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notesMasterIdLst>
    <p:notesMasterId r:id="rId11"/>
  </p:notesMasterIdLst>
  <p:sldIdLst>
    <p:sldId id="256" r:id="rId2"/>
    <p:sldId id="259" r:id="rId3"/>
    <p:sldId id="260" r:id="rId4"/>
    <p:sldId id="265" r:id="rId5"/>
    <p:sldId id="257" r:id="rId6"/>
    <p:sldId id="266" r:id="rId7"/>
    <p:sldId id="267" r:id="rId8"/>
    <p:sldId id="268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0E20F-4CB0-4F4B-8CAC-6BB452F06F3D}" type="datetimeFigureOut">
              <a:rPr lang="es-ES_tradnl" smtClean="0"/>
              <a:t>28/03/2024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D4BF0-1C66-473A-BBD6-C06D5873AE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795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70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03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2732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7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7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0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2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9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2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7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4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7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9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D8DE8-CA9E-A6D6-F758-7E9A587A3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965" y="2514600"/>
            <a:ext cx="9786648" cy="2262781"/>
          </a:xfrm>
        </p:spPr>
        <p:txBody>
          <a:bodyPr>
            <a:normAutofit fontScale="90000"/>
          </a:bodyPr>
          <a:lstStyle/>
          <a:p>
            <a:r>
              <a:rPr lang="es-ES" dirty="0"/>
              <a:t>Diseños Didácticos en Ciencias Naturales y Práctica Pedagógica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BF7564-804E-6866-8980-59D44A0BF9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err="1"/>
              <a:t>Prof</a:t>
            </a:r>
            <a:r>
              <a:rPr lang="es-ES_tradnl" dirty="0"/>
              <a:t> Karen Martínez</a:t>
            </a:r>
          </a:p>
          <a:p>
            <a:r>
              <a:rPr lang="es-ES_tradnl" dirty="0"/>
              <a:t>28 de marzo de 2024</a:t>
            </a:r>
          </a:p>
        </p:txBody>
      </p:sp>
    </p:spTree>
    <p:extLst>
      <p:ext uri="{BB962C8B-B14F-4D97-AF65-F5344CB8AC3E}">
        <p14:creationId xmlns:p14="http://schemas.microsoft.com/office/powerpoint/2010/main" val="30771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47CDC-B84E-EFA5-F6EC-3D0F1342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ADC5A-691D-8E0A-CA74-AAAD3FA9E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46088"/>
            <a:ext cx="10895012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/>
              <a:t>Revisión y análisis del Currículum de Ciencias Naturales /fichas de lectura.</a:t>
            </a:r>
            <a:endParaRPr lang="es-ES_tradnl" sz="36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31405D-1501-35C8-0427-CF2B55150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631" y="4641272"/>
            <a:ext cx="3501197" cy="160077"/>
          </a:xfrm>
        </p:spPr>
        <p:txBody>
          <a:bodyPr>
            <a:normAutofit fontScale="32500" lnSpcReduction="20000"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1592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A62A1-7EE7-21A7-99A0-AF258CF4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624110"/>
            <a:ext cx="9675811" cy="128089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¿Qué ideas tienen nuestros/as estudiantes escolares sobre la Ciencia?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4E24D1-10D5-16A4-3D0D-BA294F52B6F9}"/>
              </a:ext>
            </a:extLst>
          </p:cNvPr>
          <p:cNvSpPr txBox="1"/>
          <p:nvPr/>
        </p:nvSpPr>
        <p:spPr>
          <a:xfrm>
            <a:off x="2050473" y="2757055"/>
            <a:ext cx="7758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/>
              <a:t>En duplas conversen unos minutos al respecto…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84B1AA-7FAB-7A98-DE59-7C0CA5604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309" y="3896751"/>
            <a:ext cx="3358245" cy="18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9E02F-5723-5303-FBF4-D61A89D8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27" y="624110"/>
            <a:ext cx="10049885" cy="1280890"/>
          </a:xfrm>
        </p:spPr>
        <p:txBody>
          <a:bodyPr>
            <a:normAutofit fontScale="90000"/>
          </a:bodyPr>
          <a:lstStyle/>
          <a:p>
            <a:r>
              <a:rPr lang="es-ES" dirty="0"/>
              <a:t>¿Qué conceptos son necesarios para formar una de las Ideas de la Ciencia?</a:t>
            </a:r>
            <a:br>
              <a:rPr lang="es-ES" dirty="0"/>
            </a:b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D95EF0-8065-822C-8A6F-1DA6DC774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345" y="2133600"/>
            <a:ext cx="10299267" cy="3777622"/>
          </a:xfrm>
        </p:spPr>
        <p:txBody>
          <a:bodyPr>
            <a:noAutofit/>
          </a:bodyPr>
          <a:lstStyle/>
          <a:p>
            <a:r>
              <a:rPr lang="es-ES" sz="2400" dirty="0"/>
              <a:t>¿Qué ideas consideran que deben ser clave en la enseñanza escolar respecto de la Ciencia?</a:t>
            </a:r>
          </a:p>
          <a:p>
            <a:r>
              <a:rPr lang="es-ES" sz="2400" dirty="0"/>
              <a:t>Con tu compañera/o del lado, planteen una GRAN IDEA que consideren debe ser enseñada en el sistema escolar. </a:t>
            </a:r>
          </a:p>
          <a:p>
            <a:r>
              <a:rPr lang="es-ES" sz="2400" dirty="0"/>
              <a:t>Para esto, apóyate en los OA de las Bases Curriculares,  considerando el Eje de Ciencias de la Vida, Ciencias Físicas y Químicas, y Tierra y Universo.</a:t>
            </a:r>
          </a:p>
          <a:p>
            <a:endParaRPr lang="es-ES" sz="2400" dirty="0"/>
          </a:p>
          <a:p>
            <a:r>
              <a:rPr lang="es-ES" sz="2400" dirty="0"/>
              <a:t>Compartan sus ideas con el resto del curso.</a:t>
            </a:r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Justifiquen su propuesta.</a:t>
            </a:r>
            <a:br>
              <a:rPr lang="es-ES" sz="2400" dirty="0"/>
            </a:b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99193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9CBB-3383-D7FF-3E44-42A21CA0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¿Cuáles son las grandes ideas  de la </a:t>
            </a:r>
            <a:r>
              <a:rPr lang="es-ES_tradnl"/>
              <a:t>Educación en Ciencia</a:t>
            </a:r>
            <a:r>
              <a:rPr lang="es-ES_tradnl" dirty="0"/>
              <a:t>?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3AFD5465-28DC-1142-275B-E0181351A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633" b="2633"/>
          <a:stretch>
            <a:fillRect/>
          </a:stretch>
        </p:blipFill>
        <p:spPr>
          <a:xfrm>
            <a:off x="2677333" y="2133600"/>
            <a:ext cx="873915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2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89;p7">
            <a:extLst>
              <a:ext uri="{FF2B5EF4-FFF2-40B4-BE49-F238E27FC236}">
                <a16:creationId xmlns:a16="http://schemas.microsoft.com/office/drawing/2014/main" id="{AF59E15C-3606-9872-3133-0368D83F2723}"/>
              </a:ext>
            </a:extLst>
          </p:cNvPr>
          <p:cNvGrpSpPr/>
          <p:nvPr/>
        </p:nvGrpSpPr>
        <p:grpSpPr>
          <a:xfrm>
            <a:off x="2078182" y="2141539"/>
            <a:ext cx="9176720" cy="3552680"/>
            <a:chOff x="0" y="0"/>
            <a:chExt cx="10569102" cy="4258221"/>
          </a:xfrm>
        </p:grpSpPr>
        <p:sp>
          <p:nvSpPr>
            <p:cNvPr id="3" name="Google Shape;390;p7">
              <a:extLst>
                <a:ext uri="{FF2B5EF4-FFF2-40B4-BE49-F238E27FC236}">
                  <a16:creationId xmlns:a16="http://schemas.microsoft.com/office/drawing/2014/main" id="{1181C4EB-C509-E672-4ED5-8896F87E8FCD}"/>
                </a:ext>
              </a:extLst>
            </p:cNvPr>
            <p:cNvSpPr/>
            <p:nvPr/>
          </p:nvSpPr>
          <p:spPr>
            <a:xfrm>
              <a:off x="0" y="0"/>
              <a:ext cx="10569102" cy="2027724"/>
            </a:xfrm>
            <a:prstGeom prst="roundRect">
              <a:avLst>
                <a:gd name="adj" fmla="val 10000"/>
              </a:avLst>
            </a:prstGeom>
            <a:solidFill>
              <a:srgbClr val="E7437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91;p7">
              <a:extLst>
                <a:ext uri="{FF2B5EF4-FFF2-40B4-BE49-F238E27FC236}">
                  <a16:creationId xmlns:a16="http://schemas.microsoft.com/office/drawing/2014/main" id="{9A6306FB-4A17-6E51-56C4-6A3A0AAB4BB6}"/>
                </a:ext>
              </a:extLst>
            </p:cNvPr>
            <p:cNvSpPr txBox="1"/>
            <p:nvPr/>
          </p:nvSpPr>
          <p:spPr>
            <a:xfrm>
              <a:off x="2316592" y="0"/>
              <a:ext cx="8252509" cy="2027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La cantidad total de energía en el Universo es siempre la misma, pero la energía puede transformarse cuando algo cambia o se hace ocurrir.</a:t>
              </a:r>
              <a:endParaRPr/>
            </a:p>
          </p:txBody>
        </p:sp>
        <p:sp>
          <p:nvSpPr>
            <p:cNvPr id="5" name="Google Shape;392;p7">
              <a:extLst>
                <a:ext uri="{FF2B5EF4-FFF2-40B4-BE49-F238E27FC236}">
                  <a16:creationId xmlns:a16="http://schemas.microsoft.com/office/drawing/2014/main" id="{31948827-E849-4E9F-0E8E-5CE25060E48E}"/>
                </a:ext>
              </a:extLst>
            </p:cNvPr>
            <p:cNvSpPr/>
            <p:nvPr/>
          </p:nvSpPr>
          <p:spPr>
            <a:xfrm>
              <a:off x="202772" y="202772"/>
              <a:ext cx="2113820" cy="1622179"/>
            </a:xfrm>
            <a:prstGeom prst="roundRect">
              <a:avLst>
                <a:gd name="adj" fmla="val 10000"/>
              </a:avLst>
            </a:prstGeom>
            <a:blipFill rotWithShape="1">
              <a:blip r:embed="rId2">
                <a:alphaModFix/>
              </a:blip>
              <a:stretch>
                <a:fillRect l="-1998" r="-1999"/>
              </a:stretch>
            </a:blip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93;p7">
              <a:extLst>
                <a:ext uri="{FF2B5EF4-FFF2-40B4-BE49-F238E27FC236}">
                  <a16:creationId xmlns:a16="http://schemas.microsoft.com/office/drawing/2014/main" id="{4A0F1DC9-FF39-8EC5-31F9-298E35E787E1}"/>
                </a:ext>
              </a:extLst>
            </p:cNvPr>
            <p:cNvSpPr/>
            <p:nvPr/>
          </p:nvSpPr>
          <p:spPr>
            <a:xfrm>
              <a:off x="0" y="2230497"/>
              <a:ext cx="10569102" cy="2027724"/>
            </a:xfrm>
            <a:prstGeom prst="roundRect">
              <a:avLst>
                <a:gd name="adj" fmla="val 10000"/>
              </a:avLst>
            </a:prstGeom>
            <a:solidFill>
              <a:srgbClr val="E7437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94;p7">
              <a:extLst>
                <a:ext uri="{FF2B5EF4-FFF2-40B4-BE49-F238E27FC236}">
                  <a16:creationId xmlns:a16="http://schemas.microsoft.com/office/drawing/2014/main" id="{F8BE4E3E-3204-CE14-B3DC-33CD5F8FF56F}"/>
                </a:ext>
              </a:extLst>
            </p:cNvPr>
            <p:cNvSpPr txBox="1"/>
            <p:nvPr/>
          </p:nvSpPr>
          <p:spPr>
            <a:xfrm>
              <a:off x="2316592" y="2230497"/>
              <a:ext cx="8252509" cy="2027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La </a:t>
              </a: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composición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la Tierra y de </a:t>
              </a: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atmósdera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los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fenómenos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que </a:t>
              </a: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ocurren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ella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le dan la forma a la </a:t>
              </a: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superficie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la Tierra y </a:t>
              </a: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afectan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clima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 </a:t>
              </a:r>
              <a:endParaRPr dirty="0"/>
            </a:p>
          </p:txBody>
        </p:sp>
        <p:sp>
          <p:nvSpPr>
            <p:cNvPr id="8" name="Google Shape;395;p7">
              <a:extLst>
                <a:ext uri="{FF2B5EF4-FFF2-40B4-BE49-F238E27FC236}">
                  <a16:creationId xmlns:a16="http://schemas.microsoft.com/office/drawing/2014/main" id="{FB7CE272-6058-0F1D-C5FD-B9FDA5CB4497}"/>
                </a:ext>
              </a:extLst>
            </p:cNvPr>
            <p:cNvSpPr/>
            <p:nvPr/>
          </p:nvSpPr>
          <p:spPr>
            <a:xfrm>
              <a:off x="202772" y="2433269"/>
              <a:ext cx="2113820" cy="1622179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 l="-5999" r="-5998"/>
              </a:stretch>
            </a:blip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097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0BB35C-50DB-CE38-CD46-92CE8952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21" y="1335466"/>
            <a:ext cx="10326534" cy="41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5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0FE832-F057-6853-8DE1-DB1CD1C2E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26" y="1650185"/>
            <a:ext cx="9406828" cy="38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468E4-2C6D-C8F8-11F1-C23B5A68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Desafío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1D17B5-46F8-AC1C-E448-A1F618389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duplas:</a:t>
            </a:r>
          </a:p>
          <a:p>
            <a:r>
              <a:rPr lang="es-ES_tradnl" dirty="0"/>
              <a:t>Escojan al azar una de las “Grandes Ideas de la Ciencia “.</a:t>
            </a:r>
          </a:p>
          <a:p>
            <a:r>
              <a:rPr lang="es-ES_tradnl" dirty="0"/>
              <a:t>Propongan una progresión  de los temas involucrados en cada idea.</a:t>
            </a:r>
          </a:p>
          <a:p>
            <a:r>
              <a:rPr lang="es-ES_tradnl" dirty="0"/>
              <a:t>Describa la progresión de temas que se encuentra en las Bases Curriculares vigentes.</a:t>
            </a:r>
          </a:p>
          <a:p>
            <a:r>
              <a:rPr lang="es-ES_tradnl" dirty="0"/>
              <a:t>Destaque las habilidades que están asociadas a cada tema de la progresión .</a:t>
            </a:r>
          </a:p>
          <a:p>
            <a:r>
              <a:rPr lang="es-ES_tradnl" dirty="0"/>
              <a:t>¿Está de acuerdo con sus hallazgos?</a:t>
            </a:r>
          </a:p>
          <a:p>
            <a:r>
              <a:rPr lang="es-ES_tradnl" dirty="0"/>
              <a:t>Realice los cambios que estime pertinentes y justifique sus decisiones didácticas.</a:t>
            </a:r>
          </a:p>
        </p:txBody>
      </p:sp>
    </p:spTree>
    <p:extLst>
      <p:ext uri="{BB962C8B-B14F-4D97-AF65-F5344CB8AC3E}">
        <p14:creationId xmlns:p14="http://schemas.microsoft.com/office/powerpoint/2010/main" val="11636719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302</Words>
  <Application>Microsoft Office PowerPoint</Application>
  <PresentationFormat>Panorámica</PresentationFormat>
  <Paragraphs>27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Century Gothic</vt:lpstr>
      <vt:lpstr>Wingdings 3</vt:lpstr>
      <vt:lpstr>Espiral</vt:lpstr>
      <vt:lpstr>Diseños Didácticos en Ciencias Naturales y Práctica Pedagógica</vt:lpstr>
      <vt:lpstr>  </vt:lpstr>
      <vt:lpstr>¿Qué ideas tienen nuestros/as estudiantes escolares sobre la Ciencia? </vt:lpstr>
      <vt:lpstr>¿Qué conceptos son necesarios para formar una de las Ideas de la Ciencia? </vt:lpstr>
      <vt:lpstr>¿Cuáles son las grandes ideas  de la Educación en Ciencia?</vt:lpstr>
      <vt:lpstr>Presentación de PowerPoint</vt:lpstr>
      <vt:lpstr>Presentación de PowerPoint</vt:lpstr>
      <vt:lpstr>Presentación de PowerPoint</vt:lpstr>
      <vt:lpstr>Desafío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Diseños Didácticos en Ciencias Naturales y Práctica Pedagógica</dc:title>
  <dc:creator>Karen Martínez</dc:creator>
  <cp:lastModifiedBy>Karen Martínez</cp:lastModifiedBy>
  <cp:revision>2</cp:revision>
  <dcterms:created xsi:type="dcterms:W3CDTF">2024-03-28T02:38:04Z</dcterms:created>
  <dcterms:modified xsi:type="dcterms:W3CDTF">2024-03-28T03:42:08Z</dcterms:modified>
</cp:coreProperties>
</file>