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6AC1A3-814C-445E-BB2E-3D97213743B8}" type="datetimeFigureOut">
              <a:rPr lang="es-ES_tradnl" smtClean="0"/>
              <a:t>23/05/2024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C4E57D-E487-417E-97F8-F3610C79AA2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43253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586B75A-687E-405C-8A0B-8D00578BA2C3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127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4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6550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869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572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373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750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822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53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25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9902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586B75A-687E-405C-8A0B-8D00578BA2C3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210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oO53ib3b1PM?feature=share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91C02A-DECC-2A99-32C2-939F0C5EDA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/>
              <a:t>Diseños didácticos</a:t>
            </a:r>
            <a:br>
              <a:rPr lang="es-ES_tradnl" dirty="0"/>
            </a:br>
            <a:endParaRPr lang="es-ES_tradn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A3C34C4-E080-39D4-8952-F67C9A626F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err="1"/>
              <a:t>Prof</a:t>
            </a:r>
            <a:r>
              <a:rPr lang="es-ES_tradnl"/>
              <a:t> Karen Martínez</a:t>
            </a:r>
          </a:p>
          <a:p>
            <a:r>
              <a:rPr lang="es-ES_tradnl"/>
              <a:t>16 de mayo</a:t>
            </a:r>
          </a:p>
        </p:txBody>
      </p:sp>
    </p:spTree>
    <p:extLst>
      <p:ext uri="{BB962C8B-B14F-4D97-AF65-F5344CB8AC3E}">
        <p14:creationId xmlns:p14="http://schemas.microsoft.com/office/powerpoint/2010/main" val="2303399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BE5B21-FDCF-3639-3D3B-B7FD17FB4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Actividades de hoy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6BB638-02A6-AB81-9068-034FBDFDE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/>
          </a:p>
          <a:p>
            <a:r>
              <a:rPr lang="es-ES_tradnl" dirty="0"/>
              <a:t>Retroalimentar la </a:t>
            </a:r>
            <a:r>
              <a:rPr lang="es-ES_tradnl" dirty="0" err="1"/>
              <a:t>retroplanificación</a:t>
            </a:r>
            <a:r>
              <a:rPr lang="es-ES_tradnl"/>
              <a:t>.</a:t>
            </a:r>
            <a:endParaRPr lang="es-ES_tradnl" dirty="0"/>
          </a:p>
          <a:p>
            <a:r>
              <a:rPr lang="es-ES_tradnl" dirty="0"/>
              <a:t>Proponer un tema para ideas previas.</a:t>
            </a:r>
          </a:p>
          <a:p>
            <a:r>
              <a:rPr lang="es-ES_tradnl" dirty="0"/>
              <a:t>Presentar próxima trabajo evaluado.</a:t>
            </a:r>
          </a:p>
          <a:p>
            <a:r>
              <a:rPr lang="es-ES_tradnl" dirty="0"/>
              <a:t>Formato de planificación.</a:t>
            </a:r>
          </a:p>
          <a:p>
            <a:r>
              <a:rPr lang="es-ES_tradnl" dirty="0"/>
              <a:t>Fases de una clase.</a:t>
            </a:r>
          </a:p>
          <a:p>
            <a:r>
              <a:rPr lang="es-ES_tradnl" dirty="0"/>
              <a:t>Planificación de actividad con ideas previas.</a:t>
            </a:r>
          </a:p>
          <a:p>
            <a:endParaRPr lang="es-ES_tradnl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30075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DBE809-6C91-35B6-18DB-F819DD9CF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Fases de </a:t>
            </a:r>
            <a:r>
              <a:rPr lang="es-ES_tradnl"/>
              <a:t>una clase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8CD534-35A4-FF73-6423-60B7B0879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hlinkClick r:id="rId2"/>
              </a:rPr>
              <a:t>https://youtu.be/oO53ib3b1PM?feature=shared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808263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69</TotalTime>
  <Words>59</Words>
  <Application>Microsoft Office PowerPoint</Application>
  <PresentationFormat>Panorámica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Aptos</vt:lpstr>
      <vt:lpstr>Tw Cen MT</vt:lpstr>
      <vt:lpstr>Tw Cen MT Condensed</vt:lpstr>
      <vt:lpstr>Wingdings 3</vt:lpstr>
      <vt:lpstr>Integral</vt:lpstr>
      <vt:lpstr>Diseños didácticos </vt:lpstr>
      <vt:lpstr>Actividades de hoy</vt:lpstr>
      <vt:lpstr>Fases de una clase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Diseños didácticos </dc:title>
  <dc:creator>Karen Martínez</dc:creator>
  <cp:lastModifiedBy>Karen Martínez</cp:lastModifiedBy>
  <cp:revision>6</cp:revision>
  <dcterms:created xsi:type="dcterms:W3CDTF">2024-05-16T02:30:50Z</dcterms:created>
  <dcterms:modified xsi:type="dcterms:W3CDTF">2024-05-23T20:15:24Z</dcterms:modified>
</cp:coreProperties>
</file>