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60" r:id="rId4"/>
    <p:sldId id="268" r:id="rId5"/>
    <p:sldId id="261" r:id="rId6"/>
    <p:sldId id="262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ejoramiento-escolar-en-accion.pdf" TargetMode="External"/><Relationship Id="rId2" Type="http://schemas.openxmlformats.org/officeDocument/2006/relationships/hyperlink" Target="Orientaciones_retroplanificaci&#243;n%202024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jfelipelozadar,+T05_032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33D06-553C-0C47-E184-4A12F5E8D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Diseños didácticos en </a:t>
            </a:r>
            <a:r>
              <a:rPr lang="es-ES_tradnl" sz="2800" dirty="0" err="1"/>
              <a:t>ccnn</a:t>
            </a:r>
            <a:r>
              <a:rPr lang="es-ES_tradnl" sz="2800" dirty="0"/>
              <a:t>  y práctica pedagógica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EAA901-C296-E40A-FA9D-D5FCC7F14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4358" y="4324835"/>
            <a:ext cx="6801612" cy="1239894"/>
          </a:xfrm>
        </p:spPr>
        <p:txBody>
          <a:bodyPr/>
          <a:lstStyle/>
          <a:p>
            <a:r>
              <a:rPr lang="es-ES_tradnl" dirty="0"/>
              <a:t>Profesora Karen Martínez</a:t>
            </a:r>
          </a:p>
          <a:p>
            <a:r>
              <a:rPr lang="es-ES_tradnl" dirty="0"/>
              <a:t>25 de abril de 2024</a:t>
            </a:r>
          </a:p>
        </p:txBody>
      </p:sp>
    </p:spTree>
    <p:extLst>
      <p:ext uri="{BB962C8B-B14F-4D97-AF65-F5344CB8AC3E}">
        <p14:creationId xmlns:p14="http://schemas.microsoft.com/office/powerpoint/2010/main" val="336098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9274D9-BD6E-0804-0C9F-794A436FF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664"/>
            <a:ext cx="12192000" cy="61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8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0B05A-AAA1-A6EB-8A30-9A10D5D0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D4FEAE-52D4-CA07-6884-2D1EC217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Trabajo en duplas de </a:t>
            </a:r>
            <a:r>
              <a:rPr lang="es-ES_tradnl" dirty="0" err="1"/>
              <a:t>retroplanificación</a:t>
            </a:r>
            <a:r>
              <a:rPr lang="es-ES_tradnl" dirty="0"/>
              <a:t> para entrega el jueves 9 de mayo.</a:t>
            </a:r>
          </a:p>
          <a:p>
            <a:pPr marL="0" indent="0">
              <a:buNone/>
            </a:pPr>
            <a:r>
              <a:rPr lang="es-ES_tradnl" dirty="0"/>
              <a:t>Revisar detalladamente la orientaciones :</a:t>
            </a:r>
          </a:p>
          <a:p>
            <a:pPr marL="0" indent="0">
              <a:buNone/>
            </a:pPr>
            <a:r>
              <a:rPr lang="es-ES_tradnl" dirty="0" err="1">
                <a:hlinkClick r:id="rId2" action="ppaction://hlinkfile"/>
              </a:rPr>
              <a:t>Orientaciones_retroplanificación</a:t>
            </a:r>
            <a:r>
              <a:rPr lang="es-ES_tradnl" dirty="0">
                <a:hlinkClick r:id="rId2" action="ppaction://hlinkfile"/>
              </a:rPr>
              <a:t> 2024.docx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Lectura </a:t>
            </a:r>
            <a:r>
              <a:rPr lang="es-ES_tradnl" dirty="0" err="1"/>
              <a:t>Harlen</a:t>
            </a:r>
            <a:r>
              <a:rPr lang="es-ES_tradnl" dirty="0"/>
              <a:t> págs.:33-48 en : </a:t>
            </a:r>
            <a:r>
              <a:rPr lang="es-ES_tradnl" dirty="0">
                <a:hlinkClick r:id="rId3" action="ppaction://hlinkfile"/>
              </a:rPr>
              <a:t>Mejoramiento-escolar-en-accion.pdf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Lectura: </a:t>
            </a:r>
            <a:r>
              <a:rPr lang="es-ES_tradnl" dirty="0" err="1"/>
              <a:t>Méndez,E.M</a:t>
            </a:r>
            <a:r>
              <a:rPr lang="es-ES_tradnl" dirty="0"/>
              <a:t> y otros en: </a:t>
            </a:r>
            <a:r>
              <a:rPr lang="es-ES_tradnl" dirty="0">
                <a:hlinkClick r:id="rId4" action="ppaction://hlinkfile"/>
              </a:rPr>
              <a:t>jfelipelozadar,+T05_032.pdf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811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12C76-8417-E971-A354-9A132059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Algunas reflexiones sobre enfoque indagatorio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3A8FB-20DC-029B-04BC-CF28EBD49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Lea el documento de </a:t>
            </a:r>
            <a:r>
              <a:rPr lang="es-ES_tradnl" dirty="0" err="1"/>
              <a:t>Harlen</a:t>
            </a:r>
            <a:r>
              <a:rPr lang="es-ES_tradnl" dirty="0"/>
              <a:t> y luego en duplas o grupos pequeños responda las siguientes preguntas :</a:t>
            </a:r>
          </a:p>
          <a:p>
            <a:endParaRPr lang="es-ES_tradnl" dirty="0"/>
          </a:p>
          <a:p>
            <a:r>
              <a:rPr lang="es-ES_tradnl" dirty="0"/>
              <a:t>¿Qué aspectos son fundamentales al aplicar un enfoque indagatorio a la enseñanza de las Ciencias?</a:t>
            </a:r>
          </a:p>
        </p:txBody>
      </p:sp>
    </p:spTree>
    <p:extLst>
      <p:ext uri="{BB962C8B-B14F-4D97-AF65-F5344CB8AC3E}">
        <p14:creationId xmlns:p14="http://schemas.microsoft.com/office/powerpoint/2010/main" val="130699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544B01-43C3-481D-E9B5-265ECEAF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716" y="964859"/>
            <a:ext cx="6897419" cy="49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6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BACF9C-C78C-534A-EAAE-760D47D46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332509"/>
            <a:ext cx="7966364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861C9-3D63-2413-8A3A-522DB125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¿Qué observar?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C24FF1-7C6D-2A74-CAE3-867058EB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Contexto escolar: la institución escolar, la cultura escolar, la cultura didáctica y evaluativa. El curso asignado.</a:t>
            </a:r>
          </a:p>
          <a:p>
            <a:r>
              <a:rPr lang="es-ES" dirty="0"/>
              <a:t>Observación del aula: a los estudiantes y sus interacciones. </a:t>
            </a:r>
          </a:p>
          <a:p>
            <a:r>
              <a:rPr lang="es-ES" dirty="0"/>
              <a:t>El modelo pedagógico del Profesor/a Guía, (datos, notas de campo, entrevista, otros…). </a:t>
            </a:r>
          </a:p>
          <a:p>
            <a:r>
              <a:rPr lang="es-ES" dirty="0"/>
              <a:t>Incorporar reflexiones y cuestionamientos en el modelo pedagógico del Profesor/a Guía, basados en los fundamentos empíricos o posibles evidencias recopiladas * (datos, notas de campo, entrevista, otros…) con los fundamentos teóricos a partir de referentes teóricos didácticos y evaluativos consultados.</a:t>
            </a:r>
          </a:p>
          <a:p>
            <a:endParaRPr lang="es-E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628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7D719-08BD-6EE1-3584-534A639D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Notas de campo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0B06F8-128D-C3DE-5838-F285808D6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509" y="2153412"/>
            <a:ext cx="9047018" cy="41919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Registro de los acontecimientos que ocurren en una actividad, como una   clase,   una   evaluación,   una   entrevista   médico-­‐ paciente o una sesión de trabajo grupal. </a:t>
            </a:r>
          </a:p>
          <a:p>
            <a:endParaRPr lang="es-ES" dirty="0"/>
          </a:p>
          <a:p>
            <a:r>
              <a:rPr lang="es-ES" dirty="0"/>
              <a:t>Permite al observador escriturar aquello que considera importante y que su memoria podría olvidar. </a:t>
            </a:r>
          </a:p>
          <a:p>
            <a:endParaRPr lang="es-ES" dirty="0"/>
          </a:p>
          <a:p>
            <a:r>
              <a:rPr lang="es-ES" dirty="0"/>
              <a:t>Se pueden registrar datos, tales como: hora del evento, una breve descripción de las características del evento y una interpretación (o comentarios) del observador   acerca de los hechos registrados.</a:t>
            </a:r>
          </a:p>
          <a:p>
            <a:br>
              <a:rPr lang="es-ES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2774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CCF43-C394-730A-1929-A0CB87DD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NotaS</a:t>
            </a:r>
            <a:r>
              <a:rPr lang="es-ES_tradnl" dirty="0"/>
              <a:t> de campo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0CC212-9685-BD4A-0B72-12BD061D9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94" b="12803"/>
          <a:stretch/>
        </p:blipFill>
        <p:spPr>
          <a:xfrm>
            <a:off x="1531034" y="2644725"/>
            <a:ext cx="9129932" cy="335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3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E3A8E-EFF5-BEAD-EB1A-5F62E56B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SE RECOMIENDA PARA CONSTRUIRLAS?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D150D5-8B23-46F9-AF38-0D61C3BA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9295846" cy="380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r>
              <a:rPr lang="es-ES" dirty="0"/>
              <a:t>Para una correcta elaboración de las notas de campo, es preciso que el/la observador/a:</a:t>
            </a:r>
          </a:p>
          <a:p>
            <a:endParaRPr lang="es-ES" dirty="0"/>
          </a:p>
          <a:p>
            <a:r>
              <a:rPr lang="es-ES" dirty="0"/>
              <a:t>Realice  una  contextualización  espacio-­‐temporal de lo que quiere observar o investigar; y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r>
              <a:rPr lang="es-ES" dirty="0"/>
              <a:t>Diferencie entre el registro fiel de lo observado (descripción objetiva) y las observaciones y comentarios que van surgiendo en el curso de la redacción (valoración).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8686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F76CE-2E76-8D38-EEF5-5681C74B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1482430-9E5E-A584-4BE5-0DA115397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182" y="2893774"/>
            <a:ext cx="11827345" cy="39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7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5DA4F-2EBC-DC3F-2012-C56E14A6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Formatos de registro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1938F2-F2D3-6824-E1DA-6B22BE325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53412"/>
            <a:ext cx="7729728" cy="39287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Notas al vuelo: pocas palabras para reconstruir el asunto observado después.</a:t>
            </a:r>
          </a:p>
          <a:p>
            <a:r>
              <a:rPr lang="es-ES" dirty="0"/>
              <a:t>Notas de campo: notas descriptivas y narrativas del etnógrafo. Las notas de campo constituyen un género narrativo específico caracterizado de manera predominantemente por su estilo descriptivo y narrativo, describen situaciones y narran acciones.</a:t>
            </a:r>
          </a:p>
          <a:p>
            <a:r>
              <a:rPr lang="es-ES" dirty="0"/>
              <a:t>Registros de campo: transcripciones de entrevistas, cuestionarios y otro tipo de registros empíricos.</a:t>
            </a:r>
          </a:p>
          <a:p>
            <a:r>
              <a:rPr lang="es-ES" dirty="0"/>
              <a:t>Textos (habitual en etnografía digital)</a:t>
            </a:r>
          </a:p>
          <a:p>
            <a:r>
              <a:rPr lang="es-ES" dirty="0"/>
              <a:t>Diarios personales.</a:t>
            </a:r>
          </a:p>
          <a:p>
            <a:r>
              <a:rPr lang="es-ES" dirty="0"/>
              <a:t>Otros: cartas, informes, etc.</a:t>
            </a:r>
          </a:p>
          <a:p>
            <a:r>
              <a:rPr lang="es-ES" dirty="0"/>
              <a:t>Depende de dónde se pone la atención las notas son diferentes, según el contexto, las personas o caracterización del personaje, y la acción, lo que está pasando.</a:t>
            </a:r>
          </a:p>
          <a:p>
            <a:r>
              <a:rPr lang="es-ES" dirty="0"/>
              <a:t>Descripción de situaciones (desde el contexto del espacio dónde nos situamos o el desarrollo de la acción)</a:t>
            </a:r>
          </a:p>
          <a:p>
            <a:r>
              <a:rPr lang="es-ES" dirty="0"/>
              <a:t>Transcripción de diálogos</a:t>
            </a:r>
          </a:p>
          <a:p>
            <a:r>
              <a:rPr lang="es-ES" dirty="0"/>
              <a:t>Caracterización de personas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5701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6A1D7-2805-AA70-7124-5BFF273F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Diseño didáctico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9740E8-165A-2010-62B5-B16439BE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31" b="12803"/>
          <a:stretch/>
        </p:blipFill>
        <p:spPr>
          <a:xfrm>
            <a:off x="702600" y="2685873"/>
            <a:ext cx="10786799" cy="36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BD7D7-9ED5-5D02-E85C-66EF4234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62378D-7FCA-44AD-F20E-733D7BCBB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3" t="12804" r="6235" b="19540"/>
          <a:stretch/>
        </p:blipFill>
        <p:spPr>
          <a:xfrm>
            <a:off x="1353828" y="2153412"/>
            <a:ext cx="9484343" cy="433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94807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227</TotalTime>
  <Words>517</Words>
  <Application>Microsoft Office PowerPoint</Application>
  <PresentationFormat>Panorámica</PresentationFormat>
  <Paragraphs>48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Paquete</vt:lpstr>
      <vt:lpstr>Diseños didácticos en ccnn  y práctica pedagógica</vt:lpstr>
      <vt:lpstr>¿Qué observar?</vt:lpstr>
      <vt:lpstr>Notas de campo</vt:lpstr>
      <vt:lpstr>NotaS de campo</vt:lpstr>
      <vt:lpstr>¿QUÉ SE RECOMIENDA PARA CONSTRUIRLAS?</vt:lpstr>
      <vt:lpstr>Ejemplo</vt:lpstr>
      <vt:lpstr>Formatos de registro</vt:lpstr>
      <vt:lpstr>Diseño didáctico</vt:lpstr>
      <vt:lpstr>Presentación de PowerPoint</vt:lpstr>
      <vt:lpstr>Presentación de PowerPoint</vt:lpstr>
      <vt:lpstr>actividades</vt:lpstr>
      <vt:lpstr>Algunas reflexiones sobre enfoque indagatorio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Didáctica de la Química y Práctica pedagógica</dc:title>
  <dc:creator>Karen Martínez</dc:creator>
  <cp:lastModifiedBy>Karen Martínez</cp:lastModifiedBy>
  <cp:revision>12</cp:revision>
  <dcterms:created xsi:type="dcterms:W3CDTF">2023-10-05T00:33:03Z</dcterms:created>
  <dcterms:modified xsi:type="dcterms:W3CDTF">2024-04-25T23:42:10Z</dcterms:modified>
</cp:coreProperties>
</file>