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9" r:id="rId1"/>
  </p:sldMasterIdLst>
  <p:notesMasterIdLst>
    <p:notesMasterId r:id="rId12"/>
  </p:notesMasterIdLst>
  <p:sldIdLst>
    <p:sldId id="256" r:id="rId2"/>
    <p:sldId id="261" r:id="rId3"/>
    <p:sldId id="263" r:id="rId4"/>
    <p:sldId id="266" r:id="rId5"/>
    <p:sldId id="267" r:id="rId6"/>
    <p:sldId id="268" r:id="rId7"/>
    <p:sldId id="269" r:id="rId8"/>
    <p:sldId id="270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2463D-8272-4317-B5F8-B3C57BB3D496}" type="datetimeFigureOut">
              <a:rPr lang="es-ES_tradnl" smtClean="0"/>
              <a:t>14/04/2024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34114-BEB2-4546-9966-D18ED58E15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279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E401711-02DC-4F5A-B0A4-D7A4CFB8263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72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331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4540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3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259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08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455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527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0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402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0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C48ED7C-D9A5-4EA8-B309-6E368BFA8F2B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110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-Tv_jtiIALM?feature=shared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4C281-FBCD-C530-2B6A-2136CC3F4A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liderazgo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2D263D-F4C9-5CCF-290B-27B5839B99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Clase 2</a:t>
            </a:r>
          </a:p>
          <a:p>
            <a:r>
              <a:rPr lang="es-ES_tradnl" dirty="0" err="1"/>
              <a:t>Prof</a:t>
            </a:r>
            <a:r>
              <a:rPr lang="es-ES_tradnl" dirty="0"/>
              <a:t> Karen Martínez</a:t>
            </a:r>
          </a:p>
        </p:txBody>
      </p:sp>
    </p:spTree>
    <p:extLst>
      <p:ext uri="{BB962C8B-B14F-4D97-AF65-F5344CB8AC3E}">
        <p14:creationId xmlns:p14="http://schemas.microsoft.com/office/powerpoint/2010/main" val="393034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4C97F86-85C8-1EA8-525F-35D7EF7D3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803" y="834927"/>
            <a:ext cx="5456393" cy="51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0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55C8C-6DE6-C609-8CF1-E45B5ADB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Hoy 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43D5F3-C1EF-AF08-0C28-3ED265327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sz="3200" dirty="0"/>
          </a:p>
          <a:p>
            <a:endParaRPr lang="es-ES_tradnl" sz="3200" dirty="0"/>
          </a:p>
          <a:p>
            <a:r>
              <a:rPr lang="es-ES_tradnl" sz="3200" dirty="0"/>
              <a:t>Liderazgo Transformacional y liderazgo Pedagógico</a:t>
            </a:r>
          </a:p>
        </p:txBody>
      </p:sp>
    </p:spTree>
    <p:extLst>
      <p:ext uri="{BB962C8B-B14F-4D97-AF65-F5344CB8AC3E}">
        <p14:creationId xmlns:p14="http://schemas.microsoft.com/office/powerpoint/2010/main" val="427035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DF92B-740F-5428-D407-C689CB2B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Liderazgo transformacional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FECD66-5F8D-07C1-D399-EAF5C0A2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479" y="2286000"/>
            <a:ext cx="9949722" cy="40233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dirty="0"/>
              <a:t> </a:t>
            </a:r>
            <a:r>
              <a:rPr lang="es-ES" sz="2600" dirty="0"/>
              <a:t>Ser un motivador/a. Es capaz de crear un ambiente de trabajo motivante, fomentando el crecimiento de las personas, los equipos y la propia empresa en torno a un objetivo común.</a:t>
            </a:r>
          </a:p>
          <a:p>
            <a:pPr algn="just"/>
            <a:endParaRPr lang="es-ES" sz="2600" dirty="0"/>
          </a:p>
          <a:p>
            <a:pPr algn="just"/>
            <a:r>
              <a:rPr lang="es-ES" sz="2600" dirty="0"/>
              <a:t>  Ser creativo/a. Impulsa y estimula, practicando la escucha activa, a sus empleados a pensar diferente y a buscar las mejores soluciones para ellos y la organización.</a:t>
            </a:r>
          </a:p>
          <a:p>
            <a:pPr algn="just"/>
            <a:endParaRPr lang="es-ES" sz="2600" dirty="0"/>
          </a:p>
          <a:p>
            <a:pPr algn="just"/>
            <a:r>
              <a:rPr lang="es-ES" sz="2600" dirty="0"/>
              <a:t>  Ser un modelo a seguir. Además del carisma, condición sine qua non para cualquier líder, debe caracterizarse por unos valores y una visión que lo conviertan en un referente.</a:t>
            </a:r>
          </a:p>
          <a:p>
            <a:pPr algn="just"/>
            <a:endParaRPr lang="es-ES" sz="2600" dirty="0"/>
          </a:p>
          <a:p>
            <a:pPr algn="just"/>
            <a:r>
              <a:rPr lang="es-ES" sz="2600" dirty="0"/>
              <a:t>  Ser atento/a. Aunque promueve la cooperación y el trabajo en equipo, considera a cada empleado de forma individual, apreciando lo que aporta cada uno y creando relaciones de confianza. </a:t>
            </a:r>
          </a:p>
          <a:p>
            <a:pPr algn="just"/>
            <a:r>
              <a:rPr lang="es-ES" sz="2600" dirty="0"/>
              <a:t>                                                                                                                ( Bernard Morris Bass,1985)          ( </a:t>
            </a:r>
            <a:endParaRPr lang="es-ES_tradnl" sz="2600" dirty="0"/>
          </a:p>
        </p:txBody>
      </p:sp>
    </p:spTree>
    <p:extLst>
      <p:ext uri="{BB962C8B-B14F-4D97-AF65-F5344CB8AC3E}">
        <p14:creationId xmlns:p14="http://schemas.microsoft.com/office/powerpoint/2010/main" val="1945900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46EDC-021C-CF4F-7E7C-24DB328F0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Liderazgo educativo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2241C-7990-2C21-3B07-000F7A647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El liderazgo educativo juega un rol clave en la gestión de instituciones educativas debido a su impacto, tanto en los procesos de enseñanza – aprendizaje, como en los resultados alcanzados por los estudiantes.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3308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6FA91-07DE-7212-A784-2935C4BE9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00177A-8522-3078-C0D0-9ED3EBA53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99016"/>
            <a:ext cx="9720073" cy="481034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Promueve la educación al interior de la escuela, pero también dentro del hogar.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s-E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Suscita valores esenciales para el bienestar personal, como la autoconfianza, la gestión de emociones; y valores en pro del bienestar grupal, como la solidaridad, la responsabilidad y el respeto.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s-E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Induce a los líderes a trabajar por el beneficio de todos.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s-E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Fomenta la conciencia colectiva sobre propósitos justos.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s-E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En la práctica, hace uso de diversos métodos educativos.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s-E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3028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DEEF137B-C380-709D-CB2E-C9F23420D1E4}"/>
              </a:ext>
            </a:extLst>
          </p:cNvPr>
          <p:cNvSpPr txBox="1"/>
          <p:nvPr/>
        </p:nvSpPr>
        <p:spPr>
          <a:xfrm>
            <a:off x="1034320" y="1717092"/>
            <a:ext cx="9009089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Incluye a padres, docentes y tutores en el proceso educativo de los estudiantes.</a:t>
            </a:r>
          </a:p>
          <a:p>
            <a:endParaRPr lang="es-ES" sz="2400" dirty="0"/>
          </a:p>
          <a:p>
            <a:r>
              <a:rPr lang="es-ES" sz="2400" dirty="0"/>
              <a:t>Promueve innovaciones dentro del sistema educativo. </a:t>
            </a:r>
          </a:p>
          <a:p>
            <a:endParaRPr lang="es-ES" sz="2400" dirty="0"/>
          </a:p>
          <a:p>
            <a:r>
              <a:rPr lang="es-ES" sz="2400" dirty="0"/>
              <a:t>Prepara líderes con conciencia, razonamiento crítico, ética y moralidad. </a:t>
            </a:r>
          </a:p>
          <a:p>
            <a:endParaRPr lang="es-ES" sz="2400" dirty="0"/>
          </a:p>
          <a:p>
            <a:r>
              <a:rPr lang="es-ES" sz="2400" dirty="0"/>
              <a:t>Admite la diversidad a la hora de aprender, partiendo del hecho de que no todas las personas se instruyen de la misma forma, ni con los mismos métodos.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547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BF8CB66-9F30-9158-8002-E17EC8C067C0}"/>
              </a:ext>
            </a:extLst>
          </p:cNvPr>
          <p:cNvSpPr txBox="1"/>
          <p:nvPr/>
        </p:nvSpPr>
        <p:spPr>
          <a:xfrm>
            <a:off x="1244184" y="1855592"/>
            <a:ext cx="92639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Promueve métodos de enseñanza que trascienden la educación tradicional, buscando la innovación y disrupción. </a:t>
            </a:r>
          </a:p>
          <a:p>
            <a:endParaRPr lang="es-ES" sz="2400" dirty="0"/>
          </a:p>
          <a:p>
            <a:r>
              <a:rPr lang="es-ES" sz="2400" dirty="0"/>
              <a:t>Fomenta el trabajo en equipo y colaborativo.</a:t>
            </a:r>
          </a:p>
          <a:p>
            <a:endParaRPr lang="es-ES" sz="2400" dirty="0"/>
          </a:p>
          <a:p>
            <a:r>
              <a:rPr lang="es-ES" sz="2400" dirty="0"/>
              <a:t>Vela por la preservación del medio ambiente y el cuidado del entorno.</a:t>
            </a:r>
          </a:p>
          <a:p>
            <a:endParaRPr lang="es-ES" sz="2400" dirty="0"/>
          </a:p>
          <a:p>
            <a:r>
              <a:rPr lang="es-ES" sz="2400" dirty="0"/>
              <a:t>Prepara a los estudiantes para responder de forma asertiva y eficaz a los cambios drásticos que se pueden presentar en la vida. 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394143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2FAA5-B98C-9C25-0446-A102D734A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6C216F-9E4C-D231-56A0-CEB622782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/>
              <a:t> Liderazgo es</a:t>
            </a:r>
          </a:p>
          <a:p>
            <a:r>
              <a:rPr lang="es-ES" sz="2800" dirty="0"/>
              <a:t> “la labor de movilizar e influenciar a otros para articular y lograr los objetivos y metas compartidas”, por lo que su tarea será guiar a las comunidades escolares en un desafiante y novedoso escenario. (Kenneth </a:t>
            </a:r>
            <a:r>
              <a:rPr lang="es-ES" sz="2800" dirty="0" err="1"/>
              <a:t>Leithwood</a:t>
            </a:r>
            <a:r>
              <a:rPr lang="es-ES" sz="2800" dirty="0"/>
              <a:t>).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27908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573B2-32F5-1EF4-95B4-322068DF2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F74844-16AD-0DB6-61B8-8CC647C424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_tradnl" dirty="0"/>
              <a:t>¿Podemos desarrollar este tipo de liderazgo en las Escuelas?</a:t>
            </a:r>
          </a:p>
          <a:p>
            <a:r>
              <a:rPr lang="es-ES_tradnl" dirty="0"/>
              <a:t>Reflexionen unos minutos …</a:t>
            </a:r>
          </a:p>
          <a:p>
            <a:r>
              <a:rPr lang="es-ES_tradnl" dirty="0"/>
              <a:t>¿Qué tipo de prácticas contribuirían a este tipo de liderazgo ?</a:t>
            </a:r>
          </a:p>
          <a:p>
            <a:endParaRPr lang="es-ES_tradnl" dirty="0"/>
          </a:p>
          <a:p>
            <a:r>
              <a:rPr lang="es-ES_tradnl" dirty="0">
                <a:hlinkClick r:id="rId2"/>
              </a:rPr>
              <a:t>https://youtu.be/-Tv_jtiIALM?feature=shared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63546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110</TotalTime>
  <Words>493</Words>
  <Application>Microsoft Office PowerPoint</Application>
  <PresentationFormat>Panorámica</PresentationFormat>
  <Paragraphs>50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Aptos</vt:lpstr>
      <vt:lpstr>Tw Cen MT</vt:lpstr>
      <vt:lpstr>Tw Cen MT Condensed</vt:lpstr>
      <vt:lpstr>Wingdings 3</vt:lpstr>
      <vt:lpstr>Integral</vt:lpstr>
      <vt:lpstr>liderazgo</vt:lpstr>
      <vt:lpstr>Hoy …</vt:lpstr>
      <vt:lpstr>Liderazgo transformacional</vt:lpstr>
      <vt:lpstr>Liderazgo educativo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liderazgo</dc:title>
  <dc:creator>Karen Martínez</dc:creator>
  <cp:lastModifiedBy>Karen Martínez</cp:lastModifiedBy>
  <cp:revision>3</cp:revision>
  <dcterms:created xsi:type="dcterms:W3CDTF">2024-04-14T01:52:49Z</dcterms:created>
  <dcterms:modified xsi:type="dcterms:W3CDTF">2024-04-14T20:24:49Z</dcterms:modified>
</cp:coreProperties>
</file>