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7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5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6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1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6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8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4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10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VgCnoMxgU0?si=rYeTyWeoIUx5b5B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dc6_eMMFtQ?feature=shar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mas y flores aisladas en una superficie blanca">
            <a:extLst>
              <a:ext uri="{FF2B5EF4-FFF2-40B4-BE49-F238E27FC236}">
                <a16:creationId xmlns:a16="http://schemas.microsoft.com/office/drawing/2014/main" id="{2423FB0C-3E74-3868-0A1A-C7CCA8F42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55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9EB60E-10CF-B8DC-0C9E-B98A1BE28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s-ES_tradnl" sz="2800" dirty="0">
                <a:solidFill>
                  <a:schemeClr val="tx1"/>
                </a:solidFill>
              </a:rPr>
              <a:t>Liderazgo Pedagógico y Estrategias Colaborativas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97368A-44BC-5223-EBB6-D4DE5F314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err="1">
                <a:solidFill>
                  <a:schemeClr val="tx1"/>
                </a:solidFill>
              </a:rPr>
              <a:t>Prof</a:t>
            </a:r>
            <a:r>
              <a:rPr lang="es-ES_tradnl" dirty="0">
                <a:solidFill>
                  <a:schemeClr val="tx1"/>
                </a:solidFill>
              </a:rPr>
              <a:t> Karen Martínez</a:t>
            </a:r>
          </a:p>
          <a:p>
            <a:r>
              <a:rPr lang="es-ES_tradnl" dirty="0">
                <a:solidFill>
                  <a:schemeClr val="tx1"/>
                </a:solidFill>
              </a:rPr>
              <a:t>Clase 1</a:t>
            </a:r>
          </a:p>
        </p:txBody>
      </p:sp>
    </p:spTree>
    <p:extLst>
      <p:ext uri="{BB962C8B-B14F-4D97-AF65-F5344CB8AC3E}">
        <p14:creationId xmlns:p14="http://schemas.microsoft.com/office/powerpoint/2010/main" val="8553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57B37-8A5D-CEFC-2B51-13C8B75D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26E4B7-8281-594C-F104-CD0B2D89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Presentación del curso.</a:t>
            </a:r>
          </a:p>
          <a:p>
            <a:r>
              <a:rPr lang="es-ES_tradnl" dirty="0"/>
              <a:t>Programa</a:t>
            </a:r>
          </a:p>
          <a:p>
            <a:r>
              <a:rPr lang="es-ES_tradnl" dirty="0"/>
              <a:t>Evaluaciones</a:t>
            </a:r>
          </a:p>
          <a:p>
            <a:r>
              <a:rPr lang="es-ES_tradnl" dirty="0"/>
              <a:t>Actividades</a:t>
            </a:r>
          </a:p>
        </p:txBody>
      </p:sp>
    </p:spTree>
    <p:extLst>
      <p:ext uri="{BB962C8B-B14F-4D97-AF65-F5344CB8AC3E}">
        <p14:creationId xmlns:p14="http://schemas.microsoft.com/office/powerpoint/2010/main" val="181266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34BF2-9E6E-14A9-27E7-274223AF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87757-80E8-380F-A8C7-4A6DACA5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1</a:t>
            </a:r>
            <a:r>
              <a:rPr lang="es-ES_tradnl" b="1" dirty="0"/>
              <a:t>. “ Construyendo el concepto de liderazgo”</a:t>
            </a:r>
          </a:p>
          <a:p>
            <a:endParaRPr lang="es-ES_tradnl" dirty="0"/>
          </a:p>
          <a:p>
            <a:r>
              <a:rPr lang="es-ES_tradnl" dirty="0"/>
              <a:t>1.En duplas, haga una lista de cinco personas que para Usted presenten liderazgo.</a:t>
            </a:r>
          </a:p>
          <a:p>
            <a:r>
              <a:rPr lang="es-ES_tradnl" dirty="0"/>
              <a:t>2. Justifique su respuesta anterior, identificando las cualidades fundamentales, que en su opinión, poseen  cada una/o de los integrantes de su lista.</a:t>
            </a:r>
          </a:p>
          <a:p>
            <a:r>
              <a:rPr lang="es-ES_tradnl" dirty="0"/>
              <a:t>3. Identifique los rasgos que coinciden .</a:t>
            </a:r>
          </a:p>
          <a:p>
            <a:r>
              <a:rPr lang="es-ES_tradnl" dirty="0"/>
              <a:t>Comparta sus respuestas con el resto de sus compañeras/os.</a:t>
            </a:r>
          </a:p>
        </p:txBody>
      </p:sp>
    </p:spTree>
    <p:extLst>
      <p:ext uri="{BB962C8B-B14F-4D97-AF65-F5344CB8AC3E}">
        <p14:creationId xmlns:p14="http://schemas.microsoft.com/office/powerpoint/2010/main" val="329591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43675-14C6-0803-DBA6-141B6381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7A27D-F42A-3EE2-1F37-8104E95B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Video motivacional:</a:t>
            </a:r>
          </a:p>
          <a:p>
            <a:r>
              <a:rPr lang="es-ES_tradnl" dirty="0">
                <a:hlinkClick r:id="rId2"/>
              </a:rPr>
              <a:t>https://youtu.be/qVgCnoMxgU0?si=rYeTyWeoIUx5b5BP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Complementando sus respuestas con el video, qué características le parecen importantes a la hora de explicar el concepto de “liderazgo”. ?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5229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13380-0FC3-D10E-8E5B-609EBC38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liderazgos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970D677-2215-FA78-BD35-354E6D99D600}"/>
              </a:ext>
            </a:extLst>
          </p:cNvPr>
          <p:cNvSpPr txBox="1"/>
          <p:nvPr/>
        </p:nvSpPr>
        <p:spPr>
          <a:xfrm>
            <a:off x="540327" y="2507673"/>
            <a:ext cx="109312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Max Weber identificó tres tipos de líderes: el líder tradicional, el líder carismático y el líder burocrático.</a:t>
            </a:r>
          </a:p>
          <a:p>
            <a:endParaRPr lang="es-ES" sz="2000" dirty="0"/>
          </a:p>
          <a:p>
            <a:r>
              <a:rPr lang="es-ES" sz="2000" dirty="0"/>
              <a:t>El líder tradicional es aquel que se basa en la autoridad heredada, las costumbres y la estabilidad.</a:t>
            </a:r>
          </a:p>
          <a:p>
            <a:endParaRPr lang="es-ES" sz="2000" dirty="0"/>
          </a:p>
          <a:p>
            <a:r>
              <a:rPr lang="es-ES" sz="2000" dirty="0"/>
              <a:t>El líder carismático se caracteriza por su capacidad para inspirar y motivar a otros a través de su carisma personal y su visión convincente.</a:t>
            </a:r>
          </a:p>
          <a:p>
            <a:endParaRPr lang="es-ES" sz="2000" dirty="0"/>
          </a:p>
          <a:p>
            <a:r>
              <a:rPr lang="es-ES" sz="2000" dirty="0"/>
              <a:t>El líder burocrático se enfoca en el cumplimiento de normas y reglas establecidas, dando importancia a la eficiencia y la organización en la toma de decisiones. 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7895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FE0A9-BC00-03BF-2F3E-6946F9C5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LIDERAZGO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7AB47D-DA70-61C0-CA3C-DF0E2432F4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A8D4C7-390F-4625-7219-13B94142B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14945" y="2103120"/>
            <a:ext cx="9310255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 Según Kurt Lewin:</a:t>
            </a:r>
          </a:p>
          <a:p>
            <a:r>
              <a:rPr lang="es-ES" dirty="0"/>
              <a:t>( Psicólogo Alemán )</a:t>
            </a:r>
          </a:p>
          <a:p>
            <a:r>
              <a:rPr lang="es-ES" dirty="0"/>
              <a:t>Liderazgo autoritario</a:t>
            </a:r>
          </a:p>
          <a:p>
            <a:r>
              <a:rPr lang="es-ES" dirty="0"/>
              <a:t>Liderazgo Democrático</a:t>
            </a:r>
          </a:p>
          <a:p>
            <a:r>
              <a:rPr lang="es-ES" dirty="0"/>
              <a:t>Liderazgo </a:t>
            </a:r>
            <a:r>
              <a:rPr lang="es-ES" dirty="0" err="1"/>
              <a:t>Laizz</a:t>
            </a:r>
            <a:r>
              <a:rPr lang="es-ES" dirty="0"/>
              <a:t> a faire ( Dejarlo Ser 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625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C44C9-BD71-6C26-0355-ABE1B78C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Por lo tanto,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E5C91E-585F-0254-69E4-1948CAA3A76F}"/>
              </a:ext>
            </a:extLst>
          </p:cNvPr>
          <p:cNvSpPr txBox="1"/>
          <p:nvPr/>
        </p:nvSpPr>
        <p:spPr>
          <a:xfrm>
            <a:off x="1066800" y="2967335"/>
            <a:ext cx="98644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/>
              <a:t>el liderazgo es una influencia y motivación en los demás, transforma a personas y a grupos, es una oportunidad y es un potencial.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63074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40C16-8E9C-552A-6B68-8252DC1C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2E76D2-6D80-82FE-C265-FC8A1AC9D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pPr marL="0" indent="0">
              <a:buNone/>
            </a:pPr>
            <a:r>
              <a:rPr lang="es-ES_tradnl" dirty="0">
                <a:hlinkClick r:id="rId2"/>
              </a:rPr>
              <a:t>https://youtu.be/3dc6_eMMFtQ?feature=shared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51743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{23334F0E-7AB5-493D-9C71-509C9062B23D}tf16401371</Template>
  <TotalTime>51</TotalTime>
  <Words>293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Gill Sans MT</vt:lpstr>
      <vt:lpstr>SavonVTI</vt:lpstr>
      <vt:lpstr>Liderazgo Pedagógico y Estrategias Colaborativas </vt:lpstr>
      <vt:lpstr>Presentación de PowerPoint</vt:lpstr>
      <vt:lpstr>Presentación de PowerPoint</vt:lpstr>
      <vt:lpstr>Presentación de PowerPoint</vt:lpstr>
      <vt:lpstr>Tipos de liderazgos</vt:lpstr>
      <vt:lpstr>TIPOS DE LIDERAZGO </vt:lpstr>
      <vt:lpstr>Por lo tanto,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Liderazgo Pedagógico y Estrategias Colaborativas </dc:title>
  <dc:creator>Karen Martínez</dc:creator>
  <cp:lastModifiedBy>Karen Martínez</cp:lastModifiedBy>
  <cp:revision>3</cp:revision>
  <dcterms:created xsi:type="dcterms:W3CDTF">2024-03-27T02:32:46Z</dcterms:created>
  <dcterms:modified xsi:type="dcterms:W3CDTF">2024-04-03T17:30:49Z</dcterms:modified>
</cp:coreProperties>
</file>