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notesMasterIdLst>
    <p:notesMasterId r:id="rId6"/>
  </p:notesMasterIdLst>
  <p:sldIdLst>
    <p:sldId id="256" r:id="rId2"/>
    <p:sldId id="257" r:id="rId3"/>
    <p:sldId id="258" r:id="rId4"/>
    <p:sldId id="27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364" autoAdjust="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B603F-DFEE-4F7D-8BFB-061E9BCE08D8}" type="datetimeFigureOut">
              <a:rPr lang="es-CL" smtClean="0"/>
              <a:t>23-03-2023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C496C-2E9B-4E61-A46D-99BC7A29979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5356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C496C-2E9B-4E61-A46D-99BC7A299791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671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9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69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95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69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87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481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960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3086D93-FCAC-47E0-A2EE-787E62CA814C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43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558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5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016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53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52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92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5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66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6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773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41E64-544B-4F6D-BB7E-6B43087AE7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s-CL" dirty="0"/>
            </a:br>
            <a:r>
              <a:rPr lang="es-CL" dirty="0"/>
              <a:t>Sobre requisitos Informes Seminario de Título 2023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3C4FA44B-8D2B-6044-4772-7A0A69D713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22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64D562-67BD-4472-8469-379A1DA4F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644" y="1671638"/>
            <a:ext cx="3814763" cy="3664744"/>
          </a:xfrm>
        </p:spPr>
        <p:txBody>
          <a:bodyPr/>
          <a:lstStyle/>
          <a:p>
            <a:r>
              <a:rPr lang="es-CL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INFORME DE SEMINARIO (formato, plazos) </a:t>
            </a:r>
            <a:br>
              <a:rPr lang="es-CL" sz="13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CL" sz="13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C1743BB-87FB-462F-9DD9-0289FE40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14912" y="1441252"/>
            <a:ext cx="3814763" cy="3975497"/>
          </a:xfrm>
        </p:spPr>
        <p:txBody>
          <a:bodyPr>
            <a:noAutofit/>
          </a:bodyPr>
          <a:lstStyle/>
          <a:p>
            <a:pPr marL="257175" indent="-257175">
              <a:buFont typeface="Courier New" panose="02070309020205020404" pitchFamily="49" charset="0"/>
              <a:buChar char="o"/>
            </a:pPr>
            <a:endParaRPr lang="es-CL" sz="135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buFont typeface="Courier New" panose="02070309020205020404" pitchFamily="49" charset="0"/>
              <a:buChar char="o"/>
            </a:pPr>
            <a:endParaRPr lang="es-CL" sz="135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buFont typeface="Courier New" panose="02070309020205020404" pitchFamily="49" charset="0"/>
              <a:buChar char="o"/>
            </a:pPr>
            <a:endParaRPr lang="es-CL" sz="135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buFont typeface="Courier New" panose="02070309020205020404" pitchFamily="49" charset="0"/>
              <a:buChar char="o"/>
            </a:pPr>
            <a:r>
              <a:rPr lang="es-CL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extensión del Informe Final no podrá ser menor de 25 páginas ni mayor de 40</a:t>
            </a:r>
            <a:r>
              <a:rPr lang="es-CL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CL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considerando bibliografía y anexos de evidencias relevantes. Las referencias bibliográficas deberán ajustarse estrictamente a las normas APA. El escrito debe ser letra Time New </a:t>
            </a:r>
            <a:r>
              <a:rPr lang="es-CL" sz="1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Roman</a:t>
            </a:r>
            <a:r>
              <a:rPr lang="es-CL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12, espacio y medio.</a:t>
            </a:r>
          </a:p>
          <a:p>
            <a:pPr marL="257175" indent="-257175">
              <a:buFont typeface="Courier New" panose="02070309020205020404" pitchFamily="49" charset="0"/>
              <a:buChar char="o"/>
            </a:pPr>
            <a:endParaRPr lang="es-CL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14313" indent="-214313">
              <a:buFont typeface="Courier New" panose="02070309020205020404" pitchFamily="49" charset="0"/>
              <a:buChar char="o"/>
            </a:pPr>
            <a:r>
              <a:rPr lang="es-CL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 estudiante debe entregar el informe final al profesor/a guía en un plazo de 15 días hábiles antes de término del semestre. </a:t>
            </a:r>
            <a:r>
              <a:rPr lang="es-CL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Cualquier extensión de plazo debe ser tramitado por el/la estudiante en la Escuela de Pregrado. De no realizarse la petición de extensión de plazo, el/la profesor/a guía deberá reprobar al/a la estudiante en la fecha de cierre de acta, la cual no es modificable.</a:t>
            </a:r>
          </a:p>
          <a:p>
            <a:br>
              <a:rPr lang="es-CL" sz="13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s-CL" sz="135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28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AE4BF-F927-4B60-A02E-C139A3312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EJES ESTRUCTURANTES DEL TEXTO</a:t>
            </a:r>
            <a:br>
              <a:rPr lang="es-C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CL" sz="3600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64B745-00E9-44CC-B45E-8DBC7D57A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75610" y="1414462"/>
            <a:ext cx="4268390" cy="5089922"/>
          </a:xfrm>
        </p:spPr>
        <p:txBody>
          <a:bodyPr>
            <a:normAutofit fontScale="77500" lnSpcReduction="20000"/>
          </a:bodyPr>
          <a:lstStyle/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CL" sz="13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Problema y/o pregunta de investigación: </a:t>
            </a:r>
            <a:r>
              <a:rPr lang="es-CL" sz="13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Antecedentes experienciales del problema: Desde qué inquietudes enmarcadas en qué situaciones vividas por el/la  autor/a del texto surge la pregunta o problema de investigación, ya sea su experiencia educativa ( académica, escolar),  biografía personal o formativa, práctica profesional, etc.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CL" sz="13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Contexto socio-histórico y/o político del problema. </a:t>
            </a:r>
            <a:r>
              <a:rPr lang="es-CL" sz="13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Cada tema/problema tiene un correlato en el contexto más amplio, ya sea de carácter histórico, social o político. La idea es darle una comprensión más amplia al problema, de tal manera que no quede solo circunscrito a los acontecimientos  individuales</a:t>
            </a:r>
            <a:r>
              <a:rPr lang="es-CL" sz="13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CL" sz="13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Antecedentes teóricos: </a:t>
            </a:r>
            <a:r>
              <a:rPr lang="es-CL" sz="13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discusión bibliográfica en torno a los conceptos implicados en el foco y problema de investigación</a:t>
            </a:r>
            <a:r>
              <a:rPr lang="es-CL" sz="13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CL" sz="13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Indagación empírica. </a:t>
            </a:r>
            <a:r>
              <a:rPr lang="es-CL" sz="13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refiere a la base o sustento experiencial del tema y problema de investigación, alude a información obtenida de personas y/o  escenarios relevantes y pertinentes al foco de indagación que ya se tengan registrados (diarios de clase, registros de observación, por </a:t>
            </a:r>
            <a:r>
              <a:rPr lang="es-CL" sz="135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ej</a:t>
            </a:r>
            <a:r>
              <a:rPr lang="es-CL" sz="13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o bien información fruto de entrevistas que puedan hacer.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s-CL" sz="13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Conclusiones y proyecciones. </a:t>
            </a:r>
            <a:r>
              <a:rPr lang="es-CL" sz="135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refiere a la reflexión final que cada un@ extraiga de la indagación realizada, donde se hace explícita la propia perspectiva frente al problema, así como una mirada proyectiva, considerando especialmente hacia quién está dirigido el texto : profesionales docentes, estudiantes de pedagogía, profesionales interesados en temas y problemas educativos y pedagógicos.</a:t>
            </a:r>
          </a:p>
          <a:p>
            <a:pPr marL="171450">
              <a:lnSpc>
                <a:spcPct val="107000"/>
              </a:lnSpc>
              <a:spcAft>
                <a:spcPts val="600"/>
              </a:spcAft>
            </a:pPr>
            <a:r>
              <a:rPr lang="es-CL" sz="135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es-CL" sz="13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236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ewe x El viaje de Chihiro: fotos y fecha de lanzamiento de la  colaboración de anime más esperada | GQ Españ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937" y="2394667"/>
            <a:ext cx="4768416" cy="267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EDF0B3B-EB2F-AF71-9661-2B9250B8283F}"/>
              </a:ext>
            </a:extLst>
          </p:cNvPr>
          <p:cNvSpPr txBox="1"/>
          <p:nvPr/>
        </p:nvSpPr>
        <p:spPr>
          <a:xfrm>
            <a:off x="3699803" y="942535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Buen viaje</a:t>
            </a:r>
          </a:p>
        </p:txBody>
      </p:sp>
    </p:spTree>
    <p:extLst>
      <p:ext uri="{BB962C8B-B14F-4D97-AF65-F5344CB8AC3E}">
        <p14:creationId xmlns:p14="http://schemas.microsoft.com/office/powerpoint/2010/main" val="1361558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4263</TotalTime>
  <Words>417</Words>
  <Application>Microsoft Office PowerPoint</Application>
  <PresentationFormat>Presentación en pantalla (4:3)</PresentationFormat>
  <Paragraphs>18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Courier New</vt:lpstr>
      <vt:lpstr>Times New Roman</vt:lpstr>
      <vt:lpstr>Wingdings 3</vt:lpstr>
      <vt:lpstr>Sala de reuniones Ion</vt:lpstr>
      <vt:lpstr> Sobre requisitos Informes Seminario de Título 2023</vt:lpstr>
      <vt:lpstr>INFORME DE SEMINARIO (formato, plazos)   </vt:lpstr>
      <vt:lpstr>EJES ESTRUCTURANTES DEL TEXTO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de Título 2021</dc:title>
  <dc:creator>Leo</dc:creator>
  <cp:lastModifiedBy>Usuario de Windows</cp:lastModifiedBy>
  <cp:revision>55</cp:revision>
  <dcterms:created xsi:type="dcterms:W3CDTF">2021-03-17T02:20:13Z</dcterms:created>
  <dcterms:modified xsi:type="dcterms:W3CDTF">2023-03-23T14:49:37Z</dcterms:modified>
</cp:coreProperties>
</file>