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303" r:id="rId2"/>
    <p:sldId id="318" r:id="rId3"/>
    <p:sldId id="313" r:id="rId4"/>
    <p:sldId id="315" r:id="rId5"/>
    <p:sldId id="317" r:id="rId6"/>
    <p:sldId id="314" r:id="rId7"/>
    <p:sldId id="316" r:id="rId8"/>
    <p:sldId id="307" r:id="rId9"/>
  </p:sldIdLst>
  <p:sldSz cx="12192000" cy="6858000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E427D-8B6A-47CB-A868-39F43CC3DB9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2754A77-9C69-455F-B03C-EB30D07E72D1}">
      <dgm:prSet phldrT="[Texto]"/>
      <dgm:spPr/>
      <dgm:t>
        <a:bodyPr/>
        <a:lstStyle/>
        <a:p>
          <a:r>
            <a:rPr lang="es-ES" dirty="0"/>
            <a:t>Paso 1</a:t>
          </a:r>
        </a:p>
      </dgm:t>
    </dgm:pt>
    <dgm:pt modelId="{DEC60A5E-4938-4427-B1E3-BE4CEC1518C9}" type="parTrans" cxnId="{22F90006-1160-4178-9F57-B8D56D70733C}">
      <dgm:prSet/>
      <dgm:spPr/>
      <dgm:t>
        <a:bodyPr/>
        <a:lstStyle/>
        <a:p>
          <a:endParaRPr lang="es-ES"/>
        </a:p>
      </dgm:t>
    </dgm:pt>
    <dgm:pt modelId="{26DAF809-6DE6-4F81-BCA9-4BB20858D4C8}" type="sibTrans" cxnId="{22F90006-1160-4178-9F57-B8D56D70733C}">
      <dgm:prSet/>
      <dgm:spPr/>
      <dgm:t>
        <a:bodyPr/>
        <a:lstStyle/>
        <a:p>
          <a:endParaRPr lang="es-ES"/>
        </a:p>
      </dgm:t>
    </dgm:pt>
    <dgm:pt modelId="{F05F6E44-58AF-4C27-A46A-A71EA1F16EE6}">
      <dgm:prSet phldrT="[Texto]"/>
      <dgm:spPr/>
      <dgm:t>
        <a:bodyPr/>
        <a:lstStyle/>
        <a:p>
          <a:r>
            <a:rPr lang="es-ES" dirty="0"/>
            <a:t>Contexto y antecedentes</a:t>
          </a:r>
        </a:p>
      </dgm:t>
    </dgm:pt>
    <dgm:pt modelId="{EDB824A6-6170-4667-93D6-7295902E00CF}" type="parTrans" cxnId="{88F89918-DA57-4209-B634-242E0ED55358}">
      <dgm:prSet/>
      <dgm:spPr/>
      <dgm:t>
        <a:bodyPr/>
        <a:lstStyle/>
        <a:p>
          <a:endParaRPr lang="es-ES"/>
        </a:p>
      </dgm:t>
    </dgm:pt>
    <dgm:pt modelId="{8E90C40D-5292-4EBA-9E45-A0EF3D69D137}" type="sibTrans" cxnId="{88F89918-DA57-4209-B634-242E0ED55358}">
      <dgm:prSet/>
      <dgm:spPr/>
      <dgm:t>
        <a:bodyPr/>
        <a:lstStyle/>
        <a:p>
          <a:endParaRPr lang="es-ES"/>
        </a:p>
      </dgm:t>
    </dgm:pt>
    <dgm:pt modelId="{48732DBA-2479-4497-BC92-2E77AF1F0031}">
      <dgm:prSet phldrT="[Texto]"/>
      <dgm:spPr/>
      <dgm:t>
        <a:bodyPr/>
        <a:lstStyle/>
        <a:p>
          <a:r>
            <a:rPr lang="es-ES" dirty="0"/>
            <a:t>Paso 2</a:t>
          </a:r>
        </a:p>
      </dgm:t>
    </dgm:pt>
    <dgm:pt modelId="{D69F6195-3169-4B42-B599-D9406EFCD7D9}" type="parTrans" cxnId="{BB1E76EA-0CE3-416C-B74C-A7F4DD4D945F}">
      <dgm:prSet/>
      <dgm:spPr/>
      <dgm:t>
        <a:bodyPr/>
        <a:lstStyle/>
        <a:p>
          <a:endParaRPr lang="es-ES"/>
        </a:p>
      </dgm:t>
    </dgm:pt>
    <dgm:pt modelId="{5F302907-C282-40BE-AD99-31F92F67EB81}" type="sibTrans" cxnId="{BB1E76EA-0CE3-416C-B74C-A7F4DD4D945F}">
      <dgm:prSet/>
      <dgm:spPr/>
      <dgm:t>
        <a:bodyPr/>
        <a:lstStyle/>
        <a:p>
          <a:endParaRPr lang="es-ES"/>
        </a:p>
      </dgm:t>
    </dgm:pt>
    <dgm:pt modelId="{83638CF0-7BBA-4D95-A4D1-4C21F82B733A}">
      <dgm:prSet phldrT="[Texto]"/>
      <dgm:spPr/>
      <dgm:t>
        <a:bodyPr/>
        <a:lstStyle/>
        <a:p>
          <a:r>
            <a:rPr lang="es-ES" dirty="0"/>
            <a:t>Problemática </a:t>
          </a:r>
        </a:p>
      </dgm:t>
    </dgm:pt>
    <dgm:pt modelId="{405DBB72-48EA-467E-9FE6-B7D41512D227}" type="parTrans" cxnId="{0CDBEDB1-041F-4910-81D0-9E0935AE5260}">
      <dgm:prSet/>
      <dgm:spPr/>
      <dgm:t>
        <a:bodyPr/>
        <a:lstStyle/>
        <a:p>
          <a:endParaRPr lang="es-ES"/>
        </a:p>
      </dgm:t>
    </dgm:pt>
    <dgm:pt modelId="{B3843F73-131F-49F5-AE97-E63E54CB84EE}" type="sibTrans" cxnId="{0CDBEDB1-041F-4910-81D0-9E0935AE5260}">
      <dgm:prSet/>
      <dgm:spPr/>
      <dgm:t>
        <a:bodyPr/>
        <a:lstStyle/>
        <a:p>
          <a:endParaRPr lang="es-ES"/>
        </a:p>
      </dgm:t>
    </dgm:pt>
    <dgm:pt modelId="{2DB83BDC-29F5-4E09-94DB-B439FC7F852E}">
      <dgm:prSet phldrT="[Texto]"/>
      <dgm:spPr/>
      <dgm:t>
        <a:bodyPr/>
        <a:lstStyle/>
        <a:p>
          <a:r>
            <a:rPr lang="es-ES" dirty="0"/>
            <a:t>Paso 3</a:t>
          </a:r>
        </a:p>
      </dgm:t>
    </dgm:pt>
    <dgm:pt modelId="{BAA06410-DBCA-4C72-8D78-BF6C5D385371}" type="parTrans" cxnId="{2D278B1D-A94A-4842-9672-927A78418470}">
      <dgm:prSet/>
      <dgm:spPr/>
      <dgm:t>
        <a:bodyPr/>
        <a:lstStyle/>
        <a:p>
          <a:endParaRPr lang="es-ES"/>
        </a:p>
      </dgm:t>
    </dgm:pt>
    <dgm:pt modelId="{16D60AF6-84D0-4547-894F-1A178DA6FE61}" type="sibTrans" cxnId="{2D278B1D-A94A-4842-9672-927A78418470}">
      <dgm:prSet/>
      <dgm:spPr/>
      <dgm:t>
        <a:bodyPr/>
        <a:lstStyle/>
        <a:p>
          <a:endParaRPr lang="es-ES"/>
        </a:p>
      </dgm:t>
    </dgm:pt>
    <dgm:pt modelId="{6369E108-72D4-4F2F-BD69-677DD8CCC1A9}">
      <dgm:prSet phldrT="[Texto]"/>
      <dgm:spPr/>
      <dgm:t>
        <a:bodyPr/>
        <a:lstStyle/>
        <a:p>
          <a:r>
            <a:rPr lang="es-ES" dirty="0"/>
            <a:t>Marco teórico</a:t>
          </a:r>
        </a:p>
      </dgm:t>
    </dgm:pt>
    <dgm:pt modelId="{3AAC684D-BFB9-4B06-AE6C-865C69F87F82}" type="parTrans" cxnId="{9CC2128D-A22F-49B9-A42C-2A270D49A484}">
      <dgm:prSet/>
      <dgm:spPr/>
      <dgm:t>
        <a:bodyPr/>
        <a:lstStyle/>
        <a:p>
          <a:endParaRPr lang="es-ES"/>
        </a:p>
      </dgm:t>
    </dgm:pt>
    <dgm:pt modelId="{17A6476B-1970-4B39-9350-E46DF8A855C8}" type="sibTrans" cxnId="{9CC2128D-A22F-49B9-A42C-2A270D49A484}">
      <dgm:prSet/>
      <dgm:spPr/>
      <dgm:t>
        <a:bodyPr/>
        <a:lstStyle/>
        <a:p>
          <a:endParaRPr lang="es-ES"/>
        </a:p>
      </dgm:t>
    </dgm:pt>
    <dgm:pt modelId="{0B0770CC-E723-4528-9770-09245318D888}" type="pres">
      <dgm:prSet presAssocID="{CEDE427D-8B6A-47CB-A868-39F43CC3DB93}" presName="linearFlow" presStyleCnt="0">
        <dgm:presLayoutVars>
          <dgm:dir/>
          <dgm:animLvl val="lvl"/>
          <dgm:resizeHandles val="exact"/>
        </dgm:presLayoutVars>
      </dgm:prSet>
      <dgm:spPr/>
    </dgm:pt>
    <dgm:pt modelId="{3765F647-03D9-44AD-9A23-F76D0EC7144F}" type="pres">
      <dgm:prSet presAssocID="{52754A77-9C69-455F-B03C-EB30D07E72D1}" presName="composite" presStyleCnt="0"/>
      <dgm:spPr/>
    </dgm:pt>
    <dgm:pt modelId="{5C99B52A-F086-4730-AA25-DCE6A936A737}" type="pres">
      <dgm:prSet presAssocID="{52754A77-9C69-455F-B03C-EB30D07E72D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EF09025-7F0E-4A4A-B08D-3C0992B9C224}" type="pres">
      <dgm:prSet presAssocID="{52754A77-9C69-455F-B03C-EB30D07E72D1}" presName="descendantText" presStyleLbl="alignAcc1" presStyleIdx="0" presStyleCnt="3">
        <dgm:presLayoutVars>
          <dgm:bulletEnabled val="1"/>
        </dgm:presLayoutVars>
      </dgm:prSet>
      <dgm:spPr/>
    </dgm:pt>
    <dgm:pt modelId="{392DE6CE-799E-47DC-BCB8-1F4245BE47DA}" type="pres">
      <dgm:prSet presAssocID="{26DAF809-6DE6-4F81-BCA9-4BB20858D4C8}" presName="sp" presStyleCnt="0"/>
      <dgm:spPr/>
    </dgm:pt>
    <dgm:pt modelId="{3B3EEEA0-761C-4B5F-A8B1-335CEA8AEC75}" type="pres">
      <dgm:prSet presAssocID="{48732DBA-2479-4497-BC92-2E77AF1F0031}" presName="composite" presStyleCnt="0"/>
      <dgm:spPr/>
    </dgm:pt>
    <dgm:pt modelId="{66C96AB2-019E-4645-A3DB-B14024687B6D}" type="pres">
      <dgm:prSet presAssocID="{48732DBA-2479-4497-BC92-2E77AF1F003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5084E55-289D-4D65-B037-8D1B63F06140}" type="pres">
      <dgm:prSet presAssocID="{48732DBA-2479-4497-BC92-2E77AF1F0031}" presName="descendantText" presStyleLbl="alignAcc1" presStyleIdx="1" presStyleCnt="3">
        <dgm:presLayoutVars>
          <dgm:bulletEnabled val="1"/>
        </dgm:presLayoutVars>
      </dgm:prSet>
      <dgm:spPr/>
    </dgm:pt>
    <dgm:pt modelId="{95482BBF-F408-4B3F-AE40-A3CBA893F00A}" type="pres">
      <dgm:prSet presAssocID="{5F302907-C282-40BE-AD99-31F92F67EB81}" presName="sp" presStyleCnt="0"/>
      <dgm:spPr/>
    </dgm:pt>
    <dgm:pt modelId="{B3B598C1-4331-4E02-9493-8578B26AE48B}" type="pres">
      <dgm:prSet presAssocID="{2DB83BDC-29F5-4E09-94DB-B439FC7F852E}" presName="composite" presStyleCnt="0"/>
      <dgm:spPr/>
    </dgm:pt>
    <dgm:pt modelId="{EFD4F86B-28F3-4BD8-B4ED-F0E8B926EBB3}" type="pres">
      <dgm:prSet presAssocID="{2DB83BDC-29F5-4E09-94DB-B439FC7F852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FC625FB-3075-4209-89DC-96A14B00C810}" type="pres">
      <dgm:prSet presAssocID="{2DB83BDC-29F5-4E09-94DB-B439FC7F852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2F90006-1160-4178-9F57-B8D56D70733C}" srcId="{CEDE427D-8B6A-47CB-A868-39F43CC3DB93}" destId="{52754A77-9C69-455F-B03C-EB30D07E72D1}" srcOrd="0" destOrd="0" parTransId="{DEC60A5E-4938-4427-B1E3-BE4CEC1518C9}" sibTransId="{26DAF809-6DE6-4F81-BCA9-4BB20858D4C8}"/>
    <dgm:cxn modelId="{8FD7DF0E-1117-4F63-8FE8-53AD8DD1AEDB}" type="presOf" srcId="{48732DBA-2479-4497-BC92-2E77AF1F0031}" destId="{66C96AB2-019E-4645-A3DB-B14024687B6D}" srcOrd="0" destOrd="0" presId="urn:microsoft.com/office/officeart/2005/8/layout/chevron2"/>
    <dgm:cxn modelId="{88F89918-DA57-4209-B634-242E0ED55358}" srcId="{52754A77-9C69-455F-B03C-EB30D07E72D1}" destId="{F05F6E44-58AF-4C27-A46A-A71EA1F16EE6}" srcOrd="0" destOrd="0" parTransId="{EDB824A6-6170-4667-93D6-7295902E00CF}" sibTransId="{8E90C40D-5292-4EBA-9E45-A0EF3D69D137}"/>
    <dgm:cxn modelId="{2D278B1D-A94A-4842-9672-927A78418470}" srcId="{CEDE427D-8B6A-47CB-A868-39F43CC3DB93}" destId="{2DB83BDC-29F5-4E09-94DB-B439FC7F852E}" srcOrd="2" destOrd="0" parTransId="{BAA06410-DBCA-4C72-8D78-BF6C5D385371}" sibTransId="{16D60AF6-84D0-4547-894F-1A178DA6FE61}"/>
    <dgm:cxn modelId="{CD15C82F-D137-4425-B0F5-1EB2B13E9103}" type="presOf" srcId="{52754A77-9C69-455F-B03C-EB30D07E72D1}" destId="{5C99B52A-F086-4730-AA25-DCE6A936A737}" srcOrd="0" destOrd="0" presId="urn:microsoft.com/office/officeart/2005/8/layout/chevron2"/>
    <dgm:cxn modelId="{4D941C78-AF39-49C8-BEA2-57B09E89C74F}" type="presOf" srcId="{2DB83BDC-29F5-4E09-94DB-B439FC7F852E}" destId="{EFD4F86B-28F3-4BD8-B4ED-F0E8B926EBB3}" srcOrd="0" destOrd="0" presId="urn:microsoft.com/office/officeart/2005/8/layout/chevron2"/>
    <dgm:cxn modelId="{9487715A-27D7-4D69-84D8-989A3EA376B0}" type="presOf" srcId="{F05F6E44-58AF-4C27-A46A-A71EA1F16EE6}" destId="{1EF09025-7F0E-4A4A-B08D-3C0992B9C224}" srcOrd="0" destOrd="0" presId="urn:microsoft.com/office/officeart/2005/8/layout/chevron2"/>
    <dgm:cxn modelId="{86C43B87-AC18-4368-905F-6DF6A2587855}" type="presOf" srcId="{83638CF0-7BBA-4D95-A4D1-4C21F82B733A}" destId="{65084E55-289D-4D65-B037-8D1B63F06140}" srcOrd="0" destOrd="0" presId="urn:microsoft.com/office/officeart/2005/8/layout/chevron2"/>
    <dgm:cxn modelId="{9CC2128D-A22F-49B9-A42C-2A270D49A484}" srcId="{2DB83BDC-29F5-4E09-94DB-B439FC7F852E}" destId="{6369E108-72D4-4F2F-BD69-677DD8CCC1A9}" srcOrd="0" destOrd="0" parTransId="{3AAC684D-BFB9-4B06-AE6C-865C69F87F82}" sibTransId="{17A6476B-1970-4B39-9350-E46DF8A855C8}"/>
    <dgm:cxn modelId="{A17417A3-EE64-45B1-861B-70D7CA49A27B}" type="presOf" srcId="{6369E108-72D4-4F2F-BD69-677DD8CCC1A9}" destId="{9FC625FB-3075-4209-89DC-96A14B00C810}" srcOrd="0" destOrd="0" presId="urn:microsoft.com/office/officeart/2005/8/layout/chevron2"/>
    <dgm:cxn modelId="{0CDBEDB1-041F-4910-81D0-9E0935AE5260}" srcId="{48732DBA-2479-4497-BC92-2E77AF1F0031}" destId="{83638CF0-7BBA-4D95-A4D1-4C21F82B733A}" srcOrd="0" destOrd="0" parTransId="{405DBB72-48EA-467E-9FE6-B7D41512D227}" sibTransId="{B3843F73-131F-49F5-AE97-E63E54CB84EE}"/>
    <dgm:cxn modelId="{CB9BEBB3-6927-4884-AC26-4C62CBA3210B}" type="presOf" srcId="{CEDE427D-8B6A-47CB-A868-39F43CC3DB93}" destId="{0B0770CC-E723-4528-9770-09245318D888}" srcOrd="0" destOrd="0" presId="urn:microsoft.com/office/officeart/2005/8/layout/chevron2"/>
    <dgm:cxn modelId="{BB1E76EA-0CE3-416C-B74C-A7F4DD4D945F}" srcId="{CEDE427D-8B6A-47CB-A868-39F43CC3DB93}" destId="{48732DBA-2479-4497-BC92-2E77AF1F0031}" srcOrd="1" destOrd="0" parTransId="{D69F6195-3169-4B42-B599-D9406EFCD7D9}" sibTransId="{5F302907-C282-40BE-AD99-31F92F67EB81}"/>
    <dgm:cxn modelId="{C320B1C9-D84A-4811-8BDD-5C262855E389}" type="presParOf" srcId="{0B0770CC-E723-4528-9770-09245318D888}" destId="{3765F647-03D9-44AD-9A23-F76D0EC7144F}" srcOrd="0" destOrd="0" presId="urn:microsoft.com/office/officeart/2005/8/layout/chevron2"/>
    <dgm:cxn modelId="{74D36B1F-34AA-4DFF-A4F1-CEE59ADCB6A5}" type="presParOf" srcId="{3765F647-03D9-44AD-9A23-F76D0EC7144F}" destId="{5C99B52A-F086-4730-AA25-DCE6A936A737}" srcOrd="0" destOrd="0" presId="urn:microsoft.com/office/officeart/2005/8/layout/chevron2"/>
    <dgm:cxn modelId="{139D5D26-18E4-4DD8-B100-7CC03823671D}" type="presParOf" srcId="{3765F647-03D9-44AD-9A23-F76D0EC7144F}" destId="{1EF09025-7F0E-4A4A-B08D-3C0992B9C224}" srcOrd="1" destOrd="0" presId="urn:microsoft.com/office/officeart/2005/8/layout/chevron2"/>
    <dgm:cxn modelId="{E5ED4E00-67F5-4348-AA24-B0FA94762675}" type="presParOf" srcId="{0B0770CC-E723-4528-9770-09245318D888}" destId="{392DE6CE-799E-47DC-BCB8-1F4245BE47DA}" srcOrd="1" destOrd="0" presId="urn:microsoft.com/office/officeart/2005/8/layout/chevron2"/>
    <dgm:cxn modelId="{F9488321-0D2C-4256-8DA5-753CF6AC94EA}" type="presParOf" srcId="{0B0770CC-E723-4528-9770-09245318D888}" destId="{3B3EEEA0-761C-4B5F-A8B1-335CEA8AEC75}" srcOrd="2" destOrd="0" presId="urn:microsoft.com/office/officeart/2005/8/layout/chevron2"/>
    <dgm:cxn modelId="{FEF14C1D-1B13-42A4-87EF-788EBF809043}" type="presParOf" srcId="{3B3EEEA0-761C-4B5F-A8B1-335CEA8AEC75}" destId="{66C96AB2-019E-4645-A3DB-B14024687B6D}" srcOrd="0" destOrd="0" presId="urn:microsoft.com/office/officeart/2005/8/layout/chevron2"/>
    <dgm:cxn modelId="{AE772813-FB90-4EC9-9417-EE03FEA250BA}" type="presParOf" srcId="{3B3EEEA0-761C-4B5F-A8B1-335CEA8AEC75}" destId="{65084E55-289D-4D65-B037-8D1B63F06140}" srcOrd="1" destOrd="0" presId="urn:microsoft.com/office/officeart/2005/8/layout/chevron2"/>
    <dgm:cxn modelId="{0546763F-E65F-4488-9F13-580BFB85B5D6}" type="presParOf" srcId="{0B0770CC-E723-4528-9770-09245318D888}" destId="{95482BBF-F408-4B3F-AE40-A3CBA893F00A}" srcOrd="3" destOrd="0" presId="urn:microsoft.com/office/officeart/2005/8/layout/chevron2"/>
    <dgm:cxn modelId="{0AED58B1-753E-4C2C-8DAC-93DDEA6C2628}" type="presParOf" srcId="{0B0770CC-E723-4528-9770-09245318D888}" destId="{B3B598C1-4331-4E02-9493-8578B26AE48B}" srcOrd="4" destOrd="0" presId="urn:microsoft.com/office/officeart/2005/8/layout/chevron2"/>
    <dgm:cxn modelId="{8589787A-0885-4F65-B51E-A50B59D6E5C1}" type="presParOf" srcId="{B3B598C1-4331-4E02-9493-8578B26AE48B}" destId="{EFD4F86B-28F3-4BD8-B4ED-F0E8B926EBB3}" srcOrd="0" destOrd="0" presId="urn:microsoft.com/office/officeart/2005/8/layout/chevron2"/>
    <dgm:cxn modelId="{AFF40788-3E89-4409-A815-C6E157F10FCB}" type="presParOf" srcId="{B3B598C1-4331-4E02-9493-8578B26AE48B}" destId="{9FC625FB-3075-4209-89DC-96A14B00C8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0823CE-7FDB-4393-AC8B-0CA426F779A1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813FE7B6-1C3D-4356-B002-DD0EDA7BB409}">
      <dgm:prSet phldrT="[Texto]"/>
      <dgm:spPr/>
      <dgm:t>
        <a:bodyPr/>
        <a:lstStyle/>
        <a:p>
          <a:r>
            <a:rPr lang="es-ES" b="1" dirty="0">
              <a:solidFill>
                <a:schemeClr val="bg1"/>
              </a:solidFill>
            </a:rPr>
            <a:t>sintetizar </a:t>
          </a:r>
        </a:p>
      </dgm:t>
    </dgm:pt>
    <dgm:pt modelId="{C1C3A96C-5656-410B-A670-EECA802FE757}" type="parTrans" cxnId="{CC870491-117C-479F-BFB4-8A799A6E0DEB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329A0ACF-76AB-4CA2-9DAF-75C86BCF5ED8}" type="sibTrans" cxnId="{CC870491-117C-479F-BFB4-8A799A6E0DEB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06534B2D-A307-4490-86DA-66D73B2F2421}">
      <dgm:prSet phldrT="[Texto]"/>
      <dgm:spPr/>
      <dgm:t>
        <a:bodyPr/>
        <a:lstStyle/>
        <a:p>
          <a:r>
            <a:rPr lang="es-ES" b="1" dirty="0">
              <a:solidFill>
                <a:schemeClr val="bg1"/>
              </a:solidFill>
            </a:rPr>
            <a:t>revisar</a:t>
          </a:r>
        </a:p>
      </dgm:t>
    </dgm:pt>
    <dgm:pt modelId="{480A9B33-238B-47AD-8265-3D4F0C1258C2}" type="parTrans" cxnId="{78AE0804-CE6D-434A-943A-60B9FEA6188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DF7FEFF5-5013-4263-960F-FA6B7C3542E6}" type="sibTrans" cxnId="{78AE0804-CE6D-434A-943A-60B9FEA61888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7C945854-3066-4256-9269-9DDCDAF968D2}">
      <dgm:prSet phldrT="[Texto]"/>
      <dgm:spPr/>
      <dgm:t>
        <a:bodyPr/>
        <a:lstStyle/>
        <a:p>
          <a:r>
            <a:rPr lang="es-ES" b="1" dirty="0">
              <a:solidFill>
                <a:schemeClr val="bg1"/>
              </a:solidFill>
            </a:rPr>
            <a:t>Evaluar </a:t>
          </a:r>
        </a:p>
      </dgm:t>
    </dgm:pt>
    <dgm:pt modelId="{6A0C80B1-EE8E-43A0-A14A-4EDF1DD6BEB5}" type="parTrans" cxnId="{9AC18D1F-122F-492B-AF67-6493B7EC4055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4D10AD5C-2C20-4E99-B153-7CE252386054}" type="sibTrans" cxnId="{9AC18D1F-122F-492B-AF67-6493B7EC4055}">
      <dgm:prSet/>
      <dgm:spPr/>
      <dgm:t>
        <a:bodyPr/>
        <a:lstStyle/>
        <a:p>
          <a:endParaRPr lang="es-ES" b="1">
            <a:solidFill>
              <a:schemeClr val="bg1"/>
            </a:solidFill>
          </a:endParaRPr>
        </a:p>
      </dgm:t>
    </dgm:pt>
    <dgm:pt modelId="{2EFB7E80-1B98-4DAE-A1D9-D921072F6A30}" type="pres">
      <dgm:prSet presAssocID="{C50823CE-7FDB-4393-AC8B-0CA426F779A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1DC2DB1-8E1E-4B0D-801E-01C9A03C469A}" type="pres">
      <dgm:prSet presAssocID="{813FE7B6-1C3D-4356-B002-DD0EDA7BB409}" presName="gear1" presStyleLbl="node1" presStyleIdx="0" presStyleCnt="3">
        <dgm:presLayoutVars>
          <dgm:chMax val="1"/>
          <dgm:bulletEnabled val="1"/>
        </dgm:presLayoutVars>
      </dgm:prSet>
      <dgm:spPr/>
    </dgm:pt>
    <dgm:pt modelId="{081F17F2-F443-4471-BB69-9D3802F33319}" type="pres">
      <dgm:prSet presAssocID="{813FE7B6-1C3D-4356-B002-DD0EDA7BB409}" presName="gear1srcNode" presStyleLbl="node1" presStyleIdx="0" presStyleCnt="3"/>
      <dgm:spPr/>
    </dgm:pt>
    <dgm:pt modelId="{F7694092-3F5C-427E-A908-604AF60FCD01}" type="pres">
      <dgm:prSet presAssocID="{813FE7B6-1C3D-4356-B002-DD0EDA7BB409}" presName="gear1dstNode" presStyleLbl="node1" presStyleIdx="0" presStyleCnt="3"/>
      <dgm:spPr/>
    </dgm:pt>
    <dgm:pt modelId="{25335D69-DA37-4150-9CF1-2AF968B65EF2}" type="pres">
      <dgm:prSet presAssocID="{06534B2D-A307-4490-86DA-66D73B2F2421}" presName="gear2" presStyleLbl="node1" presStyleIdx="1" presStyleCnt="3">
        <dgm:presLayoutVars>
          <dgm:chMax val="1"/>
          <dgm:bulletEnabled val="1"/>
        </dgm:presLayoutVars>
      </dgm:prSet>
      <dgm:spPr/>
    </dgm:pt>
    <dgm:pt modelId="{0186737D-59ED-431C-B6CF-C0A68C1DB331}" type="pres">
      <dgm:prSet presAssocID="{06534B2D-A307-4490-86DA-66D73B2F2421}" presName="gear2srcNode" presStyleLbl="node1" presStyleIdx="1" presStyleCnt="3"/>
      <dgm:spPr/>
    </dgm:pt>
    <dgm:pt modelId="{33B1F1BA-A144-4437-9D16-FCD5DCFFA597}" type="pres">
      <dgm:prSet presAssocID="{06534B2D-A307-4490-86DA-66D73B2F2421}" presName="gear2dstNode" presStyleLbl="node1" presStyleIdx="1" presStyleCnt="3"/>
      <dgm:spPr/>
    </dgm:pt>
    <dgm:pt modelId="{29DFA052-60A3-429B-9548-09720E35BB05}" type="pres">
      <dgm:prSet presAssocID="{7C945854-3066-4256-9269-9DDCDAF968D2}" presName="gear3" presStyleLbl="node1" presStyleIdx="2" presStyleCnt="3"/>
      <dgm:spPr/>
    </dgm:pt>
    <dgm:pt modelId="{37BF90E7-31C0-417C-8B5C-A8174AB43F9F}" type="pres">
      <dgm:prSet presAssocID="{7C945854-3066-4256-9269-9DDCDAF968D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11B440A-40E3-445E-8EAA-57B906209594}" type="pres">
      <dgm:prSet presAssocID="{7C945854-3066-4256-9269-9DDCDAF968D2}" presName="gear3srcNode" presStyleLbl="node1" presStyleIdx="2" presStyleCnt="3"/>
      <dgm:spPr/>
    </dgm:pt>
    <dgm:pt modelId="{617579BC-3F36-4D04-AEB1-6D7A970F03AC}" type="pres">
      <dgm:prSet presAssocID="{7C945854-3066-4256-9269-9DDCDAF968D2}" presName="gear3dstNode" presStyleLbl="node1" presStyleIdx="2" presStyleCnt="3"/>
      <dgm:spPr/>
    </dgm:pt>
    <dgm:pt modelId="{8F0B2526-F2C1-4345-A7EE-42B9E3647FDA}" type="pres">
      <dgm:prSet presAssocID="{329A0ACF-76AB-4CA2-9DAF-75C86BCF5ED8}" presName="connector1" presStyleLbl="sibTrans2D1" presStyleIdx="0" presStyleCnt="3"/>
      <dgm:spPr/>
    </dgm:pt>
    <dgm:pt modelId="{5BD377EC-707E-4249-9C45-7C44E2BF181E}" type="pres">
      <dgm:prSet presAssocID="{DF7FEFF5-5013-4263-960F-FA6B7C3542E6}" presName="connector2" presStyleLbl="sibTrans2D1" presStyleIdx="1" presStyleCnt="3"/>
      <dgm:spPr/>
    </dgm:pt>
    <dgm:pt modelId="{AEF45C1C-9527-4C9A-A0E9-160D3AAC5E90}" type="pres">
      <dgm:prSet presAssocID="{4D10AD5C-2C20-4E99-B153-7CE252386054}" presName="connector3" presStyleLbl="sibTrans2D1" presStyleIdx="2" presStyleCnt="3"/>
      <dgm:spPr/>
    </dgm:pt>
  </dgm:ptLst>
  <dgm:cxnLst>
    <dgm:cxn modelId="{78AE0804-CE6D-434A-943A-60B9FEA61888}" srcId="{C50823CE-7FDB-4393-AC8B-0CA426F779A1}" destId="{06534B2D-A307-4490-86DA-66D73B2F2421}" srcOrd="1" destOrd="0" parTransId="{480A9B33-238B-47AD-8265-3D4F0C1258C2}" sibTransId="{DF7FEFF5-5013-4263-960F-FA6B7C3542E6}"/>
    <dgm:cxn modelId="{11870207-0B6A-4901-B323-E73FAC800A2C}" type="presOf" srcId="{813FE7B6-1C3D-4356-B002-DD0EDA7BB409}" destId="{C1DC2DB1-8E1E-4B0D-801E-01C9A03C469A}" srcOrd="0" destOrd="0" presId="urn:microsoft.com/office/officeart/2005/8/layout/gear1"/>
    <dgm:cxn modelId="{F3D7850F-77DA-44A4-8FD3-486154D0CF48}" type="presOf" srcId="{DF7FEFF5-5013-4263-960F-FA6B7C3542E6}" destId="{5BD377EC-707E-4249-9C45-7C44E2BF181E}" srcOrd="0" destOrd="0" presId="urn:microsoft.com/office/officeart/2005/8/layout/gear1"/>
    <dgm:cxn modelId="{D8865E15-AAFF-425D-99EB-CA0AB312E626}" type="presOf" srcId="{7C945854-3066-4256-9269-9DDCDAF968D2}" destId="{111B440A-40E3-445E-8EAA-57B906209594}" srcOrd="2" destOrd="0" presId="urn:microsoft.com/office/officeart/2005/8/layout/gear1"/>
    <dgm:cxn modelId="{9AC18D1F-122F-492B-AF67-6493B7EC4055}" srcId="{C50823CE-7FDB-4393-AC8B-0CA426F779A1}" destId="{7C945854-3066-4256-9269-9DDCDAF968D2}" srcOrd="2" destOrd="0" parTransId="{6A0C80B1-EE8E-43A0-A14A-4EDF1DD6BEB5}" sibTransId="{4D10AD5C-2C20-4E99-B153-7CE252386054}"/>
    <dgm:cxn modelId="{C9E15834-3C39-4D9A-B38C-8B3AE7E75D8B}" type="presOf" srcId="{813FE7B6-1C3D-4356-B002-DD0EDA7BB409}" destId="{F7694092-3F5C-427E-A908-604AF60FCD01}" srcOrd="2" destOrd="0" presId="urn:microsoft.com/office/officeart/2005/8/layout/gear1"/>
    <dgm:cxn modelId="{1DF26A46-52DF-4ABA-A0EB-F774D4DBA3EC}" type="presOf" srcId="{7C945854-3066-4256-9269-9DDCDAF968D2}" destId="{37BF90E7-31C0-417C-8B5C-A8174AB43F9F}" srcOrd="1" destOrd="0" presId="urn:microsoft.com/office/officeart/2005/8/layout/gear1"/>
    <dgm:cxn modelId="{80B7BC46-9354-4284-995D-A69299FA3568}" type="presOf" srcId="{06534B2D-A307-4490-86DA-66D73B2F2421}" destId="{25335D69-DA37-4150-9CF1-2AF968B65EF2}" srcOrd="0" destOrd="0" presId="urn:microsoft.com/office/officeart/2005/8/layout/gear1"/>
    <dgm:cxn modelId="{B3043253-93C0-4DF6-8A93-E03AE529D175}" type="presOf" srcId="{7C945854-3066-4256-9269-9DDCDAF968D2}" destId="{29DFA052-60A3-429B-9548-09720E35BB05}" srcOrd="0" destOrd="0" presId="urn:microsoft.com/office/officeart/2005/8/layout/gear1"/>
    <dgm:cxn modelId="{8F567A53-0DBF-4558-A8A2-0A83AD1744B2}" type="presOf" srcId="{813FE7B6-1C3D-4356-B002-DD0EDA7BB409}" destId="{081F17F2-F443-4471-BB69-9D3802F33319}" srcOrd="1" destOrd="0" presId="urn:microsoft.com/office/officeart/2005/8/layout/gear1"/>
    <dgm:cxn modelId="{BF4CDE58-1EAD-4A2B-8282-CAE1A882A550}" type="presOf" srcId="{4D10AD5C-2C20-4E99-B153-7CE252386054}" destId="{AEF45C1C-9527-4C9A-A0E9-160D3AAC5E90}" srcOrd="0" destOrd="0" presId="urn:microsoft.com/office/officeart/2005/8/layout/gear1"/>
    <dgm:cxn modelId="{CC870491-117C-479F-BFB4-8A799A6E0DEB}" srcId="{C50823CE-7FDB-4393-AC8B-0CA426F779A1}" destId="{813FE7B6-1C3D-4356-B002-DD0EDA7BB409}" srcOrd="0" destOrd="0" parTransId="{C1C3A96C-5656-410B-A670-EECA802FE757}" sibTransId="{329A0ACF-76AB-4CA2-9DAF-75C86BCF5ED8}"/>
    <dgm:cxn modelId="{32EF40CA-2F29-4C68-AE5D-1C430321856A}" type="presOf" srcId="{C50823CE-7FDB-4393-AC8B-0CA426F779A1}" destId="{2EFB7E80-1B98-4DAE-A1D9-D921072F6A30}" srcOrd="0" destOrd="0" presId="urn:microsoft.com/office/officeart/2005/8/layout/gear1"/>
    <dgm:cxn modelId="{3826A2D4-BE5D-47ED-A180-15599E2FBC4A}" type="presOf" srcId="{329A0ACF-76AB-4CA2-9DAF-75C86BCF5ED8}" destId="{8F0B2526-F2C1-4345-A7EE-42B9E3647FDA}" srcOrd="0" destOrd="0" presId="urn:microsoft.com/office/officeart/2005/8/layout/gear1"/>
    <dgm:cxn modelId="{17082AD7-639B-437C-BAE8-697C49C5B974}" type="presOf" srcId="{7C945854-3066-4256-9269-9DDCDAF968D2}" destId="{617579BC-3F36-4D04-AEB1-6D7A970F03AC}" srcOrd="3" destOrd="0" presId="urn:microsoft.com/office/officeart/2005/8/layout/gear1"/>
    <dgm:cxn modelId="{4F53F7E3-8149-4C61-A767-9DEBA6038A83}" type="presOf" srcId="{06534B2D-A307-4490-86DA-66D73B2F2421}" destId="{0186737D-59ED-431C-B6CF-C0A68C1DB331}" srcOrd="1" destOrd="0" presId="urn:microsoft.com/office/officeart/2005/8/layout/gear1"/>
    <dgm:cxn modelId="{54059AFC-32C9-416E-A1C3-AF52D8F8583D}" type="presOf" srcId="{06534B2D-A307-4490-86DA-66D73B2F2421}" destId="{33B1F1BA-A144-4437-9D16-FCD5DCFFA597}" srcOrd="2" destOrd="0" presId="urn:microsoft.com/office/officeart/2005/8/layout/gear1"/>
    <dgm:cxn modelId="{65E40AD7-EEE8-4DAB-9CE0-24CA9989901C}" type="presParOf" srcId="{2EFB7E80-1B98-4DAE-A1D9-D921072F6A30}" destId="{C1DC2DB1-8E1E-4B0D-801E-01C9A03C469A}" srcOrd="0" destOrd="0" presId="urn:microsoft.com/office/officeart/2005/8/layout/gear1"/>
    <dgm:cxn modelId="{3CD626F2-30E0-4DC5-9C0E-BE1D044F9018}" type="presParOf" srcId="{2EFB7E80-1B98-4DAE-A1D9-D921072F6A30}" destId="{081F17F2-F443-4471-BB69-9D3802F33319}" srcOrd="1" destOrd="0" presId="urn:microsoft.com/office/officeart/2005/8/layout/gear1"/>
    <dgm:cxn modelId="{03AC0634-5CAB-479E-B858-E7A4900C877C}" type="presParOf" srcId="{2EFB7E80-1B98-4DAE-A1D9-D921072F6A30}" destId="{F7694092-3F5C-427E-A908-604AF60FCD01}" srcOrd="2" destOrd="0" presId="urn:microsoft.com/office/officeart/2005/8/layout/gear1"/>
    <dgm:cxn modelId="{98BB7EA3-4407-4E2C-A825-0A9B60610BF4}" type="presParOf" srcId="{2EFB7E80-1B98-4DAE-A1D9-D921072F6A30}" destId="{25335D69-DA37-4150-9CF1-2AF968B65EF2}" srcOrd="3" destOrd="0" presId="urn:microsoft.com/office/officeart/2005/8/layout/gear1"/>
    <dgm:cxn modelId="{BD89F64E-C1DE-4108-8B2A-00C39B367E93}" type="presParOf" srcId="{2EFB7E80-1B98-4DAE-A1D9-D921072F6A30}" destId="{0186737D-59ED-431C-B6CF-C0A68C1DB331}" srcOrd="4" destOrd="0" presId="urn:microsoft.com/office/officeart/2005/8/layout/gear1"/>
    <dgm:cxn modelId="{D9D72A58-94A5-4922-A720-3A5917F15D70}" type="presParOf" srcId="{2EFB7E80-1B98-4DAE-A1D9-D921072F6A30}" destId="{33B1F1BA-A144-4437-9D16-FCD5DCFFA597}" srcOrd="5" destOrd="0" presId="urn:microsoft.com/office/officeart/2005/8/layout/gear1"/>
    <dgm:cxn modelId="{BDA9DD1C-846E-411B-A637-A2CB687EA5AA}" type="presParOf" srcId="{2EFB7E80-1B98-4DAE-A1D9-D921072F6A30}" destId="{29DFA052-60A3-429B-9548-09720E35BB05}" srcOrd="6" destOrd="0" presId="urn:microsoft.com/office/officeart/2005/8/layout/gear1"/>
    <dgm:cxn modelId="{DBA4AAC9-5743-4B23-ADA2-51B2D863E5CB}" type="presParOf" srcId="{2EFB7E80-1B98-4DAE-A1D9-D921072F6A30}" destId="{37BF90E7-31C0-417C-8B5C-A8174AB43F9F}" srcOrd="7" destOrd="0" presId="urn:microsoft.com/office/officeart/2005/8/layout/gear1"/>
    <dgm:cxn modelId="{3DA3C558-17A1-4510-B26D-C7DD40DD95AB}" type="presParOf" srcId="{2EFB7E80-1B98-4DAE-A1D9-D921072F6A30}" destId="{111B440A-40E3-445E-8EAA-57B906209594}" srcOrd="8" destOrd="0" presId="urn:microsoft.com/office/officeart/2005/8/layout/gear1"/>
    <dgm:cxn modelId="{C9670396-572F-4447-B78E-356A5EDF9901}" type="presParOf" srcId="{2EFB7E80-1B98-4DAE-A1D9-D921072F6A30}" destId="{617579BC-3F36-4D04-AEB1-6D7A970F03AC}" srcOrd="9" destOrd="0" presId="urn:microsoft.com/office/officeart/2005/8/layout/gear1"/>
    <dgm:cxn modelId="{52ACDA0A-A9F6-431B-BD87-E5F5D7839F28}" type="presParOf" srcId="{2EFB7E80-1B98-4DAE-A1D9-D921072F6A30}" destId="{8F0B2526-F2C1-4345-A7EE-42B9E3647FDA}" srcOrd="10" destOrd="0" presId="urn:microsoft.com/office/officeart/2005/8/layout/gear1"/>
    <dgm:cxn modelId="{E3A8F737-EA88-4B12-AF03-95AAE11FDE70}" type="presParOf" srcId="{2EFB7E80-1B98-4DAE-A1D9-D921072F6A30}" destId="{5BD377EC-707E-4249-9C45-7C44E2BF181E}" srcOrd="11" destOrd="0" presId="urn:microsoft.com/office/officeart/2005/8/layout/gear1"/>
    <dgm:cxn modelId="{96DDD4C0-DE8F-4517-83F4-BCA6B0E8D76E}" type="presParOf" srcId="{2EFB7E80-1B98-4DAE-A1D9-D921072F6A30}" destId="{AEF45C1C-9527-4C9A-A0E9-160D3AAC5E9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05F46-9670-475A-9BBA-FB0D1F25043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FD05984-2E17-4AD2-9F59-86C0AC354EE7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teorías</a:t>
          </a:r>
        </a:p>
      </dgm:t>
    </dgm:pt>
    <dgm:pt modelId="{D9671A39-B338-4BBB-BA14-218118E2BBC3}" type="parTrans" cxnId="{02359BB8-FCEB-433B-9B4E-5DC06A301CDA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ABD0C7D9-21A9-4806-9E00-60F2F2E11E93}" type="sibTrans" cxnId="{02359BB8-FCEB-433B-9B4E-5DC06A301CDA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29639792-DA43-4FD0-A19D-D55C1D0B5C6B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conceptos </a:t>
          </a:r>
        </a:p>
      </dgm:t>
    </dgm:pt>
    <dgm:pt modelId="{DEC8B898-80CF-4382-A2D6-830C41C6B0CF}" type="parTrans" cxnId="{0D4002A7-C545-45BA-A712-C5DB1AF78C14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DDFFC554-1079-4773-BA96-FB89B8093ABF}" type="sibTrans" cxnId="{0D4002A7-C545-45BA-A712-C5DB1AF78C14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930E16D-D37C-475E-826B-68B8F44D4653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estado del arte</a:t>
          </a:r>
        </a:p>
      </dgm:t>
    </dgm:pt>
    <dgm:pt modelId="{89C284B3-8579-4143-A098-F7BD6AC3ECD4}" type="parTrans" cxnId="{597A20C2-195E-433F-9DF0-1D13FEB08577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8A84BF6-44D8-4C50-A500-9F19CE842421}" type="sibTrans" cxnId="{597A20C2-195E-433F-9DF0-1D13FEB08577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B18F1883-53DA-442C-A943-8A64837C912E}" type="pres">
      <dgm:prSet presAssocID="{0C605F46-9670-475A-9BBA-FB0D1F250431}" presName="Name0" presStyleCnt="0">
        <dgm:presLayoutVars>
          <dgm:chMax val="7"/>
          <dgm:chPref val="7"/>
          <dgm:dir/>
        </dgm:presLayoutVars>
      </dgm:prSet>
      <dgm:spPr/>
    </dgm:pt>
    <dgm:pt modelId="{228CA3E4-FFA3-4F15-BDCC-0D038DD24A49}" type="pres">
      <dgm:prSet presAssocID="{0C605F46-9670-475A-9BBA-FB0D1F250431}" presName="Name1" presStyleCnt="0"/>
      <dgm:spPr/>
    </dgm:pt>
    <dgm:pt modelId="{C814897E-A625-4056-992C-C04B0318A4E6}" type="pres">
      <dgm:prSet presAssocID="{0C605F46-9670-475A-9BBA-FB0D1F250431}" presName="cycle" presStyleCnt="0"/>
      <dgm:spPr/>
    </dgm:pt>
    <dgm:pt modelId="{F04F68B7-7958-45BA-8068-8F27B9FC1B53}" type="pres">
      <dgm:prSet presAssocID="{0C605F46-9670-475A-9BBA-FB0D1F250431}" presName="srcNode" presStyleLbl="node1" presStyleIdx="0" presStyleCnt="3"/>
      <dgm:spPr/>
    </dgm:pt>
    <dgm:pt modelId="{1BF878F4-1349-4A2F-B63F-FDDAF2DD8BE9}" type="pres">
      <dgm:prSet presAssocID="{0C605F46-9670-475A-9BBA-FB0D1F250431}" presName="conn" presStyleLbl="parChTrans1D2" presStyleIdx="0" presStyleCnt="1"/>
      <dgm:spPr/>
    </dgm:pt>
    <dgm:pt modelId="{D99A4CBD-B832-411B-8C7E-15190BCE1D6C}" type="pres">
      <dgm:prSet presAssocID="{0C605F46-9670-475A-9BBA-FB0D1F250431}" presName="extraNode" presStyleLbl="node1" presStyleIdx="0" presStyleCnt="3"/>
      <dgm:spPr/>
    </dgm:pt>
    <dgm:pt modelId="{EEF7CCC6-25EA-4247-8E06-C7F9006CA388}" type="pres">
      <dgm:prSet presAssocID="{0C605F46-9670-475A-9BBA-FB0D1F250431}" presName="dstNode" presStyleLbl="node1" presStyleIdx="0" presStyleCnt="3"/>
      <dgm:spPr/>
    </dgm:pt>
    <dgm:pt modelId="{25E6B57D-CCBB-4515-BAC7-E689325D9528}" type="pres">
      <dgm:prSet presAssocID="{6FD05984-2E17-4AD2-9F59-86C0AC354EE7}" presName="text_1" presStyleLbl="node1" presStyleIdx="0" presStyleCnt="3">
        <dgm:presLayoutVars>
          <dgm:bulletEnabled val="1"/>
        </dgm:presLayoutVars>
      </dgm:prSet>
      <dgm:spPr/>
    </dgm:pt>
    <dgm:pt modelId="{C3EBD7CA-D8E4-48B6-ACE1-3C6FFD4F404D}" type="pres">
      <dgm:prSet presAssocID="{6FD05984-2E17-4AD2-9F59-86C0AC354EE7}" presName="accent_1" presStyleCnt="0"/>
      <dgm:spPr/>
    </dgm:pt>
    <dgm:pt modelId="{3BE0F956-B61D-45C0-BD9C-C66F27973E10}" type="pres">
      <dgm:prSet presAssocID="{6FD05984-2E17-4AD2-9F59-86C0AC354EE7}" presName="accentRepeatNode" presStyleLbl="solidFgAcc1" presStyleIdx="0" presStyleCnt="3"/>
      <dgm:spPr/>
    </dgm:pt>
    <dgm:pt modelId="{6DC7C46B-4771-4D15-81D9-6F2E767ECE0C}" type="pres">
      <dgm:prSet presAssocID="{29639792-DA43-4FD0-A19D-D55C1D0B5C6B}" presName="text_2" presStyleLbl="node1" presStyleIdx="1" presStyleCnt="3">
        <dgm:presLayoutVars>
          <dgm:bulletEnabled val="1"/>
        </dgm:presLayoutVars>
      </dgm:prSet>
      <dgm:spPr/>
    </dgm:pt>
    <dgm:pt modelId="{75D79485-9D9D-401C-BA69-5EB83BF59B43}" type="pres">
      <dgm:prSet presAssocID="{29639792-DA43-4FD0-A19D-D55C1D0B5C6B}" presName="accent_2" presStyleCnt="0"/>
      <dgm:spPr/>
    </dgm:pt>
    <dgm:pt modelId="{3B2AF151-775A-49C3-9492-6FA4FC3AF9E8}" type="pres">
      <dgm:prSet presAssocID="{29639792-DA43-4FD0-A19D-D55C1D0B5C6B}" presName="accentRepeatNode" presStyleLbl="solidFgAcc1" presStyleIdx="1" presStyleCnt="3"/>
      <dgm:spPr/>
    </dgm:pt>
    <dgm:pt modelId="{A032C59E-CE68-4F13-B9B1-BF06D7E53D0B}" type="pres">
      <dgm:prSet presAssocID="{4930E16D-D37C-475E-826B-68B8F44D4653}" presName="text_3" presStyleLbl="node1" presStyleIdx="2" presStyleCnt="3">
        <dgm:presLayoutVars>
          <dgm:bulletEnabled val="1"/>
        </dgm:presLayoutVars>
      </dgm:prSet>
      <dgm:spPr/>
    </dgm:pt>
    <dgm:pt modelId="{70AD7B5F-6BCA-4A51-A529-5F49A340A3DB}" type="pres">
      <dgm:prSet presAssocID="{4930E16D-D37C-475E-826B-68B8F44D4653}" presName="accent_3" presStyleCnt="0"/>
      <dgm:spPr/>
    </dgm:pt>
    <dgm:pt modelId="{45FC26C7-7D3F-441D-BF1D-8386948B6B0B}" type="pres">
      <dgm:prSet presAssocID="{4930E16D-D37C-475E-826B-68B8F44D4653}" presName="accentRepeatNode" presStyleLbl="solidFgAcc1" presStyleIdx="2" presStyleCnt="3"/>
      <dgm:spPr/>
    </dgm:pt>
  </dgm:ptLst>
  <dgm:cxnLst>
    <dgm:cxn modelId="{051F0910-4F73-45FF-ADA0-0CD13B4F9089}" type="presOf" srcId="{ABD0C7D9-21A9-4806-9E00-60F2F2E11E93}" destId="{1BF878F4-1349-4A2F-B63F-FDDAF2DD8BE9}" srcOrd="0" destOrd="0" presId="urn:microsoft.com/office/officeart/2008/layout/VerticalCurvedList"/>
    <dgm:cxn modelId="{6DA4DB4C-8D59-4BA4-9C66-3054F578492B}" type="presOf" srcId="{6FD05984-2E17-4AD2-9F59-86C0AC354EE7}" destId="{25E6B57D-CCBB-4515-BAC7-E689325D9528}" srcOrd="0" destOrd="0" presId="urn:microsoft.com/office/officeart/2008/layout/VerticalCurvedList"/>
    <dgm:cxn modelId="{62F91350-F5CE-4154-B14E-AA818C044175}" type="presOf" srcId="{0C605F46-9670-475A-9BBA-FB0D1F250431}" destId="{B18F1883-53DA-442C-A943-8A64837C912E}" srcOrd="0" destOrd="0" presId="urn:microsoft.com/office/officeart/2008/layout/VerticalCurvedList"/>
    <dgm:cxn modelId="{0D4002A7-C545-45BA-A712-C5DB1AF78C14}" srcId="{0C605F46-9670-475A-9BBA-FB0D1F250431}" destId="{29639792-DA43-4FD0-A19D-D55C1D0B5C6B}" srcOrd="1" destOrd="0" parTransId="{DEC8B898-80CF-4382-A2D6-830C41C6B0CF}" sibTransId="{DDFFC554-1079-4773-BA96-FB89B8093ABF}"/>
    <dgm:cxn modelId="{02359BB8-FCEB-433B-9B4E-5DC06A301CDA}" srcId="{0C605F46-9670-475A-9BBA-FB0D1F250431}" destId="{6FD05984-2E17-4AD2-9F59-86C0AC354EE7}" srcOrd="0" destOrd="0" parTransId="{D9671A39-B338-4BBB-BA14-218118E2BBC3}" sibTransId="{ABD0C7D9-21A9-4806-9E00-60F2F2E11E93}"/>
    <dgm:cxn modelId="{597A20C2-195E-433F-9DF0-1D13FEB08577}" srcId="{0C605F46-9670-475A-9BBA-FB0D1F250431}" destId="{4930E16D-D37C-475E-826B-68B8F44D4653}" srcOrd="2" destOrd="0" parTransId="{89C284B3-8579-4143-A098-F7BD6AC3ECD4}" sibTransId="{48A84BF6-44D8-4C50-A500-9F19CE842421}"/>
    <dgm:cxn modelId="{168673C2-DFE7-4A05-A623-A10B2C891FBB}" type="presOf" srcId="{4930E16D-D37C-475E-826B-68B8F44D4653}" destId="{A032C59E-CE68-4F13-B9B1-BF06D7E53D0B}" srcOrd="0" destOrd="0" presId="urn:microsoft.com/office/officeart/2008/layout/VerticalCurvedList"/>
    <dgm:cxn modelId="{FDC588E1-2493-4A0B-AF85-B56D48B44BF5}" type="presOf" srcId="{29639792-DA43-4FD0-A19D-D55C1D0B5C6B}" destId="{6DC7C46B-4771-4D15-81D9-6F2E767ECE0C}" srcOrd="0" destOrd="0" presId="urn:microsoft.com/office/officeart/2008/layout/VerticalCurvedList"/>
    <dgm:cxn modelId="{F2AB4D66-E3A8-4CC4-AAE6-DCFEDC35CD03}" type="presParOf" srcId="{B18F1883-53DA-442C-A943-8A64837C912E}" destId="{228CA3E4-FFA3-4F15-BDCC-0D038DD24A49}" srcOrd="0" destOrd="0" presId="urn:microsoft.com/office/officeart/2008/layout/VerticalCurvedList"/>
    <dgm:cxn modelId="{13899628-F245-412B-9549-E2A27A5F6912}" type="presParOf" srcId="{228CA3E4-FFA3-4F15-BDCC-0D038DD24A49}" destId="{C814897E-A625-4056-992C-C04B0318A4E6}" srcOrd="0" destOrd="0" presId="urn:microsoft.com/office/officeart/2008/layout/VerticalCurvedList"/>
    <dgm:cxn modelId="{62D6669F-942D-44C0-8835-0A7CBC5998E2}" type="presParOf" srcId="{C814897E-A625-4056-992C-C04B0318A4E6}" destId="{F04F68B7-7958-45BA-8068-8F27B9FC1B53}" srcOrd="0" destOrd="0" presId="urn:microsoft.com/office/officeart/2008/layout/VerticalCurvedList"/>
    <dgm:cxn modelId="{6245C53F-D24A-445D-BE7D-51FB83B3E84C}" type="presParOf" srcId="{C814897E-A625-4056-992C-C04B0318A4E6}" destId="{1BF878F4-1349-4A2F-B63F-FDDAF2DD8BE9}" srcOrd="1" destOrd="0" presId="urn:microsoft.com/office/officeart/2008/layout/VerticalCurvedList"/>
    <dgm:cxn modelId="{98C8627D-5FCD-4847-B6DF-F88AF7DBFBC9}" type="presParOf" srcId="{C814897E-A625-4056-992C-C04B0318A4E6}" destId="{D99A4CBD-B832-411B-8C7E-15190BCE1D6C}" srcOrd="2" destOrd="0" presId="urn:microsoft.com/office/officeart/2008/layout/VerticalCurvedList"/>
    <dgm:cxn modelId="{DB2ECDD1-7CF0-415C-8B56-6DD8C965C4DB}" type="presParOf" srcId="{C814897E-A625-4056-992C-C04B0318A4E6}" destId="{EEF7CCC6-25EA-4247-8E06-C7F9006CA388}" srcOrd="3" destOrd="0" presId="urn:microsoft.com/office/officeart/2008/layout/VerticalCurvedList"/>
    <dgm:cxn modelId="{5E1837CF-E222-45F0-8653-B2BF813A72E0}" type="presParOf" srcId="{228CA3E4-FFA3-4F15-BDCC-0D038DD24A49}" destId="{25E6B57D-CCBB-4515-BAC7-E689325D9528}" srcOrd="1" destOrd="0" presId="urn:microsoft.com/office/officeart/2008/layout/VerticalCurvedList"/>
    <dgm:cxn modelId="{92B460AE-D302-4D56-A891-72ECB7367A19}" type="presParOf" srcId="{228CA3E4-FFA3-4F15-BDCC-0D038DD24A49}" destId="{C3EBD7CA-D8E4-48B6-ACE1-3C6FFD4F404D}" srcOrd="2" destOrd="0" presId="urn:microsoft.com/office/officeart/2008/layout/VerticalCurvedList"/>
    <dgm:cxn modelId="{05E49B25-00F6-4566-89E8-9E30F1844A06}" type="presParOf" srcId="{C3EBD7CA-D8E4-48B6-ACE1-3C6FFD4F404D}" destId="{3BE0F956-B61D-45C0-BD9C-C66F27973E10}" srcOrd="0" destOrd="0" presId="urn:microsoft.com/office/officeart/2008/layout/VerticalCurvedList"/>
    <dgm:cxn modelId="{9A27E1D2-046A-4BF1-9082-562BAF690CE4}" type="presParOf" srcId="{228CA3E4-FFA3-4F15-BDCC-0D038DD24A49}" destId="{6DC7C46B-4771-4D15-81D9-6F2E767ECE0C}" srcOrd="3" destOrd="0" presId="urn:microsoft.com/office/officeart/2008/layout/VerticalCurvedList"/>
    <dgm:cxn modelId="{C3BD7064-BCE2-4842-92B1-DD39019C97F5}" type="presParOf" srcId="{228CA3E4-FFA3-4F15-BDCC-0D038DD24A49}" destId="{75D79485-9D9D-401C-BA69-5EB83BF59B43}" srcOrd="4" destOrd="0" presId="urn:microsoft.com/office/officeart/2008/layout/VerticalCurvedList"/>
    <dgm:cxn modelId="{C956A40D-B4FA-44D5-A533-08C2E04A5513}" type="presParOf" srcId="{75D79485-9D9D-401C-BA69-5EB83BF59B43}" destId="{3B2AF151-775A-49C3-9492-6FA4FC3AF9E8}" srcOrd="0" destOrd="0" presId="urn:microsoft.com/office/officeart/2008/layout/VerticalCurvedList"/>
    <dgm:cxn modelId="{D0FC0E4C-33DD-4D79-9CAC-839E6497B1D0}" type="presParOf" srcId="{228CA3E4-FFA3-4F15-BDCC-0D038DD24A49}" destId="{A032C59E-CE68-4F13-B9B1-BF06D7E53D0B}" srcOrd="5" destOrd="0" presId="urn:microsoft.com/office/officeart/2008/layout/VerticalCurvedList"/>
    <dgm:cxn modelId="{2471C9F8-3606-4BE3-A82F-3D993F930A2E}" type="presParOf" srcId="{228CA3E4-FFA3-4F15-BDCC-0D038DD24A49}" destId="{70AD7B5F-6BCA-4A51-A529-5F49A340A3DB}" srcOrd="6" destOrd="0" presId="urn:microsoft.com/office/officeart/2008/layout/VerticalCurvedList"/>
    <dgm:cxn modelId="{47FF0ED3-0819-4EC8-B0F3-86547A4E0654}" type="presParOf" srcId="{70AD7B5F-6BCA-4A51-A529-5F49A340A3DB}" destId="{45FC26C7-7D3F-441D-BF1D-8386948B6B0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8B113F-2086-42C8-9EE2-4A4496334AE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CD518BF-EC47-441D-A996-2F04CA41EC44}">
      <dgm:prSet phldrT="[Texto]"/>
      <dgm:spPr/>
      <dgm:t>
        <a:bodyPr/>
        <a:lstStyle/>
        <a:p>
          <a:r>
            <a:rPr lang="es-ES" dirty="0"/>
            <a:t>1</a:t>
          </a:r>
        </a:p>
      </dgm:t>
    </dgm:pt>
    <dgm:pt modelId="{E1CCA187-E283-4D55-8557-1D50F9BFBECA}" type="parTrans" cxnId="{8208675A-29C0-4289-93D1-B08FBB9DE3D8}">
      <dgm:prSet/>
      <dgm:spPr/>
      <dgm:t>
        <a:bodyPr/>
        <a:lstStyle/>
        <a:p>
          <a:endParaRPr lang="es-ES"/>
        </a:p>
      </dgm:t>
    </dgm:pt>
    <dgm:pt modelId="{4E8A97C1-18F7-45DB-84B9-C56B86417E7F}" type="sibTrans" cxnId="{8208675A-29C0-4289-93D1-B08FBB9DE3D8}">
      <dgm:prSet/>
      <dgm:spPr/>
      <dgm:t>
        <a:bodyPr/>
        <a:lstStyle/>
        <a:p>
          <a:endParaRPr lang="es-ES"/>
        </a:p>
      </dgm:t>
    </dgm:pt>
    <dgm:pt modelId="{FF674332-EBC4-4198-BB5A-A9D9B149407F}">
      <dgm:prSet phldrT="[Texto]"/>
      <dgm:spPr/>
      <dgm:t>
        <a:bodyPr/>
        <a:lstStyle/>
        <a:p>
          <a:r>
            <a:rPr lang="es-ES" dirty="0"/>
            <a:t>Integra la teoría con la investigación y sus relaciones</a:t>
          </a:r>
        </a:p>
      </dgm:t>
    </dgm:pt>
    <dgm:pt modelId="{FEDB3F3F-1B77-4558-B958-2E5F22300F70}" type="parTrans" cxnId="{BF034A62-78D2-48D4-8B39-050664722DB0}">
      <dgm:prSet/>
      <dgm:spPr/>
      <dgm:t>
        <a:bodyPr/>
        <a:lstStyle/>
        <a:p>
          <a:endParaRPr lang="es-ES"/>
        </a:p>
      </dgm:t>
    </dgm:pt>
    <dgm:pt modelId="{727070DF-49B7-45F5-BF4D-A1F9D60A9E1E}" type="sibTrans" cxnId="{BF034A62-78D2-48D4-8B39-050664722DB0}">
      <dgm:prSet/>
      <dgm:spPr/>
      <dgm:t>
        <a:bodyPr/>
        <a:lstStyle/>
        <a:p>
          <a:endParaRPr lang="es-ES"/>
        </a:p>
      </dgm:t>
    </dgm:pt>
    <dgm:pt modelId="{A6A46FB7-5392-42BD-99C7-F7E4E9535CEB}">
      <dgm:prSet phldrT="[Texto]"/>
      <dgm:spPr/>
      <dgm:t>
        <a:bodyPr/>
        <a:lstStyle/>
        <a:p>
          <a:r>
            <a:rPr lang="es-ES" dirty="0"/>
            <a:t>2</a:t>
          </a:r>
        </a:p>
      </dgm:t>
    </dgm:pt>
    <dgm:pt modelId="{658A325F-6AB7-4CFC-8B8C-98DBBF322985}" type="parTrans" cxnId="{940549F4-2151-4DC9-B36A-870A4ADD2D43}">
      <dgm:prSet/>
      <dgm:spPr/>
      <dgm:t>
        <a:bodyPr/>
        <a:lstStyle/>
        <a:p>
          <a:endParaRPr lang="es-ES"/>
        </a:p>
      </dgm:t>
    </dgm:pt>
    <dgm:pt modelId="{ED1055B5-363A-405D-AC42-1F72C474FB3C}" type="sibTrans" cxnId="{940549F4-2151-4DC9-B36A-870A4ADD2D43}">
      <dgm:prSet/>
      <dgm:spPr/>
      <dgm:t>
        <a:bodyPr/>
        <a:lstStyle/>
        <a:p>
          <a:endParaRPr lang="es-ES"/>
        </a:p>
      </dgm:t>
    </dgm:pt>
    <dgm:pt modelId="{81ADC4A5-A2BD-4A27-A593-E770C153F1EA}">
      <dgm:prSet phldrT="[Texto]"/>
      <dgm:spPr/>
      <dgm:t>
        <a:bodyPr/>
        <a:lstStyle/>
        <a:p>
          <a:r>
            <a:rPr lang="es-ES" dirty="0"/>
            <a:t>Ayuda a precisar y organizar los elementos contenidos en la descripción del problema</a:t>
          </a:r>
        </a:p>
      </dgm:t>
    </dgm:pt>
    <dgm:pt modelId="{A89E12B0-3575-4917-9DA4-809FD316F2A6}" type="parTrans" cxnId="{CC5C0CCD-FA53-40D2-A820-8D513AA1A17E}">
      <dgm:prSet/>
      <dgm:spPr/>
      <dgm:t>
        <a:bodyPr/>
        <a:lstStyle/>
        <a:p>
          <a:endParaRPr lang="es-ES"/>
        </a:p>
      </dgm:t>
    </dgm:pt>
    <dgm:pt modelId="{B0A7D8AA-E240-4B18-B340-60BE59D3D711}" type="sibTrans" cxnId="{CC5C0CCD-FA53-40D2-A820-8D513AA1A17E}">
      <dgm:prSet/>
      <dgm:spPr/>
      <dgm:t>
        <a:bodyPr/>
        <a:lstStyle/>
        <a:p>
          <a:endParaRPr lang="es-ES"/>
        </a:p>
      </dgm:t>
    </dgm:pt>
    <dgm:pt modelId="{2A9D2763-0DBA-45D9-B889-50EA7264E33D}">
      <dgm:prSet phldrT="[Texto]"/>
      <dgm:spPr/>
      <dgm:t>
        <a:bodyPr/>
        <a:lstStyle/>
        <a:p>
          <a:r>
            <a:rPr lang="es-ES" dirty="0"/>
            <a:t>3</a:t>
          </a:r>
        </a:p>
      </dgm:t>
    </dgm:pt>
    <dgm:pt modelId="{1576367F-2F5C-48FB-A829-873523ECE4EF}" type="parTrans" cxnId="{DEB4EA3C-2963-4926-A4AB-0B46EC321D44}">
      <dgm:prSet/>
      <dgm:spPr/>
      <dgm:t>
        <a:bodyPr/>
        <a:lstStyle/>
        <a:p>
          <a:endParaRPr lang="es-ES"/>
        </a:p>
      </dgm:t>
    </dgm:pt>
    <dgm:pt modelId="{6308C29A-842E-43D4-A54F-482DEAFA9292}" type="sibTrans" cxnId="{DEB4EA3C-2963-4926-A4AB-0B46EC321D44}">
      <dgm:prSet/>
      <dgm:spPr/>
      <dgm:t>
        <a:bodyPr/>
        <a:lstStyle/>
        <a:p>
          <a:endParaRPr lang="es-ES"/>
        </a:p>
      </dgm:t>
    </dgm:pt>
    <dgm:pt modelId="{53B5B38C-4095-4035-876B-733DD3783E89}">
      <dgm:prSet phldrT="[Texto]"/>
      <dgm:spPr/>
      <dgm:t>
        <a:bodyPr/>
        <a:lstStyle/>
        <a:p>
          <a:r>
            <a:rPr lang="es-ES" dirty="0"/>
            <a:t>Delimita el área de investigación</a:t>
          </a:r>
        </a:p>
      </dgm:t>
    </dgm:pt>
    <dgm:pt modelId="{46F6C805-92ED-4EF7-8C75-F02E9FAA45CD}" type="parTrans" cxnId="{3C9FC9FE-6360-41A7-ADCC-C162D5EC17F0}">
      <dgm:prSet/>
      <dgm:spPr/>
      <dgm:t>
        <a:bodyPr/>
        <a:lstStyle/>
        <a:p>
          <a:endParaRPr lang="es-ES"/>
        </a:p>
      </dgm:t>
    </dgm:pt>
    <dgm:pt modelId="{BFB01073-9EA5-4029-A060-B1024F4E4FD1}" type="sibTrans" cxnId="{3C9FC9FE-6360-41A7-ADCC-C162D5EC17F0}">
      <dgm:prSet/>
      <dgm:spPr/>
      <dgm:t>
        <a:bodyPr/>
        <a:lstStyle/>
        <a:p>
          <a:endParaRPr lang="es-ES"/>
        </a:p>
      </dgm:t>
    </dgm:pt>
    <dgm:pt modelId="{487C6C86-5066-41A9-81F6-4F66A4546D37}">
      <dgm:prSet phldrT="[Texto]"/>
      <dgm:spPr/>
      <dgm:t>
        <a:bodyPr/>
        <a:lstStyle/>
        <a:p>
          <a:r>
            <a:rPr lang="es-ES" dirty="0"/>
            <a:t>4</a:t>
          </a:r>
        </a:p>
      </dgm:t>
    </dgm:pt>
    <dgm:pt modelId="{4CEC636E-2B26-463B-ABC1-ADDFBE2AF6DE}" type="parTrans" cxnId="{ED9A7917-803C-4941-B30F-C3FB3A03029C}">
      <dgm:prSet/>
      <dgm:spPr/>
      <dgm:t>
        <a:bodyPr/>
        <a:lstStyle/>
        <a:p>
          <a:endParaRPr lang="es-ES"/>
        </a:p>
      </dgm:t>
    </dgm:pt>
    <dgm:pt modelId="{5ED0F672-DBB1-45BF-82CB-DFF84F0D516A}" type="sibTrans" cxnId="{ED9A7917-803C-4941-B30F-C3FB3A03029C}">
      <dgm:prSet/>
      <dgm:spPr/>
      <dgm:t>
        <a:bodyPr/>
        <a:lstStyle/>
        <a:p>
          <a:endParaRPr lang="es-ES"/>
        </a:p>
      </dgm:t>
    </dgm:pt>
    <dgm:pt modelId="{72ABC7CE-4D9D-43BF-9461-9D5BDCDEAF99}">
      <dgm:prSet/>
      <dgm:spPr/>
      <dgm:t>
        <a:bodyPr/>
        <a:lstStyle/>
        <a:p>
          <a:r>
            <a:rPr lang="es-ES" dirty="0"/>
            <a:t>Compendia conocimientos en el área que se va a investigar</a:t>
          </a:r>
        </a:p>
      </dgm:t>
    </dgm:pt>
    <dgm:pt modelId="{931696BF-2752-4B1F-9BC6-038F8982B3EA}" type="parTrans" cxnId="{A7AD40E6-F7FA-43AE-A5AC-E42E6FB6D51F}">
      <dgm:prSet/>
      <dgm:spPr/>
      <dgm:t>
        <a:bodyPr/>
        <a:lstStyle/>
        <a:p>
          <a:endParaRPr lang="es-ES"/>
        </a:p>
      </dgm:t>
    </dgm:pt>
    <dgm:pt modelId="{B6C5EED5-F23E-445F-AACC-727D41AC00BD}" type="sibTrans" cxnId="{A7AD40E6-F7FA-43AE-A5AC-E42E6FB6D51F}">
      <dgm:prSet/>
      <dgm:spPr/>
      <dgm:t>
        <a:bodyPr/>
        <a:lstStyle/>
        <a:p>
          <a:endParaRPr lang="es-ES"/>
        </a:p>
      </dgm:t>
    </dgm:pt>
    <dgm:pt modelId="{B275A7F1-4470-4A23-8353-AF791737F83B}" type="pres">
      <dgm:prSet presAssocID="{EE8B113F-2086-42C8-9EE2-4A4496334AE8}" presName="linearFlow" presStyleCnt="0">
        <dgm:presLayoutVars>
          <dgm:dir/>
          <dgm:animLvl val="lvl"/>
          <dgm:resizeHandles val="exact"/>
        </dgm:presLayoutVars>
      </dgm:prSet>
      <dgm:spPr/>
    </dgm:pt>
    <dgm:pt modelId="{BF59597F-4513-413E-800F-8A85453BC7B6}" type="pres">
      <dgm:prSet presAssocID="{BCD518BF-EC47-441D-A996-2F04CA41EC44}" presName="composite" presStyleCnt="0"/>
      <dgm:spPr/>
    </dgm:pt>
    <dgm:pt modelId="{61E36EFB-E078-49C9-AE7F-4BEBB48F73CA}" type="pres">
      <dgm:prSet presAssocID="{BCD518BF-EC47-441D-A996-2F04CA41EC4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BD4EE6A6-68B8-42DD-87C7-9671B04613B5}" type="pres">
      <dgm:prSet presAssocID="{BCD518BF-EC47-441D-A996-2F04CA41EC44}" presName="descendantText" presStyleLbl="alignAcc1" presStyleIdx="0" presStyleCnt="4">
        <dgm:presLayoutVars>
          <dgm:bulletEnabled val="1"/>
        </dgm:presLayoutVars>
      </dgm:prSet>
      <dgm:spPr/>
    </dgm:pt>
    <dgm:pt modelId="{72AEDBEF-C496-45C7-BDF7-8A02C7E79E17}" type="pres">
      <dgm:prSet presAssocID="{4E8A97C1-18F7-45DB-84B9-C56B86417E7F}" presName="sp" presStyleCnt="0"/>
      <dgm:spPr/>
    </dgm:pt>
    <dgm:pt modelId="{50107024-0AFB-4652-A63D-494CC79D508E}" type="pres">
      <dgm:prSet presAssocID="{A6A46FB7-5392-42BD-99C7-F7E4E9535CEB}" presName="composite" presStyleCnt="0"/>
      <dgm:spPr/>
    </dgm:pt>
    <dgm:pt modelId="{98652EEF-24BD-4962-A1C4-8B63857D39E6}" type="pres">
      <dgm:prSet presAssocID="{A6A46FB7-5392-42BD-99C7-F7E4E9535CE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380D17F-AC0E-418C-95FD-FCBAF1497255}" type="pres">
      <dgm:prSet presAssocID="{A6A46FB7-5392-42BD-99C7-F7E4E9535CEB}" presName="descendantText" presStyleLbl="alignAcc1" presStyleIdx="1" presStyleCnt="4">
        <dgm:presLayoutVars>
          <dgm:bulletEnabled val="1"/>
        </dgm:presLayoutVars>
      </dgm:prSet>
      <dgm:spPr/>
    </dgm:pt>
    <dgm:pt modelId="{5B4A7B72-2D22-4F12-8066-5374E88A48CE}" type="pres">
      <dgm:prSet presAssocID="{ED1055B5-363A-405D-AC42-1F72C474FB3C}" presName="sp" presStyleCnt="0"/>
      <dgm:spPr/>
    </dgm:pt>
    <dgm:pt modelId="{EA908260-D62C-4ADD-B9D2-395B3DD7F99E}" type="pres">
      <dgm:prSet presAssocID="{2A9D2763-0DBA-45D9-B889-50EA7264E33D}" presName="composite" presStyleCnt="0"/>
      <dgm:spPr/>
    </dgm:pt>
    <dgm:pt modelId="{5CDEA2A4-F18B-4C3C-80A3-DAD0EB502B7C}" type="pres">
      <dgm:prSet presAssocID="{2A9D2763-0DBA-45D9-B889-50EA7264E33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9984801-EC2C-4F7D-95D1-52FBA26C893C}" type="pres">
      <dgm:prSet presAssocID="{2A9D2763-0DBA-45D9-B889-50EA7264E33D}" presName="descendantText" presStyleLbl="alignAcc1" presStyleIdx="2" presStyleCnt="4">
        <dgm:presLayoutVars>
          <dgm:bulletEnabled val="1"/>
        </dgm:presLayoutVars>
      </dgm:prSet>
      <dgm:spPr/>
    </dgm:pt>
    <dgm:pt modelId="{62723550-830F-4608-BC37-3FAAABE708FB}" type="pres">
      <dgm:prSet presAssocID="{6308C29A-842E-43D4-A54F-482DEAFA9292}" presName="sp" presStyleCnt="0"/>
      <dgm:spPr/>
    </dgm:pt>
    <dgm:pt modelId="{CB129899-31A3-4955-BAD7-AD84C97881B0}" type="pres">
      <dgm:prSet presAssocID="{487C6C86-5066-41A9-81F6-4F66A4546D37}" presName="composite" presStyleCnt="0"/>
      <dgm:spPr/>
    </dgm:pt>
    <dgm:pt modelId="{00C36ACB-98E8-498C-A2D8-B4D9413726A6}" type="pres">
      <dgm:prSet presAssocID="{487C6C86-5066-41A9-81F6-4F66A4546D3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631FE56-129F-4850-A37E-DF86CA82C9FE}" type="pres">
      <dgm:prSet presAssocID="{487C6C86-5066-41A9-81F6-4F66A4546D3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D9A7917-803C-4941-B30F-C3FB3A03029C}" srcId="{EE8B113F-2086-42C8-9EE2-4A4496334AE8}" destId="{487C6C86-5066-41A9-81F6-4F66A4546D37}" srcOrd="3" destOrd="0" parTransId="{4CEC636E-2B26-463B-ABC1-ADDFBE2AF6DE}" sibTransId="{5ED0F672-DBB1-45BF-82CB-DFF84F0D516A}"/>
    <dgm:cxn modelId="{0A0A3D1F-5E8D-4192-BA94-8A841AEB1E41}" type="presOf" srcId="{FF674332-EBC4-4198-BB5A-A9D9B149407F}" destId="{BD4EE6A6-68B8-42DD-87C7-9671B04613B5}" srcOrd="0" destOrd="0" presId="urn:microsoft.com/office/officeart/2005/8/layout/chevron2"/>
    <dgm:cxn modelId="{A514C61F-BD8E-480E-9C59-82DA11B066ED}" type="presOf" srcId="{81ADC4A5-A2BD-4A27-A593-E770C153F1EA}" destId="{8380D17F-AC0E-418C-95FD-FCBAF1497255}" srcOrd="0" destOrd="0" presId="urn:microsoft.com/office/officeart/2005/8/layout/chevron2"/>
    <dgm:cxn modelId="{DEB4EA3C-2963-4926-A4AB-0B46EC321D44}" srcId="{EE8B113F-2086-42C8-9EE2-4A4496334AE8}" destId="{2A9D2763-0DBA-45D9-B889-50EA7264E33D}" srcOrd="2" destOrd="0" parTransId="{1576367F-2F5C-48FB-A829-873523ECE4EF}" sibTransId="{6308C29A-842E-43D4-A54F-482DEAFA9292}"/>
    <dgm:cxn modelId="{BF034A62-78D2-48D4-8B39-050664722DB0}" srcId="{BCD518BF-EC47-441D-A996-2F04CA41EC44}" destId="{FF674332-EBC4-4198-BB5A-A9D9B149407F}" srcOrd="0" destOrd="0" parTransId="{FEDB3F3F-1B77-4558-B958-2E5F22300F70}" sibTransId="{727070DF-49B7-45F5-BF4D-A1F9D60A9E1E}"/>
    <dgm:cxn modelId="{E3049A62-937A-4150-9FE5-9C5B0BC78A19}" type="presOf" srcId="{A6A46FB7-5392-42BD-99C7-F7E4E9535CEB}" destId="{98652EEF-24BD-4962-A1C4-8B63857D39E6}" srcOrd="0" destOrd="0" presId="urn:microsoft.com/office/officeart/2005/8/layout/chevron2"/>
    <dgm:cxn modelId="{BDE9EA4F-BDD0-43A0-98A5-5A5339B59629}" type="presOf" srcId="{EE8B113F-2086-42C8-9EE2-4A4496334AE8}" destId="{B275A7F1-4470-4A23-8353-AF791737F83B}" srcOrd="0" destOrd="0" presId="urn:microsoft.com/office/officeart/2005/8/layout/chevron2"/>
    <dgm:cxn modelId="{37B62451-D359-435B-8D3A-1EEC7E87F948}" type="presOf" srcId="{53B5B38C-4095-4035-876B-733DD3783E89}" destId="{49984801-EC2C-4F7D-95D1-52FBA26C893C}" srcOrd="0" destOrd="0" presId="urn:microsoft.com/office/officeart/2005/8/layout/chevron2"/>
    <dgm:cxn modelId="{8208675A-29C0-4289-93D1-B08FBB9DE3D8}" srcId="{EE8B113F-2086-42C8-9EE2-4A4496334AE8}" destId="{BCD518BF-EC47-441D-A996-2F04CA41EC44}" srcOrd="0" destOrd="0" parTransId="{E1CCA187-E283-4D55-8557-1D50F9BFBECA}" sibTransId="{4E8A97C1-18F7-45DB-84B9-C56B86417E7F}"/>
    <dgm:cxn modelId="{70F7297C-2AA0-4240-BCA0-B95AA65683F0}" type="presOf" srcId="{487C6C86-5066-41A9-81F6-4F66A4546D37}" destId="{00C36ACB-98E8-498C-A2D8-B4D9413726A6}" srcOrd="0" destOrd="0" presId="urn:microsoft.com/office/officeart/2005/8/layout/chevron2"/>
    <dgm:cxn modelId="{2C2E99AB-DCAF-492E-B08D-A4E8D89F012A}" type="presOf" srcId="{BCD518BF-EC47-441D-A996-2F04CA41EC44}" destId="{61E36EFB-E078-49C9-AE7F-4BEBB48F73CA}" srcOrd="0" destOrd="0" presId="urn:microsoft.com/office/officeart/2005/8/layout/chevron2"/>
    <dgm:cxn modelId="{8DA8F3C7-F885-47DF-81A9-8151AE40DFB8}" type="presOf" srcId="{72ABC7CE-4D9D-43BF-9461-9D5BDCDEAF99}" destId="{9631FE56-129F-4850-A37E-DF86CA82C9FE}" srcOrd="0" destOrd="0" presId="urn:microsoft.com/office/officeart/2005/8/layout/chevron2"/>
    <dgm:cxn modelId="{CC5C0CCD-FA53-40D2-A820-8D513AA1A17E}" srcId="{A6A46FB7-5392-42BD-99C7-F7E4E9535CEB}" destId="{81ADC4A5-A2BD-4A27-A593-E770C153F1EA}" srcOrd="0" destOrd="0" parTransId="{A89E12B0-3575-4917-9DA4-809FD316F2A6}" sibTransId="{B0A7D8AA-E240-4B18-B340-60BE59D3D711}"/>
    <dgm:cxn modelId="{A7AD40E6-F7FA-43AE-A5AC-E42E6FB6D51F}" srcId="{487C6C86-5066-41A9-81F6-4F66A4546D37}" destId="{72ABC7CE-4D9D-43BF-9461-9D5BDCDEAF99}" srcOrd="0" destOrd="0" parTransId="{931696BF-2752-4B1F-9BC6-038F8982B3EA}" sibTransId="{B6C5EED5-F23E-445F-AACC-727D41AC00BD}"/>
    <dgm:cxn modelId="{DC4423EF-55C2-4A91-8B0B-67DACD0642C2}" type="presOf" srcId="{2A9D2763-0DBA-45D9-B889-50EA7264E33D}" destId="{5CDEA2A4-F18B-4C3C-80A3-DAD0EB502B7C}" srcOrd="0" destOrd="0" presId="urn:microsoft.com/office/officeart/2005/8/layout/chevron2"/>
    <dgm:cxn modelId="{940549F4-2151-4DC9-B36A-870A4ADD2D43}" srcId="{EE8B113F-2086-42C8-9EE2-4A4496334AE8}" destId="{A6A46FB7-5392-42BD-99C7-F7E4E9535CEB}" srcOrd="1" destOrd="0" parTransId="{658A325F-6AB7-4CFC-8B8C-98DBBF322985}" sibTransId="{ED1055B5-363A-405D-AC42-1F72C474FB3C}"/>
    <dgm:cxn modelId="{3C9FC9FE-6360-41A7-ADCC-C162D5EC17F0}" srcId="{2A9D2763-0DBA-45D9-B889-50EA7264E33D}" destId="{53B5B38C-4095-4035-876B-733DD3783E89}" srcOrd="0" destOrd="0" parTransId="{46F6C805-92ED-4EF7-8C75-F02E9FAA45CD}" sibTransId="{BFB01073-9EA5-4029-A060-B1024F4E4FD1}"/>
    <dgm:cxn modelId="{CA03F9A3-8A5A-429B-902A-E58CEF0AFDA8}" type="presParOf" srcId="{B275A7F1-4470-4A23-8353-AF791737F83B}" destId="{BF59597F-4513-413E-800F-8A85453BC7B6}" srcOrd="0" destOrd="0" presId="urn:microsoft.com/office/officeart/2005/8/layout/chevron2"/>
    <dgm:cxn modelId="{CC9FFE01-7C5E-4C9A-B6C9-86246E627BD6}" type="presParOf" srcId="{BF59597F-4513-413E-800F-8A85453BC7B6}" destId="{61E36EFB-E078-49C9-AE7F-4BEBB48F73CA}" srcOrd="0" destOrd="0" presId="urn:microsoft.com/office/officeart/2005/8/layout/chevron2"/>
    <dgm:cxn modelId="{829C0152-F44F-4422-85E2-EE0F558C5451}" type="presParOf" srcId="{BF59597F-4513-413E-800F-8A85453BC7B6}" destId="{BD4EE6A6-68B8-42DD-87C7-9671B04613B5}" srcOrd="1" destOrd="0" presId="urn:microsoft.com/office/officeart/2005/8/layout/chevron2"/>
    <dgm:cxn modelId="{F8B4DF9C-C8F0-44A9-8051-425450541B43}" type="presParOf" srcId="{B275A7F1-4470-4A23-8353-AF791737F83B}" destId="{72AEDBEF-C496-45C7-BDF7-8A02C7E79E17}" srcOrd="1" destOrd="0" presId="urn:microsoft.com/office/officeart/2005/8/layout/chevron2"/>
    <dgm:cxn modelId="{A705BF4D-1A6A-4457-AF28-8A8AFEAC6155}" type="presParOf" srcId="{B275A7F1-4470-4A23-8353-AF791737F83B}" destId="{50107024-0AFB-4652-A63D-494CC79D508E}" srcOrd="2" destOrd="0" presId="urn:microsoft.com/office/officeart/2005/8/layout/chevron2"/>
    <dgm:cxn modelId="{ED3A6FF8-1E7D-44A9-A2E0-62C50A5F9537}" type="presParOf" srcId="{50107024-0AFB-4652-A63D-494CC79D508E}" destId="{98652EEF-24BD-4962-A1C4-8B63857D39E6}" srcOrd="0" destOrd="0" presId="urn:microsoft.com/office/officeart/2005/8/layout/chevron2"/>
    <dgm:cxn modelId="{F327EE7F-DE8B-4B7A-A580-BF733C11999F}" type="presParOf" srcId="{50107024-0AFB-4652-A63D-494CC79D508E}" destId="{8380D17F-AC0E-418C-95FD-FCBAF1497255}" srcOrd="1" destOrd="0" presId="urn:microsoft.com/office/officeart/2005/8/layout/chevron2"/>
    <dgm:cxn modelId="{AC89DE7E-70CA-4DFE-B4D6-0C0FD6DC12EE}" type="presParOf" srcId="{B275A7F1-4470-4A23-8353-AF791737F83B}" destId="{5B4A7B72-2D22-4F12-8066-5374E88A48CE}" srcOrd="3" destOrd="0" presId="urn:microsoft.com/office/officeart/2005/8/layout/chevron2"/>
    <dgm:cxn modelId="{43679F4E-ED33-4D37-A3A5-84619613D3F8}" type="presParOf" srcId="{B275A7F1-4470-4A23-8353-AF791737F83B}" destId="{EA908260-D62C-4ADD-B9D2-395B3DD7F99E}" srcOrd="4" destOrd="0" presId="urn:microsoft.com/office/officeart/2005/8/layout/chevron2"/>
    <dgm:cxn modelId="{2D36197C-EB49-4240-A38F-24AB4EBC9CBA}" type="presParOf" srcId="{EA908260-D62C-4ADD-B9D2-395B3DD7F99E}" destId="{5CDEA2A4-F18B-4C3C-80A3-DAD0EB502B7C}" srcOrd="0" destOrd="0" presId="urn:microsoft.com/office/officeart/2005/8/layout/chevron2"/>
    <dgm:cxn modelId="{EC699407-A8B0-4CDC-886F-FA259B953985}" type="presParOf" srcId="{EA908260-D62C-4ADD-B9D2-395B3DD7F99E}" destId="{49984801-EC2C-4F7D-95D1-52FBA26C893C}" srcOrd="1" destOrd="0" presId="urn:microsoft.com/office/officeart/2005/8/layout/chevron2"/>
    <dgm:cxn modelId="{90AB4975-7E2E-42EC-828B-FE4C64E3E8C5}" type="presParOf" srcId="{B275A7F1-4470-4A23-8353-AF791737F83B}" destId="{62723550-830F-4608-BC37-3FAAABE708FB}" srcOrd="5" destOrd="0" presId="urn:microsoft.com/office/officeart/2005/8/layout/chevron2"/>
    <dgm:cxn modelId="{4A4FA387-0F23-4323-919F-8158599F0219}" type="presParOf" srcId="{B275A7F1-4470-4A23-8353-AF791737F83B}" destId="{CB129899-31A3-4955-BAD7-AD84C97881B0}" srcOrd="6" destOrd="0" presId="urn:microsoft.com/office/officeart/2005/8/layout/chevron2"/>
    <dgm:cxn modelId="{F4235F8D-59D2-439E-A99E-E2039E3EEEA7}" type="presParOf" srcId="{CB129899-31A3-4955-BAD7-AD84C97881B0}" destId="{00C36ACB-98E8-498C-A2D8-B4D9413726A6}" srcOrd="0" destOrd="0" presId="urn:microsoft.com/office/officeart/2005/8/layout/chevron2"/>
    <dgm:cxn modelId="{6F486A67-4A87-4B8F-A8E3-852679173AAD}" type="presParOf" srcId="{CB129899-31A3-4955-BAD7-AD84C97881B0}" destId="{9631FE56-129F-4850-A37E-DF86CA82C9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9B52A-F086-4730-AA25-DCE6A936A737}">
      <dsp:nvSpPr>
        <dsp:cNvPr id="0" name=""/>
        <dsp:cNvSpPr/>
      </dsp:nvSpPr>
      <dsp:spPr>
        <a:xfrm rot="5400000">
          <a:off x="-169018" y="170865"/>
          <a:ext cx="1126788" cy="7887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Paso 1</a:t>
          </a:r>
        </a:p>
      </dsp:txBody>
      <dsp:txXfrm rot="-5400000">
        <a:off x="1" y="396223"/>
        <a:ext cx="788751" cy="338037"/>
      </dsp:txXfrm>
    </dsp:sp>
    <dsp:sp modelId="{1EF09025-7F0E-4A4A-B08D-3C0992B9C224}">
      <dsp:nvSpPr>
        <dsp:cNvPr id="0" name=""/>
        <dsp:cNvSpPr/>
      </dsp:nvSpPr>
      <dsp:spPr>
        <a:xfrm rot="5400000">
          <a:off x="2247403" y="-1456804"/>
          <a:ext cx="732412" cy="3649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Contexto y antecedentes</a:t>
          </a:r>
        </a:p>
      </dsp:txBody>
      <dsp:txXfrm rot="-5400000">
        <a:off x="788752" y="37600"/>
        <a:ext cx="3613963" cy="660906"/>
      </dsp:txXfrm>
    </dsp:sp>
    <dsp:sp modelId="{66C96AB2-019E-4645-A3DB-B14024687B6D}">
      <dsp:nvSpPr>
        <dsp:cNvPr id="0" name=""/>
        <dsp:cNvSpPr/>
      </dsp:nvSpPr>
      <dsp:spPr>
        <a:xfrm rot="5400000">
          <a:off x="-169018" y="1096362"/>
          <a:ext cx="1126788" cy="7887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Paso 2</a:t>
          </a:r>
        </a:p>
      </dsp:txBody>
      <dsp:txXfrm rot="-5400000">
        <a:off x="1" y="1321720"/>
        <a:ext cx="788751" cy="338037"/>
      </dsp:txXfrm>
    </dsp:sp>
    <dsp:sp modelId="{65084E55-289D-4D65-B037-8D1B63F06140}">
      <dsp:nvSpPr>
        <dsp:cNvPr id="0" name=""/>
        <dsp:cNvSpPr/>
      </dsp:nvSpPr>
      <dsp:spPr>
        <a:xfrm rot="5400000">
          <a:off x="2247403" y="-531308"/>
          <a:ext cx="732412" cy="3649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Problemática </a:t>
          </a:r>
        </a:p>
      </dsp:txBody>
      <dsp:txXfrm rot="-5400000">
        <a:off x="788752" y="963096"/>
        <a:ext cx="3613963" cy="660906"/>
      </dsp:txXfrm>
    </dsp:sp>
    <dsp:sp modelId="{EFD4F86B-28F3-4BD8-B4ED-F0E8B926EBB3}">
      <dsp:nvSpPr>
        <dsp:cNvPr id="0" name=""/>
        <dsp:cNvSpPr/>
      </dsp:nvSpPr>
      <dsp:spPr>
        <a:xfrm rot="5400000">
          <a:off x="-169018" y="2021858"/>
          <a:ext cx="1126788" cy="7887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Paso 3</a:t>
          </a:r>
        </a:p>
      </dsp:txBody>
      <dsp:txXfrm rot="-5400000">
        <a:off x="1" y="2247216"/>
        <a:ext cx="788751" cy="338037"/>
      </dsp:txXfrm>
    </dsp:sp>
    <dsp:sp modelId="{9FC625FB-3075-4209-89DC-96A14B00C810}">
      <dsp:nvSpPr>
        <dsp:cNvPr id="0" name=""/>
        <dsp:cNvSpPr/>
      </dsp:nvSpPr>
      <dsp:spPr>
        <a:xfrm rot="5400000">
          <a:off x="2247403" y="394188"/>
          <a:ext cx="732412" cy="3649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Marco teórico</a:t>
          </a:r>
        </a:p>
      </dsp:txBody>
      <dsp:txXfrm rot="-5400000">
        <a:off x="788752" y="1888593"/>
        <a:ext cx="3613963" cy="660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C2DB1-8E1E-4B0D-801E-01C9A03C469A}">
      <dsp:nvSpPr>
        <dsp:cNvPr id="0" name=""/>
        <dsp:cNvSpPr/>
      </dsp:nvSpPr>
      <dsp:spPr>
        <a:xfrm>
          <a:off x="2035242" y="1812681"/>
          <a:ext cx="2215499" cy="2215499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sintetizar </a:t>
          </a:r>
        </a:p>
      </dsp:txBody>
      <dsp:txXfrm>
        <a:off x="2480656" y="2331651"/>
        <a:ext cx="1324671" cy="1138812"/>
      </dsp:txXfrm>
    </dsp:sp>
    <dsp:sp modelId="{25335D69-DA37-4150-9CF1-2AF968B65EF2}">
      <dsp:nvSpPr>
        <dsp:cNvPr id="0" name=""/>
        <dsp:cNvSpPr/>
      </dsp:nvSpPr>
      <dsp:spPr>
        <a:xfrm>
          <a:off x="746224" y="1289017"/>
          <a:ext cx="1611272" cy="1611272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revisar</a:t>
          </a:r>
        </a:p>
      </dsp:txBody>
      <dsp:txXfrm>
        <a:off x="1151867" y="1697111"/>
        <a:ext cx="799986" cy="795084"/>
      </dsp:txXfrm>
    </dsp:sp>
    <dsp:sp modelId="{29DFA052-60A3-429B-9548-09720E35BB05}">
      <dsp:nvSpPr>
        <dsp:cNvPr id="0" name=""/>
        <dsp:cNvSpPr/>
      </dsp:nvSpPr>
      <dsp:spPr>
        <a:xfrm rot="20700000">
          <a:off x="1648701" y="177404"/>
          <a:ext cx="1578717" cy="1578717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Evaluar </a:t>
          </a:r>
        </a:p>
      </dsp:txBody>
      <dsp:txXfrm rot="-20700000">
        <a:off x="1994960" y="523663"/>
        <a:ext cx="886199" cy="886199"/>
      </dsp:txXfrm>
    </dsp:sp>
    <dsp:sp modelId="{8F0B2526-F2C1-4345-A7EE-42B9E3647FDA}">
      <dsp:nvSpPr>
        <dsp:cNvPr id="0" name=""/>
        <dsp:cNvSpPr/>
      </dsp:nvSpPr>
      <dsp:spPr>
        <a:xfrm>
          <a:off x="1863073" y="1479395"/>
          <a:ext cx="2835838" cy="2835838"/>
        </a:xfrm>
        <a:prstGeom prst="circularArrow">
          <a:avLst>
            <a:gd name="adj1" fmla="val 4687"/>
            <a:gd name="adj2" fmla="val 299029"/>
            <a:gd name="adj3" fmla="val 2512183"/>
            <a:gd name="adj4" fmla="val 1586988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377EC-707E-4249-9C45-7C44E2BF181E}">
      <dsp:nvSpPr>
        <dsp:cNvPr id="0" name=""/>
        <dsp:cNvSpPr/>
      </dsp:nvSpPr>
      <dsp:spPr>
        <a:xfrm>
          <a:off x="460871" y="933216"/>
          <a:ext cx="2060414" cy="206041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45C1C-9527-4C9A-A0E9-160D3AAC5E90}">
      <dsp:nvSpPr>
        <dsp:cNvPr id="0" name=""/>
        <dsp:cNvSpPr/>
      </dsp:nvSpPr>
      <dsp:spPr>
        <a:xfrm>
          <a:off x="1283527" y="-167681"/>
          <a:ext cx="2221541" cy="222154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878F4-1349-4A2F-B63F-FDDAF2DD8BE9}">
      <dsp:nvSpPr>
        <dsp:cNvPr id="0" name=""/>
        <dsp:cNvSpPr/>
      </dsp:nvSpPr>
      <dsp:spPr>
        <a:xfrm>
          <a:off x="-4886907" y="-748886"/>
          <a:ext cx="5820370" cy="5820370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6B57D-CCBB-4515-BAC7-E689325D9528}">
      <dsp:nvSpPr>
        <dsp:cNvPr id="0" name=""/>
        <dsp:cNvSpPr/>
      </dsp:nvSpPr>
      <dsp:spPr>
        <a:xfrm>
          <a:off x="600357" y="432259"/>
          <a:ext cx="5616348" cy="8645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6212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>
              <a:solidFill>
                <a:schemeClr val="bg1"/>
              </a:solidFill>
            </a:rPr>
            <a:t>teorías</a:t>
          </a:r>
        </a:p>
      </dsp:txBody>
      <dsp:txXfrm>
        <a:off x="600357" y="432259"/>
        <a:ext cx="5616348" cy="864519"/>
      </dsp:txXfrm>
    </dsp:sp>
    <dsp:sp modelId="{3BE0F956-B61D-45C0-BD9C-C66F27973E10}">
      <dsp:nvSpPr>
        <dsp:cNvPr id="0" name=""/>
        <dsp:cNvSpPr/>
      </dsp:nvSpPr>
      <dsp:spPr>
        <a:xfrm>
          <a:off x="60032" y="324194"/>
          <a:ext cx="1080649" cy="1080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7C46B-4771-4D15-81D9-6F2E767ECE0C}">
      <dsp:nvSpPr>
        <dsp:cNvPr id="0" name=""/>
        <dsp:cNvSpPr/>
      </dsp:nvSpPr>
      <dsp:spPr>
        <a:xfrm>
          <a:off x="914610" y="1729038"/>
          <a:ext cx="5302095" cy="864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6212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>
              <a:solidFill>
                <a:schemeClr val="bg1"/>
              </a:solidFill>
            </a:rPr>
            <a:t>conceptos </a:t>
          </a:r>
        </a:p>
      </dsp:txBody>
      <dsp:txXfrm>
        <a:off x="914610" y="1729038"/>
        <a:ext cx="5302095" cy="864519"/>
      </dsp:txXfrm>
    </dsp:sp>
    <dsp:sp modelId="{3B2AF151-775A-49C3-9492-6FA4FC3AF9E8}">
      <dsp:nvSpPr>
        <dsp:cNvPr id="0" name=""/>
        <dsp:cNvSpPr/>
      </dsp:nvSpPr>
      <dsp:spPr>
        <a:xfrm>
          <a:off x="374285" y="1620973"/>
          <a:ext cx="1080649" cy="1080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32C59E-CE68-4F13-B9B1-BF06D7E53D0B}">
      <dsp:nvSpPr>
        <dsp:cNvPr id="0" name=""/>
        <dsp:cNvSpPr/>
      </dsp:nvSpPr>
      <dsp:spPr>
        <a:xfrm>
          <a:off x="600357" y="3025817"/>
          <a:ext cx="5616348" cy="8645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6212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>
              <a:solidFill>
                <a:schemeClr val="bg1"/>
              </a:solidFill>
            </a:rPr>
            <a:t>estado del arte</a:t>
          </a:r>
        </a:p>
      </dsp:txBody>
      <dsp:txXfrm>
        <a:off x="600357" y="3025817"/>
        <a:ext cx="5616348" cy="864519"/>
      </dsp:txXfrm>
    </dsp:sp>
    <dsp:sp modelId="{45FC26C7-7D3F-441D-BF1D-8386948B6B0B}">
      <dsp:nvSpPr>
        <dsp:cNvPr id="0" name=""/>
        <dsp:cNvSpPr/>
      </dsp:nvSpPr>
      <dsp:spPr>
        <a:xfrm>
          <a:off x="60032" y="2917752"/>
          <a:ext cx="1080649" cy="1080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36EFB-E078-49C9-AE7F-4BEBB48F73CA}">
      <dsp:nvSpPr>
        <dsp:cNvPr id="0" name=""/>
        <dsp:cNvSpPr/>
      </dsp:nvSpPr>
      <dsp:spPr>
        <a:xfrm rot="5400000">
          <a:off x="-194091" y="195825"/>
          <a:ext cx="1293945" cy="90576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1</a:t>
          </a:r>
        </a:p>
      </dsp:txBody>
      <dsp:txXfrm rot="-5400000">
        <a:off x="2" y="454614"/>
        <a:ext cx="905761" cy="388184"/>
      </dsp:txXfrm>
    </dsp:sp>
    <dsp:sp modelId="{BD4EE6A6-68B8-42DD-87C7-9671B04613B5}">
      <dsp:nvSpPr>
        <dsp:cNvPr id="0" name=""/>
        <dsp:cNvSpPr/>
      </dsp:nvSpPr>
      <dsp:spPr>
        <a:xfrm rot="5400000">
          <a:off x="3531743" y="-2624247"/>
          <a:ext cx="841064" cy="6093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Integra la teoría con la investigación y sus relaciones</a:t>
          </a:r>
        </a:p>
      </dsp:txBody>
      <dsp:txXfrm rot="-5400000">
        <a:off x="905762" y="42791"/>
        <a:ext cx="6051970" cy="758950"/>
      </dsp:txXfrm>
    </dsp:sp>
    <dsp:sp modelId="{98652EEF-24BD-4962-A1C4-8B63857D39E6}">
      <dsp:nvSpPr>
        <dsp:cNvPr id="0" name=""/>
        <dsp:cNvSpPr/>
      </dsp:nvSpPr>
      <dsp:spPr>
        <a:xfrm rot="5400000">
          <a:off x="-194091" y="1343557"/>
          <a:ext cx="1293945" cy="90576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2</a:t>
          </a:r>
        </a:p>
      </dsp:txBody>
      <dsp:txXfrm rot="-5400000">
        <a:off x="2" y="1602346"/>
        <a:ext cx="905761" cy="388184"/>
      </dsp:txXfrm>
    </dsp:sp>
    <dsp:sp modelId="{8380D17F-AC0E-418C-95FD-FCBAF1497255}">
      <dsp:nvSpPr>
        <dsp:cNvPr id="0" name=""/>
        <dsp:cNvSpPr/>
      </dsp:nvSpPr>
      <dsp:spPr>
        <a:xfrm rot="5400000">
          <a:off x="3531743" y="-1476515"/>
          <a:ext cx="841064" cy="6093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Ayuda a precisar y organizar los elementos contenidos en la descripción del problema</a:t>
          </a:r>
        </a:p>
      </dsp:txBody>
      <dsp:txXfrm rot="-5400000">
        <a:off x="905762" y="1190523"/>
        <a:ext cx="6051970" cy="758950"/>
      </dsp:txXfrm>
    </dsp:sp>
    <dsp:sp modelId="{5CDEA2A4-F18B-4C3C-80A3-DAD0EB502B7C}">
      <dsp:nvSpPr>
        <dsp:cNvPr id="0" name=""/>
        <dsp:cNvSpPr/>
      </dsp:nvSpPr>
      <dsp:spPr>
        <a:xfrm rot="5400000">
          <a:off x="-194091" y="2491289"/>
          <a:ext cx="1293945" cy="90576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3</a:t>
          </a:r>
        </a:p>
      </dsp:txBody>
      <dsp:txXfrm rot="-5400000">
        <a:off x="2" y="2750078"/>
        <a:ext cx="905761" cy="388184"/>
      </dsp:txXfrm>
    </dsp:sp>
    <dsp:sp modelId="{49984801-EC2C-4F7D-95D1-52FBA26C893C}">
      <dsp:nvSpPr>
        <dsp:cNvPr id="0" name=""/>
        <dsp:cNvSpPr/>
      </dsp:nvSpPr>
      <dsp:spPr>
        <a:xfrm rot="5400000">
          <a:off x="3531743" y="-328784"/>
          <a:ext cx="841064" cy="6093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Delimita el área de investigación</a:t>
          </a:r>
        </a:p>
      </dsp:txBody>
      <dsp:txXfrm rot="-5400000">
        <a:off x="905762" y="2338254"/>
        <a:ext cx="6051970" cy="758950"/>
      </dsp:txXfrm>
    </dsp:sp>
    <dsp:sp modelId="{00C36ACB-98E8-498C-A2D8-B4D9413726A6}">
      <dsp:nvSpPr>
        <dsp:cNvPr id="0" name=""/>
        <dsp:cNvSpPr/>
      </dsp:nvSpPr>
      <dsp:spPr>
        <a:xfrm rot="5400000">
          <a:off x="-194091" y="3639020"/>
          <a:ext cx="1293945" cy="90576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4</a:t>
          </a:r>
        </a:p>
      </dsp:txBody>
      <dsp:txXfrm rot="-5400000">
        <a:off x="2" y="3897809"/>
        <a:ext cx="905761" cy="388184"/>
      </dsp:txXfrm>
    </dsp:sp>
    <dsp:sp modelId="{9631FE56-129F-4850-A37E-DF86CA82C9FE}">
      <dsp:nvSpPr>
        <dsp:cNvPr id="0" name=""/>
        <dsp:cNvSpPr/>
      </dsp:nvSpPr>
      <dsp:spPr>
        <a:xfrm rot="5400000">
          <a:off x="3531743" y="818947"/>
          <a:ext cx="841064" cy="6093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Compendia conocimientos en el área que se va a investigar</a:t>
          </a:r>
        </a:p>
      </dsp:txBody>
      <dsp:txXfrm rot="-5400000">
        <a:off x="905762" y="3485986"/>
        <a:ext cx="6051970" cy="75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D562B-21C4-440D-B2FE-432EF7F2970D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41CB-E002-45E2-B767-D2CA22E4E43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3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342D-2E54-435D-8539-CA27DD543C42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802D8-DB3C-4CD5-8A19-6BD5CADB914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71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130B-FA8D-48B5-B8F8-C7CEDE0DEB83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91D2-E2AC-4301-B90A-88BC0F2AA97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85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E8B6-CD0E-4AA5-A14D-69C284B39563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77B2-AE6F-4E4D-8F06-D84A8F99B81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30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05C8-6E65-4F89-BF6B-00B2931DDB39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8643-D24E-4037-A607-47E4DECDBB1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9374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2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532C-F29E-4F3A-A609-7C9A686C4542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2FCB-AC25-4C04-A2BD-E0EA2DE8D9B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2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4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3356-6798-4B4F-8D6D-AF4954A6F7DA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73EA-1914-40F7-921E-BD9D4CB0128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95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940F-2289-4780-BA0F-E363D5F75917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63E0-1130-4852-9036-FA81293B771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84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CD6E-3970-47EE-92D6-C5FE26E313B6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0B03-5847-419B-B7B3-D9D41655B2B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77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78E9-BA5C-4144-BED1-94C8912D4963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643F-7456-44E5-B09F-D0F5C534D82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41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F1DE-134E-4A9C-ACC7-097181FC7814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8F6E-3BA6-498C-8CE3-3A5211A3ACF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25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591D-7F94-44CE-B498-445409A4DCE1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F727-AD04-4736-9995-3B2AA49AD88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623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79EF-6426-4129-8DE7-3446D87EC3D2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0375-92B6-4BE9-82B5-2C1A38BC6BB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3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0251-E280-4200-A0F7-43B2628E7D81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1AC7-1E0A-41A0-B9AB-DC118B45D90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95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9010-2A2A-4E80-A1D5-80CB5A8728E5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D35C-3A77-42A8-AD22-EFAE746D269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637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38CC-0837-42E1-8414-B3973D8D6207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D26F-E9EE-45DB-9AB7-9891412585C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36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A23C-9EB2-42A6-B288-1CD632B0F84C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77C0-3C24-4080-9D91-7D206C804BC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7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34F1492D-3789-4988-9996-E0A0CBED03CD}" type="datetimeFigureOut">
              <a:rPr lang="es-CL"/>
              <a:pPr>
                <a:defRPr/>
              </a:pPr>
              <a:t>13-04-2021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B2D2B8-4E4D-42C0-829B-A74B6C84325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40" r:id="rId9"/>
    <p:sldLayoutId id="2147483935" r:id="rId10"/>
    <p:sldLayoutId id="2147483936" r:id="rId11"/>
    <p:sldLayoutId id="2147483941" r:id="rId12"/>
    <p:sldLayoutId id="2147483937" r:id="rId13"/>
    <p:sldLayoutId id="2147483942" r:id="rId14"/>
    <p:sldLayoutId id="2147483943" r:id="rId15"/>
    <p:sldLayoutId id="2147483938" r:id="rId16"/>
    <p:sldLayoutId id="2147483939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BAHAMON@U.UCHILE.C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038053" y="5139117"/>
            <a:ext cx="432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*Prof. Luis </a:t>
            </a:r>
            <a:r>
              <a:rPr lang="es-ES" b="1" dirty="0" err="1"/>
              <a:t>Bahamondes</a:t>
            </a:r>
            <a:r>
              <a:rPr lang="es-ES" b="1" dirty="0"/>
              <a:t> G.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98877" y="6104731"/>
            <a:ext cx="119450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1800" dirty="0">
                <a:latin typeface="Arial" charset="0"/>
              </a:rPr>
              <a:t>----------------------------------</a:t>
            </a:r>
          </a:p>
          <a:p>
            <a:pPr marL="171450" indent="-1714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ES" sz="1000" dirty="0">
                <a:latin typeface="Arial" charset="0"/>
              </a:rPr>
              <a:t>Doctor en Ciencias de las Religiones. D.E.A. en Antropología Social. U. Complutense de Madrid. Magister en Ciencias Sociales mención sociología de la modernización, U. de Chile. </a:t>
            </a:r>
          </a:p>
          <a:p>
            <a:pPr marL="171450" indent="-1714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ES" sz="1000" dirty="0">
                <a:latin typeface="Arial" charset="0"/>
              </a:rPr>
              <a:t>© Material de uso docente  elaborado por  el Prof. Luis </a:t>
            </a:r>
            <a:r>
              <a:rPr lang="es-ES_tradnl" altLang="es-ES" sz="1000" dirty="0" err="1">
                <a:latin typeface="Arial" charset="0"/>
              </a:rPr>
              <a:t>Bahamondes</a:t>
            </a:r>
            <a:r>
              <a:rPr lang="es-ES_tradnl" altLang="es-ES" sz="1000" dirty="0">
                <a:latin typeface="Arial" charset="0"/>
              </a:rPr>
              <a:t> G.</a:t>
            </a:r>
            <a:endParaRPr lang="es-CL" altLang="es-ES" sz="1000" dirty="0">
              <a:latin typeface="Arial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33385" y="2934532"/>
            <a:ext cx="727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i="1" dirty="0">
                <a:solidFill>
                  <a:schemeClr val="bg1"/>
                </a:solidFill>
              </a:rPr>
              <a:t>“Estructura para la construcción de un marco teórico en un proyecto de investigación”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3A6724D-4524-4EB3-ACE3-D69F41960C43}"/>
              </a:ext>
            </a:extLst>
          </p:cNvPr>
          <p:cNvSpPr txBox="1"/>
          <p:nvPr/>
        </p:nvSpPr>
        <p:spPr>
          <a:xfrm>
            <a:off x="2653018" y="38989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 Seminario: Métodos y Técnicas para el diseño de la Investigación sociocultural</a:t>
            </a:r>
          </a:p>
        </p:txBody>
      </p:sp>
    </p:spTree>
    <p:extLst>
      <p:ext uri="{BB962C8B-B14F-4D97-AF65-F5344CB8AC3E}">
        <p14:creationId xmlns:p14="http://schemas.microsoft.com/office/powerpoint/2010/main" val="353703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00296" y="383178"/>
            <a:ext cx="8151223" cy="242976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_tradnl" b="1" dirty="0">
                <a:solidFill>
                  <a:schemeClr val="bg1"/>
                </a:solidFill>
              </a:rPr>
              <a:t>I. FORMULACIÓN DEL PROYECTO, PROBLEMA Y PREGUNTA CONTEXTUALIZADA: </a:t>
            </a:r>
            <a:endParaRPr lang="es-CL" dirty="0">
              <a:solidFill>
                <a:schemeClr val="bg1"/>
              </a:solidFill>
            </a:endParaRPr>
          </a:p>
          <a:p>
            <a:pPr algn="just"/>
            <a:r>
              <a:rPr lang="es-ES_tradnl" dirty="0">
                <a:solidFill>
                  <a:schemeClr val="bg1"/>
                </a:solidFill>
              </a:rPr>
              <a:t>Esta sección debe contener la exposición general del tema y el problema, precisar los aspectos nuevos u otros a desarrollar, señalando </a:t>
            </a:r>
            <a:r>
              <a:rPr lang="es-ES_tradnl" b="1" dirty="0">
                <a:solidFill>
                  <a:srgbClr val="FF0000"/>
                </a:solidFill>
              </a:rPr>
              <a:t>los enfoques actualmente en uso en el tema de investigación, así como los fundamentos teóricos y análisis bibliográfico que lo avalan</a:t>
            </a:r>
            <a:r>
              <a:rPr lang="es-ES_tradnl" dirty="0">
                <a:solidFill>
                  <a:schemeClr val="bg1"/>
                </a:solidFill>
              </a:rPr>
              <a:t>. Extensión sugerida: 7 páginas</a:t>
            </a:r>
            <a:endParaRPr lang="es-CL" dirty="0">
              <a:solidFill>
                <a:schemeClr val="bg1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3074125" y="2629988"/>
            <a:ext cx="0" cy="143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727165" y="4171406"/>
            <a:ext cx="4693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1"/>
                </a:solidFill>
              </a:rPr>
              <a:t>Marco teórico</a:t>
            </a:r>
          </a:p>
        </p:txBody>
      </p:sp>
      <p:sp>
        <p:nvSpPr>
          <p:cNvPr id="8" name="Flecha abajo 7"/>
          <p:cNvSpPr/>
          <p:nvPr/>
        </p:nvSpPr>
        <p:spPr>
          <a:xfrm rot="19051907">
            <a:off x="7345680" y="2544110"/>
            <a:ext cx="766354" cy="809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559130427"/>
              </p:ext>
            </p:extLst>
          </p:nvPr>
        </p:nvGraphicFramePr>
        <p:xfrm>
          <a:off x="7509693" y="3480284"/>
          <a:ext cx="4438468" cy="2981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83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48937" y="670560"/>
            <a:ext cx="2812869" cy="844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MARCO TEÓRICO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3840480" y="783771"/>
            <a:ext cx="653143" cy="7315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4937759" y="426720"/>
            <a:ext cx="6200504" cy="1541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600" dirty="0"/>
              <a:t>Construcción de apartado en el que se da cuenta del conocimiento existente fruto de la acumulación de información referido a un tema y que permite la toma de posición del investigador/a.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2229394" y="1715588"/>
            <a:ext cx="4354" cy="2194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579119" y="4084320"/>
            <a:ext cx="8059783" cy="160237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i="1" dirty="0">
                <a:solidFill>
                  <a:schemeClr val="bg1"/>
                </a:solidFill>
              </a:rPr>
              <a:t>“… toda investigación debe realizarse dentro de un marco de referencia o conocimiento previo, es decir, es necesario ubicar la investigación que va a realizar dentro de una teoría, un enfoque o una escuela” </a:t>
            </a:r>
            <a:r>
              <a:rPr lang="es-CL" dirty="0">
                <a:solidFill>
                  <a:schemeClr val="bg1"/>
                </a:solidFill>
              </a:rPr>
              <a:t>(Bernal, pp. 123-124)</a:t>
            </a:r>
          </a:p>
        </p:txBody>
      </p:sp>
    </p:spTree>
    <p:extLst>
      <p:ext uri="{BB962C8B-B14F-4D97-AF65-F5344CB8AC3E}">
        <p14:creationId xmlns:p14="http://schemas.microsoft.com/office/powerpoint/2010/main" val="364255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152502" y="485946"/>
            <a:ext cx="7201989" cy="159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i="1" dirty="0">
                <a:solidFill>
                  <a:schemeClr val="tx1"/>
                </a:solidFill>
              </a:rPr>
              <a:t>“… es imposible concebir una  investigación científica sin la presencia de un marco teórico, porque  a éste le corresponde la función de orientar y crear las bases teóricas de la investigación” </a:t>
            </a:r>
            <a:r>
              <a:rPr lang="es-CL" dirty="0">
                <a:solidFill>
                  <a:schemeClr val="tx1"/>
                </a:solidFill>
              </a:rPr>
              <a:t>(Cerda, p.170)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36023" y="1052815"/>
            <a:ext cx="214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/>
              <a:t>RELEVANCIA: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76823683"/>
              </p:ext>
            </p:extLst>
          </p:nvPr>
        </p:nvGraphicFramePr>
        <p:xfrm>
          <a:off x="4008846" y="2414953"/>
          <a:ext cx="4473303" cy="4028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09600" y="4101737"/>
            <a:ext cx="303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 acuerdo a R. </a:t>
            </a:r>
            <a:r>
              <a:rPr lang="es-CL" dirty="0" err="1"/>
              <a:t>Sautu</a:t>
            </a:r>
            <a:r>
              <a:rPr lang="es-CL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40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018903" y="496388"/>
            <a:ext cx="9492343" cy="199426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i="1" dirty="0">
                <a:solidFill>
                  <a:schemeClr val="bg1"/>
                </a:solidFill>
              </a:rPr>
              <a:t>“… el marco teórico a niveles más específicos y concretos, comprende la ubicación del problema en una determinada situación histórico-social, sus relaciones con otros fenómenos, las relaciones de los resultados por alcanzar con otros ya logrados, como también definiciones de nuevos conceptos, redefiniciones de otros , clasificaciones, tipologías por usar, etc.” </a:t>
            </a:r>
            <a:r>
              <a:rPr lang="es-CL" dirty="0">
                <a:solidFill>
                  <a:schemeClr val="bg1"/>
                </a:solidFill>
              </a:rPr>
              <a:t>(Briones en Cerda, p. 171)</a:t>
            </a:r>
          </a:p>
        </p:txBody>
      </p:sp>
      <p:sp>
        <p:nvSpPr>
          <p:cNvPr id="3" name="Flecha abajo 2"/>
          <p:cNvSpPr/>
          <p:nvPr/>
        </p:nvSpPr>
        <p:spPr>
          <a:xfrm>
            <a:off x="4637314" y="2812869"/>
            <a:ext cx="2002971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/>
          <p:cNvSpPr/>
          <p:nvPr/>
        </p:nvSpPr>
        <p:spPr>
          <a:xfrm>
            <a:off x="1240970" y="4153988"/>
            <a:ext cx="8795657" cy="1680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i="1" dirty="0"/>
              <a:t>“… Es una presentación de la principales escuela, enfoques o teorías existentes sobre el tema objeto de estudio, en que se muestre el nivel de los conocimientos en dicho campo, los principales debates, resultados, instrumentos utilizados, y demás aspectos pertinentes y relevantes sobre el tema de interés”  </a:t>
            </a:r>
            <a:r>
              <a:rPr lang="es-CL" dirty="0"/>
              <a:t>(Bernal, p. 125). </a:t>
            </a:r>
          </a:p>
        </p:txBody>
      </p:sp>
    </p:spTree>
    <p:extLst>
      <p:ext uri="{BB962C8B-B14F-4D97-AF65-F5344CB8AC3E}">
        <p14:creationId xmlns:p14="http://schemas.microsoft.com/office/powerpoint/2010/main" val="197628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03080458"/>
              </p:ext>
            </p:extLst>
          </p:nvPr>
        </p:nvGraphicFramePr>
        <p:xfrm>
          <a:off x="4618446" y="972215"/>
          <a:ext cx="6275977" cy="4322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05989" y="2551611"/>
            <a:ext cx="3283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/>
              <a:t>Componentes del Marco teórico: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59680" y="1654628"/>
            <a:ext cx="37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364479" y="2948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059680" y="4345577"/>
            <a:ext cx="37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0821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13572449"/>
              </p:ext>
            </p:extLst>
          </p:nvPr>
        </p:nvGraphicFramePr>
        <p:xfrm>
          <a:off x="3564709" y="1285724"/>
          <a:ext cx="6998789" cy="474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87977" y="2821577"/>
            <a:ext cx="219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FUNCIONES DEL MARCO TEÓRICO</a:t>
            </a:r>
          </a:p>
          <a:p>
            <a:pPr algn="ctr"/>
            <a:r>
              <a:rPr lang="es-CL" b="1" dirty="0"/>
              <a:t>(Tamayo):  </a:t>
            </a:r>
          </a:p>
        </p:txBody>
      </p:sp>
    </p:spTree>
    <p:extLst>
      <p:ext uri="{BB962C8B-B14F-4D97-AF65-F5344CB8AC3E}">
        <p14:creationId xmlns:p14="http://schemas.microsoft.com/office/powerpoint/2010/main" val="279646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26972" y="3004457"/>
            <a:ext cx="4940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hlinkClick r:id="rId2"/>
              </a:rPr>
              <a:t>LUBAHAMO@U.UCHILE.CL</a:t>
            </a:r>
            <a:r>
              <a:rPr lang="es-CL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4808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2968</TotalTime>
  <Words>494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grado “Aproximaciones al fenómeno religioso en Chile: instituciones y prácticas”</dc:title>
  <dc:creator>Nelson</dc:creator>
  <cp:lastModifiedBy>LUIS ANDRES BAHAMONDES GONZALEZ</cp:lastModifiedBy>
  <cp:revision>234</cp:revision>
  <dcterms:created xsi:type="dcterms:W3CDTF">2014-06-26T02:16:35Z</dcterms:created>
  <dcterms:modified xsi:type="dcterms:W3CDTF">2021-04-13T19:57:44Z</dcterms:modified>
</cp:coreProperties>
</file>