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303" r:id="rId2"/>
    <p:sldId id="308" r:id="rId3"/>
    <p:sldId id="315" r:id="rId4"/>
    <p:sldId id="316" r:id="rId5"/>
    <p:sldId id="309" r:id="rId6"/>
    <p:sldId id="310" r:id="rId7"/>
    <p:sldId id="311" r:id="rId8"/>
    <p:sldId id="312" r:id="rId9"/>
    <p:sldId id="317" r:id="rId10"/>
    <p:sldId id="313" r:id="rId11"/>
    <p:sldId id="314" r:id="rId12"/>
    <p:sldId id="307" r:id="rId13"/>
  </p:sldIdLst>
  <p:sldSz cx="12192000" cy="6858000"/>
  <p:notesSz cx="6858000" cy="91440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53E43-7484-4D4A-9D41-9D7F2D4BE501}" type="doc">
      <dgm:prSet loTypeId="urn:microsoft.com/office/officeart/2005/8/layout/v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436A0E2F-CE35-4CED-A287-3A2973220064}">
      <dgm:prSet phldrT="[Texto]"/>
      <dgm:spPr/>
      <dgm:t>
        <a:bodyPr/>
        <a:lstStyle/>
        <a:p>
          <a:r>
            <a:rPr lang="es-ES" dirty="0"/>
            <a:t>Investigación exploratoria </a:t>
          </a:r>
        </a:p>
      </dgm:t>
    </dgm:pt>
    <dgm:pt modelId="{AFD802E6-0253-4A00-925C-96B3C57781FB}" type="parTrans" cxnId="{7170B04C-C45C-4D5B-AEDE-4FCD13C4749E}">
      <dgm:prSet/>
      <dgm:spPr/>
      <dgm:t>
        <a:bodyPr/>
        <a:lstStyle/>
        <a:p>
          <a:endParaRPr lang="es-ES"/>
        </a:p>
      </dgm:t>
    </dgm:pt>
    <dgm:pt modelId="{59FC4606-FC07-46BC-B6A3-BF1B537FF361}" type="sibTrans" cxnId="{7170B04C-C45C-4D5B-AEDE-4FCD13C4749E}">
      <dgm:prSet/>
      <dgm:spPr/>
      <dgm:t>
        <a:bodyPr/>
        <a:lstStyle/>
        <a:p>
          <a:endParaRPr lang="es-ES"/>
        </a:p>
      </dgm:t>
    </dgm:pt>
    <dgm:pt modelId="{627C13DB-F53A-43F8-8C12-C1B137DEAF39}">
      <dgm:prSet phldrT="[Texto]"/>
      <dgm:spPr/>
      <dgm:t>
        <a:bodyPr/>
        <a:lstStyle/>
        <a:p>
          <a:r>
            <a:rPr lang="es-ES" dirty="0"/>
            <a:t>Explorar </a:t>
          </a:r>
        </a:p>
      </dgm:t>
    </dgm:pt>
    <dgm:pt modelId="{B088CC88-9308-4ECB-9663-E7DE13D01E4D}" type="parTrans" cxnId="{6B7FC0AB-885A-4773-8E4E-1DEF6EF8BC99}">
      <dgm:prSet/>
      <dgm:spPr/>
      <dgm:t>
        <a:bodyPr/>
        <a:lstStyle/>
        <a:p>
          <a:endParaRPr lang="es-ES"/>
        </a:p>
      </dgm:t>
    </dgm:pt>
    <dgm:pt modelId="{1CE9B370-1277-4E15-B2A6-E2D6D6E64E39}" type="sibTrans" cxnId="{6B7FC0AB-885A-4773-8E4E-1DEF6EF8BC99}">
      <dgm:prSet/>
      <dgm:spPr/>
      <dgm:t>
        <a:bodyPr/>
        <a:lstStyle/>
        <a:p>
          <a:endParaRPr lang="es-ES"/>
        </a:p>
      </dgm:t>
    </dgm:pt>
    <dgm:pt modelId="{37650A18-B6C7-4FA4-992E-8886663F7878}">
      <dgm:prSet phldrT="[Texto]"/>
      <dgm:spPr/>
      <dgm:t>
        <a:bodyPr/>
        <a:lstStyle/>
        <a:p>
          <a:r>
            <a:rPr lang="es-ES" dirty="0"/>
            <a:t>Investigación analítica </a:t>
          </a:r>
        </a:p>
      </dgm:t>
    </dgm:pt>
    <dgm:pt modelId="{5C6CA11B-B888-47AA-BD6A-09A8E1242819}" type="parTrans" cxnId="{A8E3AFF0-B990-46C0-AFA8-A7954E8960E2}">
      <dgm:prSet/>
      <dgm:spPr/>
      <dgm:t>
        <a:bodyPr/>
        <a:lstStyle/>
        <a:p>
          <a:endParaRPr lang="es-ES"/>
        </a:p>
      </dgm:t>
    </dgm:pt>
    <dgm:pt modelId="{EEB1A064-3AEA-45EB-9F90-CDFCAF68B616}" type="sibTrans" cxnId="{A8E3AFF0-B990-46C0-AFA8-A7954E8960E2}">
      <dgm:prSet/>
      <dgm:spPr/>
      <dgm:t>
        <a:bodyPr/>
        <a:lstStyle/>
        <a:p>
          <a:endParaRPr lang="es-ES"/>
        </a:p>
      </dgm:t>
    </dgm:pt>
    <dgm:pt modelId="{DC214A5D-AC57-4796-9069-863BAB5294D9}">
      <dgm:prSet phldrT="[Texto]"/>
      <dgm:spPr/>
      <dgm:t>
        <a:bodyPr/>
        <a:lstStyle/>
        <a:p>
          <a:r>
            <a:rPr lang="es-ES" dirty="0"/>
            <a:t>Analizar </a:t>
          </a:r>
        </a:p>
      </dgm:t>
    </dgm:pt>
    <dgm:pt modelId="{F0E88530-B6EF-49A2-A7C0-51196C0C95DF}" type="parTrans" cxnId="{9BDA5009-C857-4F87-9BBA-1C08D2832625}">
      <dgm:prSet/>
      <dgm:spPr/>
      <dgm:t>
        <a:bodyPr/>
        <a:lstStyle/>
        <a:p>
          <a:endParaRPr lang="es-ES"/>
        </a:p>
      </dgm:t>
    </dgm:pt>
    <dgm:pt modelId="{3E653187-BA6F-4211-9BCF-367916E20BB3}" type="sibTrans" cxnId="{9BDA5009-C857-4F87-9BBA-1C08D2832625}">
      <dgm:prSet/>
      <dgm:spPr/>
      <dgm:t>
        <a:bodyPr/>
        <a:lstStyle/>
        <a:p>
          <a:endParaRPr lang="es-ES"/>
        </a:p>
      </dgm:t>
    </dgm:pt>
    <dgm:pt modelId="{A9061DD2-95B5-4AB6-98C0-F38D3438C755}">
      <dgm:prSet phldrT="[Texto]"/>
      <dgm:spPr/>
      <dgm:t>
        <a:bodyPr/>
        <a:lstStyle/>
        <a:p>
          <a:r>
            <a:rPr lang="es-ES" dirty="0"/>
            <a:t>Investigación descriptiva</a:t>
          </a:r>
        </a:p>
      </dgm:t>
    </dgm:pt>
    <dgm:pt modelId="{42DDB06D-F1B2-4CBA-92B1-17200F6BBC3B}" type="parTrans" cxnId="{C436188C-2DD5-44EF-9FE1-DA30B51A5CD1}">
      <dgm:prSet/>
      <dgm:spPr/>
      <dgm:t>
        <a:bodyPr/>
        <a:lstStyle/>
        <a:p>
          <a:endParaRPr lang="es-ES"/>
        </a:p>
      </dgm:t>
    </dgm:pt>
    <dgm:pt modelId="{BE9FDFD8-DAD1-41FC-B197-B7E7B87A5D83}" type="sibTrans" cxnId="{C436188C-2DD5-44EF-9FE1-DA30B51A5CD1}">
      <dgm:prSet/>
      <dgm:spPr/>
      <dgm:t>
        <a:bodyPr/>
        <a:lstStyle/>
        <a:p>
          <a:endParaRPr lang="es-ES"/>
        </a:p>
      </dgm:t>
    </dgm:pt>
    <dgm:pt modelId="{77AB98AE-DB97-4C97-A7E8-715A34861814}">
      <dgm:prSet phldrT="[Texto]"/>
      <dgm:spPr/>
      <dgm:t>
        <a:bodyPr/>
        <a:lstStyle/>
        <a:p>
          <a:r>
            <a:rPr lang="es-ES" dirty="0"/>
            <a:t>Investigación comparativa </a:t>
          </a:r>
        </a:p>
      </dgm:t>
    </dgm:pt>
    <dgm:pt modelId="{F9571FA9-3297-4536-92F0-80A4DE9BB5E7}" type="parTrans" cxnId="{487EC3B0-6AE5-48EA-AED0-BEFC23D0DB9A}">
      <dgm:prSet/>
      <dgm:spPr/>
      <dgm:t>
        <a:bodyPr/>
        <a:lstStyle/>
        <a:p>
          <a:endParaRPr lang="es-ES"/>
        </a:p>
      </dgm:t>
    </dgm:pt>
    <dgm:pt modelId="{AFB29D9A-B378-468B-A769-C9B7A7CB0673}" type="sibTrans" cxnId="{487EC3B0-6AE5-48EA-AED0-BEFC23D0DB9A}">
      <dgm:prSet/>
      <dgm:spPr/>
      <dgm:t>
        <a:bodyPr/>
        <a:lstStyle/>
        <a:p>
          <a:endParaRPr lang="es-ES"/>
        </a:p>
      </dgm:t>
    </dgm:pt>
    <dgm:pt modelId="{7012D63B-371A-4F51-A1B0-DE49BE321BF3}">
      <dgm:prSet/>
      <dgm:spPr/>
      <dgm:t>
        <a:bodyPr/>
        <a:lstStyle/>
        <a:p>
          <a:r>
            <a:rPr lang="es-ES" dirty="0"/>
            <a:t>Describir</a:t>
          </a:r>
        </a:p>
      </dgm:t>
    </dgm:pt>
    <dgm:pt modelId="{4841F9BB-34E8-494D-BBF3-02B139AA440C}" type="parTrans" cxnId="{36C156CC-B3A8-4679-92F5-CC12F4798D07}">
      <dgm:prSet/>
      <dgm:spPr/>
      <dgm:t>
        <a:bodyPr/>
        <a:lstStyle/>
        <a:p>
          <a:endParaRPr lang="es-ES"/>
        </a:p>
      </dgm:t>
    </dgm:pt>
    <dgm:pt modelId="{8116C1F9-6A16-44CC-8EEC-5E3CEE161A51}" type="sibTrans" cxnId="{36C156CC-B3A8-4679-92F5-CC12F4798D07}">
      <dgm:prSet/>
      <dgm:spPr/>
      <dgm:t>
        <a:bodyPr/>
        <a:lstStyle/>
        <a:p>
          <a:endParaRPr lang="es-ES"/>
        </a:p>
      </dgm:t>
    </dgm:pt>
    <dgm:pt modelId="{CF24B84A-43B5-4643-9566-ED633CF45114}">
      <dgm:prSet/>
      <dgm:spPr/>
      <dgm:t>
        <a:bodyPr/>
        <a:lstStyle/>
        <a:p>
          <a:r>
            <a:rPr lang="es-ES" dirty="0"/>
            <a:t>Comparar </a:t>
          </a:r>
        </a:p>
      </dgm:t>
    </dgm:pt>
    <dgm:pt modelId="{E5AFBAA7-9966-45DD-BF9E-47BF4EC2F3AC}" type="parTrans" cxnId="{B9A3BF4B-E6F0-4E64-B421-FB9873B31D72}">
      <dgm:prSet/>
      <dgm:spPr/>
      <dgm:t>
        <a:bodyPr/>
        <a:lstStyle/>
        <a:p>
          <a:endParaRPr lang="es-ES"/>
        </a:p>
      </dgm:t>
    </dgm:pt>
    <dgm:pt modelId="{D1BE22AC-3460-4866-B749-B4376163FDDB}" type="sibTrans" cxnId="{B9A3BF4B-E6F0-4E64-B421-FB9873B31D72}">
      <dgm:prSet/>
      <dgm:spPr/>
      <dgm:t>
        <a:bodyPr/>
        <a:lstStyle/>
        <a:p>
          <a:endParaRPr lang="es-ES"/>
        </a:p>
      </dgm:t>
    </dgm:pt>
    <dgm:pt modelId="{CBB1AAC1-104E-430C-A577-D3F86F694114}">
      <dgm:prSet/>
      <dgm:spPr/>
      <dgm:t>
        <a:bodyPr/>
        <a:lstStyle/>
        <a:p>
          <a:r>
            <a:rPr lang="es-ES" dirty="0"/>
            <a:t>Investigación evaluativa </a:t>
          </a:r>
        </a:p>
      </dgm:t>
    </dgm:pt>
    <dgm:pt modelId="{4C2A32C1-E0EF-4D2E-8C34-0D6B10F9EBF9}" type="parTrans" cxnId="{E8609928-71B9-4379-ACAB-2FECAD72866E}">
      <dgm:prSet/>
      <dgm:spPr/>
      <dgm:t>
        <a:bodyPr/>
        <a:lstStyle/>
        <a:p>
          <a:endParaRPr lang="es-ES"/>
        </a:p>
      </dgm:t>
    </dgm:pt>
    <dgm:pt modelId="{42A860B2-7518-4150-9712-2B5F0A4011A2}" type="sibTrans" cxnId="{E8609928-71B9-4379-ACAB-2FECAD72866E}">
      <dgm:prSet/>
      <dgm:spPr/>
      <dgm:t>
        <a:bodyPr/>
        <a:lstStyle/>
        <a:p>
          <a:endParaRPr lang="es-ES"/>
        </a:p>
      </dgm:t>
    </dgm:pt>
    <dgm:pt modelId="{9A5FE3D8-47D6-406F-AA61-D11103318F91}">
      <dgm:prSet/>
      <dgm:spPr/>
      <dgm:t>
        <a:bodyPr/>
        <a:lstStyle/>
        <a:p>
          <a:r>
            <a:rPr lang="es-ES" dirty="0"/>
            <a:t>Evaluar </a:t>
          </a:r>
        </a:p>
      </dgm:t>
    </dgm:pt>
    <dgm:pt modelId="{4EC77392-11A0-4664-A47B-4DC63B8D1D59}" type="parTrans" cxnId="{051CDE6F-B17C-4518-8890-B94CFEB401D2}">
      <dgm:prSet/>
      <dgm:spPr/>
      <dgm:t>
        <a:bodyPr/>
        <a:lstStyle/>
        <a:p>
          <a:endParaRPr lang="es-ES"/>
        </a:p>
      </dgm:t>
    </dgm:pt>
    <dgm:pt modelId="{F6FD0FE9-1E9D-478E-B248-47CA753136E6}" type="sibTrans" cxnId="{051CDE6F-B17C-4518-8890-B94CFEB401D2}">
      <dgm:prSet/>
      <dgm:spPr/>
      <dgm:t>
        <a:bodyPr/>
        <a:lstStyle/>
        <a:p>
          <a:endParaRPr lang="es-ES"/>
        </a:p>
      </dgm:t>
    </dgm:pt>
    <dgm:pt modelId="{1E3C62B3-5D8A-4447-8198-4ADC02DF268C}" type="pres">
      <dgm:prSet presAssocID="{BC053E43-7484-4D4A-9D41-9D7F2D4BE501}" presName="Name0" presStyleCnt="0">
        <dgm:presLayoutVars>
          <dgm:dir/>
          <dgm:animLvl val="lvl"/>
          <dgm:resizeHandles/>
        </dgm:presLayoutVars>
      </dgm:prSet>
      <dgm:spPr/>
    </dgm:pt>
    <dgm:pt modelId="{6BA3ACB7-BF2F-4614-85EF-E028A1E606DA}" type="pres">
      <dgm:prSet presAssocID="{436A0E2F-CE35-4CED-A287-3A2973220064}" presName="linNode" presStyleCnt="0"/>
      <dgm:spPr/>
    </dgm:pt>
    <dgm:pt modelId="{2E0E7AD8-AE69-417F-807F-9CBAB259DE10}" type="pres">
      <dgm:prSet presAssocID="{436A0E2F-CE35-4CED-A287-3A2973220064}" presName="parentShp" presStyleLbl="node1" presStyleIdx="0" presStyleCnt="5">
        <dgm:presLayoutVars>
          <dgm:bulletEnabled val="1"/>
        </dgm:presLayoutVars>
      </dgm:prSet>
      <dgm:spPr/>
    </dgm:pt>
    <dgm:pt modelId="{4CC1F81A-5257-4072-9186-BC941F1ECBE7}" type="pres">
      <dgm:prSet presAssocID="{436A0E2F-CE35-4CED-A287-3A2973220064}" presName="childShp" presStyleLbl="bgAccFollowNode1" presStyleIdx="0" presStyleCnt="5">
        <dgm:presLayoutVars>
          <dgm:bulletEnabled val="1"/>
        </dgm:presLayoutVars>
      </dgm:prSet>
      <dgm:spPr/>
    </dgm:pt>
    <dgm:pt modelId="{3D67AD6F-0E5B-44E2-AF59-8D606654B55E}" type="pres">
      <dgm:prSet presAssocID="{59FC4606-FC07-46BC-B6A3-BF1B537FF361}" presName="spacing" presStyleCnt="0"/>
      <dgm:spPr/>
    </dgm:pt>
    <dgm:pt modelId="{52A34C95-51C5-45DE-9816-91CF94D14149}" type="pres">
      <dgm:prSet presAssocID="{37650A18-B6C7-4FA4-992E-8886663F7878}" presName="linNode" presStyleCnt="0"/>
      <dgm:spPr/>
    </dgm:pt>
    <dgm:pt modelId="{58C603AA-49F5-46DB-B775-E0535B1E3189}" type="pres">
      <dgm:prSet presAssocID="{37650A18-B6C7-4FA4-992E-8886663F7878}" presName="parentShp" presStyleLbl="node1" presStyleIdx="1" presStyleCnt="5">
        <dgm:presLayoutVars>
          <dgm:bulletEnabled val="1"/>
        </dgm:presLayoutVars>
      </dgm:prSet>
      <dgm:spPr/>
    </dgm:pt>
    <dgm:pt modelId="{76788D29-837D-4A6B-9027-EEA599457BB5}" type="pres">
      <dgm:prSet presAssocID="{37650A18-B6C7-4FA4-992E-8886663F7878}" presName="childShp" presStyleLbl="bgAccFollowNode1" presStyleIdx="1" presStyleCnt="5">
        <dgm:presLayoutVars>
          <dgm:bulletEnabled val="1"/>
        </dgm:presLayoutVars>
      </dgm:prSet>
      <dgm:spPr/>
    </dgm:pt>
    <dgm:pt modelId="{7E85B8DD-6666-4077-8CF3-A1F14EF67346}" type="pres">
      <dgm:prSet presAssocID="{EEB1A064-3AEA-45EB-9F90-CDFCAF68B616}" presName="spacing" presStyleCnt="0"/>
      <dgm:spPr/>
    </dgm:pt>
    <dgm:pt modelId="{61F27A2E-3AF7-418C-9B21-6DD69D58D5E8}" type="pres">
      <dgm:prSet presAssocID="{A9061DD2-95B5-4AB6-98C0-F38D3438C755}" presName="linNode" presStyleCnt="0"/>
      <dgm:spPr/>
    </dgm:pt>
    <dgm:pt modelId="{807EEAE0-E839-4588-B119-9AEA93160740}" type="pres">
      <dgm:prSet presAssocID="{A9061DD2-95B5-4AB6-98C0-F38D3438C755}" presName="parentShp" presStyleLbl="node1" presStyleIdx="2" presStyleCnt="5">
        <dgm:presLayoutVars>
          <dgm:bulletEnabled val="1"/>
        </dgm:presLayoutVars>
      </dgm:prSet>
      <dgm:spPr/>
    </dgm:pt>
    <dgm:pt modelId="{AD94C49B-386B-4BF9-A29D-798D38D420D4}" type="pres">
      <dgm:prSet presAssocID="{A9061DD2-95B5-4AB6-98C0-F38D3438C755}" presName="childShp" presStyleLbl="bgAccFollowNode1" presStyleIdx="2" presStyleCnt="5">
        <dgm:presLayoutVars>
          <dgm:bulletEnabled val="1"/>
        </dgm:presLayoutVars>
      </dgm:prSet>
      <dgm:spPr/>
    </dgm:pt>
    <dgm:pt modelId="{FBF1F586-B947-4FAF-932A-BEE97342DBAE}" type="pres">
      <dgm:prSet presAssocID="{BE9FDFD8-DAD1-41FC-B197-B7E7B87A5D83}" presName="spacing" presStyleCnt="0"/>
      <dgm:spPr/>
    </dgm:pt>
    <dgm:pt modelId="{5CCAF442-13B8-4EFB-9DFA-7BB7C0688D3C}" type="pres">
      <dgm:prSet presAssocID="{77AB98AE-DB97-4C97-A7E8-715A34861814}" presName="linNode" presStyleCnt="0"/>
      <dgm:spPr/>
    </dgm:pt>
    <dgm:pt modelId="{0E85E3C4-91C6-45F1-B5B8-FCB9872EDF63}" type="pres">
      <dgm:prSet presAssocID="{77AB98AE-DB97-4C97-A7E8-715A34861814}" presName="parentShp" presStyleLbl="node1" presStyleIdx="3" presStyleCnt="5">
        <dgm:presLayoutVars>
          <dgm:bulletEnabled val="1"/>
        </dgm:presLayoutVars>
      </dgm:prSet>
      <dgm:spPr/>
    </dgm:pt>
    <dgm:pt modelId="{84347F6D-703C-4236-8956-342C6BC072B4}" type="pres">
      <dgm:prSet presAssocID="{77AB98AE-DB97-4C97-A7E8-715A34861814}" presName="childShp" presStyleLbl="bgAccFollowNode1" presStyleIdx="3" presStyleCnt="5">
        <dgm:presLayoutVars>
          <dgm:bulletEnabled val="1"/>
        </dgm:presLayoutVars>
      </dgm:prSet>
      <dgm:spPr/>
    </dgm:pt>
    <dgm:pt modelId="{3F96BF21-FABE-49DE-9351-BCAF46A29FA1}" type="pres">
      <dgm:prSet presAssocID="{AFB29D9A-B378-468B-A769-C9B7A7CB0673}" presName="spacing" presStyleCnt="0"/>
      <dgm:spPr/>
    </dgm:pt>
    <dgm:pt modelId="{AFE597FA-F7EA-45DF-94AA-F24F8CF6A9D8}" type="pres">
      <dgm:prSet presAssocID="{CBB1AAC1-104E-430C-A577-D3F86F694114}" presName="linNode" presStyleCnt="0"/>
      <dgm:spPr/>
    </dgm:pt>
    <dgm:pt modelId="{4A55C448-29A7-45B5-A8C9-04BBB972BCCF}" type="pres">
      <dgm:prSet presAssocID="{CBB1AAC1-104E-430C-A577-D3F86F694114}" presName="parentShp" presStyleLbl="node1" presStyleIdx="4" presStyleCnt="5">
        <dgm:presLayoutVars>
          <dgm:bulletEnabled val="1"/>
        </dgm:presLayoutVars>
      </dgm:prSet>
      <dgm:spPr/>
    </dgm:pt>
    <dgm:pt modelId="{DED1F9B6-C13C-41E3-8804-4E6D758A61E1}" type="pres">
      <dgm:prSet presAssocID="{CBB1AAC1-104E-430C-A577-D3F86F694114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F1C59406-7AE3-453A-A93D-1EFFEA307C8E}" type="presOf" srcId="{CBB1AAC1-104E-430C-A577-D3F86F694114}" destId="{4A55C448-29A7-45B5-A8C9-04BBB972BCCF}" srcOrd="0" destOrd="0" presId="urn:microsoft.com/office/officeart/2005/8/layout/vList6"/>
    <dgm:cxn modelId="{9BDA5009-C857-4F87-9BBA-1C08D2832625}" srcId="{37650A18-B6C7-4FA4-992E-8886663F7878}" destId="{DC214A5D-AC57-4796-9069-863BAB5294D9}" srcOrd="0" destOrd="0" parTransId="{F0E88530-B6EF-49A2-A7C0-51196C0C95DF}" sibTransId="{3E653187-BA6F-4211-9BCF-367916E20BB3}"/>
    <dgm:cxn modelId="{3C8AB216-EBF3-41EF-A3B6-DC8847CD676F}" type="presOf" srcId="{9A5FE3D8-47D6-406F-AA61-D11103318F91}" destId="{DED1F9B6-C13C-41E3-8804-4E6D758A61E1}" srcOrd="0" destOrd="0" presId="urn:microsoft.com/office/officeart/2005/8/layout/vList6"/>
    <dgm:cxn modelId="{4EFBA519-6E81-4917-84BF-D84E009CD415}" type="presOf" srcId="{7012D63B-371A-4F51-A1B0-DE49BE321BF3}" destId="{AD94C49B-386B-4BF9-A29D-798D38D420D4}" srcOrd="0" destOrd="0" presId="urn:microsoft.com/office/officeart/2005/8/layout/vList6"/>
    <dgm:cxn modelId="{E8609928-71B9-4379-ACAB-2FECAD72866E}" srcId="{BC053E43-7484-4D4A-9D41-9D7F2D4BE501}" destId="{CBB1AAC1-104E-430C-A577-D3F86F694114}" srcOrd="4" destOrd="0" parTransId="{4C2A32C1-E0EF-4D2E-8C34-0D6B10F9EBF9}" sibTransId="{42A860B2-7518-4150-9712-2B5F0A4011A2}"/>
    <dgm:cxn modelId="{DDE7DE40-291F-49D0-AC6F-9387CD4900A5}" type="presOf" srcId="{BC053E43-7484-4D4A-9D41-9D7F2D4BE501}" destId="{1E3C62B3-5D8A-4447-8198-4ADC02DF268C}" srcOrd="0" destOrd="0" presId="urn:microsoft.com/office/officeart/2005/8/layout/vList6"/>
    <dgm:cxn modelId="{458B4B5F-7DB3-4224-8340-772A9348BAB4}" type="presOf" srcId="{436A0E2F-CE35-4CED-A287-3A2973220064}" destId="{2E0E7AD8-AE69-417F-807F-9CBAB259DE10}" srcOrd="0" destOrd="0" presId="urn:microsoft.com/office/officeart/2005/8/layout/vList6"/>
    <dgm:cxn modelId="{8BA5036B-FDB1-4FFA-8A91-1D9D037CA3D7}" type="presOf" srcId="{DC214A5D-AC57-4796-9069-863BAB5294D9}" destId="{76788D29-837D-4A6B-9027-EEA599457BB5}" srcOrd="0" destOrd="0" presId="urn:microsoft.com/office/officeart/2005/8/layout/vList6"/>
    <dgm:cxn modelId="{B9A3BF4B-E6F0-4E64-B421-FB9873B31D72}" srcId="{77AB98AE-DB97-4C97-A7E8-715A34861814}" destId="{CF24B84A-43B5-4643-9566-ED633CF45114}" srcOrd="0" destOrd="0" parTransId="{E5AFBAA7-9966-45DD-BF9E-47BF4EC2F3AC}" sibTransId="{D1BE22AC-3460-4866-B749-B4376163FDDB}"/>
    <dgm:cxn modelId="{7170B04C-C45C-4D5B-AEDE-4FCD13C4749E}" srcId="{BC053E43-7484-4D4A-9D41-9D7F2D4BE501}" destId="{436A0E2F-CE35-4CED-A287-3A2973220064}" srcOrd="0" destOrd="0" parTransId="{AFD802E6-0253-4A00-925C-96B3C57781FB}" sibTransId="{59FC4606-FC07-46BC-B6A3-BF1B537FF361}"/>
    <dgm:cxn modelId="{2668856D-5D70-4BEA-BF39-DD16703E9348}" type="presOf" srcId="{627C13DB-F53A-43F8-8C12-C1B137DEAF39}" destId="{4CC1F81A-5257-4072-9186-BC941F1ECBE7}" srcOrd="0" destOrd="0" presId="urn:microsoft.com/office/officeart/2005/8/layout/vList6"/>
    <dgm:cxn modelId="{051CDE6F-B17C-4518-8890-B94CFEB401D2}" srcId="{CBB1AAC1-104E-430C-A577-D3F86F694114}" destId="{9A5FE3D8-47D6-406F-AA61-D11103318F91}" srcOrd="0" destOrd="0" parTransId="{4EC77392-11A0-4664-A47B-4DC63B8D1D59}" sibTransId="{F6FD0FE9-1E9D-478E-B248-47CA753136E6}"/>
    <dgm:cxn modelId="{C436188C-2DD5-44EF-9FE1-DA30B51A5CD1}" srcId="{BC053E43-7484-4D4A-9D41-9D7F2D4BE501}" destId="{A9061DD2-95B5-4AB6-98C0-F38D3438C755}" srcOrd="2" destOrd="0" parTransId="{42DDB06D-F1B2-4CBA-92B1-17200F6BBC3B}" sibTransId="{BE9FDFD8-DAD1-41FC-B197-B7E7B87A5D83}"/>
    <dgm:cxn modelId="{03A93FA4-7C29-4821-9111-B586A93B9E8D}" type="presOf" srcId="{37650A18-B6C7-4FA4-992E-8886663F7878}" destId="{58C603AA-49F5-46DB-B775-E0535B1E3189}" srcOrd="0" destOrd="0" presId="urn:microsoft.com/office/officeart/2005/8/layout/vList6"/>
    <dgm:cxn modelId="{6B7FC0AB-885A-4773-8E4E-1DEF6EF8BC99}" srcId="{436A0E2F-CE35-4CED-A287-3A2973220064}" destId="{627C13DB-F53A-43F8-8C12-C1B137DEAF39}" srcOrd="0" destOrd="0" parTransId="{B088CC88-9308-4ECB-9663-E7DE13D01E4D}" sibTransId="{1CE9B370-1277-4E15-B2A6-E2D6D6E64E39}"/>
    <dgm:cxn modelId="{487EC3B0-6AE5-48EA-AED0-BEFC23D0DB9A}" srcId="{BC053E43-7484-4D4A-9D41-9D7F2D4BE501}" destId="{77AB98AE-DB97-4C97-A7E8-715A34861814}" srcOrd="3" destOrd="0" parTransId="{F9571FA9-3297-4536-92F0-80A4DE9BB5E7}" sibTransId="{AFB29D9A-B378-468B-A769-C9B7A7CB0673}"/>
    <dgm:cxn modelId="{36C156CC-B3A8-4679-92F5-CC12F4798D07}" srcId="{A9061DD2-95B5-4AB6-98C0-F38D3438C755}" destId="{7012D63B-371A-4F51-A1B0-DE49BE321BF3}" srcOrd="0" destOrd="0" parTransId="{4841F9BB-34E8-494D-BBF3-02B139AA440C}" sibTransId="{8116C1F9-6A16-44CC-8EEC-5E3CEE161A51}"/>
    <dgm:cxn modelId="{A649A5CD-4B11-4C3D-B786-ED5502480978}" type="presOf" srcId="{CF24B84A-43B5-4643-9566-ED633CF45114}" destId="{84347F6D-703C-4236-8956-342C6BC072B4}" srcOrd="0" destOrd="0" presId="urn:microsoft.com/office/officeart/2005/8/layout/vList6"/>
    <dgm:cxn modelId="{FF4001E1-7999-4A08-8949-EA8A50DB88E5}" type="presOf" srcId="{A9061DD2-95B5-4AB6-98C0-F38D3438C755}" destId="{807EEAE0-E839-4588-B119-9AEA93160740}" srcOrd="0" destOrd="0" presId="urn:microsoft.com/office/officeart/2005/8/layout/vList6"/>
    <dgm:cxn modelId="{A8E3AFF0-B990-46C0-AFA8-A7954E8960E2}" srcId="{BC053E43-7484-4D4A-9D41-9D7F2D4BE501}" destId="{37650A18-B6C7-4FA4-992E-8886663F7878}" srcOrd="1" destOrd="0" parTransId="{5C6CA11B-B888-47AA-BD6A-09A8E1242819}" sibTransId="{EEB1A064-3AEA-45EB-9F90-CDFCAF68B616}"/>
    <dgm:cxn modelId="{79221BF2-140B-48FA-B812-1AF228992B3D}" type="presOf" srcId="{77AB98AE-DB97-4C97-A7E8-715A34861814}" destId="{0E85E3C4-91C6-45F1-B5B8-FCB9872EDF63}" srcOrd="0" destOrd="0" presId="urn:microsoft.com/office/officeart/2005/8/layout/vList6"/>
    <dgm:cxn modelId="{F16C0182-C8A9-4A2F-9066-49A220A70ECE}" type="presParOf" srcId="{1E3C62B3-5D8A-4447-8198-4ADC02DF268C}" destId="{6BA3ACB7-BF2F-4614-85EF-E028A1E606DA}" srcOrd="0" destOrd="0" presId="urn:microsoft.com/office/officeart/2005/8/layout/vList6"/>
    <dgm:cxn modelId="{454BA4BA-3A21-4AFF-B2F3-DE2BEC416308}" type="presParOf" srcId="{6BA3ACB7-BF2F-4614-85EF-E028A1E606DA}" destId="{2E0E7AD8-AE69-417F-807F-9CBAB259DE10}" srcOrd="0" destOrd="0" presId="urn:microsoft.com/office/officeart/2005/8/layout/vList6"/>
    <dgm:cxn modelId="{A18198AE-8073-436D-B1D5-A271324E1DF4}" type="presParOf" srcId="{6BA3ACB7-BF2F-4614-85EF-E028A1E606DA}" destId="{4CC1F81A-5257-4072-9186-BC941F1ECBE7}" srcOrd="1" destOrd="0" presId="urn:microsoft.com/office/officeart/2005/8/layout/vList6"/>
    <dgm:cxn modelId="{D4F9E7E5-D4B5-4D69-8709-0EDB77EDCF1E}" type="presParOf" srcId="{1E3C62B3-5D8A-4447-8198-4ADC02DF268C}" destId="{3D67AD6F-0E5B-44E2-AF59-8D606654B55E}" srcOrd="1" destOrd="0" presId="urn:microsoft.com/office/officeart/2005/8/layout/vList6"/>
    <dgm:cxn modelId="{34021E20-E09C-432F-A045-B83F0F00356E}" type="presParOf" srcId="{1E3C62B3-5D8A-4447-8198-4ADC02DF268C}" destId="{52A34C95-51C5-45DE-9816-91CF94D14149}" srcOrd="2" destOrd="0" presId="urn:microsoft.com/office/officeart/2005/8/layout/vList6"/>
    <dgm:cxn modelId="{2F173DDE-D623-43CA-B8B0-DE279AF61C69}" type="presParOf" srcId="{52A34C95-51C5-45DE-9816-91CF94D14149}" destId="{58C603AA-49F5-46DB-B775-E0535B1E3189}" srcOrd="0" destOrd="0" presId="urn:microsoft.com/office/officeart/2005/8/layout/vList6"/>
    <dgm:cxn modelId="{B97A060F-ED7E-403F-B7C8-1946FC43C0FF}" type="presParOf" srcId="{52A34C95-51C5-45DE-9816-91CF94D14149}" destId="{76788D29-837D-4A6B-9027-EEA599457BB5}" srcOrd="1" destOrd="0" presId="urn:microsoft.com/office/officeart/2005/8/layout/vList6"/>
    <dgm:cxn modelId="{D6B4BD06-D7FA-404B-AF18-8AA7FDF8D4A0}" type="presParOf" srcId="{1E3C62B3-5D8A-4447-8198-4ADC02DF268C}" destId="{7E85B8DD-6666-4077-8CF3-A1F14EF67346}" srcOrd="3" destOrd="0" presId="urn:microsoft.com/office/officeart/2005/8/layout/vList6"/>
    <dgm:cxn modelId="{9F8D749F-2602-4C76-9A2A-A692C8E90A2C}" type="presParOf" srcId="{1E3C62B3-5D8A-4447-8198-4ADC02DF268C}" destId="{61F27A2E-3AF7-418C-9B21-6DD69D58D5E8}" srcOrd="4" destOrd="0" presId="urn:microsoft.com/office/officeart/2005/8/layout/vList6"/>
    <dgm:cxn modelId="{7C4F42F4-DB85-4F8E-8734-9850FB7DE92A}" type="presParOf" srcId="{61F27A2E-3AF7-418C-9B21-6DD69D58D5E8}" destId="{807EEAE0-E839-4588-B119-9AEA93160740}" srcOrd="0" destOrd="0" presId="urn:microsoft.com/office/officeart/2005/8/layout/vList6"/>
    <dgm:cxn modelId="{9D4982D3-7EAD-49BD-8619-3D73AEEE7817}" type="presParOf" srcId="{61F27A2E-3AF7-418C-9B21-6DD69D58D5E8}" destId="{AD94C49B-386B-4BF9-A29D-798D38D420D4}" srcOrd="1" destOrd="0" presId="urn:microsoft.com/office/officeart/2005/8/layout/vList6"/>
    <dgm:cxn modelId="{5493B3CB-7CEF-40EF-BF7C-FE7F85271179}" type="presParOf" srcId="{1E3C62B3-5D8A-4447-8198-4ADC02DF268C}" destId="{FBF1F586-B947-4FAF-932A-BEE97342DBAE}" srcOrd="5" destOrd="0" presId="urn:microsoft.com/office/officeart/2005/8/layout/vList6"/>
    <dgm:cxn modelId="{91E12F0D-9E28-4856-BF6D-7013E4E60B71}" type="presParOf" srcId="{1E3C62B3-5D8A-4447-8198-4ADC02DF268C}" destId="{5CCAF442-13B8-4EFB-9DFA-7BB7C0688D3C}" srcOrd="6" destOrd="0" presId="urn:microsoft.com/office/officeart/2005/8/layout/vList6"/>
    <dgm:cxn modelId="{788E5183-F868-410B-8E2C-73235B9A34F5}" type="presParOf" srcId="{5CCAF442-13B8-4EFB-9DFA-7BB7C0688D3C}" destId="{0E85E3C4-91C6-45F1-B5B8-FCB9872EDF63}" srcOrd="0" destOrd="0" presId="urn:microsoft.com/office/officeart/2005/8/layout/vList6"/>
    <dgm:cxn modelId="{CD6D024E-9257-4143-9931-9FD398CF9AEE}" type="presParOf" srcId="{5CCAF442-13B8-4EFB-9DFA-7BB7C0688D3C}" destId="{84347F6D-703C-4236-8956-342C6BC072B4}" srcOrd="1" destOrd="0" presId="urn:microsoft.com/office/officeart/2005/8/layout/vList6"/>
    <dgm:cxn modelId="{7BAA8F1E-AB1A-415B-8B44-CF77F0378B12}" type="presParOf" srcId="{1E3C62B3-5D8A-4447-8198-4ADC02DF268C}" destId="{3F96BF21-FABE-49DE-9351-BCAF46A29FA1}" srcOrd="7" destOrd="0" presId="urn:microsoft.com/office/officeart/2005/8/layout/vList6"/>
    <dgm:cxn modelId="{CE350571-C34A-4391-8D40-F129B00F802A}" type="presParOf" srcId="{1E3C62B3-5D8A-4447-8198-4ADC02DF268C}" destId="{AFE597FA-F7EA-45DF-94AA-F24F8CF6A9D8}" srcOrd="8" destOrd="0" presId="urn:microsoft.com/office/officeart/2005/8/layout/vList6"/>
    <dgm:cxn modelId="{738C018B-2D0F-4F1C-8606-F21C4D5ED3B0}" type="presParOf" srcId="{AFE597FA-F7EA-45DF-94AA-F24F8CF6A9D8}" destId="{4A55C448-29A7-45B5-A8C9-04BBB972BCCF}" srcOrd="0" destOrd="0" presId="urn:microsoft.com/office/officeart/2005/8/layout/vList6"/>
    <dgm:cxn modelId="{FC61B7DD-440E-471C-A5DC-79F19D53EA6E}" type="presParOf" srcId="{AFE597FA-F7EA-45DF-94AA-F24F8CF6A9D8}" destId="{DED1F9B6-C13C-41E3-8804-4E6D758A61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9B9BEA-4B48-4F4F-A998-39B36DD9735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62E150E-2BD0-448E-ADF3-9FA5D6E82663}">
      <dgm:prSet phldrT="[Texto]"/>
      <dgm:spPr/>
      <dgm:t>
        <a:bodyPr/>
        <a:lstStyle/>
        <a:p>
          <a:r>
            <a:rPr lang="es-ES" dirty="0"/>
            <a:t>cambiar</a:t>
          </a:r>
        </a:p>
      </dgm:t>
    </dgm:pt>
    <dgm:pt modelId="{94DFAAB4-C5D2-4709-AD6B-F5B6AB303967}" type="parTrans" cxnId="{B23C6CAE-CC11-45F8-9226-BD4DE899A7F1}">
      <dgm:prSet/>
      <dgm:spPr/>
      <dgm:t>
        <a:bodyPr/>
        <a:lstStyle/>
        <a:p>
          <a:endParaRPr lang="es-ES"/>
        </a:p>
      </dgm:t>
    </dgm:pt>
    <dgm:pt modelId="{AB66C8FF-4B9E-431B-92D5-7FE576EDDD38}" type="sibTrans" cxnId="{B23C6CAE-CC11-45F8-9226-BD4DE899A7F1}">
      <dgm:prSet/>
      <dgm:spPr/>
      <dgm:t>
        <a:bodyPr/>
        <a:lstStyle/>
        <a:p>
          <a:endParaRPr lang="es-ES"/>
        </a:p>
      </dgm:t>
    </dgm:pt>
    <dgm:pt modelId="{975E239D-EFCF-4846-949B-DB5C164DA71E}">
      <dgm:prSet phldrT="[Texto]"/>
      <dgm:spPr/>
      <dgm:t>
        <a:bodyPr/>
        <a:lstStyle/>
        <a:p>
          <a:r>
            <a:rPr lang="es-ES" dirty="0"/>
            <a:t>motivar</a:t>
          </a:r>
        </a:p>
      </dgm:t>
    </dgm:pt>
    <dgm:pt modelId="{3AC444CE-1619-4E1F-BAB0-522E55095C1A}" type="parTrans" cxnId="{0601412A-6733-4AE2-B394-DF5C8AF0F913}">
      <dgm:prSet/>
      <dgm:spPr/>
      <dgm:t>
        <a:bodyPr/>
        <a:lstStyle/>
        <a:p>
          <a:endParaRPr lang="es-ES"/>
        </a:p>
      </dgm:t>
    </dgm:pt>
    <dgm:pt modelId="{04751BCA-3EE2-4400-B352-F371392BC510}" type="sibTrans" cxnId="{0601412A-6733-4AE2-B394-DF5C8AF0F913}">
      <dgm:prSet/>
      <dgm:spPr/>
      <dgm:t>
        <a:bodyPr/>
        <a:lstStyle/>
        <a:p>
          <a:endParaRPr lang="es-ES"/>
        </a:p>
      </dgm:t>
    </dgm:pt>
    <dgm:pt modelId="{DAEF7CE6-84D6-4655-B90B-874784AAB325}">
      <dgm:prSet phldrT="[Texto]"/>
      <dgm:spPr/>
      <dgm:t>
        <a:bodyPr/>
        <a:lstStyle/>
        <a:p>
          <a:r>
            <a:rPr lang="es-ES" dirty="0"/>
            <a:t>Enseñar</a:t>
          </a:r>
        </a:p>
      </dgm:t>
    </dgm:pt>
    <dgm:pt modelId="{6F96DD6E-7DFB-4A2F-ABFD-AA527FC0C073}" type="parTrans" cxnId="{683E70C8-67F2-4E15-BD36-6970EDAB11E1}">
      <dgm:prSet/>
      <dgm:spPr/>
      <dgm:t>
        <a:bodyPr/>
        <a:lstStyle/>
        <a:p>
          <a:endParaRPr lang="es-ES"/>
        </a:p>
      </dgm:t>
    </dgm:pt>
    <dgm:pt modelId="{9D66A422-2305-42A3-9D4E-1BEBC888545D}" type="sibTrans" cxnId="{683E70C8-67F2-4E15-BD36-6970EDAB11E1}">
      <dgm:prSet/>
      <dgm:spPr/>
      <dgm:t>
        <a:bodyPr/>
        <a:lstStyle/>
        <a:p>
          <a:endParaRPr lang="es-ES"/>
        </a:p>
      </dgm:t>
    </dgm:pt>
    <dgm:pt modelId="{F4DC9C37-E617-438A-8CCC-CA6EF3A2C9E9}">
      <dgm:prSet phldrT="[Texto]"/>
      <dgm:spPr/>
      <dgm:t>
        <a:bodyPr/>
        <a:lstStyle/>
        <a:p>
          <a:r>
            <a:rPr lang="es-ES" dirty="0"/>
            <a:t>Investigar</a:t>
          </a:r>
        </a:p>
      </dgm:t>
    </dgm:pt>
    <dgm:pt modelId="{8EA66222-6108-465B-81A0-561F4B77AD7F}" type="parTrans" cxnId="{9056C11E-2407-4219-B088-19738DE516D0}">
      <dgm:prSet/>
      <dgm:spPr/>
      <dgm:t>
        <a:bodyPr/>
        <a:lstStyle/>
        <a:p>
          <a:endParaRPr lang="es-ES"/>
        </a:p>
      </dgm:t>
    </dgm:pt>
    <dgm:pt modelId="{B169E02B-90D5-4249-96EF-EBCC8668546B}" type="sibTrans" cxnId="{9056C11E-2407-4219-B088-19738DE516D0}">
      <dgm:prSet/>
      <dgm:spPr/>
      <dgm:t>
        <a:bodyPr/>
        <a:lstStyle/>
        <a:p>
          <a:endParaRPr lang="es-ES"/>
        </a:p>
      </dgm:t>
    </dgm:pt>
    <dgm:pt modelId="{0DDBB565-899A-442C-988A-EEB05BAD32F7}">
      <dgm:prSet phldrT="[Texto]"/>
      <dgm:spPr/>
      <dgm:t>
        <a:bodyPr/>
        <a:lstStyle/>
        <a:p>
          <a:r>
            <a:rPr lang="es-ES" dirty="0"/>
            <a:t>Conocer</a:t>
          </a:r>
        </a:p>
      </dgm:t>
    </dgm:pt>
    <dgm:pt modelId="{127B28AC-1991-47DF-8A1B-477195736F95}" type="parTrans" cxnId="{0B97F13D-25AA-4468-828F-88D889233634}">
      <dgm:prSet/>
      <dgm:spPr/>
      <dgm:t>
        <a:bodyPr/>
        <a:lstStyle/>
        <a:p>
          <a:endParaRPr lang="es-ES"/>
        </a:p>
      </dgm:t>
    </dgm:pt>
    <dgm:pt modelId="{D23C9803-87E4-4D5C-A897-8620100BCE1B}" type="sibTrans" cxnId="{0B97F13D-25AA-4468-828F-88D889233634}">
      <dgm:prSet/>
      <dgm:spPr/>
      <dgm:t>
        <a:bodyPr/>
        <a:lstStyle/>
        <a:p>
          <a:endParaRPr lang="es-ES"/>
        </a:p>
      </dgm:t>
    </dgm:pt>
    <dgm:pt modelId="{0AC85550-5420-483D-85CF-0CBCE47581E4}">
      <dgm:prSet phldrT="[Texto]"/>
      <dgm:spPr/>
      <dgm:t>
        <a:bodyPr/>
        <a:lstStyle/>
        <a:p>
          <a:r>
            <a:rPr lang="es-ES" dirty="0"/>
            <a:t>Mejorar</a:t>
          </a:r>
        </a:p>
      </dgm:t>
    </dgm:pt>
    <dgm:pt modelId="{7845B010-E435-471F-AF43-3B6C74ED79B4}" type="parTrans" cxnId="{B99A1893-EEA2-4BFD-B794-E12E3B8D0896}">
      <dgm:prSet/>
      <dgm:spPr/>
      <dgm:t>
        <a:bodyPr/>
        <a:lstStyle/>
        <a:p>
          <a:endParaRPr lang="es-ES"/>
        </a:p>
      </dgm:t>
    </dgm:pt>
    <dgm:pt modelId="{8F47E506-04A5-4AFA-A0AE-97D2108B0C1C}" type="sibTrans" cxnId="{B99A1893-EEA2-4BFD-B794-E12E3B8D0896}">
      <dgm:prSet/>
      <dgm:spPr/>
      <dgm:t>
        <a:bodyPr/>
        <a:lstStyle/>
        <a:p>
          <a:endParaRPr lang="es-ES"/>
        </a:p>
      </dgm:t>
    </dgm:pt>
    <dgm:pt modelId="{F0AA1EC5-59F8-4BB9-BDB0-572CF104E4A1}">
      <dgm:prSet phldrT="[Texto]"/>
      <dgm:spPr/>
      <dgm:t>
        <a:bodyPr/>
        <a:lstStyle/>
        <a:p>
          <a:r>
            <a:rPr lang="es-ES" dirty="0"/>
            <a:t>Estudiar </a:t>
          </a:r>
        </a:p>
      </dgm:t>
    </dgm:pt>
    <dgm:pt modelId="{FD9AB480-49A9-422E-9D44-7CE53A6C6ECD}" type="parTrans" cxnId="{7A7BC3FD-2D4B-4EC8-B92D-1BD85EB6CBA8}">
      <dgm:prSet/>
      <dgm:spPr/>
      <dgm:t>
        <a:bodyPr/>
        <a:lstStyle/>
        <a:p>
          <a:endParaRPr lang="es-ES"/>
        </a:p>
      </dgm:t>
    </dgm:pt>
    <dgm:pt modelId="{C86023C5-0CCB-4734-AA42-E19D10D8A4D1}" type="sibTrans" cxnId="{7A7BC3FD-2D4B-4EC8-B92D-1BD85EB6CBA8}">
      <dgm:prSet/>
      <dgm:spPr/>
      <dgm:t>
        <a:bodyPr/>
        <a:lstStyle/>
        <a:p>
          <a:endParaRPr lang="es-ES"/>
        </a:p>
      </dgm:t>
    </dgm:pt>
    <dgm:pt modelId="{C0D4E23C-317E-4EB2-919F-C216FF7DA8CA}" type="pres">
      <dgm:prSet presAssocID="{379B9BEA-4B48-4F4F-A998-39B36DD9735E}" presName="Name0" presStyleCnt="0">
        <dgm:presLayoutVars>
          <dgm:chMax val="7"/>
          <dgm:chPref val="7"/>
          <dgm:dir/>
        </dgm:presLayoutVars>
      </dgm:prSet>
      <dgm:spPr/>
    </dgm:pt>
    <dgm:pt modelId="{5D79DB28-BE3C-4C67-BD11-31EE0EFBAB24}" type="pres">
      <dgm:prSet presAssocID="{379B9BEA-4B48-4F4F-A998-39B36DD9735E}" presName="Name1" presStyleCnt="0"/>
      <dgm:spPr/>
    </dgm:pt>
    <dgm:pt modelId="{6E71D4F8-E3B9-4949-9F89-4C5E8A99C5C8}" type="pres">
      <dgm:prSet presAssocID="{379B9BEA-4B48-4F4F-A998-39B36DD9735E}" presName="cycle" presStyleCnt="0"/>
      <dgm:spPr/>
    </dgm:pt>
    <dgm:pt modelId="{C012C6B7-764A-47C8-BC9D-AE7AF6395FB3}" type="pres">
      <dgm:prSet presAssocID="{379B9BEA-4B48-4F4F-A998-39B36DD9735E}" presName="srcNode" presStyleLbl="node1" presStyleIdx="0" presStyleCnt="7"/>
      <dgm:spPr/>
    </dgm:pt>
    <dgm:pt modelId="{E4FB23FC-AAEC-4F18-AA62-E14BC2754235}" type="pres">
      <dgm:prSet presAssocID="{379B9BEA-4B48-4F4F-A998-39B36DD9735E}" presName="conn" presStyleLbl="parChTrans1D2" presStyleIdx="0" presStyleCnt="1"/>
      <dgm:spPr/>
    </dgm:pt>
    <dgm:pt modelId="{6C875A54-B853-424D-9D1D-C74CC9E2A9A1}" type="pres">
      <dgm:prSet presAssocID="{379B9BEA-4B48-4F4F-A998-39B36DD9735E}" presName="extraNode" presStyleLbl="node1" presStyleIdx="0" presStyleCnt="7"/>
      <dgm:spPr/>
    </dgm:pt>
    <dgm:pt modelId="{461976C6-5216-435E-99CA-B1FF8523432B}" type="pres">
      <dgm:prSet presAssocID="{379B9BEA-4B48-4F4F-A998-39B36DD9735E}" presName="dstNode" presStyleLbl="node1" presStyleIdx="0" presStyleCnt="7"/>
      <dgm:spPr/>
    </dgm:pt>
    <dgm:pt modelId="{E9C8F2C7-02DD-4DFF-B88D-E9354850F4F5}" type="pres">
      <dgm:prSet presAssocID="{F62E150E-2BD0-448E-ADF3-9FA5D6E82663}" presName="text_1" presStyleLbl="node1" presStyleIdx="0" presStyleCnt="7">
        <dgm:presLayoutVars>
          <dgm:bulletEnabled val="1"/>
        </dgm:presLayoutVars>
      </dgm:prSet>
      <dgm:spPr/>
    </dgm:pt>
    <dgm:pt modelId="{A289FE0E-68B4-47E9-B2D4-F0BEBA0453FC}" type="pres">
      <dgm:prSet presAssocID="{F62E150E-2BD0-448E-ADF3-9FA5D6E82663}" presName="accent_1" presStyleCnt="0"/>
      <dgm:spPr/>
    </dgm:pt>
    <dgm:pt modelId="{78366CE2-9D9D-4AEE-98D0-C72CEFBF6AF2}" type="pres">
      <dgm:prSet presAssocID="{F62E150E-2BD0-448E-ADF3-9FA5D6E82663}" presName="accentRepeatNode" presStyleLbl="solidFgAcc1" presStyleIdx="0" presStyleCnt="7"/>
      <dgm:spPr/>
    </dgm:pt>
    <dgm:pt modelId="{20C04F56-E0CF-4D76-842B-D8D9E63DDD99}" type="pres">
      <dgm:prSet presAssocID="{975E239D-EFCF-4846-949B-DB5C164DA71E}" presName="text_2" presStyleLbl="node1" presStyleIdx="1" presStyleCnt="7">
        <dgm:presLayoutVars>
          <dgm:bulletEnabled val="1"/>
        </dgm:presLayoutVars>
      </dgm:prSet>
      <dgm:spPr/>
    </dgm:pt>
    <dgm:pt modelId="{52A7EF65-ECCE-464A-BFDB-06B219BCF8D9}" type="pres">
      <dgm:prSet presAssocID="{975E239D-EFCF-4846-949B-DB5C164DA71E}" presName="accent_2" presStyleCnt="0"/>
      <dgm:spPr/>
    </dgm:pt>
    <dgm:pt modelId="{9B1292A3-B9CF-4BD6-9BE5-CF25904602C2}" type="pres">
      <dgm:prSet presAssocID="{975E239D-EFCF-4846-949B-DB5C164DA71E}" presName="accentRepeatNode" presStyleLbl="solidFgAcc1" presStyleIdx="1" presStyleCnt="7"/>
      <dgm:spPr/>
    </dgm:pt>
    <dgm:pt modelId="{034B34B2-3BF8-4C8B-866D-5D535CB682F4}" type="pres">
      <dgm:prSet presAssocID="{DAEF7CE6-84D6-4655-B90B-874784AAB325}" presName="text_3" presStyleLbl="node1" presStyleIdx="2" presStyleCnt="7">
        <dgm:presLayoutVars>
          <dgm:bulletEnabled val="1"/>
        </dgm:presLayoutVars>
      </dgm:prSet>
      <dgm:spPr/>
    </dgm:pt>
    <dgm:pt modelId="{26A06222-885D-4F48-8367-80311038FA4E}" type="pres">
      <dgm:prSet presAssocID="{DAEF7CE6-84D6-4655-B90B-874784AAB325}" presName="accent_3" presStyleCnt="0"/>
      <dgm:spPr/>
    </dgm:pt>
    <dgm:pt modelId="{71766353-0E5C-4744-9B14-26135862C363}" type="pres">
      <dgm:prSet presAssocID="{DAEF7CE6-84D6-4655-B90B-874784AAB325}" presName="accentRepeatNode" presStyleLbl="solidFgAcc1" presStyleIdx="2" presStyleCnt="7"/>
      <dgm:spPr/>
    </dgm:pt>
    <dgm:pt modelId="{BB231796-65D8-4957-BA3C-89EF1507B2C2}" type="pres">
      <dgm:prSet presAssocID="{F4DC9C37-E617-438A-8CCC-CA6EF3A2C9E9}" presName="text_4" presStyleLbl="node1" presStyleIdx="3" presStyleCnt="7">
        <dgm:presLayoutVars>
          <dgm:bulletEnabled val="1"/>
        </dgm:presLayoutVars>
      </dgm:prSet>
      <dgm:spPr/>
    </dgm:pt>
    <dgm:pt modelId="{AA067AED-2A2F-411C-97F0-96C0A187763C}" type="pres">
      <dgm:prSet presAssocID="{F4DC9C37-E617-438A-8CCC-CA6EF3A2C9E9}" presName="accent_4" presStyleCnt="0"/>
      <dgm:spPr/>
    </dgm:pt>
    <dgm:pt modelId="{FD108250-7BBA-4E45-B00A-E31197ECB809}" type="pres">
      <dgm:prSet presAssocID="{F4DC9C37-E617-438A-8CCC-CA6EF3A2C9E9}" presName="accentRepeatNode" presStyleLbl="solidFgAcc1" presStyleIdx="3" presStyleCnt="7"/>
      <dgm:spPr/>
    </dgm:pt>
    <dgm:pt modelId="{67E07237-9790-4399-A57A-21C6BDBF7694}" type="pres">
      <dgm:prSet presAssocID="{0DDBB565-899A-442C-988A-EEB05BAD32F7}" presName="text_5" presStyleLbl="node1" presStyleIdx="4" presStyleCnt="7">
        <dgm:presLayoutVars>
          <dgm:bulletEnabled val="1"/>
        </dgm:presLayoutVars>
      </dgm:prSet>
      <dgm:spPr/>
    </dgm:pt>
    <dgm:pt modelId="{13DFD8B2-C8CB-423B-BC41-FD5E4DF1A6AD}" type="pres">
      <dgm:prSet presAssocID="{0DDBB565-899A-442C-988A-EEB05BAD32F7}" presName="accent_5" presStyleCnt="0"/>
      <dgm:spPr/>
    </dgm:pt>
    <dgm:pt modelId="{06A44D73-5912-41D2-B97B-2A353637FF9E}" type="pres">
      <dgm:prSet presAssocID="{0DDBB565-899A-442C-988A-EEB05BAD32F7}" presName="accentRepeatNode" presStyleLbl="solidFgAcc1" presStyleIdx="4" presStyleCnt="7"/>
      <dgm:spPr/>
    </dgm:pt>
    <dgm:pt modelId="{F67A44E7-6BCA-4FD4-9882-0CBFCF09823C}" type="pres">
      <dgm:prSet presAssocID="{0AC85550-5420-483D-85CF-0CBCE47581E4}" presName="text_6" presStyleLbl="node1" presStyleIdx="5" presStyleCnt="7">
        <dgm:presLayoutVars>
          <dgm:bulletEnabled val="1"/>
        </dgm:presLayoutVars>
      </dgm:prSet>
      <dgm:spPr/>
    </dgm:pt>
    <dgm:pt modelId="{B1B2A9B5-4A94-4BA0-BA81-63E745637E24}" type="pres">
      <dgm:prSet presAssocID="{0AC85550-5420-483D-85CF-0CBCE47581E4}" presName="accent_6" presStyleCnt="0"/>
      <dgm:spPr/>
    </dgm:pt>
    <dgm:pt modelId="{C9208E00-6EF4-4EDB-8598-40877A5E5228}" type="pres">
      <dgm:prSet presAssocID="{0AC85550-5420-483D-85CF-0CBCE47581E4}" presName="accentRepeatNode" presStyleLbl="solidFgAcc1" presStyleIdx="5" presStyleCnt="7"/>
      <dgm:spPr/>
    </dgm:pt>
    <dgm:pt modelId="{0C775F71-4FD3-49D3-847A-48DF945F324D}" type="pres">
      <dgm:prSet presAssocID="{F0AA1EC5-59F8-4BB9-BDB0-572CF104E4A1}" presName="text_7" presStyleLbl="node1" presStyleIdx="6" presStyleCnt="7">
        <dgm:presLayoutVars>
          <dgm:bulletEnabled val="1"/>
        </dgm:presLayoutVars>
      </dgm:prSet>
      <dgm:spPr/>
    </dgm:pt>
    <dgm:pt modelId="{E53AB199-875E-43F3-B387-0C8AF6C430D7}" type="pres">
      <dgm:prSet presAssocID="{F0AA1EC5-59F8-4BB9-BDB0-572CF104E4A1}" presName="accent_7" presStyleCnt="0"/>
      <dgm:spPr/>
    </dgm:pt>
    <dgm:pt modelId="{BEC64CFC-2732-41AB-AAAA-84F7EC37F516}" type="pres">
      <dgm:prSet presAssocID="{F0AA1EC5-59F8-4BB9-BDB0-572CF104E4A1}" presName="accentRepeatNode" presStyleLbl="solidFgAcc1" presStyleIdx="6" presStyleCnt="7"/>
      <dgm:spPr/>
    </dgm:pt>
  </dgm:ptLst>
  <dgm:cxnLst>
    <dgm:cxn modelId="{D3780A12-9C4E-436F-8908-F4648E405EB1}" type="presOf" srcId="{F62E150E-2BD0-448E-ADF3-9FA5D6E82663}" destId="{E9C8F2C7-02DD-4DFF-B88D-E9354850F4F5}" srcOrd="0" destOrd="0" presId="urn:microsoft.com/office/officeart/2008/layout/VerticalCurvedList"/>
    <dgm:cxn modelId="{9056C11E-2407-4219-B088-19738DE516D0}" srcId="{379B9BEA-4B48-4F4F-A998-39B36DD9735E}" destId="{F4DC9C37-E617-438A-8CCC-CA6EF3A2C9E9}" srcOrd="3" destOrd="0" parTransId="{8EA66222-6108-465B-81A0-561F4B77AD7F}" sibTransId="{B169E02B-90D5-4249-96EF-EBCC8668546B}"/>
    <dgm:cxn modelId="{0601412A-6733-4AE2-B394-DF5C8AF0F913}" srcId="{379B9BEA-4B48-4F4F-A998-39B36DD9735E}" destId="{975E239D-EFCF-4846-949B-DB5C164DA71E}" srcOrd="1" destOrd="0" parTransId="{3AC444CE-1619-4E1F-BAB0-522E55095C1A}" sibTransId="{04751BCA-3EE2-4400-B352-F371392BC510}"/>
    <dgm:cxn modelId="{0B97F13D-25AA-4468-828F-88D889233634}" srcId="{379B9BEA-4B48-4F4F-A998-39B36DD9735E}" destId="{0DDBB565-899A-442C-988A-EEB05BAD32F7}" srcOrd="4" destOrd="0" parTransId="{127B28AC-1991-47DF-8A1B-477195736F95}" sibTransId="{D23C9803-87E4-4D5C-A897-8620100BCE1B}"/>
    <dgm:cxn modelId="{C561C86F-BF39-4531-AD14-9C0409B2D770}" type="presOf" srcId="{0DDBB565-899A-442C-988A-EEB05BAD32F7}" destId="{67E07237-9790-4399-A57A-21C6BDBF7694}" srcOrd="0" destOrd="0" presId="urn:microsoft.com/office/officeart/2008/layout/VerticalCurvedList"/>
    <dgm:cxn modelId="{02BCD259-44AB-4640-A5A2-11C930B691EC}" type="presOf" srcId="{F4DC9C37-E617-438A-8CCC-CA6EF3A2C9E9}" destId="{BB231796-65D8-4957-BA3C-89EF1507B2C2}" srcOrd="0" destOrd="0" presId="urn:microsoft.com/office/officeart/2008/layout/VerticalCurvedList"/>
    <dgm:cxn modelId="{413DBC86-C838-4D95-AAF4-E8BC7D58BF17}" type="presOf" srcId="{AB66C8FF-4B9E-431B-92D5-7FE576EDDD38}" destId="{E4FB23FC-AAEC-4F18-AA62-E14BC2754235}" srcOrd="0" destOrd="0" presId="urn:microsoft.com/office/officeart/2008/layout/VerticalCurvedList"/>
    <dgm:cxn modelId="{B99A1893-EEA2-4BFD-B794-E12E3B8D0896}" srcId="{379B9BEA-4B48-4F4F-A998-39B36DD9735E}" destId="{0AC85550-5420-483D-85CF-0CBCE47581E4}" srcOrd="5" destOrd="0" parTransId="{7845B010-E435-471F-AF43-3B6C74ED79B4}" sibTransId="{8F47E506-04A5-4AFA-A0AE-97D2108B0C1C}"/>
    <dgm:cxn modelId="{B8DE61A1-CB36-47D1-8252-2A82B2A1B51D}" type="presOf" srcId="{F0AA1EC5-59F8-4BB9-BDB0-572CF104E4A1}" destId="{0C775F71-4FD3-49D3-847A-48DF945F324D}" srcOrd="0" destOrd="0" presId="urn:microsoft.com/office/officeart/2008/layout/VerticalCurvedList"/>
    <dgm:cxn modelId="{B23C6CAE-CC11-45F8-9226-BD4DE899A7F1}" srcId="{379B9BEA-4B48-4F4F-A998-39B36DD9735E}" destId="{F62E150E-2BD0-448E-ADF3-9FA5D6E82663}" srcOrd="0" destOrd="0" parTransId="{94DFAAB4-C5D2-4709-AD6B-F5B6AB303967}" sibTransId="{AB66C8FF-4B9E-431B-92D5-7FE576EDDD38}"/>
    <dgm:cxn modelId="{67D9F2B0-4FD6-462E-BBEB-857B032EC68F}" type="presOf" srcId="{379B9BEA-4B48-4F4F-A998-39B36DD9735E}" destId="{C0D4E23C-317E-4EB2-919F-C216FF7DA8CA}" srcOrd="0" destOrd="0" presId="urn:microsoft.com/office/officeart/2008/layout/VerticalCurvedList"/>
    <dgm:cxn modelId="{683E70C8-67F2-4E15-BD36-6970EDAB11E1}" srcId="{379B9BEA-4B48-4F4F-A998-39B36DD9735E}" destId="{DAEF7CE6-84D6-4655-B90B-874784AAB325}" srcOrd="2" destOrd="0" parTransId="{6F96DD6E-7DFB-4A2F-ABFD-AA527FC0C073}" sibTransId="{9D66A422-2305-42A3-9D4E-1BEBC888545D}"/>
    <dgm:cxn modelId="{1C92AFC8-F366-4A31-8497-92689065DCC0}" type="presOf" srcId="{975E239D-EFCF-4846-949B-DB5C164DA71E}" destId="{20C04F56-E0CF-4D76-842B-D8D9E63DDD99}" srcOrd="0" destOrd="0" presId="urn:microsoft.com/office/officeart/2008/layout/VerticalCurvedList"/>
    <dgm:cxn modelId="{D313CDC8-AA2C-475F-B382-8211BB41C476}" type="presOf" srcId="{0AC85550-5420-483D-85CF-0CBCE47581E4}" destId="{F67A44E7-6BCA-4FD4-9882-0CBFCF09823C}" srcOrd="0" destOrd="0" presId="urn:microsoft.com/office/officeart/2008/layout/VerticalCurvedList"/>
    <dgm:cxn modelId="{EADA42D8-EDFE-4ECF-8886-A478D2EAA12E}" type="presOf" srcId="{DAEF7CE6-84D6-4655-B90B-874784AAB325}" destId="{034B34B2-3BF8-4C8B-866D-5D535CB682F4}" srcOrd="0" destOrd="0" presId="urn:microsoft.com/office/officeart/2008/layout/VerticalCurvedList"/>
    <dgm:cxn modelId="{7A7BC3FD-2D4B-4EC8-B92D-1BD85EB6CBA8}" srcId="{379B9BEA-4B48-4F4F-A998-39B36DD9735E}" destId="{F0AA1EC5-59F8-4BB9-BDB0-572CF104E4A1}" srcOrd="6" destOrd="0" parTransId="{FD9AB480-49A9-422E-9D44-7CE53A6C6ECD}" sibTransId="{C86023C5-0CCB-4734-AA42-E19D10D8A4D1}"/>
    <dgm:cxn modelId="{847D68E8-A93B-431B-8D46-8B601545750A}" type="presParOf" srcId="{C0D4E23C-317E-4EB2-919F-C216FF7DA8CA}" destId="{5D79DB28-BE3C-4C67-BD11-31EE0EFBAB24}" srcOrd="0" destOrd="0" presId="urn:microsoft.com/office/officeart/2008/layout/VerticalCurvedList"/>
    <dgm:cxn modelId="{B65E7F2E-035E-47FE-A802-CDE3AD3E502A}" type="presParOf" srcId="{5D79DB28-BE3C-4C67-BD11-31EE0EFBAB24}" destId="{6E71D4F8-E3B9-4949-9F89-4C5E8A99C5C8}" srcOrd="0" destOrd="0" presId="urn:microsoft.com/office/officeart/2008/layout/VerticalCurvedList"/>
    <dgm:cxn modelId="{62519A0A-5893-4879-9248-1CB29FB42077}" type="presParOf" srcId="{6E71D4F8-E3B9-4949-9F89-4C5E8A99C5C8}" destId="{C012C6B7-764A-47C8-BC9D-AE7AF6395FB3}" srcOrd="0" destOrd="0" presId="urn:microsoft.com/office/officeart/2008/layout/VerticalCurvedList"/>
    <dgm:cxn modelId="{310F8DCC-416F-49F1-9069-B4318DC63497}" type="presParOf" srcId="{6E71D4F8-E3B9-4949-9F89-4C5E8A99C5C8}" destId="{E4FB23FC-AAEC-4F18-AA62-E14BC2754235}" srcOrd="1" destOrd="0" presId="urn:microsoft.com/office/officeart/2008/layout/VerticalCurvedList"/>
    <dgm:cxn modelId="{D99CDC51-1F73-48BF-A975-0FD66BBCB526}" type="presParOf" srcId="{6E71D4F8-E3B9-4949-9F89-4C5E8A99C5C8}" destId="{6C875A54-B853-424D-9D1D-C74CC9E2A9A1}" srcOrd="2" destOrd="0" presId="urn:microsoft.com/office/officeart/2008/layout/VerticalCurvedList"/>
    <dgm:cxn modelId="{B0143F0A-7323-41A5-82DF-5C318A7A2602}" type="presParOf" srcId="{6E71D4F8-E3B9-4949-9F89-4C5E8A99C5C8}" destId="{461976C6-5216-435E-99CA-B1FF8523432B}" srcOrd="3" destOrd="0" presId="urn:microsoft.com/office/officeart/2008/layout/VerticalCurvedList"/>
    <dgm:cxn modelId="{F8CE3E95-E884-4661-827D-C5FD87B2B38A}" type="presParOf" srcId="{5D79DB28-BE3C-4C67-BD11-31EE0EFBAB24}" destId="{E9C8F2C7-02DD-4DFF-B88D-E9354850F4F5}" srcOrd="1" destOrd="0" presId="urn:microsoft.com/office/officeart/2008/layout/VerticalCurvedList"/>
    <dgm:cxn modelId="{55C71E49-13A9-4FA3-AEA2-6E2BA1B30D19}" type="presParOf" srcId="{5D79DB28-BE3C-4C67-BD11-31EE0EFBAB24}" destId="{A289FE0E-68B4-47E9-B2D4-F0BEBA0453FC}" srcOrd="2" destOrd="0" presId="urn:microsoft.com/office/officeart/2008/layout/VerticalCurvedList"/>
    <dgm:cxn modelId="{7E85304E-232C-4B0D-800C-3F997B0A9785}" type="presParOf" srcId="{A289FE0E-68B4-47E9-B2D4-F0BEBA0453FC}" destId="{78366CE2-9D9D-4AEE-98D0-C72CEFBF6AF2}" srcOrd="0" destOrd="0" presId="urn:microsoft.com/office/officeart/2008/layout/VerticalCurvedList"/>
    <dgm:cxn modelId="{835F520A-8755-4384-9C1B-0EFE4F2BC750}" type="presParOf" srcId="{5D79DB28-BE3C-4C67-BD11-31EE0EFBAB24}" destId="{20C04F56-E0CF-4D76-842B-D8D9E63DDD99}" srcOrd="3" destOrd="0" presId="urn:microsoft.com/office/officeart/2008/layout/VerticalCurvedList"/>
    <dgm:cxn modelId="{BF4DDBA7-C136-489B-8B1F-FB8C744C447C}" type="presParOf" srcId="{5D79DB28-BE3C-4C67-BD11-31EE0EFBAB24}" destId="{52A7EF65-ECCE-464A-BFDB-06B219BCF8D9}" srcOrd="4" destOrd="0" presId="urn:microsoft.com/office/officeart/2008/layout/VerticalCurvedList"/>
    <dgm:cxn modelId="{9E63B802-6B5F-47CE-A723-E3EA7BFECF7D}" type="presParOf" srcId="{52A7EF65-ECCE-464A-BFDB-06B219BCF8D9}" destId="{9B1292A3-B9CF-4BD6-9BE5-CF25904602C2}" srcOrd="0" destOrd="0" presId="urn:microsoft.com/office/officeart/2008/layout/VerticalCurvedList"/>
    <dgm:cxn modelId="{5BA3F306-F446-4E59-8568-543C0B86DE0F}" type="presParOf" srcId="{5D79DB28-BE3C-4C67-BD11-31EE0EFBAB24}" destId="{034B34B2-3BF8-4C8B-866D-5D535CB682F4}" srcOrd="5" destOrd="0" presId="urn:microsoft.com/office/officeart/2008/layout/VerticalCurvedList"/>
    <dgm:cxn modelId="{E424D88F-A197-4828-B59B-5F9BF628B741}" type="presParOf" srcId="{5D79DB28-BE3C-4C67-BD11-31EE0EFBAB24}" destId="{26A06222-885D-4F48-8367-80311038FA4E}" srcOrd="6" destOrd="0" presId="urn:microsoft.com/office/officeart/2008/layout/VerticalCurvedList"/>
    <dgm:cxn modelId="{C113C4A2-C58B-4929-B627-C36FC49C6C21}" type="presParOf" srcId="{26A06222-885D-4F48-8367-80311038FA4E}" destId="{71766353-0E5C-4744-9B14-26135862C363}" srcOrd="0" destOrd="0" presId="urn:microsoft.com/office/officeart/2008/layout/VerticalCurvedList"/>
    <dgm:cxn modelId="{F85B294D-34FB-4C15-8037-29FD1061CC1D}" type="presParOf" srcId="{5D79DB28-BE3C-4C67-BD11-31EE0EFBAB24}" destId="{BB231796-65D8-4957-BA3C-89EF1507B2C2}" srcOrd="7" destOrd="0" presId="urn:microsoft.com/office/officeart/2008/layout/VerticalCurvedList"/>
    <dgm:cxn modelId="{26AE103B-4B38-41D0-852C-5E8C82B6F745}" type="presParOf" srcId="{5D79DB28-BE3C-4C67-BD11-31EE0EFBAB24}" destId="{AA067AED-2A2F-411C-97F0-96C0A187763C}" srcOrd="8" destOrd="0" presId="urn:microsoft.com/office/officeart/2008/layout/VerticalCurvedList"/>
    <dgm:cxn modelId="{39C5D4C3-65DC-4C9A-8C36-735610B3A9AD}" type="presParOf" srcId="{AA067AED-2A2F-411C-97F0-96C0A187763C}" destId="{FD108250-7BBA-4E45-B00A-E31197ECB809}" srcOrd="0" destOrd="0" presId="urn:microsoft.com/office/officeart/2008/layout/VerticalCurvedList"/>
    <dgm:cxn modelId="{B475C478-435C-4D05-A7B2-1D2E41C3259B}" type="presParOf" srcId="{5D79DB28-BE3C-4C67-BD11-31EE0EFBAB24}" destId="{67E07237-9790-4399-A57A-21C6BDBF7694}" srcOrd="9" destOrd="0" presId="urn:microsoft.com/office/officeart/2008/layout/VerticalCurvedList"/>
    <dgm:cxn modelId="{D6766D41-8A3B-4F0F-B24E-7F2A74CE0036}" type="presParOf" srcId="{5D79DB28-BE3C-4C67-BD11-31EE0EFBAB24}" destId="{13DFD8B2-C8CB-423B-BC41-FD5E4DF1A6AD}" srcOrd="10" destOrd="0" presId="urn:microsoft.com/office/officeart/2008/layout/VerticalCurvedList"/>
    <dgm:cxn modelId="{EEA83AD6-D29E-43BF-9A51-7947C74DB579}" type="presParOf" srcId="{13DFD8B2-C8CB-423B-BC41-FD5E4DF1A6AD}" destId="{06A44D73-5912-41D2-B97B-2A353637FF9E}" srcOrd="0" destOrd="0" presId="urn:microsoft.com/office/officeart/2008/layout/VerticalCurvedList"/>
    <dgm:cxn modelId="{90C61393-AD8F-4872-A17B-EF092EC26FCF}" type="presParOf" srcId="{5D79DB28-BE3C-4C67-BD11-31EE0EFBAB24}" destId="{F67A44E7-6BCA-4FD4-9882-0CBFCF09823C}" srcOrd="11" destOrd="0" presId="urn:microsoft.com/office/officeart/2008/layout/VerticalCurvedList"/>
    <dgm:cxn modelId="{4A35B56C-41FD-4192-A027-F7654FA17090}" type="presParOf" srcId="{5D79DB28-BE3C-4C67-BD11-31EE0EFBAB24}" destId="{B1B2A9B5-4A94-4BA0-BA81-63E745637E24}" srcOrd="12" destOrd="0" presId="urn:microsoft.com/office/officeart/2008/layout/VerticalCurvedList"/>
    <dgm:cxn modelId="{28D37DCC-7D53-48D6-BB14-DB27C4BA3016}" type="presParOf" srcId="{B1B2A9B5-4A94-4BA0-BA81-63E745637E24}" destId="{C9208E00-6EF4-4EDB-8598-40877A5E5228}" srcOrd="0" destOrd="0" presId="urn:microsoft.com/office/officeart/2008/layout/VerticalCurvedList"/>
    <dgm:cxn modelId="{F516A24B-6BA2-420F-86C0-5B30EB392935}" type="presParOf" srcId="{5D79DB28-BE3C-4C67-BD11-31EE0EFBAB24}" destId="{0C775F71-4FD3-49D3-847A-48DF945F324D}" srcOrd="13" destOrd="0" presId="urn:microsoft.com/office/officeart/2008/layout/VerticalCurvedList"/>
    <dgm:cxn modelId="{5666DBD9-4E69-48D4-B09C-4BE4F49E280F}" type="presParOf" srcId="{5D79DB28-BE3C-4C67-BD11-31EE0EFBAB24}" destId="{E53AB199-875E-43F3-B387-0C8AF6C430D7}" srcOrd="14" destOrd="0" presId="urn:microsoft.com/office/officeart/2008/layout/VerticalCurvedList"/>
    <dgm:cxn modelId="{4024214E-9436-402C-B1C1-C88E3D63F9FB}" type="presParOf" srcId="{E53AB199-875E-43F3-B387-0C8AF6C430D7}" destId="{BEC64CFC-2732-41AB-AAAA-84F7EC37F5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620FF-B33A-45ED-BAD2-2F4AAE0913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307714-81B2-4885-B337-7FD56DF4A63F}">
      <dgm:prSet phldrT="[Texto]"/>
      <dgm:spPr/>
      <dgm:t>
        <a:bodyPr/>
        <a:lstStyle/>
        <a:p>
          <a:r>
            <a:rPr lang="es-ES" dirty="0" err="1"/>
            <a:t>Obj</a:t>
          </a:r>
          <a:r>
            <a:rPr lang="es-ES" dirty="0"/>
            <a:t>.</a:t>
          </a:r>
        </a:p>
        <a:p>
          <a:r>
            <a:rPr lang="es-ES" dirty="0"/>
            <a:t>Generales</a:t>
          </a:r>
        </a:p>
      </dgm:t>
    </dgm:pt>
    <dgm:pt modelId="{F78E4369-EC04-41AC-883D-36A5474C7BE7}" type="parTrans" cxnId="{B9356603-E592-42C5-915F-6E01A4B8E0A1}">
      <dgm:prSet/>
      <dgm:spPr/>
      <dgm:t>
        <a:bodyPr/>
        <a:lstStyle/>
        <a:p>
          <a:endParaRPr lang="es-ES"/>
        </a:p>
      </dgm:t>
    </dgm:pt>
    <dgm:pt modelId="{5D1D1490-CCDB-4A69-BEB0-CA463374DFD7}" type="sibTrans" cxnId="{B9356603-E592-42C5-915F-6E01A4B8E0A1}">
      <dgm:prSet/>
      <dgm:spPr/>
      <dgm:t>
        <a:bodyPr/>
        <a:lstStyle/>
        <a:p>
          <a:endParaRPr lang="es-ES"/>
        </a:p>
      </dgm:t>
    </dgm:pt>
    <dgm:pt modelId="{78755D0F-60D9-4479-9596-642BFC9C3618}">
      <dgm:prSet phldrT="[Texto]" custT="1"/>
      <dgm:spPr/>
      <dgm:t>
        <a:bodyPr/>
        <a:lstStyle/>
        <a:p>
          <a:r>
            <a:rPr lang="es-ES" sz="1600" b="1" dirty="0"/>
            <a:t>Comprender</a:t>
          </a:r>
        </a:p>
      </dgm:t>
    </dgm:pt>
    <dgm:pt modelId="{4F6CF6B2-4315-4CF2-9C5E-265A362B7A4B}" type="parTrans" cxnId="{3481EC58-E56F-4D5B-AA1A-61D5F398DA3F}">
      <dgm:prSet/>
      <dgm:spPr/>
      <dgm:t>
        <a:bodyPr/>
        <a:lstStyle/>
        <a:p>
          <a:endParaRPr lang="es-ES"/>
        </a:p>
      </dgm:t>
    </dgm:pt>
    <dgm:pt modelId="{D07F6198-36A7-480E-8919-5EC155165F84}" type="sibTrans" cxnId="{3481EC58-E56F-4D5B-AA1A-61D5F398DA3F}">
      <dgm:prSet/>
      <dgm:spPr/>
      <dgm:t>
        <a:bodyPr/>
        <a:lstStyle/>
        <a:p>
          <a:endParaRPr lang="es-ES"/>
        </a:p>
      </dgm:t>
    </dgm:pt>
    <dgm:pt modelId="{69E9FA77-15D2-424A-B8CF-CCB25E47FEF7}">
      <dgm:prSet phldrT="[Texto]" custT="1"/>
      <dgm:spPr/>
      <dgm:t>
        <a:bodyPr/>
        <a:lstStyle/>
        <a:p>
          <a:r>
            <a:rPr lang="es-ES" sz="1600" b="1" dirty="0"/>
            <a:t>Analizar</a:t>
          </a:r>
        </a:p>
      </dgm:t>
    </dgm:pt>
    <dgm:pt modelId="{E6463F5F-B2B8-4A76-8A58-432D630A0D0E}" type="parTrans" cxnId="{5A715D50-09C0-47DD-B071-B4B64955B450}">
      <dgm:prSet/>
      <dgm:spPr/>
      <dgm:t>
        <a:bodyPr/>
        <a:lstStyle/>
        <a:p>
          <a:endParaRPr lang="es-ES"/>
        </a:p>
      </dgm:t>
    </dgm:pt>
    <dgm:pt modelId="{E72F2798-9A66-45AA-B23F-4810B893CF82}" type="sibTrans" cxnId="{5A715D50-09C0-47DD-B071-B4B64955B450}">
      <dgm:prSet/>
      <dgm:spPr/>
      <dgm:t>
        <a:bodyPr/>
        <a:lstStyle/>
        <a:p>
          <a:endParaRPr lang="es-ES"/>
        </a:p>
      </dgm:t>
    </dgm:pt>
    <dgm:pt modelId="{814D82F8-04FB-46A6-8AF4-7489D0FD8E18}">
      <dgm:prSet phldrT="[Texto]"/>
      <dgm:spPr/>
      <dgm:t>
        <a:bodyPr/>
        <a:lstStyle/>
        <a:p>
          <a:r>
            <a:rPr lang="es-ES" dirty="0" err="1"/>
            <a:t>Obj</a:t>
          </a:r>
          <a:r>
            <a:rPr lang="es-ES" dirty="0"/>
            <a:t>.</a:t>
          </a:r>
        </a:p>
        <a:p>
          <a:r>
            <a:rPr lang="es-ES" dirty="0"/>
            <a:t>Específicos</a:t>
          </a:r>
        </a:p>
      </dgm:t>
    </dgm:pt>
    <dgm:pt modelId="{0AAB09B5-26B6-4A10-9455-E8DBF6497919}" type="parTrans" cxnId="{A7170C7D-5E46-428B-8688-4C4BA288CAAA}">
      <dgm:prSet/>
      <dgm:spPr/>
      <dgm:t>
        <a:bodyPr/>
        <a:lstStyle/>
        <a:p>
          <a:endParaRPr lang="es-ES"/>
        </a:p>
      </dgm:t>
    </dgm:pt>
    <dgm:pt modelId="{386B0362-A919-4237-A8C2-584B8AB600AC}" type="sibTrans" cxnId="{A7170C7D-5E46-428B-8688-4C4BA288CAAA}">
      <dgm:prSet/>
      <dgm:spPr/>
      <dgm:t>
        <a:bodyPr/>
        <a:lstStyle/>
        <a:p>
          <a:endParaRPr lang="es-ES"/>
        </a:p>
      </dgm:t>
    </dgm:pt>
    <dgm:pt modelId="{8495FD98-1DBD-4773-8C7B-70DE14D1AA4C}">
      <dgm:prSet phldrT="[Texto]" custT="1"/>
      <dgm:spPr/>
      <dgm:t>
        <a:bodyPr/>
        <a:lstStyle/>
        <a:p>
          <a:r>
            <a:rPr lang="es-ES" sz="1400" b="1" dirty="0"/>
            <a:t>Identificar</a:t>
          </a:r>
        </a:p>
      </dgm:t>
    </dgm:pt>
    <dgm:pt modelId="{FF9DE97C-4902-46C8-B467-FCB8A0AA2A91}" type="parTrans" cxnId="{D8DEE9B6-2C76-4D96-9436-4706E3EA959E}">
      <dgm:prSet/>
      <dgm:spPr/>
      <dgm:t>
        <a:bodyPr/>
        <a:lstStyle/>
        <a:p>
          <a:endParaRPr lang="es-ES"/>
        </a:p>
      </dgm:t>
    </dgm:pt>
    <dgm:pt modelId="{3095B0E6-AD81-473C-A907-D44F6B95773F}" type="sibTrans" cxnId="{D8DEE9B6-2C76-4D96-9436-4706E3EA959E}">
      <dgm:prSet/>
      <dgm:spPr/>
      <dgm:t>
        <a:bodyPr/>
        <a:lstStyle/>
        <a:p>
          <a:endParaRPr lang="es-ES"/>
        </a:p>
      </dgm:t>
    </dgm:pt>
    <dgm:pt modelId="{E771C741-23B1-4928-BF82-E064166159E8}">
      <dgm:prSet phldrT="[Texto]" custT="1"/>
      <dgm:spPr/>
      <dgm:t>
        <a:bodyPr/>
        <a:lstStyle/>
        <a:p>
          <a:r>
            <a:rPr lang="es-ES" sz="1400" b="1" dirty="0"/>
            <a:t>Caracterizar</a:t>
          </a:r>
        </a:p>
      </dgm:t>
    </dgm:pt>
    <dgm:pt modelId="{36343282-BF14-4DED-85DA-1874886C96E9}" type="parTrans" cxnId="{23CF1D30-C197-4EAE-83DF-9F8E259998CA}">
      <dgm:prSet/>
      <dgm:spPr/>
      <dgm:t>
        <a:bodyPr/>
        <a:lstStyle/>
        <a:p>
          <a:endParaRPr lang="es-ES"/>
        </a:p>
      </dgm:t>
    </dgm:pt>
    <dgm:pt modelId="{5B949687-DFD8-4516-95DC-AA11885434C8}" type="sibTrans" cxnId="{23CF1D30-C197-4EAE-83DF-9F8E259998CA}">
      <dgm:prSet/>
      <dgm:spPr/>
      <dgm:t>
        <a:bodyPr/>
        <a:lstStyle/>
        <a:p>
          <a:endParaRPr lang="es-ES"/>
        </a:p>
      </dgm:t>
    </dgm:pt>
    <dgm:pt modelId="{47F0EF1E-E0B6-4BCF-A447-A45C88155810}">
      <dgm:prSet phldrT="[Texto]" custT="1"/>
      <dgm:spPr/>
      <dgm:t>
        <a:bodyPr/>
        <a:lstStyle/>
        <a:p>
          <a:r>
            <a:rPr lang="es-ES" sz="1400" b="1" dirty="0"/>
            <a:t>Describir</a:t>
          </a:r>
        </a:p>
      </dgm:t>
    </dgm:pt>
    <dgm:pt modelId="{EA9209B1-BAF7-4433-9AA1-B1526AE01E48}" type="parTrans" cxnId="{2A71854F-114E-429E-B4E2-97A4F2F74864}">
      <dgm:prSet/>
      <dgm:spPr/>
      <dgm:t>
        <a:bodyPr/>
        <a:lstStyle/>
        <a:p>
          <a:endParaRPr lang="es-ES"/>
        </a:p>
      </dgm:t>
    </dgm:pt>
    <dgm:pt modelId="{C393322F-D64B-4692-ACB9-8AD1D9D061EC}" type="sibTrans" cxnId="{2A71854F-114E-429E-B4E2-97A4F2F74864}">
      <dgm:prSet/>
      <dgm:spPr/>
      <dgm:t>
        <a:bodyPr/>
        <a:lstStyle/>
        <a:p>
          <a:endParaRPr lang="es-ES"/>
        </a:p>
      </dgm:t>
    </dgm:pt>
    <dgm:pt modelId="{CB066339-3201-49D3-B7E7-93D8917E63C3}">
      <dgm:prSet phldrT="[Texto]" custT="1"/>
      <dgm:spPr/>
      <dgm:t>
        <a:bodyPr/>
        <a:lstStyle/>
        <a:p>
          <a:r>
            <a:rPr lang="es-ES" sz="1400" b="1" dirty="0"/>
            <a:t>Comparar</a:t>
          </a:r>
        </a:p>
      </dgm:t>
    </dgm:pt>
    <dgm:pt modelId="{5832D4B1-156B-4CC7-B970-79C056A6088F}" type="parTrans" cxnId="{9959C436-ECB8-412A-87A4-5F5D117FC780}">
      <dgm:prSet/>
      <dgm:spPr/>
      <dgm:t>
        <a:bodyPr/>
        <a:lstStyle/>
        <a:p>
          <a:endParaRPr lang="es-ES"/>
        </a:p>
      </dgm:t>
    </dgm:pt>
    <dgm:pt modelId="{3E88C672-2409-46B2-87A6-33447C13F1E4}" type="sibTrans" cxnId="{9959C436-ECB8-412A-87A4-5F5D117FC780}">
      <dgm:prSet/>
      <dgm:spPr/>
      <dgm:t>
        <a:bodyPr/>
        <a:lstStyle/>
        <a:p>
          <a:endParaRPr lang="es-ES"/>
        </a:p>
      </dgm:t>
    </dgm:pt>
    <dgm:pt modelId="{9CAD4753-6007-44D4-BF48-F90389AB283B}">
      <dgm:prSet phldrT="[Texto]" custT="1"/>
      <dgm:spPr/>
      <dgm:t>
        <a:bodyPr/>
        <a:lstStyle/>
        <a:p>
          <a:r>
            <a:rPr lang="es-ES" sz="1400" b="1" dirty="0"/>
            <a:t>Analizar </a:t>
          </a:r>
        </a:p>
      </dgm:t>
    </dgm:pt>
    <dgm:pt modelId="{EAF45781-68F8-43D4-ABAA-3E64C5F77649}" type="parTrans" cxnId="{AF4AA3D4-CB8E-4E24-A1ED-79203169C506}">
      <dgm:prSet/>
      <dgm:spPr/>
      <dgm:t>
        <a:bodyPr/>
        <a:lstStyle/>
        <a:p>
          <a:endParaRPr lang="es-ES"/>
        </a:p>
      </dgm:t>
    </dgm:pt>
    <dgm:pt modelId="{84FBFD8C-2310-4261-8741-A15D6CC596D8}" type="sibTrans" cxnId="{AF4AA3D4-CB8E-4E24-A1ED-79203169C506}">
      <dgm:prSet/>
      <dgm:spPr/>
      <dgm:t>
        <a:bodyPr/>
        <a:lstStyle/>
        <a:p>
          <a:endParaRPr lang="es-ES"/>
        </a:p>
      </dgm:t>
    </dgm:pt>
    <dgm:pt modelId="{2EF84B8B-F744-422B-AA95-8B1737BA886B}">
      <dgm:prSet phldrT="[Texto]" custT="1"/>
      <dgm:spPr/>
      <dgm:t>
        <a:bodyPr/>
        <a:lstStyle/>
        <a:p>
          <a:r>
            <a:rPr lang="es-ES" sz="1400" b="1" dirty="0"/>
            <a:t>Determinar</a:t>
          </a:r>
        </a:p>
      </dgm:t>
    </dgm:pt>
    <dgm:pt modelId="{7CE57195-F62B-4E3A-9AF8-33154AFB2C4D}" type="parTrans" cxnId="{10E07401-050F-4CBB-A00E-1CAEDC52E437}">
      <dgm:prSet/>
      <dgm:spPr/>
      <dgm:t>
        <a:bodyPr/>
        <a:lstStyle/>
        <a:p>
          <a:endParaRPr lang="es-ES"/>
        </a:p>
      </dgm:t>
    </dgm:pt>
    <dgm:pt modelId="{372EA09A-9E1D-4E1E-85D7-1B31E6A08EBF}" type="sibTrans" cxnId="{10E07401-050F-4CBB-A00E-1CAEDC52E437}">
      <dgm:prSet/>
      <dgm:spPr/>
      <dgm:t>
        <a:bodyPr/>
        <a:lstStyle/>
        <a:p>
          <a:endParaRPr lang="es-ES"/>
        </a:p>
      </dgm:t>
    </dgm:pt>
    <dgm:pt modelId="{5DD74954-DABF-4CCB-BB9D-4C25331EA2DD}">
      <dgm:prSet phldrT="[Texto]" custT="1"/>
      <dgm:spPr/>
      <dgm:t>
        <a:bodyPr/>
        <a:lstStyle/>
        <a:p>
          <a:r>
            <a:rPr lang="es-ES" sz="1400" b="1" dirty="0"/>
            <a:t>Diseñar</a:t>
          </a:r>
        </a:p>
      </dgm:t>
    </dgm:pt>
    <dgm:pt modelId="{6FC3F178-3967-415F-B37A-0393D3551999}" type="parTrans" cxnId="{B3C1F102-F1C2-4576-8F56-C31E9A6D5B0F}">
      <dgm:prSet/>
      <dgm:spPr/>
      <dgm:t>
        <a:bodyPr/>
        <a:lstStyle/>
        <a:p>
          <a:endParaRPr lang="es-ES"/>
        </a:p>
      </dgm:t>
    </dgm:pt>
    <dgm:pt modelId="{67CBBDC0-FE6B-4EE4-81C6-74C1E698D41F}" type="sibTrans" cxnId="{B3C1F102-F1C2-4576-8F56-C31E9A6D5B0F}">
      <dgm:prSet/>
      <dgm:spPr/>
      <dgm:t>
        <a:bodyPr/>
        <a:lstStyle/>
        <a:p>
          <a:endParaRPr lang="es-ES"/>
        </a:p>
      </dgm:t>
    </dgm:pt>
    <dgm:pt modelId="{1CAB9406-3CB1-4E2F-979B-85D1B0E26D42}">
      <dgm:prSet phldrT="[Texto]" custT="1"/>
      <dgm:spPr/>
      <dgm:t>
        <a:bodyPr/>
        <a:lstStyle/>
        <a:p>
          <a:r>
            <a:rPr lang="es-ES" sz="1400" b="1" dirty="0"/>
            <a:t>Elaborar </a:t>
          </a:r>
        </a:p>
      </dgm:t>
    </dgm:pt>
    <dgm:pt modelId="{22073C41-9BFD-4C00-9627-55E4089F3E37}" type="parTrans" cxnId="{2A4CA58E-648B-4815-A839-48009654A6FB}">
      <dgm:prSet/>
      <dgm:spPr/>
      <dgm:t>
        <a:bodyPr/>
        <a:lstStyle/>
        <a:p>
          <a:endParaRPr lang="es-ES"/>
        </a:p>
      </dgm:t>
    </dgm:pt>
    <dgm:pt modelId="{4C547810-5CE5-4A22-BC01-6120E64E326A}" type="sibTrans" cxnId="{2A4CA58E-648B-4815-A839-48009654A6FB}">
      <dgm:prSet/>
      <dgm:spPr/>
      <dgm:t>
        <a:bodyPr/>
        <a:lstStyle/>
        <a:p>
          <a:endParaRPr lang="es-ES"/>
        </a:p>
      </dgm:t>
    </dgm:pt>
    <dgm:pt modelId="{1C1BAC85-EB52-45BD-B93D-4EBD4563B4C2}" type="pres">
      <dgm:prSet presAssocID="{263620FF-B33A-45ED-BAD2-2F4AAE091376}" presName="linearFlow" presStyleCnt="0">
        <dgm:presLayoutVars>
          <dgm:dir/>
          <dgm:animLvl val="lvl"/>
          <dgm:resizeHandles val="exact"/>
        </dgm:presLayoutVars>
      </dgm:prSet>
      <dgm:spPr/>
    </dgm:pt>
    <dgm:pt modelId="{0E49E759-8BB2-4A04-A21C-45FCA630AA84}" type="pres">
      <dgm:prSet presAssocID="{6D307714-81B2-4885-B337-7FD56DF4A63F}" presName="composite" presStyleCnt="0"/>
      <dgm:spPr/>
    </dgm:pt>
    <dgm:pt modelId="{429360C5-367F-4D01-95D8-3AB842545FCB}" type="pres">
      <dgm:prSet presAssocID="{6D307714-81B2-4885-B337-7FD56DF4A63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7443068-DB5F-4D16-84A3-41673070E79A}" type="pres">
      <dgm:prSet presAssocID="{6D307714-81B2-4885-B337-7FD56DF4A63F}" presName="descendantText" presStyleLbl="alignAcc1" presStyleIdx="0" presStyleCnt="2">
        <dgm:presLayoutVars>
          <dgm:bulletEnabled val="1"/>
        </dgm:presLayoutVars>
      </dgm:prSet>
      <dgm:spPr/>
    </dgm:pt>
    <dgm:pt modelId="{72D50615-02DA-49CF-8BBE-540103BB37F2}" type="pres">
      <dgm:prSet presAssocID="{5D1D1490-CCDB-4A69-BEB0-CA463374DFD7}" presName="sp" presStyleCnt="0"/>
      <dgm:spPr/>
    </dgm:pt>
    <dgm:pt modelId="{64A9C424-4853-47EF-9EE7-7E4DB750825A}" type="pres">
      <dgm:prSet presAssocID="{814D82F8-04FB-46A6-8AF4-7489D0FD8E18}" presName="composite" presStyleCnt="0"/>
      <dgm:spPr/>
    </dgm:pt>
    <dgm:pt modelId="{B4B5BCDA-F05C-4ED6-975D-BD0FD7387461}" type="pres">
      <dgm:prSet presAssocID="{814D82F8-04FB-46A6-8AF4-7489D0FD8E18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AC2D70D-33C4-46AB-A30E-FEDFB6DB6A18}" type="pres">
      <dgm:prSet presAssocID="{814D82F8-04FB-46A6-8AF4-7489D0FD8E18}" presName="descendantText" presStyleLbl="alignAcc1" presStyleIdx="1" presStyleCnt="2" custScaleY="137671">
        <dgm:presLayoutVars>
          <dgm:bulletEnabled val="1"/>
        </dgm:presLayoutVars>
      </dgm:prSet>
      <dgm:spPr/>
    </dgm:pt>
  </dgm:ptLst>
  <dgm:cxnLst>
    <dgm:cxn modelId="{10E07401-050F-4CBB-A00E-1CAEDC52E437}" srcId="{814D82F8-04FB-46A6-8AF4-7489D0FD8E18}" destId="{2EF84B8B-F744-422B-AA95-8B1737BA886B}" srcOrd="5" destOrd="0" parTransId="{7CE57195-F62B-4E3A-9AF8-33154AFB2C4D}" sibTransId="{372EA09A-9E1D-4E1E-85D7-1B31E6A08EBF}"/>
    <dgm:cxn modelId="{E61DCB01-3977-4818-B779-DC277B6C95CB}" type="presOf" srcId="{6D307714-81B2-4885-B337-7FD56DF4A63F}" destId="{429360C5-367F-4D01-95D8-3AB842545FCB}" srcOrd="0" destOrd="0" presId="urn:microsoft.com/office/officeart/2005/8/layout/chevron2"/>
    <dgm:cxn modelId="{B3C1F102-F1C2-4576-8F56-C31E9A6D5B0F}" srcId="{814D82F8-04FB-46A6-8AF4-7489D0FD8E18}" destId="{5DD74954-DABF-4CCB-BB9D-4C25331EA2DD}" srcOrd="6" destOrd="0" parTransId="{6FC3F178-3967-415F-B37A-0393D3551999}" sibTransId="{67CBBDC0-FE6B-4EE4-81C6-74C1E698D41F}"/>
    <dgm:cxn modelId="{B9356603-E592-42C5-915F-6E01A4B8E0A1}" srcId="{263620FF-B33A-45ED-BAD2-2F4AAE091376}" destId="{6D307714-81B2-4885-B337-7FD56DF4A63F}" srcOrd="0" destOrd="0" parTransId="{F78E4369-EC04-41AC-883D-36A5474C7BE7}" sibTransId="{5D1D1490-CCDB-4A69-BEB0-CA463374DFD7}"/>
    <dgm:cxn modelId="{0B60C40C-0C8D-4B1A-AD93-4C0002C9F49F}" type="presOf" srcId="{263620FF-B33A-45ED-BAD2-2F4AAE091376}" destId="{1C1BAC85-EB52-45BD-B93D-4EBD4563B4C2}" srcOrd="0" destOrd="0" presId="urn:microsoft.com/office/officeart/2005/8/layout/chevron2"/>
    <dgm:cxn modelId="{0203D415-0B18-404D-ACAA-F7F6DA8C3C6A}" type="presOf" srcId="{CB066339-3201-49D3-B7E7-93D8917E63C3}" destId="{EAC2D70D-33C4-46AB-A30E-FEDFB6DB6A18}" srcOrd="0" destOrd="3" presId="urn:microsoft.com/office/officeart/2005/8/layout/chevron2"/>
    <dgm:cxn modelId="{A6D4FB24-0058-48A7-A648-30FAF07F9ECA}" type="presOf" srcId="{78755D0F-60D9-4479-9596-642BFC9C3618}" destId="{67443068-DB5F-4D16-84A3-41673070E79A}" srcOrd="0" destOrd="0" presId="urn:microsoft.com/office/officeart/2005/8/layout/chevron2"/>
    <dgm:cxn modelId="{23CF1D30-C197-4EAE-83DF-9F8E259998CA}" srcId="{814D82F8-04FB-46A6-8AF4-7489D0FD8E18}" destId="{E771C741-23B1-4928-BF82-E064166159E8}" srcOrd="1" destOrd="0" parTransId="{36343282-BF14-4DED-85DA-1874886C96E9}" sibTransId="{5B949687-DFD8-4516-95DC-AA11885434C8}"/>
    <dgm:cxn modelId="{9959C436-ECB8-412A-87A4-5F5D117FC780}" srcId="{814D82F8-04FB-46A6-8AF4-7489D0FD8E18}" destId="{CB066339-3201-49D3-B7E7-93D8917E63C3}" srcOrd="3" destOrd="0" parTransId="{5832D4B1-156B-4CC7-B970-79C056A6088F}" sibTransId="{3E88C672-2409-46B2-87A6-33447C13F1E4}"/>
    <dgm:cxn modelId="{66280C3D-F929-480E-A662-1DF657E09A8C}" type="presOf" srcId="{47F0EF1E-E0B6-4BCF-A447-A45C88155810}" destId="{EAC2D70D-33C4-46AB-A30E-FEDFB6DB6A18}" srcOrd="0" destOrd="2" presId="urn:microsoft.com/office/officeart/2005/8/layout/chevron2"/>
    <dgm:cxn modelId="{8F9EFE5C-6B15-4391-AA87-1EED4A8BFB48}" type="presOf" srcId="{E771C741-23B1-4928-BF82-E064166159E8}" destId="{EAC2D70D-33C4-46AB-A30E-FEDFB6DB6A18}" srcOrd="0" destOrd="1" presId="urn:microsoft.com/office/officeart/2005/8/layout/chevron2"/>
    <dgm:cxn modelId="{2A71854F-114E-429E-B4E2-97A4F2F74864}" srcId="{814D82F8-04FB-46A6-8AF4-7489D0FD8E18}" destId="{47F0EF1E-E0B6-4BCF-A447-A45C88155810}" srcOrd="2" destOrd="0" parTransId="{EA9209B1-BAF7-4433-9AA1-B1526AE01E48}" sibTransId="{C393322F-D64B-4692-ACB9-8AD1D9D061EC}"/>
    <dgm:cxn modelId="{5A715D50-09C0-47DD-B071-B4B64955B450}" srcId="{6D307714-81B2-4885-B337-7FD56DF4A63F}" destId="{69E9FA77-15D2-424A-B8CF-CCB25E47FEF7}" srcOrd="1" destOrd="0" parTransId="{E6463F5F-B2B8-4A76-8A58-432D630A0D0E}" sibTransId="{E72F2798-9A66-45AA-B23F-4810B893CF82}"/>
    <dgm:cxn modelId="{002A2C52-0CF1-40DE-BC96-440A059B09F7}" type="presOf" srcId="{8495FD98-1DBD-4773-8C7B-70DE14D1AA4C}" destId="{EAC2D70D-33C4-46AB-A30E-FEDFB6DB6A18}" srcOrd="0" destOrd="0" presId="urn:microsoft.com/office/officeart/2005/8/layout/chevron2"/>
    <dgm:cxn modelId="{3481EC58-E56F-4D5B-AA1A-61D5F398DA3F}" srcId="{6D307714-81B2-4885-B337-7FD56DF4A63F}" destId="{78755D0F-60D9-4479-9596-642BFC9C3618}" srcOrd="0" destOrd="0" parTransId="{4F6CF6B2-4315-4CF2-9C5E-265A362B7A4B}" sibTransId="{D07F6198-36A7-480E-8919-5EC155165F84}"/>
    <dgm:cxn modelId="{A7170C7D-5E46-428B-8688-4C4BA288CAAA}" srcId="{263620FF-B33A-45ED-BAD2-2F4AAE091376}" destId="{814D82F8-04FB-46A6-8AF4-7489D0FD8E18}" srcOrd="1" destOrd="0" parTransId="{0AAB09B5-26B6-4A10-9455-E8DBF6497919}" sibTransId="{386B0362-A919-4237-A8C2-584B8AB600AC}"/>
    <dgm:cxn modelId="{6171CD7E-62C5-42FD-BE29-4686DFEC9E81}" type="presOf" srcId="{69E9FA77-15D2-424A-B8CF-CCB25E47FEF7}" destId="{67443068-DB5F-4D16-84A3-41673070E79A}" srcOrd="0" destOrd="1" presId="urn:microsoft.com/office/officeart/2005/8/layout/chevron2"/>
    <dgm:cxn modelId="{61B2CA82-6627-4D3A-A46B-1F694BCC8638}" type="presOf" srcId="{814D82F8-04FB-46A6-8AF4-7489D0FD8E18}" destId="{B4B5BCDA-F05C-4ED6-975D-BD0FD7387461}" srcOrd="0" destOrd="0" presId="urn:microsoft.com/office/officeart/2005/8/layout/chevron2"/>
    <dgm:cxn modelId="{2A4CA58E-648B-4815-A839-48009654A6FB}" srcId="{814D82F8-04FB-46A6-8AF4-7489D0FD8E18}" destId="{1CAB9406-3CB1-4E2F-979B-85D1B0E26D42}" srcOrd="7" destOrd="0" parTransId="{22073C41-9BFD-4C00-9627-55E4089F3E37}" sibTransId="{4C547810-5CE5-4A22-BC01-6120E64E326A}"/>
    <dgm:cxn modelId="{D1EBFAA7-4A5B-425E-AC27-743AA3406E96}" type="presOf" srcId="{5DD74954-DABF-4CCB-BB9D-4C25331EA2DD}" destId="{EAC2D70D-33C4-46AB-A30E-FEDFB6DB6A18}" srcOrd="0" destOrd="6" presId="urn:microsoft.com/office/officeart/2005/8/layout/chevron2"/>
    <dgm:cxn modelId="{EFCDB3B1-BA6C-4AD5-BEA4-317B56407C39}" type="presOf" srcId="{1CAB9406-3CB1-4E2F-979B-85D1B0E26D42}" destId="{EAC2D70D-33C4-46AB-A30E-FEDFB6DB6A18}" srcOrd="0" destOrd="7" presId="urn:microsoft.com/office/officeart/2005/8/layout/chevron2"/>
    <dgm:cxn modelId="{D8DEE9B6-2C76-4D96-9436-4706E3EA959E}" srcId="{814D82F8-04FB-46A6-8AF4-7489D0FD8E18}" destId="{8495FD98-1DBD-4773-8C7B-70DE14D1AA4C}" srcOrd="0" destOrd="0" parTransId="{FF9DE97C-4902-46C8-B467-FCB8A0AA2A91}" sibTransId="{3095B0E6-AD81-473C-A907-D44F6B95773F}"/>
    <dgm:cxn modelId="{AF4AA3D4-CB8E-4E24-A1ED-79203169C506}" srcId="{814D82F8-04FB-46A6-8AF4-7489D0FD8E18}" destId="{9CAD4753-6007-44D4-BF48-F90389AB283B}" srcOrd="4" destOrd="0" parTransId="{EAF45781-68F8-43D4-ABAA-3E64C5F77649}" sibTransId="{84FBFD8C-2310-4261-8741-A15D6CC596D8}"/>
    <dgm:cxn modelId="{F5291DF2-8799-4A0A-A91A-BF6B27866471}" type="presOf" srcId="{9CAD4753-6007-44D4-BF48-F90389AB283B}" destId="{EAC2D70D-33C4-46AB-A30E-FEDFB6DB6A18}" srcOrd="0" destOrd="4" presId="urn:microsoft.com/office/officeart/2005/8/layout/chevron2"/>
    <dgm:cxn modelId="{9A5E5AF8-F7F1-4CDC-B40D-B9A7208166CB}" type="presOf" srcId="{2EF84B8B-F744-422B-AA95-8B1737BA886B}" destId="{EAC2D70D-33C4-46AB-A30E-FEDFB6DB6A18}" srcOrd="0" destOrd="5" presId="urn:microsoft.com/office/officeart/2005/8/layout/chevron2"/>
    <dgm:cxn modelId="{7FCC583B-03E2-4C7D-B854-C0ABBFA9AE1C}" type="presParOf" srcId="{1C1BAC85-EB52-45BD-B93D-4EBD4563B4C2}" destId="{0E49E759-8BB2-4A04-A21C-45FCA630AA84}" srcOrd="0" destOrd="0" presId="urn:microsoft.com/office/officeart/2005/8/layout/chevron2"/>
    <dgm:cxn modelId="{38097C09-BC7D-4F2D-90BA-52AC86E23908}" type="presParOf" srcId="{0E49E759-8BB2-4A04-A21C-45FCA630AA84}" destId="{429360C5-367F-4D01-95D8-3AB842545FCB}" srcOrd="0" destOrd="0" presId="urn:microsoft.com/office/officeart/2005/8/layout/chevron2"/>
    <dgm:cxn modelId="{915E2666-35D1-499C-84A1-C4F166A88F27}" type="presParOf" srcId="{0E49E759-8BB2-4A04-A21C-45FCA630AA84}" destId="{67443068-DB5F-4D16-84A3-41673070E79A}" srcOrd="1" destOrd="0" presId="urn:microsoft.com/office/officeart/2005/8/layout/chevron2"/>
    <dgm:cxn modelId="{855E7859-BCB9-461D-A3ED-78E081A41A06}" type="presParOf" srcId="{1C1BAC85-EB52-45BD-B93D-4EBD4563B4C2}" destId="{72D50615-02DA-49CF-8BBE-540103BB37F2}" srcOrd="1" destOrd="0" presId="urn:microsoft.com/office/officeart/2005/8/layout/chevron2"/>
    <dgm:cxn modelId="{798BB12E-4EFC-445A-B39D-76731ECCEBDB}" type="presParOf" srcId="{1C1BAC85-EB52-45BD-B93D-4EBD4563B4C2}" destId="{64A9C424-4853-47EF-9EE7-7E4DB750825A}" srcOrd="2" destOrd="0" presId="urn:microsoft.com/office/officeart/2005/8/layout/chevron2"/>
    <dgm:cxn modelId="{09625B2F-5E6F-44B2-963E-B4FEF378F9A1}" type="presParOf" srcId="{64A9C424-4853-47EF-9EE7-7E4DB750825A}" destId="{B4B5BCDA-F05C-4ED6-975D-BD0FD7387461}" srcOrd="0" destOrd="0" presId="urn:microsoft.com/office/officeart/2005/8/layout/chevron2"/>
    <dgm:cxn modelId="{6D9473FC-99A0-404D-A940-5E4D3C2FA79F}" type="presParOf" srcId="{64A9C424-4853-47EF-9EE7-7E4DB750825A}" destId="{EAC2D70D-33C4-46AB-A30E-FEDFB6DB6A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C2470-F152-42E4-BA35-ED239663299F}" type="doc">
      <dgm:prSet loTypeId="urn:microsoft.com/office/officeart/2005/8/layout/h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A855963C-DE92-46B4-B42A-417933A3D106}">
      <dgm:prSet phldrT="[Texto]"/>
      <dgm:spPr/>
      <dgm:t>
        <a:bodyPr/>
        <a:lstStyle/>
        <a:p>
          <a:r>
            <a:rPr lang="es-ES" dirty="0"/>
            <a:t>Investigación descriptiva </a:t>
          </a:r>
        </a:p>
      </dgm:t>
    </dgm:pt>
    <dgm:pt modelId="{B7E4D0C2-D916-40E1-A2E9-226753EBC4B8}" type="parTrans" cxnId="{1562BCAA-D769-48A1-9F76-D90A4294A7EF}">
      <dgm:prSet/>
      <dgm:spPr/>
      <dgm:t>
        <a:bodyPr/>
        <a:lstStyle/>
        <a:p>
          <a:endParaRPr lang="es-ES"/>
        </a:p>
      </dgm:t>
    </dgm:pt>
    <dgm:pt modelId="{A10A37B6-4E93-4EE6-B486-FB7143D1BCCC}" type="sibTrans" cxnId="{1562BCAA-D769-48A1-9F76-D90A4294A7EF}">
      <dgm:prSet/>
      <dgm:spPr/>
      <dgm:t>
        <a:bodyPr/>
        <a:lstStyle/>
        <a:p>
          <a:endParaRPr lang="es-ES"/>
        </a:p>
      </dgm:t>
    </dgm:pt>
    <dgm:pt modelId="{6F5AFACE-2CE1-4AD3-BF1E-27CB3E7396EB}">
      <dgm:prSet phldrT="[Texto]"/>
      <dgm:spPr/>
      <dgm:t>
        <a:bodyPr/>
        <a:lstStyle/>
        <a:p>
          <a:r>
            <a:rPr lang="es-ES" dirty="0"/>
            <a:t>Investigación exploratoria</a:t>
          </a:r>
        </a:p>
      </dgm:t>
    </dgm:pt>
    <dgm:pt modelId="{84D13035-0E0D-4932-9D4B-CA128AB1683C}" type="parTrans" cxnId="{4853F8AE-1CC4-49AD-9686-FD470340FD39}">
      <dgm:prSet/>
      <dgm:spPr/>
      <dgm:t>
        <a:bodyPr/>
        <a:lstStyle/>
        <a:p>
          <a:endParaRPr lang="es-ES"/>
        </a:p>
      </dgm:t>
    </dgm:pt>
    <dgm:pt modelId="{24906F38-D68C-4FC8-9D20-6EC9CEA5D648}" type="sibTrans" cxnId="{4853F8AE-1CC4-49AD-9686-FD470340FD39}">
      <dgm:prSet/>
      <dgm:spPr/>
      <dgm:t>
        <a:bodyPr/>
        <a:lstStyle/>
        <a:p>
          <a:endParaRPr lang="es-ES"/>
        </a:p>
      </dgm:t>
    </dgm:pt>
    <dgm:pt modelId="{B8F318C7-D6B1-4B43-B0E6-689C4F2178EA}">
      <dgm:prSet phldrT="[Texto]"/>
      <dgm:spPr/>
      <dgm:t>
        <a:bodyPr/>
        <a:lstStyle/>
        <a:p>
          <a:r>
            <a:rPr lang="es-ES" dirty="0"/>
            <a:t>Investigación correlacional </a:t>
          </a:r>
        </a:p>
      </dgm:t>
    </dgm:pt>
    <dgm:pt modelId="{F994A1A3-C79F-47ED-8D9C-313ADD6A5E47}" type="parTrans" cxnId="{83B4E66B-EB9A-426E-B583-6812E9323191}">
      <dgm:prSet/>
      <dgm:spPr/>
      <dgm:t>
        <a:bodyPr/>
        <a:lstStyle/>
        <a:p>
          <a:endParaRPr lang="es-ES"/>
        </a:p>
      </dgm:t>
    </dgm:pt>
    <dgm:pt modelId="{3A1D7CFA-AD38-4D90-922E-357D5F2E629B}" type="sibTrans" cxnId="{83B4E66B-EB9A-426E-B583-6812E9323191}">
      <dgm:prSet/>
      <dgm:spPr/>
      <dgm:t>
        <a:bodyPr/>
        <a:lstStyle/>
        <a:p>
          <a:endParaRPr lang="es-ES"/>
        </a:p>
      </dgm:t>
    </dgm:pt>
    <dgm:pt modelId="{676783BE-BB6E-465F-9988-9EF78C91EE7F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Se formulan hipótesis </a:t>
          </a:r>
        </a:p>
      </dgm:t>
    </dgm:pt>
    <dgm:pt modelId="{704781F3-0F3A-4EFC-A4EE-7950FB95E55C}" type="parTrans" cxnId="{167D09F8-4710-4234-9777-D43E193B12DB}">
      <dgm:prSet/>
      <dgm:spPr/>
      <dgm:t>
        <a:bodyPr/>
        <a:lstStyle/>
        <a:p>
          <a:endParaRPr lang="es-ES"/>
        </a:p>
      </dgm:t>
    </dgm:pt>
    <dgm:pt modelId="{1E6B9AED-D276-4695-B2C4-BF7526A90B47}" type="sibTrans" cxnId="{167D09F8-4710-4234-9777-D43E193B12DB}">
      <dgm:prSet/>
      <dgm:spPr/>
      <dgm:t>
        <a:bodyPr/>
        <a:lstStyle/>
        <a:p>
          <a:endParaRPr lang="es-ES"/>
        </a:p>
      </dgm:t>
    </dgm:pt>
    <dgm:pt modelId="{67A27277-147D-467F-8E21-78AA59ABD4E1}">
      <dgm:prSet phldrT="[Texto]"/>
      <dgm:spPr/>
      <dgm:t>
        <a:bodyPr/>
        <a:lstStyle/>
        <a:p>
          <a:r>
            <a:rPr lang="es-ES" dirty="0"/>
            <a:t>No se formula hipótesis </a:t>
          </a:r>
        </a:p>
      </dgm:t>
    </dgm:pt>
    <dgm:pt modelId="{0D643183-ED2F-4C3D-B7B3-2BA6E7FAC1B3}" type="sibTrans" cxnId="{0713F943-E136-4C30-8F0B-2DC6C3216389}">
      <dgm:prSet/>
      <dgm:spPr/>
      <dgm:t>
        <a:bodyPr/>
        <a:lstStyle/>
        <a:p>
          <a:endParaRPr lang="es-ES"/>
        </a:p>
      </dgm:t>
    </dgm:pt>
    <dgm:pt modelId="{2743A0DD-6A97-4F17-A076-FDDA124C7643}" type="parTrans" cxnId="{0713F943-E136-4C30-8F0B-2DC6C3216389}">
      <dgm:prSet/>
      <dgm:spPr/>
      <dgm:t>
        <a:bodyPr/>
        <a:lstStyle/>
        <a:p>
          <a:endParaRPr lang="es-ES"/>
        </a:p>
      </dgm:t>
    </dgm:pt>
    <dgm:pt modelId="{248EA55A-7C8C-40AF-BCF7-8E6B14A2D24E}">
      <dgm:prSet phldrT="[Texto]"/>
      <dgm:spPr/>
      <dgm:t>
        <a:bodyPr/>
        <a:lstStyle/>
        <a:p>
          <a:r>
            <a:rPr lang="es-ES" dirty="0"/>
            <a:t>No requiere hipótesis </a:t>
          </a:r>
        </a:p>
      </dgm:t>
    </dgm:pt>
    <dgm:pt modelId="{89C479BD-CDA9-44CB-88DE-B6B37BE77AF4}" type="sibTrans" cxnId="{6FA49622-4AB2-4E6F-966B-4225323E522B}">
      <dgm:prSet/>
      <dgm:spPr/>
      <dgm:t>
        <a:bodyPr/>
        <a:lstStyle/>
        <a:p>
          <a:endParaRPr lang="es-ES"/>
        </a:p>
      </dgm:t>
    </dgm:pt>
    <dgm:pt modelId="{43586452-EC79-459F-94B4-BD584E68A7EF}" type="parTrans" cxnId="{6FA49622-4AB2-4E6F-966B-4225323E522B}">
      <dgm:prSet/>
      <dgm:spPr/>
      <dgm:t>
        <a:bodyPr/>
        <a:lstStyle/>
        <a:p>
          <a:endParaRPr lang="es-ES"/>
        </a:p>
      </dgm:t>
    </dgm:pt>
    <dgm:pt modelId="{24EEE21D-7F34-4FFB-87F3-6A33D77D266D}" type="pres">
      <dgm:prSet presAssocID="{952C2470-F152-42E4-BA35-ED239663299F}" presName="Name0" presStyleCnt="0">
        <dgm:presLayoutVars>
          <dgm:dir/>
          <dgm:resizeHandles val="exact"/>
        </dgm:presLayoutVars>
      </dgm:prSet>
      <dgm:spPr/>
    </dgm:pt>
    <dgm:pt modelId="{BC8BF77A-B64C-4BE7-995C-27664388E031}" type="pres">
      <dgm:prSet presAssocID="{A855963C-DE92-46B4-B42A-417933A3D106}" presName="node" presStyleLbl="node1" presStyleIdx="0" presStyleCnt="3" custScaleX="96580">
        <dgm:presLayoutVars>
          <dgm:bulletEnabled val="1"/>
        </dgm:presLayoutVars>
      </dgm:prSet>
      <dgm:spPr/>
    </dgm:pt>
    <dgm:pt modelId="{8E11397B-C902-40CF-8856-27E701810096}" type="pres">
      <dgm:prSet presAssocID="{A10A37B6-4E93-4EE6-B486-FB7143D1BCCC}" presName="sibTrans" presStyleCnt="0"/>
      <dgm:spPr/>
    </dgm:pt>
    <dgm:pt modelId="{4EB51C5C-1D1B-4922-916F-A318A3F28783}" type="pres">
      <dgm:prSet presAssocID="{6F5AFACE-2CE1-4AD3-BF1E-27CB3E7396EB}" presName="node" presStyleLbl="node1" presStyleIdx="1" presStyleCnt="3">
        <dgm:presLayoutVars>
          <dgm:bulletEnabled val="1"/>
        </dgm:presLayoutVars>
      </dgm:prSet>
      <dgm:spPr/>
    </dgm:pt>
    <dgm:pt modelId="{6183A2CF-AC7A-495E-9660-C79B7689B3CD}" type="pres">
      <dgm:prSet presAssocID="{24906F38-D68C-4FC8-9D20-6EC9CEA5D648}" presName="sibTrans" presStyleCnt="0"/>
      <dgm:spPr/>
    </dgm:pt>
    <dgm:pt modelId="{3811EAAA-123A-4E9B-969A-8D99279D4255}" type="pres">
      <dgm:prSet presAssocID="{B8F318C7-D6B1-4B43-B0E6-689C4F2178EA}" presName="node" presStyleLbl="node1" presStyleIdx="2" presStyleCnt="3">
        <dgm:presLayoutVars>
          <dgm:bulletEnabled val="1"/>
        </dgm:presLayoutVars>
      </dgm:prSet>
      <dgm:spPr/>
    </dgm:pt>
  </dgm:ptLst>
  <dgm:cxnLst>
    <dgm:cxn modelId="{85364215-C3EE-4E74-B42A-CF8A99092D8B}" type="presOf" srcId="{676783BE-BB6E-465F-9988-9EF78C91EE7F}" destId="{3811EAAA-123A-4E9B-969A-8D99279D4255}" srcOrd="0" destOrd="1" presId="urn:microsoft.com/office/officeart/2005/8/layout/hList6"/>
    <dgm:cxn modelId="{6FA49622-4AB2-4E6F-966B-4225323E522B}" srcId="{A855963C-DE92-46B4-B42A-417933A3D106}" destId="{248EA55A-7C8C-40AF-BCF7-8E6B14A2D24E}" srcOrd="0" destOrd="0" parTransId="{43586452-EC79-459F-94B4-BD584E68A7EF}" sibTransId="{89C479BD-CDA9-44CB-88DE-B6B37BE77AF4}"/>
    <dgm:cxn modelId="{0713F943-E136-4C30-8F0B-2DC6C3216389}" srcId="{6F5AFACE-2CE1-4AD3-BF1E-27CB3E7396EB}" destId="{67A27277-147D-467F-8E21-78AA59ABD4E1}" srcOrd="0" destOrd="0" parTransId="{2743A0DD-6A97-4F17-A076-FDDA124C7643}" sibTransId="{0D643183-ED2F-4C3D-B7B3-2BA6E7FAC1B3}"/>
    <dgm:cxn modelId="{83B4E66B-EB9A-426E-B583-6812E9323191}" srcId="{952C2470-F152-42E4-BA35-ED239663299F}" destId="{B8F318C7-D6B1-4B43-B0E6-689C4F2178EA}" srcOrd="2" destOrd="0" parTransId="{F994A1A3-C79F-47ED-8D9C-313ADD6A5E47}" sibTransId="{3A1D7CFA-AD38-4D90-922E-357D5F2E629B}"/>
    <dgm:cxn modelId="{55D2FA54-4390-4FFF-970B-B20ED75C1412}" type="presOf" srcId="{248EA55A-7C8C-40AF-BCF7-8E6B14A2D24E}" destId="{BC8BF77A-B64C-4BE7-995C-27664388E031}" srcOrd="0" destOrd="1" presId="urn:microsoft.com/office/officeart/2005/8/layout/hList6"/>
    <dgm:cxn modelId="{DC264859-C20A-4BDC-9F85-737173A3B459}" type="presOf" srcId="{67A27277-147D-467F-8E21-78AA59ABD4E1}" destId="{4EB51C5C-1D1B-4922-916F-A318A3F28783}" srcOrd="0" destOrd="1" presId="urn:microsoft.com/office/officeart/2005/8/layout/hList6"/>
    <dgm:cxn modelId="{1562BCAA-D769-48A1-9F76-D90A4294A7EF}" srcId="{952C2470-F152-42E4-BA35-ED239663299F}" destId="{A855963C-DE92-46B4-B42A-417933A3D106}" srcOrd="0" destOrd="0" parTransId="{B7E4D0C2-D916-40E1-A2E9-226753EBC4B8}" sibTransId="{A10A37B6-4E93-4EE6-B486-FB7143D1BCCC}"/>
    <dgm:cxn modelId="{4853F8AE-1CC4-49AD-9686-FD470340FD39}" srcId="{952C2470-F152-42E4-BA35-ED239663299F}" destId="{6F5AFACE-2CE1-4AD3-BF1E-27CB3E7396EB}" srcOrd="1" destOrd="0" parTransId="{84D13035-0E0D-4932-9D4B-CA128AB1683C}" sibTransId="{24906F38-D68C-4FC8-9D20-6EC9CEA5D648}"/>
    <dgm:cxn modelId="{C02845AF-1E51-49F7-B05A-75277153E140}" type="presOf" srcId="{6F5AFACE-2CE1-4AD3-BF1E-27CB3E7396EB}" destId="{4EB51C5C-1D1B-4922-916F-A318A3F28783}" srcOrd="0" destOrd="0" presId="urn:microsoft.com/office/officeart/2005/8/layout/hList6"/>
    <dgm:cxn modelId="{B91681B0-A211-4C96-A9A5-F122786EBFA9}" type="presOf" srcId="{952C2470-F152-42E4-BA35-ED239663299F}" destId="{24EEE21D-7F34-4FFB-87F3-6A33D77D266D}" srcOrd="0" destOrd="0" presId="urn:microsoft.com/office/officeart/2005/8/layout/hList6"/>
    <dgm:cxn modelId="{5BF7C0B0-93D6-4CA4-94FF-133112BFC896}" type="presOf" srcId="{B8F318C7-D6B1-4B43-B0E6-689C4F2178EA}" destId="{3811EAAA-123A-4E9B-969A-8D99279D4255}" srcOrd="0" destOrd="0" presId="urn:microsoft.com/office/officeart/2005/8/layout/hList6"/>
    <dgm:cxn modelId="{EA6AF2B0-7B64-49BC-B60B-8DF1FB2E80E5}" type="presOf" srcId="{A855963C-DE92-46B4-B42A-417933A3D106}" destId="{BC8BF77A-B64C-4BE7-995C-27664388E031}" srcOrd="0" destOrd="0" presId="urn:microsoft.com/office/officeart/2005/8/layout/hList6"/>
    <dgm:cxn modelId="{167D09F8-4710-4234-9777-D43E193B12DB}" srcId="{B8F318C7-D6B1-4B43-B0E6-689C4F2178EA}" destId="{676783BE-BB6E-465F-9988-9EF78C91EE7F}" srcOrd="0" destOrd="0" parTransId="{704781F3-0F3A-4EFC-A4EE-7950FB95E55C}" sibTransId="{1E6B9AED-D276-4695-B2C4-BF7526A90B47}"/>
    <dgm:cxn modelId="{CA91B594-D65B-4A72-B1F0-FCD5A4596794}" type="presParOf" srcId="{24EEE21D-7F34-4FFB-87F3-6A33D77D266D}" destId="{BC8BF77A-B64C-4BE7-995C-27664388E031}" srcOrd="0" destOrd="0" presId="urn:microsoft.com/office/officeart/2005/8/layout/hList6"/>
    <dgm:cxn modelId="{70ED1BA6-52E8-4E05-9E29-69861BC9DF68}" type="presParOf" srcId="{24EEE21D-7F34-4FFB-87F3-6A33D77D266D}" destId="{8E11397B-C902-40CF-8856-27E701810096}" srcOrd="1" destOrd="0" presId="urn:microsoft.com/office/officeart/2005/8/layout/hList6"/>
    <dgm:cxn modelId="{0BBCE522-68B1-4B7B-B2D9-E388FCA27FB3}" type="presParOf" srcId="{24EEE21D-7F34-4FFB-87F3-6A33D77D266D}" destId="{4EB51C5C-1D1B-4922-916F-A318A3F28783}" srcOrd="2" destOrd="0" presId="urn:microsoft.com/office/officeart/2005/8/layout/hList6"/>
    <dgm:cxn modelId="{3275C122-6253-4F23-8F66-0E62B38BB97D}" type="presParOf" srcId="{24EEE21D-7F34-4FFB-87F3-6A33D77D266D}" destId="{6183A2CF-AC7A-495E-9660-C79B7689B3CD}" srcOrd="3" destOrd="0" presId="urn:microsoft.com/office/officeart/2005/8/layout/hList6"/>
    <dgm:cxn modelId="{ACC94401-54F5-473E-9767-D99D78AEA69E}" type="presParOf" srcId="{24EEE21D-7F34-4FFB-87F3-6A33D77D266D}" destId="{3811EAAA-123A-4E9B-969A-8D99279D425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1F81A-5257-4072-9186-BC941F1ECBE7}">
      <dsp:nvSpPr>
        <dsp:cNvPr id="0" name=""/>
        <dsp:cNvSpPr/>
      </dsp:nvSpPr>
      <dsp:spPr>
        <a:xfrm>
          <a:off x="2446602" y="1368"/>
          <a:ext cx="3669903" cy="740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000" kern="1200" dirty="0"/>
            <a:t>Explorar </a:t>
          </a:r>
        </a:p>
      </dsp:txBody>
      <dsp:txXfrm>
        <a:off x="2446602" y="93974"/>
        <a:ext cx="3392084" cy="555639"/>
      </dsp:txXfrm>
    </dsp:sp>
    <dsp:sp modelId="{2E0E7AD8-AE69-417F-807F-9CBAB259DE10}">
      <dsp:nvSpPr>
        <dsp:cNvPr id="0" name=""/>
        <dsp:cNvSpPr/>
      </dsp:nvSpPr>
      <dsp:spPr>
        <a:xfrm>
          <a:off x="0" y="1368"/>
          <a:ext cx="2446602" cy="74085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Investigación exploratoria </a:t>
          </a:r>
        </a:p>
      </dsp:txBody>
      <dsp:txXfrm>
        <a:off x="36165" y="37533"/>
        <a:ext cx="2374272" cy="668521"/>
      </dsp:txXfrm>
    </dsp:sp>
    <dsp:sp modelId="{76788D29-837D-4A6B-9027-EEA599457BB5}">
      <dsp:nvSpPr>
        <dsp:cNvPr id="0" name=""/>
        <dsp:cNvSpPr/>
      </dsp:nvSpPr>
      <dsp:spPr>
        <a:xfrm>
          <a:off x="2446602" y="816305"/>
          <a:ext cx="3669903" cy="740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000" kern="1200" dirty="0"/>
            <a:t>Analizar </a:t>
          </a:r>
        </a:p>
      </dsp:txBody>
      <dsp:txXfrm>
        <a:off x="2446602" y="908911"/>
        <a:ext cx="3392084" cy="555639"/>
      </dsp:txXfrm>
    </dsp:sp>
    <dsp:sp modelId="{58C603AA-49F5-46DB-B775-E0535B1E3189}">
      <dsp:nvSpPr>
        <dsp:cNvPr id="0" name=""/>
        <dsp:cNvSpPr/>
      </dsp:nvSpPr>
      <dsp:spPr>
        <a:xfrm>
          <a:off x="0" y="816305"/>
          <a:ext cx="2446602" cy="740851"/>
        </a:xfrm>
        <a:prstGeom prst="roundRect">
          <a:avLst/>
        </a:prstGeom>
        <a:solidFill>
          <a:schemeClr val="accent1">
            <a:shade val="80000"/>
            <a:hueOff val="-8899"/>
            <a:satOff val="-11747"/>
            <a:lumOff val="876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Investigación analítica </a:t>
          </a:r>
        </a:p>
      </dsp:txBody>
      <dsp:txXfrm>
        <a:off x="36165" y="852470"/>
        <a:ext cx="2374272" cy="668521"/>
      </dsp:txXfrm>
    </dsp:sp>
    <dsp:sp modelId="{AD94C49B-386B-4BF9-A29D-798D38D420D4}">
      <dsp:nvSpPr>
        <dsp:cNvPr id="0" name=""/>
        <dsp:cNvSpPr/>
      </dsp:nvSpPr>
      <dsp:spPr>
        <a:xfrm>
          <a:off x="2446602" y="1631242"/>
          <a:ext cx="3669903" cy="740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000" kern="1200" dirty="0"/>
            <a:t>Describir</a:t>
          </a:r>
        </a:p>
      </dsp:txBody>
      <dsp:txXfrm>
        <a:off x="2446602" y="1723848"/>
        <a:ext cx="3392084" cy="555639"/>
      </dsp:txXfrm>
    </dsp:sp>
    <dsp:sp modelId="{807EEAE0-E839-4588-B119-9AEA93160740}">
      <dsp:nvSpPr>
        <dsp:cNvPr id="0" name=""/>
        <dsp:cNvSpPr/>
      </dsp:nvSpPr>
      <dsp:spPr>
        <a:xfrm>
          <a:off x="0" y="1631242"/>
          <a:ext cx="2446602" cy="740851"/>
        </a:xfrm>
        <a:prstGeom prst="roundRect">
          <a:avLst/>
        </a:prstGeom>
        <a:solidFill>
          <a:schemeClr val="accent1">
            <a:shade val="80000"/>
            <a:hueOff val="-17797"/>
            <a:satOff val="-23495"/>
            <a:lumOff val="1752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Investigación descriptiva</a:t>
          </a:r>
        </a:p>
      </dsp:txBody>
      <dsp:txXfrm>
        <a:off x="36165" y="1667407"/>
        <a:ext cx="2374272" cy="668521"/>
      </dsp:txXfrm>
    </dsp:sp>
    <dsp:sp modelId="{84347F6D-703C-4236-8956-342C6BC072B4}">
      <dsp:nvSpPr>
        <dsp:cNvPr id="0" name=""/>
        <dsp:cNvSpPr/>
      </dsp:nvSpPr>
      <dsp:spPr>
        <a:xfrm>
          <a:off x="2446602" y="2446179"/>
          <a:ext cx="3669903" cy="740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000" kern="1200" dirty="0"/>
            <a:t>Comparar </a:t>
          </a:r>
        </a:p>
      </dsp:txBody>
      <dsp:txXfrm>
        <a:off x="2446602" y="2538785"/>
        <a:ext cx="3392084" cy="555639"/>
      </dsp:txXfrm>
    </dsp:sp>
    <dsp:sp modelId="{0E85E3C4-91C6-45F1-B5B8-FCB9872EDF63}">
      <dsp:nvSpPr>
        <dsp:cNvPr id="0" name=""/>
        <dsp:cNvSpPr/>
      </dsp:nvSpPr>
      <dsp:spPr>
        <a:xfrm>
          <a:off x="0" y="2446179"/>
          <a:ext cx="2446602" cy="740851"/>
        </a:xfrm>
        <a:prstGeom prst="roundRect">
          <a:avLst/>
        </a:prstGeom>
        <a:solidFill>
          <a:schemeClr val="accent1">
            <a:shade val="80000"/>
            <a:hueOff val="-26696"/>
            <a:satOff val="-35242"/>
            <a:lumOff val="262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Investigación comparativa </a:t>
          </a:r>
        </a:p>
      </dsp:txBody>
      <dsp:txXfrm>
        <a:off x="36165" y="2482344"/>
        <a:ext cx="2374272" cy="668521"/>
      </dsp:txXfrm>
    </dsp:sp>
    <dsp:sp modelId="{DED1F9B6-C13C-41E3-8804-4E6D758A61E1}">
      <dsp:nvSpPr>
        <dsp:cNvPr id="0" name=""/>
        <dsp:cNvSpPr/>
      </dsp:nvSpPr>
      <dsp:spPr>
        <a:xfrm>
          <a:off x="2446602" y="3261115"/>
          <a:ext cx="3669903" cy="7408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000" kern="1200" dirty="0"/>
            <a:t>Evaluar </a:t>
          </a:r>
        </a:p>
      </dsp:txBody>
      <dsp:txXfrm>
        <a:off x="2446602" y="3353721"/>
        <a:ext cx="3392084" cy="555639"/>
      </dsp:txXfrm>
    </dsp:sp>
    <dsp:sp modelId="{4A55C448-29A7-45B5-A8C9-04BBB972BCCF}">
      <dsp:nvSpPr>
        <dsp:cNvPr id="0" name=""/>
        <dsp:cNvSpPr/>
      </dsp:nvSpPr>
      <dsp:spPr>
        <a:xfrm>
          <a:off x="0" y="3261115"/>
          <a:ext cx="2446602" cy="740851"/>
        </a:xfrm>
        <a:prstGeom prst="roundRect">
          <a:avLst/>
        </a:prstGeom>
        <a:solidFill>
          <a:schemeClr val="accent1">
            <a:shade val="80000"/>
            <a:hueOff val="-35594"/>
            <a:satOff val="-46990"/>
            <a:lumOff val="3504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Investigación evaluativa </a:t>
          </a:r>
        </a:p>
      </dsp:txBody>
      <dsp:txXfrm>
        <a:off x="36165" y="3297280"/>
        <a:ext cx="2374272" cy="668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B23FC-AAEC-4F18-AA62-E14BC2754235}">
      <dsp:nvSpPr>
        <dsp:cNvPr id="0" name=""/>
        <dsp:cNvSpPr/>
      </dsp:nvSpPr>
      <dsp:spPr>
        <a:xfrm>
          <a:off x="-5926573" y="-907523"/>
          <a:ext cx="7059953" cy="7059953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8F2C7-02DD-4DFF-B88D-E9354850F4F5}">
      <dsp:nvSpPr>
        <dsp:cNvPr id="0" name=""/>
        <dsp:cNvSpPr/>
      </dsp:nvSpPr>
      <dsp:spPr>
        <a:xfrm>
          <a:off x="367930" y="238433"/>
          <a:ext cx="4492912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cambiar</a:t>
          </a:r>
        </a:p>
      </dsp:txBody>
      <dsp:txXfrm>
        <a:off x="367930" y="238433"/>
        <a:ext cx="4492912" cy="476657"/>
      </dsp:txXfrm>
    </dsp:sp>
    <dsp:sp modelId="{78366CE2-9D9D-4AEE-98D0-C72CEFBF6AF2}">
      <dsp:nvSpPr>
        <dsp:cNvPr id="0" name=""/>
        <dsp:cNvSpPr/>
      </dsp:nvSpPr>
      <dsp:spPr>
        <a:xfrm>
          <a:off x="70019" y="178851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04F56-E0CF-4D76-842B-D8D9E63DDD99}">
      <dsp:nvSpPr>
        <dsp:cNvPr id="0" name=""/>
        <dsp:cNvSpPr/>
      </dsp:nvSpPr>
      <dsp:spPr>
        <a:xfrm>
          <a:off x="799585" y="953838"/>
          <a:ext cx="4061256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motivar</a:t>
          </a:r>
        </a:p>
      </dsp:txBody>
      <dsp:txXfrm>
        <a:off x="799585" y="953838"/>
        <a:ext cx="4061256" cy="476657"/>
      </dsp:txXfrm>
    </dsp:sp>
    <dsp:sp modelId="{9B1292A3-B9CF-4BD6-9BE5-CF25904602C2}">
      <dsp:nvSpPr>
        <dsp:cNvPr id="0" name=""/>
        <dsp:cNvSpPr/>
      </dsp:nvSpPr>
      <dsp:spPr>
        <a:xfrm>
          <a:off x="501675" y="894256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B34B2-3BF8-4C8B-866D-5D535CB682F4}">
      <dsp:nvSpPr>
        <dsp:cNvPr id="0" name=""/>
        <dsp:cNvSpPr/>
      </dsp:nvSpPr>
      <dsp:spPr>
        <a:xfrm>
          <a:off x="1036131" y="1668719"/>
          <a:ext cx="3824711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Enseñar</a:t>
          </a:r>
        </a:p>
      </dsp:txBody>
      <dsp:txXfrm>
        <a:off x="1036131" y="1668719"/>
        <a:ext cx="3824711" cy="476657"/>
      </dsp:txXfrm>
    </dsp:sp>
    <dsp:sp modelId="{71766353-0E5C-4744-9B14-26135862C363}">
      <dsp:nvSpPr>
        <dsp:cNvPr id="0" name=""/>
        <dsp:cNvSpPr/>
      </dsp:nvSpPr>
      <dsp:spPr>
        <a:xfrm>
          <a:off x="738220" y="1609137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31796-65D8-4957-BA3C-89EF1507B2C2}">
      <dsp:nvSpPr>
        <dsp:cNvPr id="0" name=""/>
        <dsp:cNvSpPr/>
      </dsp:nvSpPr>
      <dsp:spPr>
        <a:xfrm>
          <a:off x="1111657" y="2384124"/>
          <a:ext cx="3749184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Investigar</a:t>
          </a:r>
        </a:p>
      </dsp:txBody>
      <dsp:txXfrm>
        <a:off x="1111657" y="2384124"/>
        <a:ext cx="3749184" cy="476657"/>
      </dsp:txXfrm>
    </dsp:sp>
    <dsp:sp modelId="{FD108250-7BBA-4E45-B00A-E31197ECB809}">
      <dsp:nvSpPr>
        <dsp:cNvPr id="0" name=""/>
        <dsp:cNvSpPr/>
      </dsp:nvSpPr>
      <dsp:spPr>
        <a:xfrm>
          <a:off x="813747" y="2324542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07237-9790-4399-A57A-21C6BDBF7694}">
      <dsp:nvSpPr>
        <dsp:cNvPr id="0" name=""/>
        <dsp:cNvSpPr/>
      </dsp:nvSpPr>
      <dsp:spPr>
        <a:xfrm>
          <a:off x="1036131" y="3099529"/>
          <a:ext cx="3824711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Conocer</a:t>
          </a:r>
        </a:p>
      </dsp:txBody>
      <dsp:txXfrm>
        <a:off x="1036131" y="3099529"/>
        <a:ext cx="3824711" cy="476657"/>
      </dsp:txXfrm>
    </dsp:sp>
    <dsp:sp modelId="{06A44D73-5912-41D2-B97B-2A353637FF9E}">
      <dsp:nvSpPr>
        <dsp:cNvPr id="0" name=""/>
        <dsp:cNvSpPr/>
      </dsp:nvSpPr>
      <dsp:spPr>
        <a:xfrm>
          <a:off x="738220" y="3039947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A44E7-6BCA-4FD4-9882-0CBFCF09823C}">
      <dsp:nvSpPr>
        <dsp:cNvPr id="0" name=""/>
        <dsp:cNvSpPr/>
      </dsp:nvSpPr>
      <dsp:spPr>
        <a:xfrm>
          <a:off x="799585" y="3814410"/>
          <a:ext cx="4061256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Mejorar</a:t>
          </a:r>
        </a:p>
      </dsp:txBody>
      <dsp:txXfrm>
        <a:off x="799585" y="3814410"/>
        <a:ext cx="4061256" cy="476657"/>
      </dsp:txXfrm>
    </dsp:sp>
    <dsp:sp modelId="{C9208E00-6EF4-4EDB-8598-40877A5E5228}">
      <dsp:nvSpPr>
        <dsp:cNvPr id="0" name=""/>
        <dsp:cNvSpPr/>
      </dsp:nvSpPr>
      <dsp:spPr>
        <a:xfrm>
          <a:off x="501675" y="3754828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75F71-4FD3-49D3-847A-48DF945F324D}">
      <dsp:nvSpPr>
        <dsp:cNvPr id="0" name=""/>
        <dsp:cNvSpPr/>
      </dsp:nvSpPr>
      <dsp:spPr>
        <a:xfrm>
          <a:off x="367930" y="4529815"/>
          <a:ext cx="4492912" cy="476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34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Estudiar </a:t>
          </a:r>
        </a:p>
      </dsp:txBody>
      <dsp:txXfrm>
        <a:off x="367930" y="4529815"/>
        <a:ext cx="4492912" cy="476657"/>
      </dsp:txXfrm>
    </dsp:sp>
    <dsp:sp modelId="{BEC64CFC-2732-41AB-AAAA-84F7EC37F516}">
      <dsp:nvSpPr>
        <dsp:cNvPr id="0" name=""/>
        <dsp:cNvSpPr/>
      </dsp:nvSpPr>
      <dsp:spPr>
        <a:xfrm>
          <a:off x="70019" y="4470233"/>
          <a:ext cx="595821" cy="5958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360C5-367F-4D01-95D8-3AB842545FCB}">
      <dsp:nvSpPr>
        <dsp:cNvPr id="0" name=""/>
        <dsp:cNvSpPr/>
      </dsp:nvSpPr>
      <dsp:spPr>
        <a:xfrm rot="5400000">
          <a:off x="-328611" y="354869"/>
          <a:ext cx="2190744" cy="1533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Obj</a:t>
          </a:r>
          <a:r>
            <a:rPr lang="es-ES" sz="1800" kern="1200" dirty="0"/>
            <a:t>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Generales</a:t>
          </a:r>
        </a:p>
      </dsp:txBody>
      <dsp:txXfrm rot="-5400000">
        <a:off x="1" y="793019"/>
        <a:ext cx="1533521" cy="657223"/>
      </dsp:txXfrm>
    </dsp:sp>
    <dsp:sp modelId="{67443068-DB5F-4D16-84A3-41673070E79A}">
      <dsp:nvSpPr>
        <dsp:cNvPr id="0" name=""/>
        <dsp:cNvSpPr/>
      </dsp:nvSpPr>
      <dsp:spPr>
        <a:xfrm rot="5400000">
          <a:off x="2697300" y="-1137521"/>
          <a:ext cx="1423983" cy="3751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/>
            <a:t>Comprender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dirty="0"/>
            <a:t>Analizar</a:t>
          </a:r>
        </a:p>
      </dsp:txBody>
      <dsp:txXfrm rot="-5400000">
        <a:off x="1533521" y="95771"/>
        <a:ext cx="3682029" cy="1284957"/>
      </dsp:txXfrm>
    </dsp:sp>
    <dsp:sp modelId="{B4B5BCDA-F05C-4ED6-975D-BD0FD7387461}">
      <dsp:nvSpPr>
        <dsp:cNvPr id="0" name=""/>
        <dsp:cNvSpPr/>
      </dsp:nvSpPr>
      <dsp:spPr>
        <a:xfrm rot="5400000">
          <a:off x="-328611" y="2549386"/>
          <a:ext cx="2190744" cy="15335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Obj</a:t>
          </a:r>
          <a:r>
            <a:rPr lang="es-ES" sz="1800" kern="1200" dirty="0"/>
            <a:t>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Específicos</a:t>
          </a:r>
        </a:p>
      </dsp:txBody>
      <dsp:txXfrm rot="-5400000">
        <a:off x="1" y="2987536"/>
        <a:ext cx="1533521" cy="657223"/>
      </dsp:txXfrm>
    </dsp:sp>
    <dsp:sp modelId="{EAC2D70D-33C4-46AB-A30E-FEDFB6DB6A18}">
      <dsp:nvSpPr>
        <dsp:cNvPr id="0" name=""/>
        <dsp:cNvSpPr/>
      </dsp:nvSpPr>
      <dsp:spPr>
        <a:xfrm rot="5400000">
          <a:off x="2429086" y="1056994"/>
          <a:ext cx="1960412" cy="3751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Identificar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Caracterizar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Describir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Comparar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Analizar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Determinar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Diseñar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1" kern="1200" dirty="0"/>
            <a:t>Elaborar </a:t>
          </a:r>
        </a:p>
      </dsp:txBody>
      <dsp:txXfrm rot="-5400000">
        <a:off x="1533522" y="2048258"/>
        <a:ext cx="3655843" cy="17690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BF77A-B64C-4BE7-995C-27664388E031}">
      <dsp:nvSpPr>
        <dsp:cNvPr id="0" name=""/>
        <dsp:cNvSpPr/>
      </dsp:nvSpPr>
      <dsp:spPr>
        <a:xfrm rot="16200000">
          <a:off x="-674975" y="676596"/>
          <a:ext cx="3590488" cy="2237295"/>
        </a:xfrm>
        <a:prstGeom prst="flowChartManualOperati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Investigación descriptiva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No requiere hipótesis </a:t>
          </a:r>
        </a:p>
      </dsp:txBody>
      <dsp:txXfrm rot="5400000">
        <a:off x="1622" y="718097"/>
        <a:ext cx="2237295" cy="2154292"/>
      </dsp:txXfrm>
    </dsp:sp>
    <dsp:sp modelId="{4EB51C5C-1D1B-4922-916F-A318A3F28783}">
      <dsp:nvSpPr>
        <dsp:cNvPr id="0" name=""/>
        <dsp:cNvSpPr/>
      </dsp:nvSpPr>
      <dsp:spPr>
        <a:xfrm rot="16200000">
          <a:off x="1775671" y="636983"/>
          <a:ext cx="3590488" cy="2316520"/>
        </a:xfrm>
        <a:prstGeom prst="flowChartManualOperation">
          <a:avLst/>
        </a:prstGeom>
        <a:solidFill>
          <a:schemeClr val="accent1">
            <a:shade val="80000"/>
            <a:hueOff val="-17797"/>
            <a:satOff val="-23495"/>
            <a:lumOff val="1752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Investigación exploratoria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No se formula hipótesis </a:t>
          </a:r>
        </a:p>
      </dsp:txBody>
      <dsp:txXfrm rot="5400000">
        <a:off x="2412655" y="718097"/>
        <a:ext cx="2316520" cy="2154292"/>
      </dsp:txXfrm>
    </dsp:sp>
    <dsp:sp modelId="{3811EAAA-123A-4E9B-969A-8D99279D4255}">
      <dsp:nvSpPr>
        <dsp:cNvPr id="0" name=""/>
        <dsp:cNvSpPr/>
      </dsp:nvSpPr>
      <dsp:spPr>
        <a:xfrm rot="16200000">
          <a:off x="4265930" y="636983"/>
          <a:ext cx="3590488" cy="2316520"/>
        </a:xfrm>
        <a:prstGeom prst="flowChartManualOperation">
          <a:avLst/>
        </a:prstGeom>
        <a:solidFill>
          <a:schemeClr val="accent1">
            <a:shade val="80000"/>
            <a:hueOff val="-35594"/>
            <a:satOff val="-46990"/>
            <a:lumOff val="3504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27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Investigación correlacional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>
              <a:solidFill>
                <a:schemeClr val="bg1"/>
              </a:solidFill>
            </a:rPr>
            <a:t>Se formulan hipótesis </a:t>
          </a:r>
        </a:p>
      </dsp:txBody>
      <dsp:txXfrm rot="5400000">
        <a:off x="4902914" y="718097"/>
        <a:ext cx="2316520" cy="2154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D562B-21C4-440D-B2FE-432EF7F2970D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41CB-E002-45E2-B767-D2CA22E4E43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3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342D-2E54-435D-8539-CA27DD543C42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802D8-DB3C-4CD5-8A19-6BD5CADB914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1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130B-FA8D-48B5-B8F8-C7CEDE0DEB83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1D2-E2AC-4301-B90A-88BC0F2AA97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85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E8B6-CD0E-4AA5-A14D-69C284B39563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77B2-AE6F-4E4D-8F06-D84A8F99B81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3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05C8-6E65-4F89-BF6B-00B2931DDB39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8643-D24E-4037-A607-47E4DECDBB1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9374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2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532C-F29E-4F3A-A609-7C9A686C4542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2FCB-AC25-4C04-A2BD-E0EA2DE8D9B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2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3356-6798-4B4F-8D6D-AF4954A6F7DA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73EA-1914-40F7-921E-BD9D4CB0128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958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4940F-2289-4780-BA0F-E363D5F75917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963E0-1130-4852-9036-FA81293B771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84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CD6E-3970-47EE-92D6-C5FE26E313B6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0B03-5847-419B-B7B3-D9D41655B2B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77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78E9-BA5C-4144-BED1-94C8912D4963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643F-7456-44E5-B09F-D0F5C534D82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4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F1DE-134E-4A9C-ACC7-097181FC7814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8F6E-3BA6-498C-8CE3-3A5211A3ACF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25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591D-7F94-44CE-B498-445409A4DCE1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F727-AD04-4736-9995-3B2AA49AD88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623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9EF-6426-4129-8DE7-3446D87EC3D2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0375-92B6-4BE9-82B5-2C1A38BC6BB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3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0251-E280-4200-A0F7-43B2628E7D81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1AC7-1E0A-41A0-B9AB-DC118B45D90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95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9010-2A2A-4E80-A1D5-80CB5A8728E5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D35C-3A77-42A8-AD22-EFAE746D269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637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38CC-0837-42E1-8414-B3973D8D6207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D26F-E9EE-45DB-9AB7-9891412585C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36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A23C-9EB2-42A6-B288-1CD632B0F84C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77C0-3C24-4080-9D91-7D206C804BC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4F1492D-3789-4988-9996-E0A0CBED03CD}" type="datetimeFigureOut">
              <a:rPr lang="es-CL"/>
              <a:pPr>
                <a:defRPr/>
              </a:pPr>
              <a:t>06-04-2021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B2D2B8-4E4D-42C0-829B-A74B6C84325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40" r:id="rId9"/>
    <p:sldLayoutId id="2147483935" r:id="rId10"/>
    <p:sldLayoutId id="2147483936" r:id="rId11"/>
    <p:sldLayoutId id="2147483941" r:id="rId12"/>
    <p:sldLayoutId id="2147483937" r:id="rId13"/>
    <p:sldLayoutId id="2147483942" r:id="rId14"/>
    <p:sldLayoutId id="2147483943" r:id="rId15"/>
    <p:sldLayoutId id="2147483938" r:id="rId16"/>
    <p:sldLayoutId id="2147483939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BAHAMON@U.UCHILE.C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82180" y="278494"/>
            <a:ext cx="93035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Seminario: Métodos y Técnicas para el diseño de la Investigación socio-cultural</a:t>
            </a:r>
          </a:p>
          <a:p>
            <a:pPr algn="ctr"/>
            <a:r>
              <a:rPr lang="es-ES" sz="1600" dirty="0"/>
              <a:t>Universidad de Chile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49478" y="5007530"/>
            <a:ext cx="432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*Prof. Luis </a:t>
            </a:r>
            <a:r>
              <a:rPr lang="es-ES" b="1" dirty="0" err="1"/>
              <a:t>Bahamondes</a:t>
            </a:r>
            <a:r>
              <a:rPr lang="es-ES" b="1" dirty="0"/>
              <a:t> G.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98877" y="6104731"/>
            <a:ext cx="1193093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1800" dirty="0">
                <a:latin typeface="Arial" charset="0"/>
              </a:rPr>
              <a:t>----------------------------------</a:t>
            </a:r>
          </a:p>
          <a:p>
            <a:pPr marL="171450" indent="-1714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ES" sz="1000" dirty="0">
                <a:latin typeface="Arial" charset="0"/>
              </a:rPr>
              <a:t>Doctor en Ciencias de las Religiones. D.E.A. en Antropología Social. U. Complutense de Madrid. Mg. en Ciencias Sociales, mención sociología  de la modernización. Lic. en Historia. U. de Chile</a:t>
            </a:r>
          </a:p>
          <a:p>
            <a:pPr marL="171450" indent="-1714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_tradnl" altLang="es-ES" sz="1000" dirty="0">
                <a:latin typeface="Arial" charset="0"/>
              </a:rPr>
              <a:t>© Material de uso docente  elaborado por  el Prof. Luis </a:t>
            </a:r>
            <a:r>
              <a:rPr lang="es-ES_tradnl" altLang="es-ES" sz="1000" dirty="0" err="1">
                <a:latin typeface="Arial" charset="0"/>
              </a:rPr>
              <a:t>Bahamondes</a:t>
            </a:r>
            <a:r>
              <a:rPr lang="es-ES_tradnl" altLang="es-ES" sz="1000" dirty="0">
                <a:latin typeface="Arial" charset="0"/>
              </a:rPr>
              <a:t> G.</a:t>
            </a:r>
            <a:endParaRPr lang="es-CL" altLang="es-ES" sz="1000" dirty="0">
              <a:latin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88433" y="2858278"/>
            <a:ext cx="7279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i="1" dirty="0">
                <a:solidFill>
                  <a:schemeClr val="bg1"/>
                </a:solidFill>
              </a:rPr>
              <a:t>“Construcción de red de objetivos de investigación y formulación de hipótesis”</a:t>
            </a:r>
          </a:p>
        </p:txBody>
      </p:sp>
    </p:spTree>
    <p:extLst>
      <p:ext uri="{BB962C8B-B14F-4D97-AF65-F5344CB8AC3E}">
        <p14:creationId xmlns:p14="http://schemas.microsoft.com/office/powerpoint/2010/main" val="3537038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19E2083-1784-4773-BCB0-D242BD03D3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8021092"/>
              </p:ext>
            </p:extLst>
          </p:nvPr>
        </p:nvGraphicFramePr>
        <p:xfrm>
          <a:off x="3441352" y="696287"/>
          <a:ext cx="7221056" cy="359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9AF78D9-9A24-4F12-BE36-63AA842FEAC8}"/>
              </a:ext>
            </a:extLst>
          </p:cNvPr>
          <p:cNvSpPr txBox="1"/>
          <p:nvPr/>
        </p:nvSpPr>
        <p:spPr>
          <a:xfrm>
            <a:off x="318782" y="2122036"/>
            <a:ext cx="2676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Pertinencia en </a:t>
            </a:r>
          </a:p>
          <a:p>
            <a:pPr algn="ctr"/>
            <a:r>
              <a:rPr lang="es-ES" b="1" dirty="0"/>
              <a:t>el uso de Hipótesis: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A8A594D-B5B8-491C-9950-2DB2F8F240CA}"/>
              </a:ext>
            </a:extLst>
          </p:cNvPr>
          <p:cNvCxnSpPr/>
          <p:nvPr/>
        </p:nvCxnSpPr>
        <p:spPr>
          <a:xfrm>
            <a:off x="1656826" y="3129094"/>
            <a:ext cx="0" cy="19546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FA7D3830-6C74-44D0-B9D4-2B3AD6F8015F}"/>
              </a:ext>
            </a:extLst>
          </p:cNvPr>
          <p:cNvSpPr/>
          <p:nvPr/>
        </p:nvSpPr>
        <p:spPr>
          <a:xfrm>
            <a:off x="755009" y="5444455"/>
            <a:ext cx="10763067" cy="96473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i="1" dirty="0">
                <a:solidFill>
                  <a:schemeClr val="bg1"/>
                </a:solidFill>
              </a:rPr>
              <a:t>“… todo proyecto de investigación requiere preguntas de investigación, y sólo aquellos que buscan evaluar relación entre variables o explicar causas requieren la formulación de hipótesis” </a:t>
            </a:r>
            <a:r>
              <a:rPr lang="es-ES" sz="1400" dirty="0">
                <a:solidFill>
                  <a:schemeClr val="bg1"/>
                </a:solidFill>
              </a:rPr>
              <a:t>(Bernal, </a:t>
            </a:r>
            <a:r>
              <a:rPr lang="es-ES" sz="1400" i="1" dirty="0">
                <a:solidFill>
                  <a:schemeClr val="bg1"/>
                </a:solidFill>
              </a:rPr>
              <a:t>Metodología de la investigación</a:t>
            </a:r>
            <a:r>
              <a:rPr lang="es-ES" sz="1400" dirty="0">
                <a:solidFill>
                  <a:schemeClr val="bg1"/>
                </a:solidFill>
              </a:rPr>
              <a:t>,  p. 137)</a:t>
            </a:r>
            <a:endParaRPr lang="es-E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4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CB9D7D6-4D91-4C55-BE2D-D8538DF2B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80" y="946054"/>
            <a:ext cx="9083200" cy="5535440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E4C23F56-27BA-44EF-B371-FC959D55A769}"/>
              </a:ext>
            </a:extLst>
          </p:cNvPr>
          <p:cNvSpPr/>
          <p:nvPr/>
        </p:nvSpPr>
        <p:spPr>
          <a:xfrm>
            <a:off x="5136714" y="1943867"/>
            <a:ext cx="1918571" cy="2922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0BDEFC30-FD51-4F03-ACF2-20B12F66184B}"/>
              </a:ext>
            </a:extLst>
          </p:cNvPr>
          <p:cNvSpPr/>
          <p:nvPr/>
        </p:nvSpPr>
        <p:spPr>
          <a:xfrm>
            <a:off x="2860645" y="3068274"/>
            <a:ext cx="1761688" cy="3607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BAACB3A-9D49-4DE9-BCFD-79975F9592F7}"/>
              </a:ext>
            </a:extLst>
          </p:cNvPr>
          <p:cNvSpPr/>
          <p:nvPr/>
        </p:nvSpPr>
        <p:spPr>
          <a:xfrm>
            <a:off x="6269516" y="4113114"/>
            <a:ext cx="1571538" cy="2922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AB9E43B-B631-4EFC-B435-2D0A785E4EB6}"/>
              </a:ext>
            </a:extLst>
          </p:cNvPr>
          <p:cNvSpPr/>
          <p:nvPr/>
        </p:nvSpPr>
        <p:spPr>
          <a:xfrm>
            <a:off x="3112316" y="5551220"/>
            <a:ext cx="3615655" cy="2922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CBC48A8-02FA-43C6-AEE4-E19AF99F4CC8}"/>
              </a:ext>
            </a:extLst>
          </p:cNvPr>
          <p:cNvSpPr txBox="1"/>
          <p:nvPr/>
        </p:nvSpPr>
        <p:spPr>
          <a:xfrm>
            <a:off x="427839" y="209725"/>
            <a:ext cx="9756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EJEMPLO: </a:t>
            </a:r>
            <a:r>
              <a:rPr lang="es-CL" sz="1400" dirty="0"/>
              <a:t>FONDECYT  de Iniciación  </a:t>
            </a:r>
            <a:r>
              <a:rPr lang="es-CL" sz="1400" dirty="0" err="1"/>
              <a:t>n°</a:t>
            </a:r>
            <a:r>
              <a:rPr lang="es-CL" sz="1400" dirty="0"/>
              <a:t> 11130281 titulado: </a:t>
            </a:r>
            <a:r>
              <a:rPr lang="es-CL" sz="1400" b="1" i="1" dirty="0"/>
              <a:t>Religiosidades en la ciudad: nuevos movimientos religiosos y Demandas sociales en el Gran Santiago: 1990-2012. </a:t>
            </a:r>
            <a:r>
              <a:rPr lang="es-CL" sz="1400" b="1" dirty="0"/>
              <a:t>(Inv. Responsable Luis Bahamondes G.)</a:t>
            </a:r>
            <a:endParaRPr lang="es-ES" sz="1400" b="1" dirty="0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B26C1067-7B6A-4C86-88A9-4C88A52303E2}"/>
              </a:ext>
            </a:extLst>
          </p:cNvPr>
          <p:cNvSpPr/>
          <p:nvPr/>
        </p:nvSpPr>
        <p:spPr>
          <a:xfrm>
            <a:off x="9643178" y="1943867"/>
            <a:ext cx="889233" cy="38995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6B9422-07AA-4460-81DE-74638D46DF8A}"/>
              </a:ext>
            </a:extLst>
          </p:cNvPr>
          <p:cNvSpPr txBox="1"/>
          <p:nvPr/>
        </p:nvSpPr>
        <p:spPr>
          <a:xfrm>
            <a:off x="10645630" y="3531765"/>
            <a:ext cx="1434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/>
              <a:t>Redacción en condicional </a:t>
            </a:r>
          </a:p>
        </p:txBody>
      </p:sp>
    </p:spTree>
    <p:extLst>
      <p:ext uri="{BB962C8B-B14F-4D97-AF65-F5344CB8AC3E}">
        <p14:creationId xmlns:p14="http://schemas.microsoft.com/office/powerpoint/2010/main" val="104763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26972" y="3004457"/>
            <a:ext cx="4940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hlinkClick r:id="rId2"/>
              </a:rPr>
              <a:t>LUBAHAMO@U.UCHILE.CL</a:t>
            </a:r>
            <a:r>
              <a:rPr lang="es-CL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80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7E51416-D6C2-49E1-B98A-18F59A235EFC}"/>
              </a:ext>
            </a:extLst>
          </p:cNvPr>
          <p:cNvSpPr/>
          <p:nvPr/>
        </p:nvSpPr>
        <p:spPr>
          <a:xfrm>
            <a:off x="654341" y="729842"/>
            <a:ext cx="2172749" cy="6711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Objetivos de investigación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180756B4-F370-4A7B-A745-62A03445A7C5}"/>
              </a:ext>
            </a:extLst>
          </p:cNvPr>
          <p:cNvCxnSpPr>
            <a:cxnSpLocks/>
          </p:cNvCxnSpPr>
          <p:nvPr/>
        </p:nvCxnSpPr>
        <p:spPr>
          <a:xfrm>
            <a:off x="1740715" y="1593908"/>
            <a:ext cx="0" cy="3221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F26AF6A-615B-4237-BB40-B722451BDFCB}"/>
              </a:ext>
            </a:extLst>
          </p:cNvPr>
          <p:cNvSpPr/>
          <p:nvPr/>
        </p:nvSpPr>
        <p:spPr>
          <a:xfrm>
            <a:off x="520117" y="5075339"/>
            <a:ext cx="10377182" cy="130029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bg1"/>
                </a:solidFill>
              </a:rPr>
              <a:t>“… son el propósito del estudio, expresan el fin que pretende alcanzarse; por lo tanto, todo el desarrollo del trabajo de investigación se orientará a lograr estos objetivos” </a:t>
            </a:r>
            <a:r>
              <a:rPr lang="es-ES" sz="1600" dirty="0">
                <a:solidFill>
                  <a:schemeClr val="bg1"/>
                </a:solidFill>
              </a:rPr>
              <a:t>(Bernal, Metodología de la investigación,  p. 93)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F0FDC26F-3E88-4D68-AFF6-0BC8137C475D}"/>
              </a:ext>
            </a:extLst>
          </p:cNvPr>
          <p:cNvCxnSpPr/>
          <p:nvPr/>
        </p:nvCxnSpPr>
        <p:spPr>
          <a:xfrm>
            <a:off x="1740715" y="3061982"/>
            <a:ext cx="9857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1430239-F44F-44C9-AE4D-6686D6D29032}"/>
              </a:ext>
            </a:extLst>
          </p:cNvPr>
          <p:cNvSpPr/>
          <p:nvPr/>
        </p:nvSpPr>
        <p:spPr>
          <a:xfrm>
            <a:off x="2827090" y="1782661"/>
            <a:ext cx="5419287" cy="1799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tx1"/>
                </a:solidFill>
              </a:rPr>
              <a:t>“… deben ser claros y precisos para evitar confusiones o desviaciones; sin embargo, esto no implica que los objetivos no puedan modificarse durante la realización de la investigación, porque en algunos casos es necesario hacerlo” </a:t>
            </a:r>
            <a:r>
              <a:rPr lang="es-ES" sz="1600" dirty="0">
                <a:solidFill>
                  <a:schemeClr val="tx1"/>
                </a:solidFill>
              </a:rPr>
              <a:t>(Bernal, Metodología de la investigación,  p. 93)</a:t>
            </a: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83046998-17B5-4995-A2E6-8581A91B6215}"/>
              </a:ext>
            </a:extLst>
          </p:cNvPr>
          <p:cNvCxnSpPr/>
          <p:nvPr/>
        </p:nvCxnSpPr>
        <p:spPr>
          <a:xfrm>
            <a:off x="8443518" y="2704400"/>
            <a:ext cx="889233" cy="40267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F1363A8-6AFD-4817-8FBB-E5FD2BE042CF}"/>
              </a:ext>
            </a:extLst>
          </p:cNvPr>
          <p:cNvSpPr/>
          <p:nvPr/>
        </p:nvSpPr>
        <p:spPr>
          <a:xfrm>
            <a:off x="9529892" y="2498871"/>
            <a:ext cx="2298585" cy="104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>
                <a:solidFill>
                  <a:schemeClr val="bg1"/>
                </a:solidFill>
              </a:rPr>
              <a:t>“Flexibilidad” </a:t>
            </a:r>
            <a:r>
              <a:rPr lang="es-ES" dirty="0"/>
              <a:t>de los métodos cualitativos</a:t>
            </a:r>
          </a:p>
        </p:txBody>
      </p:sp>
    </p:spTree>
    <p:extLst>
      <p:ext uri="{BB962C8B-B14F-4D97-AF65-F5344CB8AC3E}">
        <p14:creationId xmlns:p14="http://schemas.microsoft.com/office/powerpoint/2010/main" val="286217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FF217301-5A45-4CAD-9113-0F61823FE188}"/>
              </a:ext>
            </a:extLst>
          </p:cNvPr>
          <p:cNvSpPr/>
          <p:nvPr/>
        </p:nvSpPr>
        <p:spPr>
          <a:xfrm>
            <a:off x="260058" y="379602"/>
            <a:ext cx="8061821" cy="13925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i="1" dirty="0">
                <a:solidFill>
                  <a:schemeClr val="bg1"/>
                </a:solidFill>
              </a:rPr>
              <a:t>“La elección o selección del </a:t>
            </a:r>
            <a:r>
              <a:rPr lang="es-ES" sz="1400" b="1" i="1" dirty="0">
                <a:solidFill>
                  <a:schemeClr val="bg1"/>
                </a:solidFill>
              </a:rPr>
              <a:t>tipo de investigación </a:t>
            </a:r>
            <a:r>
              <a:rPr lang="es-ES" sz="1400" i="1" dirty="0">
                <a:solidFill>
                  <a:schemeClr val="bg1"/>
                </a:solidFill>
              </a:rPr>
              <a:t>depende, en alto grado, del objetivo del estudio del problema de investigación  y de las hipótesis que se formulen en el trabajo a realizar… ”</a:t>
            </a:r>
            <a:r>
              <a:rPr lang="es-ES" sz="1400" dirty="0">
                <a:solidFill>
                  <a:schemeClr val="bg1"/>
                </a:solidFill>
              </a:rPr>
              <a:t> (Bernal, </a:t>
            </a:r>
            <a:r>
              <a:rPr lang="es-ES" sz="1400" i="1" dirty="0">
                <a:solidFill>
                  <a:schemeClr val="bg1"/>
                </a:solidFill>
              </a:rPr>
              <a:t>Metodología de la investigación</a:t>
            </a:r>
            <a:r>
              <a:rPr lang="es-ES" sz="1400" dirty="0">
                <a:solidFill>
                  <a:schemeClr val="bg1"/>
                </a:solidFill>
              </a:rPr>
              <a:t>,  p. 109)</a:t>
            </a:r>
            <a:endParaRPr lang="es-ES" sz="1400" i="1" dirty="0">
              <a:solidFill>
                <a:schemeClr val="bg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671D7548-FADA-4005-A9B4-2572096307E5}"/>
              </a:ext>
            </a:extLst>
          </p:cNvPr>
          <p:cNvSpPr/>
          <p:nvPr/>
        </p:nvSpPr>
        <p:spPr>
          <a:xfrm>
            <a:off x="2325148" y="2140241"/>
            <a:ext cx="1812021" cy="750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30F93E6-1E2B-4DB5-8C2F-2322947FE328}"/>
              </a:ext>
            </a:extLst>
          </p:cNvPr>
          <p:cNvSpPr/>
          <p:nvPr/>
        </p:nvSpPr>
        <p:spPr>
          <a:xfrm>
            <a:off x="425042" y="3259122"/>
            <a:ext cx="6663655" cy="1333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>
                <a:solidFill>
                  <a:schemeClr val="tx1"/>
                </a:solidFill>
              </a:rPr>
              <a:t>“…</a:t>
            </a:r>
            <a:r>
              <a:rPr lang="es-ES" sz="1400" i="1" dirty="0">
                <a:solidFill>
                  <a:schemeClr val="tx1"/>
                </a:solidFill>
              </a:rPr>
              <a:t>es necesario aclarar que la investigación histórica se aplica no sólo a la historia como disciplina, sino a toda área del conocimiento que quiera hacer un </a:t>
            </a:r>
            <a:r>
              <a:rPr lang="es-ES" sz="1400" i="1" dirty="0" err="1">
                <a:solidFill>
                  <a:schemeClr val="tx1"/>
                </a:solidFill>
              </a:rPr>
              <a:t>anañlisis</a:t>
            </a:r>
            <a:r>
              <a:rPr lang="es-ES" sz="1400" i="1" dirty="0">
                <a:solidFill>
                  <a:schemeClr val="tx1"/>
                </a:solidFill>
              </a:rPr>
              <a:t> de los hechos del pasado, así como relacionarlos con hechos del presente y futuro” </a:t>
            </a:r>
            <a:r>
              <a:rPr lang="es-ES" sz="1400" dirty="0">
                <a:solidFill>
                  <a:schemeClr val="tx1"/>
                </a:solidFill>
              </a:rPr>
              <a:t>(Bernal, </a:t>
            </a:r>
            <a:r>
              <a:rPr lang="es-ES" sz="1400" i="1" dirty="0">
                <a:solidFill>
                  <a:schemeClr val="tx1"/>
                </a:solidFill>
              </a:rPr>
              <a:t>Metodología de la investigación</a:t>
            </a:r>
            <a:r>
              <a:rPr lang="es-ES" sz="1400" dirty="0">
                <a:solidFill>
                  <a:schemeClr val="tx1"/>
                </a:solidFill>
              </a:rPr>
              <a:t>,  p. 109)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3C1EF13-103D-46A6-8633-52ECFF4B96BD}"/>
              </a:ext>
            </a:extLst>
          </p:cNvPr>
          <p:cNvSpPr/>
          <p:nvPr/>
        </p:nvSpPr>
        <p:spPr>
          <a:xfrm>
            <a:off x="2759978" y="5085826"/>
            <a:ext cx="9012573" cy="13925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i="1" dirty="0">
                <a:solidFill>
                  <a:schemeClr val="bg1"/>
                </a:solidFill>
              </a:rPr>
              <a:t>“No hay que confundir la investigación documental en tanto tipo de investigación en sí misma con el proceso de documentación que obligatoriamente se debe llevar a cabo al iniciar una investigación en cualquier área de conocimiento. </a:t>
            </a:r>
            <a:r>
              <a:rPr lang="es-ES" sz="1400" b="1" i="1" dirty="0">
                <a:solidFill>
                  <a:schemeClr val="bg1"/>
                </a:solidFill>
              </a:rPr>
              <a:t>En estos casos se podría decir que la documentación se constituye en un fase de investigación </a:t>
            </a:r>
            <a:r>
              <a:rPr lang="es-ES" sz="1400" dirty="0">
                <a:solidFill>
                  <a:schemeClr val="bg1"/>
                </a:solidFill>
              </a:rPr>
              <a:t>(En Hurtado, </a:t>
            </a:r>
            <a:r>
              <a:rPr lang="es-ES" sz="1400" i="1" dirty="0">
                <a:solidFill>
                  <a:schemeClr val="bg1"/>
                </a:solidFill>
              </a:rPr>
              <a:t>Como formular objetivos de investigación</a:t>
            </a:r>
            <a:r>
              <a:rPr lang="es-ES" sz="1400" dirty="0">
                <a:solidFill>
                  <a:schemeClr val="bg1"/>
                </a:solidFill>
              </a:rPr>
              <a:t>, p. 20-21)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642F4DFF-81B6-46F2-8684-E66543A08564}"/>
              </a:ext>
            </a:extLst>
          </p:cNvPr>
          <p:cNvCxnSpPr/>
          <p:nvPr/>
        </p:nvCxnSpPr>
        <p:spPr>
          <a:xfrm>
            <a:off x="3363985" y="4666375"/>
            <a:ext cx="545285" cy="346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64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D286BA1-2933-4090-B308-188DD887E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7830846"/>
              </p:ext>
            </p:extLst>
          </p:nvPr>
        </p:nvGraphicFramePr>
        <p:xfrm>
          <a:off x="738232" y="1172673"/>
          <a:ext cx="6116506" cy="400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errar llave 2">
            <a:extLst>
              <a:ext uri="{FF2B5EF4-FFF2-40B4-BE49-F238E27FC236}">
                <a16:creationId xmlns:a16="http://schemas.microsoft.com/office/drawing/2014/main" id="{263CFFE8-2E58-4397-8999-044CCDE92EE1}"/>
              </a:ext>
            </a:extLst>
          </p:cNvPr>
          <p:cNvSpPr/>
          <p:nvPr/>
        </p:nvSpPr>
        <p:spPr>
          <a:xfrm>
            <a:off x="7231310" y="1172673"/>
            <a:ext cx="1048624" cy="386911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C950F4B-E77B-437B-A9CA-6F794824D893}"/>
              </a:ext>
            </a:extLst>
          </p:cNvPr>
          <p:cNvSpPr txBox="1"/>
          <p:nvPr/>
        </p:nvSpPr>
        <p:spPr>
          <a:xfrm>
            <a:off x="8656506" y="2922562"/>
            <a:ext cx="278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Objetivos generales </a:t>
            </a:r>
          </a:p>
        </p:txBody>
      </p:sp>
    </p:spTree>
    <p:extLst>
      <p:ext uri="{BB962C8B-B14F-4D97-AF65-F5344CB8AC3E}">
        <p14:creationId xmlns:p14="http://schemas.microsoft.com/office/powerpoint/2010/main" val="289063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DA128AD-30D6-4383-AB5B-4629DB141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9799136"/>
              </p:ext>
            </p:extLst>
          </p:nvPr>
        </p:nvGraphicFramePr>
        <p:xfrm>
          <a:off x="5018480" y="806547"/>
          <a:ext cx="4930862" cy="5244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C92C387-ACCA-412C-BBD8-3CC0219114D9}"/>
              </a:ext>
            </a:extLst>
          </p:cNvPr>
          <p:cNvSpPr txBox="1"/>
          <p:nvPr/>
        </p:nvSpPr>
        <p:spPr>
          <a:xfrm>
            <a:off x="1788718" y="2690336"/>
            <a:ext cx="294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Verbos no recomendables para la formulación de red de objetivos en un proyecto de Ciencias Sociales: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0D4470C-DBA0-4DFD-9CFA-F9EB9736D42B}"/>
              </a:ext>
            </a:extLst>
          </p:cNvPr>
          <p:cNvSpPr txBox="1"/>
          <p:nvPr/>
        </p:nvSpPr>
        <p:spPr>
          <a:xfrm>
            <a:off x="5217952" y="1166070"/>
            <a:ext cx="26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0A8748E-3135-4B94-A121-D0CFF0B6598D}"/>
              </a:ext>
            </a:extLst>
          </p:cNvPr>
          <p:cNvSpPr txBox="1"/>
          <p:nvPr/>
        </p:nvSpPr>
        <p:spPr>
          <a:xfrm>
            <a:off x="5629013" y="1870745"/>
            <a:ext cx="39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E622F3D-27A2-4955-B428-EB99978E9E42}"/>
              </a:ext>
            </a:extLst>
          </p:cNvPr>
          <p:cNvSpPr txBox="1"/>
          <p:nvPr/>
        </p:nvSpPr>
        <p:spPr>
          <a:xfrm>
            <a:off x="5863905" y="2617365"/>
            <a:ext cx="38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5261F47-C66A-4742-942C-797986A3A106}"/>
              </a:ext>
            </a:extLst>
          </p:cNvPr>
          <p:cNvSpPr txBox="1"/>
          <p:nvPr/>
        </p:nvSpPr>
        <p:spPr>
          <a:xfrm>
            <a:off x="6020499" y="3280095"/>
            <a:ext cx="22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10EE712-1CC1-41EF-A6DC-E918DA5AEF26}"/>
              </a:ext>
            </a:extLst>
          </p:cNvPr>
          <p:cNvSpPr txBox="1"/>
          <p:nvPr/>
        </p:nvSpPr>
        <p:spPr>
          <a:xfrm>
            <a:off x="5863905" y="3968500"/>
            <a:ext cx="38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5D81A80-39E1-407C-B2D0-2D3EBB1E4B93}"/>
              </a:ext>
            </a:extLst>
          </p:cNvPr>
          <p:cNvSpPr txBox="1"/>
          <p:nvPr/>
        </p:nvSpPr>
        <p:spPr>
          <a:xfrm>
            <a:off x="5629013" y="4665294"/>
            <a:ext cx="282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6F1084-B7C2-4D96-8248-9BC81D8BE926}"/>
              </a:ext>
            </a:extLst>
          </p:cNvPr>
          <p:cNvSpPr txBox="1"/>
          <p:nvPr/>
        </p:nvSpPr>
        <p:spPr>
          <a:xfrm>
            <a:off x="5217952" y="5478011"/>
            <a:ext cx="39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3577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DD84094-F910-4A36-B8E3-23AFFE37A2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049337"/>
              </p:ext>
            </p:extLst>
          </p:nvPr>
        </p:nvGraphicFramePr>
        <p:xfrm>
          <a:off x="4580389" y="998289"/>
          <a:ext cx="5285064" cy="4437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A8176CBF-05CF-4FF8-8B65-39FADBA300B8}"/>
              </a:ext>
            </a:extLst>
          </p:cNvPr>
          <p:cNvSpPr txBox="1"/>
          <p:nvPr/>
        </p:nvSpPr>
        <p:spPr>
          <a:xfrm>
            <a:off x="922789" y="2869035"/>
            <a:ext cx="317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Sugerencias de verbos utilizados en proyectos de Ciencias Sociales:</a:t>
            </a:r>
          </a:p>
        </p:txBody>
      </p:sp>
    </p:spTree>
    <p:extLst>
      <p:ext uri="{BB962C8B-B14F-4D97-AF65-F5344CB8AC3E}">
        <p14:creationId xmlns:p14="http://schemas.microsoft.com/office/powerpoint/2010/main" val="413929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B02DBB0-D39C-4615-935E-9CC5A9602E6C}"/>
              </a:ext>
            </a:extLst>
          </p:cNvPr>
          <p:cNvSpPr/>
          <p:nvPr/>
        </p:nvSpPr>
        <p:spPr>
          <a:xfrm>
            <a:off x="998290" y="2869035"/>
            <a:ext cx="2239860" cy="93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ERRORES </a:t>
            </a:r>
          </a:p>
          <a:p>
            <a:pPr algn="ctr"/>
            <a:r>
              <a:rPr lang="es-ES" b="1" dirty="0"/>
              <a:t>COMUNES </a:t>
            </a:r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C19BE5C4-59B3-491E-9F0D-A6FF331C1E69}"/>
              </a:ext>
            </a:extLst>
          </p:cNvPr>
          <p:cNvSpPr/>
          <p:nvPr/>
        </p:nvSpPr>
        <p:spPr>
          <a:xfrm>
            <a:off x="3389153" y="1616977"/>
            <a:ext cx="1149292" cy="36240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17E6D3E-B87C-4C60-B7E6-84E50CD9BC77}"/>
              </a:ext>
            </a:extLst>
          </p:cNvPr>
          <p:cNvSpPr/>
          <p:nvPr/>
        </p:nvSpPr>
        <p:spPr>
          <a:xfrm>
            <a:off x="4633520" y="855677"/>
            <a:ext cx="6040074" cy="12919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1. Explicar el objetivo:</a:t>
            </a:r>
          </a:p>
          <a:p>
            <a:pPr algn="ctr"/>
            <a:r>
              <a:rPr lang="es-ES" sz="1400" b="1" dirty="0" err="1">
                <a:solidFill>
                  <a:schemeClr val="bg1"/>
                </a:solidFill>
              </a:rPr>
              <a:t>Ej</a:t>
            </a:r>
            <a:r>
              <a:rPr lang="es-ES" sz="1400" b="1" dirty="0">
                <a:solidFill>
                  <a:schemeClr val="bg1"/>
                </a:solidFill>
              </a:rPr>
              <a:t>: </a:t>
            </a:r>
            <a:r>
              <a:rPr lang="es-ES" sz="1400" dirty="0">
                <a:solidFill>
                  <a:schemeClr val="bg1"/>
                </a:solidFill>
              </a:rPr>
              <a:t>Determinar los factores que inciden en la deserción escolar de niños de enseñanza básica en la población El Volcán, es decir, aquellos elementos que los apartan del sistema educativo inicial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F993254-3927-450F-805B-79B937568713}"/>
              </a:ext>
            </a:extLst>
          </p:cNvPr>
          <p:cNvSpPr/>
          <p:nvPr/>
        </p:nvSpPr>
        <p:spPr>
          <a:xfrm>
            <a:off x="4689448" y="2625754"/>
            <a:ext cx="5975759" cy="10654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2. Uso incorrecto de verbos:</a:t>
            </a:r>
          </a:p>
          <a:p>
            <a:pPr algn="ctr"/>
            <a:r>
              <a:rPr lang="es-ES" sz="1400" b="1" dirty="0" err="1">
                <a:solidFill>
                  <a:schemeClr val="bg1"/>
                </a:solidFill>
              </a:rPr>
              <a:t>Ej</a:t>
            </a:r>
            <a:r>
              <a:rPr lang="es-ES" sz="1400" b="1" dirty="0">
                <a:solidFill>
                  <a:schemeClr val="bg1"/>
                </a:solidFill>
              </a:rPr>
              <a:t>: </a:t>
            </a:r>
            <a:r>
              <a:rPr lang="es-ES" sz="1400" dirty="0">
                <a:solidFill>
                  <a:schemeClr val="bg1"/>
                </a:solidFill>
              </a:rPr>
              <a:t>Investigar las consecuencias de la contaminación ambiental en la población de alto riesgo del CESFAM de Pudahuel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F84E69-562E-464A-A2EC-D9368B2759BD}"/>
              </a:ext>
            </a:extLst>
          </p:cNvPr>
          <p:cNvSpPr/>
          <p:nvPr/>
        </p:nvSpPr>
        <p:spPr>
          <a:xfrm>
            <a:off x="4689448" y="4169327"/>
            <a:ext cx="6040074" cy="18329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3.No respetar orden lógico en la red de objetivos</a:t>
            </a:r>
          </a:p>
          <a:p>
            <a:r>
              <a:rPr lang="es-ES" sz="1400" b="1" dirty="0" err="1">
                <a:solidFill>
                  <a:schemeClr val="bg1"/>
                </a:solidFill>
              </a:rPr>
              <a:t>Ej</a:t>
            </a:r>
            <a:r>
              <a:rPr lang="es-ES" sz="1400" b="1" dirty="0">
                <a:solidFill>
                  <a:schemeClr val="bg1"/>
                </a:solidFill>
              </a:rPr>
              <a:t>: </a:t>
            </a:r>
            <a:r>
              <a:rPr lang="es-ES" sz="1400" dirty="0">
                <a:solidFill>
                  <a:schemeClr val="bg1"/>
                </a:solidFill>
              </a:rPr>
              <a:t>objetivos específicos:</a:t>
            </a:r>
          </a:p>
          <a:p>
            <a:pPr marL="342900" indent="-342900">
              <a:buAutoNum type="alphaLcParenR"/>
            </a:pPr>
            <a:r>
              <a:rPr lang="es-ES" sz="1400" dirty="0">
                <a:solidFill>
                  <a:schemeClr val="bg1"/>
                </a:solidFill>
              </a:rPr>
              <a:t>Analizar las consecuencias del narcotráfico en…. </a:t>
            </a:r>
          </a:p>
          <a:p>
            <a:pPr marL="342900" indent="-342900">
              <a:buAutoNum type="alphaLcParenR"/>
            </a:pPr>
            <a:r>
              <a:rPr lang="es-ES" sz="1400" dirty="0">
                <a:solidFill>
                  <a:schemeClr val="bg1"/>
                </a:solidFill>
              </a:rPr>
              <a:t>Describir el escenario en el cual opera la red de narcotráfico en ….</a:t>
            </a:r>
          </a:p>
        </p:txBody>
      </p:sp>
    </p:spTree>
    <p:extLst>
      <p:ext uri="{BB962C8B-B14F-4D97-AF65-F5344CB8AC3E}">
        <p14:creationId xmlns:p14="http://schemas.microsoft.com/office/powerpoint/2010/main" val="415434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4734F61-8778-44CB-836E-F5FD48C665AA}"/>
              </a:ext>
            </a:extLst>
          </p:cNvPr>
          <p:cNvSpPr/>
          <p:nvPr/>
        </p:nvSpPr>
        <p:spPr>
          <a:xfrm>
            <a:off x="511728" y="629174"/>
            <a:ext cx="2088859" cy="721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HIPÓTESIS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3CA5E586-75FE-4973-8AFA-CC97AA1698A7}"/>
              </a:ext>
            </a:extLst>
          </p:cNvPr>
          <p:cNvCxnSpPr/>
          <p:nvPr/>
        </p:nvCxnSpPr>
        <p:spPr>
          <a:xfrm>
            <a:off x="1417739" y="1501629"/>
            <a:ext cx="0" cy="3322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AA4BDFB-3870-40EE-849B-EFF17AB1B299}"/>
              </a:ext>
            </a:extLst>
          </p:cNvPr>
          <p:cNvSpPr/>
          <p:nvPr/>
        </p:nvSpPr>
        <p:spPr>
          <a:xfrm>
            <a:off x="411060" y="5020813"/>
            <a:ext cx="11358681" cy="120801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i="1" dirty="0">
                <a:solidFill>
                  <a:schemeClr val="bg1"/>
                </a:solidFill>
              </a:rPr>
              <a:t>“… indican lo que tratamos de probar y se definen como explicaciones tentativas del fenómeno investigado… De hecho son respuestas provisionales a la pregunta de investigación” </a:t>
            </a:r>
            <a:r>
              <a:rPr lang="es-ES" sz="1600" dirty="0">
                <a:solidFill>
                  <a:schemeClr val="bg1"/>
                </a:solidFill>
              </a:rPr>
              <a:t>(Hernández, R. et al. </a:t>
            </a:r>
            <a:r>
              <a:rPr lang="es-ES" sz="1600" i="1" dirty="0">
                <a:solidFill>
                  <a:schemeClr val="bg1"/>
                </a:solidFill>
              </a:rPr>
              <a:t>Metodología de la investigación, p. </a:t>
            </a:r>
            <a:r>
              <a:rPr lang="es-ES" sz="1600" dirty="0">
                <a:solidFill>
                  <a:schemeClr val="bg1"/>
                </a:solidFill>
              </a:rPr>
              <a:t>122)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87990D-B4B9-4F77-9CDB-576572F2914F}"/>
              </a:ext>
            </a:extLst>
          </p:cNvPr>
          <p:cNvCxnSpPr/>
          <p:nvPr/>
        </p:nvCxnSpPr>
        <p:spPr>
          <a:xfrm>
            <a:off x="1417739" y="2449585"/>
            <a:ext cx="14261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A8E701F-F399-4F78-9FEE-F7E4DD257742}"/>
              </a:ext>
            </a:extLst>
          </p:cNvPr>
          <p:cNvSpPr/>
          <p:nvPr/>
        </p:nvSpPr>
        <p:spPr>
          <a:xfrm>
            <a:off x="2843868" y="2105636"/>
            <a:ext cx="3405927" cy="960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Sugerencia: </a:t>
            </a:r>
          </a:p>
          <a:p>
            <a:pPr algn="ctr"/>
            <a:r>
              <a:rPr lang="es-ES" sz="1600" dirty="0"/>
              <a:t>redactar en condicional (sería, podría, estaría, etc.)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A410E44-5089-4328-A14A-E2F6AAC57DB0}"/>
              </a:ext>
            </a:extLst>
          </p:cNvPr>
          <p:cNvCxnSpPr/>
          <p:nvPr/>
        </p:nvCxnSpPr>
        <p:spPr>
          <a:xfrm>
            <a:off x="2734811" y="964734"/>
            <a:ext cx="17281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C02057F-91A5-473A-AAC9-DEDB93A98DDF}"/>
              </a:ext>
            </a:extLst>
          </p:cNvPr>
          <p:cNvSpPr/>
          <p:nvPr/>
        </p:nvSpPr>
        <p:spPr>
          <a:xfrm>
            <a:off x="4655890" y="478203"/>
            <a:ext cx="5402510" cy="10233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i="1" dirty="0">
                <a:solidFill>
                  <a:schemeClr val="bg1"/>
                </a:solidFill>
              </a:rPr>
              <a:t>“… no necesariamente son verdaderas pueden o no serlo, y pueden o no comprobarse don datos. Son explicaciones tentativas, no los hechos en si”</a:t>
            </a:r>
            <a:r>
              <a:rPr lang="es-ES" sz="1400" dirty="0">
                <a:solidFill>
                  <a:schemeClr val="bg1"/>
                </a:solidFill>
              </a:rPr>
              <a:t> (Hernández, R. et al. </a:t>
            </a:r>
            <a:r>
              <a:rPr lang="es-ES" sz="1400" i="1" dirty="0">
                <a:solidFill>
                  <a:schemeClr val="bg1"/>
                </a:solidFill>
              </a:rPr>
              <a:t>Metodología de la investigación, p. </a:t>
            </a:r>
            <a:r>
              <a:rPr lang="es-ES" sz="1400" dirty="0">
                <a:solidFill>
                  <a:schemeClr val="bg1"/>
                </a:solidFill>
              </a:rPr>
              <a:t>123)</a:t>
            </a:r>
            <a:endParaRPr lang="es-E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12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8552747E-F169-42A6-B4F1-9D4D3F01E697}"/>
              </a:ext>
            </a:extLst>
          </p:cNvPr>
          <p:cNvSpPr/>
          <p:nvPr/>
        </p:nvSpPr>
        <p:spPr>
          <a:xfrm>
            <a:off x="553674" y="2776757"/>
            <a:ext cx="2394750" cy="83889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FUNCIONES DE LA HIPÓTESIS </a:t>
            </a:r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B4DDB0B9-EA6A-498D-93B0-D6FA34ED7DEC}"/>
              </a:ext>
            </a:extLst>
          </p:cNvPr>
          <p:cNvSpPr/>
          <p:nvPr/>
        </p:nvSpPr>
        <p:spPr>
          <a:xfrm>
            <a:off x="3077562" y="1774373"/>
            <a:ext cx="1199625" cy="298648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B9A4734-F7FB-4A75-86B3-02A22FB1AFC4}"/>
              </a:ext>
            </a:extLst>
          </p:cNvPr>
          <p:cNvSpPr/>
          <p:nvPr/>
        </p:nvSpPr>
        <p:spPr>
          <a:xfrm>
            <a:off x="4406325" y="470263"/>
            <a:ext cx="7080411" cy="2106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i="1" dirty="0">
                <a:solidFill>
                  <a:schemeClr val="tx1"/>
                </a:solidFill>
              </a:rPr>
              <a:t>“Ofrecer una explicación provisional, que indica una posibilidad de resolución del problema, aunque sea igualmente susceptible de comprobarse, rechazarse  o abandonarse por otra mejor, en la fase ejecutiva de la investigación” </a:t>
            </a:r>
            <a:r>
              <a:rPr lang="es-ES" dirty="0">
                <a:solidFill>
                  <a:schemeClr val="tx1"/>
                </a:solidFill>
              </a:rPr>
              <a:t>(Garza, </a:t>
            </a:r>
            <a:r>
              <a:rPr lang="es-ES" i="1" dirty="0">
                <a:solidFill>
                  <a:schemeClr val="tx1"/>
                </a:solidFill>
              </a:rPr>
              <a:t>Manual de técnicas de investigación para estudiantes de Ciencias Sociales y Humanidades, p.</a:t>
            </a:r>
            <a:r>
              <a:rPr lang="es-ES" dirty="0">
                <a:solidFill>
                  <a:schemeClr val="tx1"/>
                </a:solidFill>
              </a:rPr>
              <a:t>  64)</a:t>
            </a: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0E4C40A-8FD2-400C-AF44-632385DC4E6A}"/>
              </a:ext>
            </a:extLst>
          </p:cNvPr>
          <p:cNvSpPr/>
          <p:nvPr/>
        </p:nvSpPr>
        <p:spPr>
          <a:xfrm>
            <a:off x="4523105" y="3852905"/>
            <a:ext cx="6963631" cy="1405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i="1" dirty="0"/>
              <a:t>“Orientar la actividad del investigador para la selección de las pruebas pertinentes”</a:t>
            </a:r>
            <a:r>
              <a:rPr lang="es-ES" dirty="0">
                <a:solidFill>
                  <a:schemeClr val="tx1"/>
                </a:solidFill>
              </a:rPr>
              <a:t> (Garza, </a:t>
            </a:r>
            <a:r>
              <a:rPr lang="es-ES" i="1" dirty="0">
                <a:solidFill>
                  <a:schemeClr val="tx1"/>
                </a:solidFill>
              </a:rPr>
              <a:t>Manual de técnicas de investigación para estudiantes de Ciencias Sociales y Humanidades, p.</a:t>
            </a:r>
            <a:r>
              <a:rPr lang="es-ES" dirty="0">
                <a:solidFill>
                  <a:schemeClr val="tx1"/>
                </a:solidFill>
              </a:rPr>
              <a:t>  64)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280949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2947</TotalTime>
  <Words>860</Words>
  <Application>Microsoft Office PowerPoint</Application>
  <PresentationFormat>Panorámica</PresentationFormat>
  <Paragraphs>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de grado “Aproximaciones al fenómeno religioso en Chile: instituciones y prácticas”</dc:title>
  <dc:creator>Nelson</dc:creator>
  <cp:lastModifiedBy>LUIS ANDRES BAHAMONDES GONZALEZ</cp:lastModifiedBy>
  <cp:revision>232</cp:revision>
  <dcterms:created xsi:type="dcterms:W3CDTF">2014-06-26T02:16:35Z</dcterms:created>
  <dcterms:modified xsi:type="dcterms:W3CDTF">2021-04-06T19:46:51Z</dcterms:modified>
</cp:coreProperties>
</file>