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6" r:id="rId2"/>
    <p:sldId id="272" r:id="rId3"/>
    <p:sldId id="271" r:id="rId4"/>
    <p:sldId id="273" r:id="rId5"/>
    <p:sldId id="274" r:id="rId6"/>
    <p:sldId id="277" r:id="rId7"/>
    <p:sldId id="261" r:id="rId8"/>
    <p:sldId id="262" r:id="rId9"/>
    <p:sldId id="263" r:id="rId10"/>
    <p:sldId id="264" r:id="rId11"/>
    <p:sldId id="265" r:id="rId12"/>
    <p:sldId id="267" r:id="rId13"/>
    <p:sldId id="278" r:id="rId14"/>
    <p:sldId id="270" r:id="rId15"/>
    <p:sldId id="269" r:id="rId16"/>
    <p:sldId id="276" r:id="rId17"/>
    <p:sldId id="257"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678"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45F5F6-F73A-45DD-B91A-906E01C9D3D6}" type="doc">
      <dgm:prSet loTypeId="urn:microsoft.com/office/officeart/2008/layout/VerticalCurvedList" loCatId="list" qsTypeId="urn:microsoft.com/office/officeart/2005/8/quickstyle/simple1" qsCatId="simple" csTypeId="urn:microsoft.com/office/officeart/2005/8/colors/colorful1" csCatId="colorful" phldr="1"/>
      <dgm:spPr/>
      <dgm:t>
        <a:bodyPr/>
        <a:lstStyle/>
        <a:p>
          <a:endParaRPr lang="es-ES"/>
        </a:p>
      </dgm:t>
    </dgm:pt>
    <dgm:pt modelId="{9A888C8B-4FE5-4532-8E7D-201CBF96FAFA}">
      <dgm:prSet phldrT="[Texto]"/>
      <dgm:spPr/>
      <dgm:t>
        <a:bodyPr/>
        <a:lstStyle/>
        <a:p>
          <a:r>
            <a:rPr lang="es-ES" dirty="0">
              <a:solidFill>
                <a:schemeClr val="tx1"/>
              </a:solidFill>
            </a:rPr>
            <a:t>Método </a:t>
          </a:r>
        </a:p>
      </dgm:t>
    </dgm:pt>
    <dgm:pt modelId="{86ECFBCD-104F-45E0-BE7D-A6EC5B53C61E}" type="parTrans" cxnId="{20C0E330-5F62-4FCF-B876-C2C86EBD94EF}">
      <dgm:prSet/>
      <dgm:spPr/>
      <dgm:t>
        <a:bodyPr/>
        <a:lstStyle/>
        <a:p>
          <a:endParaRPr lang="es-ES">
            <a:solidFill>
              <a:schemeClr val="tx1"/>
            </a:solidFill>
          </a:endParaRPr>
        </a:p>
      </dgm:t>
    </dgm:pt>
    <dgm:pt modelId="{C0A69BA9-28A3-4D6D-A834-799CD97E81BD}" type="sibTrans" cxnId="{20C0E330-5F62-4FCF-B876-C2C86EBD94EF}">
      <dgm:prSet/>
      <dgm:spPr/>
      <dgm:t>
        <a:bodyPr/>
        <a:lstStyle/>
        <a:p>
          <a:endParaRPr lang="es-ES">
            <a:solidFill>
              <a:schemeClr val="tx1"/>
            </a:solidFill>
          </a:endParaRPr>
        </a:p>
      </dgm:t>
    </dgm:pt>
    <dgm:pt modelId="{C7F3C5FC-35C7-4F2A-AEED-738BB2518008}">
      <dgm:prSet phldrT="[Texto]"/>
      <dgm:spPr/>
      <dgm:t>
        <a:bodyPr/>
        <a:lstStyle/>
        <a:p>
          <a:r>
            <a:rPr lang="es-ES" dirty="0">
              <a:solidFill>
                <a:schemeClr val="tx1"/>
              </a:solidFill>
            </a:rPr>
            <a:t>Enfoque</a:t>
          </a:r>
        </a:p>
      </dgm:t>
    </dgm:pt>
    <dgm:pt modelId="{00F747FA-61BD-4642-94AB-4D8C32CF56EB}" type="parTrans" cxnId="{2A9CA374-885D-4465-9B24-510419A6FFD6}">
      <dgm:prSet/>
      <dgm:spPr/>
      <dgm:t>
        <a:bodyPr/>
        <a:lstStyle/>
        <a:p>
          <a:endParaRPr lang="es-ES">
            <a:solidFill>
              <a:schemeClr val="tx1"/>
            </a:solidFill>
          </a:endParaRPr>
        </a:p>
      </dgm:t>
    </dgm:pt>
    <dgm:pt modelId="{AED63CE5-FDB9-4704-A4B9-380982599293}" type="sibTrans" cxnId="{2A9CA374-885D-4465-9B24-510419A6FFD6}">
      <dgm:prSet/>
      <dgm:spPr/>
      <dgm:t>
        <a:bodyPr/>
        <a:lstStyle/>
        <a:p>
          <a:endParaRPr lang="es-ES">
            <a:solidFill>
              <a:schemeClr val="tx1"/>
            </a:solidFill>
          </a:endParaRPr>
        </a:p>
      </dgm:t>
    </dgm:pt>
    <dgm:pt modelId="{74F6CCB7-E98A-445D-A35A-006B1982D9C4}">
      <dgm:prSet phldrT="[Texto]"/>
      <dgm:spPr/>
      <dgm:t>
        <a:bodyPr/>
        <a:lstStyle/>
        <a:p>
          <a:r>
            <a:rPr lang="es-ES" dirty="0">
              <a:solidFill>
                <a:schemeClr val="tx1"/>
              </a:solidFill>
            </a:rPr>
            <a:t>Técnicas </a:t>
          </a:r>
        </a:p>
      </dgm:t>
    </dgm:pt>
    <dgm:pt modelId="{366F564F-F9F4-434E-9C87-EA5CBCE848FD}" type="parTrans" cxnId="{AECF1392-1D99-4299-AB27-82FE3E0CA66E}">
      <dgm:prSet/>
      <dgm:spPr/>
      <dgm:t>
        <a:bodyPr/>
        <a:lstStyle/>
        <a:p>
          <a:endParaRPr lang="es-ES">
            <a:solidFill>
              <a:schemeClr val="tx1"/>
            </a:solidFill>
          </a:endParaRPr>
        </a:p>
      </dgm:t>
    </dgm:pt>
    <dgm:pt modelId="{E134ADD5-39C8-4DA2-B13A-F8E1E5294E9A}" type="sibTrans" cxnId="{AECF1392-1D99-4299-AB27-82FE3E0CA66E}">
      <dgm:prSet/>
      <dgm:spPr/>
      <dgm:t>
        <a:bodyPr/>
        <a:lstStyle/>
        <a:p>
          <a:endParaRPr lang="es-ES">
            <a:solidFill>
              <a:schemeClr val="tx1"/>
            </a:solidFill>
          </a:endParaRPr>
        </a:p>
      </dgm:t>
    </dgm:pt>
    <dgm:pt modelId="{B4281CA4-B01E-42D5-AAC1-C873E300B11E}">
      <dgm:prSet phldrT="[Texto]"/>
      <dgm:spPr/>
      <dgm:t>
        <a:bodyPr/>
        <a:lstStyle/>
        <a:p>
          <a:r>
            <a:rPr lang="es-ES" dirty="0">
              <a:solidFill>
                <a:schemeClr val="tx1"/>
              </a:solidFill>
            </a:rPr>
            <a:t>Muestra</a:t>
          </a:r>
        </a:p>
      </dgm:t>
    </dgm:pt>
    <dgm:pt modelId="{A3FA3475-5721-41C0-A15B-5A67A261FB04}" type="parTrans" cxnId="{44DF3751-08B1-4EE9-93CC-E1CE890D0741}">
      <dgm:prSet/>
      <dgm:spPr/>
      <dgm:t>
        <a:bodyPr/>
        <a:lstStyle/>
        <a:p>
          <a:endParaRPr lang="es-ES">
            <a:solidFill>
              <a:schemeClr val="tx1"/>
            </a:solidFill>
          </a:endParaRPr>
        </a:p>
      </dgm:t>
    </dgm:pt>
    <dgm:pt modelId="{3F888234-BD59-4A05-8622-9EF3CD30A9E3}" type="sibTrans" cxnId="{44DF3751-08B1-4EE9-93CC-E1CE890D0741}">
      <dgm:prSet/>
      <dgm:spPr/>
      <dgm:t>
        <a:bodyPr/>
        <a:lstStyle/>
        <a:p>
          <a:endParaRPr lang="es-ES">
            <a:solidFill>
              <a:schemeClr val="tx1"/>
            </a:solidFill>
          </a:endParaRPr>
        </a:p>
      </dgm:t>
    </dgm:pt>
    <dgm:pt modelId="{EED0605C-A780-4B25-8B34-2AE564D127F3}" type="pres">
      <dgm:prSet presAssocID="{7D45F5F6-F73A-45DD-B91A-906E01C9D3D6}" presName="Name0" presStyleCnt="0">
        <dgm:presLayoutVars>
          <dgm:chMax val="7"/>
          <dgm:chPref val="7"/>
          <dgm:dir/>
        </dgm:presLayoutVars>
      </dgm:prSet>
      <dgm:spPr/>
    </dgm:pt>
    <dgm:pt modelId="{7A74956E-40B9-408D-BDAD-EDB42CF804C5}" type="pres">
      <dgm:prSet presAssocID="{7D45F5F6-F73A-45DD-B91A-906E01C9D3D6}" presName="Name1" presStyleCnt="0"/>
      <dgm:spPr/>
    </dgm:pt>
    <dgm:pt modelId="{00C6EB67-DF45-4698-8230-68338CB0D0F9}" type="pres">
      <dgm:prSet presAssocID="{7D45F5F6-F73A-45DD-B91A-906E01C9D3D6}" presName="cycle" presStyleCnt="0"/>
      <dgm:spPr/>
    </dgm:pt>
    <dgm:pt modelId="{72BB4CFF-1CDB-4A1E-8280-0BD5361D00EE}" type="pres">
      <dgm:prSet presAssocID="{7D45F5F6-F73A-45DD-B91A-906E01C9D3D6}" presName="srcNode" presStyleLbl="node1" presStyleIdx="0" presStyleCnt="4"/>
      <dgm:spPr/>
    </dgm:pt>
    <dgm:pt modelId="{3C829FA2-B508-4810-8FBB-D4FB2AC7F230}" type="pres">
      <dgm:prSet presAssocID="{7D45F5F6-F73A-45DD-B91A-906E01C9D3D6}" presName="conn" presStyleLbl="parChTrans1D2" presStyleIdx="0" presStyleCnt="1"/>
      <dgm:spPr/>
    </dgm:pt>
    <dgm:pt modelId="{6956B4F0-DA65-4DDA-9D74-153BA8642741}" type="pres">
      <dgm:prSet presAssocID="{7D45F5F6-F73A-45DD-B91A-906E01C9D3D6}" presName="extraNode" presStyleLbl="node1" presStyleIdx="0" presStyleCnt="4"/>
      <dgm:spPr/>
    </dgm:pt>
    <dgm:pt modelId="{C4CC5786-2163-4C1C-8A32-93B9870DF358}" type="pres">
      <dgm:prSet presAssocID="{7D45F5F6-F73A-45DD-B91A-906E01C9D3D6}" presName="dstNode" presStyleLbl="node1" presStyleIdx="0" presStyleCnt="4"/>
      <dgm:spPr/>
    </dgm:pt>
    <dgm:pt modelId="{E29D9607-DB35-4FF1-AECF-1057B500E654}" type="pres">
      <dgm:prSet presAssocID="{9A888C8B-4FE5-4532-8E7D-201CBF96FAFA}" presName="text_1" presStyleLbl="node1" presStyleIdx="0" presStyleCnt="4">
        <dgm:presLayoutVars>
          <dgm:bulletEnabled val="1"/>
        </dgm:presLayoutVars>
      </dgm:prSet>
      <dgm:spPr/>
    </dgm:pt>
    <dgm:pt modelId="{B04765D9-11A9-413D-904D-B9D1DDF00D50}" type="pres">
      <dgm:prSet presAssocID="{9A888C8B-4FE5-4532-8E7D-201CBF96FAFA}" presName="accent_1" presStyleCnt="0"/>
      <dgm:spPr/>
    </dgm:pt>
    <dgm:pt modelId="{C774C378-72DF-45E4-8D2E-9770EF443C80}" type="pres">
      <dgm:prSet presAssocID="{9A888C8B-4FE5-4532-8E7D-201CBF96FAFA}" presName="accentRepeatNode" presStyleLbl="solidFgAcc1" presStyleIdx="0" presStyleCnt="4"/>
      <dgm:spPr/>
    </dgm:pt>
    <dgm:pt modelId="{BBEECB01-2594-4A28-8E96-BA08E18AF3E9}" type="pres">
      <dgm:prSet presAssocID="{C7F3C5FC-35C7-4F2A-AEED-738BB2518008}" presName="text_2" presStyleLbl="node1" presStyleIdx="1" presStyleCnt="4">
        <dgm:presLayoutVars>
          <dgm:bulletEnabled val="1"/>
        </dgm:presLayoutVars>
      </dgm:prSet>
      <dgm:spPr/>
    </dgm:pt>
    <dgm:pt modelId="{97FEE4DD-A2DF-4D9F-96E3-6E39D0C21734}" type="pres">
      <dgm:prSet presAssocID="{C7F3C5FC-35C7-4F2A-AEED-738BB2518008}" presName="accent_2" presStyleCnt="0"/>
      <dgm:spPr/>
    </dgm:pt>
    <dgm:pt modelId="{56BC0C7A-8140-4FB2-9528-16E013965EE2}" type="pres">
      <dgm:prSet presAssocID="{C7F3C5FC-35C7-4F2A-AEED-738BB2518008}" presName="accentRepeatNode" presStyleLbl="solidFgAcc1" presStyleIdx="1" presStyleCnt="4"/>
      <dgm:spPr/>
    </dgm:pt>
    <dgm:pt modelId="{0B042680-BFDB-418B-B359-1F3E66D83DC3}" type="pres">
      <dgm:prSet presAssocID="{74F6CCB7-E98A-445D-A35A-006B1982D9C4}" presName="text_3" presStyleLbl="node1" presStyleIdx="2" presStyleCnt="4">
        <dgm:presLayoutVars>
          <dgm:bulletEnabled val="1"/>
        </dgm:presLayoutVars>
      </dgm:prSet>
      <dgm:spPr/>
    </dgm:pt>
    <dgm:pt modelId="{DE06BE73-2015-48F9-8341-1E8D31CFCB3E}" type="pres">
      <dgm:prSet presAssocID="{74F6CCB7-E98A-445D-A35A-006B1982D9C4}" presName="accent_3" presStyleCnt="0"/>
      <dgm:spPr/>
    </dgm:pt>
    <dgm:pt modelId="{38261A15-238F-4808-9054-F8377C7307F6}" type="pres">
      <dgm:prSet presAssocID="{74F6CCB7-E98A-445D-A35A-006B1982D9C4}" presName="accentRepeatNode" presStyleLbl="solidFgAcc1" presStyleIdx="2" presStyleCnt="4"/>
      <dgm:spPr/>
    </dgm:pt>
    <dgm:pt modelId="{F37CDE9F-A8B3-4689-8A6B-EDAC3E264421}" type="pres">
      <dgm:prSet presAssocID="{B4281CA4-B01E-42D5-AAC1-C873E300B11E}" presName="text_4" presStyleLbl="node1" presStyleIdx="3" presStyleCnt="4">
        <dgm:presLayoutVars>
          <dgm:bulletEnabled val="1"/>
        </dgm:presLayoutVars>
      </dgm:prSet>
      <dgm:spPr/>
    </dgm:pt>
    <dgm:pt modelId="{1B364532-A9C3-4A66-9531-3171C07F1EE3}" type="pres">
      <dgm:prSet presAssocID="{B4281CA4-B01E-42D5-AAC1-C873E300B11E}" presName="accent_4" presStyleCnt="0"/>
      <dgm:spPr/>
    </dgm:pt>
    <dgm:pt modelId="{7A278F54-957B-4AA3-A334-FC7648C6860A}" type="pres">
      <dgm:prSet presAssocID="{B4281CA4-B01E-42D5-AAC1-C873E300B11E}" presName="accentRepeatNode" presStyleLbl="solidFgAcc1" presStyleIdx="3" presStyleCnt="4"/>
      <dgm:spPr/>
    </dgm:pt>
  </dgm:ptLst>
  <dgm:cxnLst>
    <dgm:cxn modelId="{66BB8E0C-A510-4E2D-AFB9-9182D37CA74C}" type="presOf" srcId="{9A888C8B-4FE5-4532-8E7D-201CBF96FAFA}" destId="{E29D9607-DB35-4FF1-AECF-1057B500E654}" srcOrd="0" destOrd="0" presId="urn:microsoft.com/office/officeart/2008/layout/VerticalCurvedList"/>
    <dgm:cxn modelId="{20C0E330-5F62-4FCF-B876-C2C86EBD94EF}" srcId="{7D45F5F6-F73A-45DD-B91A-906E01C9D3D6}" destId="{9A888C8B-4FE5-4532-8E7D-201CBF96FAFA}" srcOrd="0" destOrd="0" parTransId="{86ECFBCD-104F-45E0-BE7D-A6EC5B53C61E}" sibTransId="{C0A69BA9-28A3-4D6D-A834-799CD97E81BD}"/>
    <dgm:cxn modelId="{3AD3185F-2232-42CB-BB38-18AB4EEFD239}" type="presOf" srcId="{C0A69BA9-28A3-4D6D-A834-799CD97E81BD}" destId="{3C829FA2-B508-4810-8FBB-D4FB2AC7F230}" srcOrd="0" destOrd="0" presId="urn:microsoft.com/office/officeart/2008/layout/VerticalCurvedList"/>
    <dgm:cxn modelId="{44DF3751-08B1-4EE9-93CC-E1CE890D0741}" srcId="{7D45F5F6-F73A-45DD-B91A-906E01C9D3D6}" destId="{B4281CA4-B01E-42D5-AAC1-C873E300B11E}" srcOrd="3" destOrd="0" parTransId="{A3FA3475-5721-41C0-A15B-5A67A261FB04}" sibTransId="{3F888234-BD59-4A05-8622-9EF3CD30A9E3}"/>
    <dgm:cxn modelId="{2A9CA374-885D-4465-9B24-510419A6FFD6}" srcId="{7D45F5F6-F73A-45DD-B91A-906E01C9D3D6}" destId="{C7F3C5FC-35C7-4F2A-AEED-738BB2518008}" srcOrd="1" destOrd="0" parTransId="{00F747FA-61BD-4642-94AB-4D8C32CF56EB}" sibTransId="{AED63CE5-FDB9-4704-A4B9-380982599293}"/>
    <dgm:cxn modelId="{0B5FF98B-BF94-4534-92AF-1AC9384B1D8E}" type="presOf" srcId="{74F6CCB7-E98A-445D-A35A-006B1982D9C4}" destId="{0B042680-BFDB-418B-B359-1F3E66D83DC3}" srcOrd="0" destOrd="0" presId="urn:microsoft.com/office/officeart/2008/layout/VerticalCurvedList"/>
    <dgm:cxn modelId="{B4C09E91-1548-4FDF-93BE-3EFE797D24A9}" type="presOf" srcId="{7D45F5F6-F73A-45DD-B91A-906E01C9D3D6}" destId="{EED0605C-A780-4B25-8B34-2AE564D127F3}" srcOrd="0" destOrd="0" presId="urn:microsoft.com/office/officeart/2008/layout/VerticalCurvedList"/>
    <dgm:cxn modelId="{AECF1392-1D99-4299-AB27-82FE3E0CA66E}" srcId="{7D45F5F6-F73A-45DD-B91A-906E01C9D3D6}" destId="{74F6CCB7-E98A-445D-A35A-006B1982D9C4}" srcOrd="2" destOrd="0" parTransId="{366F564F-F9F4-434E-9C87-EA5CBCE848FD}" sibTransId="{E134ADD5-39C8-4DA2-B13A-F8E1E5294E9A}"/>
    <dgm:cxn modelId="{F89DC9A5-E458-43C7-A51D-91D25235D797}" type="presOf" srcId="{B4281CA4-B01E-42D5-AAC1-C873E300B11E}" destId="{F37CDE9F-A8B3-4689-8A6B-EDAC3E264421}" srcOrd="0" destOrd="0" presId="urn:microsoft.com/office/officeart/2008/layout/VerticalCurvedList"/>
    <dgm:cxn modelId="{8007E6B8-04FC-401D-A34D-1F2AF01535BF}" type="presOf" srcId="{C7F3C5FC-35C7-4F2A-AEED-738BB2518008}" destId="{BBEECB01-2594-4A28-8E96-BA08E18AF3E9}" srcOrd="0" destOrd="0" presId="urn:microsoft.com/office/officeart/2008/layout/VerticalCurvedList"/>
    <dgm:cxn modelId="{8BB8B21B-92F8-43A4-9E22-32B52AC7D077}" type="presParOf" srcId="{EED0605C-A780-4B25-8B34-2AE564D127F3}" destId="{7A74956E-40B9-408D-BDAD-EDB42CF804C5}" srcOrd="0" destOrd="0" presId="urn:microsoft.com/office/officeart/2008/layout/VerticalCurvedList"/>
    <dgm:cxn modelId="{1B7F2FC7-0CC1-4596-B251-77807829DB24}" type="presParOf" srcId="{7A74956E-40B9-408D-BDAD-EDB42CF804C5}" destId="{00C6EB67-DF45-4698-8230-68338CB0D0F9}" srcOrd="0" destOrd="0" presId="urn:microsoft.com/office/officeart/2008/layout/VerticalCurvedList"/>
    <dgm:cxn modelId="{EC4935E5-CA7E-40F0-9B63-61CBA0C6B2AE}" type="presParOf" srcId="{00C6EB67-DF45-4698-8230-68338CB0D0F9}" destId="{72BB4CFF-1CDB-4A1E-8280-0BD5361D00EE}" srcOrd="0" destOrd="0" presId="urn:microsoft.com/office/officeart/2008/layout/VerticalCurvedList"/>
    <dgm:cxn modelId="{1733F657-DCDD-4488-9AC6-E27620C7C6D9}" type="presParOf" srcId="{00C6EB67-DF45-4698-8230-68338CB0D0F9}" destId="{3C829FA2-B508-4810-8FBB-D4FB2AC7F230}" srcOrd="1" destOrd="0" presId="urn:microsoft.com/office/officeart/2008/layout/VerticalCurvedList"/>
    <dgm:cxn modelId="{10A1A1BD-A52D-4F34-A2CB-330BFF1DDD51}" type="presParOf" srcId="{00C6EB67-DF45-4698-8230-68338CB0D0F9}" destId="{6956B4F0-DA65-4DDA-9D74-153BA8642741}" srcOrd="2" destOrd="0" presId="urn:microsoft.com/office/officeart/2008/layout/VerticalCurvedList"/>
    <dgm:cxn modelId="{01F23AA1-FB0E-4BBE-ACA6-D2C2FAA10766}" type="presParOf" srcId="{00C6EB67-DF45-4698-8230-68338CB0D0F9}" destId="{C4CC5786-2163-4C1C-8A32-93B9870DF358}" srcOrd="3" destOrd="0" presId="urn:microsoft.com/office/officeart/2008/layout/VerticalCurvedList"/>
    <dgm:cxn modelId="{D44ED82F-E32D-40F8-AA5D-A47AAF85FFB7}" type="presParOf" srcId="{7A74956E-40B9-408D-BDAD-EDB42CF804C5}" destId="{E29D9607-DB35-4FF1-AECF-1057B500E654}" srcOrd="1" destOrd="0" presId="urn:microsoft.com/office/officeart/2008/layout/VerticalCurvedList"/>
    <dgm:cxn modelId="{5995496C-3403-4838-AE54-918DC97CD446}" type="presParOf" srcId="{7A74956E-40B9-408D-BDAD-EDB42CF804C5}" destId="{B04765D9-11A9-413D-904D-B9D1DDF00D50}" srcOrd="2" destOrd="0" presId="urn:microsoft.com/office/officeart/2008/layout/VerticalCurvedList"/>
    <dgm:cxn modelId="{398D25EF-423D-444E-AD64-F84AC546565A}" type="presParOf" srcId="{B04765D9-11A9-413D-904D-B9D1DDF00D50}" destId="{C774C378-72DF-45E4-8D2E-9770EF443C80}" srcOrd="0" destOrd="0" presId="urn:microsoft.com/office/officeart/2008/layout/VerticalCurvedList"/>
    <dgm:cxn modelId="{F50D0C98-F089-457E-A042-D339821A24F2}" type="presParOf" srcId="{7A74956E-40B9-408D-BDAD-EDB42CF804C5}" destId="{BBEECB01-2594-4A28-8E96-BA08E18AF3E9}" srcOrd="3" destOrd="0" presId="urn:microsoft.com/office/officeart/2008/layout/VerticalCurvedList"/>
    <dgm:cxn modelId="{7A00D034-A5EE-4B65-AA85-FA7CE2EDE25F}" type="presParOf" srcId="{7A74956E-40B9-408D-BDAD-EDB42CF804C5}" destId="{97FEE4DD-A2DF-4D9F-96E3-6E39D0C21734}" srcOrd="4" destOrd="0" presId="urn:microsoft.com/office/officeart/2008/layout/VerticalCurvedList"/>
    <dgm:cxn modelId="{0568D862-46F6-44A0-BAE2-BE61FE1AE893}" type="presParOf" srcId="{97FEE4DD-A2DF-4D9F-96E3-6E39D0C21734}" destId="{56BC0C7A-8140-4FB2-9528-16E013965EE2}" srcOrd="0" destOrd="0" presId="urn:microsoft.com/office/officeart/2008/layout/VerticalCurvedList"/>
    <dgm:cxn modelId="{BBDE9142-4D09-4F49-8E8E-C5D213D2CB20}" type="presParOf" srcId="{7A74956E-40B9-408D-BDAD-EDB42CF804C5}" destId="{0B042680-BFDB-418B-B359-1F3E66D83DC3}" srcOrd="5" destOrd="0" presId="urn:microsoft.com/office/officeart/2008/layout/VerticalCurvedList"/>
    <dgm:cxn modelId="{458AC025-DF6F-430B-9934-DCC8ED51DA6F}" type="presParOf" srcId="{7A74956E-40B9-408D-BDAD-EDB42CF804C5}" destId="{DE06BE73-2015-48F9-8341-1E8D31CFCB3E}" srcOrd="6" destOrd="0" presId="urn:microsoft.com/office/officeart/2008/layout/VerticalCurvedList"/>
    <dgm:cxn modelId="{81BEB623-9526-426B-B33D-FFE4AC657C0C}" type="presParOf" srcId="{DE06BE73-2015-48F9-8341-1E8D31CFCB3E}" destId="{38261A15-238F-4808-9054-F8377C7307F6}" srcOrd="0" destOrd="0" presId="urn:microsoft.com/office/officeart/2008/layout/VerticalCurvedList"/>
    <dgm:cxn modelId="{668FDC03-4847-4748-9F74-A811D4918261}" type="presParOf" srcId="{7A74956E-40B9-408D-BDAD-EDB42CF804C5}" destId="{F37CDE9F-A8B3-4689-8A6B-EDAC3E264421}" srcOrd="7" destOrd="0" presId="urn:microsoft.com/office/officeart/2008/layout/VerticalCurvedList"/>
    <dgm:cxn modelId="{55940FD7-84A0-4D2F-A917-DEBED32C519C}" type="presParOf" srcId="{7A74956E-40B9-408D-BDAD-EDB42CF804C5}" destId="{1B364532-A9C3-4A66-9531-3171C07F1EE3}" srcOrd="8" destOrd="0" presId="urn:microsoft.com/office/officeart/2008/layout/VerticalCurvedList"/>
    <dgm:cxn modelId="{592DAA72-CA5E-42C8-A4A1-E349D89D6EE6}" type="presParOf" srcId="{1B364532-A9C3-4A66-9531-3171C07F1EE3}" destId="{7A278F54-957B-4AA3-A334-FC7648C6860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DD477DD-57FF-4A27-99CD-709FEB186996}" type="doc">
      <dgm:prSet loTypeId="urn:microsoft.com/office/officeart/2005/8/layout/chevron2" loCatId="list" qsTypeId="urn:microsoft.com/office/officeart/2005/8/quickstyle/simple1" qsCatId="simple" csTypeId="urn:microsoft.com/office/officeart/2005/8/colors/colorful1" csCatId="colorful" phldr="1"/>
      <dgm:spPr/>
      <dgm:t>
        <a:bodyPr/>
        <a:lstStyle/>
        <a:p>
          <a:endParaRPr lang="es-ES"/>
        </a:p>
      </dgm:t>
    </dgm:pt>
    <dgm:pt modelId="{0E4A0C0D-2882-4D3B-855E-3ED48EC1424B}">
      <dgm:prSet phldrT="[Texto]"/>
      <dgm:spPr/>
      <dgm:t>
        <a:bodyPr/>
        <a:lstStyle/>
        <a:p>
          <a:r>
            <a:rPr lang="es-ES" dirty="0"/>
            <a:t>1</a:t>
          </a:r>
        </a:p>
      </dgm:t>
    </dgm:pt>
    <dgm:pt modelId="{82DC9435-678F-4557-AAB4-AFE882CEEF41}" type="parTrans" cxnId="{AF9F7383-FA46-4E0B-A7AD-CAEC614F0AB4}">
      <dgm:prSet/>
      <dgm:spPr/>
      <dgm:t>
        <a:bodyPr/>
        <a:lstStyle/>
        <a:p>
          <a:endParaRPr lang="es-ES"/>
        </a:p>
      </dgm:t>
    </dgm:pt>
    <dgm:pt modelId="{D64A03C4-969D-4CE9-A293-D80BC4DBE266}" type="sibTrans" cxnId="{AF9F7383-FA46-4E0B-A7AD-CAEC614F0AB4}">
      <dgm:prSet/>
      <dgm:spPr/>
      <dgm:t>
        <a:bodyPr/>
        <a:lstStyle/>
        <a:p>
          <a:endParaRPr lang="es-ES"/>
        </a:p>
      </dgm:t>
    </dgm:pt>
    <dgm:pt modelId="{8E9695DF-B35B-4DA3-A169-CD74603B24DF}">
      <dgm:prSet phldrT="[Texto]"/>
      <dgm:spPr/>
      <dgm:t>
        <a:bodyPr/>
        <a:lstStyle/>
        <a:p>
          <a:r>
            <a:rPr lang="es-ES" dirty="0"/>
            <a:t>Los hechos solo se interpretan adecuadamente cuando se los considera dentro de un contexto.</a:t>
          </a:r>
        </a:p>
      </dgm:t>
    </dgm:pt>
    <dgm:pt modelId="{9095396F-E141-4396-A811-CB792C37D7A7}" type="parTrans" cxnId="{7362DD7A-DD2C-4D83-9E6B-8E6C8D2BA4B2}">
      <dgm:prSet/>
      <dgm:spPr/>
      <dgm:t>
        <a:bodyPr/>
        <a:lstStyle/>
        <a:p>
          <a:endParaRPr lang="es-ES"/>
        </a:p>
      </dgm:t>
    </dgm:pt>
    <dgm:pt modelId="{7AA5ACB5-2BA1-4E59-B753-63D8C59178CA}" type="sibTrans" cxnId="{7362DD7A-DD2C-4D83-9E6B-8E6C8D2BA4B2}">
      <dgm:prSet/>
      <dgm:spPr/>
      <dgm:t>
        <a:bodyPr/>
        <a:lstStyle/>
        <a:p>
          <a:endParaRPr lang="es-ES"/>
        </a:p>
      </dgm:t>
    </dgm:pt>
    <dgm:pt modelId="{96019FD1-15DB-4F2B-99DB-D036CB97DE66}">
      <dgm:prSet phldrT="[Texto]"/>
      <dgm:spPr/>
      <dgm:t>
        <a:bodyPr/>
        <a:lstStyle/>
        <a:p>
          <a:r>
            <a:rPr lang="es-ES" dirty="0"/>
            <a:t>2</a:t>
          </a:r>
        </a:p>
      </dgm:t>
    </dgm:pt>
    <dgm:pt modelId="{76B7BA05-3BFD-4874-802C-3ED9BB388631}" type="parTrans" cxnId="{C84418C5-10C4-4C77-AB24-F62B1850FCAE}">
      <dgm:prSet/>
      <dgm:spPr/>
      <dgm:t>
        <a:bodyPr/>
        <a:lstStyle/>
        <a:p>
          <a:endParaRPr lang="es-ES"/>
        </a:p>
      </dgm:t>
    </dgm:pt>
    <dgm:pt modelId="{7981E7E9-A077-4D83-B378-8D0F81249C40}" type="sibTrans" cxnId="{C84418C5-10C4-4C77-AB24-F62B1850FCAE}">
      <dgm:prSet/>
      <dgm:spPr/>
      <dgm:t>
        <a:bodyPr/>
        <a:lstStyle/>
        <a:p>
          <a:endParaRPr lang="es-ES"/>
        </a:p>
      </dgm:t>
    </dgm:pt>
    <dgm:pt modelId="{585C9508-ED42-4981-BDB0-1B2352BE77B9}">
      <dgm:prSet phldrT="[Texto]"/>
      <dgm:spPr/>
      <dgm:t>
        <a:bodyPr/>
        <a:lstStyle/>
        <a:p>
          <a:r>
            <a:rPr lang="es-ES" dirty="0"/>
            <a:t>Nada se da por sentado.</a:t>
          </a:r>
        </a:p>
      </dgm:t>
    </dgm:pt>
    <dgm:pt modelId="{003D7F39-5C06-43EA-92A6-8D466B713425}" type="parTrans" cxnId="{78E7AF67-B8A5-48D2-85D3-F88C0A4AA5B5}">
      <dgm:prSet/>
      <dgm:spPr/>
      <dgm:t>
        <a:bodyPr/>
        <a:lstStyle/>
        <a:p>
          <a:endParaRPr lang="es-ES"/>
        </a:p>
      </dgm:t>
    </dgm:pt>
    <dgm:pt modelId="{FC71933E-6A15-482D-B487-97C414F71992}" type="sibTrans" cxnId="{78E7AF67-B8A5-48D2-85D3-F88C0A4AA5B5}">
      <dgm:prSet/>
      <dgm:spPr/>
      <dgm:t>
        <a:bodyPr/>
        <a:lstStyle/>
        <a:p>
          <a:endParaRPr lang="es-ES"/>
        </a:p>
      </dgm:t>
    </dgm:pt>
    <dgm:pt modelId="{5AC15A84-4921-4E24-AE5C-F7EFB55FA3A1}">
      <dgm:prSet phldrT="[Texto]"/>
      <dgm:spPr/>
      <dgm:t>
        <a:bodyPr/>
        <a:lstStyle/>
        <a:p>
          <a:r>
            <a:rPr lang="es-ES" dirty="0"/>
            <a:t>3</a:t>
          </a:r>
        </a:p>
      </dgm:t>
    </dgm:pt>
    <dgm:pt modelId="{CED0F33D-DE27-4327-B39D-983387FF2773}" type="parTrans" cxnId="{65DA08F5-FF3B-4210-99E7-CA772F563092}">
      <dgm:prSet/>
      <dgm:spPr/>
      <dgm:t>
        <a:bodyPr/>
        <a:lstStyle/>
        <a:p>
          <a:endParaRPr lang="es-ES"/>
        </a:p>
      </dgm:t>
    </dgm:pt>
    <dgm:pt modelId="{718E9B34-64CB-43C1-B92B-9529945657D7}" type="sibTrans" cxnId="{65DA08F5-FF3B-4210-99E7-CA772F563092}">
      <dgm:prSet/>
      <dgm:spPr/>
      <dgm:t>
        <a:bodyPr/>
        <a:lstStyle/>
        <a:p>
          <a:endParaRPr lang="es-ES"/>
        </a:p>
      </dgm:t>
    </dgm:pt>
    <dgm:pt modelId="{9A03BA3B-87EC-4B68-BF5A-B93F3F663C23}">
      <dgm:prSet phldrT="[Texto]"/>
      <dgm:spPr/>
      <dgm:t>
        <a:bodyPr/>
        <a:lstStyle/>
        <a:p>
          <a:r>
            <a:rPr lang="es-ES" dirty="0"/>
            <a:t>Los investigadores cualitativos prefieren que los sujetos sometidos a estudio hablen por sí mismos y manifiesten sus propios puntos de vista, sea en palabras o a través de acciones.</a:t>
          </a:r>
        </a:p>
      </dgm:t>
    </dgm:pt>
    <dgm:pt modelId="{7D3BF0ED-703A-4296-9279-6C3353CAA6B6}" type="parTrans" cxnId="{340FADC4-44B8-490F-B037-FBC67DCDC1CF}">
      <dgm:prSet/>
      <dgm:spPr/>
      <dgm:t>
        <a:bodyPr/>
        <a:lstStyle/>
        <a:p>
          <a:endParaRPr lang="es-ES"/>
        </a:p>
      </dgm:t>
    </dgm:pt>
    <dgm:pt modelId="{D9C0FFBE-8BEC-4B25-B5C3-B4D2AA2FC348}" type="sibTrans" cxnId="{340FADC4-44B8-490F-B037-FBC67DCDC1CF}">
      <dgm:prSet/>
      <dgm:spPr/>
      <dgm:t>
        <a:bodyPr/>
        <a:lstStyle/>
        <a:p>
          <a:endParaRPr lang="es-ES"/>
        </a:p>
      </dgm:t>
    </dgm:pt>
    <dgm:pt modelId="{A4997C33-4F8A-49EF-A642-BC7A4FD0680F}">
      <dgm:prSet phldrT="[Texto]"/>
      <dgm:spPr/>
      <dgm:t>
        <a:bodyPr/>
        <a:lstStyle/>
        <a:p>
          <a:r>
            <a:rPr lang="es-ES" dirty="0"/>
            <a:t>4</a:t>
          </a:r>
        </a:p>
      </dgm:t>
    </dgm:pt>
    <dgm:pt modelId="{B38BE0CB-4885-4D5C-9815-8BFF1F34A439}" type="parTrans" cxnId="{99362616-071F-45A2-812E-378AFCD8156F}">
      <dgm:prSet/>
      <dgm:spPr/>
      <dgm:t>
        <a:bodyPr/>
        <a:lstStyle/>
        <a:p>
          <a:endParaRPr lang="es-ES"/>
        </a:p>
      </dgm:t>
    </dgm:pt>
    <dgm:pt modelId="{BD758460-9B48-41F6-A953-3B5B11E79C56}" type="sibTrans" cxnId="{99362616-071F-45A2-812E-378AFCD8156F}">
      <dgm:prSet/>
      <dgm:spPr/>
      <dgm:t>
        <a:bodyPr/>
        <a:lstStyle/>
        <a:p>
          <a:endParaRPr lang="es-ES"/>
        </a:p>
      </dgm:t>
    </dgm:pt>
    <dgm:pt modelId="{FC74CF5C-3F8D-40C5-97E4-4DD22ABE0A51}">
      <dgm:prSet/>
      <dgm:spPr/>
      <dgm:t>
        <a:bodyPr/>
        <a:lstStyle/>
        <a:p>
          <a:r>
            <a:rPr lang="es-ES" dirty="0"/>
            <a:t>La meta de investigación cualitativa es comprender la experiencia en tanto unificada.</a:t>
          </a:r>
        </a:p>
      </dgm:t>
    </dgm:pt>
    <dgm:pt modelId="{311ADE07-88C0-4139-A1CF-3E553FBD1EDA}" type="parTrans" cxnId="{A0F092F9-CF75-420F-B8C9-366D889FBE23}">
      <dgm:prSet/>
      <dgm:spPr/>
      <dgm:t>
        <a:bodyPr/>
        <a:lstStyle/>
        <a:p>
          <a:endParaRPr lang="es-ES"/>
        </a:p>
      </dgm:t>
    </dgm:pt>
    <dgm:pt modelId="{4D337780-1685-44CE-8176-06A10C38A895}" type="sibTrans" cxnId="{A0F092F9-CF75-420F-B8C9-366D889FBE23}">
      <dgm:prSet/>
      <dgm:spPr/>
      <dgm:t>
        <a:bodyPr/>
        <a:lstStyle/>
        <a:p>
          <a:endParaRPr lang="es-ES"/>
        </a:p>
      </dgm:t>
    </dgm:pt>
    <dgm:pt modelId="{A6E15DD2-ADFD-4299-A83F-589C0DD2AD9B}" type="pres">
      <dgm:prSet presAssocID="{EDD477DD-57FF-4A27-99CD-709FEB186996}" presName="linearFlow" presStyleCnt="0">
        <dgm:presLayoutVars>
          <dgm:dir/>
          <dgm:animLvl val="lvl"/>
          <dgm:resizeHandles val="exact"/>
        </dgm:presLayoutVars>
      </dgm:prSet>
      <dgm:spPr/>
    </dgm:pt>
    <dgm:pt modelId="{7E84AE2A-96BA-4EEC-8D1E-9F1D8D902908}" type="pres">
      <dgm:prSet presAssocID="{0E4A0C0D-2882-4D3B-855E-3ED48EC1424B}" presName="composite" presStyleCnt="0"/>
      <dgm:spPr/>
    </dgm:pt>
    <dgm:pt modelId="{60E2425E-C553-4F33-A8E9-46A30C2D82D4}" type="pres">
      <dgm:prSet presAssocID="{0E4A0C0D-2882-4D3B-855E-3ED48EC1424B}" presName="parentText" presStyleLbl="alignNode1" presStyleIdx="0" presStyleCnt="4">
        <dgm:presLayoutVars>
          <dgm:chMax val="1"/>
          <dgm:bulletEnabled val="1"/>
        </dgm:presLayoutVars>
      </dgm:prSet>
      <dgm:spPr/>
    </dgm:pt>
    <dgm:pt modelId="{227AF669-E858-41FC-B3C0-3F2CC38FB770}" type="pres">
      <dgm:prSet presAssocID="{0E4A0C0D-2882-4D3B-855E-3ED48EC1424B}" presName="descendantText" presStyleLbl="alignAcc1" presStyleIdx="0" presStyleCnt="4">
        <dgm:presLayoutVars>
          <dgm:bulletEnabled val="1"/>
        </dgm:presLayoutVars>
      </dgm:prSet>
      <dgm:spPr/>
    </dgm:pt>
    <dgm:pt modelId="{C9C99DFB-B511-43B6-9893-AF72D3191889}" type="pres">
      <dgm:prSet presAssocID="{D64A03C4-969D-4CE9-A293-D80BC4DBE266}" presName="sp" presStyleCnt="0"/>
      <dgm:spPr/>
    </dgm:pt>
    <dgm:pt modelId="{FA55EF8F-223E-4416-AFB8-D343D8AAB7B1}" type="pres">
      <dgm:prSet presAssocID="{96019FD1-15DB-4F2B-99DB-D036CB97DE66}" presName="composite" presStyleCnt="0"/>
      <dgm:spPr/>
    </dgm:pt>
    <dgm:pt modelId="{B7820AA3-2E31-4D3D-B5A1-C6643BC9BBF2}" type="pres">
      <dgm:prSet presAssocID="{96019FD1-15DB-4F2B-99DB-D036CB97DE66}" presName="parentText" presStyleLbl="alignNode1" presStyleIdx="1" presStyleCnt="4">
        <dgm:presLayoutVars>
          <dgm:chMax val="1"/>
          <dgm:bulletEnabled val="1"/>
        </dgm:presLayoutVars>
      </dgm:prSet>
      <dgm:spPr/>
    </dgm:pt>
    <dgm:pt modelId="{A59FD954-5662-4E9E-A26B-3176CA7FB8DD}" type="pres">
      <dgm:prSet presAssocID="{96019FD1-15DB-4F2B-99DB-D036CB97DE66}" presName="descendantText" presStyleLbl="alignAcc1" presStyleIdx="1" presStyleCnt="4">
        <dgm:presLayoutVars>
          <dgm:bulletEnabled val="1"/>
        </dgm:presLayoutVars>
      </dgm:prSet>
      <dgm:spPr/>
    </dgm:pt>
    <dgm:pt modelId="{764BB583-D5A2-4332-8EE4-05224A1F99CE}" type="pres">
      <dgm:prSet presAssocID="{7981E7E9-A077-4D83-B378-8D0F81249C40}" presName="sp" presStyleCnt="0"/>
      <dgm:spPr/>
    </dgm:pt>
    <dgm:pt modelId="{E9F18D65-A478-42B2-B3E9-B8E20F61F225}" type="pres">
      <dgm:prSet presAssocID="{5AC15A84-4921-4E24-AE5C-F7EFB55FA3A1}" presName="composite" presStyleCnt="0"/>
      <dgm:spPr/>
    </dgm:pt>
    <dgm:pt modelId="{CFFA9AB7-308F-4688-8E07-E02BB9783CCC}" type="pres">
      <dgm:prSet presAssocID="{5AC15A84-4921-4E24-AE5C-F7EFB55FA3A1}" presName="parentText" presStyleLbl="alignNode1" presStyleIdx="2" presStyleCnt="4">
        <dgm:presLayoutVars>
          <dgm:chMax val="1"/>
          <dgm:bulletEnabled val="1"/>
        </dgm:presLayoutVars>
      </dgm:prSet>
      <dgm:spPr/>
    </dgm:pt>
    <dgm:pt modelId="{67EDE09D-1843-488D-8F5D-57D5BC048B67}" type="pres">
      <dgm:prSet presAssocID="{5AC15A84-4921-4E24-AE5C-F7EFB55FA3A1}" presName="descendantText" presStyleLbl="alignAcc1" presStyleIdx="2" presStyleCnt="4">
        <dgm:presLayoutVars>
          <dgm:bulletEnabled val="1"/>
        </dgm:presLayoutVars>
      </dgm:prSet>
      <dgm:spPr/>
    </dgm:pt>
    <dgm:pt modelId="{AFA748F1-5ACA-46BF-BC47-B097FEF9DAE3}" type="pres">
      <dgm:prSet presAssocID="{718E9B34-64CB-43C1-B92B-9529945657D7}" presName="sp" presStyleCnt="0"/>
      <dgm:spPr/>
    </dgm:pt>
    <dgm:pt modelId="{FB665E98-34D3-4EF5-989D-BCFD4ED23DB1}" type="pres">
      <dgm:prSet presAssocID="{A4997C33-4F8A-49EF-A642-BC7A4FD0680F}" presName="composite" presStyleCnt="0"/>
      <dgm:spPr/>
    </dgm:pt>
    <dgm:pt modelId="{368E156A-B08F-4FC5-98E6-EC9DC4BB4A19}" type="pres">
      <dgm:prSet presAssocID="{A4997C33-4F8A-49EF-A642-BC7A4FD0680F}" presName="parentText" presStyleLbl="alignNode1" presStyleIdx="3" presStyleCnt="4">
        <dgm:presLayoutVars>
          <dgm:chMax val="1"/>
          <dgm:bulletEnabled val="1"/>
        </dgm:presLayoutVars>
      </dgm:prSet>
      <dgm:spPr/>
    </dgm:pt>
    <dgm:pt modelId="{E6594451-C15D-4BF4-B9BE-58794F9BB00D}" type="pres">
      <dgm:prSet presAssocID="{A4997C33-4F8A-49EF-A642-BC7A4FD0680F}" presName="descendantText" presStyleLbl="alignAcc1" presStyleIdx="3" presStyleCnt="4">
        <dgm:presLayoutVars>
          <dgm:bulletEnabled val="1"/>
        </dgm:presLayoutVars>
      </dgm:prSet>
      <dgm:spPr/>
    </dgm:pt>
  </dgm:ptLst>
  <dgm:cxnLst>
    <dgm:cxn modelId="{99362616-071F-45A2-812E-378AFCD8156F}" srcId="{EDD477DD-57FF-4A27-99CD-709FEB186996}" destId="{A4997C33-4F8A-49EF-A642-BC7A4FD0680F}" srcOrd="3" destOrd="0" parTransId="{B38BE0CB-4885-4D5C-9815-8BFF1F34A439}" sibTransId="{BD758460-9B48-41F6-A953-3B5B11E79C56}"/>
    <dgm:cxn modelId="{17A34E17-93E4-46EA-9094-4B17935DF5A1}" type="presOf" srcId="{585C9508-ED42-4981-BDB0-1B2352BE77B9}" destId="{A59FD954-5662-4E9E-A26B-3176CA7FB8DD}" srcOrd="0" destOrd="0" presId="urn:microsoft.com/office/officeart/2005/8/layout/chevron2"/>
    <dgm:cxn modelId="{B6A94A5C-44BB-4DF6-A10E-BF7F789D5DCE}" type="presOf" srcId="{96019FD1-15DB-4F2B-99DB-D036CB97DE66}" destId="{B7820AA3-2E31-4D3D-B5A1-C6643BC9BBF2}" srcOrd="0" destOrd="0" presId="urn:microsoft.com/office/officeart/2005/8/layout/chevron2"/>
    <dgm:cxn modelId="{91955946-80EF-41A1-AAD6-6FEDAF197FF0}" type="presOf" srcId="{FC74CF5C-3F8D-40C5-97E4-4DD22ABE0A51}" destId="{E6594451-C15D-4BF4-B9BE-58794F9BB00D}" srcOrd="0" destOrd="0" presId="urn:microsoft.com/office/officeart/2005/8/layout/chevron2"/>
    <dgm:cxn modelId="{78E7AF67-B8A5-48D2-85D3-F88C0A4AA5B5}" srcId="{96019FD1-15DB-4F2B-99DB-D036CB97DE66}" destId="{585C9508-ED42-4981-BDB0-1B2352BE77B9}" srcOrd="0" destOrd="0" parTransId="{003D7F39-5C06-43EA-92A6-8D466B713425}" sibTransId="{FC71933E-6A15-482D-B487-97C414F71992}"/>
    <dgm:cxn modelId="{1200DD56-E0FB-494D-8E6A-0E0F2A36155E}" type="presOf" srcId="{5AC15A84-4921-4E24-AE5C-F7EFB55FA3A1}" destId="{CFFA9AB7-308F-4688-8E07-E02BB9783CCC}" srcOrd="0" destOrd="0" presId="urn:microsoft.com/office/officeart/2005/8/layout/chevron2"/>
    <dgm:cxn modelId="{7362DD7A-DD2C-4D83-9E6B-8E6C8D2BA4B2}" srcId="{0E4A0C0D-2882-4D3B-855E-3ED48EC1424B}" destId="{8E9695DF-B35B-4DA3-A169-CD74603B24DF}" srcOrd="0" destOrd="0" parTransId="{9095396F-E141-4396-A811-CB792C37D7A7}" sibTransId="{7AA5ACB5-2BA1-4E59-B753-63D8C59178CA}"/>
    <dgm:cxn modelId="{8018487E-E805-42B1-AF14-0B53AE8B5BB9}" type="presOf" srcId="{9A03BA3B-87EC-4B68-BF5A-B93F3F663C23}" destId="{67EDE09D-1843-488D-8F5D-57D5BC048B67}" srcOrd="0" destOrd="0" presId="urn:microsoft.com/office/officeart/2005/8/layout/chevron2"/>
    <dgm:cxn modelId="{AF9F7383-FA46-4E0B-A7AD-CAEC614F0AB4}" srcId="{EDD477DD-57FF-4A27-99CD-709FEB186996}" destId="{0E4A0C0D-2882-4D3B-855E-3ED48EC1424B}" srcOrd="0" destOrd="0" parTransId="{82DC9435-678F-4557-AAB4-AFE882CEEF41}" sibTransId="{D64A03C4-969D-4CE9-A293-D80BC4DBE266}"/>
    <dgm:cxn modelId="{06775DAD-BCF4-4071-B354-2610FF627925}" type="presOf" srcId="{EDD477DD-57FF-4A27-99CD-709FEB186996}" destId="{A6E15DD2-ADFD-4299-A83F-589C0DD2AD9B}" srcOrd="0" destOrd="0" presId="urn:microsoft.com/office/officeart/2005/8/layout/chevron2"/>
    <dgm:cxn modelId="{F30DF6BA-2900-482B-87CB-FBB86D64D64B}" type="presOf" srcId="{8E9695DF-B35B-4DA3-A169-CD74603B24DF}" destId="{227AF669-E858-41FC-B3C0-3F2CC38FB770}" srcOrd="0" destOrd="0" presId="urn:microsoft.com/office/officeart/2005/8/layout/chevron2"/>
    <dgm:cxn modelId="{340FADC4-44B8-490F-B037-FBC67DCDC1CF}" srcId="{5AC15A84-4921-4E24-AE5C-F7EFB55FA3A1}" destId="{9A03BA3B-87EC-4B68-BF5A-B93F3F663C23}" srcOrd="0" destOrd="0" parTransId="{7D3BF0ED-703A-4296-9279-6C3353CAA6B6}" sibTransId="{D9C0FFBE-8BEC-4B25-B5C3-B4D2AA2FC348}"/>
    <dgm:cxn modelId="{C84418C5-10C4-4C77-AB24-F62B1850FCAE}" srcId="{EDD477DD-57FF-4A27-99CD-709FEB186996}" destId="{96019FD1-15DB-4F2B-99DB-D036CB97DE66}" srcOrd="1" destOrd="0" parTransId="{76B7BA05-3BFD-4874-802C-3ED9BB388631}" sibTransId="{7981E7E9-A077-4D83-B378-8D0F81249C40}"/>
    <dgm:cxn modelId="{9F1461DF-158E-4596-A754-500E17D80103}" type="presOf" srcId="{0E4A0C0D-2882-4D3B-855E-3ED48EC1424B}" destId="{60E2425E-C553-4F33-A8E9-46A30C2D82D4}" srcOrd="0" destOrd="0" presId="urn:microsoft.com/office/officeart/2005/8/layout/chevron2"/>
    <dgm:cxn modelId="{FDC31EEE-F870-4622-8777-3A3EF866D0FB}" type="presOf" srcId="{A4997C33-4F8A-49EF-A642-BC7A4FD0680F}" destId="{368E156A-B08F-4FC5-98E6-EC9DC4BB4A19}" srcOrd="0" destOrd="0" presId="urn:microsoft.com/office/officeart/2005/8/layout/chevron2"/>
    <dgm:cxn modelId="{65DA08F5-FF3B-4210-99E7-CA772F563092}" srcId="{EDD477DD-57FF-4A27-99CD-709FEB186996}" destId="{5AC15A84-4921-4E24-AE5C-F7EFB55FA3A1}" srcOrd="2" destOrd="0" parTransId="{CED0F33D-DE27-4327-B39D-983387FF2773}" sibTransId="{718E9B34-64CB-43C1-B92B-9529945657D7}"/>
    <dgm:cxn modelId="{A0F092F9-CF75-420F-B8C9-366D889FBE23}" srcId="{A4997C33-4F8A-49EF-A642-BC7A4FD0680F}" destId="{FC74CF5C-3F8D-40C5-97E4-4DD22ABE0A51}" srcOrd="0" destOrd="0" parTransId="{311ADE07-88C0-4139-A1CF-3E553FBD1EDA}" sibTransId="{4D337780-1685-44CE-8176-06A10C38A895}"/>
    <dgm:cxn modelId="{5133D1A5-7832-437C-B7C0-CD3FEACED6E2}" type="presParOf" srcId="{A6E15DD2-ADFD-4299-A83F-589C0DD2AD9B}" destId="{7E84AE2A-96BA-4EEC-8D1E-9F1D8D902908}" srcOrd="0" destOrd="0" presId="urn:microsoft.com/office/officeart/2005/8/layout/chevron2"/>
    <dgm:cxn modelId="{17B6C110-33D2-4270-9DF6-33EB00BCF0FF}" type="presParOf" srcId="{7E84AE2A-96BA-4EEC-8D1E-9F1D8D902908}" destId="{60E2425E-C553-4F33-A8E9-46A30C2D82D4}" srcOrd="0" destOrd="0" presId="urn:microsoft.com/office/officeart/2005/8/layout/chevron2"/>
    <dgm:cxn modelId="{60962EB9-EEFC-404B-85B2-1BCF345A7557}" type="presParOf" srcId="{7E84AE2A-96BA-4EEC-8D1E-9F1D8D902908}" destId="{227AF669-E858-41FC-B3C0-3F2CC38FB770}" srcOrd="1" destOrd="0" presId="urn:microsoft.com/office/officeart/2005/8/layout/chevron2"/>
    <dgm:cxn modelId="{A43DEFFB-241E-4EF3-966F-E5BA9E32494F}" type="presParOf" srcId="{A6E15DD2-ADFD-4299-A83F-589C0DD2AD9B}" destId="{C9C99DFB-B511-43B6-9893-AF72D3191889}" srcOrd="1" destOrd="0" presId="urn:microsoft.com/office/officeart/2005/8/layout/chevron2"/>
    <dgm:cxn modelId="{45AE6C18-1EE3-4A56-AD39-28C94AC8F441}" type="presParOf" srcId="{A6E15DD2-ADFD-4299-A83F-589C0DD2AD9B}" destId="{FA55EF8F-223E-4416-AFB8-D343D8AAB7B1}" srcOrd="2" destOrd="0" presId="urn:microsoft.com/office/officeart/2005/8/layout/chevron2"/>
    <dgm:cxn modelId="{A75F4D1D-91F3-4C91-8268-BAF3A9021E85}" type="presParOf" srcId="{FA55EF8F-223E-4416-AFB8-D343D8AAB7B1}" destId="{B7820AA3-2E31-4D3D-B5A1-C6643BC9BBF2}" srcOrd="0" destOrd="0" presId="urn:microsoft.com/office/officeart/2005/8/layout/chevron2"/>
    <dgm:cxn modelId="{62E371E7-C4A8-4DBC-9403-A70896C91786}" type="presParOf" srcId="{FA55EF8F-223E-4416-AFB8-D343D8AAB7B1}" destId="{A59FD954-5662-4E9E-A26B-3176CA7FB8DD}" srcOrd="1" destOrd="0" presId="urn:microsoft.com/office/officeart/2005/8/layout/chevron2"/>
    <dgm:cxn modelId="{04CACC2A-0F5B-4C3A-BEA7-F04D64113C04}" type="presParOf" srcId="{A6E15DD2-ADFD-4299-A83F-589C0DD2AD9B}" destId="{764BB583-D5A2-4332-8EE4-05224A1F99CE}" srcOrd="3" destOrd="0" presId="urn:microsoft.com/office/officeart/2005/8/layout/chevron2"/>
    <dgm:cxn modelId="{F67D0E2F-D6EC-4D2C-BF12-9AE2A529179D}" type="presParOf" srcId="{A6E15DD2-ADFD-4299-A83F-589C0DD2AD9B}" destId="{E9F18D65-A478-42B2-B3E9-B8E20F61F225}" srcOrd="4" destOrd="0" presId="urn:microsoft.com/office/officeart/2005/8/layout/chevron2"/>
    <dgm:cxn modelId="{2248A8B5-86B6-49C5-85FC-CC5F984F5FA9}" type="presParOf" srcId="{E9F18D65-A478-42B2-B3E9-B8E20F61F225}" destId="{CFFA9AB7-308F-4688-8E07-E02BB9783CCC}" srcOrd="0" destOrd="0" presId="urn:microsoft.com/office/officeart/2005/8/layout/chevron2"/>
    <dgm:cxn modelId="{8CD775C2-B302-4181-9822-7C5C0AA481FB}" type="presParOf" srcId="{E9F18D65-A478-42B2-B3E9-B8E20F61F225}" destId="{67EDE09D-1843-488D-8F5D-57D5BC048B67}" srcOrd="1" destOrd="0" presId="urn:microsoft.com/office/officeart/2005/8/layout/chevron2"/>
    <dgm:cxn modelId="{B4F8D601-0BE9-482E-8987-233593354017}" type="presParOf" srcId="{A6E15DD2-ADFD-4299-A83F-589C0DD2AD9B}" destId="{AFA748F1-5ACA-46BF-BC47-B097FEF9DAE3}" srcOrd="5" destOrd="0" presId="urn:microsoft.com/office/officeart/2005/8/layout/chevron2"/>
    <dgm:cxn modelId="{37101064-1D0B-4229-BF4D-CB946A583259}" type="presParOf" srcId="{A6E15DD2-ADFD-4299-A83F-589C0DD2AD9B}" destId="{FB665E98-34D3-4EF5-989D-BCFD4ED23DB1}" srcOrd="6" destOrd="0" presId="urn:microsoft.com/office/officeart/2005/8/layout/chevron2"/>
    <dgm:cxn modelId="{4362E80F-40AA-47E1-B212-90CCA7F15BA8}" type="presParOf" srcId="{FB665E98-34D3-4EF5-989D-BCFD4ED23DB1}" destId="{368E156A-B08F-4FC5-98E6-EC9DC4BB4A19}" srcOrd="0" destOrd="0" presId="urn:microsoft.com/office/officeart/2005/8/layout/chevron2"/>
    <dgm:cxn modelId="{E11BC963-2D2D-4F2A-A44C-63E9E9400072}" type="presParOf" srcId="{FB665E98-34D3-4EF5-989D-BCFD4ED23DB1}" destId="{E6594451-C15D-4BF4-B9BE-58794F9BB00D}"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EB98B6E-CC30-476B-B579-073A5B3D8507}" type="doc">
      <dgm:prSet loTypeId="urn:microsoft.com/office/officeart/2005/8/layout/hList6" loCatId="list" qsTypeId="urn:microsoft.com/office/officeart/2005/8/quickstyle/simple1" qsCatId="simple" csTypeId="urn:microsoft.com/office/officeart/2005/8/colors/colorful1" csCatId="colorful" phldr="1"/>
      <dgm:spPr/>
      <dgm:t>
        <a:bodyPr/>
        <a:lstStyle/>
        <a:p>
          <a:endParaRPr lang="es-ES"/>
        </a:p>
      </dgm:t>
    </dgm:pt>
    <dgm:pt modelId="{5169A96C-EBF7-4771-9A82-004BCC731235}">
      <dgm:prSet phldrT="[Texto]"/>
      <dgm:spPr/>
      <dgm:t>
        <a:bodyPr/>
        <a:lstStyle/>
        <a:p>
          <a:endParaRPr lang="es-ES" dirty="0"/>
        </a:p>
        <a:p>
          <a:endParaRPr lang="es-ES" b="1" dirty="0"/>
        </a:p>
      </dgm:t>
    </dgm:pt>
    <dgm:pt modelId="{B015AE4A-D5EA-40AC-892B-0F824154B170}" type="parTrans" cxnId="{66D2D84F-997E-4651-98F2-961C3A2E37EA}">
      <dgm:prSet/>
      <dgm:spPr/>
      <dgm:t>
        <a:bodyPr/>
        <a:lstStyle/>
        <a:p>
          <a:endParaRPr lang="es-ES"/>
        </a:p>
      </dgm:t>
    </dgm:pt>
    <dgm:pt modelId="{A7AC7424-7E80-4F7C-B701-5B1DB51F4C53}" type="sibTrans" cxnId="{66D2D84F-997E-4651-98F2-961C3A2E37EA}">
      <dgm:prSet/>
      <dgm:spPr/>
      <dgm:t>
        <a:bodyPr/>
        <a:lstStyle/>
        <a:p>
          <a:endParaRPr lang="es-ES"/>
        </a:p>
      </dgm:t>
    </dgm:pt>
    <dgm:pt modelId="{0144BEED-43C1-4030-8E9C-B2067EB04815}">
      <dgm:prSet phldrT="[Texto]"/>
      <dgm:spPr/>
      <dgm:t>
        <a:bodyPr/>
        <a:lstStyle/>
        <a:p>
          <a:r>
            <a:rPr lang="es-ES" b="1" dirty="0">
              <a:solidFill>
                <a:schemeClr val="tx1"/>
              </a:solidFill>
            </a:rPr>
            <a:t>Estrategias*: </a:t>
          </a:r>
        </a:p>
      </dgm:t>
    </dgm:pt>
    <dgm:pt modelId="{D00F0124-ED9C-4B9E-B3E0-AB7C9178CB22}" type="parTrans" cxnId="{7C42D762-D002-492C-A4B8-D374676E6E9C}">
      <dgm:prSet/>
      <dgm:spPr/>
      <dgm:t>
        <a:bodyPr/>
        <a:lstStyle/>
        <a:p>
          <a:endParaRPr lang="es-ES"/>
        </a:p>
      </dgm:t>
    </dgm:pt>
    <dgm:pt modelId="{BEFB9EE3-8A18-4A89-94D8-226BA601D2B4}" type="sibTrans" cxnId="{7C42D762-D002-492C-A4B8-D374676E6E9C}">
      <dgm:prSet/>
      <dgm:spPr/>
      <dgm:t>
        <a:bodyPr/>
        <a:lstStyle/>
        <a:p>
          <a:endParaRPr lang="es-ES"/>
        </a:p>
      </dgm:t>
    </dgm:pt>
    <dgm:pt modelId="{5EA3230B-CC1E-4D9A-AC86-C594FC3EB219}">
      <dgm:prSet phldrT="[Texto]" custT="1"/>
      <dgm:spPr/>
      <dgm:t>
        <a:bodyPr/>
        <a:lstStyle/>
        <a:p>
          <a:r>
            <a:rPr lang="es-ES" sz="2400" b="1" dirty="0">
              <a:solidFill>
                <a:schemeClr val="tx1"/>
              </a:solidFill>
            </a:rPr>
            <a:t>Trabajo de campo</a:t>
          </a:r>
        </a:p>
      </dgm:t>
    </dgm:pt>
    <dgm:pt modelId="{8C1C8ACD-E731-4C3A-8E1D-D93100EF255A}" type="parTrans" cxnId="{8DE2ECD9-9078-4CC5-BB9C-EC8F4C33F8F3}">
      <dgm:prSet/>
      <dgm:spPr/>
      <dgm:t>
        <a:bodyPr/>
        <a:lstStyle/>
        <a:p>
          <a:endParaRPr lang="es-ES"/>
        </a:p>
      </dgm:t>
    </dgm:pt>
    <dgm:pt modelId="{E2457687-2ED6-42CC-A592-613154AD9434}" type="sibTrans" cxnId="{8DE2ECD9-9078-4CC5-BB9C-EC8F4C33F8F3}">
      <dgm:prSet/>
      <dgm:spPr/>
      <dgm:t>
        <a:bodyPr/>
        <a:lstStyle/>
        <a:p>
          <a:endParaRPr lang="es-ES"/>
        </a:p>
      </dgm:t>
    </dgm:pt>
    <dgm:pt modelId="{7FC211AB-FEA9-4108-B570-1BC068C3C070}">
      <dgm:prSet phldrT="[Texto]" custT="1"/>
      <dgm:spPr/>
      <dgm:t>
        <a:bodyPr/>
        <a:lstStyle/>
        <a:p>
          <a:r>
            <a:rPr lang="es-ES" sz="2400" b="1" dirty="0">
              <a:solidFill>
                <a:schemeClr val="tx1"/>
              </a:solidFill>
            </a:rPr>
            <a:t>Trabajo de escritorio</a:t>
          </a:r>
        </a:p>
      </dgm:t>
    </dgm:pt>
    <dgm:pt modelId="{087F8F02-BC52-4E50-BAD6-DB77A9550719}" type="parTrans" cxnId="{6FA483A7-5470-4BCF-B445-554B358EE04D}">
      <dgm:prSet/>
      <dgm:spPr/>
      <dgm:t>
        <a:bodyPr/>
        <a:lstStyle/>
        <a:p>
          <a:endParaRPr lang="es-ES"/>
        </a:p>
      </dgm:t>
    </dgm:pt>
    <dgm:pt modelId="{9893D0BA-0B8B-4BB7-AA5D-9B17AB899931}" type="sibTrans" cxnId="{6FA483A7-5470-4BCF-B445-554B358EE04D}">
      <dgm:prSet/>
      <dgm:spPr/>
      <dgm:t>
        <a:bodyPr/>
        <a:lstStyle/>
        <a:p>
          <a:endParaRPr lang="es-ES"/>
        </a:p>
      </dgm:t>
    </dgm:pt>
    <dgm:pt modelId="{DBAB6BCF-775A-4B63-9013-620C532738BA}">
      <dgm:prSet phldrT="[Texto]" custT="1"/>
      <dgm:spPr/>
      <dgm:t>
        <a:bodyPr/>
        <a:lstStyle/>
        <a:p>
          <a:r>
            <a:rPr lang="es-ES" sz="1400" dirty="0">
              <a:solidFill>
                <a:schemeClr val="tx1"/>
              </a:solidFill>
            </a:rPr>
            <a:t>“consiste… en aquellos procesos de investigación que no requieren salir al exterior… incluye por ejemplo, el análisis de encuestas, el examen de los datos reunidos por otras personas, la búsqueda bibliográfica en biblioteca…” (p.94)</a:t>
          </a:r>
        </a:p>
      </dgm:t>
    </dgm:pt>
    <dgm:pt modelId="{4A3F99E8-C7D6-4C49-A380-F9FCC16C367A}" type="parTrans" cxnId="{908EDA9C-57B5-4D28-AB74-9BD6FA61EFBF}">
      <dgm:prSet/>
      <dgm:spPr/>
      <dgm:t>
        <a:bodyPr/>
        <a:lstStyle/>
        <a:p>
          <a:endParaRPr lang="es-ES"/>
        </a:p>
      </dgm:t>
    </dgm:pt>
    <dgm:pt modelId="{FF83813F-913A-45BD-9211-9A7805FBAA6B}" type="sibTrans" cxnId="{908EDA9C-57B5-4D28-AB74-9BD6FA61EFBF}">
      <dgm:prSet/>
      <dgm:spPr/>
      <dgm:t>
        <a:bodyPr/>
        <a:lstStyle/>
        <a:p>
          <a:endParaRPr lang="es-ES"/>
        </a:p>
      </dgm:t>
    </dgm:pt>
    <dgm:pt modelId="{3E3D8680-E5E8-4FE0-BF8C-2CC2D0E2798C}">
      <dgm:prSet phldrT="[Texto]" custT="1"/>
      <dgm:spPr/>
      <dgm:t>
        <a:bodyPr/>
        <a:lstStyle/>
        <a:p>
          <a:r>
            <a:rPr lang="es-ES" sz="1400" dirty="0">
              <a:solidFill>
                <a:schemeClr val="tx1"/>
              </a:solidFill>
            </a:rPr>
            <a:t>“… se refiere a la circunstancia de salir a recolectar datos. Estos pueden describirse como originales o empíricos y el acceso a ellos no será posible a menos que el investigador se proponga algún tipo de expedición” (p.94)</a:t>
          </a:r>
        </a:p>
      </dgm:t>
    </dgm:pt>
    <dgm:pt modelId="{5E0E59E6-2907-4644-9504-97FB10ABD8D4}" type="sibTrans" cxnId="{9E8EC2A4-4438-45CC-9D7E-D5A5FC6BCD39}">
      <dgm:prSet/>
      <dgm:spPr/>
      <dgm:t>
        <a:bodyPr/>
        <a:lstStyle/>
        <a:p>
          <a:endParaRPr lang="es-ES"/>
        </a:p>
      </dgm:t>
    </dgm:pt>
    <dgm:pt modelId="{EFF41A9C-8269-4E28-81A3-3F333D2392A4}" type="parTrans" cxnId="{9E8EC2A4-4438-45CC-9D7E-D5A5FC6BCD39}">
      <dgm:prSet/>
      <dgm:spPr/>
      <dgm:t>
        <a:bodyPr/>
        <a:lstStyle/>
        <a:p>
          <a:endParaRPr lang="es-ES"/>
        </a:p>
      </dgm:t>
    </dgm:pt>
    <dgm:pt modelId="{AD21CFAF-40D5-4FAC-81BD-1D7CF008E25C}" type="pres">
      <dgm:prSet presAssocID="{AEB98B6E-CC30-476B-B579-073A5B3D8507}" presName="Name0" presStyleCnt="0">
        <dgm:presLayoutVars>
          <dgm:dir/>
          <dgm:resizeHandles val="exact"/>
        </dgm:presLayoutVars>
      </dgm:prSet>
      <dgm:spPr/>
    </dgm:pt>
    <dgm:pt modelId="{E0A3CA69-1EBE-40EE-B64E-349A2A0F6DF5}" type="pres">
      <dgm:prSet presAssocID="{5169A96C-EBF7-4771-9A82-004BCC731235}" presName="node" presStyleLbl="node1" presStyleIdx="0" presStyleCnt="3">
        <dgm:presLayoutVars>
          <dgm:bulletEnabled val="1"/>
        </dgm:presLayoutVars>
      </dgm:prSet>
      <dgm:spPr/>
    </dgm:pt>
    <dgm:pt modelId="{34F1939B-8746-4423-86B7-567BE2919EFA}" type="pres">
      <dgm:prSet presAssocID="{A7AC7424-7E80-4F7C-B701-5B1DB51F4C53}" presName="sibTrans" presStyleCnt="0"/>
      <dgm:spPr/>
    </dgm:pt>
    <dgm:pt modelId="{19BA1A45-2B52-4D60-9B29-2C68898E6BDA}" type="pres">
      <dgm:prSet presAssocID="{5EA3230B-CC1E-4D9A-AC86-C594FC3EB219}" presName="node" presStyleLbl="node1" presStyleIdx="1" presStyleCnt="3">
        <dgm:presLayoutVars>
          <dgm:bulletEnabled val="1"/>
        </dgm:presLayoutVars>
      </dgm:prSet>
      <dgm:spPr/>
    </dgm:pt>
    <dgm:pt modelId="{7FFED4BD-6348-4283-8EB6-6D415714C773}" type="pres">
      <dgm:prSet presAssocID="{E2457687-2ED6-42CC-A592-613154AD9434}" presName="sibTrans" presStyleCnt="0"/>
      <dgm:spPr/>
    </dgm:pt>
    <dgm:pt modelId="{B595CC62-56DF-40A8-A460-016374D902EE}" type="pres">
      <dgm:prSet presAssocID="{7FC211AB-FEA9-4108-B570-1BC068C3C070}" presName="node" presStyleLbl="node1" presStyleIdx="2" presStyleCnt="3" custLinFactNeighborX="-22308" custLinFactNeighborY="0">
        <dgm:presLayoutVars>
          <dgm:bulletEnabled val="1"/>
        </dgm:presLayoutVars>
      </dgm:prSet>
      <dgm:spPr/>
    </dgm:pt>
  </dgm:ptLst>
  <dgm:cxnLst>
    <dgm:cxn modelId="{99A67505-B1F0-4441-9FA6-7640900AEF6B}" type="presOf" srcId="{0144BEED-43C1-4030-8E9C-B2067EB04815}" destId="{E0A3CA69-1EBE-40EE-B64E-349A2A0F6DF5}" srcOrd="0" destOrd="1" presId="urn:microsoft.com/office/officeart/2005/8/layout/hList6"/>
    <dgm:cxn modelId="{149F211A-E023-4AE3-85EA-245B1B3CBF11}" type="presOf" srcId="{AEB98B6E-CC30-476B-B579-073A5B3D8507}" destId="{AD21CFAF-40D5-4FAC-81BD-1D7CF008E25C}" srcOrd="0" destOrd="0" presId="urn:microsoft.com/office/officeart/2005/8/layout/hList6"/>
    <dgm:cxn modelId="{E33B2530-8404-4CED-8765-D1A63298AF58}" type="presOf" srcId="{DBAB6BCF-775A-4B63-9013-620C532738BA}" destId="{B595CC62-56DF-40A8-A460-016374D902EE}" srcOrd="0" destOrd="1" presId="urn:microsoft.com/office/officeart/2005/8/layout/hList6"/>
    <dgm:cxn modelId="{7C42D762-D002-492C-A4B8-D374676E6E9C}" srcId="{5169A96C-EBF7-4771-9A82-004BCC731235}" destId="{0144BEED-43C1-4030-8E9C-B2067EB04815}" srcOrd="0" destOrd="0" parTransId="{D00F0124-ED9C-4B9E-B3E0-AB7C9178CB22}" sibTransId="{BEFB9EE3-8A18-4A89-94D8-226BA601D2B4}"/>
    <dgm:cxn modelId="{66D2D84F-997E-4651-98F2-961C3A2E37EA}" srcId="{AEB98B6E-CC30-476B-B579-073A5B3D8507}" destId="{5169A96C-EBF7-4771-9A82-004BCC731235}" srcOrd="0" destOrd="0" parTransId="{B015AE4A-D5EA-40AC-892B-0F824154B170}" sibTransId="{A7AC7424-7E80-4F7C-B701-5B1DB51F4C53}"/>
    <dgm:cxn modelId="{A3757B50-A2C3-4C4C-A563-0F19F13389E7}" type="presOf" srcId="{5169A96C-EBF7-4771-9A82-004BCC731235}" destId="{E0A3CA69-1EBE-40EE-B64E-349A2A0F6DF5}" srcOrd="0" destOrd="0" presId="urn:microsoft.com/office/officeart/2005/8/layout/hList6"/>
    <dgm:cxn modelId="{D2978276-9D8D-4B09-A49A-B995A6B2B0CA}" type="presOf" srcId="{7FC211AB-FEA9-4108-B570-1BC068C3C070}" destId="{B595CC62-56DF-40A8-A460-016374D902EE}" srcOrd="0" destOrd="0" presId="urn:microsoft.com/office/officeart/2005/8/layout/hList6"/>
    <dgm:cxn modelId="{0B759076-64B4-44DD-8EF8-75014B4B4F63}" type="presOf" srcId="{3E3D8680-E5E8-4FE0-BF8C-2CC2D0E2798C}" destId="{19BA1A45-2B52-4D60-9B29-2C68898E6BDA}" srcOrd="0" destOrd="1" presId="urn:microsoft.com/office/officeart/2005/8/layout/hList6"/>
    <dgm:cxn modelId="{18A64191-212B-40BD-ABEA-0415C7F726DF}" type="presOf" srcId="{5EA3230B-CC1E-4D9A-AC86-C594FC3EB219}" destId="{19BA1A45-2B52-4D60-9B29-2C68898E6BDA}" srcOrd="0" destOrd="0" presId="urn:microsoft.com/office/officeart/2005/8/layout/hList6"/>
    <dgm:cxn modelId="{908EDA9C-57B5-4D28-AB74-9BD6FA61EFBF}" srcId="{7FC211AB-FEA9-4108-B570-1BC068C3C070}" destId="{DBAB6BCF-775A-4B63-9013-620C532738BA}" srcOrd="0" destOrd="0" parTransId="{4A3F99E8-C7D6-4C49-A380-F9FCC16C367A}" sibTransId="{FF83813F-913A-45BD-9211-9A7805FBAA6B}"/>
    <dgm:cxn modelId="{9E8EC2A4-4438-45CC-9D7E-D5A5FC6BCD39}" srcId="{5EA3230B-CC1E-4D9A-AC86-C594FC3EB219}" destId="{3E3D8680-E5E8-4FE0-BF8C-2CC2D0E2798C}" srcOrd="0" destOrd="0" parTransId="{EFF41A9C-8269-4E28-81A3-3F333D2392A4}" sibTransId="{5E0E59E6-2907-4644-9504-97FB10ABD8D4}"/>
    <dgm:cxn modelId="{6FA483A7-5470-4BCF-B445-554B358EE04D}" srcId="{AEB98B6E-CC30-476B-B579-073A5B3D8507}" destId="{7FC211AB-FEA9-4108-B570-1BC068C3C070}" srcOrd="2" destOrd="0" parTransId="{087F8F02-BC52-4E50-BAD6-DB77A9550719}" sibTransId="{9893D0BA-0B8B-4BB7-AA5D-9B17AB899931}"/>
    <dgm:cxn modelId="{8DE2ECD9-9078-4CC5-BB9C-EC8F4C33F8F3}" srcId="{AEB98B6E-CC30-476B-B579-073A5B3D8507}" destId="{5EA3230B-CC1E-4D9A-AC86-C594FC3EB219}" srcOrd="1" destOrd="0" parTransId="{8C1C8ACD-E731-4C3A-8E1D-D93100EF255A}" sibTransId="{E2457687-2ED6-42CC-A592-613154AD9434}"/>
    <dgm:cxn modelId="{245A083D-BF4F-4961-9C77-A08BCB50BBAC}" type="presParOf" srcId="{AD21CFAF-40D5-4FAC-81BD-1D7CF008E25C}" destId="{E0A3CA69-1EBE-40EE-B64E-349A2A0F6DF5}" srcOrd="0" destOrd="0" presId="urn:microsoft.com/office/officeart/2005/8/layout/hList6"/>
    <dgm:cxn modelId="{0CBB6357-662F-4E3D-9A45-FD0D0C375A11}" type="presParOf" srcId="{AD21CFAF-40D5-4FAC-81BD-1D7CF008E25C}" destId="{34F1939B-8746-4423-86B7-567BE2919EFA}" srcOrd="1" destOrd="0" presId="urn:microsoft.com/office/officeart/2005/8/layout/hList6"/>
    <dgm:cxn modelId="{00064C00-6588-41E5-9510-0ABEEA23CA14}" type="presParOf" srcId="{AD21CFAF-40D5-4FAC-81BD-1D7CF008E25C}" destId="{19BA1A45-2B52-4D60-9B29-2C68898E6BDA}" srcOrd="2" destOrd="0" presId="urn:microsoft.com/office/officeart/2005/8/layout/hList6"/>
    <dgm:cxn modelId="{7B7CACA7-85D7-4D22-9CC0-174195601AA0}" type="presParOf" srcId="{AD21CFAF-40D5-4FAC-81BD-1D7CF008E25C}" destId="{7FFED4BD-6348-4283-8EB6-6D415714C773}" srcOrd="3" destOrd="0" presId="urn:microsoft.com/office/officeart/2005/8/layout/hList6"/>
    <dgm:cxn modelId="{427FFB0D-EB6B-486D-8EFE-A59ED9E67A4A}" type="presParOf" srcId="{AD21CFAF-40D5-4FAC-81BD-1D7CF008E25C}" destId="{B595CC62-56DF-40A8-A460-016374D902EE}"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F3EC465-9323-4D65-9B88-7BD571581340}" type="doc">
      <dgm:prSet loTypeId="urn:microsoft.com/office/officeart/2008/layout/VerticalCurvedList" loCatId="list" qsTypeId="urn:microsoft.com/office/officeart/2005/8/quickstyle/simple1" qsCatId="simple" csTypeId="urn:microsoft.com/office/officeart/2005/8/colors/colorful2" csCatId="colorful" phldr="1"/>
      <dgm:spPr/>
      <dgm:t>
        <a:bodyPr/>
        <a:lstStyle/>
        <a:p>
          <a:endParaRPr lang="es-ES"/>
        </a:p>
      </dgm:t>
    </dgm:pt>
    <dgm:pt modelId="{C2BB5489-6AE4-4622-88EC-FFC68FE0B005}">
      <dgm:prSet phldrT="[Texto]"/>
      <dgm:spPr/>
      <dgm:t>
        <a:bodyPr/>
        <a:lstStyle/>
        <a:p>
          <a:r>
            <a:rPr lang="es-ES" dirty="0">
              <a:solidFill>
                <a:schemeClr val="tx1"/>
              </a:solidFill>
            </a:rPr>
            <a:t>Lista de variables</a:t>
          </a:r>
        </a:p>
      </dgm:t>
    </dgm:pt>
    <dgm:pt modelId="{71734D4A-E2A2-4EE8-A5E1-8EBCF3C77376}" type="parTrans" cxnId="{616486AC-621A-45C9-8123-FE8D67A90790}">
      <dgm:prSet/>
      <dgm:spPr/>
      <dgm:t>
        <a:bodyPr/>
        <a:lstStyle/>
        <a:p>
          <a:endParaRPr lang="es-ES">
            <a:solidFill>
              <a:schemeClr val="tx1"/>
            </a:solidFill>
          </a:endParaRPr>
        </a:p>
      </dgm:t>
    </dgm:pt>
    <dgm:pt modelId="{E44155AE-7C9D-40E6-9483-D08D0296F3BB}" type="sibTrans" cxnId="{616486AC-621A-45C9-8123-FE8D67A90790}">
      <dgm:prSet/>
      <dgm:spPr/>
      <dgm:t>
        <a:bodyPr/>
        <a:lstStyle/>
        <a:p>
          <a:endParaRPr lang="es-ES">
            <a:solidFill>
              <a:schemeClr val="tx1"/>
            </a:solidFill>
          </a:endParaRPr>
        </a:p>
      </dgm:t>
    </dgm:pt>
    <dgm:pt modelId="{18224F43-D7F7-42B6-B789-31D6B3CCDF3F}">
      <dgm:prSet phldrT="[Texto]"/>
      <dgm:spPr/>
      <dgm:t>
        <a:bodyPr/>
        <a:lstStyle/>
        <a:p>
          <a:r>
            <a:rPr lang="es-ES" dirty="0">
              <a:solidFill>
                <a:schemeClr val="tx1"/>
              </a:solidFill>
            </a:rPr>
            <a:t>Definiciones conceptuales </a:t>
          </a:r>
        </a:p>
      </dgm:t>
    </dgm:pt>
    <dgm:pt modelId="{56DBC3DA-E7E6-4112-98F8-452A32DB2734}" type="parTrans" cxnId="{5BF47CC9-1211-4AD8-B935-5065881A5A3F}">
      <dgm:prSet/>
      <dgm:spPr/>
      <dgm:t>
        <a:bodyPr/>
        <a:lstStyle/>
        <a:p>
          <a:endParaRPr lang="es-ES">
            <a:solidFill>
              <a:schemeClr val="tx1"/>
            </a:solidFill>
          </a:endParaRPr>
        </a:p>
      </dgm:t>
    </dgm:pt>
    <dgm:pt modelId="{1F87BE77-B92E-4FB7-97A6-7ADD9DB85CFB}" type="sibTrans" cxnId="{5BF47CC9-1211-4AD8-B935-5065881A5A3F}">
      <dgm:prSet/>
      <dgm:spPr/>
      <dgm:t>
        <a:bodyPr/>
        <a:lstStyle/>
        <a:p>
          <a:endParaRPr lang="es-ES">
            <a:solidFill>
              <a:schemeClr val="tx1"/>
            </a:solidFill>
          </a:endParaRPr>
        </a:p>
      </dgm:t>
    </dgm:pt>
    <dgm:pt modelId="{3EE755FA-D554-4D73-B9DC-C49CE6CD4F3B}">
      <dgm:prSet phldrT="[Texto]"/>
      <dgm:spPr/>
      <dgm:t>
        <a:bodyPr/>
        <a:lstStyle/>
        <a:p>
          <a:r>
            <a:rPr lang="es-ES" dirty="0">
              <a:solidFill>
                <a:schemeClr val="tx1"/>
              </a:solidFill>
            </a:rPr>
            <a:t>Agrupar las preguntas por </a:t>
          </a:r>
          <a:r>
            <a:rPr lang="es-ES" dirty="0" err="1">
              <a:solidFill>
                <a:schemeClr val="tx1"/>
              </a:solidFill>
            </a:rPr>
            <a:t>items</a:t>
          </a:r>
          <a:endParaRPr lang="es-ES" dirty="0">
            <a:solidFill>
              <a:schemeClr val="tx1"/>
            </a:solidFill>
          </a:endParaRPr>
        </a:p>
      </dgm:t>
    </dgm:pt>
    <dgm:pt modelId="{C78B51B6-3A80-4B28-B92D-D6A495A21E66}" type="parTrans" cxnId="{FD949F82-630E-44CF-8A3B-CFD9B23E4636}">
      <dgm:prSet/>
      <dgm:spPr/>
      <dgm:t>
        <a:bodyPr/>
        <a:lstStyle/>
        <a:p>
          <a:endParaRPr lang="es-ES">
            <a:solidFill>
              <a:schemeClr val="tx1"/>
            </a:solidFill>
          </a:endParaRPr>
        </a:p>
      </dgm:t>
    </dgm:pt>
    <dgm:pt modelId="{2DD2E921-B01E-4835-ADA5-D68251E328A1}" type="sibTrans" cxnId="{FD949F82-630E-44CF-8A3B-CFD9B23E4636}">
      <dgm:prSet/>
      <dgm:spPr/>
      <dgm:t>
        <a:bodyPr/>
        <a:lstStyle/>
        <a:p>
          <a:endParaRPr lang="es-ES">
            <a:solidFill>
              <a:schemeClr val="tx1"/>
            </a:solidFill>
          </a:endParaRPr>
        </a:p>
      </dgm:t>
    </dgm:pt>
    <dgm:pt modelId="{0C1A5E1B-92CB-4215-9EF6-04C4B060B30E}" type="pres">
      <dgm:prSet presAssocID="{8F3EC465-9323-4D65-9B88-7BD571581340}" presName="Name0" presStyleCnt="0">
        <dgm:presLayoutVars>
          <dgm:chMax val="7"/>
          <dgm:chPref val="7"/>
          <dgm:dir/>
        </dgm:presLayoutVars>
      </dgm:prSet>
      <dgm:spPr/>
    </dgm:pt>
    <dgm:pt modelId="{F82C48E6-F1F2-454C-8C3D-BC6EA7D534B3}" type="pres">
      <dgm:prSet presAssocID="{8F3EC465-9323-4D65-9B88-7BD571581340}" presName="Name1" presStyleCnt="0"/>
      <dgm:spPr/>
    </dgm:pt>
    <dgm:pt modelId="{CCA6D685-8501-4BA9-848E-9D2A6FC8CB8D}" type="pres">
      <dgm:prSet presAssocID="{8F3EC465-9323-4D65-9B88-7BD571581340}" presName="cycle" presStyleCnt="0"/>
      <dgm:spPr/>
    </dgm:pt>
    <dgm:pt modelId="{A725BEA0-E790-4E4F-A65C-1A1E6EBF3FE9}" type="pres">
      <dgm:prSet presAssocID="{8F3EC465-9323-4D65-9B88-7BD571581340}" presName="srcNode" presStyleLbl="node1" presStyleIdx="0" presStyleCnt="3"/>
      <dgm:spPr/>
    </dgm:pt>
    <dgm:pt modelId="{873C4DB5-BB35-40A3-BF98-F6A71D2C6C3D}" type="pres">
      <dgm:prSet presAssocID="{8F3EC465-9323-4D65-9B88-7BD571581340}" presName="conn" presStyleLbl="parChTrans1D2" presStyleIdx="0" presStyleCnt="1"/>
      <dgm:spPr/>
    </dgm:pt>
    <dgm:pt modelId="{06A5240E-3446-48CB-BE3D-CEAD209E90E3}" type="pres">
      <dgm:prSet presAssocID="{8F3EC465-9323-4D65-9B88-7BD571581340}" presName="extraNode" presStyleLbl="node1" presStyleIdx="0" presStyleCnt="3"/>
      <dgm:spPr/>
    </dgm:pt>
    <dgm:pt modelId="{EB362BDD-E94C-4E4E-88BE-475734699748}" type="pres">
      <dgm:prSet presAssocID="{8F3EC465-9323-4D65-9B88-7BD571581340}" presName="dstNode" presStyleLbl="node1" presStyleIdx="0" presStyleCnt="3"/>
      <dgm:spPr/>
    </dgm:pt>
    <dgm:pt modelId="{B562FCD8-F3DA-4A02-B8CF-B7DDABFEB033}" type="pres">
      <dgm:prSet presAssocID="{C2BB5489-6AE4-4622-88EC-FFC68FE0B005}" presName="text_1" presStyleLbl="node1" presStyleIdx="0" presStyleCnt="3">
        <dgm:presLayoutVars>
          <dgm:bulletEnabled val="1"/>
        </dgm:presLayoutVars>
      </dgm:prSet>
      <dgm:spPr/>
    </dgm:pt>
    <dgm:pt modelId="{B1A8C73E-D5CA-4B8C-A6C3-A2216D2A3507}" type="pres">
      <dgm:prSet presAssocID="{C2BB5489-6AE4-4622-88EC-FFC68FE0B005}" presName="accent_1" presStyleCnt="0"/>
      <dgm:spPr/>
    </dgm:pt>
    <dgm:pt modelId="{3B3CBCE9-1F01-496A-A587-31B19CB0F8D9}" type="pres">
      <dgm:prSet presAssocID="{C2BB5489-6AE4-4622-88EC-FFC68FE0B005}" presName="accentRepeatNode" presStyleLbl="solidFgAcc1" presStyleIdx="0" presStyleCnt="3"/>
      <dgm:spPr/>
    </dgm:pt>
    <dgm:pt modelId="{71B792C8-603C-40C4-A00E-92CFCD3763B0}" type="pres">
      <dgm:prSet presAssocID="{18224F43-D7F7-42B6-B789-31D6B3CCDF3F}" presName="text_2" presStyleLbl="node1" presStyleIdx="1" presStyleCnt="3">
        <dgm:presLayoutVars>
          <dgm:bulletEnabled val="1"/>
        </dgm:presLayoutVars>
      </dgm:prSet>
      <dgm:spPr/>
    </dgm:pt>
    <dgm:pt modelId="{147A6A5E-DA05-4B18-8166-9731F9F2381A}" type="pres">
      <dgm:prSet presAssocID="{18224F43-D7F7-42B6-B789-31D6B3CCDF3F}" presName="accent_2" presStyleCnt="0"/>
      <dgm:spPr/>
    </dgm:pt>
    <dgm:pt modelId="{78D7D48A-72F4-46C0-BA7C-C846E6513124}" type="pres">
      <dgm:prSet presAssocID="{18224F43-D7F7-42B6-B789-31D6B3CCDF3F}" presName="accentRepeatNode" presStyleLbl="solidFgAcc1" presStyleIdx="1" presStyleCnt="3"/>
      <dgm:spPr/>
    </dgm:pt>
    <dgm:pt modelId="{4E199F09-81D0-4C43-8373-597B6556DBF4}" type="pres">
      <dgm:prSet presAssocID="{3EE755FA-D554-4D73-B9DC-C49CE6CD4F3B}" presName="text_3" presStyleLbl="node1" presStyleIdx="2" presStyleCnt="3">
        <dgm:presLayoutVars>
          <dgm:bulletEnabled val="1"/>
        </dgm:presLayoutVars>
      </dgm:prSet>
      <dgm:spPr/>
    </dgm:pt>
    <dgm:pt modelId="{0AF7CF24-A963-4DBD-A8D4-E20B96B99640}" type="pres">
      <dgm:prSet presAssocID="{3EE755FA-D554-4D73-B9DC-C49CE6CD4F3B}" presName="accent_3" presStyleCnt="0"/>
      <dgm:spPr/>
    </dgm:pt>
    <dgm:pt modelId="{5885532D-B8CE-4563-9AD2-866ECE944904}" type="pres">
      <dgm:prSet presAssocID="{3EE755FA-D554-4D73-B9DC-C49CE6CD4F3B}" presName="accentRepeatNode" presStyleLbl="solidFgAcc1" presStyleIdx="2" presStyleCnt="3"/>
      <dgm:spPr/>
    </dgm:pt>
  </dgm:ptLst>
  <dgm:cxnLst>
    <dgm:cxn modelId="{8E158410-7872-4998-A4EC-8E1E6CE73F55}" type="presOf" srcId="{E44155AE-7C9D-40E6-9483-D08D0296F3BB}" destId="{873C4DB5-BB35-40A3-BF98-F6A71D2C6C3D}" srcOrd="0" destOrd="0" presId="urn:microsoft.com/office/officeart/2008/layout/VerticalCurvedList"/>
    <dgm:cxn modelId="{3A856231-8F54-4F24-97AB-D499EE31394E}" type="presOf" srcId="{C2BB5489-6AE4-4622-88EC-FFC68FE0B005}" destId="{B562FCD8-F3DA-4A02-B8CF-B7DDABFEB033}" srcOrd="0" destOrd="0" presId="urn:microsoft.com/office/officeart/2008/layout/VerticalCurvedList"/>
    <dgm:cxn modelId="{DB5AA856-4186-41AD-B924-116F962253E2}" type="presOf" srcId="{8F3EC465-9323-4D65-9B88-7BD571581340}" destId="{0C1A5E1B-92CB-4215-9EF6-04C4B060B30E}" srcOrd="0" destOrd="0" presId="urn:microsoft.com/office/officeart/2008/layout/VerticalCurvedList"/>
    <dgm:cxn modelId="{FD949F82-630E-44CF-8A3B-CFD9B23E4636}" srcId="{8F3EC465-9323-4D65-9B88-7BD571581340}" destId="{3EE755FA-D554-4D73-B9DC-C49CE6CD4F3B}" srcOrd="2" destOrd="0" parTransId="{C78B51B6-3A80-4B28-B92D-D6A495A21E66}" sibTransId="{2DD2E921-B01E-4835-ADA5-D68251E328A1}"/>
    <dgm:cxn modelId="{DD530491-C92C-4670-B135-DAC6301641DD}" type="presOf" srcId="{3EE755FA-D554-4D73-B9DC-C49CE6CD4F3B}" destId="{4E199F09-81D0-4C43-8373-597B6556DBF4}" srcOrd="0" destOrd="0" presId="urn:microsoft.com/office/officeart/2008/layout/VerticalCurvedList"/>
    <dgm:cxn modelId="{616486AC-621A-45C9-8123-FE8D67A90790}" srcId="{8F3EC465-9323-4D65-9B88-7BD571581340}" destId="{C2BB5489-6AE4-4622-88EC-FFC68FE0B005}" srcOrd="0" destOrd="0" parTransId="{71734D4A-E2A2-4EE8-A5E1-8EBCF3C77376}" sibTransId="{E44155AE-7C9D-40E6-9483-D08D0296F3BB}"/>
    <dgm:cxn modelId="{5BF47CC9-1211-4AD8-B935-5065881A5A3F}" srcId="{8F3EC465-9323-4D65-9B88-7BD571581340}" destId="{18224F43-D7F7-42B6-B789-31D6B3CCDF3F}" srcOrd="1" destOrd="0" parTransId="{56DBC3DA-E7E6-4112-98F8-452A32DB2734}" sibTransId="{1F87BE77-B92E-4FB7-97A6-7ADD9DB85CFB}"/>
    <dgm:cxn modelId="{6D6AC4DD-7053-449B-AD39-7D699C359C75}" type="presOf" srcId="{18224F43-D7F7-42B6-B789-31D6B3CCDF3F}" destId="{71B792C8-603C-40C4-A00E-92CFCD3763B0}" srcOrd="0" destOrd="0" presId="urn:microsoft.com/office/officeart/2008/layout/VerticalCurvedList"/>
    <dgm:cxn modelId="{26240DFD-8DFE-4ED7-BF2B-C162C91DC152}" type="presParOf" srcId="{0C1A5E1B-92CB-4215-9EF6-04C4B060B30E}" destId="{F82C48E6-F1F2-454C-8C3D-BC6EA7D534B3}" srcOrd="0" destOrd="0" presId="urn:microsoft.com/office/officeart/2008/layout/VerticalCurvedList"/>
    <dgm:cxn modelId="{B054C81F-713F-4EA6-9E16-C6B8A0E5BDEA}" type="presParOf" srcId="{F82C48E6-F1F2-454C-8C3D-BC6EA7D534B3}" destId="{CCA6D685-8501-4BA9-848E-9D2A6FC8CB8D}" srcOrd="0" destOrd="0" presId="urn:microsoft.com/office/officeart/2008/layout/VerticalCurvedList"/>
    <dgm:cxn modelId="{F2E9E6E1-EDCB-4D55-97E3-B594BCFB6109}" type="presParOf" srcId="{CCA6D685-8501-4BA9-848E-9D2A6FC8CB8D}" destId="{A725BEA0-E790-4E4F-A65C-1A1E6EBF3FE9}" srcOrd="0" destOrd="0" presId="urn:microsoft.com/office/officeart/2008/layout/VerticalCurvedList"/>
    <dgm:cxn modelId="{46CD337F-3D98-4717-97DD-15C057F59C9D}" type="presParOf" srcId="{CCA6D685-8501-4BA9-848E-9D2A6FC8CB8D}" destId="{873C4DB5-BB35-40A3-BF98-F6A71D2C6C3D}" srcOrd="1" destOrd="0" presId="urn:microsoft.com/office/officeart/2008/layout/VerticalCurvedList"/>
    <dgm:cxn modelId="{82E6054C-8628-4E09-8226-E4ABF0BAAE58}" type="presParOf" srcId="{CCA6D685-8501-4BA9-848E-9D2A6FC8CB8D}" destId="{06A5240E-3446-48CB-BE3D-CEAD209E90E3}" srcOrd="2" destOrd="0" presId="urn:microsoft.com/office/officeart/2008/layout/VerticalCurvedList"/>
    <dgm:cxn modelId="{CF98398B-0C68-4BC9-8984-E4D7012ED994}" type="presParOf" srcId="{CCA6D685-8501-4BA9-848E-9D2A6FC8CB8D}" destId="{EB362BDD-E94C-4E4E-88BE-475734699748}" srcOrd="3" destOrd="0" presId="urn:microsoft.com/office/officeart/2008/layout/VerticalCurvedList"/>
    <dgm:cxn modelId="{B0C00496-2C4B-4CE6-98F0-DC14D12EB79F}" type="presParOf" srcId="{F82C48E6-F1F2-454C-8C3D-BC6EA7D534B3}" destId="{B562FCD8-F3DA-4A02-B8CF-B7DDABFEB033}" srcOrd="1" destOrd="0" presId="urn:microsoft.com/office/officeart/2008/layout/VerticalCurvedList"/>
    <dgm:cxn modelId="{A71DF2C3-F79E-427C-9496-F8B2A158170C}" type="presParOf" srcId="{F82C48E6-F1F2-454C-8C3D-BC6EA7D534B3}" destId="{B1A8C73E-D5CA-4B8C-A6C3-A2216D2A3507}" srcOrd="2" destOrd="0" presId="urn:microsoft.com/office/officeart/2008/layout/VerticalCurvedList"/>
    <dgm:cxn modelId="{3EE55417-A24A-4103-9EC9-9484112AE466}" type="presParOf" srcId="{B1A8C73E-D5CA-4B8C-A6C3-A2216D2A3507}" destId="{3B3CBCE9-1F01-496A-A587-31B19CB0F8D9}" srcOrd="0" destOrd="0" presId="urn:microsoft.com/office/officeart/2008/layout/VerticalCurvedList"/>
    <dgm:cxn modelId="{5F2E3279-5C8B-4DE8-94E6-DAC76E24B1FC}" type="presParOf" srcId="{F82C48E6-F1F2-454C-8C3D-BC6EA7D534B3}" destId="{71B792C8-603C-40C4-A00E-92CFCD3763B0}" srcOrd="3" destOrd="0" presId="urn:microsoft.com/office/officeart/2008/layout/VerticalCurvedList"/>
    <dgm:cxn modelId="{1E82A08E-EEB3-4B87-94D9-D7211EFBA91F}" type="presParOf" srcId="{F82C48E6-F1F2-454C-8C3D-BC6EA7D534B3}" destId="{147A6A5E-DA05-4B18-8166-9731F9F2381A}" srcOrd="4" destOrd="0" presId="urn:microsoft.com/office/officeart/2008/layout/VerticalCurvedList"/>
    <dgm:cxn modelId="{B1C6CDDE-DD3B-444A-9928-2130957AC78E}" type="presParOf" srcId="{147A6A5E-DA05-4B18-8166-9731F9F2381A}" destId="{78D7D48A-72F4-46C0-BA7C-C846E6513124}" srcOrd="0" destOrd="0" presId="urn:microsoft.com/office/officeart/2008/layout/VerticalCurvedList"/>
    <dgm:cxn modelId="{D3D6AE1C-9BC7-4602-BAC7-9265AFABAFBA}" type="presParOf" srcId="{F82C48E6-F1F2-454C-8C3D-BC6EA7D534B3}" destId="{4E199F09-81D0-4C43-8373-597B6556DBF4}" srcOrd="5" destOrd="0" presId="urn:microsoft.com/office/officeart/2008/layout/VerticalCurvedList"/>
    <dgm:cxn modelId="{AAE3B6AA-2537-4D13-8C88-439B035F04B5}" type="presParOf" srcId="{F82C48E6-F1F2-454C-8C3D-BC6EA7D534B3}" destId="{0AF7CF24-A963-4DBD-A8D4-E20B96B99640}" srcOrd="6" destOrd="0" presId="urn:microsoft.com/office/officeart/2008/layout/VerticalCurvedList"/>
    <dgm:cxn modelId="{0BA6D96A-F990-4758-BDF9-5D63E510454B}" type="presParOf" srcId="{0AF7CF24-A963-4DBD-A8D4-E20B96B99640}" destId="{5885532D-B8CE-4563-9AD2-866ECE944904}"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75EF4D0-6712-1C47-A619-FF0C5BA7E0ED}" type="doc">
      <dgm:prSet loTypeId="urn:microsoft.com/office/officeart/2005/8/layout/process2" loCatId="" qsTypeId="urn:microsoft.com/office/officeart/2005/8/quickstyle/simple4" qsCatId="simple" csTypeId="urn:microsoft.com/office/officeart/2005/8/colors/accent1_2" csCatId="accent1" phldr="1"/>
      <dgm:spPr/>
    </dgm:pt>
    <dgm:pt modelId="{6360F6D2-3B5E-C144-AC0A-FC8069AD2D03}">
      <dgm:prSet phldrT="[Texto]" custT="1"/>
      <dgm:spPr>
        <a:solidFill>
          <a:schemeClr val="accent1"/>
        </a:solidFill>
      </dgm:spPr>
      <dgm:t>
        <a:bodyPr/>
        <a:lstStyle/>
        <a:p>
          <a:r>
            <a:rPr lang="es-ES_tradnl" sz="1600" b="1" dirty="0">
              <a:solidFill>
                <a:schemeClr val="bg1"/>
              </a:solidFill>
            </a:rPr>
            <a:t>Objetivo central: </a:t>
          </a:r>
        </a:p>
        <a:p>
          <a:r>
            <a:rPr lang="es-ES_tradnl" sz="1400" dirty="0">
              <a:solidFill>
                <a:schemeClr val="bg1"/>
              </a:solidFill>
            </a:rPr>
            <a:t>Seleccionar ambientes y casos que nos ayuden a entender con mayor profundidad un </a:t>
          </a:r>
          <a:r>
            <a:rPr lang="es-ES_tradnl" sz="1400" dirty="0" err="1">
              <a:solidFill>
                <a:schemeClr val="bg1"/>
              </a:solidFill>
            </a:rPr>
            <a:t>fen</a:t>
          </a:r>
          <a:r>
            <a:rPr lang="es-ES" sz="1400" dirty="0" err="1">
              <a:solidFill>
                <a:schemeClr val="bg1"/>
              </a:solidFill>
            </a:rPr>
            <a:t>ómeno</a:t>
          </a:r>
          <a:r>
            <a:rPr lang="es-ES" sz="1400" dirty="0">
              <a:solidFill>
                <a:schemeClr val="bg1"/>
              </a:solidFill>
            </a:rPr>
            <a:t> y aprender de éste</a:t>
          </a:r>
          <a:endParaRPr lang="es-ES_tradnl" sz="1400" dirty="0">
            <a:solidFill>
              <a:schemeClr val="bg1"/>
            </a:solidFill>
          </a:endParaRPr>
        </a:p>
      </dgm:t>
    </dgm:pt>
    <dgm:pt modelId="{46A31F13-6C07-7444-B32E-F63251AAF98C}" type="parTrans" cxnId="{C777302E-CF95-7C4E-8F3A-DAC2BEFBC9D6}">
      <dgm:prSet/>
      <dgm:spPr/>
      <dgm:t>
        <a:bodyPr/>
        <a:lstStyle/>
        <a:p>
          <a:endParaRPr lang="es-ES_tradnl"/>
        </a:p>
      </dgm:t>
    </dgm:pt>
    <dgm:pt modelId="{C9E13C4D-C665-224C-A362-8CF62DFF2F39}" type="sibTrans" cxnId="{C777302E-CF95-7C4E-8F3A-DAC2BEFBC9D6}">
      <dgm:prSet/>
      <dgm:spPr/>
      <dgm:t>
        <a:bodyPr/>
        <a:lstStyle/>
        <a:p>
          <a:endParaRPr lang="es-ES_tradnl"/>
        </a:p>
      </dgm:t>
    </dgm:pt>
    <dgm:pt modelId="{08BE458D-8EC7-F84E-A038-F6F48413B466}">
      <dgm:prSet phldrT="[Texto]" custT="1"/>
      <dgm:spPr>
        <a:solidFill>
          <a:schemeClr val="accent1"/>
        </a:solidFill>
      </dgm:spPr>
      <dgm:t>
        <a:bodyPr/>
        <a:lstStyle/>
        <a:p>
          <a:r>
            <a:rPr lang="es-ES_tradnl" sz="1500" b="1" dirty="0">
              <a:solidFill>
                <a:schemeClr val="bg1"/>
              </a:solidFill>
            </a:rPr>
            <a:t>Entender: </a:t>
          </a:r>
        </a:p>
        <a:p>
          <a:r>
            <a:rPr lang="es-ES_tradnl" sz="1400" dirty="0">
              <a:solidFill>
                <a:schemeClr val="bg1"/>
              </a:solidFill>
            </a:rPr>
            <a:t>Detalles; Significados; Actores; </a:t>
          </a:r>
          <a:r>
            <a:rPr lang="es-ES_tradnl" sz="1400" dirty="0" err="1">
              <a:solidFill>
                <a:schemeClr val="bg1"/>
              </a:solidFill>
            </a:rPr>
            <a:t>Informaci</a:t>
          </a:r>
          <a:r>
            <a:rPr lang="es-ES" sz="1400" dirty="0" err="1">
              <a:solidFill>
                <a:schemeClr val="bg1"/>
              </a:solidFill>
            </a:rPr>
            <a:t>ón</a:t>
          </a:r>
          <a:endParaRPr lang="es-ES_tradnl" sz="1400" dirty="0">
            <a:solidFill>
              <a:schemeClr val="bg1"/>
            </a:solidFill>
          </a:endParaRPr>
        </a:p>
      </dgm:t>
    </dgm:pt>
    <dgm:pt modelId="{55709322-3902-D949-8ABF-513228DB3978}" type="parTrans" cxnId="{3AD3D469-93E3-EC49-80C1-3585EE706AE7}">
      <dgm:prSet/>
      <dgm:spPr/>
      <dgm:t>
        <a:bodyPr/>
        <a:lstStyle/>
        <a:p>
          <a:endParaRPr lang="es-ES_tradnl"/>
        </a:p>
      </dgm:t>
    </dgm:pt>
    <dgm:pt modelId="{7E543C9B-34F2-E74C-A4BD-EE3D1A500AE8}" type="sibTrans" cxnId="{3AD3D469-93E3-EC49-80C1-3585EE706AE7}">
      <dgm:prSet/>
      <dgm:spPr/>
      <dgm:t>
        <a:bodyPr/>
        <a:lstStyle/>
        <a:p>
          <a:endParaRPr lang="es-ES_tradnl"/>
        </a:p>
      </dgm:t>
    </dgm:pt>
    <dgm:pt modelId="{994B4487-CE74-9B43-842B-3071EEF35EDA}">
      <dgm:prSet phldrT="[Texto]" custT="1"/>
      <dgm:spPr>
        <a:solidFill>
          <a:schemeClr val="accent1"/>
        </a:solidFill>
      </dgm:spPr>
      <dgm:t>
        <a:bodyPr/>
        <a:lstStyle/>
        <a:p>
          <a:r>
            <a:rPr lang="es-ES_tradnl" sz="1600" b="1" dirty="0">
              <a:solidFill>
                <a:schemeClr val="bg1"/>
              </a:solidFill>
            </a:rPr>
            <a:t>T</a:t>
          </a:r>
          <a:r>
            <a:rPr lang="es-ES" sz="1600" b="1" dirty="0" err="1">
              <a:solidFill>
                <a:schemeClr val="bg1"/>
              </a:solidFill>
            </a:rPr>
            <a:t>écnicas</a:t>
          </a:r>
          <a:r>
            <a:rPr lang="es-ES" sz="1600" b="1" dirty="0">
              <a:solidFill>
                <a:schemeClr val="bg1"/>
              </a:solidFill>
            </a:rPr>
            <a:t>: </a:t>
          </a:r>
        </a:p>
        <a:p>
          <a:r>
            <a:rPr lang="es-ES" sz="1400" dirty="0">
              <a:solidFill>
                <a:schemeClr val="bg1"/>
              </a:solidFill>
            </a:rPr>
            <a:t>Muestreo con un propósito definido y acorde con la evolución de los acontecimientos</a:t>
          </a:r>
          <a:endParaRPr lang="es-ES_tradnl" sz="1400" dirty="0">
            <a:solidFill>
              <a:schemeClr val="bg1"/>
            </a:solidFill>
          </a:endParaRPr>
        </a:p>
      </dgm:t>
    </dgm:pt>
    <dgm:pt modelId="{B02396F0-3721-734A-A346-30622FF23823}" type="parTrans" cxnId="{7CA16BE6-50DF-CA4A-9EA4-C7B139767B5A}">
      <dgm:prSet/>
      <dgm:spPr/>
      <dgm:t>
        <a:bodyPr/>
        <a:lstStyle/>
        <a:p>
          <a:endParaRPr lang="es-ES_tradnl"/>
        </a:p>
      </dgm:t>
    </dgm:pt>
    <dgm:pt modelId="{BE6BF39A-C717-3C42-A167-B0318FBEE7BB}" type="sibTrans" cxnId="{7CA16BE6-50DF-CA4A-9EA4-C7B139767B5A}">
      <dgm:prSet/>
      <dgm:spPr/>
      <dgm:t>
        <a:bodyPr/>
        <a:lstStyle/>
        <a:p>
          <a:endParaRPr lang="es-ES_tradnl"/>
        </a:p>
      </dgm:t>
    </dgm:pt>
    <dgm:pt modelId="{EA4DCC27-35A3-4843-BD1A-5CB77E4EC200}" type="pres">
      <dgm:prSet presAssocID="{975EF4D0-6712-1C47-A619-FF0C5BA7E0ED}" presName="linearFlow" presStyleCnt="0">
        <dgm:presLayoutVars>
          <dgm:resizeHandles val="exact"/>
        </dgm:presLayoutVars>
      </dgm:prSet>
      <dgm:spPr/>
    </dgm:pt>
    <dgm:pt modelId="{8A2925DF-6D72-6841-811D-3580A9793CDA}" type="pres">
      <dgm:prSet presAssocID="{6360F6D2-3B5E-C144-AC0A-FC8069AD2D03}" presName="node" presStyleLbl="node1" presStyleIdx="0" presStyleCnt="3" custScaleY="146305">
        <dgm:presLayoutVars>
          <dgm:bulletEnabled val="1"/>
        </dgm:presLayoutVars>
      </dgm:prSet>
      <dgm:spPr/>
    </dgm:pt>
    <dgm:pt modelId="{7EAB272D-CF29-2244-AFB4-849090DE0823}" type="pres">
      <dgm:prSet presAssocID="{C9E13C4D-C665-224C-A362-8CF62DFF2F39}" presName="sibTrans" presStyleLbl="sibTrans2D1" presStyleIdx="0" presStyleCnt="2"/>
      <dgm:spPr/>
    </dgm:pt>
    <dgm:pt modelId="{700C2469-4F4D-6E46-ACAA-6FFEDDECEBFC}" type="pres">
      <dgm:prSet presAssocID="{C9E13C4D-C665-224C-A362-8CF62DFF2F39}" presName="connectorText" presStyleLbl="sibTrans2D1" presStyleIdx="0" presStyleCnt="2"/>
      <dgm:spPr/>
    </dgm:pt>
    <dgm:pt modelId="{2CADCBFD-39BD-984C-97E2-8CB24297CD0D}" type="pres">
      <dgm:prSet presAssocID="{08BE458D-8EC7-F84E-A038-F6F48413B466}" presName="node" presStyleLbl="node1" presStyleIdx="1" presStyleCnt="3">
        <dgm:presLayoutVars>
          <dgm:bulletEnabled val="1"/>
        </dgm:presLayoutVars>
      </dgm:prSet>
      <dgm:spPr/>
    </dgm:pt>
    <dgm:pt modelId="{BD068168-91E8-704C-91CD-05380562BB67}" type="pres">
      <dgm:prSet presAssocID="{7E543C9B-34F2-E74C-A4BD-EE3D1A500AE8}" presName="sibTrans" presStyleLbl="sibTrans2D1" presStyleIdx="1" presStyleCnt="2"/>
      <dgm:spPr/>
    </dgm:pt>
    <dgm:pt modelId="{09E3BD05-5F15-9440-B5CC-C16F21FAB952}" type="pres">
      <dgm:prSet presAssocID="{7E543C9B-34F2-E74C-A4BD-EE3D1A500AE8}" presName="connectorText" presStyleLbl="sibTrans2D1" presStyleIdx="1" presStyleCnt="2"/>
      <dgm:spPr/>
    </dgm:pt>
    <dgm:pt modelId="{D9277E57-CEF3-2A4F-B303-CA1043B2ADB5}" type="pres">
      <dgm:prSet presAssocID="{994B4487-CE74-9B43-842B-3071EEF35EDA}" presName="node" presStyleLbl="node1" presStyleIdx="2" presStyleCnt="3">
        <dgm:presLayoutVars>
          <dgm:bulletEnabled val="1"/>
        </dgm:presLayoutVars>
      </dgm:prSet>
      <dgm:spPr/>
    </dgm:pt>
  </dgm:ptLst>
  <dgm:cxnLst>
    <dgm:cxn modelId="{33100917-BC1E-469A-897E-C74CB71BD778}" type="presOf" srcId="{7E543C9B-34F2-E74C-A4BD-EE3D1A500AE8}" destId="{09E3BD05-5F15-9440-B5CC-C16F21FAB952}" srcOrd="1" destOrd="0" presId="urn:microsoft.com/office/officeart/2005/8/layout/process2"/>
    <dgm:cxn modelId="{C777302E-CF95-7C4E-8F3A-DAC2BEFBC9D6}" srcId="{975EF4D0-6712-1C47-A619-FF0C5BA7E0ED}" destId="{6360F6D2-3B5E-C144-AC0A-FC8069AD2D03}" srcOrd="0" destOrd="0" parTransId="{46A31F13-6C07-7444-B32E-F63251AAF98C}" sibTransId="{C9E13C4D-C665-224C-A362-8CF62DFF2F39}"/>
    <dgm:cxn modelId="{0AA2D035-6480-4597-B499-49129D466125}" type="presOf" srcId="{994B4487-CE74-9B43-842B-3071EEF35EDA}" destId="{D9277E57-CEF3-2A4F-B303-CA1043B2ADB5}" srcOrd="0" destOrd="0" presId="urn:microsoft.com/office/officeart/2005/8/layout/process2"/>
    <dgm:cxn modelId="{D16FEB5C-9D78-4AB1-8707-1A91D6776336}" type="presOf" srcId="{7E543C9B-34F2-E74C-A4BD-EE3D1A500AE8}" destId="{BD068168-91E8-704C-91CD-05380562BB67}" srcOrd="0" destOrd="0" presId="urn:microsoft.com/office/officeart/2005/8/layout/process2"/>
    <dgm:cxn modelId="{BC393542-2AE9-4FBB-9D77-994C1A31D6C2}" type="presOf" srcId="{C9E13C4D-C665-224C-A362-8CF62DFF2F39}" destId="{7EAB272D-CF29-2244-AFB4-849090DE0823}" srcOrd="0" destOrd="0" presId="urn:microsoft.com/office/officeart/2005/8/layout/process2"/>
    <dgm:cxn modelId="{3AD3D469-93E3-EC49-80C1-3585EE706AE7}" srcId="{975EF4D0-6712-1C47-A619-FF0C5BA7E0ED}" destId="{08BE458D-8EC7-F84E-A038-F6F48413B466}" srcOrd="1" destOrd="0" parTransId="{55709322-3902-D949-8ABF-513228DB3978}" sibTransId="{7E543C9B-34F2-E74C-A4BD-EE3D1A500AE8}"/>
    <dgm:cxn modelId="{065BBFC2-D3B7-4A0E-98E9-21B09372F18E}" type="presOf" srcId="{975EF4D0-6712-1C47-A619-FF0C5BA7E0ED}" destId="{EA4DCC27-35A3-4843-BD1A-5CB77E4EC200}" srcOrd="0" destOrd="0" presId="urn:microsoft.com/office/officeart/2005/8/layout/process2"/>
    <dgm:cxn modelId="{476D25D4-7055-4B6C-AC3D-82E5EFD61DFA}" type="presOf" srcId="{C9E13C4D-C665-224C-A362-8CF62DFF2F39}" destId="{700C2469-4F4D-6E46-ACAA-6FFEDDECEBFC}" srcOrd="1" destOrd="0" presId="urn:microsoft.com/office/officeart/2005/8/layout/process2"/>
    <dgm:cxn modelId="{A0AF9FE1-25B9-4C9E-8C3A-1A8D14FFFC24}" type="presOf" srcId="{6360F6D2-3B5E-C144-AC0A-FC8069AD2D03}" destId="{8A2925DF-6D72-6841-811D-3580A9793CDA}" srcOrd="0" destOrd="0" presId="urn:microsoft.com/office/officeart/2005/8/layout/process2"/>
    <dgm:cxn modelId="{7CA16BE6-50DF-CA4A-9EA4-C7B139767B5A}" srcId="{975EF4D0-6712-1C47-A619-FF0C5BA7E0ED}" destId="{994B4487-CE74-9B43-842B-3071EEF35EDA}" srcOrd="2" destOrd="0" parTransId="{B02396F0-3721-734A-A346-30622FF23823}" sibTransId="{BE6BF39A-C717-3C42-A167-B0318FBEE7BB}"/>
    <dgm:cxn modelId="{8C4E23E7-3488-4CB6-B9E0-C5B26C8B67AC}" type="presOf" srcId="{08BE458D-8EC7-F84E-A038-F6F48413B466}" destId="{2CADCBFD-39BD-984C-97E2-8CB24297CD0D}" srcOrd="0" destOrd="0" presId="urn:microsoft.com/office/officeart/2005/8/layout/process2"/>
    <dgm:cxn modelId="{F2CE6F54-DCC4-4552-9095-EA6534B6C36C}" type="presParOf" srcId="{EA4DCC27-35A3-4843-BD1A-5CB77E4EC200}" destId="{8A2925DF-6D72-6841-811D-3580A9793CDA}" srcOrd="0" destOrd="0" presId="urn:microsoft.com/office/officeart/2005/8/layout/process2"/>
    <dgm:cxn modelId="{9C452445-829D-4900-B06E-195C045DF5CC}" type="presParOf" srcId="{EA4DCC27-35A3-4843-BD1A-5CB77E4EC200}" destId="{7EAB272D-CF29-2244-AFB4-849090DE0823}" srcOrd="1" destOrd="0" presId="urn:microsoft.com/office/officeart/2005/8/layout/process2"/>
    <dgm:cxn modelId="{DAB8AC87-4124-48FB-B5C9-CBB89309B23B}" type="presParOf" srcId="{7EAB272D-CF29-2244-AFB4-849090DE0823}" destId="{700C2469-4F4D-6E46-ACAA-6FFEDDECEBFC}" srcOrd="0" destOrd="0" presId="urn:microsoft.com/office/officeart/2005/8/layout/process2"/>
    <dgm:cxn modelId="{A1BD7268-9F7D-4D13-8A29-B2167E2AF257}" type="presParOf" srcId="{EA4DCC27-35A3-4843-BD1A-5CB77E4EC200}" destId="{2CADCBFD-39BD-984C-97E2-8CB24297CD0D}" srcOrd="2" destOrd="0" presId="urn:microsoft.com/office/officeart/2005/8/layout/process2"/>
    <dgm:cxn modelId="{2D3AE543-DA4F-432A-8FEB-1EB4047B8374}" type="presParOf" srcId="{EA4DCC27-35A3-4843-BD1A-5CB77E4EC200}" destId="{BD068168-91E8-704C-91CD-05380562BB67}" srcOrd="3" destOrd="0" presId="urn:microsoft.com/office/officeart/2005/8/layout/process2"/>
    <dgm:cxn modelId="{596FCE47-4BA2-443F-B2A8-8FFEF78772C1}" type="presParOf" srcId="{BD068168-91E8-704C-91CD-05380562BB67}" destId="{09E3BD05-5F15-9440-B5CC-C16F21FAB952}" srcOrd="0" destOrd="0" presId="urn:microsoft.com/office/officeart/2005/8/layout/process2"/>
    <dgm:cxn modelId="{2EAD1076-F45F-481A-A2A4-D1A846E57DDE}" type="presParOf" srcId="{EA4DCC27-35A3-4843-BD1A-5CB77E4EC200}" destId="{D9277E57-CEF3-2A4F-B303-CA1043B2ADB5}"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829FA2-B508-4810-8FBB-D4FB2AC7F230}">
      <dsp:nvSpPr>
        <dsp:cNvPr id="0" name=""/>
        <dsp:cNvSpPr/>
      </dsp:nvSpPr>
      <dsp:spPr>
        <a:xfrm>
          <a:off x="-4895025" y="-750120"/>
          <a:ext cx="5830013" cy="5830013"/>
        </a:xfrm>
        <a:prstGeom prst="blockArc">
          <a:avLst>
            <a:gd name="adj1" fmla="val 18900000"/>
            <a:gd name="adj2" fmla="val 2700000"/>
            <a:gd name="adj3" fmla="val 370"/>
          </a:avLst>
        </a:pr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9D9607-DB35-4FF1-AECF-1057B500E654}">
      <dsp:nvSpPr>
        <dsp:cNvPr id="0" name=""/>
        <dsp:cNvSpPr/>
      </dsp:nvSpPr>
      <dsp:spPr>
        <a:xfrm>
          <a:off x="489630" y="332872"/>
          <a:ext cx="4203512" cy="666092"/>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8711" tIns="86360" rIns="86360" bIns="86360" numCol="1" spcCol="1270" anchor="ctr" anchorCtr="0">
          <a:noAutofit/>
        </a:bodyPr>
        <a:lstStyle/>
        <a:p>
          <a:pPr marL="0" lvl="0" indent="0" algn="l" defTabSz="1511300">
            <a:lnSpc>
              <a:spcPct val="90000"/>
            </a:lnSpc>
            <a:spcBef>
              <a:spcPct val="0"/>
            </a:spcBef>
            <a:spcAft>
              <a:spcPct val="35000"/>
            </a:spcAft>
            <a:buNone/>
          </a:pPr>
          <a:r>
            <a:rPr lang="es-ES" sz="3400" kern="1200" dirty="0">
              <a:solidFill>
                <a:schemeClr val="tx1"/>
              </a:solidFill>
            </a:rPr>
            <a:t>Método </a:t>
          </a:r>
        </a:p>
      </dsp:txBody>
      <dsp:txXfrm>
        <a:off x="489630" y="332872"/>
        <a:ext cx="4203512" cy="666092"/>
      </dsp:txXfrm>
    </dsp:sp>
    <dsp:sp modelId="{C774C378-72DF-45E4-8D2E-9770EF443C80}">
      <dsp:nvSpPr>
        <dsp:cNvPr id="0" name=""/>
        <dsp:cNvSpPr/>
      </dsp:nvSpPr>
      <dsp:spPr>
        <a:xfrm>
          <a:off x="73323" y="249611"/>
          <a:ext cx="832615" cy="832615"/>
        </a:xfrm>
        <a:prstGeom prst="ellipse">
          <a:avLst/>
        </a:prstGeom>
        <a:solidFill>
          <a:schemeClr val="lt1">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BEECB01-2594-4A28-8E96-BA08E18AF3E9}">
      <dsp:nvSpPr>
        <dsp:cNvPr id="0" name=""/>
        <dsp:cNvSpPr/>
      </dsp:nvSpPr>
      <dsp:spPr>
        <a:xfrm>
          <a:off x="871516" y="1332184"/>
          <a:ext cx="3821627" cy="666092"/>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8711" tIns="86360" rIns="86360" bIns="86360" numCol="1" spcCol="1270" anchor="ctr" anchorCtr="0">
          <a:noAutofit/>
        </a:bodyPr>
        <a:lstStyle/>
        <a:p>
          <a:pPr marL="0" lvl="0" indent="0" algn="l" defTabSz="1511300">
            <a:lnSpc>
              <a:spcPct val="90000"/>
            </a:lnSpc>
            <a:spcBef>
              <a:spcPct val="0"/>
            </a:spcBef>
            <a:spcAft>
              <a:spcPct val="35000"/>
            </a:spcAft>
            <a:buNone/>
          </a:pPr>
          <a:r>
            <a:rPr lang="es-ES" sz="3400" kern="1200" dirty="0">
              <a:solidFill>
                <a:schemeClr val="tx1"/>
              </a:solidFill>
            </a:rPr>
            <a:t>Enfoque</a:t>
          </a:r>
        </a:p>
      </dsp:txBody>
      <dsp:txXfrm>
        <a:off x="871516" y="1332184"/>
        <a:ext cx="3821627" cy="666092"/>
      </dsp:txXfrm>
    </dsp:sp>
    <dsp:sp modelId="{56BC0C7A-8140-4FB2-9528-16E013965EE2}">
      <dsp:nvSpPr>
        <dsp:cNvPr id="0" name=""/>
        <dsp:cNvSpPr/>
      </dsp:nvSpPr>
      <dsp:spPr>
        <a:xfrm>
          <a:off x="455209" y="1248922"/>
          <a:ext cx="832615" cy="832615"/>
        </a:xfrm>
        <a:prstGeom prst="ellipse">
          <a:avLst/>
        </a:prstGeom>
        <a:solidFill>
          <a:schemeClr val="lt1">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B042680-BFDB-418B-B359-1F3E66D83DC3}">
      <dsp:nvSpPr>
        <dsp:cNvPr id="0" name=""/>
        <dsp:cNvSpPr/>
      </dsp:nvSpPr>
      <dsp:spPr>
        <a:xfrm>
          <a:off x="871516" y="2331495"/>
          <a:ext cx="3821627" cy="666092"/>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8711" tIns="86360" rIns="86360" bIns="86360" numCol="1" spcCol="1270" anchor="ctr" anchorCtr="0">
          <a:noAutofit/>
        </a:bodyPr>
        <a:lstStyle/>
        <a:p>
          <a:pPr marL="0" lvl="0" indent="0" algn="l" defTabSz="1511300">
            <a:lnSpc>
              <a:spcPct val="90000"/>
            </a:lnSpc>
            <a:spcBef>
              <a:spcPct val="0"/>
            </a:spcBef>
            <a:spcAft>
              <a:spcPct val="35000"/>
            </a:spcAft>
            <a:buNone/>
          </a:pPr>
          <a:r>
            <a:rPr lang="es-ES" sz="3400" kern="1200" dirty="0">
              <a:solidFill>
                <a:schemeClr val="tx1"/>
              </a:solidFill>
            </a:rPr>
            <a:t>Técnicas </a:t>
          </a:r>
        </a:p>
      </dsp:txBody>
      <dsp:txXfrm>
        <a:off x="871516" y="2331495"/>
        <a:ext cx="3821627" cy="666092"/>
      </dsp:txXfrm>
    </dsp:sp>
    <dsp:sp modelId="{38261A15-238F-4808-9054-F8377C7307F6}">
      <dsp:nvSpPr>
        <dsp:cNvPr id="0" name=""/>
        <dsp:cNvSpPr/>
      </dsp:nvSpPr>
      <dsp:spPr>
        <a:xfrm>
          <a:off x="455209" y="2248234"/>
          <a:ext cx="832615" cy="832615"/>
        </a:xfrm>
        <a:prstGeom prst="ellipse">
          <a:avLst/>
        </a:prstGeom>
        <a:solidFill>
          <a:schemeClr val="lt1">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37CDE9F-A8B3-4689-8A6B-EDAC3E264421}">
      <dsp:nvSpPr>
        <dsp:cNvPr id="0" name=""/>
        <dsp:cNvSpPr/>
      </dsp:nvSpPr>
      <dsp:spPr>
        <a:xfrm>
          <a:off x="489630" y="3330807"/>
          <a:ext cx="4203512" cy="666092"/>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8711" tIns="86360" rIns="86360" bIns="86360" numCol="1" spcCol="1270" anchor="ctr" anchorCtr="0">
          <a:noAutofit/>
        </a:bodyPr>
        <a:lstStyle/>
        <a:p>
          <a:pPr marL="0" lvl="0" indent="0" algn="l" defTabSz="1511300">
            <a:lnSpc>
              <a:spcPct val="90000"/>
            </a:lnSpc>
            <a:spcBef>
              <a:spcPct val="0"/>
            </a:spcBef>
            <a:spcAft>
              <a:spcPct val="35000"/>
            </a:spcAft>
            <a:buNone/>
          </a:pPr>
          <a:r>
            <a:rPr lang="es-ES" sz="3400" kern="1200" dirty="0">
              <a:solidFill>
                <a:schemeClr val="tx1"/>
              </a:solidFill>
            </a:rPr>
            <a:t>Muestra</a:t>
          </a:r>
        </a:p>
      </dsp:txBody>
      <dsp:txXfrm>
        <a:off x="489630" y="3330807"/>
        <a:ext cx="4203512" cy="666092"/>
      </dsp:txXfrm>
    </dsp:sp>
    <dsp:sp modelId="{7A278F54-957B-4AA3-A334-FC7648C6860A}">
      <dsp:nvSpPr>
        <dsp:cNvPr id="0" name=""/>
        <dsp:cNvSpPr/>
      </dsp:nvSpPr>
      <dsp:spPr>
        <a:xfrm>
          <a:off x="73323" y="3247545"/>
          <a:ext cx="832615" cy="832615"/>
        </a:xfrm>
        <a:prstGeom prst="ellipse">
          <a:avLst/>
        </a:prstGeom>
        <a:solidFill>
          <a:schemeClr val="lt1">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E2425E-C553-4F33-A8E9-46A30C2D82D4}">
      <dsp:nvSpPr>
        <dsp:cNvPr id="0" name=""/>
        <dsp:cNvSpPr/>
      </dsp:nvSpPr>
      <dsp:spPr>
        <a:xfrm rot="5400000">
          <a:off x="-167756" y="170082"/>
          <a:ext cx="1118374" cy="782861"/>
        </a:xfrm>
        <a:prstGeom prst="chevron">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s-ES" sz="2100" kern="1200" dirty="0"/>
            <a:t>1</a:t>
          </a:r>
        </a:p>
      </dsp:txBody>
      <dsp:txXfrm rot="-5400000">
        <a:off x="1" y="393757"/>
        <a:ext cx="782861" cy="335513"/>
      </dsp:txXfrm>
    </dsp:sp>
    <dsp:sp modelId="{227AF669-E858-41FC-B3C0-3F2CC38FB770}">
      <dsp:nvSpPr>
        <dsp:cNvPr id="0" name=""/>
        <dsp:cNvSpPr/>
      </dsp:nvSpPr>
      <dsp:spPr>
        <a:xfrm rot="5400000">
          <a:off x="2888051" y="-2102862"/>
          <a:ext cx="726943" cy="4937322"/>
        </a:xfrm>
        <a:prstGeom prst="round2SameRect">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s-ES" sz="1100" kern="1200" dirty="0"/>
            <a:t>Los hechos solo se interpretan adecuadamente cuando se los considera dentro de un contexto.</a:t>
          </a:r>
        </a:p>
      </dsp:txBody>
      <dsp:txXfrm rot="-5400000">
        <a:off x="782862" y="37813"/>
        <a:ext cx="4901836" cy="655971"/>
      </dsp:txXfrm>
    </dsp:sp>
    <dsp:sp modelId="{B7820AA3-2E31-4D3D-B5A1-C6643BC9BBF2}">
      <dsp:nvSpPr>
        <dsp:cNvPr id="0" name=""/>
        <dsp:cNvSpPr/>
      </dsp:nvSpPr>
      <dsp:spPr>
        <a:xfrm rot="5400000">
          <a:off x="-167756" y="1139889"/>
          <a:ext cx="1118374" cy="782861"/>
        </a:xfrm>
        <a:prstGeom prst="chevron">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s-ES" sz="2100" kern="1200" dirty="0"/>
            <a:t>2</a:t>
          </a:r>
        </a:p>
      </dsp:txBody>
      <dsp:txXfrm rot="-5400000">
        <a:off x="1" y="1363564"/>
        <a:ext cx="782861" cy="335513"/>
      </dsp:txXfrm>
    </dsp:sp>
    <dsp:sp modelId="{A59FD954-5662-4E9E-A26B-3176CA7FB8DD}">
      <dsp:nvSpPr>
        <dsp:cNvPr id="0" name=""/>
        <dsp:cNvSpPr/>
      </dsp:nvSpPr>
      <dsp:spPr>
        <a:xfrm rot="5400000">
          <a:off x="2888051" y="-1133055"/>
          <a:ext cx="726943" cy="4937322"/>
        </a:xfrm>
        <a:prstGeom prst="round2SameRect">
          <a:avLst/>
        </a:prstGeom>
        <a:solidFill>
          <a:schemeClr val="lt1">
            <a:alpha val="9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s-ES" sz="1100" kern="1200" dirty="0"/>
            <a:t>Nada se da por sentado.</a:t>
          </a:r>
        </a:p>
      </dsp:txBody>
      <dsp:txXfrm rot="-5400000">
        <a:off x="782862" y="1007620"/>
        <a:ext cx="4901836" cy="655971"/>
      </dsp:txXfrm>
    </dsp:sp>
    <dsp:sp modelId="{CFFA9AB7-308F-4688-8E07-E02BB9783CCC}">
      <dsp:nvSpPr>
        <dsp:cNvPr id="0" name=""/>
        <dsp:cNvSpPr/>
      </dsp:nvSpPr>
      <dsp:spPr>
        <a:xfrm rot="5400000">
          <a:off x="-167756" y="2109696"/>
          <a:ext cx="1118374" cy="782861"/>
        </a:xfrm>
        <a:prstGeom prst="chevron">
          <a:avLst/>
        </a:prstGeom>
        <a:solidFill>
          <a:schemeClr val="accent4">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s-ES" sz="2100" kern="1200" dirty="0"/>
            <a:t>3</a:t>
          </a:r>
        </a:p>
      </dsp:txBody>
      <dsp:txXfrm rot="-5400000">
        <a:off x="1" y="2333371"/>
        <a:ext cx="782861" cy="335513"/>
      </dsp:txXfrm>
    </dsp:sp>
    <dsp:sp modelId="{67EDE09D-1843-488D-8F5D-57D5BC048B67}">
      <dsp:nvSpPr>
        <dsp:cNvPr id="0" name=""/>
        <dsp:cNvSpPr/>
      </dsp:nvSpPr>
      <dsp:spPr>
        <a:xfrm rot="5400000">
          <a:off x="2888051" y="-163249"/>
          <a:ext cx="726943" cy="4937322"/>
        </a:xfrm>
        <a:prstGeom prst="round2SameRect">
          <a:avLst/>
        </a:prstGeom>
        <a:solidFill>
          <a:schemeClr val="lt1">
            <a:alpha val="90000"/>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s-ES" sz="1100" kern="1200" dirty="0"/>
            <a:t>Los investigadores cualitativos prefieren que los sujetos sometidos a estudio hablen por sí mismos y manifiesten sus propios puntos de vista, sea en palabras o a través de acciones.</a:t>
          </a:r>
        </a:p>
      </dsp:txBody>
      <dsp:txXfrm rot="-5400000">
        <a:off x="782862" y="1977426"/>
        <a:ext cx="4901836" cy="655971"/>
      </dsp:txXfrm>
    </dsp:sp>
    <dsp:sp modelId="{368E156A-B08F-4FC5-98E6-EC9DC4BB4A19}">
      <dsp:nvSpPr>
        <dsp:cNvPr id="0" name=""/>
        <dsp:cNvSpPr/>
      </dsp:nvSpPr>
      <dsp:spPr>
        <a:xfrm rot="5400000">
          <a:off x="-167756" y="3079503"/>
          <a:ext cx="1118374" cy="782861"/>
        </a:xfrm>
        <a:prstGeom prst="chevron">
          <a:avLst/>
        </a:prstGeom>
        <a:solidFill>
          <a:schemeClr val="accent5">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s-ES" sz="2100" kern="1200" dirty="0"/>
            <a:t>4</a:t>
          </a:r>
        </a:p>
      </dsp:txBody>
      <dsp:txXfrm rot="-5400000">
        <a:off x="1" y="3303178"/>
        <a:ext cx="782861" cy="335513"/>
      </dsp:txXfrm>
    </dsp:sp>
    <dsp:sp modelId="{E6594451-C15D-4BF4-B9BE-58794F9BB00D}">
      <dsp:nvSpPr>
        <dsp:cNvPr id="0" name=""/>
        <dsp:cNvSpPr/>
      </dsp:nvSpPr>
      <dsp:spPr>
        <a:xfrm rot="5400000">
          <a:off x="2888051" y="806557"/>
          <a:ext cx="726943" cy="4937322"/>
        </a:xfrm>
        <a:prstGeom prst="round2SameRect">
          <a:avLst/>
        </a:prstGeom>
        <a:solidFill>
          <a:schemeClr val="lt1">
            <a:alpha val="90000"/>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s-ES" sz="1100" kern="1200" dirty="0"/>
            <a:t>La meta de investigación cualitativa es comprender la experiencia en tanto unificada.</a:t>
          </a:r>
        </a:p>
      </dsp:txBody>
      <dsp:txXfrm rot="-5400000">
        <a:off x="782862" y="2947232"/>
        <a:ext cx="4901836" cy="6559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A3CA69-1EBE-40EE-B64E-349A2A0F6DF5}">
      <dsp:nvSpPr>
        <dsp:cNvPr id="0" name=""/>
        <dsp:cNvSpPr/>
      </dsp:nvSpPr>
      <dsp:spPr>
        <a:xfrm rot="16200000">
          <a:off x="-1418497" y="1419489"/>
          <a:ext cx="5418667" cy="2579687"/>
        </a:xfrm>
        <a:prstGeom prst="flowChartManualOperation">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0" tIns="0" rIns="204391" bIns="0" numCol="1" spcCol="1270" anchor="t" anchorCtr="0">
          <a:noAutofit/>
        </a:bodyPr>
        <a:lstStyle/>
        <a:p>
          <a:pPr marL="0" lvl="0" indent="0" algn="l" defTabSz="1422400">
            <a:lnSpc>
              <a:spcPct val="90000"/>
            </a:lnSpc>
            <a:spcBef>
              <a:spcPct val="0"/>
            </a:spcBef>
            <a:spcAft>
              <a:spcPct val="35000"/>
            </a:spcAft>
            <a:buNone/>
          </a:pPr>
          <a:endParaRPr lang="es-ES" sz="3200" kern="1200" dirty="0"/>
        </a:p>
        <a:p>
          <a:pPr marL="0" lvl="0" indent="0" algn="l" defTabSz="1422400">
            <a:lnSpc>
              <a:spcPct val="90000"/>
            </a:lnSpc>
            <a:spcBef>
              <a:spcPct val="0"/>
            </a:spcBef>
            <a:spcAft>
              <a:spcPct val="35000"/>
            </a:spcAft>
            <a:buNone/>
          </a:pPr>
          <a:endParaRPr lang="es-ES" sz="3200" b="1" kern="1200" dirty="0"/>
        </a:p>
        <a:p>
          <a:pPr marL="228600" lvl="1" indent="-228600" algn="l" defTabSz="1111250">
            <a:lnSpc>
              <a:spcPct val="90000"/>
            </a:lnSpc>
            <a:spcBef>
              <a:spcPct val="0"/>
            </a:spcBef>
            <a:spcAft>
              <a:spcPct val="15000"/>
            </a:spcAft>
            <a:buChar char="•"/>
          </a:pPr>
          <a:r>
            <a:rPr lang="es-ES" sz="2500" b="1" kern="1200" dirty="0">
              <a:solidFill>
                <a:schemeClr val="tx1"/>
              </a:solidFill>
            </a:rPr>
            <a:t>Estrategias*: </a:t>
          </a:r>
        </a:p>
      </dsp:txBody>
      <dsp:txXfrm rot="5400000">
        <a:off x="993" y="1083732"/>
        <a:ext cx="2579687" cy="3251201"/>
      </dsp:txXfrm>
    </dsp:sp>
    <dsp:sp modelId="{19BA1A45-2B52-4D60-9B29-2C68898E6BDA}">
      <dsp:nvSpPr>
        <dsp:cNvPr id="0" name=""/>
        <dsp:cNvSpPr/>
      </dsp:nvSpPr>
      <dsp:spPr>
        <a:xfrm rot="16200000">
          <a:off x="1354666" y="1419489"/>
          <a:ext cx="5418667" cy="2579687"/>
        </a:xfrm>
        <a:prstGeom prst="flowChartManualOperation">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marL="0" lvl="0" indent="0" algn="l" defTabSz="1066800">
            <a:lnSpc>
              <a:spcPct val="90000"/>
            </a:lnSpc>
            <a:spcBef>
              <a:spcPct val="0"/>
            </a:spcBef>
            <a:spcAft>
              <a:spcPct val="35000"/>
            </a:spcAft>
            <a:buNone/>
          </a:pPr>
          <a:r>
            <a:rPr lang="es-ES" sz="2400" b="1" kern="1200" dirty="0">
              <a:solidFill>
                <a:schemeClr val="tx1"/>
              </a:solidFill>
            </a:rPr>
            <a:t>Trabajo de campo</a:t>
          </a:r>
        </a:p>
        <a:p>
          <a:pPr marL="114300" lvl="1" indent="-114300" algn="l" defTabSz="622300">
            <a:lnSpc>
              <a:spcPct val="90000"/>
            </a:lnSpc>
            <a:spcBef>
              <a:spcPct val="0"/>
            </a:spcBef>
            <a:spcAft>
              <a:spcPct val="15000"/>
            </a:spcAft>
            <a:buChar char="•"/>
          </a:pPr>
          <a:r>
            <a:rPr lang="es-ES" sz="1400" kern="1200" dirty="0">
              <a:solidFill>
                <a:schemeClr val="tx1"/>
              </a:solidFill>
            </a:rPr>
            <a:t>“… se refiere a la circunstancia de salir a recolectar datos. Estos pueden describirse como originales o empíricos y el acceso a ellos no será posible a menos que el investigador se proponga algún tipo de expedición” (p.94)</a:t>
          </a:r>
        </a:p>
      </dsp:txBody>
      <dsp:txXfrm rot="5400000">
        <a:off x="2774156" y="1083732"/>
        <a:ext cx="2579687" cy="3251201"/>
      </dsp:txXfrm>
    </dsp:sp>
    <dsp:sp modelId="{B595CC62-56DF-40A8-A460-016374D902EE}">
      <dsp:nvSpPr>
        <dsp:cNvPr id="0" name=""/>
        <dsp:cNvSpPr/>
      </dsp:nvSpPr>
      <dsp:spPr>
        <a:xfrm rot="16200000">
          <a:off x="4084669" y="1419489"/>
          <a:ext cx="5418667" cy="2579687"/>
        </a:xfrm>
        <a:prstGeom prst="flowChartManualOperation">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marL="0" lvl="0" indent="0" algn="l" defTabSz="1066800">
            <a:lnSpc>
              <a:spcPct val="90000"/>
            </a:lnSpc>
            <a:spcBef>
              <a:spcPct val="0"/>
            </a:spcBef>
            <a:spcAft>
              <a:spcPct val="35000"/>
            </a:spcAft>
            <a:buNone/>
          </a:pPr>
          <a:r>
            <a:rPr lang="es-ES" sz="2400" b="1" kern="1200" dirty="0">
              <a:solidFill>
                <a:schemeClr val="tx1"/>
              </a:solidFill>
            </a:rPr>
            <a:t>Trabajo de escritorio</a:t>
          </a:r>
        </a:p>
        <a:p>
          <a:pPr marL="114300" lvl="1" indent="-114300" algn="l" defTabSz="622300">
            <a:lnSpc>
              <a:spcPct val="90000"/>
            </a:lnSpc>
            <a:spcBef>
              <a:spcPct val="0"/>
            </a:spcBef>
            <a:spcAft>
              <a:spcPct val="15000"/>
            </a:spcAft>
            <a:buChar char="•"/>
          </a:pPr>
          <a:r>
            <a:rPr lang="es-ES" sz="1400" kern="1200" dirty="0">
              <a:solidFill>
                <a:schemeClr val="tx1"/>
              </a:solidFill>
            </a:rPr>
            <a:t>“consiste… en aquellos procesos de investigación que no requieren salir al exterior… incluye por ejemplo, el análisis de encuestas, el examen de los datos reunidos por otras personas, la búsqueda bibliográfica en biblioteca…” (p.94)</a:t>
          </a:r>
        </a:p>
      </dsp:txBody>
      <dsp:txXfrm rot="5400000">
        <a:off x="5504159" y="1083732"/>
        <a:ext cx="2579687" cy="325120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3C4DB5-BB35-40A3-BF98-F6A71D2C6C3D}">
      <dsp:nvSpPr>
        <dsp:cNvPr id="0" name=""/>
        <dsp:cNvSpPr/>
      </dsp:nvSpPr>
      <dsp:spPr>
        <a:xfrm>
          <a:off x="-3825114" y="-587466"/>
          <a:ext cx="4559037" cy="4559037"/>
        </a:xfrm>
        <a:prstGeom prst="blockArc">
          <a:avLst>
            <a:gd name="adj1" fmla="val 18900000"/>
            <a:gd name="adj2" fmla="val 2700000"/>
            <a:gd name="adj3" fmla="val 474"/>
          </a:avLst>
        </a:pr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562FCD8-F3DA-4A02-B8CF-B7DDABFEB033}">
      <dsp:nvSpPr>
        <dsp:cNvPr id="0" name=""/>
        <dsp:cNvSpPr/>
      </dsp:nvSpPr>
      <dsp:spPr>
        <a:xfrm>
          <a:off x="471966" y="338410"/>
          <a:ext cx="4432232" cy="676821"/>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7227" tIns="50800" rIns="50800" bIns="50800" numCol="1" spcCol="1270" anchor="ctr" anchorCtr="0">
          <a:noAutofit/>
        </a:bodyPr>
        <a:lstStyle/>
        <a:p>
          <a:pPr marL="0" lvl="0" indent="0" algn="l" defTabSz="889000">
            <a:lnSpc>
              <a:spcPct val="90000"/>
            </a:lnSpc>
            <a:spcBef>
              <a:spcPct val="0"/>
            </a:spcBef>
            <a:spcAft>
              <a:spcPct val="35000"/>
            </a:spcAft>
            <a:buNone/>
          </a:pPr>
          <a:r>
            <a:rPr lang="es-ES" sz="2000" kern="1200" dirty="0">
              <a:solidFill>
                <a:schemeClr val="tx1"/>
              </a:solidFill>
            </a:rPr>
            <a:t>Lista de variables</a:t>
          </a:r>
        </a:p>
      </dsp:txBody>
      <dsp:txXfrm>
        <a:off x="471966" y="338410"/>
        <a:ext cx="4432232" cy="676821"/>
      </dsp:txXfrm>
    </dsp:sp>
    <dsp:sp modelId="{3B3CBCE9-1F01-496A-A587-31B19CB0F8D9}">
      <dsp:nvSpPr>
        <dsp:cNvPr id="0" name=""/>
        <dsp:cNvSpPr/>
      </dsp:nvSpPr>
      <dsp:spPr>
        <a:xfrm>
          <a:off x="48952" y="253807"/>
          <a:ext cx="846026" cy="846026"/>
        </a:xfrm>
        <a:prstGeom prst="ellipse">
          <a:avLst/>
        </a:prstGeom>
        <a:solidFill>
          <a:schemeClr val="lt1">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1B792C8-603C-40C4-A00E-92CFCD3763B0}">
      <dsp:nvSpPr>
        <dsp:cNvPr id="0" name=""/>
        <dsp:cNvSpPr/>
      </dsp:nvSpPr>
      <dsp:spPr>
        <a:xfrm>
          <a:off x="717990" y="1353642"/>
          <a:ext cx="4186208" cy="676821"/>
        </a:xfrm>
        <a:prstGeom prst="rect">
          <a:avLst/>
        </a:prstGeom>
        <a:solidFill>
          <a:schemeClr val="accent2">
            <a:hueOff val="677407"/>
            <a:satOff val="-3316"/>
            <a:lumOff val="186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7227" tIns="50800" rIns="50800" bIns="50800" numCol="1" spcCol="1270" anchor="ctr" anchorCtr="0">
          <a:noAutofit/>
        </a:bodyPr>
        <a:lstStyle/>
        <a:p>
          <a:pPr marL="0" lvl="0" indent="0" algn="l" defTabSz="889000">
            <a:lnSpc>
              <a:spcPct val="90000"/>
            </a:lnSpc>
            <a:spcBef>
              <a:spcPct val="0"/>
            </a:spcBef>
            <a:spcAft>
              <a:spcPct val="35000"/>
            </a:spcAft>
            <a:buNone/>
          </a:pPr>
          <a:r>
            <a:rPr lang="es-ES" sz="2000" kern="1200" dirty="0">
              <a:solidFill>
                <a:schemeClr val="tx1"/>
              </a:solidFill>
            </a:rPr>
            <a:t>Definiciones conceptuales </a:t>
          </a:r>
        </a:p>
      </dsp:txBody>
      <dsp:txXfrm>
        <a:off x="717990" y="1353642"/>
        <a:ext cx="4186208" cy="676821"/>
      </dsp:txXfrm>
    </dsp:sp>
    <dsp:sp modelId="{78D7D48A-72F4-46C0-BA7C-C846E6513124}">
      <dsp:nvSpPr>
        <dsp:cNvPr id="0" name=""/>
        <dsp:cNvSpPr/>
      </dsp:nvSpPr>
      <dsp:spPr>
        <a:xfrm>
          <a:off x="294977" y="1269039"/>
          <a:ext cx="846026" cy="846026"/>
        </a:xfrm>
        <a:prstGeom prst="ellipse">
          <a:avLst/>
        </a:prstGeom>
        <a:solidFill>
          <a:schemeClr val="lt1">
            <a:hueOff val="0"/>
            <a:satOff val="0"/>
            <a:lumOff val="0"/>
            <a:alphaOff val="0"/>
          </a:schemeClr>
        </a:solidFill>
        <a:ln w="19050" cap="rnd" cmpd="sng" algn="ctr">
          <a:solidFill>
            <a:schemeClr val="accent2">
              <a:hueOff val="677407"/>
              <a:satOff val="-3316"/>
              <a:lumOff val="1862"/>
              <a:alphaOff val="0"/>
            </a:schemeClr>
          </a:solidFill>
          <a:prstDash val="solid"/>
        </a:ln>
        <a:effectLst/>
      </dsp:spPr>
      <dsp:style>
        <a:lnRef idx="2">
          <a:scrgbClr r="0" g="0" b="0"/>
        </a:lnRef>
        <a:fillRef idx="1">
          <a:scrgbClr r="0" g="0" b="0"/>
        </a:fillRef>
        <a:effectRef idx="0">
          <a:scrgbClr r="0" g="0" b="0"/>
        </a:effectRef>
        <a:fontRef idx="minor"/>
      </dsp:style>
    </dsp:sp>
    <dsp:sp modelId="{4E199F09-81D0-4C43-8373-597B6556DBF4}">
      <dsp:nvSpPr>
        <dsp:cNvPr id="0" name=""/>
        <dsp:cNvSpPr/>
      </dsp:nvSpPr>
      <dsp:spPr>
        <a:xfrm>
          <a:off x="471966" y="2368873"/>
          <a:ext cx="4432232" cy="676821"/>
        </a:xfrm>
        <a:prstGeom prst="rect">
          <a:avLst/>
        </a:prstGeom>
        <a:solidFill>
          <a:schemeClr val="accent2">
            <a:hueOff val="1354814"/>
            <a:satOff val="-6632"/>
            <a:lumOff val="372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7227" tIns="50800" rIns="50800" bIns="50800" numCol="1" spcCol="1270" anchor="ctr" anchorCtr="0">
          <a:noAutofit/>
        </a:bodyPr>
        <a:lstStyle/>
        <a:p>
          <a:pPr marL="0" lvl="0" indent="0" algn="l" defTabSz="889000">
            <a:lnSpc>
              <a:spcPct val="90000"/>
            </a:lnSpc>
            <a:spcBef>
              <a:spcPct val="0"/>
            </a:spcBef>
            <a:spcAft>
              <a:spcPct val="35000"/>
            </a:spcAft>
            <a:buNone/>
          </a:pPr>
          <a:r>
            <a:rPr lang="es-ES" sz="2000" kern="1200" dirty="0">
              <a:solidFill>
                <a:schemeClr val="tx1"/>
              </a:solidFill>
            </a:rPr>
            <a:t>Agrupar las preguntas por </a:t>
          </a:r>
          <a:r>
            <a:rPr lang="es-ES" sz="2000" kern="1200" dirty="0" err="1">
              <a:solidFill>
                <a:schemeClr val="tx1"/>
              </a:solidFill>
            </a:rPr>
            <a:t>items</a:t>
          </a:r>
          <a:endParaRPr lang="es-ES" sz="2000" kern="1200" dirty="0">
            <a:solidFill>
              <a:schemeClr val="tx1"/>
            </a:solidFill>
          </a:endParaRPr>
        </a:p>
      </dsp:txBody>
      <dsp:txXfrm>
        <a:off x="471966" y="2368873"/>
        <a:ext cx="4432232" cy="676821"/>
      </dsp:txXfrm>
    </dsp:sp>
    <dsp:sp modelId="{5885532D-B8CE-4563-9AD2-866ECE944904}">
      <dsp:nvSpPr>
        <dsp:cNvPr id="0" name=""/>
        <dsp:cNvSpPr/>
      </dsp:nvSpPr>
      <dsp:spPr>
        <a:xfrm>
          <a:off x="48952" y="2284270"/>
          <a:ext cx="846026" cy="846026"/>
        </a:xfrm>
        <a:prstGeom prst="ellipse">
          <a:avLst/>
        </a:prstGeom>
        <a:solidFill>
          <a:schemeClr val="lt1">
            <a:hueOff val="0"/>
            <a:satOff val="0"/>
            <a:lumOff val="0"/>
            <a:alphaOff val="0"/>
          </a:schemeClr>
        </a:solidFill>
        <a:ln w="19050" cap="rnd" cmpd="sng" algn="ctr">
          <a:solidFill>
            <a:schemeClr val="accent2">
              <a:hueOff val="1354814"/>
              <a:satOff val="-6632"/>
              <a:lumOff val="3725"/>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2925DF-6D72-6841-811D-3580A9793CDA}">
      <dsp:nvSpPr>
        <dsp:cNvPr id="0" name=""/>
        <dsp:cNvSpPr/>
      </dsp:nvSpPr>
      <dsp:spPr>
        <a:xfrm>
          <a:off x="0" y="5571"/>
          <a:ext cx="1934153" cy="2023818"/>
        </a:xfrm>
        <a:prstGeom prst="roundRect">
          <a:avLst>
            <a:gd name="adj" fmla="val 10000"/>
          </a:avLst>
        </a:prstGeom>
        <a:solidFill>
          <a:schemeClr val="accent1"/>
        </a:soli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_tradnl" sz="1600" b="1" kern="1200" dirty="0">
              <a:solidFill>
                <a:schemeClr val="bg1"/>
              </a:solidFill>
            </a:rPr>
            <a:t>Objetivo central: </a:t>
          </a:r>
        </a:p>
        <a:p>
          <a:pPr marL="0" lvl="0" indent="0" algn="ctr" defTabSz="711200">
            <a:lnSpc>
              <a:spcPct val="90000"/>
            </a:lnSpc>
            <a:spcBef>
              <a:spcPct val="0"/>
            </a:spcBef>
            <a:spcAft>
              <a:spcPct val="35000"/>
            </a:spcAft>
            <a:buNone/>
          </a:pPr>
          <a:r>
            <a:rPr lang="es-ES_tradnl" sz="1400" kern="1200" dirty="0">
              <a:solidFill>
                <a:schemeClr val="bg1"/>
              </a:solidFill>
            </a:rPr>
            <a:t>Seleccionar ambientes y casos que nos ayuden a entender con mayor profundidad un </a:t>
          </a:r>
          <a:r>
            <a:rPr lang="es-ES_tradnl" sz="1400" kern="1200" dirty="0" err="1">
              <a:solidFill>
                <a:schemeClr val="bg1"/>
              </a:solidFill>
            </a:rPr>
            <a:t>fen</a:t>
          </a:r>
          <a:r>
            <a:rPr lang="es-ES" sz="1400" kern="1200" dirty="0" err="1">
              <a:solidFill>
                <a:schemeClr val="bg1"/>
              </a:solidFill>
            </a:rPr>
            <a:t>ómeno</a:t>
          </a:r>
          <a:r>
            <a:rPr lang="es-ES" sz="1400" kern="1200" dirty="0">
              <a:solidFill>
                <a:schemeClr val="bg1"/>
              </a:solidFill>
            </a:rPr>
            <a:t> y aprender de éste</a:t>
          </a:r>
          <a:endParaRPr lang="es-ES_tradnl" sz="1400" kern="1200" dirty="0">
            <a:solidFill>
              <a:schemeClr val="bg1"/>
            </a:solidFill>
          </a:endParaRPr>
        </a:p>
      </dsp:txBody>
      <dsp:txXfrm>
        <a:off x="56649" y="62220"/>
        <a:ext cx="1820855" cy="1910520"/>
      </dsp:txXfrm>
    </dsp:sp>
    <dsp:sp modelId="{7EAB272D-CF29-2244-AFB4-849090DE0823}">
      <dsp:nvSpPr>
        <dsp:cNvPr id="0" name=""/>
        <dsp:cNvSpPr/>
      </dsp:nvSpPr>
      <dsp:spPr>
        <a:xfrm rot="5400000">
          <a:off x="707710" y="2063972"/>
          <a:ext cx="518732" cy="622479"/>
        </a:xfrm>
        <a:prstGeom prst="rightArrow">
          <a:avLst>
            <a:gd name="adj1" fmla="val 60000"/>
            <a:gd name="adj2" fmla="val 50000"/>
          </a:avLst>
        </a:prstGeom>
        <a:gradFill rotWithShape="0">
          <a:gsLst>
            <a:gs pos="0">
              <a:schemeClr val="accent1">
                <a:tint val="60000"/>
                <a:hueOff val="0"/>
                <a:satOff val="0"/>
                <a:lumOff val="0"/>
                <a:alphaOff val="0"/>
                <a:tint val="98000"/>
                <a:lumMod val="114000"/>
              </a:schemeClr>
            </a:gs>
            <a:gs pos="100000">
              <a:schemeClr val="accent1">
                <a:tint val="60000"/>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es-ES_tradnl" sz="2500" kern="1200"/>
        </a:p>
      </dsp:txBody>
      <dsp:txXfrm rot="-5400000">
        <a:off x="780333" y="2115845"/>
        <a:ext cx="373487" cy="363112"/>
      </dsp:txXfrm>
    </dsp:sp>
    <dsp:sp modelId="{2CADCBFD-39BD-984C-97E2-8CB24297CD0D}">
      <dsp:nvSpPr>
        <dsp:cNvPr id="0" name=""/>
        <dsp:cNvSpPr/>
      </dsp:nvSpPr>
      <dsp:spPr>
        <a:xfrm>
          <a:off x="0" y="2721033"/>
          <a:ext cx="1934153" cy="1383287"/>
        </a:xfrm>
        <a:prstGeom prst="roundRect">
          <a:avLst>
            <a:gd name="adj" fmla="val 10000"/>
          </a:avLst>
        </a:prstGeom>
        <a:solidFill>
          <a:schemeClr val="accent1"/>
        </a:soli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s-ES_tradnl" sz="1500" b="1" kern="1200" dirty="0">
              <a:solidFill>
                <a:schemeClr val="bg1"/>
              </a:solidFill>
            </a:rPr>
            <a:t>Entender: </a:t>
          </a:r>
        </a:p>
        <a:p>
          <a:pPr marL="0" lvl="0" indent="0" algn="ctr" defTabSz="666750">
            <a:lnSpc>
              <a:spcPct val="90000"/>
            </a:lnSpc>
            <a:spcBef>
              <a:spcPct val="0"/>
            </a:spcBef>
            <a:spcAft>
              <a:spcPct val="35000"/>
            </a:spcAft>
            <a:buNone/>
          </a:pPr>
          <a:r>
            <a:rPr lang="es-ES_tradnl" sz="1400" kern="1200" dirty="0">
              <a:solidFill>
                <a:schemeClr val="bg1"/>
              </a:solidFill>
            </a:rPr>
            <a:t>Detalles; Significados; Actores; </a:t>
          </a:r>
          <a:r>
            <a:rPr lang="es-ES_tradnl" sz="1400" kern="1200" dirty="0" err="1">
              <a:solidFill>
                <a:schemeClr val="bg1"/>
              </a:solidFill>
            </a:rPr>
            <a:t>Informaci</a:t>
          </a:r>
          <a:r>
            <a:rPr lang="es-ES" sz="1400" kern="1200" dirty="0" err="1">
              <a:solidFill>
                <a:schemeClr val="bg1"/>
              </a:solidFill>
            </a:rPr>
            <a:t>ón</a:t>
          </a:r>
          <a:endParaRPr lang="es-ES_tradnl" sz="1400" kern="1200" dirty="0">
            <a:solidFill>
              <a:schemeClr val="bg1"/>
            </a:solidFill>
          </a:endParaRPr>
        </a:p>
      </dsp:txBody>
      <dsp:txXfrm>
        <a:off x="40515" y="2761548"/>
        <a:ext cx="1853123" cy="1302257"/>
      </dsp:txXfrm>
    </dsp:sp>
    <dsp:sp modelId="{BD068168-91E8-704C-91CD-05380562BB67}">
      <dsp:nvSpPr>
        <dsp:cNvPr id="0" name=""/>
        <dsp:cNvSpPr/>
      </dsp:nvSpPr>
      <dsp:spPr>
        <a:xfrm rot="5400000">
          <a:off x="707710" y="4138903"/>
          <a:ext cx="518732" cy="622479"/>
        </a:xfrm>
        <a:prstGeom prst="rightArrow">
          <a:avLst>
            <a:gd name="adj1" fmla="val 60000"/>
            <a:gd name="adj2" fmla="val 50000"/>
          </a:avLst>
        </a:prstGeom>
        <a:gradFill rotWithShape="0">
          <a:gsLst>
            <a:gs pos="0">
              <a:schemeClr val="accent1">
                <a:tint val="60000"/>
                <a:hueOff val="0"/>
                <a:satOff val="0"/>
                <a:lumOff val="0"/>
                <a:alphaOff val="0"/>
                <a:tint val="98000"/>
                <a:lumMod val="114000"/>
              </a:schemeClr>
            </a:gs>
            <a:gs pos="100000">
              <a:schemeClr val="accent1">
                <a:tint val="60000"/>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es-ES_tradnl" sz="2500" kern="1200"/>
        </a:p>
      </dsp:txBody>
      <dsp:txXfrm rot="-5400000">
        <a:off x="780333" y="4190776"/>
        <a:ext cx="373487" cy="363112"/>
      </dsp:txXfrm>
    </dsp:sp>
    <dsp:sp modelId="{D9277E57-CEF3-2A4F-B303-CA1043B2ADB5}">
      <dsp:nvSpPr>
        <dsp:cNvPr id="0" name=""/>
        <dsp:cNvSpPr/>
      </dsp:nvSpPr>
      <dsp:spPr>
        <a:xfrm>
          <a:off x="0" y="4795964"/>
          <a:ext cx="1934153" cy="1383287"/>
        </a:xfrm>
        <a:prstGeom prst="roundRect">
          <a:avLst>
            <a:gd name="adj" fmla="val 10000"/>
          </a:avLst>
        </a:prstGeom>
        <a:solidFill>
          <a:schemeClr val="accent1"/>
        </a:soli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_tradnl" sz="1600" b="1" kern="1200" dirty="0">
              <a:solidFill>
                <a:schemeClr val="bg1"/>
              </a:solidFill>
            </a:rPr>
            <a:t>T</a:t>
          </a:r>
          <a:r>
            <a:rPr lang="es-ES" sz="1600" b="1" kern="1200" dirty="0" err="1">
              <a:solidFill>
                <a:schemeClr val="bg1"/>
              </a:solidFill>
            </a:rPr>
            <a:t>écnicas</a:t>
          </a:r>
          <a:r>
            <a:rPr lang="es-ES" sz="1600" b="1" kern="1200" dirty="0">
              <a:solidFill>
                <a:schemeClr val="bg1"/>
              </a:solidFill>
            </a:rPr>
            <a:t>: </a:t>
          </a:r>
        </a:p>
        <a:p>
          <a:pPr marL="0" lvl="0" indent="0" algn="ctr" defTabSz="711200">
            <a:lnSpc>
              <a:spcPct val="90000"/>
            </a:lnSpc>
            <a:spcBef>
              <a:spcPct val="0"/>
            </a:spcBef>
            <a:spcAft>
              <a:spcPct val="35000"/>
            </a:spcAft>
            <a:buNone/>
          </a:pPr>
          <a:r>
            <a:rPr lang="es-ES" sz="1400" kern="1200" dirty="0">
              <a:solidFill>
                <a:schemeClr val="bg1"/>
              </a:solidFill>
            </a:rPr>
            <a:t>Muestreo con un propósito definido y acorde con la evolución de los acontecimientos</a:t>
          </a:r>
          <a:endParaRPr lang="es-ES_tradnl" sz="1400" kern="1200" dirty="0">
            <a:solidFill>
              <a:schemeClr val="bg1"/>
            </a:solidFill>
          </a:endParaRPr>
        </a:p>
      </dsp:txBody>
      <dsp:txXfrm>
        <a:off x="40515" y="4836479"/>
        <a:ext cx="1853123" cy="1302257"/>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628B4B-392A-4B1F-B79B-3ADC218E89B0}" type="datetimeFigureOut">
              <a:rPr lang="es-ES" smtClean="0"/>
              <a:t>28/04/2021</a:t>
            </a:fld>
            <a:endParaRPr lang="es-ES"/>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B0038D-DE59-46E6-95C1-0EC9D0B9035D}" type="slidenum">
              <a:rPr lang="es-ES" smtClean="0"/>
              <a:t>‹Nº›</a:t>
            </a:fld>
            <a:endParaRPr lang="es-ES"/>
          </a:p>
        </p:txBody>
      </p:sp>
    </p:spTree>
    <p:extLst>
      <p:ext uri="{BB962C8B-B14F-4D97-AF65-F5344CB8AC3E}">
        <p14:creationId xmlns:p14="http://schemas.microsoft.com/office/powerpoint/2010/main" val="467615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eaLnBrk="0" hangingPunct="0">
              <a:defRPr i="1">
                <a:solidFill>
                  <a:schemeClr val="tx1"/>
                </a:solidFill>
                <a:latin typeface="Tahoma" charset="0"/>
              </a:defRPr>
            </a:lvl1pPr>
            <a:lvl2pPr marL="742950" indent="-285750" eaLnBrk="0" hangingPunct="0">
              <a:defRPr i="1">
                <a:solidFill>
                  <a:schemeClr val="tx1"/>
                </a:solidFill>
                <a:latin typeface="Tahoma" charset="0"/>
              </a:defRPr>
            </a:lvl2pPr>
            <a:lvl3pPr marL="1143000" indent="-228600" eaLnBrk="0" hangingPunct="0">
              <a:defRPr i="1">
                <a:solidFill>
                  <a:schemeClr val="tx1"/>
                </a:solidFill>
                <a:latin typeface="Tahoma" charset="0"/>
              </a:defRPr>
            </a:lvl3pPr>
            <a:lvl4pPr marL="1600200" indent="-228600" eaLnBrk="0" hangingPunct="0">
              <a:defRPr i="1">
                <a:solidFill>
                  <a:schemeClr val="tx1"/>
                </a:solidFill>
                <a:latin typeface="Tahoma" charset="0"/>
              </a:defRPr>
            </a:lvl4pPr>
            <a:lvl5pPr marL="2057400" indent="-228600" eaLnBrk="0" hangingPunct="0">
              <a:defRPr i="1">
                <a:solidFill>
                  <a:schemeClr val="tx1"/>
                </a:solidFill>
                <a:latin typeface="Tahoma" charset="0"/>
              </a:defRPr>
            </a:lvl5pPr>
            <a:lvl6pPr marL="2514600" indent="-228600" eaLnBrk="0" fontAlgn="base" hangingPunct="0">
              <a:spcBef>
                <a:spcPct val="0"/>
              </a:spcBef>
              <a:spcAft>
                <a:spcPct val="0"/>
              </a:spcAft>
              <a:defRPr i="1">
                <a:solidFill>
                  <a:schemeClr val="tx1"/>
                </a:solidFill>
                <a:latin typeface="Tahoma" charset="0"/>
              </a:defRPr>
            </a:lvl6pPr>
            <a:lvl7pPr marL="2971800" indent="-228600" eaLnBrk="0" fontAlgn="base" hangingPunct="0">
              <a:spcBef>
                <a:spcPct val="0"/>
              </a:spcBef>
              <a:spcAft>
                <a:spcPct val="0"/>
              </a:spcAft>
              <a:defRPr i="1">
                <a:solidFill>
                  <a:schemeClr val="tx1"/>
                </a:solidFill>
                <a:latin typeface="Tahoma" charset="0"/>
              </a:defRPr>
            </a:lvl7pPr>
            <a:lvl8pPr marL="3429000" indent="-228600" eaLnBrk="0" fontAlgn="base" hangingPunct="0">
              <a:spcBef>
                <a:spcPct val="0"/>
              </a:spcBef>
              <a:spcAft>
                <a:spcPct val="0"/>
              </a:spcAft>
              <a:defRPr i="1">
                <a:solidFill>
                  <a:schemeClr val="tx1"/>
                </a:solidFill>
                <a:latin typeface="Tahoma" charset="0"/>
              </a:defRPr>
            </a:lvl8pPr>
            <a:lvl9pPr marL="3886200" indent="-228600" eaLnBrk="0" fontAlgn="base" hangingPunct="0">
              <a:spcBef>
                <a:spcPct val="0"/>
              </a:spcBef>
              <a:spcAft>
                <a:spcPct val="0"/>
              </a:spcAft>
              <a:defRPr i="1">
                <a:solidFill>
                  <a:schemeClr val="tx1"/>
                </a:solidFill>
                <a:latin typeface="Tahoma" charset="0"/>
              </a:defRPr>
            </a:lvl9pPr>
          </a:lstStyle>
          <a:p>
            <a:pPr eaLnBrk="1" hangingPunct="1"/>
            <a:fld id="{974F738D-1E73-43F8-A1BC-E3FC6580E585}" type="slidenum">
              <a:rPr lang="es-ES" altLang="es-ES" i="0">
                <a:latin typeface="Arial" charset="0"/>
              </a:rPr>
              <a:pPr eaLnBrk="1" hangingPunct="1"/>
              <a:t>7</a:t>
            </a:fld>
            <a:endParaRPr lang="es-ES" altLang="es-ES" i="0">
              <a:latin typeface="Arial" charset="0"/>
            </a:endParaRPr>
          </a:p>
        </p:txBody>
      </p:sp>
      <p:sp>
        <p:nvSpPr>
          <p:cNvPr id="12291" name="Rectangle 2"/>
          <p:cNvSpPr>
            <a:spLocks noGrp="1" noRot="1" noChangeAspect="1" noChangeArrowheads="1" noTextEdit="1"/>
          </p:cNvSpPr>
          <p:nvPr>
            <p:ph type="sldImg"/>
          </p:nvPr>
        </p:nvSpPr>
        <p:spPr>
          <a:xfrm>
            <a:off x="381000" y="685800"/>
            <a:ext cx="6096000" cy="3429000"/>
          </a:xfrm>
          <a:ln/>
        </p:spPr>
      </p:sp>
      <p:sp>
        <p:nvSpPr>
          <p:cNvPr id="12292" name="Rectangle 3"/>
          <p:cNvSpPr>
            <a:spLocks noGrp="1" noChangeArrowheads="1"/>
          </p:cNvSpPr>
          <p:nvPr>
            <p:ph type="body" idx="1"/>
          </p:nvPr>
        </p:nvSpPr>
        <p:spPr>
          <a:noFill/>
        </p:spPr>
        <p:txBody>
          <a:bodyPr/>
          <a:lstStyle/>
          <a:p>
            <a:pPr eaLnBrk="1" hangingPunct="1"/>
            <a:endParaRPr lang="es-ES" alt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i="1">
                <a:solidFill>
                  <a:schemeClr val="tx1"/>
                </a:solidFill>
                <a:latin typeface="Tahoma" charset="0"/>
              </a:defRPr>
            </a:lvl1pPr>
            <a:lvl2pPr marL="742950" indent="-285750" eaLnBrk="0" hangingPunct="0">
              <a:defRPr i="1">
                <a:solidFill>
                  <a:schemeClr val="tx1"/>
                </a:solidFill>
                <a:latin typeface="Tahoma" charset="0"/>
              </a:defRPr>
            </a:lvl2pPr>
            <a:lvl3pPr marL="1143000" indent="-228600" eaLnBrk="0" hangingPunct="0">
              <a:defRPr i="1">
                <a:solidFill>
                  <a:schemeClr val="tx1"/>
                </a:solidFill>
                <a:latin typeface="Tahoma" charset="0"/>
              </a:defRPr>
            </a:lvl3pPr>
            <a:lvl4pPr marL="1600200" indent="-228600" eaLnBrk="0" hangingPunct="0">
              <a:defRPr i="1">
                <a:solidFill>
                  <a:schemeClr val="tx1"/>
                </a:solidFill>
                <a:latin typeface="Tahoma" charset="0"/>
              </a:defRPr>
            </a:lvl4pPr>
            <a:lvl5pPr marL="2057400" indent="-228600" eaLnBrk="0" hangingPunct="0">
              <a:defRPr i="1">
                <a:solidFill>
                  <a:schemeClr val="tx1"/>
                </a:solidFill>
                <a:latin typeface="Tahoma" charset="0"/>
              </a:defRPr>
            </a:lvl5pPr>
            <a:lvl6pPr marL="2514600" indent="-228600" eaLnBrk="0" fontAlgn="base" hangingPunct="0">
              <a:spcBef>
                <a:spcPct val="0"/>
              </a:spcBef>
              <a:spcAft>
                <a:spcPct val="0"/>
              </a:spcAft>
              <a:defRPr i="1">
                <a:solidFill>
                  <a:schemeClr val="tx1"/>
                </a:solidFill>
                <a:latin typeface="Tahoma" charset="0"/>
              </a:defRPr>
            </a:lvl6pPr>
            <a:lvl7pPr marL="2971800" indent="-228600" eaLnBrk="0" fontAlgn="base" hangingPunct="0">
              <a:spcBef>
                <a:spcPct val="0"/>
              </a:spcBef>
              <a:spcAft>
                <a:spcPct val="0"/>
              </a:spcAft>
              <a:defRPr i="1">
                <a:solidFill>
                  <a:schemeClr val="tx1"/>
                </a:solidFill>
                <a:latin typeface="Tahoma" charset="0"/>
              </a:defRPr>
            </a:lvl7pPr>
            <a:lvl8pPr marL="3429000" indent="-228600" eaLnBrk="0" fontAlgn="base" hangingPunct="0">
              <a:spcBef>
                <a:spcPct val="0"/>
              </a:spcBef>
              <a:spcAft>
                <a:spcPct val="0"/>
              </a:spcAft>
              <a:defRPr i="1">
                <a:solidFill>
                  <a:schemeClr val="tx1"/>
                </a:solidFill>
                <a:latin typeface="Tahoma" charset="0"/>
              </a:defRPr>
            </a:lvl8pPr>
            <a:lvl9pPr marL="3886200" indent="-228600" eaLnBrk="0" fontAlgn="base" hangingPunct="0">
              <a:spcBef>
                <a:spcPct val="0"/>
              </a:spcBef>
              <a:spcAft>
                <a:spcPct val="0"/>
              </a:spcAft>
              <a:defRPr i="1">
                <a:solidFill>
                  <a:schemeClr val="tx1"/>
                </a:solidFill>
                <a:latin typeface="Tahoma" charset="0"/>
              </a:defRPr>
            </a:lvl9pPr>
          </a:lstStyle>
          <a:p>
            <a:pPr eaLnBrk="1" hangingPunct="1"/>
            <a:fld id="{3E7D2605-1BC7-45C0-A96A-E426F158CE5D}" type="slidenum">
              <a:rPr lang="es-ES" altLang="es-ES" i="0">
                <a:latin typeface="Arial" charset="0"/>
              </a:rPr>
              <a:pPr eaLnBrk="1" hangingPunct="1"/>
              <a:t>8</a:t>
            </a:fld>
            <a:endParaRPr lang="es-ES" altLang="es-ES" i="0">
              <a:latin typeface="Arial" charset="0"/>
            </a:endParaRPr>
          </a:p>
        </p:txBody>
      </p:sp>
      <p:sp>
        <p:nvSpPr>
          <p:cNvPr id="13315" name="Rectangle 2"/>
          <p:cNvSpPr>
            <a:spLocks noGrp="1" noRot="1" noChangeAspect="1" noChangeArrowheads="1" noTextEdit="1"/>
          </p:cNvSpPr>
          <p:nvPr>
            <p:ph type="sldImg"/>
          </p:nvPr>
        </p:nvSpPr>
        <p:spPr>
          <a:xfrm>
            <a:off x="381000" y="685800"/>
            <a:ext cx="6096000" cy="3429000"/>
          </a:xfrm>
          <a:ln/>
        </p:spPr>
      </p:sp>
      <p:sp>
        <p:nvSpPr>
          <p:cNvPr id="13316" name="Rectangle 3"/>
          <p:cNvSpPr>
            <a:spLocks noGrp="1" noChangeArrowheads="1"/>
          </p:cNvSpPr>
          <p:nvPr>
            <p:ph type="body" idx="1"/>
          </p:nvPr>
        </p:nvSpPr>
        <p:spPr>
          <a:noFill/>
        </p:spPr>
        <p:txBody>
          <a:bodyPr/>
          <a:lstStyle/>
          <a:p>
            <a:pPr eaLnBrk="1" hangingPunct="1"/>
            <a:endParaRPr lang="es-ES" alt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defRPr i="1">
                <a:solidFill>
                  <a:schemeClr val="tx1"/>
                </a:solidFill>
                <a:latin typeface="Tahoma" charset="0"/>
              </a:defRPr>
            </a:lvl1pPr>
            <a:lvl2pPr marL="742950" indent="-285750" eaLnBrk="0" hangingPunct="0">
              <a:defRPr i="1">
                <a:solidFill>
                  <a:schemeClr val="tx1"/>
                </a:solidFill>
                <a:latin typeface="Tahoma" charset="0"/>
              </a:defRPr>
            </a:lvl2pPr>
            <a:lvl3pPr marL="1143000" indent="-228600" eaLnBrk="0" hangingPunct="0">
              <a:defRPr i="1">
                <a:solidFill>
                  <a:schemeClr val="tx1"/>
                </a:solidFill>
                <a:latin typeface="Tahoma" charset="0"/>
              </a:defRPr>
            </a:lvl3pPr>
            <a:lvl4pPr marL="1600200" indent="-228600" eaLnBrk="0" hangingPunct="0">
              <a:defRPr i="1">
                <a:solidFill>
                  <a:schemeClr val="tx1"/>
                </a:solidFill>
                <a:latin typeface="Tahoma" charset="0"/>
              </a:defRPr>
            </a:lvl4pPr>
            <a:lvl5pPr marL="2057400" indent="-228600" eaLnBrk="0" hangingPunct="0">
              <a:defRPr i="1">
                <a:solidFill>
                  <a:schemeClr val="tx1"/>
                </a:solidFill>
                <a:latin typeface="Tahoma" charset="0"/>
              </a:defRPr>
            </a:lvl5pPr>
            <a:lvl6pPr marL="2514600" indent="-228600" eaLnBrk="0" fontAlgn="base" hangingPunct="0">
              <a:spcBef>
                <a:spcPct val="0"/>
              </a:spcBef>
              <a:spcAft>
                <a:spcPct val="0"/>
              </a:spcAft>
              <a:defRPr i="1">
                <a:solidFill>
                  <a:schemeClr val="tx1"/>
                </a:solidFill>
                <a:latin typeface="Tahoma" charset="0"/>
              </a:defRPr>
            </a:lvl6pPr>
            <a:lvl7pPr marL="2971800" indent="-228600" eaLnBrk="0" fontAlgn="base" hangingPunct="0">
              <a:spcBef>
                <a:spcPct val="0"/>
              </a:spcBef>
              <a:spcAft>
                <a:spcPct val="0"/>
              </a:spcAft>
              <a:defRPr i="1">
                <a:solidFill>
                  <a:schemeClr val="tx1"/>
                </a:solidFill>
                <a:latin typeface="Tahoma" charset="0"/>
              </a:defRPr>
            </a:lvl7pPr>
            <a:lvl8pPr marL="3429000" indent="-228600" eaLnBrk="0" fontAlgn="base" hangingPunct="0">
              <a:spcBef>
                <a:spcPct val="0"/>
              </a:spcBef>
              <a:spcAft>
                <a:spcPct val="0"/>
              </a:spcAft>
              <a:defRPr i="1">
                <a:solidFill>
                  <a:schemeClr val="tx1"/>
                </a:solidFill>
                <a:latin typeface="Tahoma" charset="0"/>
              </a:defRPr>
            </a:lvl8pPr>
            <a:lvl9pPr marL="3886200" indent="-228600" eaLnBrk="0" fontAlgn="base" hangingPunct="0">
              <a:spcBef>
                <a:spcPct val="0"/>
              </a:spcBef>
              <a:spcAft>
                <a:spcPct val="0"/>
              </a:spcAft>
              <a:defRPr i="1">
                <a:solidFill>
                  <a:schemeClr val="tx1"/>
                </a:solidFill>
                <a:latin typeface="Tahoma" charset="0"/>
              </a:defRPr>
            </a:lvl9pPr>
          </a:lstStyle>
          <a:p>
            <a:pPr eaLnBrk="1" hangingPunct="1"/>
            <a:fld id="{908E1BAB-2FEC-4FF3-9B3F-D13925366257}" type="slidenum">
              <a:rPr lang="es-ES" altLang="es-ES" i="0">
                <a:latin typeface="Arial" charset="0"/>
              </a:rPr>
              <a:pPr eaLnBrk="1" hangingPunct="1"/>
              <a:t>9</a:t>
            </a:fld>
            <a:endParaRPr lang="es-ES" altLang="es-ES" i="0">
              <a:latin typeface="Arial" charset="0"/>
            </a:endParaRPr>
          </a:p>
        </p:txBody>
      </p:sp>
      <p:sp>
        <p:nvSpPr>
          <p:cNvPr id="14339" name="Rectangle 2"/>
          <p:cNvSpPr>
            <a:spLocks noGrp="1" noRot="1" noChangeAspect="1" noChangeArrowheads="1" noTextEdit="1"/>
          </p:cNvSpPr>
          <p:nvPr>
            <p:ph type="sldImg"/>
          </p:nvPr>
        </p:nvSpPr>
        <p:spPr>
          <a:xfrm>
            <a:off x="381000" y="685800"/>
            <a:ext cx="6096000" cy="3429000"/>
          </a:xfrm>
          <a:ln/>
        </p:spPr>
      </p:sp>
      <p:sp>
        <p:nvSpPr>
          <p:cNvPr id="14340" name="Rectangle 3"/>
          <p:cNvSpPr>
            <a:spLocks noGrp="1" noChangeArrowheads="1"/>
          </p:cNvSpPr>
          <p:nvPr>
            <p:ph type="body" idx="1"/>
          </p:nvPr>
        </p:nvSpPr>
        <p:spPr>
          <a:noFill/>
        </p:spPr>
        <p:txBody>
          <a:bodyPr/>
          <a:lstStyle/>
          <a:p>
            <a:pPr eaLnBrk="1" hangingPunct="1"/>
            <a:endParaRPr lang="es-ES" alt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defRPr i="1">
                <a:solidFill>
                  <a:schemeClr val="tx1"/>
                </a:solidFill>
                <a:latin typeface="Tahoma" charset="0"/>
              </a:defRPr>
            </a:lvl1pPr>
            <a:lvl2pPr marL="742950" indent="-285750" eaLnBrk="0" hangingPunct="0">
              <a:defRPr i="1">
                <a:solidFill>
                  <a:schemeClr val="tx1"/>
                </a:solidFill>
                <a:latin typeface="Tahoma" charset="0"/>
              </a:defRPr>
            </a:lvl2pPr>
            <a:lvl3pPr marL="1143000" indent="-228600" eaLnBrk="0" hangingPunct="0">
              <a:defRPr i="1">
                <a:solidFill>
                  <a:schemeClr val="tx1"/>
                </a:solidFill>
                <a:latin typeface="Tahoma" charset="0"/>
              </a:defRPr>
            </a:lvl3pPr>
            <a:lvl4pPr marL="1600200" indent="-228600" eaLnBrk="0" hangingPunct="0">
              <a:defRPr i="1">
                <a:solidFill>
                  <a:schemeClr val="tx1"/>
                </a:solidFill>
                <a:latin typeface="Tahoma" charset="0"/>
              </a:defRPr>
            </a:lvl4pPr>
            <a:lvl5pPr marL="2057400" indent="-228600" eaLnBrk="0" hangingPunct="0">
              <a:defRPr i="1">
                <a:solidFill>
                  <a:schemeClr val="tx1"/>
                </a:solidFill>
                <a:latin typeface="Tahoma" charset="0"/>
              </a:defRPr>
            </a:lvl5pPr>
            <a:lvl6pPr marL="2514600" indent="-228600" eaLnBrk="0" fontAlgn="base" hangingPunct="0">
              <a:spcBef>
                <a:spcPct val="0"/>
              </a:spcBef>
              <a:spcAft>
                <a:spcPct val="0"/>
              </a:spcAft>
              <a:defRPr i="1">
                <a:solidFill>
                  <a:schemeClr val="tx1"/>
                </a:solidFill>
                <a:latin typeface="Tahoma" charset="0"/>
              </a:defRPr>
            </a:lvl6pPr>
            <a:lvl7pPr marL="2971800" indent="-228600" eaLnBrk="0" fontAlgn="base" hangingPunct="0">
              <a:spcBef>
                <a:spcPct val="0"/>
              </a:spcBef>
              <a:spcAft>
                <a:spcPct val="0"/>
              </a:spcAft>
              <a:defRPr i="1">
                <a:solidFill>
                  <a:schemeClr val="tx1"/>
                </a:solidFill>
                <a:latin typeface="Tahoma" charset="0"/>
              </a:defRPr>
            </a:lvl7pPr>
            <a:lvl8pPr marL="3429000" indent="-228600" eaLnBrk="0" fontAlgn="base" hangingPunct="0">
              <a:spcBef>
                <a:spcPct val="0"/>
              </a:spcBef>
              <a:spcAft>
                <a:spcPct val="0"/>
              </a:spcAft>
              <a:defRPr i="1">
                <a:solidFill>
                  <a:schemeClr val="tx1"/>
                </a:solidFill>
                <a:latin typeface="Tahoma" charset="0"/>
              </a:defRPr>
            </a:lvl8pPr>
            <a:lvl9pPr marL="3886200" indent="-228600" eaLnBrk="0" fontAlgn="base" hangingPunct="0">
              <a:spcBef>
                <a:spcPct val="0"/>
              </a:spcBef>
              <a:spcAft>
                <a:spcPct val="0"/>
              </a:spcAft>
              <a:defRPr i="1">
                <a:solidFill>
                  <a:schemeClr val="tx1"/>
                </a:solidFill>
                <a:latin typeface="Tahoma" charset="0"/>
              </a:defRPr>
            </a:lvl9pPr>
          </a:lstStyle>
          <a:p>
            <a:pPr eaLnBrk="1" hangingPunct="1"/>
            <a:fld id="{9EC0CADE-2BA2-4AD5-8EA4-C9E73C79C222}" type="slidenum">
              <a:rPr lang="es-ES" altLang="es-ES" i="0">
                <a:latin typeface="Arial" charset="0"/>
              </a:rPr>
              <a:pPr eaLnBrk="1" hangingPunct="1"/>
              <a:t>10</a:t>
            </a:fld>
            <a:endParaRPr lang="es-ES" altLang="es-ES" i="0">
              <a:latin typeface="Arial" charset="0"/>
            </a:endParaRPr>
          </a:p>
        </p:txBody>
      </p:sp>
      <p:sp>
        <p:nvSpPr>
          <p:cNvPr id="15363" name="Rectangle 2"/>
          <p:cNvSpPr>
            <a:spLocks noGrp="1" noRot="1" noChangeAspect="1" noChangeArrowheads="1" noTextEdit="1"/>
          </p:cNvSpPr>
          <p:nvPr>
            <p:ph type="sldImg"/>
          </p:nvPr>
        </p:nvSpPr>
        <p:spPr>
          <a:xfrm>
            <a:off x="381000" y="685800"/>
            <a:ext cx="6096000" cy="3429000"/>
          </a:xfrm>
          <a:ln/>
        </p:spPr>
      </p:sp>
      <p:sp>
        <p:nvSpPr>
          <p:cNvPr id="15364" name="Rectangle 3"/>
          <p:cNvSpPr>
            <a:spLocks noGrp="1" noChangeArrowheads="1"/>
          </p:cNvSpPr>
          <p:nvPr>
            <p:ph type="body" idx="1"/>
          </p:nvPr>
        </p:nvSpPr>
        <p:spPr>
          <a:noFill/>
        </p:spPr>
        <p:txBody>
          <a:bodyPr/>
          <a:lstStyle/>
          <a:p>
            <a:pPr eaLnBrk="1" hangingPunct="1"/>
            <a:endParaRPr lang="es-ES" alt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eaLnBrk="0" hangingPunct="0">
              <a:defRPr i="1">
                <a:solidFill>
                  <a:schemeClr val="tx1"/>
                </a:solidFill>
                <a:latin typeface="Tahoma" charset="0"/>
              </a:defRPr>
            </a:lvl1pPr>
            <a:lvl2pPr marL="742950" indent="-285750" eaLnBrk="0" hangingPunct="0">
              <a:defRPr i="1">
                <a:solidFill>
                  <a:schemeClr val="tx1"/>
                </a:solidFill>
                <a:latin typeface="Tahoma" charset="0"/>
              </a:defRPr>
            </a:lvl2pPr>
            <a:lvl3pPr marL="1143000" indent="-228600" eaLnBrk="0" hangingPunct="0">
              <a:defRPr i="1">
                <a:solidFill>
                  <a:schemeClr val="tx1"/>
                </a:solidFill>
                <a:latin typeface="Tahoma" charset="0"/>
              </a:defRPr>
            </a:lvl3pPr>
            <a:lvl4pPr marL="1600200" indent="-228600" eaLnBrk="0" hangingPunct="0">
              <a:defRPr i="1">
                <a:solidFill>
                  <a:schemeClr val="tx1"/>
                </a:solidFill>
                <a:latin typeface="Tahoma" charset="0"/>
              </a:defRPr>
            </a:lvl4pPr>
            <a:lvl5pPr marL="2057400" indent="-228600" eaLnBrk="0" hangingPunct="0">
              <a:defRPr i="1">
                <a:solidFill>
                  <a:schemeClr val="tx1"/>
                </a:solidFill>
                <a:latin typeface="Tahoma" charset="0"/>
              </a:defRPr>
            </a:lvl5pPr>
            <a:lvl6pPr marL="2514600" indent="-228600" eaLnBrk="0" fontAlgn="base" hangingPunct="0">
              <a:spcBef>
                <a:spcPct val="0"/>
              </a:spcBef>
              <a:spcAft>
                <a:spcPct val="0"/>
              </a:spcAft>
              <a:defRPr i="1">
                <a:solidFill>
                  <a:schemeClr val="tx1"/>
                </a:solidFill>
                <a:latin typeface="Tahoma" charset="0"/>
              </a:defRPr>
            </a:lvl6pPr>
            <a:lvl7pPr marL="2971800" indent="-228600" eaLnBrk="0" fontAlgn="base" hangingPunct="0">
              <a:spcBef>
                <a:spcPct val="0"/>
              </a:spcBef>
              <a:spcAft>
                <a:spcPct val="0"/>
              </a:spcAft>
              <a:defRPr i="1">
                <a:solidFill>
                  <a:schemeClr val="tx1"/>
                </a:solidFill>
                <a:latin typeface="Tahoma" charset="0"/>
              </a:defRPr>
            </a:lvl7pPr>
            <a:lvl8pPr marL="3429000" indent="-228600" eaLnBrk="0" fontAlgn="base" hangingPunct="0">
              <a:spcBef>
                <a:spcPct val="0"/>
              </a:spcBef>
              <a:spcAft>
                <a:spcPct val="0"/>
              </a:spcAft>
              <a:defRPr i="1">
                <a:solidFill>
                  <a:schemeClr val="tx1"/>
                </a:solidFill>
                <a:latin typeface="Tahoma" charset="0"/>
              </a:defRPr>
            </a:lvl8pPr>
            <a:lvl9pPr marL="3886200" indent="-228600" eaLnBrk="0" fontAlgn="base" hangingPunct="0">
              <a:spcBef>
                <a:spcPct val="0"/>
              </a:spcBef>
              <a:spcAft>
                <a:spcPct val="0"/>
              </a:spcAft>
              <a:defRPr i="1">
                <a:solidFill>
                  <a:schemeClr val="tx1"/>
                </a:solidFill>
                <a:latin typeface="Tahoma" charset="0"/>
              </a:defRPr>
            </a:lvl9pPr>
          </a:lstStyle>
          <a:p>
            <a:pPr eaLnBrk="1" hangingPunct="1"/>
            <a:fld id="{7A1FD9F5-489A-42DC-9227-7EDA3DF3F920}" type="slidenum">
              <a:rPr lang="es-ES" altLang="es-ES" i="0">
                <a:latin typeface="Arial" charset="0"/>
              </a:rPr>
              <a:pPr eaLnBrk="1" hangingPunct="1"/>
              <a:t>11</a:t>
            </a:fld>
            <a:endParaRPr lang="es-ES" altLang="es-ES" i="0">
              <a:latin typeface="Arial" charset="0"/>
            </a:endParaRPr>
          </a:p>
        </p:txBody>
      </p:sp>
      <p:sp>
        <p:nvSpPr>
          <p:cNvPr id="16387" name="Rectangle 2"/>
          <p:cNvSpPr>
            <a:spLocks noGrp="1" noRot="1" noChangeAspect="1" noChangeArrowheads="1" noTextEdit="1"/>
          </p:cNvSpPr>
          <p:nvPr>
            <p:ph type="sldImg"/>
          </p:nvPr>
        </p:nvSpPr>
        <p:spPr>
          <a:xfrm>
            <a:off x="381000" y="685800"/>
            <a:ext cx="6096000" cy="3429000"/>
          </a:xfrm>
          <a:ln/>
        </p:spPr>
      </p:sp>
      <p:sp>
        <p:nvSpPr>
          <p:cNvPr id="16388" name="Rectangle 3"/>
          <p:cNvSpPr>
            <a:spLocks noGrp="1" noChangeArrowheads="1"/>
          </p:cNvSpPr>
          <p:nvPr>
            <p:ph type="body" idx="1"/>
          </p:nvPr>
        </p:nvSpPr>
        <p:spPr>
          <a:noFill/>
        </p:spPr>
        <p:txBody>
          <a:bodyPr/>
          <a:lstStyle/>
          <a:p>
            <a:pPr eaLnBrk="1" hangingPunct="1"/>
            <a:endParaRPr lang="es-ES" alt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96E7F4B4-6616-4237-BD0A-17A5BDE478B8}" type="datetime1">
              <a:rPr lang="es-ES" smtClean="0"/>
              <a:t>28/04/2021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FA926CB-4E4B-4595-A1D0-2555F86E2CB8}" type="slidenum">
              <a:rPr lang="es-ES" smtClean="0"/>
              <a:t>‹Nº›</a:t>
            </a:fld>
            <a:endParaRPr lang="es-ES"/>
          </a:p>
        </p:txBody>
      </p:sp>
    </p:spTree>
    <p:extLst>
      <p:ext uri="{BB962C8B-B14F-4D97-AF65-F5344CB8AC3E}">
        <p14:creationId xmlns:p14="http://schemas.microsoft.com/office/powerpoint/2010/main" val="2058380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31844EF-0A22-4305-9F84-89118C22D7D7}" type="datetime1">
              <a:rPr lang="es-ES" smtClean="0"/>
              <a:t>28/04/2021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FA926CB-4E4B-4595-A1D0-2555F86E2CB8}" type="slidenum">
              <a:rPr lang="es-ES" smtClean="0"/>
              <a:t>‹Nº›</a:t>
            </a:fld>
            <a:endParaRPr lang="es-ES"/>
          </a:p>
        </p:txBody>
      </p:sp>
    </p:spTree>
    <p:extLst>
      <p:ext uri="{BB962C8B-B14F-4D97-AF65-F5344CB8AC3E}">
        <p14:creationId xmlns:p14="http://schemas.microsoft.com/office/powerpoint/2010/main" val="48795371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C31844EF-0A22-4305-9F84-89118C22D7D7}" type="datetime1">
              <a:rPr lang="es-ES" smtClean="0"/>
              <a:t>28/04/2021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FA926CB-4E4B-4595-A1D0-2555F86E2CB8}" type="slidenum">
              <a:rPr lang="es-ES" smtClean="0"/>
              <a:t>‹Nº›</a:t>
            </a:fld>
            <a:endParaRPr lang="es-ES"/>
          </a:p>
        </p:txBody>
      </p:sp>
    </p:spTree>
    <p:extLst>
      <p:ext uri="{BB962C8B-B14F-4D97-AF65-F5344CB8AC3E}">
        <p14:creationId xmlns:p14="http://schemas.microsoft.com/office/powerpoint/2010/main" val="380175327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a:t>Haga clic para modificar el estilo de título del patrón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a:t>Haga clic para modificar los estilos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C31844EF-0A22-4305-9F84-89118C22D7D7}" type="datetime1">
              <a:rPr lang="es-ES" smtClean="0"/>
              <a:t>28/04/2021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FA926CB-4E4B-4595-A1D0-2555F86E2CB8}" type="slidenum">
              <a:rPr lang="es-ES" smtClean="0"/>
              <a:t>‹Nº›</a:t>
            </a:fld>
            <a:endParaRPr lang="es-E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011686746"/>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C31844EF-0A22-4305-9F84-89118C22D7D7}" type="datetime1">
              <a:rPr lang="es-ES" smtClean="0"/>
              <a:t>28/04/2021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FA926CB-4E4B-4595-A1D0-2555F86E2CB8}" type="slidenum">
              <a:rPr lang="es-ES" smtClean="0"/>
              <a:t>‹Nº›</a:t>
            </a:fld>
            <a:endParaRPr lang="es-ES"/>
          </a:p>
        </p:txBody>
      </p:sp>
    </p:spTree>
    <p:extLst>
      <p:ext uri="{BB962C8B-B14F-4D97-AF65-F5344CB8AC3E}">
        <p14:creationId xmlns:p14="http://schemas.microsoft.com/office/powerpoint/2010/main" val="2305142537"/>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31844EF-0A22-4305-9F84-89118C22D7D7}" type="datetime1">
              <a:rPr lang="es-ES" smtClean="0"/>
              <a:t>28/04/2021</a:t>
            </a:fld>
            <a:endParaRPr lang="es-ES"/>
          </a:p>
        </p:txBody>
      </p:sp>
      <p:sp>
        <p:nvSpPr>
          <p:cNvPr id="4"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FA926CB-4E4B-4595-A1D0-2555F86E2CB8}" type="slidenum">
              <a:rPr lang="es-ES" smtClean="0"/>
              <a:t>‹Nº›</a:t>
            </a:fld>
            <a:endParaRPr lang="es-ES"/>
          </a:p>
        </p:txBody>
      </p:sp>
    </p:spTree>
    <p:extLst>
      <p:ext uri="{BB962C8B-B14F-4D97-AF65-F5344CB8AC3E}">
        <p14:creationId xmlns:p14="http://schemas.microsoft.com/office/powerpoint/2010/main" val="3151087827"/>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31844EF-0A22-4305-9F84-89118C22D7D7}" type="datetime1">
              <a:rPr lang="es-ES" smtClean="0"/>
              <a:t>28/04/2021</a:t>
            </a:fld>
            <a:endParaRPr lang="es-ES"/>
          </a:p>
        </p:txBody>
      </p:sp>
      <p:sp>
        <p:nvSpPr>
          <p:cNvPr id="4"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FA926CB-4E4B-4595-A1D0-2555F86E2CB8}" type="slidenum">
              <a:rPr lang="es-ES" smtClean="0"/>
              <a:t>‹Nº›</a:t>
            </a:fld>
            <a:endParaRPr lang="es-ES"/>
          </a:p>
        </p:txBody>
      </p:sp>
    </p:spTree>
    <p:extLst>
      <p:ext uri="{BB962C8B-B14F-4D97-AF65-F5344CB8AC3E}">
        <p14:creationId xmlns:p14="http://schemas.microsoft.com/office/powerpoint/2010/main" val="570411183"/>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6618156-8602-4DB5-B7FD-02A3E00FEA1A}" type="datetime1">
              <a:rPr lang="es-ES" smtClean="0"/>
              <a:t>28/04/2021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FA926CB-4E4B-4595-A1D0-2555F86E2CB8}" type="slidenum">
              <a:rPr lang="es-ES" smtClean="0"/>
              <a:t>‹Nº›</a:t>
            </a:fld>
            <a:endParaRPr lang="es-ES"/>
          </a:p>
        </p:txBody>
      </p:sp>
    </p:spTree>
    <p:extLst>
      <p:ext uri="{BB962C8B-B14F-4D97-AF65-F5344CB8AC3E}">
        <p14:creationId xmlns:p14="http://schemas.microsoft.com/office/powerpoint/2010/main" val="39467183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8422A80-8112-4347-B594-175888C1318D}" type="datetime1">
              <a:rPr lang="es-ES" smtClean="0"/>
              <a:t>28/04/2021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FA926CB-4E4B-4595-A1D0-2555F86E2CB8}" type="slidenum">
              <a:rPr lang="es-ES" smtClean="0"/>
              <a:t>‹Nº›</a:t>
            </a:fld>
            <a:endParaRPr lang="es-ES"/>
          </a:p>
        </p:txBody>
      </p:sp>
    </p:spTree>
    <p:extLst>
      <p:ext uri="{BB962C8B-B14F-4D97-AF65-F5344CB8AC3E}">
        <p14:creationId xmlns:p14="http://schemas.microsoft.com/office/powerpoint/2010/main" val="3508166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3"/>
          <p:cNvSpPr>
            <a:spLocks noGrp="1"/>
          </p:cNvSpPr>
          <p:nvPr>
            <p:ph type="dt" sz="half" idx="10"/>
          </p:nvPr>
        </p:nvSpPr>
        <p:spPr/>
        <p:txBody>
          <a:bodyPr/>
          <a:lstStyle/>
          <a:p>
            <a:fld id="{BF90E94F-2D22-4C8E-8ED3-A10142E0530E}" type="datetime1">
              <a:rPr lang="es-ES" smtClean="0"/>
              <a:t>28/04/2021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FA926CB-4E4B-4595-A1D0-2555F86E2CB8}" type="slidenum">
              <a:rPr lang="es-ES" smtClean="0"/>
              <a:t>‹Nº›</a:t>
            </a:fld>
            <a:endParaRPr lang="es-ES"/>
          </a:p>
        </p:txBody>
      </p:sp>
    </p:spTree>
    <p:extLst>
      <p:ext uri="{BB962C8B-B14F-4D97-AF65-F5344CB8AC3E}">
        <p14:creationId xmlns:p14="http://schemas.microsoft.com/office/powerpoint/2010/main" val="3639216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73ACB634-B9FF-4B93-B0AC-E4BB40594E59}" type="datetime1">
              <a:rPr lang="es-ES" smtClean="0"/>
              <a:t>28/04/2021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FA926CB-4E4B-4595-A1D0-2555F86E2CB8}" type="slidenum">
              <a:rPr lang="es-ES" smtClean="0"/>
              <a:t>‹Nº›</a:t>
            </a:fld>
            <a:endParaRPr lang="es-ES"/>
          </a:p>
        </p:txBody>
      </p:sp>
    </p:spTree>
    <p:extLst>
      <p:ext uri="{BB962C8B-B14F-4D97-AF65-F5344CB8AC3E}">
        <p14:creationId xmlns:p14="http://schemas.microsoft.com/office/powerpoint/2010/main" val="4027951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E020F16-2466-40DA-A6A4-183652E8F56A}" type="datetime1">
              <a:rPr lang="es-ES" smtClean="0"/>
              <a:t>28/04/2021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FA926CB-4E4B-4595-A1D0-2555F86E2CB8}" type="slidenum">
              <a:rPr lang="es-ES" smtClean="0"/>
              <a:t>‹Nº›</a:t>
            </a:fld>
            <a:endParaRPr lang="es-ES"/>
          </a:p>
        </p:txBody>
      </p:sp>
    </p:spTree>
    <p:extLst>
      <p:ext uri="{BB962C8B-B14F-4D97-AF65-F5344CB8AC3E}">
        <p14:creationId xmlns:p14="http://schemas.microsoft.com/office/powerpoint/2010/main" val="972082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F18A3AA-8340-437B-8704-26F9363E22F8}" type="datetime1">
              <a:rPr lang="es-ES" smtClean="0"/>
              <a:t>28/04/2021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8FA926CB-4E4B-4595-A1D0-2555F86E2CB8}" type="slidenum">
              <a:rPr lang="es-ES" smtClean="0"/>
              <a:t>‹Nº›</a:t>
            </a:fld>
            <a:endParaRPr lang="es-ES"/>
          </a:p>
        </p:txBody>
      </p:sp>
    </p:spTree>
    <p:extLst>
      <p:ext uri="{BB962C8B-B14F-4D97-AF65-F5344CB8AC3E}">
        <p14:creationId xmlns:p14="http://schemas.microsoft.com/office/powerpoint/2010/main" val="3497728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7" name="Date Placeholder 2"/>
          <p:cNvSpPr>
            <a:spLocks noGrp="1"/>
          </p:cNvSpPr>
          <p:nvPr>
            <p:ph type="dt" sz="half" idx="10"/>
          </p:nvPr>
        </p:nvSpPr>
        <p:spPr/>
        <p:txBody>
          <a:bodyPr/>
          <a:lstStyle/>
          <a:p>
            <a:fld id="{C31844EF-0A22-4305-9F84-89118C22D7D7}" type="datetime1">
              <a:rPr lang="es-ES" smtClean="0"/>
              <a:t>28/04/2021</a:t>
            </a:fld>
            <a:endParaRPr lang="es-ES"/>
          </a:p>
        </p:txBody>
      </p:sp>
      <p:sp>
        <p:nvSpPr>
          <p:cNvPr id="5" name="Footer Placeholder 3"/>
          <p:cNvSpPr>
            <a:spLocks noGrp="1"/>
          </p:cNvSpPr>
          <p:nvPr>
            <p:ph type="ftr" sz="quarter" idx="11"/>
          </p:nvPr>
        </p:nvSpPr>
        <p:spPr/>
        <p:txBody>
          <a:bodyPr/>
          <a:lstStyle/>
          <a:p>
            <a:endParaRPr lang="es-ES"/>
          </a:p>
        </p:txBody>
      </p:sp>
      <p:sp>
        <p:nvSpPr>
          <p:cNvPr id="6" name="Slide Number Placeholder 4"/>
          <p:cNvSpPr>
            <a:spLocks noGrp="1"/>
          </p:cNvSpPr>
          <p:nvPr>
            <p:ph type="sldNum" sz="quarter" idx="12"/>
          </p:nvPr>
        </p:nvSpPr>
        <p:spPr/>
        <p:txBody>
          <a:bodyPr/>
          <a:lstStyle/>
          <a:p>
            <a:fld id="{8FA926CB-4E4B-4595-A1D0-2555F86E2CB8}" type="slidenum">
              <a:rPr lang="es-ES" smtClean="0"/>
              <a:t>‹Nº›</a:t>
            </a:fld>
            <a:endParaRPr lang="es-ES"/>
          </a:p>
        </p:txBody>
      </p:sp>
    </p:spTree>
    <p:extLst>
      <p:ext uri="{BB962C8B-B14F-4D97-AF65-F5344CB8AC3E}">
        <p14:creationId xmlns:p14="http://schemas.microsoft.com/office/powerpoint/2010/main" val="857470721"/>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B568836-896C-470D-BBAB-3AE302572A4A}" type="datetime1">
              <a:rPr lang="es-ES" smtClean="0"/>
              <a:t>28/04/2021</a:t>
            </a:fld>
            <a:endParaRPr lang="es-ES"/>
          </a:p>
        </p:txBody>
      </p:sp>
      <p:sp>
        <p:nvSpPr>
          <p:cNvPr id="5" name="Footer Placeholder 2"/>
          <p:cNvSpPr>
            <a:spLocks noGrp="1"/>
          </p:cNvSpPr>
          <p:nvPr>
            <p:ph type="ftr" sz="quarter" idx="11"/>
          </p:nvPr>
        </p:nvSpPr>
        <p:spPr/>
        <p:txBody>
          <a:bodyPr/>
          <a:lstStyle/>
          <a:p>
            <a:endParaRPr lang="es-ES"/>
          </a:p>
        </p:txBody>
      </p:sp>
      <p:sp>
        <p:nvSpPr>
          <p:cNvPr id="6" name="Slide Number Placeholder 3"/>
          <p:cNvSpPr>
            <a:spLocks noGrp="1"/>
          </p:cNvSpPr>
          <p:nvPr>
            <p:ph type="sldNum" sz="quarter" idx="12"/>
          </p:nvPr>
        </p:nvSpPr>
        <p:spPr/>
        <p:txBody>
          <a:bodyPr/>
          <a:lstStyle/>
          <a:p>
            <a:fld id="{8FA926CB-4E4B-4595-A1D0-2555F86E2CB8}" type="slidenum">
              <a:rPr lang="es-ES" smtClean="0"/>
              <a:t>‹Nº›</a:t>
            </a:fld>
            <a:endParaRPr lang="es-ES"/>
          </a:p>
        </p:txBody>
      </p:sp>
    </p:spTree>
    <p:extLst>
      <p:ext uri="{BB962C8B-B14F-4D97-AF65-F5344CB8AC3E}">
        <p14:creationId xmlns:p14="http://schemas.microsoft.com/office/powerpoint/2010/main" val="1065372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7" name="Date Placeholder 4"/>
          <p:cNvSpPr>
            <a:spLocks noGrp="1"/>
          </p:cNvSpPr>
          <p:nvPr>
            <p:ph type="dt" sz="half" idx="10"/>
          </p:nvPr>
        </p:nvSpPr>
        <p:spPr/>
        <p:txBody>
          <a:bodyPr/>
          <a:lstStyle/>
          <a:p>
            <a:fld id="{C5F61D44-EBB4-4436-9686-EBBD9EF73FAE}" type="datetime1">
              <a:rPr lang="es-ES" smtClean="0"/>
              <a:t>28/04/2021</a:t>
            </a:fld>
            <a:endParaRPr lang="es-ES"/>
          </a:p>
        </p:txBody>
      </p:sp>
      <p:sp>
        <p:nvSpPr>
          <p:cNvPr id="5" name="Footer Placeholder 5"/>
          <p:cNvSpPr>
            <a:spLocks noGrp="1"/>
          </p:cNvSpPr>
          <p:nvPr>
            <p:ph type="ftr" sz="quarter" idx="11"/>
          </p:nvPr>
        </p:nvSpPr>
        <p:spPr/>
        <p:txBody>
          <a:bodyPr/>
          <a:lstStyle/>
          <a:p>
            <a:endParaRPr lang="es-ES"/>
          </a:p>
        </p:txBody>
      </p:sp>
      <p:sp>
        <p:nvSpPr>
          <p:cNvPr id="6" name="Slide Number Placeholder 6"/>
          <p:cNvSpPr>
            <a:spLocks noGrp="1"/>
          </p:cNvSpPr>
          <p:nvPr>
            <p:ph type="sldNum" sz="quarter" idx="12"/>
          </p:nvPr>
        </p:nvSpPr>
        <p:spPr/>
        <p:txBody>
          <a:bodyPr/>
          <a:lstStyle/>
          <a:p>
            <a:fld id="{8FA926CB-4E4B-4595-A1D0-2555F86E2CB8}" type="slidenum">
              <a:rPr lang="es-ES" smtClean="0"/>
              <a:t>‹Nº›</a:t>
            </a:fld>
            <a:endParaRPr lang="es-ES"/>
          </a:p>
        </p:txBody>
      </p:sp>
    </p:spTree>
    <p:extLst>
      <p:ext uri="{BB962C8B-B14F-4D97-AF65-F5344CB8AC3E}">
        <p14:creationId xmlns:p14="http://schemas.microsoft.com/office/powerpoint/2010/main" val="4063863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E4EF34C-EF9E-4BFD-9721-D9E56BD454E1}" type="datetime1">
              <a:rPr lang="es-ES" smtClean="0"/>
              <a:t>28/04/2021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FA926CB-4E4B-4595-A1D0-2555F86E2CB8}" type="slidenum">
              <a:rPr lang="es-ES" smtClean="0"/>
              <a:t>‹Nº›</a:t>
            </a:fld>
            <a:endParaRPr lang="es-ES"/>
          </a:p>
        </p:txBody>
      </p:sp>
    </p:spTree>
    <p:extLst>
      <p:ext uri="{BB962C8B-B14F-4D97-AF65-F5344CB8AC3E}">
        <p14:creationId xmlns:p14="http://schemas.microsoft.com/office/powerpoint/2010/main" val="1532202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31844EF-0A22-4305-9F84-89118C22D7D7}" type="datetime1">
              <a:rPr lang="es-ES" smtClean="0"/>
              <a:t>28/04/2021</a:t>
            </a:fld>
            <a:endParaRPr lang="es-E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s-E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FA926CB-4E4B-4595-A1D0-2555F86E2CB8}" type="slidenum">
              <a:rPr lang="es-ES" smtClean="0"/>
              <a:t>‹Nº›</a:t>
            </a:fld>
            <a:endParaRPr lang="es-ES"/>
          </a:p>
        </p:txBody>
      </p:sp>
    </p:spTree>
    <p:extLst>
      <p:ext uri="{BB962C8B-B14F-4D97-AF65-F5344CB8AC3E}">
        <p14:creationId xmlns:p14="http://schemas.microsoft.com/office/powerpoint/2010/main" val="25341673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LUBAHAMO@uahurtado.cl"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232058" y="2826540"/>
            <a:ext cx="9505056" cy="954107"/>
          </a:xfrm>
          <a:prstGeom prst="rect">
            <a:avLst/>
          </a:prstGeom>
          <a:noFill/>
        </p:spPr>
        <p:txBody>
          <a:bodyPr wrap="square" rtlCol="0">
            <a:spAutoFit/>
          </a:bodyPr>
          <a:lstStyle/>
          <a:p>
            <a:pPr algn="ctr"/>
            <a:r>
              <a:rPr lang="es-ES" sz="2800" b="1" i="1" dirty="0"/>
              <a:t>“Introducción a los métodos, enfoques y técnicas de investigación cualitativa”</a:t>
            </a:r>
          </a:p>
        </p:txBody>
      </p:sp>
      <p:sp>
        <p:nvSpPr>
          <p:cNvPr id="5" name="4 CuadroTexto"/>
          <p:cNvSpPr txBox="1"/>
          <p:nvPr/>
        </p:nvSpPr>
        <p:spPr>
          <a:xfrm>
            <a:off x="8328248" y="5085184"/>
            <a:ext cx="3024336" cy="369332"/>
          </a:xfrm>
          <a:prstGeom prst="rect">
            <a:avLst/>
          </a:prstGeom>
          <a:noFill/>
        </p:spPr>
        <p:txBody>
          <a:bodyPr wrap="square" rtlCol="0">
            <a:spAutoFit/>
          </a:bodyPr>
          <a:lstStyle/>
          <a:p>
            <a:r>
              <a:rPr lang="es-ES" b="1" dirty="0"/>
              <a:t>*Prof. Luis </a:t>
            </a:r>
            <a:r>
              <a:rPr lang="es-ES" b="1" dirty="0" err="1"/>
              <a:t>Bahamondes</a:t>
            </a:r>
            <a:r>
              <a:rPr lang="es-ES" b="1" dirty="0"/>
              <a:t> G</a:t>
            </a:r>
          </a:p>
        </p:txBody>
      </p:sp>
      <p:sp>
        <p:nvSpPr>
          <p:cNvPr id="3" name="2 Marcador de número de diapositiva"/>
          <p:cNvSpPr>
            <a:spLocks noGrp="1"/>
          </p:cNvSpPr>
          <p:nvPr>
            <p:ph type="sldNum" sz="quarter" idx="12"/>
          </p:nvPr>
        </p:nvSpPr>
        <p:spPr/>
        <p:txBody>
          <a:bodyPr/>
          <a:lstStyle/>
          <a:p>
            <a:fld id="{8FA926CB-4E4B-4595-A1D0-2555F86E2CB8}" type="slidenum">
              <a:rPr lang="es-ES" smtClean="0"/>
              <a:t>1</a:t>
            </a:fld>
            <a:endParaRPr lang="es-ES"/>
          </a:p>
        </p:txBody>
      </p:sp>
      <p:cxnSp>
        <p:nvCxnSpPr>
          <p:cNvPr id="6" name="5 Conector recto"/>
          <p:cNvCxnSpPr/>
          <p:nvPr/>
        </p:nvCxnSpPr>
        <p:spPr>
          <a:xfrm>
            <a:off x="335360" y="6381328"/>
            <a:ext cx="3096344"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8 CuadroTexto"/>
          <p:cNvSpPr txBox="1"/>
          <p:nvPr/>
        </p:nvSpPr>
        <p:spPr>
          <a:xfrm>
            <a:off x="191344" y="6406423"/>
            <a:ext cx="10441160" cy="246221"/>
          </a:xfrm>
          <a:prstGeom prst="rect">
            <a:avLst/>
          </a:prstGeom>
          <a:noFill/>
        </p:spPr>
        <p:txBody>
          <a:bodyPr wrap="square" rtlCol="0">
            <a:spAutoFit/>
          </a:bodyPr>
          <a:lstStyle/>
          <a:p>
            <a:r>
              <a:rPr lang="es-CL" sz="1000" dirty="0"/>
              <a:t>*Doctor en Ciencias de las Religiones, D.E.A  en Antropología Social. Magister en Ciencias Sociales mención sociología de la modernización, Licenciado en Historia</a:t>
            </a:r>
          </a:p>
        </p:txBody>
      </p:sp>
      <p:sp>
        <p:nvSpPr>
          <p:cNvPr id="8" name="3 CuadroTexto">
            <a:extLst>
              <a:ext uri="{FF2B5EF4-FFF2-40B4-BE49-F238E27FC236}">
                <a16:creationId xmlns:a16="http://schemas.microsoft.com/office/drawing/2014/main" id="{89FAE3FA-F926-4DA2-85C6-6A09747DC11C}"/>
              </a:ext>
            </a:extLst>
          </p:cNvPr>
          <p:cNvSpPr txBox="1"/>
          <p:nvPr/>
        </p:nvSpPr>
        <p:spPr>
          <a:xfrm>
            <a:off x="1427214" y="369571"/>
            <a:ext cx="9303543" cy="584775"/>
          </a:xfrm>
          <a:prstGeom prst="rect">
            <a:avLst/>
          </a:prstGeom>
          <a:noFill/>
        </p:spPr>
        <p:txBody>
          <a:bodyPr wrap="square" rtlCol="0">
            <a:spAutoFit/>
          </a:bodyPr>
          <a:lstStyle/>
          <a:p>
            <a:pPr algn="ctr"/>
            <a:r>
              <a:rPr lang="es-ES" sz="1600" dirty="0">
                <a:latin typeface="Arial" panose="020B0604020202020204" pitchFamily="34" charset="0"/>
                <a:cs typeface="Arial" panose="020B0604020202020204" pitchFamily="34" charset="0"/>
              </a:rPr>
              <a:t>Seminario: Métodos y Técnicas para el diseño de la Investigación socio-cultural</a:t>
            </a:r>
          </a:p>
          <a:p>
            <a:pPr algn="ctr"/>
            <a:r>
              <a:rPr lang="es-ES" sz="1600" dirty="0">
                <a:latin typeface="Arial" panose="020B0604020202020204" pitchFamily="34" charset="0"/>
                <a:cs typeface="Arial" panose="020B0604020202020204" pitchFamily="34" charset="0"/>
              </a:rPr>
              <a:t>Universidad de Chile</a:t>
            </a:r>
          </a:p>
        </p:txBody>
      </p:sp>
    </p:spTree>
    <p:extLst>
      <p:ext uri="{BB962C8B-B14F-4D97-AF65-F5344CB8AC3E}">
        <p14:creationId xmlns:p14="http://schemas.microsoft.com/office/powerpoint/2010/main" val="713443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Text Box 4"/>
          <p:cNvSpPr txBox="1">
            <a:spLocks noChangeArrowheads="1"/>
          </p:cNvSpPr>
          <p:nvPr/>
        </p:nvSpPr>
        <p:spPr bwMode="auto">
          <a:xfrm>
            <a:off x="839416" y="268305"/>
            <a:ext cx="3311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Tahoma" charset="0"/>
              </a:defRPr>
            </a:lvl1pPr>
            <a:lvl2pPr marL="742950" indent="-285750" eaLnBrk="0" hangingPunct="0">
              <a:defRPr i="1">
                <a:solidFill>
                  <a:schemeClr val="tx1"/>
                </a:solidFill>
                <a:latin typeface="Tahoma" charset="0"/>
              </a:defRPr>
            </a:lvl2pPr>
            <a:lvl3pPr marL="1143000" indent="-228600" eaLnBrk="0" hangingPunct="0">
              <a:defRPr i="1">
                <a:solidFill>
                  <a:schemeClr val="tx1"/>
                </a:solidFill>
                <a:latin typeface="Tahoma" charset="0"/>
              </a:defRPr>
            </a:lvl3pPr>
            <a:lvl4pPr marL="1600200" indent="-228600" eaLnBrk="0" hangingPunct="0">
              <a:defRPr i="1">
                <a:solidFill>
                  <a:schemeClr val="tx1"/>
                </a:solidFill>
                <a:latin typeface="Tahoma" charset="0"/>
              </a:defRPr>
            </a:lvl4pPr>
            <a:lvl5pPr marL="2057400" indent="-228600" eaLnBrk="0" hangingPunct="0">
              <a:defRPr i="1">
                <a:solidFill>
                  <a:schemeClr val="tx1"/>
                </a:solidFill>
                <a:latin typeface="Tahoma" charset="0"/>
              </a:defRPr>
            </a:lvl5pPr>
            <a:lvl6pPr marL="2514600" indent="-228600" eaLnBrk="0" fontAlgn="base" hangingPunct="0">
              <a:spcBef>
                <a:spcPct val="0"/>
              </a:spcBef>
              <a:spcAft>
                <a:spcPct val="0"/>
              </a:spcAft>
              <a:defRPr i="1">
                <a:solidFill>
                  <a:schemeClr val="tx1"/>
                </a:solidFill>
                <a:latin typeface="Tahoma" charset="0"/>
              </a:defRPr>
            </a:lvl6pPr>
            <a:lvl7pPr marL="2971800" indent="-228600" eaLnBrk="0" fontAlgn="base" hangingPunct="0">
              <a:spcBef>
                <a:spcPct val="0"/>
              </a:spcBef>
              <a:spcAft>
                <a:spcPct val="0"/>
              </a:spcAft>
              <a:defRPr i="1">
                <a:solidFill>
                  <a:schemeClr val="tx1"/>
                </a:solidFill>
                <a:latin typeface="Tahoma" charset="0"/>
              </a:defRPr>
            </a:lvl7pPr>
            <a:lvl8pPr marL="3429000" indent="-228600" eaLnBrk="0" fontAlgn="base" hangingPunct="0">
              <a:spcBef>
                <a:spcPct val="0"/>
              </a:spcBef>
              <a:spcAft>
                <a:spcPct val="0"/>
              </a:spcAft>
              <a:defRPr i="1">
                <a:solidFill>
                  <a:schemeClr val="tx1"/>
                </a:solidFill>
                <a:latin typeface="Tahoma" charset="0"/>
              </a:defRPr>
            </a:lvl8pPr>
            <a:lvl9pPr marL="3886200" indent="-228600" eaLnBrk="0" fontAlgn="base" hangingPunct="0">
              <a:spcBef>
                <a:spcPct val="0"/>
              </a:spcBef>
              <a:spcAft>
                <a:spcPct val="0"/>
              </a:spcAft>
              <a:defRPr i="1">
                <a:solidFill>
                  <a:schemeClr val="tx1"/>
                </a:solidFill>
                <a:latin typeface="Tahoma" charset="0"/>
              </a:defRPr>
            </a:lvl9pPr>
          </a:lstStyle>
          <a:p>
            <a:pPr algn="ctr" eaLnBrk="1" hangingPunct="1">
              <a:spcBef>
                <a:spcPct val="50000"/>
              </a:spcBef>
            </a:pPr>
            <a:r>
              <a:rPr lang="es-ES_tradnl" altLang="es-ES" sz="2400" b="1" i="0" dirty="0"/>
              <a:t>Tipos de preguntas:</a:t>
            </a:r>
            <a:endParaRPr lang="es-CL" altLang="es-ES" sz="2400" b="1" i="0" dirty="0"/>
          </a:p>
        </p:txBody>
      </p:sp>
      <p:sp>
        <p:nvSpPr>
          <p:cNvPr id="27653" name="Line 5"/>
          <p:cNvSpPr>
            <a:spLocks noChangeShapeType="1"/>
          </p:cNvSpPr>
          <p:nvPr/>
        </p:nvSpPr>
        <p:spPr bwMode="auto">
          <a:xfrm>
            <a:off x="2351088" y="908050"/>
            <a:ext cx="0" cy="433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27654" name="Line 6"/>
          <p:cNvSpPr>
            <a:spLocks noChangeShapeType="1"/>
          </p:cNvSpPr>
          <p:nvPr/>
        </p:nvSpPr>
        <p:spPr bwMode="auto">
          <a:xfrm>
            <a:off x="2351088" y="1341438"/>
            <a:ext cx="7921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27655" name="Rectangle 7"/>
          <p:cNvSpPr>
            <a:spLocks noChangeArrowheads="1"/>
          </p:cNvSpPr>
          <p:nvPr/>
        </p:nvSpPr>
        <p:spPr bwMode="auto">
          <a:xfrm>
            <a:off x="3143251" y="1125539"/>
            <a:ext cx="1584325" cy="358775"/>
          </a:xfrm>
          <a:prstGeom prst="rect">
            <a:avLst/>
          </a:prstGeom>
          <a:solidFill>
            <a:schemeClr val="accent1"/>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chemeClr val="accent1"/>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i="1">
                <a:solidFill>
                  <a:schemeClr val="tx1"/>
                </a:solidFill>
                <a:latin typeface="Tahoma" charset="0"/>
              </a:defRPr>
            </a:lvl1pPr>
            <a:lvl2pPr marL="742950" indent="-285750" eaLnBrk="0" hangingPunct="0">
              <a:defRPr i="1">
                <a:solidFill>
                  <a:schemeClr val="tx1"/>
                </a:solidFill>
                <a:latin typeface="Tahoma" charset="0"/>
              </a:defRPr>
            </a:lvl2pPr>
            <a:lvl3pPr marL="1143000" indent="-228600" eaLnBrk="0" hangingPunct="0">
              <a:defRPr i="1">
                <a:solidFill>
                  <a:schemeClr val="tx1"/>
                </a:solidFill>
                <a:latin typeface="Tahoma" charset="0"/>
              </a:defRPr>
            </a:lvl3pPr>
            <a:lvl4pPr marL="1600200" indent="-228600" eaLnBrk="0" hangingPunct="0">
              <a:defRPr i="1">
                <a:solidFill>
                  <a:schemeClr val="tx1"/>
                </a:solidFill>
                <a:latin typeface="Tahoma" charset="0"/>
              </a:defRPr>
            </a:lvl4pPr>
            <a:lvl5pPr marL="2057400" indent="-228600" eaLnBrk="0" hangingPunct="0">
              <a:defRPr i="1">
                <a:solidFill>
                  <a:schemeClr val="tx1"/>
                </a:solidFill>
                <a:latin typeface="Tahoma" charset="0"/>
              </a:defRPr>
            </a:lvl5pPr>
            <a:lvl6pPr marL="2514600" indent="-228600" eaLnBrk="0" fontAlgn="base" hangingPunct="0">
              <a:spcBef>
                <a:spcPct val="0"/>
              </a:spcBef>
              <a:spcAft>
                <a:spcPct val="0"/>
              </a:spcAft>
              <a:defRPr i="1">
                <a:solidFill>
                  <a:schemeClr val="tx1"/>
                </a:solidFill>
                <a:latin typeface="Tahoma" charset="0"/>
              </a:defRPr>
            </a:lvl6pPr>
            <a:lvl7pPr marL="2971800" indent="-228600" eaLnBrk="0" fontAlgn="base" hangingPunct="0">
              <a:spcBef>
                <a:spcPct val="0"/>
              </a:spcBef>
              <a:spcAft>
                <a:spcPct val="0"/>
              </a:spcAft>
              <a:defRPr i="1">
                <a:solidFill>
                  <a:schemeClr val="tx1"/>
                </a:solidFill>
                <a:latin typeface="Tahoma" charset="0"/>
              </a:defRPr>
            </a:lvl7pPr>
            <a:lvl8pPr marL="3429000" indent="-228600" eaLnBrk="0" fontAlgn="base" hangingPunct="0">
              <a:spcBef>
                <a:spcPct val="0"/>
              </a:spcBef>
              <a:spcAft>
                <a:spcPct val="0"/>
              </a:spcAft>
              <a:defRPr i="1">
                <a:solidFill>
                  <a:schemeClr val="tx1"/>
                </a:solidFill>
                <a:latin typeface="Tahoma" charset="0"/>
              </a:defRPr>
            </a:lvl8pPr>
            <a:lvl9pPr marL="3886200" indent="-228600" eaLnBrk="0" fontAlgn="base" hangingPunct="0">
              <a:spcBef>
                <a:spcPct val="0"/>
              </a:spcBef>
              <a:spcAft>
                <a:spcPct val="0"/>
              </a:spcAft>
              <a:defRPr i="1">
                <a:solidFill>
                  <a:schemeClr val="tx1"/>
                </a:solidFill>
                <a:latin typeface="Tahoma" charset="0"/>
              </a:defRPr>
            </a:lvl9pPr>
          </a:lstStyle>
          <a:p>
            <a:pPr algn="ctr" eaLnBrk="1" hangingPunct="1"/>
            <a:r>
              <a:rPr lang="es-ES_tradnl" altLang="es-ES" i="0" dirty="0">
                <a:solidFill>
                  <a:schemeClr val="bg1"/>
                </a:solidFill>
              </a:rPr>
              <a:t>Dicotómicas</a:t>
            </a:r>
            <a:endParaRPr lang="es-CL" altLang="es-ES" i="0" dirty="0">
              <a:solidFill>
                <a:schemeClr val="bg1"/>
              </a:solidFill>
            </a:endParaRPr>
          </a:p>
        </p:txBody>
      </p:sp>
      <p:sp>
        <p:nvSpPr>
          <p:cNvPr id="27656" name="Line 8"/>
          <p:cNvSpPr>
            <a:spLocks noChangeShapeType="1"/>
          </p:cNvSpPr>
          <p:nvPr/>
        </p:nvSpPr>
        <p:spPr bwMode="auto">
          <a:xfrm flipV="1">
            <a:off x="4727576" y="1268411"/>
            <a:ext cx="946479" cy="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27657" name="Rectangle 9"/>
          <p:cNvSpPr>
            <a:spLocks noChangeArrowheads="1"/>
          </p:cNvSpPr>
          <p:nvPr/>
        </p:nvSpPr>
        <p:spPr bwMode="auto">
          <a:xfrm>
            <a:off x="5692105" y="881153"/>
            <a:ext cx="4940400" cy="720727"/>
          </a:xfrm>
          <a:prstGeom prst="rect">
            <a:avLst/>
          </a:prstGeom>
          <a:solidFill>
            <a:schemeClr val="accent3"/>
          </a:solidFill>
          <a:ln w="9525">
            <a:solidFill>
              <a:schemeClr val="tx1"/>
            </a:solidFill>
            <a:miter lim="800000"/>
            <a:headEnd/>
            <a:tailEnd/>
          </a:ln>
          <a:effectLst/>
        </p:spPr>
        <p:txBody>
          <a:bodyPr wrap="none" anchor="ctr"/>
          <a:lstStyle>
            <a:lvl1pPr eaLnBrk="0" hangingPunct="0">
              <a:defRPr i="1">
                <a:solidFill>
                  <a:schemeClr val="tx1"/>
                </a:solidFill>
                <a:latin typeface="Tahoma" charset="0"/>
              </a:defRPr>
            </a:lvl1pPr>
            <a:lvl2pPr marL="742950" indent="-285750" eaLnBrk="0" hangingPunct="0">
              <a:defRPr i="1">
                <a:solidFill>
                  <a:schemeClr val="tx1"/>
                </a:solidFill>
                <a:latin typeface="Tahoma" charset="0"/>
              </a:defRPr>
            </a:lvl2pPr>
            <a:lvl3pPr marL="1143000" indent="-228600" eaLnBrk="0" hangingPunct="0">
              <a:defRPr i="1">
                <a:solidFill>
                  <a:schemeClr val="tx1"/>
                </a:solidFill>
                <a:latin typeface="Tahoma" charset="0"/>
              </a:defRPr>
            </a:lvl3pPr>
            <a:lvl4pPr marL="1600200" indent="-228600" eaLnBrk="0" hangingPunct="0">
              <a:defRPr i="1">
                <a:solidFill>
                  <a:schemeClr val="tx1"/>
                </a:solidFill>
                <a:latin typeface="Tahoma" charset="0"/>
              </a:defRPr>
            </a:lvl4pPr>
            <a:lvl5pPr marL="2057400" indent="-228600" eaLnBrk="0" hangingPunct="0">
              <a:defRPr i="1">
                <a:solidFill>
                  <a:schemeClr val="tx1"/>
                </a:solidFill>
                <a:latin typeface="Tahoma" charset="0"/>
              </a:defRPr>
            </a:lvl5pPr>
            <a:lvl6pPr marL="2514600" indent="-228600" eaLnBrk="0" fontAlgn="base" hangingPunct="0">
              <a:spcBef>
                <a:spcPct val="0"/>
              </a:spcBef>
              <a:spcAft>
                <a:spcPct val="0"/>
              </a:spcAft>
              <a:defRPr i="1">
                <a:solidFill>
                  <a:schemeClr val="tx1"/>
                </a:solidFill>
                <a:latin typeface="Tahoma" charset="0"/>
              </a:defRPr>
            </a:lvl6pPr>
            <a:lvl7pPr marL="2971800" indent="-228600" eaLnBrk="0" fontAlgn="base" hangingPunct="0">
              <a:spcBef>
                <a:spcPct val="0"/>
              </a:spcBef>
              <a:spcAft>
                <a:spcPct val="0"/>
              </a:spcAft>
              <a:defRPr i="1">
                <a:solidFill>
                  <a:schemeClr val="tx1"/>
                </a:solidFill>
                <a:latin typeface="Tahoma" charset="0"/>
              </a:defRPr>
            </a:lvl7pPr>
            <a:lvl8pPr marL="3429000" indent="-228600" eaLnBrk="0" fontAlgn="base" hangingPunct="0">
              <a:spcBef>
                <a:spcPct val="0"/>
              </a:spcBef>
              <a:spcAft>
                <a:spcPct val="0"/>
              </a:spcAft>
              <a:defRPr i="1">
                <a:solidFill>
                  <a:schemeClr val="tx1"/>
                </a:solidFill>
                <a:latin typeface="Tahoma" charset="0"/>
              </a:defRPr>
            </a:lvl8pPr>
            <a:lvl9pPr marL="3886200" indent="-228600" eaLnBrk="0" fontAlgn="base" hangingPunct="0">
              <a:spcBef>
                <a:spcPct val="0"/>
              </a:spcBef>
              <a:spcAft>
                <a:spcPct val="0"/>
              </a:spcAft>
              <a:defRPr i="1">
                <a:solidFill>
                  <a:schemeClr val="tx1"/>
                </a:solidFill>
                <a:latin typeface="Tahoma" charset="0"/>
              </a:defRPr>
            </a:lvl9pPr>
          </a:lstStyle>
          <a:p>
            <a:pPr algn="ctr"/>
            <a:r>
              <a:rPr lang="es-ES_tradnl" altLang="es-CL" sz="1600" i="0" dirty="0">
                <a:solidFill>
                  <a:srgbClr val="000000"/>
                </a:solidFill>
              </a:rPr>
              <a:t>¿Existe participación democrática en la </a:t>
            </a:r>
          </a:p>
          <a:p>
            <a:pPr algn="ctr"/>
            <a:r>
              <a:rPr lang="es-ES_tradnl" altLang="es-CL" sz="1600" i="0" dirty="0">
                <a:solidFill>
                  <a:srgbClr val="000000"/>
                </a:solidFill>
              </a:rPr>
              <a:t>Universidad? </a:t>
            </a:r>
          </a:p>
          <a:p>
            <a:pPr algn="ctr"/>
            <a:r>
              <a:rPr lang="es-ES_tradnl" altLang="es-CL" sz="1600" i="0" dirty="0">
                <a:solidFill>
                  <a:srgbClr val="000000"/>
                </a:solidFill>
              </a:rPr>
              <a:t>Si o No</a:t>
            </a:r>
            <a:endParaRPr lang="es-CL" altLang="es-CL" sz="1600" i="0" dirty="0">
              <a:solidFill>
                <a:srgbClr val="000000"/>
              </a:solidFill>
            </a:endParaRPr>
          </a:p>
        </p:txBody>
      </p:sp>
      <p:sp>
        <p:nvSpPr>
          <p:cNvPr id="27658" name="Line 10"/>
          <p:cNvSpPr>
            <a:spLocks noChangeShapeType="1"/>
          </p:cNvSpPr>
          <p:nvPr/>
        </p:nvSpPr>
        <p:spPr bwMode="auto">
          <a:xfrm>
            <a:off x="2351088" y="1341438"/>
            <a:ext cx="0" cy="863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27659" name="Line 11"/>
          <p:cNvSpPr>
            <a:spLocks noChangeShapeType="1"/>
          </p:cNvSpPr>
          <p:nvPr/>
        </p:nvSpPr>
        <p:spPr bwMode="auto">
          <a:xfrm>
            <a:off x="2351089" y="2205038"/>
            <a:ext cx="720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27660" name="Rectangle 12"/>
          <p:cNvSpPr>
            <a:spLocks noChangeArrowheads="1"/>
          </p:cNvSpPr>
          <p:nvPr/>
        </p:nvSpPr>
        <p:spPr bwMode="auto">
          <a:xfrm>
            <a:off x="3071813" y="2060576"/>
            <a:ext cx="1655762" cy="360363"/>
          </a:xfrm>
          <a:prstGeom prst="rect">
            <a:avLst/>
          </a:prstGeom>
          <a:solidFill>
            <a:schemeClr val="accent1"/>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chemeClr val="accent1"/>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i="1">
                <a:solidFill>
                  <a:schemeClr val="tx1"/>
                </a:solidFill>
                <a:latin typeface="Tahoma" charset="0"/>
              </a:defRPr>
            </a:lvl1pPr>
            <a:lvl2pPr marL="742950" indent="-285750" eaLnBrk="0" hangingPunct="0">
              <a:defRPr i="1">
                <a:solidFill>
                  <a:schemeClr val="tx1"/>
                </a:solidFill>
                <a:latin typeface="Tahoma" charset="0"/>
              </a:defRPr>
            </a:lvl2pPr>
            <a:lvl3pPr marL="1143000" indent="-228600" eaLnBrk="0" hangingPunct="0">
              <a:defRPr i="1">
                <a:solidFill>
                  <a:schemeClr val="tx1"/>
                </a:solidFill>
                <a:latin typeface="Tahoma" charset="0"/>
              </a:defRPr>
            </a:lvl3pPr>
            <a:lvl4pPr marL="1600200" indent="-228600" eaLnBrk="0" hangingPunct="0">
              <a:defRPr i="1">
                <a:solidFill>
                  <a:schemeClr val="tx1"/>
                </a:solidFill>
                <a:latin typeface="Tahoma" charset="0"/>
              </a:defRPr>
            </a:lvl4pPr>
            <a:lvl5pPr marL="2057400" indent="-228600" eaLnBrk="0" hangingPunct="0">
              <a:defRPr i="1">
                <a:solidFill>
                  <a:schemeClr val="tx1"/>
                </a:solidFill>
                <a:latin typeface="Tahoma" charset="0"/>
              </a:defRPr>
            </a:lvl5pPr>
            <a:lvl6pPr marL="2514600" indent="-228600" eaLnBrk="0" fontAlgn="base" hangingPunct="0">
              <a:spcBef>
                <a:spcPct val="0"/>
              </a:spcBef>
              <a:spcAft>
                <a:spcPct val="0"/>
              </a:spcAft>
              <a:defRPr i="1">
                <a:solidFill>
                  <a:schemeClr val="tx1"/>
                </a:solidFill>
                <a:latin typeface="Tahoma" charset="0"/>
              </a:defRPr>
            </a:lvl6pPr>
            <a:lvl7pPr marL="2971800" indent="-228600" eaLnBrk="0" fontAlgn="base" hangingPunct="0">
              <a:spcBef>
                <a:spcPct val="0"/>
              </a:spcBef>
              <a:spcAft>
                <a:spcPct val="0"/>
              </a:spcAft>
              <a:defRPr i="1">
                <a:solidFill>
                  <a:schemeClr val="tx1"/>
                </a:solidFill>
                <a:latin typeface="Tahoma" charset="0"/>
              </a:defRPr>
            </a:lvl7pPr>
            <a:lvl8pPr marL="3429000" indent="-228600" eaLnBrk="0" fontAlgn="base" hangingPunct="0">
              <a:spcBef>
                <a:spcPct val="0"/>
              </a:spcBef>
              <a:spcAft>
                <a:spcPct val="0"/>
              </a:spcAft>
              <a:defRPr i="1">
                <a:solidFill>
                  <a:schemeClr val="tx1"/>
                </a:solidFill>
                <a:latin typeface="Tahoma" charset="0"/>
              </a:defRPr>
            </a:lvl8pPr>
            <a:lvl9pPr marL="3886200" indent="-228600" eaLnBrk="0" fontAlgn="base" hangingPunct="0">
              <a:spcBef>
                <a:spcPct val="0"/>
              </a:spcBef>
              <a:spcAft>
                <a:spcPct val="0"/>
              </a:spcAft>
              <a:defRPr i="1">
                <a:solidFill>
                  <a:schemeClr val="tx1"/>
                </a:solidFill>
                <a:latin typeface="Tahoma" charset="0"/>
              </a:defRPr>
            </a:lvl9pPr>
          </a:lstStyle>
          <a:p>
            <a:pPr algn="ctr" eaLnBrk="1" hangingPunct="1"/>
            <a:r>
              <a:rPr lang="es-ES_tradnl" altLang="es-ES" i="0" dirty="0">
                <a:solidFill>
                  <a:schemeClr val="bg1"/>
                </a:solidFill>
              </a:rPr>
              <a:t>inventario</a:t>
            </a:r>
            <a:endParaRPr lang="es-CL" altLang="es-ES" i="0" dirty="0">
              <a:solidFill>
                <a:schemeClr val="bg1"/>
              </a:solidFill>
            </a:endParaRPr>
          </a:p>
        </p:txBody>
      </p:sp>
      <p:sp>
        <p:nvSpPr>
          <p:cNvPr id="27661" name="Line 13"/>
          <p:cNvSpPr>
            <a:spLocks noChangeShapeType="1"/>
          </p:cNvSpPr>
          <p:nvPr/>
        </p:nvSpPr>
        <p:spPr bwMode="auto">
          <a:xfrm>
            <a:off x="4727576" y="2276475"/>
            <a:ext cx="9366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27662" name="Rectangle 14"/>
          <p:cNvSpPr>
            <a:spLocks noChangeArrowheads="1"/>
          </p:cNvSpPr>
          <p:nvPr/>
        </p:nvSpPr>
        <p:spPr bwMode="auto">
          <a:xfrm>
            <a:off x="5674056" y="1844679"/>
            <a:ext cx="4958450" cy="1152520"/>
          </a:xfrm>
          <a:prstGeom prst="rect">
            <a:avLst/>
          </a:prstGeom>
          <a:solidFill>
            <a:schemeClr val="accent3"/>
          </a:solidFill>
          <a:ln w="9525">
            <a:solidFill>
              <a:schemeClr val="tx1"/>
            </a:solidFill>
            <a:miter lim="800000"/>
            <a:headEnd/>
            <a:tailEnd/>
          </a:ln>
          <a:effectLst/>
        </p:spPr>
        <p:txBody>
          <a:bodyPr wrap="none" anchor="ctr"/>
          <a:lstStyle>
            <a:lvl1pPr eaLnBrk="0" hangingPunct="0">
              <a:defRPr i="1">
                <a:solidFill>
                  <a:schemeClr val="tx1"/>
                </a:solidFill>
                <a:latin typeface="Tahoma" charset="0"/>
              </a:defRPr>
            </a:lvl1pPr>
            <a:lvl2pPr marL="742950" indent="-285750" eaLnBrk="0" hangingPunct="0">
              <a:defRPr i="1">
                <a:solidFill>
                  <a:schemeClr val="tx1"/>
                </a:solidFill>
                <a:latin typeface="Tahoma" charset="0"/>
              </a:defRPr>
            </a:lvl2pPr>
            <a:lvl3pPr marL="1143000" indent="-228600" eaLnBrk="0" hangingPunct="0">
              <a:defRPr i="1">
                <a:solidFill>
                  <a:schemeClr val="tx1"/>
                </a:solidFill>
                <a:latin typeface="Tahoma" charset="0"/>
              </a:defRPr>
            </a:lvl3pPr>
            <a:lvl4pPr marL="1600200" indent="-228600" eaLnBrk="0" hangingPunct="0">
              <a:defRPr i="1">
                <a:solidFill>
                  <a:schemeClr val="tx1"/>
                </a:solidFill>
                <a:latin typeface="Tahoma" charset="0"/>
              </a:defRPr>
            </a:lvl4pPr>
            <a:lvl5pPr marL="2057400" indent="-228600" eaLnBrk="0" hangingPunct="0">
              <a:defRPr i="1">
                <a:solidFill>
                  <a:schemeClr val="tx1"/>
                </a:solidFill>
                <a:latin typeface="Tahoma" charset="0"/>
              </a:defRPr>
            </a:lvl5pPr>
            <a:lvl6pPr marL="2514600" indent="-228600" eaLnBrk="0" fontAlgn="base" hangingPunct="0">
              <a:spcBef>
                <a:spcPct val="0"/>
              </a:spcBef>
              <a:spcAft>
                <a:spcPct val="0"/>
              </a:spcAft>
              <a:defRPr i="1">
                <a:solidFill>
                  <a:schemeClr val="tx1"/>
                </a:solidFill>
                <a:latin typeface="Tahoma" charset="0"/>
              </a:defRPr>
            </a:lvl6pPr>
            <a:lvl7pPr marL="2971800" indent="-228600" eaLnBrk="0" fontAlgn="base" hangingPunct="0">
              <a:spcBef>
                <a:spcPct val="0"/>
              </a:spcBef>
              <a:spcAft>
                <a:spcPct val="0"/>
              </a:spcAft>
              <a:defRPr i="1">
                <a:solidFill>
                  <a:schemeClr val="tx1"/>
                </a:solidFill>
                <a:latin typeface="Tahoma" charset="0"/>
              </a:defRPr>
            </a:lvl7pPr>
            <a:lvl8pPr marL="3429000" indent="-228600" eaLnBrk="0" fontAlgn="base" hangingPunct="0">
              <a:spcBef>
                <a:spcPct val="0"/>
              </a:spcBef>
              <a:spcAft>
                <a:spcPct val="0"/>
              </a:spcAft>
              <a:defRPr i="1">
                <a:solidFill>
                  <a:schemeClr val="tx1"/>
                </a:solidFill>
                <a:latin typeface="Tahoma" charset="0"/>
              </a:defRPr>
            </a:lvl8pPr>
            <a:lvl9pPr marL="3886200" indent="-228600" eaLnBrk="0" fontAlgn="base" hangingPunct="0">
              <a:spcBef>
                <a:spcPct val="0"/>
              </a:spcBef>
              <a:spcAft>
                <a:spcPct val="0"/>
              </a:spcAft>
              <a:defRPr i="1">
                <a:solidFill>
                  <a:schemeClr val="tx1"/>
                </a:solidFill>
                <a:latin typeface="Tahoma" charset="0"/>
              </a:defRPr>
            </a:lvl9pPr>
          </a:lstStyle>
          <a:p>
            <a:r>
              <a:rPr lang="es-ES_tradnl" altLang="es-CL" sz="1600" i="0" dirty="0">
                <a:solidFill>
                  <a:srgbClr val="000000"/>
                </a:solidFill>
              </a:rPr>
              <a:t>¿Asiste regularmente a clases?</a:t>
            </a:r>
          </a:p>
          <a:p>
            <a:pPr>
              <a:buFontTx/>
              <a:buChar char="•"/>
            </a:pPr>
            <a:r>
              <a:rPr lang="es-ES_tradnl" altLang="es-CL" sz="1600" i="0" dirty="0">
                <a:solidFill>
                  <a:srgbClr val="000000"/>
                </a:solidFill>
              </a:rPr>
              <a:t>Nunca</a:t>
            </a:r>
          </a:p>
          <a:p>
            <a:pPr>
              <a:buFontTx/>
              <a:buChar char="•"/>
            </a:pPr>
            <a:r>
              <a:rPr lang="es-ES_tradnl" altLang="es-CL" sz="1600" i="0" dirty="0">
                <a:solidFill>
                  <a:srgbClr val="000000"/>
                </a:solidFill>
              </a:rPr>
              <a:t> Solo a los cursos que me agradan</a:t>
            </a:r>
          </a:p>
          <a:p>
            <a:pPr>
              <a:buFontTx/>
              <a:buChar char="•"/>
            </a:pPr>
            <a:r>
              <a:rPr lang="es-ES_tradnl" altLang="es-CL" sz="1600" i="0" dirty="0">
                <a:solidFill>
                  <a:srgbClr val="000000"/>
                </a:solidFill>
              </a:rPr>
              <a:t>Todos los días</a:t>
            </a:r>
          </a:p>
        </p:txBody>
      </p:sp>
      <p:sp>
        <p:nvSpPr>
          <p:cNvPr id="27663" name="Line 15"/>
          <p:cNvSpPr>
            <a:spLocks noChangeShapeType="1"/>
          </p:cNvSpPr>
          <p:nvPr/>
        </p:nvSpPr>
        <p:spPr bwMode="auto">
          <a:xfrm>
            <a:off x="2351088" y="2205038"/>
            <a:ext cx="0" cy="2303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27664" name="Line 16"/>
          <p:cNvSpPr>
            <a:spLocks noChangeShapeType="1"/>
          </p:cNvSpPr>
          <p:nvPr/>
        </p:nvSpPr>
        <p:spPr bwMode="auto">
          <a:xfrm>
            <a:off x="2351089" y="4508500"/>
            <a:ext cx="6492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27665" name="Rectangle 17"/>
          <p:cNvSpPr>
            <a:spLocks noChangeArrowheads="1"/>
          </p:cNvSpPr>
          <p:nvPr/>
        </p:nvSpPr>
        <p:spPr bwMode="auto">
          <a:xfrm>
            <a:off x="3000376" y="4221163"/>
            <a:ext cx="1871663" cy="431800"/>
          </a:xfrm>
          <a:prstGeom prst="rect">
            <a:avLst/>
          </a:prstGeom>
          <a:solidFill>
            <a:schemeClr val="accent1"/>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chemeClr val="accent1"/>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i="1">
                <a:solidFill>
                  <a:schemeClr val="tx1"/>
                </a:solidFill>
                <a:latin typeface="Tahoma" charset="0"/>
              </a:defRPr>
            </a:lvl1pPr>
            <a:lvl2pPr marL="742950" indent="-285750" eaLnBrk="0" hangingPunct="0">
              <a:defRPr i="1">
                <a:solidFill>
                  <a:schemeClr val="tx1"/>
                </a:solidFill>
                <a:latin typeface="Tahoma" charset="0"/>
              </a:defRPr>
            </a:lvl2pPr>
            <a:lvl3pPr marL="1143000" indent="-228600" eaLnBrk="0" hangingPunct="0">
              <a:defRPr i="1">
                <a:solidFill>
                  <a:schemeClr val="tx1"/>
                </a:solidFill>
                <a:latin typeface="Tahoma" charset="0"/>
              </a:defRPr>
            </a:lvl3pPr>
            <a:lvl4pPr marL="1600200" indent="-228600" eaLnBrk="0" hangingPunct="0">
              <a:defRPr i="1">
                <a:solidFill>
                  <a:schemeClr val="tx1"/>
                </a:solidFill>
                <a:latin typeface="Tahoma" charset="0"/>
              </a:defRPr>
            </a:lvl4pPr>
            <a:lvl5pPr marL="2057400" indent="-228600" eaLnBrk="0" hangingPunct="0">
              <a:defRPr i="1">
                <a:solidFill>
                  <a:schemeClr val="tx1"/>
                </a:solidFill>
                <a:latin typeface="Tahoma" charset="0"/>
              </a:defRPr>
            </a:lvl5pPr>
            <a:lvl6pPr marL="2514600" indent="-228600" eaLnBrk="0" fontAlgn="base" hangingPunct="0">
              <a:spcBef>
                <a:spcPct val="0"/>
              </a:spcBef>
              <a:spcAft>
                <a:spcPct val="0"/>
              </a:spcAft>
              <a:defRPr i="1">
                <a:solidFill>
                  <a:schemeClr val="tx1"/>
                </a:solidFill>
                <a:latin typeface="Tahoma" charset="0"/>
              </a:defRPr>
            </a:lvl6pPr>
            <a:lvl7pPr marL="2971800" indent="-228600" eaLnBrk="0" fontAlgn="base" hangingPunct="0">
              <a:spcBef>
                <a:spcPct val="0"/>
              </a:spcBef>
              <a:spcAft>
                <a:spcPct val="0"/>
              </a:spcAft>
              <a:defRPr i="1">
                <a:solidFill>
                  <a:schemeClr val="tx1"/>
                </a:solidFill>
                <a:latin typeface="Tahoma" charset="0"/>
              </a:defRPr>
            </a:lvl7pPr>
            <a:lvl8pPr marL="3429000" indent="-228600" eaLnBrk="0" fontAlgn="base" hangingPunct="0">
              <a:spcBef>
                <a:spcPct val="0"/>
              </a:spcBef>
              <a:spcAft>
                <a:spcPct val="0"/>
              </a:spcAft>
              <a:defRPr i="1">
                <a:solidFill>
                  <a:schemeClr val="tx1"/>
                </a:solidFill>
                <a:latin typeface="Tahoma" charset="0"/>
              </a:defRPr>
            </a:lvl8pPr>
            <a:lvl9pPr marL="3886200" indent="-228600" eaLnBrk="0" fontAlgn="base" hangingPunct="0">
              <a:spcBef>
                <a:spcPct val="0"/>
              </a:spcBef>
              <a:spcAft>
                <a:spcPct val="0"/>
              </a:spcAft>
              <a:defRPr i="1">
                <a:solidFill>
                  <a:schemeClr val="tx1"/>
                </a:solidFill>
                <a:latin typeface="Tahoma" charset="0"/>
              </a:defRPr>
            </a:lvl9pPr>
          </a:lstStyle>
          <a:p>
            <a:pPr algn="ctr" eaLnBrk="1" hangingPunct="1"/>
            <a:r>
              <a:rPr lang="es-ES_tradnl" altLang="es-ES" i="0" dirty="0">
                <a:solidFill>
                  <a:schemeClr val="bg1"/>
                </a:solidFill>
              </a:rPr>
              <a:t>E. múltiple</a:t>
            </a:r>
            <a:endParaRPr lang="es-CL" altLang="es-ES" i="0" dirty="0">
              <a:solidFill>
                <a:schemeClr val="bg1"/>
              </a:solidFill>
            </a:endParaRPr>
          </a:p>
        </p:txBody>
      </p:sp>
      <p:sp>
        <p:nvSpPr>
          <p:cNvPr id="27666" name="Line 18"/>
          <p:cNvSpPr>
            <a:spLocks noChangeShapeType="1"/>
          </p:cNvSpPr>
          <p:nvPr/>
        </p:nvSpPr>
        <p:spPr bwMode="auto">
          <a:xfrm>
            <a:off x="4872039" y="4437063"/>
            <a:ext cx="7191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27667" name="Rectangle 19"/>
          <p:cNvSpPr>
            <a:spLocks noChangeArrowheads="1"/>
          </p:cNvSpPr>
          <p:nvPr/>
        </p:nvSpPr>
        <p:spPr bwMode="auto">
          <a:xfrm>
            <a:off x="5591175" y="3284539"/>
            <a:ext cx="5041330" cy="1584325"/>
          </a:xfrm>
          <a:prstGeom prst="rect">
            <a:avLst/>
          </a:prstGeom>
          <a:solidFill>
            <a:schemeClr val="accent3"/>
          </a:solidFill>
          <a:ln w="9525">
            <a:solidFill>
              <a:schemeClr val="tx1"/>
            </a:solidFill>
            <a:miter lim="800000"/>
            <a:headEnd/>
            <a:tailEnd/>
          </a:ln>
          <a:effectLst/>
        </p:spPr>
        <p:txBody>
          <a:bodyPr wrap="none" anchor="ctr"/>
          <a:lstStyle>
            <a:lvl1pPr eaLnBrk="0" hangingPunct="0">
              <a:defRPr i="1">
                <a:solidFill>
                  <a:schemeClr val="tx1"/>
                </a:solidFill>
                <a:latin typeface="Tahoma" charset="0"/>
              </a:defRPr>
            </a:lvl1pPr>
            <a:lvl2pPr marL="742950" indent="-285750" eaLnBrk="0" hangingPunct="0">
              <a:defRPr i="1">
                <a:solidFill>
                  <a:schemeClr val="tx1"/>
                </a:solidFill>
                <a:latin typeface="Tahoma" charset="0"/>
              </a:defRPr>
            </a:lvl2pPr>
            <a:lvl3pPr marL="1143000" indent="-228600" eaLnBrk="0" hangingPunct="0">
              <a:defRPr i="1">
                <a:solidFill>
                  <a:schemeClr val="tx1"/>
                </a:solidFill>
                <a:latin typeface="Tahoma" charset="0"/>
              </a:defRPr>
            </a:lvl3pPr>
            <a:lvl4pPr marL="1600200" indent="-228600" eaLnBrk="0" hangingPunct="0">
              <a:defRPr i="1">
                <a:solidFill>
                  <a:schemeClr val="tx1"/>
                </a:solidFill>
                <a:latin typeface="Tahoma" charset="0"/>
              </a:defRPr>
            </a:lvl4pPr>
            <a:lvl5pPr marL="2057400" indent="-228600" eaLnBrk="0" hangingPunct="0">
              <a:defRPr i="1">
                <a:solidFill>
                  <a:schemeClr val="tx1"/>
                </a:solidFill>
                <a:latin typeface="Tahoma" charset="0"/>
              </a:defRPr>
            </a:lvl5pPr>
            <a:lvl6pPr marL="2514600" indent="-228600" eaLnBrk="0" fontAlgn="base" hangingPunct="0">
              <a:spcBef>
                <a:spcPct val="0"/>
              </a:spcBef>
              <a:spcAft>
                <a:spcPct val="0"/>
              </a:spcAft>
              <a:defRPr i="1">
                <a:solidFill>
                  <a:schemeClr val="tx1"/>
                </a:solidFill>
                <a:latin typeface="Tahoma" charset="0"/>
              </a:defRPr>
            </a:lvl6pPr>
            <a:lvl7pPr marL="2971800" indent="-228600" eaLnBrk="0" fontAlgn="base" hangingPunct="0">
              <a:spcBef>
                <a:spcPct val="0"/>
              </a:spcBef>
              <a:spcAft>
                <a:spcPct val="0"/>
              </a:spcAft>
              <a:defRPr i="1">
                <a:solidFill>
                  <a:schemeClr val="tx1"/>
                </a:solidFill>
                <a:latin typeface="Tahoma" charset="0"/>
              </a:defRPr>
            </a:lvl7pPr>
            <a:lvl8pPr marL="3429000" indent="-228600" eaLnBrk="0" fontAlgn="base" hangingPunct="0">
              <a:spcBef>
                <a:spcPct val="0"/>
              </a:spcBef>
              <a:spcAft>
                <a:spcPct val="0"/>
              </a:spcAft>
              <a:defRPr i="1">
                <a:solidFill>
                  <a:schemeClr val="tx1"/>
                </a:solidFill>
                <a:latin typeface="Tahoma" charset="0"/>
              </a:defRPr>
            </a:lvl8pPr>
            <a:lvl9pPr marL="3886200" indent="-228600" eaLnBrk="0" fontAlgn="base" hangingPunct="0">
              <a:spcBef>
                <a:spcPct val="0"/>
              </a:spcBef>
              <a:spcAft>
                <a:spcPct val="0"/>
              </a:spcAft>
              <a:defRPr i="1">
                <a:solidFill>
                  <a:schemeClr val="tx1"/>
                </a:solidFill>
                <a:latin typeface="Tahoma" charset="0"/>
              </a:defRPr>
            </a:lvl9pPr>
          </a:lstStyle>
          <a:p>
            <a:endParaRPr lang="es-ES_tradnl" altLang="es-CL" i="0" dirty="0">
              <a:solidFill>
                <a:srgbClr val="000000"/>
              </a:solidFill>
            </a:endParaRPr>
          </a:p>
          <a:p>
            <a:r>
              <a:rPr lang="es-ES_tradnl" altLang="es-CL" sz="1600" i="0" dirty="0">
                <a:solidFill>
                  <a:srgbClr val="000000"/>
                </a:solidFill>
              </a:rPr>
              <a:t>Un estudiante de “excelencia” debe:</a:t>
            </a:r>
          </a:p>
          <a:p>
            <a:pPr>
              <a:buFontTx/>
              <a:buChar char="•"/>
            </a:pPr>
            <a:r>
              <a:rPr lang="es-ES_tradnl" altLang="es-CL" sz="1600" i="0" dirty="0">
                <a:solidFill>
                  <a:srgbClr val="000000"/>
                </a:solidFill>
              </a:rPr>
              <a:t>Asistir regularmente a clases</a:t>
            </a:r>
          </a:p>
          <a:p>
            <a:pPr>
              <a:buFontTx/>
              <a:buChar char="•"/>
            </a:pPr>
            <a:r>
              <a:rPr lang="es-ES_tradnl" altLang="es-CL" sz="1600" i="0" dirty="0">
                <a:solidFill>
                  <a:srgbClr val="000000"/>
                </a:solidFill>
              </a:rPr>
              <a:t>Participar activamente en política local</a:t>
            </a:r>
          </a:p>
          <a:p>
            <a:pPr>
              <a:buFontTx/>
              <a:buChar char="•"/>
            </a:pPr>
            <a:r>
              <a:rPr lang="es-ES_tradnl" altLang="es-CL" sz="1600" i="0" dirty="0">
                <a:solidFill>
                  <a:srgbClr val="000000"/>
                </a:solidFill>
              </a:rPr>
              <a:t>Posee un buen rendimiento académico</a:t>
            </a:r>
          </a:p>
          <a:p>
            <a:pPr>
              <a:buFontTx/>
              <a:buChar char="•"/>
            </a:pPr>
            <a:r>
              <a:rPr lang="es-ES_tradnl" altLang="es-CL" sz="1600" i="0" dirty="0">
                <a:solidFill>
                  <a:srgbClr val="000000"/>
                </a:solidFill>
              </a:rPr>
              <a:t>Compartir con la comunidad universitaria</a:t>
            </a:r>
          </a:p>
          <a:p>
            <a:pPr>
              <a:buFontTx/>
              <a:buChar char="•"/>
            </a:pPr>
            <a:endParaRPr lang="es-ES_tradnl" altLang="es-CL" i="0" dirty="0">
              <a:solidFill>
                <a:srgbClr val="000000"/>
              </a:solidFill>
            </a:endParaRPr>
          </a:p>
        </p:txBody>
      </p:sp>
      <p:sp>
        <p:nvSpPr>
          <p:cNvPr id="27668" name="Line 20"/>
          <p:cNvSpPr>
            <a:spLocks noChangeShapeType="1"/>
          </p:cNvSpPr>
          <p:nvPr/>
        </p:nvSpPr>
        <p:spPr bwMode="auto">
          <a:xfrm>
            <a:off x="2351088" y="4508501"/>
            <a:ext cx="0" cy="15843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27669" name="Line 21"/>
          <p:cNvSpPr>
            <a:spLocks noChangeShapeType="1"/>
          </p:cNvSpPr>
          <p:nvPr/>
        </p:nvSpPr>
        <p:spPr bwMode="auto">
          <a:xfrm>
            <a:off x="2351089" y="6092825"/>
            <a:ext cx="6492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27670" name="Rectangle 22"/>
          <p:cNvSpPr>
            <a:spLocks noChangeArrowheads="1"/>
          </p:cNvSpPr>
          <p:nvPr/>
        </p:nvSpPr>
        <p:spPr bwMode="auto">
          <a:xfrm>
            <a:off x="3000376" y="5805488"/>
            <a:ext cx="1800225" cy="431800"/>
          </a:xfrm>
          <a:prstGeom prst="rect">
            <a:avLst/>
          </a:prstGeom>
          <a:solidFill>
            <a:schemeClr val="accent1"/>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chemeClr val="accent1"/>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i="1">
                <a:solidFill>
                  <a:schemeClr val="tx1"/>
                </a:solidFill>
                <a:latin typeface="Tahoma" charset="0"/>
              </a:defRPr>
            </a:lvl1pPr>
            <a:lvl2pPr marL="742950" indent="-285750" eaLnBrk="0" hangingPunct="0">
              <a:defRPr i="1">
                <a:solidFill>
                  <a:schemeClr val="tx1"/>
                </a:solidFill>
                <a:latin typeface="Tahoma" charset="0"/>
              </a:defRPr>
            </a:lvl2pPr>
            <a:lvl3pPr marL="1143000" indent="-228600" eaLnBrk="0" hangingPunct="0">
              <a:defRPr i="1">
                <a:solidFill>
                  <a:schemeClr val="tx1"/>
                </a:solidFill>
                <a:latin typeface="Tahoma" charset="0"/>
              </a:defRPr>
            </a:lvl3pPr>
            <a:lvl4pPr marL="1600200" indent="-228600" eaLnBrk="0" hangingPunct="0">
              <a:defRPr i="1">
                <a:solidFill>
                  <a:schemeClr val="tx1"/>
                </a:solidFill>
                <a:latin typeface="Tahoma" charset="0"/>
              </a:defRPr>
            </a:lvl4pPr>
            <a:lvl5pPr marL="2057400" indent="-228600" eaLnBrk="0" hangingPunct="0">
              <a:defRPr i="1">
                <a:solidFill>
                  <a:schemeClr val="tx1"/>
                </a:solidFill>
                <a:latin typeface="Tahoma" charset="0"/>
              </a:defRPr>
            </a:lvl5pPr>
            <a:lvl6pPr marL="2514600" indent="-228600" eaLnBrk="0" fontAlgn="base" hangingPunct="0">
              <a:spcBef>
                <a:spcPct val="0"/>
              </a:spcBef>
              <a:spcAft>
                <a:spcPct val="0"/>
              </a:spcAft>
              <a:defRPr i="1">
                <a:solidFill>
                  <a:schemeClr val="tx1"/>
                </a:solidFill>
                <a:latin typeface="Tahoma" charset="0"/>
              </a:defRPr>
            </a:lvl6pPr>
            <a:lvl7pPr marL="2971800" indent="-228600" eaLnBrk="0" fontAlgn="base" hangingPunct="0">
              <a:spcBef>
                <a:spcPct val="0"/>
              </a:spcBef>
              <a:spcAft>
                <a:spcPct val="0"/>
              </a:spcAft>
              <a:defRPr i="1">
                <a:solidFill>
                  <a:schemeClr val="tx1"/>
                </a:solidFill>
                <a:latin typeface="Tahoma" charset="0"/>
              </a:defRPr>
            </a:lvl7pPr>
            <a:lvl8pPr marL="3429000" indent="-228600" eaLnBrk="0" fontAlgn="base" hangingPunct="0">
              <a:spcBef>
                <a:spcPct val="0"/>
              </a:spcBef>
              <a:spcAft>
                <a:spcPct val="0"/>
              </a:spcAft>
              <a:defRPr i="1">
                <a:solidFill>
                  <a:schemeClr val="tx1"/>
                </a:solidFill>
                <a:latin typeface="Tahoma" charset="0"/>
              </a:defRPr>
            </a:lvl8pPr>
            <a:lvl9pPr marL="3886200" indent="-228600" eaLnBrk="0" fontAlgn="base" hangingPunct="0">
              <a:spcBef>
                <a:spcPct val="0"/>
              </a:spcBef>
              <a:spcAft>
                <a:spcPct val="0"/>
              </a:spcAft>
              <a:defRPr i="1">
                <a:solidFill>
                  <a:schemeClr val="tx1"/>
                </a:solidFill>
                <a:latin typeface="Tahoma" charset="0"/>
              </a:defRPr>
            </a:lvl9pPr>
          </a:lstStyle>
          <a:p>
            <a:pPr algn="ctr" eaLnBrk="1" hangingPunct="1"/>
            <a:r>
              <a:rPr lang="es-ES_tradnl" altLang="es-ES" dirty="0">
                <a:solidFill>
                  <a:schemeClr val="bg1"/>
                </a:solidFill>
              </a:rPr>
              <a:t>Likert</a:t>
            </a:r>
            <a:endParaRPr lang="es-CL" altLang="es-ES" dirty="0">
              <a:solidFill>
                <a:schemeClr val="bg1"/>
              </a:solidFill>
            </a:endParaRPr>
          </a:p>
        </p:txBody>
      </p:sp>
      <p:sp>
        <p:nvSpPr>
          <p:cNvPr id="27671" name="Line 23"/>
          <p:cNvSpPr>
            <a:spLocks noChangeShapeType="1"/>
          </p:cNvSpPr>
          <p:nvPr/>
        </p:nvSpPr>
        <p:spPr bwMode="auto">
          <a:xfrm>
            <a:off x="4800601" y="6021388"/>
            <a:ext cx="7905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27672" name="Rectangle 24"/>
          <p:cNvSpPr>
            <a:spLocks noChangeArrowheads="1"/>
          </p:cNvSpPr>
          <p:nvPr/>
        </p:nvSpPr>
        <p:spPr bwMode="auto">
          <a:xfrm>
            <a:off x="5601046" y="5300663"/>
            <a:ext cx="5031460" cy="1152520"/>
          </a:xfrm>
          <a:prstGeom prst="rect">
            <a:avLst/>
          </a:prstGeom>
          <a:solidFill>
            <a:schemeClr val="accent3"/>
          </a:solidFill>
          <a:ln w="9525">
            <a:solidFill>
              <a:schemeClr val="tx1"/>
            </a:solidFill>
            <a:miter lim="800000"/>
            <a:headEnd/>
            <a:tailEnd/>
          </a:ln>
          <a:effectLst/>
        </p:spPr>
        <p:txBody>
          <a:bodyPr wrap="none" anchor="ctr"/>
          <a:lstStyle>
            <a:lvl1pPr eaLnBrk="0" hangingPunct="0">
              <a:defRPr i="1">
                <a:solidFill>
                  <a:schemeClr val="tx1"/>
                </a:solidFill>
                <a:latin typeface="Tahoma" charset="0"/>
              </a:defRPr>
            </a:lvl1pPr>
            <a:lvl2pPr marL="742950" indent="-285750" eaLnBrk="0" hangingPunct="0">
              <a:defRPr i="1">
                <a:solidFill>
                  <a:schemeClr val="tx1"/>
                </a:solidFill>
                <a:latin typeface="Tahoma" charset="0"/>
              </a:defRPr>
            </a:lvl2pPr>
            <a:lvl3pPr marL="1143000" indent="-228600" eaLnBrk="0" hangingPunct="0">
              <a:defRPr i="1">
                <a:solidFill>
                  <a:schemeClr val="tx1"/>
                </a:solidFill>
                <a:latin typeface="Tahoma" charset="0"/>
              </a:defRPr>
            </a:lvl3pPr>
            <a:lvl4pPr marL="1600200" indent="-228600" eaLnBrk="0" hangingPunct="0">
              <a:defRPr i="1">
                <a:solidFill>
                  <a:schemeClr val="tx1"/>
                </a:solidFill>
                <a:latin typeface="Tahoma" charset="0"/>
              </a:defRPr>
            </a:lvl4pPr>
            <a:lvl5pPr marL="2057400" indent="-228600" eaLnBrk="0" hangingPunct="0">
              <a:defRPr i="1">
                <a:solidFill>
                  <a:schemeClr val="tx1"/>
                </a:solidFill>
                <a:latin typeface="Tahoma" charset="0"/>
              </a:defRPr>
            </a:lvl5pPr>
            <a:lvl6pPr marL="2514600" indent="-228600" eaLnBrk="0" fontAlgn="base" hangingPunct="0">
              <a:spcBef>
                <a:spcPct val="0"/>
              </a:spcBef>
              <a:spcAft>
                <a:spcPct val="0"/>
              </a:spcAft>
              <a:defRPr i="1">
                <a:solidFill>
                  <a:schemeClr val="tx1"/>
                </a:solidFill>
                <a:latin typeface="Tahoma" charset="0"/>
              </a:defRPr>
            </a:lvl6pPr>
            <a:lvl7pPr marL="2971800" indent="-228600" eaLnBrk="0" fontAlgn="base" hangingPunct="0">
              <a:spcBef>
                <a:spcPct val="0"/>
              </a:spcBef>
              <a:spcAft>
                <a:spcPct val="0"/>
              </a:spcAft>
              <a:defRPr i="1">
                <a:solidFill>
                  <a:schemeClr val="tx1"/>
                </a:solidFill>
                <a:latin typeface="Tahoma" charset="0"/>
              </a:defRPr>
            </a:lvl7pPr>
            <a:lvl8pPr marL="3429000" indent="-228600" eaLnBrk="0" fontAlgn="base" hangingPunct="0">
              <a:spcBef>
                <a:spcPct val="0"/>
              </a:spcBef>
              <a:spcAft>
                <a:spcPct val="0"/>
              </a:spcAft>
              <a:defRPr i="1">
                <a:solidFill>
                  <a:schemeClr val="tx1"/>
                </a:solidFill>
                <a:latin typeface="Tahoma" charset="0"/>
              </a:defRPr>
            </a:lvl8pPr>
            <a:lvl9pPr marL="3886200" indent="-228600" eaLnBrk="0" fontAlgn="base" hangingPunct="0">
              <a:spcBef>
                <a:spcPct val="0"/>
              </a:spcBef>
              <a:spcAft>
                <a:spcPct val="0"/>
              </a:spcAft>
              <a:defRPr i="1">
                <a:solidFill>
                  <a:schemeClr val="tx1"/>
                </a:solidFill>
                <a:latin typeface="Tahoma" charset="0"/>
              </a:defRPr>
            </a:lvl9pPr>
          </a:lstStyle>
          <a:p>
            <a:r>
              <a:rPr lang="es-ES_tradnl" altLang="es-CL" sz="1600" i="0" dirty="0">
                <a:solidFill>
                  <a:srgbClr val="000000"/>
                </a:solidFill>
              </a:rPr>
              <a:t>Los estudiante cada vez menos participan en política: </a:t>
            </a:r>
          </a:p>
          <a:p>
            <a:pPr marL="285750" indent="-285750">
              <a:buFont typeface="Arial" panose="020B0604020202020204" pitchFamily="34" charset="0"/>
              <a:buChar char="•"/>
            </a:pPr>
            <a:r>
              <a:rPr lang="es-ES_tradnl" altLang="es-CL" sz="1600" i="0" dirty="0">
                <a:solidFill>
                  <a:srgbClr val="000000"/>
                </a:solidFill>
              </a:rPr>
              <a:t>de acuerdo</a:t>
            </a:r>
          </a:p>
          <a:p>
            <a:pPr marL="285750" indent="-285750">
              <a:buFont typeface="Arial" panose="020B0604020202020204" pitchFamily="34" charset="0"/>
              <a:buChar char="•"/>
            </a:pPr>
            <a:r>
              <a:rPr lang="es-ES_tradnl" altLang="es-CL" sz="1600" i="0" dirty="0">
                <a:solidFill>
                  <a:srgbClr val="000000"/>
                </a:solidFill>
              </a:rPr>
              <a:t>en desacuerdo</a:t>
            </a:r>
            <a:endParaRPr lang="es-CL" altLang="es-CL" sz="1600" i="0" dirty="0">
              <a:solidFill>
                <a:srgbClr val="000000"/>
              </a:solidFill>
            </a:endParaRPr>
          </a:p>
        </p:txBody>
      </p:sp>
      <p:sp>
        <p:nvSpPr>
          <p:cNvPr id="2" name="1 Marcador de número de diapositiva"/>
          <p:cNvSpPr>
            <a:spLocks noGrp="1"/>
          </p:cNvSpPr>
          <p:nvPr>
            <p:ph type="sldNum" sz="quarter" idx="12"/>
          </p:nvPr>
        </p:nvSpPr>
        <p:spPr/>
        <p:txBody>
          <a:bodyPr/>
          <a:lstStyle/>
          <a:p>
            <a:fld id="{8FA926CB-4E4B-4595-A1D0-2555F86E2CB8}" type="slidenum">
              <a:rPr lang="es-ES" smtClean="0"/>
              <a:t>10</a:t>
            </a:fld>
            <a:endParaRPr lang="es-ES"/>
          </a:p>
        </p:txBody>
      </p:sp>
    </p:spTree>
    <p:extLst>
      <p:ext uri="{BB962C8B-B14F-4D97-AF65-F5344CB8AC3E}">
        <p14:creationId xmlns:p14="http://schemas.microsoft.com/office/powerpoint/2010/main" val="34415190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7652"/>
                                        </p:tgtEl>
                                        <p:attrNameLst>
                                          <p:attrName>style.visibility</p:attrName>
                                        </p:attrNameLst>
                                      </p:cBhvr>
                                      <p:to>
                                        <p:strVal val="visible"/>
                                      </p:to>
                                    </p:set>
                                    <p:animEffect transition="in" filter="wipe(down)">
                                      <p:cBhvr>
                                        <p:cTn id="7" dur="500"/>
                                        <p:tgtEl>
                                          <p:spTgt spid="27652"/>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7653"/>
                                        </p:tgtEl>
                                        <p:attrNameLst>
                                          <p:attrName>style.visibility</p:attrName>
                                        </p:attrNameLst>
                                      </p:cBhvr>
                                      <p:to>
                                        <p:strVal val="visible"/>
                                      </p:to>
                                    </p:set>
                                    <p:animEffect transition="in" filter="wipe(up)">
                                      <p:cBhvr>
                                        <p:cTn id="11" dur="500"/>
                                        <p:tgtEl>
                                          <p:spTgt spid="27653"/>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7654"/>
                                        </p:tgtEl>
                                        <p:attrNameLst>
                                          <p:attrName>style.visibility</p:attrName>
                                        </p:attrNameLst>
                                      </p:cBhvr>
                                      <p:to>
                                        <p:strVal val="visible"/>
                                      </p:to>
                                    </p:set>
                                    <p:animEffect transition="in" filter="wipe(left)">
                                      <p:cBhvr>
                                        <p:cTn id="15" dur="500"/>
                                        <p:tgtEl>
                                          <p:spTgt spid="27654"/>
                                        </p:tgtEl>
                                      </p:cBhvr>
                                    </p:animEffect>
                                  </p:childTnLst>
                                </p:cTn>
                              </p:par>
                            </p:childTnLst>
                          </p:cTn>
                        </p:par>
                        <p:par>
                          <p:cTn id="16" fill="hold" nodeType="afterGroup">
                            <p:stCondLst>
                              <p:cond delay="1500"/>
                            </p:stCondLst>
                            <p:childTnLst>
                              <p:par>
                                <p:cTn id="17" presetID="5" presetClass="entr" presetSubtype="10" fill="hold" grpId="0" nodeType="afterEffect">
                                  <p:stCondLst>
                                    <p:cond delay="0"/>
                                  </p:stCondLst>
                                  <p:childTnLst>
                                    <p:set>
                                      <p:cBhvr>
                                        <p:cTn id="18" dur="1" fill="hold">
                                          <p:stCondLst>
                                            <p:cond delay="0"/>
                                          </p:stCondLst>
                                        </p:cTn>
                                        <p:tgtEl>
                                          <p:spTgt spid="27655"/>
                                        </p:tgtEl>
                                        <p:attrNameLst>
                                          <p:attrName>style.visibility</p:attrName>
                                        </p:attrNameLst>
                                      </p:cBhvr>
                                      <p:to>
                                        <p:strVal val="visible"/>
                                      </p:to>
                                    </p:set>
                                    <p:animEffect transition="in" filter="checkerboard(across)">
                                      <p:cBhvr>
                                        <p:cTn id="19" dur="500"/>
                                        <p:tgtEl>
                                          <p:spTgt spid="27655"/>
                                        </p:tgtEl>
                                      </p:cBhvr>
                                    </p:animEffect>
                                  </p:childTnLst>
                                </p:cTn>
                              </p:par>
                            </p:childTnLst>
                          </p:cTn>
                        </p:par>
                        <p:par>
                          <p:cTn id="20" fill="hold" nodeType="afterGroup">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27656"/>
                                        </p:tgtEl>
                                        <p:attrNameLst>
                                          <p:attrName>style.visibility</p:attrName>
                                        </p:attrNameLst>
                                      </p:cBhvr>
                                      <p:to>
                                        <p:strVal val="visible"/>
                                      </p:to>
                                    </p:set>
                                    <p:animEffect transition="in" filter="wipe(down)">
                                      <p:cBhvr>
                                        <p:cTn id="23" dur="500"/>
                                        <p:tgtEl>
                                          <p:spTgt spid="27656"/>
                                        </p:tgtEl>
                                      </p:cBhvr>
                                    </p:animEffect>
                                  </p:childTnLst>
                                </p:cTn>
                              </p:par>
                            </p:childTnLst>
                          </p:cTn>
                        </p:par>
                        <p:par>
                          <p:cTn id="24" fill="hold" nodeType="afterGroup">
                            <p:stCondLst>
                              <p:cond delay="2500"/>
                            </p:stCondLst>
                            <p:childTnLst>
                              <p:par>
                                <p:cTn id="25" presetID="3" presetClass="entr" presetSubtype="10" fill="hold" grpId="0" nodeType="afterEffect">
                                  <p:stCondLst>
                                    <p:cond delay="0"/>
                                  </p:stCondLst>
                                  <p:childTnLst>
                                    <p:set>
                                      <p:cBhvr>
                                        <p:cTn id="26" dur="1" fill="hold">
                                          <p:stCondLst>
                                            <p:cond delay="0"/>
                                          </p:stCondLst>
                                        </p:cTn>
                                        <p:tgtEl>
                                          <p:spTgt spid="27657"/>
                                        </p:tgtEl>
                                        <p:attrNameLst>
                                          <p:attrName>style.visibility</p:attrName>
                                        </p:attrNameLst>
                                      </p:cBhvr>
                                      <p:to>
                                        <p:strVal val="visible"/>
                                      </p:to>
                                    </p:set>
                                    <p:animEffect transition="in" filter="blinds(horizontal)">
                                      <p:cBhvr>
                                        <p:cTn id="27" dur="500"/>
                                        <p:tgtEl>
                                          <p:spTgt spid="27657"/>
                                        </p:tgtEl>
                                      </p:cBhvr>
                                    </p:animEffect>
                                  </p:childTnLst>
                                </p:cTn>
                              </p:par>
                            </p:childTnLst>
                          </p:cTn>
                        </p:par>
                        <p:par>
                          <p:cTn id="28" fill="hold" nodeType="afterGroup">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27658"/>
                                        </p:tgtEl>
                                        <p:attrNameLst>
                                          <p:attrName>style.visibility</p:attrName>
                                        </p:attrNameLst>
                                      </p:cBhvr>
                                      <p:to>
                                        <p:strVal val="visible"/>
                                      </p:to>
                                    </p:set>
                                    <p:animEffect transition="in" filter="wipe(up)">
                                      <p:cBhvr>
                                        <p:cTn id="31" dur="500"/>
                                        <p:tgtEl>
                                          <p:spTgt spid="27658"/>
                                        </p:tgtEl>
                                      </p:cBhvr>
                                    </p:animEffect>
                                  </p:childTnLst>
                                </p:cTn>
                              </p:par>
                            </p:childTnLst>
                          </p:cTn>
                        </p:par>
                        <p:par>
                          <p:cTn id="32" fill="hold" nodeType="afterGroup">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27659"/>
                                        </p:tgtEl>
                                        <p:attrNameLst>
                                          <p:attrName>style.visibility</p:attrName>
                                        </p:attrNameLst>
                                      </p:cBhvr>
                                      <p:to>
                                        <p:strVal val="visible"/>
                                      </p:to>
                                    </p:set>
                                    <p:animEffect transition="in" filter="wipe(left)">
                                      <p:cBhvr>
                                        <p:cTn id="35" dur="500"/>
                                        <p:tgtEl>
                                          <p:spTgt spid="27659"/>
                                        </p:tgtEl>
                                      </p:cBhvr>
                                    </p:animEffect>
                                  </p:childTnLst>
                                </p:cTn>
                              </p:par>
                            </p:childTnLst>
                          </p:cTn>
                        </p:par>
                        <p:par>
                          <p:cTn id="36" fill="hold" nodeType="afterGroup">
                            <p:stCondLst>
                              <p:cond delay="4000"/>
                            </p:stCondLst>
                            <p:childTnLst>
                              <p:par>
                                <p:cTn id="37" presetID="3" presetClass="entr" presetSubtype="10" fill="hold" grpId="0" nodeType="afterEffect">
                                  <p:stCondLst>
                                    <p:cond delay="0"/>
                                  </p:stCondLst>
                                  <p:childTnLst>
                                    <p:set>
                                      <p:cBhvr>
                                        <p:cTn id="38" dur="1" fill="hold">
                                          <p:stCondLst>
                                            <p:cond delay="0"/>
                                          </p:stCondLst>
                                        </p:cTn>
                                        <p:tgtEl>
                                          <p:spTgt spid="27660"/>
                                        </p:tgtEl>
                                        <p:attrNameLst>
                                          <p:attrName>style.visibility</p:attrName>
                                        </p:attrNameLst>
                                      </p:cBhvr>
                                      <p:to>
                                        <p:strVal val="visible"/>
                                      </p:to>
                                    </p:set>
                                    <p:animEffect transition="in" filter="blinds(horizontal)">
                                      <p:cBhvr>
                                        <p:cTn id="39" dur="500"/>
                                        <p:tgtEl>
                                          <p:spTgt spid="27660"/>
                                        </p:tgtEl>
                                      </p:cBhvr>
                                    </p:animEffect>
                                  </p:childTnLst>
                                </p:cTn>
                              </p:par>
                            </p:childTnLst>
                          </p:cTn>
                        </p:par>
                        <p:par>
                          <p:cTn id="40" fill="hold" nodeType="afterGroup">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27661"/>
                                        </p:tgtEl>
                                        <p:attrNameLst>
                                          <p:attrName>style.visibility</p:attrName>
                                        </p:attrNameLst>
                                      </p:cBhvr>
                                      <p:to>
                                        <p:strVal val="visible"/>
                                      </p:to>
                                    </p:set>
                                    <p:animEffect transition="in" filter="wipe(left)">
                                      <p:cBhvr>
                                        <p:cTn id="43" dur="500"/>
                                        <p:tgtEl>
                                          <p:spTgt spid="27661"/>
                                        </p:tgtEl>
                                      </p:cBhvr>
                                    </p:animEffect>
                                  </p:childTnLst>
                                </p:cTn>
                              </p:par>
                            </p:childTnLst>
                          </p:cTn>
                        </p:par>
                        <p:par>
                          <p:cTn id="44" fill="hold" nodeType="afterGroup">
                            <p:stCondLst>
                              <p:cond delay="5000"/>
                            </p:stCondLst>
                            <p:childTnLst>
                              <p:par>
                                <p:cTn id="45" presetID="3" presetClass="entr" presetSubtype="10" fill="hold" grpId="0" nodeType="afterEffect">
                                  <p:stCondLst>
                                    <p:cond delay="0"/>
                                  </p:stCondLst>
                                  <p:childTnLst>
                                    <p:set>
                                      <p:cBhvr>
                                        <p:cTn id="46" dur="1" fill="hold">
                                          <p:stCondLst>
                                            <p:cond delay="0"/>
                                          </p:stCondLst>
                                        </p:cTn>
                                        <p:tgtEl>
                                          <p:spTgt spid="27662"/>
                                        </p:tgtEl>
                                        <p:attrNameLst>
                                          <p:attrName>style.visibility</p:attrName>
                                        </p:attrNameLst>
                                      </p:cBhvr>
                                      <p:to>
                                        <p:strVal val="visible"/>
                                      </p:to>
                                    </p:set>
                                    <p:animEffect transition="in" filter="blinds(horizontal)">
                                      <p:cBhvr>
                                        <p:cTn id="47" dur="500"/>
                                        <p:tgtEl>
                                          <p:spTgt spid="27662"/>
                                        </p:tgtEl>
                                      </p:cBhvr>
                                    </p:animEffect>
                                  </p:childTnLst>
                                </p:cTn>
                              </p:par>
                            </p:childTnLst>
                          </p:cTn>
                        </p:par>
                        <p:par>
                          <p:cTn id="48" fill="hold" nodeType="afterGroup">
                            <p:stCondLst>
                              <p:cond delay="5500"/>
                            </p:stCondLst>
                            <p:childTnLst>
                              <p:par>
                                <p:cTn id="49" presetID="22" presetClass="entr" presetSubtype="1" fill="hold" grpId="0" nodeType="afterEffect">
                                  <p:stCondLst>
                                    <p:cond delay="0"/>
                                  </p:stCondLst>
                                  <p:childTnLst>
                                    <p:set>
                                      <p:cBhvr>
                                        <p:cTn id="50" dur="1" fill="hold">
                                          <p:stCondLst>
                                            <p:cond delay="0"/>
                                          </p:stCondLst>
                                        </p:cTn>
                                        <p:tgtEl>
                                          <p:spTgt spid="27663"/>
                                        </p:tgtEl>
                                        <p:attrNameLst>
                                          <p:attrName>style.visibility</p:attrName>
                                        </p:attrNameLst>
                                      </p:cBhvr>
                                      <p:to>
                                        <p:strVal val="visible"/>
                                      </p:to>
                                    </p:set>
                                    <p:animEffect transition="in" filter="wipe(up)">
                                      <p:cBhvr>
                                        <p:cTn id="51" dur="500"/>
                                        <p:tgtEl>
                                          <p:spTgt spid="27663"/>
                                        </p:tgtEl>
                                      </p:cBhvr>
                                    </p:animEffect>
                                  </p:childTnLst>
                                </p:cTn>
                              </p:par>
                            </p:childTnLst>
                          </p:cTn>
                        </p:par>
                        <p:par>
                          <p:cTn id="52" fill="hold" nodeType="afterGroup">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27664"/>
                                        </p:tgtEl>
                                        <p:attrNameLst>
                                          <p:attrName>style.visibility</p:attrName>
                                        </p:attrNameLst>
                                      </p:cBhvr>
                                      <p:to>
                                        <p:strVal val="visible"/>
                                      </p:to>
                                    </p:set>
                                    <p:animEffect transition="in" filter="wipe(left)">
                                      <p:cBhvr>
                                        <p:cTn id="55" dur="500"/>
                                        <p:tgtEl>
                                          <p:spTgt spid="27664"/>
                                        </p:tgtEl>
                                      </p:cBhvr>
                                    </p:animEffect>
                                  </p:childTnLst>
                                </p:cTn>
                              </p:par>
                            </p:childTnLst>
                          </p:cTn>
                        </p:par>
                        <p:par>
                          <p:cTn id="56" fill="hold" nodeType="afterGroup">
                            <p:stCondLst>
                              <p:cond delay="6500"/>
                            </p:stCondLst>
                            <p:childTnLst>
                              <p:par>
                                <p:cTn id="57" presetID="5" presetClass="entr" presetSubtype="10" fill="hold" grpId="0" nodeType="afterEffect">
                                  <p:stCondLst>
                                    <p:cond delay="0"/>
                                  </p:stCondLst>
                                  <p:childTnLst>
                                    <p:set>
                                      <p:cBhvr>
                                        <p:cTn id="58" dur="1" fill="hold">
                                          <p:stCondLst>
                                            <p:cond delay="0"/>
                                          </p:stCondLst>
                                        </p:cTn>
                                        <p:tgtEl>
                                          <p:spTgt spid="27665"/>
                                        </p:tgtEl>
                                        <p:attrNameLst>
                                          <p:attrName>style.visibility</p:attrName>
                                        </p:attrNameLst>
                                      </p:cBhvr>
                                      <p:to>
                                        <p:strVal val="visible"/>
                                      </p:to>
                                    </p:set>
                                    <p:animEffect transition="in" filter="checkerboard(across)">
                                      <p:cBhvr>
                                        <p:cTn id="59" dur="500"/>
                                        <p:tgtEl>
                                          <p:spTgt spid="27665"/>
                                        </p:tgtEl>
                                      </p:cBhvr>
                                    </p:animEffect>
                                  </p:childTnLst>
                                </p:cTn>
                              </p:par>
                            </p:childTnLst>
                          </p:cTn>
                        </p:par>
                        <p:par>
                          <p:cTn id="60" fill="hold" nodeType="afterGroup">
                            <p:stCondLst>
                              <p:cond delay="7000"/>
                            </p:stCondLst>
                            <p:childTnLst>
                              <p:par>
                                <p:cTn id="61" presetID="22" presetClass="entr" presetSubtype="8" fill="hold" grpId="0" nodeType="afterEffect">
                                  <p:stCondLst>
                                    <p:cond delay="0"/>
                                  </p:stCondLst>
                                  <p:childTnLst>
                                    <p:set>
                                      <p:cBhvr>
                                        <p:cTn id="62" dur="1" fill="hold">
                                          <p:stCondLst>
                                            <p:cond delay="0"/>
                                          </p:stCondLst>
                                        </p:cTn>
                                        <p:tgtEl>
                                          <p:spTgt spid="27666"/>
                                        </p:tgtEl>
                                        <p:attrNameLst>
                                          <p:attrName>style.visibility</p:attrName>
                                        </p:attrNameLst>
                                      </p:cBhvr>
                                      <p:to>
                                        <p:strVal val="visible"/>
                                      </p:to>
                                    </p:set>
                                    <p:animEffect transition="in" filter="wipe(left)">
                                      <p:cBhvr>
                                        <p:cTn id="63" dur="500"/>
                                        <p:tgtEl>
                                          <p:spTgt spid="27666"/>
                                        </p:tgtEl>
                                      </p:cBhvr>
                                    </p:animEffect>
                                  </p:childTnLst>
                                </p:cTn>
                              </p:par>
                            </p:childTnLst>
                          </p:cTn>
                        </p:par>
                        <p:par>
                          <p:cTn id="64" fill="hold" nodeType="afterGroup">
                            <p:stCondLst>
                              <p:cond delay="7500"/>
                            </p:stCondLst>
                            <p:childTnLst>
                              <p:par>
                                <p:cTn id="65" presetID="3" presetClass="entr" presetSubtype="10" fill="hold" grpId="0" nodeType="afterEffect">
                                  <p:stCondLst>
                                    <p:cond delay="0"/>
                                  </p:stCondLst>
                                  <p:childTnLst>
                                    <p:set>
                                      <p:cBhvr>
                                        <p:cTn id="66" dur="1" fill="hold">
                                          <p:stCondLst>
                                            <p:cond delay="0"/>
                                          </p:stCondLst>
                                        </p:cTn>
                                        <p:tgtEl>
                                          <p:spTgt spid="27667"/>
                                        </p:tgtEl>
                                        <p:attrNameLst>
                                          <p:attrName>style.visibility</p:attrName>
                                        </p:attrNameLst>
                                      </p:cBhvr>
                                      <p:to>
                                        <p:strVal val="visible"/>
                                      </p:to>
                                    </p:set>
                                    <p:animEffect transition="in" filter="blinds(horizontal)">
                                      <p:cBhvr>
                                        <p:cTn id="67" dur="500"/>
                                        <p:tgtEl>
                                          <p:spTgt spid="27667"/>
                                        </p:tgtEl>
                                      </p:cBhvr>
                                    </p:animEffect>
                                  </p:childTnLst>
                                </p:cTn>
                              </p:par>
                            </p:childTnLst>
                          </p:cTn>
                        </p:par>
                        <p:par>
                          <p:cTn id="68" fill="hold" nodeType="afterGroup">
                            <p:stCondLst>
                              <p:cond delay="8000"/>
                            </p:stCondLst>
                            <p:childTnLst>
                              <p:par>
                                <p:cTn id="69" presetID="22" presetClass="entr" presetSubtype="1" fill="hold" grpId="0" nodeType="afterEffect">
                                  <p:stCondLst>
                                    <p:cond delay="0"/>
                                  </p:stCondLst>
                                  <p:childTnLst>
                                    <p:set>
                                      <p:cBhvr>
                                        <p:cTn id="70" dur="1" fill="hold">
                                          <p:stCondLst>
                                            <p:cond delay="0"/>
                                          </p:stCondLst>
                                        </p:cTn>
                                        <p:tgtEl>
                                          <p:spTgt spid="27668"/>
                                        </p:tgtEl>
                                        <p:attrNameLst>
                                          <p:attrName>style.visibility</p:attrName>
                                        </p:attrNameLst>
                                      </p:cBhvr>
                                      <p:to>
                                        <p:strVal val="visible"/>
                                      </p:to>
                                    </p:set>
                                    <p:animEffect transition="in" filter="wipe(up)">
                                      <p:cBhvr>
                                        <p:cTn id="71" dur="500"/>
                                        <p:tgtEl>
                                          <p:spTgt spid="27668"/>
                                        </p:tgtEl>
                                      </p:cBhvr>
                                    </p:animEffect>
                                  </p:childTnLst>
                                </p:cTn>
                              </p:par>
                            </p:childTnLst>
                          </p:cTn>
                        </p:par>
                        <p:par>
                          <p:cTn id="72" fill="hold" nodeType="afterGroup">
                            <p:stCondLst>
                              <p:cond delay="8500"/>
                            </p:stCondLst>
                            <p:childTnLst>
                              <p:par>
                                <p:cTn id="73" presetID="22" presetClass="entr" presetSubtype="8" fill="hold" grpId="0" nodeType="afterEffect">
                                  <p:stCondLst>
                                    <p:cond delay="0"/>
                                  </p:stCondLst>
                                  <p:childTnLst>
                                    <p:set>
                                      <p:cBhvr>
                                        <p:cTn id="74" dur="1" fill="hold">
                                          <p:stCondLst>
                                            <p:cond delay="0"/>
                                          </p:stCondLst>
                                        </p:cTn>
                                        <p:tgtEl>
                                          <p:spTgt spid="27669"/>
                                        </p:tgtEl>
                                        <p:attrNameLst>
                                          <p:attrName>style.visibility</p:attrName>
                                        </p:attrNameLst>
                                      </p:cBhvr>
                                      <p:to>
                                        <p:strVal val="visible"/>
                                      </p:to>
                                    </p:set>
                                    <p:animEffect transition="in" filter="wipe(left)">
                                      <p:cBhvr>
                                        <p:cTn id="75" dur="500"/>
                                        <p:tgtEl>
                                          <p:spTgt spid="27669"/>
                                        </p:tgtEl>
                                      </p:cBhvr>
                                    </p:animEffect>
                                  </p:childTnLst>
                                </p:cTn>
                              </p:par>
                            </p:childTnLst>
                          </p:cTn>
                        </p:par>
                        <p:par>
                          <p:cTn id="76" fill="hold" nodeType="afterGroup">
                            <p:stCondLst>
                              <p:cond delay="9000"/>
                            </p:stCondLst>
                            <p:childTnLst>
                              <p:par>
                                <p:cTn id="77" presetID="5" presetClass="entr" presetSubtype="10" fill="hold" grpId="0" nodeType="afterEffect">
                                  <p:stCondLst>
                                    <p:cond delay="0"/>
                                  </p:stCondLst>
                                  <p:childTnLst>
                                    <p:set>
                                      <p:cBhvr>
                                        <p:cTn id="78" dur="1" fill="hold">
                                          <p:stCondLst>
                                            <p:cond delay="0"/>
                                          </p:stCondLst>
                                        </p:cTn>
                                        <p:tgtEl>
                                          <p:spTgt spid="27670"/>
                                        </p:tgtEl>
                                        <p:attrNameLst>
                                          <p:attrName>style.visibility</p:attrName>
                                        </p:attrNameLst>
                                      </p:cBhvr>
                                      <p:to>
                                        <p:strVal val="visible"/>
                                      </p:to>
                                    </p:set>
                                    <p:animEffect transition="in" filter="checkerboard(across)">
                                      <p:cBhvr>
                                        <p:cTn id="79" dur="500"/>
                                        <p:tgtEl>
                                          <p:spTgt spid="27670"/>
                                        </p:tgtEl>
                                      </p:cBhvr>
                                    </p:animEffect>
                                  </p:childTnLst>
                                </p:cTn>
                              </p:par>
                            </p:childTnLst>
                          </p:cTn>
                        </p:par>
                        <p:par>
                          <p:cTn id="80" fill="hold" nodeType="afterGroup">
                            <p:stCondLst>
                              <p:cond delay="9500"/>
                            </p:stCondLst>
                            <p:childTnLst>
                              <p:par>
                                <p:cTn id="81" presetID="22" presetClass="entr" presetSubtype="8" fill="hold" grpId="0" nodeType="afterEffect">
                                  <p:stCondLst>
                                    <p:cond delay="0"/>
                                  </p:stCondLst>
                                  <p:childTnLst>
                                    <p:set>
                                      <p:cBhvr>
                                        <p:cTn id="82" dur="1" fill="hold">
                                          <p:stCondLst>
                                            <p:cond delay="0"/>
                                          </p:stCondLst>
                                        </p:cTn>
                                        <p:tgtEl>
                                          <p:spTgt spid="27671"/>
                                        </p:tgtEl>
                                        <p:attrNameLst>
                                          <p:attrName>style.visibility</p:attrName>
                                        </p:attrNameLst>
                                      </p:cBhvr>
                                      <p:to>
                                        <p:strVal val="visible"/>
                                      </p:to>
                                    </p:set>
                                    <p:animEffect transition="in" filter="wipe(left)">
                                      <p:cBhvr>
                                        <p:cTn id="83" dur="500"/>
                                        <p:tgtEl>
                                          <p:spTgt spid="27671"/>
                                        </p:tgtEl>
                                      </p:cBhvr>
                                    </p:animEffect>
                                  </p:childTnLst>
                                </p:cTn>
                              </p:par>
                            </p:childTnLst>
                          </p:cTn>
                        </p:par>
                        <p:par>
                          <p:cTn id="84" fill="hold" nodeType="afterGroup">
                            <p:stCondLst>
                              <p:cond delay="10000"/>
                            </p:stCondLst>
                            <p:childTnLst>
                              <p:par>
                                <p:cTn id="85" presetID="3" presetClass="entr" presetSubtype="10" fill="hold" grpId="0" nodeType="afterEffect">
                                  <p:stCondLst>
                                    <p:cond delay="0"/>
                                  </p:stCondLst>
                                  <p:childTnLst>
                                    <p:set>
                                      <p:cBhvr>
                                        <p:cTn id="86" dur="1" fill="hold">
                                          <p:stCondLst>
                                            <p:cond delay="0"/>
                                          </p:stCondLst>
                                        </p:cTn>
                                        <p:tgtEl>
                                          <p:spTgt spid="27672"/>
                                        </p:tgtEl>
                                        <p:attrNameLst>
                                          <p:attrName>style.visibility</p:attrName>
                                        </p:attrNameLst>
                                      </p:cBhvr>
                                      <p:to>
                                        <p:strVal val="visible"/>
                                      </p:to>
                                    </p:set>
                                    <p:animEffect transition="in" filter="blinds(horizontal)">
                                      <p:cBhvr>
                                        <p:cTn id="87" dur="500"/>
                                        <p:tgtEl>
                                          <p:spTgt spid="276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p:bldP spid="27653" grpId="0" animBg="1"/>
      <p:bldP spid="27654" grpId="0" animBg="1"/>
      <p:bldP spid="27655" grpId="0" animBg="1"/>
      <p:bldP spid="27656" grpId="0" animBg="1"/>
      <p:bldP spid="27657" grpId="0" animBg="1"/>
      <p:bldP spid="27658" grpId="0" animBg="1"/>
      <p:bldP spid="27659" grpId="0" animBg="1"/>
      <p:bldP spid="27660" grpId="0" animBg="1"/>
      <p:bldP spid="27661" grpId="0" animBg="1"/>
      <p:bldP spid="27662" grpId="0" animBg="1"/>
      <p:bldP spid="27663" grpId="0" animBg="1"/>
      <p:bldP spid="27664" grpId="0" animBg="1"/>
      <p:bldP spid="27665" grpId="0" animBg="1"/>
      <p:bldP spid="27666" grpId="0" animBg="1"/>
      <p:bldP spid="27667" grpId="0" animBg="1"/>
      <p:bldP spid="27668" grpId="0" animBg="1"/>
      <p:bldP spid="27669" grpId="0" animBg="1"/>
      <p:bldP spid="27670" grpId="0" animBg="1"/>
      <p:bldP spid="27671" grpId="0" animBg="1"/>
      <p:bldP spid="2767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83" name="Rectangle 11"/>
          <p:cNvSpPr>
            <a:spLocks noChangeArrowheads="1"/>
          </p:cNvSpPr>
          <p:nvPr/>
        </p:nvSpPr>
        <p:spPr bwMode="auto">
          <a:xfrm>
            <a:off x="1919536" y="3428757"/>
            <a:ext cx="2016224" cy="503237"/>
          </a:xfrm>
          <a:prstGeom prst="rect">
            <a:avLst/>
          </a:prstGeom>
          <a:solidFill>
            <a:schemeClr val="accent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accent1"/>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i="1">
                <a:solidFill>
                  <a:schemeClr val="tx1"/>
                </a:solidFill>
                <a:latin typeface="Tahoma" charset="0"/>
              </a:defRPr>
            </a:lvl1pPr>
            <a:lvl2pPr marL="742950" indent="-285750" eaLnBrk="0" hangingPunct="0">
              <a:defRPr i="1">
                <a:solidFill>
                  <a:schemeClr val="tx1"/>
                </a:solidFill>
                <a:latin typeface="Tahoma" charset="0"/>
              </a:defRPr>
            </a:lvl2pPr>
            <a:lvl3pPr marL="1143000" indent="-228600" eaLnBrk="0" hangingPunct="0">
              <a:defRPr i="1">
                <a:solidFill>
                  <a:schemeClr val="tx1"/>
                </a:solidFill>
                <a:latin typeface="Tahoma" charset="0"/>
              </a:defRPr>
            </a:lvl3pPr>
            <a:lvl4pPr marL="1600200" indent="-228600" eaLnBrk="0" hangingPunct="0">
              <a:defRPr i="1">
                <a:solidFill>
                  <a:schemeClr val="tx1"/>
                </a:solidFill>
                <a:latin typeface="Tahoma" charset="0"/>
              </a:defRPr>
            </a:lvl4pPr>
            <a:lvl5pPr marL="2057400" indent="-228600" eaLnBrk="0" hangingPunct="0">
              <a:defRPr i="1">
                <a:solidFill>
                  <a:schemeClr val="tx1"/>
                </a:solidFill>
                <a:latin typeface="Tahoma" charset="0"/>
              </a:defRPr>
            </a:lvl5pPr>
            <a:lvl6pPr marL="2514600" indent="-228600" eaLnBrk="0" fontAlgn="base" hangingPunct="0">
              <a:spcBef>
                <a:spcPct val="0"/>
              </a:spcBef>
              <a:spcAft>
                <a:spcPct val="0"/>
              </a:spcAft>
              <a:defRPr i="1">
                <a:solidFill>
                  <a:schemeClr val="tx1"/>
                </a:solidFill>
                <a:latin typeface="Tahoma" charset="0"/>
              </a:defRPr>
            </a:lvl6pPr>
            <a:lvl7pPr marL="2971800" indent="-228600" eaLnBrk="0" fontAlgn="base" hangingPunct="0">
              <a:spcBef>
                <a:spcPct val="0"/>
              </a:spcBef>
              <a:spcAft>
                <a:spcPct val="0"/>
              </a:spcAft>
              <a:defRPr i="1">
                <a:solidFill>
                  <a:schemeClr val="tx1"/>
                </a:solidFill>
                <a:latin typeface="Tahoma" charset="0"/>
              </a:defRPr>
            </a:lvl7pPr>
            <a:lvl8pPr marL="3429000" indent="-228600" eaLnBrk="0" fontAlgn="base" hangingPunct="0">
              <a:spcBef>
                <a:spcPct val="0"/>
              </a:spcBef>
              <a:spcAft>
                <a:spcPct val="0"/>
              </a:spcAft>
              <a:defRPr i="1">
                <a:solidFill>
                  <a:schemeClr val="tx1"/>
                </a:solidFill>
                <a:latin typeface="Tahoma" charset="0"/>
              </a:defRPr>
            </a:lvl8pPr>
            <a:lvl9pPr marL="3886200" indent="-228600" eaLnBrk="0" fontAlgn="base" hangingPunct="0">
              <a:spcBef>
                <a:spcPct val="0"/>
              </a:spcBef>
              <a:spcAft>
                <a:spcPct val="0"/>
              </a:spcAft>
              <a:defRPr i="1">
                <a:solidFill>
                  <a:schemeClr val="tx1"/>
                </a:solidFill>
                <a:latin typeface="Tahoma" charset="0"/>
              </a:defRPr>
            </a:lvl9pPr>
          </a:lstStyle>
          <a:p>
            <a:pPr algn="ctr" eaLnBrk="1" hangingPunct="1"/>
            <a:r>
              <a:rPr lang="es-ES_tradnl" altLang="es-ES" i="0" dirty="0" err="1">
                <a:solidFill>
                  <a:schemeClr val="bg1"/>
                </a:solidFill>
              </a:rPr>
              <a:t>Obs</a:t>
            </a:r>
            <a:r>
              <a:rPr lang="es-ES_tradnl" altLang="es-ES" i="0" dirty="0">
                <a:solidFill>
                  <a:schemeClr val="bg1"/>
                </a:solidFill>
              </a:rPr>
              <a:t>. participante</a:t>
            </a:r>
            <a:endParaRPr lang="es-CL" altLang="es-ES" i="0" dirty="0">
              <a:solidFill>
                <a:schemeClr val="bg1"/>
              </a:solidFill>
            </a:endParaRPr>
          </a:p>
        </p:txBody>
      </p:sp>
      <p:sp>
        <p:nvSpPr>
          <p:cNvPr id="28686" name="Rectangle 14"/>
          <p:cNvSpPr>
            <a:spLocks noChangeArrowheads="1"/>
          </p:cNvSpPr>
          <p:nvPr/>
        </p:nvSpPr>
        <p:spPr bwMode="auto">
          <a:xfrm>
            <a:off x="4655841" y="3415748"/>
            <a:ext cx="2304256" cy="503238"/>
          </a:xfrm>
          <a:prstGeom prst="rect">
            <a:avLst/>
          </a:prstGeom>
          <a:solidFill>
            <a:schemeClr val="accent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accent1"/>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i="1">
                <a:solidFill>
                  <a:schemeClr val="tx1"/>
                </a:solidFill>
                <a:latin typeface="Tahoma" charset="0"/>
              </a:defRPr>
            </a:lvl1pPr>
            <a:lvl2pPr marL="742950" indent="-285750" eaLnBrk="0" hangingPunct="0">
              <a:defRPr i="1">
                <a:solidFill>
                  <a:schemeClr val="tx1"/>
                </a:solidFill>
                <a:latin typeface="Tahoma" charset="0"/>
              </a:defRPr>
            </a:lvl2pPr>
            <a:lvl3pPr marL="1143000" indent="-228600" eaLnBrk="0" hangingPunct="0">
              <a:defRPr i="1">
                <a:solidFill>
                  <a:schemeClr val="tx1"/>
                </a:solidFill>
                <a:latin typeface="Tahoma" charset="0"/>
              </a:defRPr>
            </a:lvl3pPr>
            <a:lvl4pPr marL="1600200" indent="-228600" eaLnBrk="0" hangingPunct="0">
              <a:defRPr i="1">
                <a:solidFill>
                  <a:schemeClr val="tx1"/>
                </a:solidFill>
                <a:latin typeface="Tahoma" charset="0"/>
              </a:defRPr>
            </a:lvl4pPr>
            <a:lvl5pPr marL="2057400" indent="-228600" eaLnBrk="0" hangingPunct="0">
              <a:defRPr i="1">
                <a:solidFill>
                  <a:schemeClr val="tx1"/>
                </a:solidFill>
                <a:latin typeface="Tahoma" charset="0"/>
              </a:defRPr>
            </a:lvl5pPr>
            <a:lvl6pPr marL="2514600" indent="-228600" eaLnBrk="0" fontAlgn="base" hangingPunct="0">
              <a:spcBef>
                <a:spcPct val="0"/>
              </a:spcBef>
              <a:spcAft>
                <a:spcPct val="0"/>
              </a:spcAft>
              <a:defRPr i="1">
                <a:solidFill>
                  <a:schemeClr val="tx1"/>
                </a:solidFill>
                <a:latin typeface="Tahoma" charset="0"/>
              </a:defRPr>
            </a:lvl6pPr>
            <a:lvl7pPr marL="2971800" indent="-228600" eaLnBrk="0" fontAlgn="base" hangingPunct="0">
              <a:spcBef>
                <a:spcPct val="0"/>
              </a:spcBef>
              <a:spcAft>
                <a:spcPct val="0"/>
              </a:spcAft>
              <a:defRPr i="1">
                <a:solidFill>
                  <a:schemeClr val="tx1"/>
                </a:solidFill>
                <a:latin typeface="Tahoma" charset="0"/>
              </a:defRPr>
            </a:lvl7pPr>
            <a:lvl8pPr marL="3429000" indent="-228600" eaLnBrk="0" fontAlgn="base" hangingPunct="0">
              <a:spcBef>
                <a:spcPct val="0"/>
              </a:spcBef>
              <a:spcAft>
                <a:spcPct val="0"/>
              </a:spcAft>
              <a:defRPr i="1">
                <a:solidFill>
                  <a:schemeClr val="tx1"/>
                </a:solidFill>
                <a:latin typeface="Tahoma" charset="0"/>
              </a:defRPr>
            </a:lvl8pPr>
            <a:lvl9pPr marL="3886200" indent="-228600" eaLnBrk="0" fontAlgn="base" hangingPunct="0">
              <a:spcBef>
                <a:spcPct val="0"/>
              </a:spcBef>
              <a:spcAft>
                <a:spcPct val="0"/>
              </a:spcAft>
              <a:defRPr i="1">
                <a:solidFill>
                  <a:schemeClr val="tx1"/>
                </a:solidFill>
                <a:latin typeface="Tahoma" charset="0"/>
              </a:defRPr>
            </a:lvl9pPr>
          </a:lstStyle>
          <a:p>
            <a:pPr algn="ctr" eaLnBrk="1" hangingPunct="1"/>
            <a:r>
              <a:rPr lang="es-ES_tradnl" altLang="es-ES" i="0" dirty="0" err="1">
                <a:solidFill>
                  <a:schemeClr val="bg1"/>
                </a:solidFill>
              </a:rPr>
              <a:t>Obs</a:t>
            </a:r>
            <a:r>
              <a:rPr lang="es-ES_tradnl" altLang="es-ES" i="0" dirty="0">
                <a:solidFill>
                  <a:schemeClr val="bg1"/>
                </a:solidFill>
              </a:rPr>
              <a:t>. No participante</a:t>
            </a:r>
            <a:endParaRPr lang="es-CL" altLang="es-ES" i="0" dirty="0">
              <a:solidFill>
                <a:schemeClr val="bg1"/>
              </a:solidFill>
            </a:endParaRPr>
          </a:p>
        </p:txBody>
      </p:sp>
      <p:sp>
        <p:nvSpPr>
          <p:cNvPr id="2" name="1 Rectángulo redondeado"/>
          <p:cNvSpPr/>
          <p:nvPr/>
        </p:nvSpPr>
        <p:spPr>
          <a:xfrm>
            <a:off x="695400" y="1877985"/>
            <a:ext cx="9288265" cy="936352"/>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altLang="es-ES" i="1" dirty="0">
                <a:solidFill>
                  <a:schemeClr val="tx1"/>
                </a:solidFill>
              </a:rPr>
              <a:t>“Es un proceso de atención voluntaria, intencional u Organizada  hacia un objeto, situación o acción en un contexto determinado” </a:t>
            </a:r>
            <a:r>
              <a:rPr lang="es-ES_tradnl" altLang="es-ES" dirty="0">
                <a:solidFill>
                  <a:schemeClr val="tx1"/>
                </a:solidFill>
              </a:rPr>
              <a:t>(Hernández, R. 1994)</a:t>
            </a:r>
            <a:endParaRPr lang="es-CL" altLang="es-ES" dirty="0">
              <a:solidFill>
                <a:schemeClr val="tx1"/>
              </a:solidFill>
            </a:endParaRPr>
          </a:p>
        </p:txBody>
      </p:sp>
      <p:sp>
        <p:nvSpPr>
          <p:cNvPr id="3" name="2 Rectángulo redondeado"/>
          <p:cNvSpPr/>
          <p:nvPr/>
        </p:nvSpPr>
        <p:spPr>
          <a:xfrm>
            <a:off x="695400" y="5192696"/>
            <a:ext cx="9217024" cy="684576"/>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altLang="es-ES" dirty="0">
                <a:solidFill>
                  <a:schemeClr val="tx1"/>
                </a:solidFill>
              </a:rPr>
              <a:t>Siempre es importante evaluar ventajas y desventajas del instrumento</a:t>
            </a:r>
            <a:endParaRPr lang="es-CL" altLang="es-ES" dirty="0">
              <a:solidFill>
                <a:schemeClr val="tx1"/>
              </a:solidFill>
            </a:endParaRPr>
          </a:p>
        </p:txBody>
      </p:sp>
      <p:sp>
        <p:nvSpPr>
          <p:cNvPr id="4" name="3 Marcador de número de diapositiva"/>
          <p:cNvSpPr>
            <a:spLocks noGrp="1"/>
          </p:cNvSpPr>
          <p:nvPr>
            <p:ph type="sldNum" sz="quarter" idx="12"/>
          </p:nvPr>
        </p:nvSpPr>
        <p:spPr/>
        <p:txBody>
          <a:bodyPr/>
          <a:lstStyle/>
          <a:p>
            <a:fld id="{8FA926CB-4E4B-4595-A1D0-2555F86E2CB8}" type="slidenum">
              <a:rPr lang="es-ES" smtClean="0"/>
              <a:t>11</a:t>
            </a:fld>
            <a:endParaRPr lang="es-ES"/>
          </a:p>
        </p:txBody>
      </p:sp>
      <p:sp>
        <p:nvSpPr>
          <p:cNvPr id="6" name="Rectángulo: esquinas redondeadas 5">
            <a:extLst>
              <a:ext uri="{FF2B5EF4-FFF2-40B4-BE49-F238E27FC236}">
                <a16:creationId xmlns:a16="http://schemas.microsoft.com/office/drawing/2014/main" id="{C3A199E5-94D4-46D0-96B5-EC5F12F2D961}"/>
              </a:ext>
            </a:extLst>
          </p:cNvPr>
          <p:cNvSpPr/>
          <p:nvPr/>
        </p:nvSpPr>
        <p:spPr>
          <a:xfrm>
            <a:off x="839416" y="391580"/>
            <a:ext cx="1872208" cy="5762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spcBef>
                <a:spcPct val="50000"/>
              </a:spcBef>
            </a:pPr>
            <a:r>
              <a:rPr lang="es-ES_tradnl" altLang="es-ES" sz="1800" b="1" i="0" dirty="0"/>
              <a:t>Observación</a:t>
            </a:r>
            <a:endParaRPr lang="es-CL" altLang="es-ES" sz="1800" b="1" i="0" dirty="0"/>
          </a:p>
        </p:txBody>
      </p:sp>
      <p:sp>
        <p:nvSpPr>
          <p:cNvPr id="7" name="Flecha: hacia abajo 6">
            <a:extLst>
              <a:ext uri="{FF2B5EF4-FFF2-40B4-BE49-F238E27FC236}">
                <a16:creationId xmlns:a16="http://schemas.microsoft.com/office/drawing/2014/main" id="{894919F5-BCE9-4166-ABA1-B14126221A01}"/>
              </a:ext>
            </a:extLst>
          </p:cNvPr>
          <p:cNvSpPr/>
          <p:nvPr/>
        </p:nvSpPr>
        <p:spPr>
          <a:xfrm>
            <a:off x="1163452" y="1171289"/>
            <a:ext cx="1224136" cy="5032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712131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8683"/>
                                        </p:tgtEl>
                                        <p:attrNameLst>
                                          <p:attrName>style.visibility</p:attrName>
                                        </p:attrNameLst>
                                      </p:cBhvr>
                                      <p:to>
                                        <p:strVal val="visible"/>
                                      </p:to>
                                    </p:set>
                                    <p:animEffect transition="in" filter="checkerboard(across)">
                                      <p:cBhvr>
                                        <p:cTn id="7" dur="500"/>
                                        <p:tgtEl>
                                          <p:spTgt spid="28683"/>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28686"/>
                                        </p:tgtEl>
                                        <p:attrNameLst>
                                          <p:attrName>style.visibility</p:attrName>
                                        </p:attrNameLst>
                                      </p:cBhvr>
                                      <p:to>
                                        <p:strVal val="visible"/>
                                      </p:to>
                                    </p:set>
                                    <p:animEffect transition="in" filter="checkerboard(across)">
                                      <p:cBhvr>
                                        <p:cTn id="11" dur="500"/>
                                        <p:tgtEl>
                                          <p:spTgt spid="286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3" grpId="0" animBg="1"/>
      <p:bldP spid="2868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Line 5"/>
          <p:cNvSpPr>
            <a:spLocks noChangeShapeType="1"/>
          </p:cNvSpPr>
          <p:nvPr/>
        </p:nvSpPr>
        <p:spPr bwMode="auto">
          <a:xfrm>
            <a:off x="2711450" y="1125538"/>
            <a:ext cx="0" cy="647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29702" name="Line 6"/>
          <p:cNvSpPr>
            <a:spLocks noChangeShapeType="1"/>
          </p:cNvSpPr>
          <p:nvPr/>
        </p:nvSpPr>
        <p:spPr bwMode="auto">
          <a:xfrm>
            <a:off x="2711451" y="1773238"/>
            <a:ext cx="9366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29704" name="Line 8"/>
          <p:cNvSpPr>
            <a:spLocks noChangeShapeType="1"/>
          </p:cNvSpPr>
          <p:nvPr/>
        </p:nvSpPr>
        <p:spPr bwMode="auto">
          <a:xfrm>
            <a:off x="2711450" y="1773239"/>
            <a:ext cx="0" cy="18002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29707" name="Line 11"/>
          <p:cNvSpPr>
            <a:spLocks noChangeShapeType="1"/>
          </p:cNvSpPr>
          <p:nvPr/>
        </p:nvSpPr>
        <p:spPr bwMode="auto">
          <a:xfrm>
            <a:off x="3287714" y="3860800"/>
            <a:ext cx="9366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29709" name="Line 13"/>
          <p:cNvSpPr>
            <a:spLocks noChangeShapeType="1"/>
          </p:cNvSpPr>
          <p:nvPr/>
        </p:nvSpPr>
        <p:spPr bwMode="auto">
          <a:xfrm>
            <a:off x="8159827" y="4418954"/>
            <a:ext cx="0"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29710" name="Line 14"/>
          <p:cNvSpPr>
            <a:spLocks noChangeShapeType="1"/>
          </p:cNvSpPr>
          <p:nvPr/>
        </p:nvSpPr>
        <p:spPr bwMode="auto">
          <a:xfrm>
            <a:off x="5328236" y="4940360"/>
            <a:ext cx="28082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29711" name="Line 15"/>
          <p:cNvSpPr>
            <a:spLocks noChangeShapeType="1"/>
          </p:cNvSpPr>
          <p:nvPr/>
        </p:nvSpPr>
        <p:spPr bwMode="auto">
          <a:xfrm>
            <a:off x="5328236" y="4940359"/>
            <a:ext cx="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29713" name="Line 17"/>
          <p:cNvSpPr>
            <a:spLocks noChangeShapeType="1"/>
          </p:cNvSpPr>
          <p:nvPr/>
        </p:nvSpPr>
        <p:spPr bwMode="auto">
          <a:xfrm>
            <a:off x="8136523" y="4940361"/>
            <a:ext cx="26654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29714" name="Line 18"/>
          <p:cNvSpPr>
            <a:spLocks noChangeShapeType="1"/>
          </p:cNvSpPr>
          <p:nvPr/>
        </p:nvSpPr>
        <p:spPr bwMode="auto">
          <a:xfrm>
            <a:off x="10801936" y="4940361"/>
            <a:ext cx="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29716" name="Line 20"/>
          <p:cNvSpPr>
            <a:spLocks noChangeShapeType="1"/>
          </p:cNvSpPr>
          <p:nvPr/>
        </p:nvSpPr>
        <p:spPr bwMode="auto">
          <a:xfrm>
            <a:off x="8159827" y="4940360"/>
            <a:ext cx="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2" name="1 Rectángulo redondeado"/>
          <p:cNvSpPr/>
          <p:nvPr/>
        </p:nvSpPr>
        <p:spPr>
          <a:xfrm>
            <a:off x="3705027" y="1449388"/>
            <a:ext cx="7096910" cy="719609"/>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dirty="0">
                <a:solidFill>
                  <a:schemeClr val="tx1"/>
                </a:solidFill>
              </a:rPr>
              <a:t>Es un tipo particular de grupo  en términos de su  propósito; tamaño; composición y procedimientos  (</a:t>
            </a:r>
            <a:r>
              <a:rPr lang="es-ES_tradnl" dirty="0" err="1">
                <a:solidFill>
                  <a:schemeClr val="tx1"/>
                </a:solidFill>
              </a:rPr>
              <a:t>Krueger</a:t>
            </a:r>
            <a:r>
              <a:rPr lang="es-ES_tradnl" dirty="0">
                <a:solidFill>
                  <a:schemeClr val="tx1"/>
                </a:solidFill>
              </a:rPr>
              <a:t>, R., 1989).</a:t>
            </a:r>
            <a:endParaRPr lang="es-CL" dirty="0">
              <a:solidFill>
                <a:schemeClr val="tx1"/>
              </a:solidFill>
            </a:endParaRPr>
          </a:p>
        </p:txBody>
      </p:sp>
      <p:sp>
        <p:nvSpPr>
          <p:cNvPr id="3" name="2 Rectángulo"/>
          <p:cNvSpPr/>
          <p:nvPr/>
        </p:nvSpPr>
        <p:spPr>
          <a:xfrm>
            <a:off x="1991358" y="3573465"/>
            <a:ext cx="1440185" cy="52558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a:t>Objetivo:</a:t>
            </a:r>
          </a:p>
        </p:txBody>
      </p:sp>
      <p:sp>
        <p:nvSpPr>
          <p:cNvPr id="4" name="3 Rectángulo"/>
          <p:cNvSpPr/>
          <p:nvPr/>
        </p:nvSpPr>
        <p:spPr>
          <a:xfrm>
            <a:off x="4367818" y="2993258"/>
            <a:ext cx="6984761" cy="1425696"/>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CL" dirty="0"/>
          </a:p>
          <a:p>
            <a:pPr algn="just"/>
            <a:r>
              <a:rPr lang="es-CL" dirty="0"/>
              <a:t>Producir una conversación o discurso típico y cotidiano  en un grupo de personas sobre un tema central. De este modo permite conocer la formación interactiva de conceptos y de interpretaciones sobre la realidad social.</a:t>
            </a:r>
          </a:p>
          <a:p>
            <a:pPr algn="ctr"/>
            <a:endParaRPr lang="es-CL" dirty="0"/>
          </a:p>
        </p:txBody>
      </p:sp>
      <p:sp>
        <p:nvSpPr>
          <p:cNvPr id="5" name="4 Rectángulo redondeado"/>
          <p:cNvSpPr/>
          <p:nvPr/>
        </p:nvSpPr>
        <p:spPr>
          <a:xfrm>
            <a:off x="4086278" y="5493633"/>
            <a:ext cx="2483916" cy="719608"/>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a:solidFill>
                  <a:schemeClr val="tx1"/>
                </a:solidFill>
              </a:rPr>
              <a:t>Definición de la muestra</a:t>
            </a:r>
          </a:p>
        </p:txBody>
      </p:sp>
      <p:sp>
        <p:nvSpPr>
          <p:cNvPr id="6" name="5 Rectángulo redondeado"/>
          <p:cNvSpPr/>
          <p:nvPr/>
        </p:nvSpPr>
        <p:spPr>
          <a:xfrm>
            <a:off x="6961403" y="5445184"/>
            <a:ext cx="2191100" cy="719608"/>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a:solidFill>
                  <a:schemeClr val="tx1"/>
                </a:solidFill>
              </a:rPr>
              <a:t>Producción</a:t>
            </a:r>
          </a:p>
        </p:txBody>
      </p:sp>
      <p:sp>
        <p:nvSpPr>
          <p:cNvPr id="7" name="6 Rectángulo redondeado"/>
          <p:cNvSpPr/>
          <p:nvPr/>
        </p:nvSpPr>
        <p:spPr>
          <a:xfrm>
            <a:off x="9696400" y="5445184"/>
            <a:ext cx="1944215" cy="719608"/>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a:solidFill>
                  <a:schemeClr val="tx1"/>
                </a:solidFill>
              </a:rPr>
              <a:t>Pauta de conversación</a:t>
            </a:r>
          </a:p>
        </p:txBody>
      </p:sp>
      <p:sp>
        <p:nvSpPr>
          <p:cNvPr id="8" name="Rectángulo: esquinas redondeadas 7">
            <a:extLst>
              <a:ext uri="{FF2B5EF4-FFF2-40B4-BE49-F238E27FC236}">
                <a16:creationId xmlns:a16="http://schemas.microsoft.com/office/drawing/2014/main" id="{D9B5EC07-519C-41E6-8A37-9AA45B545A44}"/>
              </a:ext>
            </a:extLst>
          </p:cNvPr>
          <p:cNvSpPr/>
          <p:nvPr/>
        </p:nvSpPr>
        <p:spPr>
          <a:xfrm>
            <a:off x="1717874" y="426737"/>
            <a:ext cx="1987152" cy="6476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50000"/>
              </a:spcBef>
            </a:pPr>
            <a:r>
              <a:rPr lang="es-ES_tradnl" sz="1800" b="1" dirty="0">
                <a:solidFill>
                  <a:schemeClr val="bg1"/>
                </a:solidFill>
              </a:rPr>
              <a:t>Grupos Focales</a:t>
            </a:r>
            <a:endParaRPr lang="es-CL" sz="1800" b="1" dirty="0">
              <a:solidFill>
                <a:schemeClr val="bg1"/>
              </a:solidFill>
            </a:endParaRPr>
          </a:p>
        </p:txBody>
      </p:sp>
    </p:spTree>
    <p:extLst>
      <p:ext uri="{BB962C8B-B14F-4D97-AF65-F5344CB8AC3E}">
        <p14:creationId xmlns:p14="http://schemas.microsoft.com/office/powerpoint/2010/main" val="5725611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9701"/>
                                        </p:tgtEl>
                                        <p:attrNameLst>
                                          <p:attrName>style.visibility</p:attrName>
                                        </p:attrNameLst>
                                      </p:cBhvr>
                                      <p:to>
                                        <p:strVal val="visible"/>
                                      </p:to>
                                    </p:set>
                                    <p:animEffect transition="in" filter="wipe(up)">
                                      <p:cBhvr>
                                        <p:cTn id="7" dur="500"/>
                                        <p:tgtEl>
                                          <p:spTgt spid="29701"/>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9702"/>
                                        </p:tgtEl>
                                        <p:attrNameLst>
                                          <p:attrName>style.visibility</p:attrName>
                                        </p:attrNameLst>
                                      </p:cBhvr>
                                      <p:to>
                                        <p:strVal val="visible"/>
                                      </p:to>
                                    </p:set>
                                    <p:animEffect transition="in" filter="wipe(left)">
                                      <p:cBhvr>
                                        <p:cTn id="11" dur="500"/>
                                        <p:tgtEl>
                                          <p:spTgt spid="29702"/>
                                        </p:tgtEl>
                                      </p:cBhvr>
                                    </p:animEffect>
                                  </p:childTnLst>
                                </p:cTn>
                              </p:par>
                            </p:childTnLst>
                          </p:cTn>
                        </p:par>
                        <p:par>
                          <p:cTn id="12" fill="hold" nodeType="afterGroup">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29704"/>
                                        </p:tgtEl>
                                        <p:attrNameLst>
                                          <p:attrName>style.visibility</p:attrName>
                                        </p:attrNameLst>
                                      </p:cBhvr>
                                      <p:to>
                                        <p:strVal val="visible"/>
                                      </p:to>
                                    </p:set>
                                    <p:animEffect transition="in" filter="wipe(up)">
                                      <p:cBhvr>
                                        <p:cTn id="15" dur="500"/>
                                        <p:tgtEl>
                                          <p:spTgt spid="29704"/>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9707"/>
                                        </p:tgtEl>
                                        <p:attrNameLst>
                                          <p:attrName>style.visibility</p:attrName>
                                        </p:attrNameLst>
                                      </p:cBhvr>
                                      <p:to>
                                        <p:strVal val="visible"/>
                                      </p:to>
                                    </p:set>
                                    <p:animEffect transition="in" filter="wipe(left)">
                                      <p:cBhvr>
                                        <p:cTn id="19" dur="500"/>
                                        <p:tgtEl>
                                          <p:spTgt spid="29707"/>
                                        </p:tgtEl>
                                      </p:cBhvr>
                                    </p:animEffect>
                                  </p:childTnLst>
                                </p:cTn>
                              </p:par>
                            </p:childTnLst>
                          </p:cTn>
                        </p:par>
                        <p:par>
                          <p:cTn id="20" fill="hold" nodeType="afterGroup">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29709"/>
                                        </p:tgtEl>
                                        <p:attrNameLst>
                                          <p:attrName>style.visibility</p:attrName>
                                        </p:attrNameLst>
                                      </p:cBhvr>
                                      <p:to>
                                        <p:strVal val="visible"/>
                                      </p:to>
                                    </p:set>
                                    <p:animEffect transition="in" filter="wipe(up)">
                                      <p:cBhvr>
                                        <p:cTn id="23" dur="500"/>
                                        <p:tgtEl>
                                          <p:spTgt spid="29709"/>
                                        </p:tgtEl>
                                      </p:cBhvr>
                                    </p:animEffect>
                                  </p:childTnLst>
                                </p:cTn>
                              </p:par>
                            </p:childTnLst>
                          </p:cTn>
                        </p:par>
                        <p:par>
                          <p:cTn id="24" fill="hold" nodeType="afterGroup">
                            <p:stCondLst>
                              <p:cond delay="2500"/>
                            </p:stCondLst>
                            <p:childTnLst>
                              <p:par>
                                <p:cTn id="25" presetID="22" presetClass="entr" presetSubtype="2" fill="hold" grpId="0" nodeType="afterEffect">
                                  <p:stCondLst>
                                    <p:cond delay="0"/>
                                  </p:stCondLst>
                                  <p:childTnLst>
                                    <p:set>
                                      <p:cBhvr>
                                        <p:cTn id="26" dur="1" fill="hold">
                                          <p:stCondLst>
                                            <p:cond delay="0"/>
                                          </p:stCondLst>
                                        </p:cTn>
                                        <p:tgtEl>
                                          <p:spTgt spid="29710"/>
                                        </p:tgtEl>
                                        <p:attrNameLst>
                                          <p:attrName>style.visibility</p:attrName>
                                        </p:attrNameLst>
                                      </p:cBhvr>
                                      <p:to>
                                        <p:strVal val="visible"/>
                                      </p:to>
                                    </p:set>
                                    <p:animEffect transition="in" filter="wipe(right)">
                                      <p:cBhvr>
                                        <p:cTn id="27" dur="500"/>
                                        <p:tgtEl>
                                          <p:spTgt spid="29710"/>
                                        </p:tgtEl>
                                      </p:cBhvr>
                                    </p:animEffect>
                                  </p:childTnLst>
                                </p:cTn>
                              </p:par>
                            </p:childTnLst>
                          </p:cTn>
                        </p:par>
                        <p:par>
                          <p:cTn id="28" fill="hold" nodeType="afterGroup">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29711"/>
                                        </p:tgtEl>
                                        <p:attrNameLst>
                                          <p:attrName>style.visibility</p:attrName>
                                        </p:attrNameLst>
                                      </p:cBhvr>
                                      <p:to>
                                        <p:strVal val="visible"/>
                                      </p:to>
                                    </p:set>
                                    <p:animEffect transition="in" filter="wipe(up)">
                                      <p:cBhvr>
                                        <p:cTn id="31" dur="500"/>
                                        <p:tgtEl>
                                          <p:spTgt spid="29711"/>
                                        </p:tgtEl>
                                      </p:cBhvr>
                                    </p:animEffect>
                                  </p:childTnLst>
                                </p:cTn>
                              </p:par>
                            </p:childTnLst>
                          </p:cTn>
                        </p:par>
                        <p:par>
                          <p:cTn id="32" fill="hold" nodeType="afterGroup">
                            <p:stCondLst>
                              <p:cond delay="3500"/>
                            </p:stCondLst>
                            <p:childTnLst>
                              <p:par>
                                <p:cTn id="33" presetID="22" presetClass="entr" presetSubtype="1" fill="hold" grpId="0" nodeType="afterEffect">
                                  <p:stCondLst>
                                    <p:cond delay="0"/>
                                  </p:stCondLst>
                                  <p:childTnLst>
                                    <p:set>
                                      <p:cBhvr>
                                        <p:cTn id="34" dur="1" fill="hold">
                                          <p:stCondLst>
                                            <p:cond delay="0"/>
                                          </p:stCondLst>
                                        </p:cTn>
                                        <p:tgtEl>
                                          <p:spTgt spid="29716"/>
                                        </p:tgtEl>
                                        <p:attrNameLst>
                                          <p:attrName>style.visibility</p:attrName>
                                        </p:attrNameLst>
                                      </p:cBhvr>
                                      <p:to>
                                        <p:strVal val="visible"/>
                                      </p:to>
                                    </p:set>
                                    <p:animEffect transition="in" filter="wipe(up)">
                                      <p:cBhvr>
                                        <p:cTn id="35" dur="500"/>
                                        <p:tgtEl>
                                          <p:spTgt spid="29716"/>
                                        </p:tgtEl>
                                      </p:cBhvr>
                                    </p:animEffect>
                                  </p:childTnLst>
                                </p:cTn>
                              </p:par>
                            </p:childTnLst>
                          </p:cTn>
                        </p:par>
                        <p:par>
                          <p:cTn id="36" fill="hold" nodeType="afterGroup">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29713"/>
                                        </p:tgtEl>
                                        <p:attrNameLst>
                                          <p:attrName>style.visibility</p:attrName>
                                        </p:attrNameLst>
                                      </p:cBhvr>
                                      <p:to>
                                        <p:strVal val="visible"/>
                                      </p:to>
                                    </p:set>
                                    <p:animEffect transition="in" filter="wipe(left)">
                                      <p:cBhvr>
                                        <p:cTn id="39" dur="500"/>
                                        <p:tgtEl>
                                          <p:spTgt spid="29713"/>
                                        </p:tgtEl>
                                      </p:cBhvr>
                                    </p:animEffect>
                                  </p:childTnLst>
                                </p:cTn>
                              </p:par>
                            </p:childTnLst>
                          </p:cTn>
                        </p:par>
                        <p:par>
                          <p:cTn id="40" fill="hold" nodeType="afterGroup">
                            <p:stCondLst>
                              <p:cond delay="4500"/>
                            </p:stCondLst>
                            <p:childTnLst>
                              <p:par>
                                <p:cTn id="41" presetID="22" presetClass="entr" presetSubtype="1" fill="hold" grpId="0" nodeType="afterEffect">
                                  <p:stCondLst>
                                    <p:cond delay="0"/>
                                  </p:stCondLst>
                                  <p:childTnLst>
                                    <p:set>
                                      <p:cBhvr>
                                        <p:cTn id="42" dur="1" fill="hold">
                                          <p:stCondLst>
                                            <p:cond delay="0"/>
                                          </p:stCondLst>
                                        </p:cTn>
                                        <p:tgtEl>
                                          <p:spTgt spid="29714"/>
                                        </p:tgtEl>
                                        <p:attrNameLst>
                                          <p:attrName>style.visibility</p:attrName>
                                        </p:attrNameLst>
                                      </p:cBhvr>
                                      <p:to>
                                        <p:strVal val="visible"/>
                                      </p:to>
                                    </p:set>
                                    <p:animEffect transition="in" filter="wipe(up)">
                                      <p:cBhvr>
                                        <p:cTn id="43" dur="500"/>
                                        <p:tgtEl>
                                          <p:spTgt spid="297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1" grpId="0" animBg="1"/>
      <p:bldP spid="29702" grpId="0" animBg="1"/>
      <p:bldP spid="29704" grpId="0" animBg="1"/>
      <p:bldP spid="29707" grpId="0" animBg="1"/>
      <p:bldP spid="29709" grpId="0" animBg="1"/>
      <p:bldP spid="29710" grpId="0" animBg="1"/>
      <p:bldP spid="29711" grpId="0" animBg="1"/>
      <p:bldP spid="29713" grpId="0" animBg="1"/>
      <p:bldP spid="29714" grpId="0" animBg="1"/>
      <p:bldP spid="2971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FB3CEA1-88D9-42FB-88ED-1E9807FE6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Imagen 3">
            <a:extLst>
              <a:ext uri="{FF2B5EF4-FFF2-40B4-BE49-F238E27FC236}">
                <a16:creationId xmlns:a16="http://schemas.microsoft.com/office/drawing/2014/main" id="{72EA20D5-E647-48B9-8441-C402E95FA2B4}"/>
              </a:ext>
            </a:extLst>
          </p:cNvPr>
          <p:cNvPicPr>
            <a:picLocks noChangeAspect="1"/>
          </p:cNvPicPr>
          <p:nvPr/>
        </p:nvPicPr>
        <p:blipFill>
          <a:blip r:embed="rId3"/>
          <a:stretch>
            <a:fillRect/>
          </a:stretch>
        </p:blipFill>
        <p:spPr>
          <a:xfrm>
            <a:off x="2269001" y="643467"/>
            <a:ext cx="7801554" cy="5571066"/>
          </a:xfrm>
          <a:prstGeom prst="rect">
            <a:avLst/>
          </a:prstGeom>
        </p:spPr>
      </p:pic>
      <p:sp>
        <p:nvSpPr>
          <p:cNvPr id="11" name="Rectangle 10">
            <a:extLst>
              <a:ext uri="{FF2B5EF4-FFF2-40B4-BE49-F238E27FC236}">
                <a16:creationId xmlns:a16="http://schemas.microsoft.com/office/drawing/2014/main" id="{9A6C928E-4252-4F33-8C34-E50A12A31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Marcador de número de diapositiva 1">
            <a:extLst>
              <a:ext uri="{FF2B5EF4-FFF2-40B4-BE49-F238E27FC236}">
                <a16:creationId xmlns:a16="http://schemas.microsoft.com/office/drawing/2014/main" id="{E1A3B952-5EA2-4B04-ADF3-892C0E8675B5}"/>
              </a:ext>
            </a:extLst>
          </p:cNvPr>
          <p:cNvSpPr>
            <a:spLocks noGrp="1"/>
          </p:cNvSpPr>
          <p:nvPr>
            <p:ph type="sldNum" sz="quarter" idx="12"/>
          </p:nvPr>
        </p:nvSpPr>
        <p:spPr>
          <a:xfrm>
            <a:off x="10352540" y="295729"/>
            <a:ext cx="838199" cy="767687"/>
          </a:xfrm>
        </p:spPr>
        <p:txBody>
          <a:bodyPr>
            <a:normAutofit/>
          </a:bodyPr>
          <a:lstStyle/>
          <a:p>
            <a:pPr>
              <a:spcAft>
                <a:spcPts val="600"/>
              </a:spcAft>
            </a:pPr>
            <a:fld id="{8FA926CB-4E4B-4595-A1D0-2555F86E2CB8}" type="slidenum">
              <a:rPr lang="es-ES">
                <a:solidFill>
                  <a:srgbClr val="FFFFFF"/>
                </a:solidFill>
              </a:rPr>
              <a:pPr>
                <a:spcAft>
                  <a:spcPts val="600"/>
                </a:spcAft>
              </a:pPr>
              <a:t>13</a:t>
            </a:fld>
            <a:endParaRPr lang="es-ES">
              <a:solidFill>
                <a:srgbClr val="FFFFFF"/>
              </a:solidFill>
            </a:endParaRPr>
          </a:p>
        </p:txBody>
      </p:sp>
      <p:sp>
        <p:nvSpPr>
          <p:cNvPr id="5" name="CuadroTexto 4">
            <a:extLst>
              <a:ext uri="{FF2B5EF4-FFF2-40B4-BE49-F238E27FC236}">
                <a16:creationId xmlns:a16="http://schemas.microsoft.com/office/drawing/2014/main" id="{8C3EB97C-4F80-43DC-A594-2CECFF2D1F59}"/>
              </a:ext>
            </a:extLst>
          </p:cNvPr>
          <p:cNvSpPr txBox="1"/>
          <p:nvPr/>
        </p:nvSpPr>
        <p:spPr>
          <a:xfrm>
            <a:off x="498833" y="571500"/>
            <a:ext cx="1586540" cy="369332"/>
          </a:xfrm>
          <a:prstGeom prst="rect">
            <a:avLst/>
          </a:prstGeom>
          <a:noFill/>
        </p:spPr>
        <p:txBody>
          <a:bodyPr wrap="square" rtlCol="0">
            <a:spAutoFit/>
          </a:bodyPr>
          <a:lstStyle/>
          <a:p>
            <a:r>
              <a:rPr lang="es-ES" b="1" dirty="0"/>
              <a:t>EJEMPLO:</a:t>
            </a:r>
          </a:p>
        </p:txBody>
      </p:sp>
      <p:sp>
        <p:nvSpPr>
          <p:cNvPr id="6" name="Elipse 5">
            <a:extLst>
              <a:ext uri="{FF2B5EF4-FFF2-40B4-BE49-F238E27FC236}">
                <a16:creationId xmlns:a16="http://schemas.microsoft.com/office/drawing/2014/main" id="{66584F00-747B-4D69-8CB3-4B0EEE789351}"/>
              </a:ext>
            </a:extLst>
          </p:cNvPr>
          <p:cNvSpPr/>
          <p:nvPr/>
        </p:nvSpPr>
        <p:spPr>
          <a:xfrm>
            <a:off x="4079776" y="764704"/>
            <a:ext cx="1800200" cy="29871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Elipse 6">
            <a:extLst>
              <a:ext uri="{FF2B5EF4-FFF2-40B4-BE49-F238E27FC236}">
                <a16:creationId xmlns:a16="http://schemas.microsoft.com/office/drawing/2014/main" id="{87887795-AC33-46BA-926A-EBF629CDCB78}"/>
              </a:ext>
            </a:extLst>
          </p:cNvPr>
          <p:cNvSpPr/>
          <p:nvPr/>
        </p:nvSpPr>
        <p:spPr>
          <a:xfrm>
            <a:off x="6384032" y="2780928"/>
            <a:ext cx="2232248" cy="36004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Elipse 7">
            <a:extLst>
              <a:ext uri="{FF2B5EF4-FFF2-40B4-BE49-F238E27FC236}">
                <a16:creationId xmlns:a16="http://schemas.microsoft.com/office/drawing/2014/main" id="{824570CF-08CB-4A8B-9519-187EB5EC3723}"/>
              </a:ext>
            </a:extLst>
          </p:cNvPr>
          <p:cNvSpPr/>
          <p:nvPr/>
        </p:nvSpPr>
        <p:spPr>
          <a:xfrm>
            <a:off x="7173097" y="5098409"/>
            <a:ext cx="1728192" cy="36004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Elipse 11">
            <a:extLst>
              <a:ext uri="{FF2B5EF4-FFF2-40B4-BE49-F238E27FC236}">
                <a16:creationId xmlns:a16="http://schemas.microsoft.com/office/drawing/2014/main" id="{62FA4569-B8E5-43A7-8DE8-0083EE79A614}"/>
              </a:ext>
            </a:extLst>
          </p:cNvPr>
          <p:cNvSpPr/>
          <p:nvPr/>
        </p:nvSpPr>
        <p:spPr>
          <a:xfrm>
            <a:off x="8469241" y="4784373"/>
            <a:ext cx="1368152" cy="3012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Cerrar llave 12">
            <a:extLst>
              <a:ext uri="{FF2B5EF4-FFF2-40B4-BE49-F238E27FC236}">
                <a16:creationId xmlns:a16="http://schemas.microsoft.com/office/drawing/2014/main" id="{622C2908-C844-48A1-84BB-1A42517FB7F3}"/>
              </a:ext>
            </a:extLst>
          </p:cNvPr>
          <p:cNvSpPr/>
          <p:nvPr/>
        </p:nvSpPr>
        <p:spPr>
          <a:xfrm>
            <a:off x="9969600" y="914060"/>
            <a:ext cx="489941" cy="508045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4" name="CuadroTexto 13">
            <a:extLst>
              <a:ext uri="{FF2B5EF4-FFF2-40B4-BE49-F238E27FC236}">
                <a16:creationId xmlns:a16="http://schemas.microsoft.com/office/drawing/2014/main" id="{CB994EB2-3C8D-4652-8893-0498AF63FBAD}"/>
              </a:ext>
            </a:extLst>
          </p:cNvPr>
          <p:cNvSpPr txBox="1"/>
          <p:nvPr/>
        </p:nvSpPr>
        <p:spPr>
          <a:xfrm rot="5400000">
            <a:off x="8982835" y="3306181"/>
            <a:ext cx="4392487" cy="461665"/>
          </a:xfrm>
          <a:prstGeom prst="rect">
            <a:avLst/>
          </a:prstGeom>
          <a:noFill/>
        </p:spPr>
        <p:txBody>
          <a:bodyPr wrap="square" rtlCol="0">
            <a:spAutoFit/>
          </a:bodyPr>
          <a:lstStyle/>
          <a:p>
            <a:pPr algn="ctr"/>
            <a:r>
              <a:rPr lang="es-ES" sz="2400" b="1" dirty="0"/>
              <a:t>Despliegue de técnicas </a:t>
            </a:r>
          </a:p>
        </p:txBody>
      </p:sp>
    </p:spTree>
    <p:extLst>
      <p:ext uri="{BB962C8B-B14F-4D97-AF65-F5344CB8AC3E}">
        <p14:creationId xmlns:p14="http://schemas.microsoft.com/office/powerpoint/2010/main" val="2500217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261574" y="548680"/>
            <a:ext cx="1872208"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b="1" dirty="0"/>
              <a:t>Muestra cualitativa</a:t>
            </a:r>
          </a:p>
        </p:txBody>
      </p:sp>
      <p:cxnSp>
        <p:nvCxnSpPr>
          <p:cNvPr id="4" name="3 Conector recto de flecha"/>
          <p:cNvCxnSpPr/>
          <p:nvPr/>
        </p:nvCxnSpPr>
        <p:spPr>
          <a:xfrm>
            <a:off x="3197678" y="1268898"/>
            <a:ext cx="0" cy="273616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 name="4 Rectángulo redondeado"/>
          <p:cNvSpPr/>
          <p:nvPr/>
        </p:nvSpPr>
        <p:spPr>
          <a:xfrm>
            <a:off x="695400" y="4221088"/>
            <a:ext cx="5976664"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L" sz="1400" dirty="0"/>
              <a:t>«La importancia de los sujetos radica en ser </a:t>
            </a:r>
            <a:r>
              <a:rPr lang="es-CL" sz="1400" b="1" dirty="0"/>
              <a:t>los primeros conocedores del mundo social</a:t>
            </a:r>
            <a:r>
              <a:rPr lang="es-CL" sz="1400" dirty="0"/>
              <a:t>. El punto de partida de este rasgo de los agentes es </a:t>
            </a:r>
            <a:r>
              <a:rPr lang="es-CL" sz="1400" b="1" dirty="0"/>
              <a:t>su habilidad de narrar sus acciones una vez que se les ha interrogado</a:t>
            </a:r>
            <a:r>
              <a:rPr lang="es-CL" sz="1400" dirty="0"/>
              <a:t>» (</a:t>
            </a:r>
            <a:r>
              <a:rPr lang="es-CL" sz="1400" dirty="0" err="1"/>
              <a:t>Scribano</a:t>
            </a:r>
            <a:r>
              <a:rPr lang="es-CL" sz="1400" dirty="0"/>
              <a:t>, p.35)</a:t>
            </a:r>
          </a:p>
        </p:txBody>
      </p:sp>
      <p:sp>
        <p:nvSpPr>
          <p:cNvPr id="10" name="9 Rectángulo"/>
          <p:cNvSpPr/>
          <p:nvPr/>
        </p:nvSpPr>
        <p:spPr>
          <a:xfrm>
            <a:off x="3647728" y="1988840"/>
            <a:ext cx="1800200" cy="576064"/>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400" b="1" dirty="0">
                <a:solidFill>
                  <a:schemeClr val="tx1"/>
                </a:solidFill>
              </a:rPr>
              <a:t>Tipo de muestra:</a:t>
            </a:r>
          </a:p>
        </p:txBody>
      </p:sp>
      <p:cxnSp>
        <p:nvCxnSpPr>
          <p:cNvPr id="12" name="11 Conector recto"/>
          <p:cNvCxnSpPr>
            <a:endCxn id="10" idx="1"/>
          </p:cNvCxnSpPr>
          <p:nvPr/>
        </p:nvCxnSpPr>
        <p:spPr>
          <a:xfrm>
            <a:off x="3197679" y="2276872"/>
            <a:ext cx="45005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12 Abrir llave"/>
          <p:cNvSpPr/>
          <p:nvPr/>
        </p:nvSpPr>
        <p:spPr>
          <a:xfrm>
            <a:off x="5591945" y="1412776"/>
            <a:ext cx="792088" cy="180020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14" name="13 Rectángulo redondeado"/>
          <p:cNvSpPr/>
          <p:nvPr/>
        </p:nvSpPr>
        <p:spPr>
          <a:xfrm>
            <a:off x="6672064" y="548680"/>
            <a:ext cx="4896544" cy="1440160"/>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L" sz="1400" b="1" dirty="0">
                <a:solidFill>
                  <a:schemeClr val="tx1"/>
                </a:solidFill>
              </a:rPr>
              <a:t>Caso típico/ideal: </a:t>
            </a:r>
            <a:r>
              <a:rPr lang="es-CL" sz="1400" dirty="0">
                <a:solidFill>
                  <a:schemeClr val="tx1"/>
                </a:solidFill>
              </a:rPr>
              <a:t>se construye un tipo de acuerdo con los rasgos necesarios y se selecciona a los sujetos en función de el mismo, junto con ello se pretende que los sujetos representen un ejemplo paradigmático del fenómeno estudiado (</a:t>
            </a:r>
            <a:r>
              <a:rPr lang="es-CL" sz="1400" dirty="0" err="1">
                <a:solidFill>
                  <a:schemeClr val="tx1"/>
                </a:solidFill>
              </a:rPr>
              <a:t>Scribano</a:t>
            </a:r>
            <a:r>
              <a:rPr lang="es-CL" sz="1400" dirty="0">
                <a:solidFill>
                  <a:schemeClr val="tx1"/>
                </a:solidFill>
              </a:rPr>
              <a:t>)</a:t>
            </a:r>
          </a:p>
        </p:txBody>
      </p:sp>
      <p:sp>
        <p:nvSpPr>
          <p:cNvPr id="15" name="14 Rectángulo redondeado"/>
          <p:cNvSpPr/>
          <p:nvPr/>
        </p:nvSpPr>
        <p:spPr>
          <a:xfrm>
            <a:off x="6698636" y="2648997"/>
            <a:ext cx="4843399" cy="1368152"/>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L" sz="1400" b="1" dirty="0">
                <a:solidFill>
                  <a:schemeClr val="tx1"/>
                </a:solidFill>
              </a:rPr>
              <a:t>Muestreo por juicio: </a:t>
            </a:r>
            <a:r>
              <a:rPr lang="es-CL" sz="1400" dirty="0">
                <a:solidFill>
                  <a:schemeClr val="tx1"/>
                </a:solidFill>
              </a:rPr>
              <a:t>consiste en la selección de las unidades a partir de criterios conceptuales, es decir, las variables que delimitan la composición estructural de la muestra son definidas teóricamente por el investigador.</a:t>
            </a:r>
          </a:p>
        </p:txBody>
      </p:sp>
      <p:cxnSp>
        <p:nvCxnSpPr>
          <p:cNvPr id="17" name="16 Conector recto de flecha"/>
          <p:cNvCxnSpPr/>
          <p:nvPr/>
        </p:nvCxnSpPr>
        <p:spPr>
          <a:xfrm>
            <a:off x="8616280" y="4365104"/>
            <a:ext cx="0" cy="122413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17 Rectángulo"/>
          <p:cNvSpPr/>
          <p:nvPr/>
        </p:nvSpPr>
        <p:spPr>
          <a:xfrm>
            <a:off x="7322435" y="5805264"/>
            <a:ext cx="2592288" cy="72008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a:solidFill>
                  <a:schemeClr val="tx1"/>
                </a:solidFill>
              </a:rPr>
              <a:t>«criterios teóricos»</a:t>
            </a:r>
          </a:p>
        </p:txBody>
      </p:sp>
    </p:spTree>
    <p:extLst>
      <p:ext uri="{BB962C8B-B14F-4D97-AF65-F5344CB8AC3E}">
        <p14:creationId xmlns:p14="http://schemas.microsoft.com/office/powerpoint/2010/main" val="21304705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87278" y="225530"/>
            <a:ext cx="5051738" cy="461665"/>
          </a:xfrm>
          <a:prstGeom prst="rect">
            <a:avLst/>
          </a:prstGeom>
          <a:noFill/>
        </p:spPr>
        <p:txBody>
          <a:bodyPr wrap="square" rtlCol="0">
            <a:spAutoFit/>
          </a:bodyPr>
          <a:lstStyle/>
          <a:p>
            <a:r>
              <a:rPr lang="es-MX" sz="2400" b="1" dirty="0"/>
              <a:t>Muestreo no-probabil</a:t>
            </a:r>
            <a:r>
              <a:rPr lang="es-ES" sz="2400" b="1" dirty="0" err="1"/>
              <a:t>ístico</a:t>
            </a:r>
            <a:r>
              <a:rPr lang="es-ES" sz="2400" b="1" dirty="0"/>
              <a:t> </a:t>
            </a:r>
            <a:r>
              <a:rPr lang="es-MX" sz="2400" b="1" dirty="0"/>
              <a:t> </a:t>
            </a:r>
            <a:endParaRPr lang="es-CL" sz="2400" b="1" dirty="0"/>
          </a:p>
        </p:txBody>
      </p:sp>
      <p:sp>
        <p:nvSpPr>
          <p:cNvPr id="3" name="CuadroTexto 2"/>
          <p:cNvSpPr txBox="1"/>
          <p:nvPr/>
        </p:nvSpPr>
        <p:spPr>
          <a:xfrm>
            <a:off x="191343" y="6421442"/>
            <a:ext cx="9627551" cy="246221"/>
          </a:xfrm>
          <a:prstGeom prst="rect">
            <a:avLst/>
          </a:prstGeom>
          <a:noFill/>
        </p:spPr>
        <p:txBody>
          <a:bodyPr wrap="square" rtlCol="0">
            <a:spAutoFit/>
          </a:bodyPr>
          <a:lstStyle/>
          <a:p>
            <a:r>
              <a:rPr lang="es-ES_tradnl" sz="1000" dirty="0"/>
              <a:t>* </a:t>
            </a:r>
            <a:r>
              <a:rPr lang="es-ES_tradnl" sz="1000" dirty="0" err="1"/>
              <a:t>Ragin</a:t>
            </a:r>
            <a:r>
              <a:rPr lang="es-ES_tradnl" sz="1000" dirty="0"/>
              <a:t>, C. (2007). </a:t>
            </a:r>
            <a:r>
              <a:rPr lang="es-ES_tradnl" sz="1000" i="1" dirty="0"/>
              <a:t>La </a:t>
            </a:r>
            <a:r>
              <a:rPr lang="es-ES_tradnl" sz="1000" i="1" dirty="0" err="1"/>
              <a:t>construcci</a:t>
            </a:r>
            <a:r>
              <a:rPr lang="es-ES" sz="1000" i="1" dirty="0" err="1"/>
              <a:t>ón</a:t>
            </a:r>
            <a:r>
              <a:rPr lang="es-ES" sz="1000" i="1" dirty="0"/>
              <a:t> de la investigación social. Introducción a los métodos y su diversidad. </a:t>
            </a:r>
            <a:r>
              <a:rPr lang="es-ES" sz="1000" dirty="0"/>
              <a:t>Bogotá: Siglo del Hombre Editores</a:t>
            </a:r>
            <a:endParaRPr lang="es-ES_tradnl" sz="1000" dirty="0"/>
          </a:p>
        </p:txBody>
      </p:sp>
      <p:sp>
        <p:nvSpPr>
          <p:cNvPr id="11" name="24 Rectángulo redondeado"/>
          <p:cNvSpPr/>
          <p:nvPr/>
        </p:nvSpPr>
        <p:spPr>
          <a:xfrm>
            <a:off x="3143672" y="902476"/>
            <a:ext cx="3251226" cy="70038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600" b="1" dirty="0">
                <a:solidFill>
                  <a:schemeClr val="tx1"/>
                </a:solidFill>
                <a:latin typeface="+mj-lt"/>
                <a:cs typeface="Times New Roman" pitchFamily="18" charset="0"/>
              </a:rPr>
              <a:t>Probabil</a:t>
            </a:r>
            <a:r>
              <a:rPr lang="es-ES" sz="1600" b="1" dirty="0" err="1">
                <a:solidFill>
                  <a:schemeClr val="tx1"/>
                </a:solidFill>
                <a:latin typeface="+mj-lt"/>
                <a:cs typeface="Times New Roman" pitchFamily="18" charset="0"/>
              </a:rPr>
              <a:t>ístico</a:t>
            </a:r>
            <a:r>
              <a:rPr lang="es-ES" sz="1600" b="1" dirty="0">
                <a:solidFill>
                  <a:schemeClr val="tx1"/>
                </a:solidFill>
                <a:latin typeface="+mj-lt"/>
                <a:cs typeface="Times New Roman" pitchFamily="18" charset="0"/>
              </a:rPr>
              <a:t>/No- probabilístico</a:t>
            </a:r>
            <a:endParaRPr lang="es-CL" sz="1600" b="1" dirty="0">
              <a:solidFill>
                <a:schemeClr val="tx1"/>
              </a:solidFill>
              <a:latin typeface="+mj-lt"/>
              <a:cs typeface="Times New Roman" pitchFamily="18" charset="0"/>
            </a:endParaRPr>
          </a:p>
        </p:txBody>
      </p:sp>
      <p:sp>
        <p:nvSpPr>
          <p:cNvPr id="12" name="24 Rectángulo redondeado"/>
          <p:cNvSpPr/>
          <p:nvPr/>
        </p:nvSpPr>
        <p:spPr>
          <a:xfrm>
            <a:off x="3402316" y="2952242"/>
            <a:ext cx="1148869" cy="649397"/>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dirty="0">
                <a:solidFill>
                  <a:schemeClr val="bg1"/>
                </a:solidFill>
                <a:latin typeface="+mj-lt"/>
                <a:cs typeface="Times New Roman" pitchFamily="18" charset="0"/>
              </a:rPr>
              <a:t>Cálculo de nivel de confianza</a:t>
            </a:r>
          </a:p>
        </p:txBody>
      </p:sp>
      <p:sp>
        <p:nvSpPr>
          <p:cNvPr id="13" name="24 Rectángulo redondeado"/>
          <p:cNvSpPr/>
          <p:nvPr/>
        </p:nvSpPr>
        <p:spPr>
          <a:xfrm>
            <a:off x="2207568" y="2059358"/>
            <a:ext cx="1841769" cy="476333"/>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400" dirty="0">
                <a:solidFill>
                  <a:schemeClr val="bg1"/>
                </a:solidFill>
                <a:latin typeface="+mj-lt"/>
                <a:cs typeface="Times New Roman" pitchFamily="18" charset="0"/>
              </a:rPr>
              <a:t>Representatividad </a:t>
            </a:r>
          </a:p>
        </p:txBody>
      </p:sp>
      <p:sp>
        <p:nvSpPr>
          <p:cNvPr id="14" name="14 Cerrar llave"/>
          <p:cNvSpPr/>
          <p:nvPr/>
        </p:nvSpPr>
        <p:spPr>
          <a:xfrm rot="16200000">
            <a:off x="4583511" y="171066"/>
            <a:ext cx="295224" cy="332754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latin typeface="+mj-lt"/>
            </a:endParaRPr>
          </a:p>
        </p:txBody>
      </p:sp>
      <p:sp>
        <p:nvSpPr>
          <p:cNvPr id="15" name="14 Cerrar llave"/>
          <p:cNvSpPr/>
          <p:nvPr/>
        </p:nvSpPr>
        <p:spPr>
          <a:xfrm rot="16200000">
            <a:off x="3011862" y="1545410"/>
            <a:ext cx="263619" cy="238754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latin typeface="+mj-lt"/>
            </a:endParaRPr>
          </a:p>
        </p:txBody>
      </p:sp>
      <p:sp>
        <p:nvSpPr>
          <p:cNvPr id="16" name="24 Rectángulo redondeado"/>
          <p:cNvSpPr/>
          <p:nvPr/>
        </p:nvSpPr>
        <p:spPr>
          <a:xfrm>
            <a:off x="1415480" y="2966476"/>
            <a:ext cx="1512167" cy="649397"/>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dirty="0">
                <a:solidFill>
                  <a:schemeClr val="bg1"/>
                </a:solidFill>
                <a:latin typeface="+mj-lt"/>
                <a:cs typeface="Times New Roman" pitchFamily="18" charset="0"/>
              </a:rPr>
              <a:t>Cálculo de error est</a:t>
            </a:r>
            <a:r>
              <a:rPr lang="es-ES" sz="1200" dirty="0">
                <a:solidFill>
                  <a:schemeClr val="bg1"/>
                </a:solidFill>
                <a:latin typeface="+mj-lt"/>
                <a:cs typeface="Times New Roman" pitchFamily="18" charset="0"/>
              </a:rPr>
              <a:t>andar</a:t>
            </a:r>
            <a:endParaRPr lang="es-CL" sz="1200" dirty="0">
              <a:solidFill>
                <a:schemeClr val="bg1"/>
              </a:solidFill>
              <a:latin typeface="+mj-lt"/>
              <a:cs typeface="Times New Roman" pitchFamily="18" charset="0"/>
            </a:endParaRPr>
          </a:p>
        </p:txBody>
      </p:sp>
      <p:sp>
        <p:nvSpPr>
          <p:cNvPr id="17" name="24 Rectángulo redondeado"/>
          <p:cNvSpPr/>
          <p:nvPr/>
        </p:nvSpPr>
        <p:spPr>
          <a:xfrm>
            <a:off x="5847438" y="2059358"/>
            <a:ext cx="1090739" cy="47633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400" dirty="0">
                <a:solidFill>
                  <a:schemeClr val="tx1"/>
                </a:solidFill>
                <a:latin typeface="+mj-lt"/>
                <a:cs typeface="Times New Roman" pitchFamily="18" charset="0"/>
              </a:rPr>
              <a:t>Muestra dirigida </a:t>
            </a:r>
          </a:p>
        </p:txBody>
      </p:sp>
      <p:sp>
        <p:nvSpPr>
          <p:cNvPr id="21" name="24 Rectángulo redondeado"/>
          <p:cNvSpPr/>
          <p:nvPr/>
        </p:nvSpPr>
        <p:spPr>
          <a:xfrm>
            <a:off x="5739825" y="2960904"/>
            <a:ext cx="1072318" cy="47633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400" dirty="0">
                <a:solidFill>
                  <a:schemeClr val="tx1"/>
                </a:solidFill>
                <a:latin typeface="+mj-lt"/>
                <a:cs typeface="Times New Roman" pitchFamily="18" charset="0"/>
              </a:rPr>
              <a:t>Criterios flexibles </a:t>
            </a:r>
          </a:p>
        </p:txBody>
      </p:sp>
      <p:sp>
        <p:nvSpPr>
          <p:cNvPr id="22" name="14 Cerrar llave"/>
          <p:cNvSpPr/>
          <p:nvPr/>
        </p:nvSpPr>
        <p:spPr>
          <a:xfrm rot="16200000">
            <a:off x="6236736" y="1705053"/>
            <a:ext cx="257601" cy="204263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latin typeface="+mj-lt"/>
            </a:endParaRPr>
          </a:p>
        </p:txBody>
      </p:sp>
      <p:sp>
        <p:nvSpPr>
          <p:cNvPr id="23" name="24 Rectángulo redondeado"/>
          <p:cNvSpPr/>
          <p:nvPr/>
        </p:nvSpPr>
        <p:spPr>
          <a:xfrm>
            <a:off x="4731123" y="2921711"/>
            <a:ext cx="918180" cy="10012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dirty="0">
                <a:solidFill>
                  <a:schemeClr val="tx1"/>
                </a:solidFill>
                <a:latin typeface="+mj-lt"/>
                <a:cs typeface="Times New Roman" pitchFamily="18" charset="0"/>
              </a:rPr>
              <a:t>Profundidad (calidad v/s calidad)</a:t>
            </a:r>
          </a:p>
        </p:txBody>
      </p:sp>
      <p:sp>
        <p:nvSpPr>
          <p:cNvPr id="24" name="24 Rectángulo redondeado"/>
          <p:cNvSpPr/>
          <p:nvPr/>
        </p:nvSpPr>
        <p:spPr>
          <a:xfrm>
            <a:off x="6902666" y="2921711"/>
            <a:ext cx="1265160" cy="47633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400" dirty="0">
                <a:solidFill>
                  <a:schemeClr val="tx1"/>
                </a:solidFill>
                <a:latin typeface="+mj-lt"/>
                <a:cs typeface="Times New Roman" pitchFamily="18" charset="0"/>
              </a:rPr>
              <a:t>Saturaci</a:t>
            </a:r>
            <a:r>
              <a:rPr lang="es-ES" sz="1400" dirty="0" err="1">
                <a:solidFill>
                  <a:schemeClr val="tx1"/>
                </a:solidFill>
                <a:latin typeface="+mj-lt"/>
                <a:cs typeface="Times New Roman" pitchFamily="18" charset="0"/>
              </a:rPr>
              <a:t>ón</a:t>
            </a:r>
            <a:r>
              <a:rPr lang="es-CL" sz="1400" dirty="0">
                <a:solidFill>
                  <a:schemeClr val="tx1"/>
                </a:solidFill>
                <a:latin typeface="+mj-lt"/>
                <a:cs typeface="Times New Roman" pitchFamily="18" charset="0"/>
              </a:rPr>
              <a:t> </a:t>
            </a:r>
          </a:p>
        </p:txBody>
      </p:sp>
      <p:graphicFrame>
        <p:nvGraphicFramePr>
          <p:cNvPr id="4" name="Diagrama 3"/>
          <p:cNvGraphicFramePr/>
          <p:nvPr>
            <p:extLst>
              <p:ext uri="{D42A27DB-BD31-4B8C-83A1-F6EECF244321}">
                <p14:modId xmlns:p14="http://schemas.microsoft.com/office/powerpoint/2010/main" val="3530031520"/>
              </p:ext>
            </p:extLst>
          </p:nvPr>
        </p:nvGraphicFramePr>
        <p:xfrm>
          <a:off x="9818895" y="236618"/>
          <a:ext cx="1934153" cy="61848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ángulo: esquinas redondeadas 4">
            <a:extLst>
              <a:ext uri="{FF2B5EF4-FFF2-40B4-BE49-F238E27FC236}">
                <a16:creationId xmlns:a16="http://schemas.microsoft.com/office/drawing/2014/main" id="{3736D9A1-58BB-46C7-8637-94F58C4D25A0}"/>
              </a:ext>
            </a:extLst>
          </p:cNvPr>
          <p:cNvSpPr/>
          <p:nvPr/>
        </p:nvSpPr>
        <p:spPr>
          <a:xfrm>
            <a:off x="529909" y="4725144"/>
            <a:ext cx="8495952" cy="865142"/>
          </a:xfrm>
          <a:prstGeom prst="roundRect">
            <a:avLst/>
          </a:prstGeom>
          <a:solidFill>
            <a:schemeClr val="accent3"/>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just"/>
            <a:r>
              <a:rPr lang="es-ES_tradnl" sz="1600" i="1" dirty="0">
                <a:solidFill>
                  <a:schemeClr val="tx1"/>
                </a:solidFill>
              </a:rPr>
              <a:t>“El fin del muestreo te</a:t>
            </a:r>
            <a:r>
              <a:rPr lang="es-ES" sz="1600" i="1" dirty="0" err="1">
                <a:solidFill>
                  <a:schemeClr val="tx1"/>
                </a:solidFill>
              </a:rPr>
              <a:t>órico</a:t>
            </a:r>
            <a:r>
              <a:rPr lang="es-ES" sz="1600" i="1" dirty="0">
                <a:solidFill>
                  <a:schemeClr val="tx1"/>
                </a:solidFill>
              </a:rPr>
              <a:t> no es realizar una muestra con el fin de capturar todas las variaciones posibles, sino más bien para ayudar al desarrollo de los conceptos y profundizar en la comprensión de los objetos de investigación” </a:t>
            </a:r>
            <a:r>
              <a:rPr lang="es-ES" sz="1600" dirty="0">
                <a:solidFill>
                  <a:schemeClr val="tx1"/>
                </a:solidFill>
              </a:rPr>
              <a:t>(</a:t>
            </a:r>
            <a:r>
              <a:rPr lang="es-ES" sz="1600" dirty="0" err="1">
                <a:solidFill>
                  <a:schemeClr val="tx1"/>
                </a:solidFill>
              </a:rPr>
              <a:t>Ragin</a:t>
            </a:r>
            <a:r>
              <a:rPr lang="es-ES" sz="1600" dirty="0">
                <a:solidFill>
                  <a:schemeClr val="tx1"/>
                </a:solidFill>
              </a:rPr>
              <a:t>, 2007:171)</a:t>
            </a:r>
            <a:endParaRPr lang="es-ES_tradnl" sz="1600" dirty="0">
              <a:solidFill>
                <a:schemeClr val="tx1"/>
              </a:solidFill>
            </a:endParaRPr>
          </a:p>
        </p:txBody>
      </p:sp>
    </p:spTree>
    <p:extLst>
      <p:ext uri="{BB962C8B-B14F-4D97-AF65-F5344CB8AC3E}">
        <p14:creationId xmlns:p14="http://schemas.microsoft.com/office/powerpoint/2010/main" val="1549860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381901C7-43B9-4272-BC76-3A3DB849D574}"/>
              </a:ext>
            </a:extLst>
          </p:cNvPr>
          <p:cNvSpPr>
            <a:spLocks noGrp="1"/>
          </p:cNvSpPr>
          <p:nvPr>
            <p:ph type="sldNum" sz="quarter" idx="12"/>
          </p:nvPr>
        </p:nvSpPr>
        <p:spPr/>
        <p:txBody>
          <a:bodyPr/>
          <a:lstStyle/>
          <a:p>
            <a:fld id="{8FA926CB-4E4B-4595-A1D0-2555F86E2CB8}" type="slidenum">
              <a:rPr lang="es-ES" smtClean="0"/>
              <a:t>16</a:t>
            </a:fld>
            <a:endParaRPr lang="es-ES"/>
          </a:p>
        </p:txBody>
      </p:sp>
      <p:sp>
        <p:nvSpPr>
          <p:cNvPr id="5" name="Rectángulo: esquinas redondeadas 4">
            <a:extLst>
              <a:ext uri="{FF2B5EF4-FFF2-40B4-BE49-F238E27FC236}">
                <a16:creationId xmlns:a16="http://schemas.microsoft.com/office/drawing/2014/main" id="{B7FD33AB-7016-4DFF-B6DF-F88137774979}"/>
              </a:ext>
            </a:extLst>
          </p:cNvPr>
          <p:cNvSpPr/>
          <p:nvPr/>
        </p:nvSpPr>
        <p:spPr>
          <a:xfrm>
            <a:off x="695400" y="295729"/>
            <a:ext cx="11017224" cy="5941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8" name="Imagen 7">
            <a:extLst>
              <a:ext uri="{FF2B5EF4-FFF2-40B4-BE49-F238E27FC236}">
                <a16:creationId xmlns:a16="http://schemas.microsoft.com/office/drawing/2014/main" id="{2FEEFF26-AFC5-4F90-83D9-EDC826F03086}"/>
              </a:ext>
            </a:extLst>
          </p:cNvPr>
          <p:cNvPicPr>
            <a:picLocks noChangeAspect="1"/>
          </p:cNvPicPr>
          <p:nvPr/>
        </p:nvPicPr>
        <p:blipFill>
          <a:blip r:embed="rId2"/>
          <a:stretch>
            <a:fillRect/>
          </a:stretch>
        </p:blipFill>
        <p:spPr>
          <a:xfrm>
            <a:off x="1991544" y="1019556"/>
            <a:ext cx="7563936" cy="4818888"/>
          </a:xfrm>
          <a:prstGeom prst="rect">
            <a:avLst/>
          </a:prstGeom>
          <a:solidFill>
            <a:schemeClr val="bg1"/>
          </a:solidFill>
        </p:spPr>
      </p:pic>
      <p:sp>
        <p:nvSpPr>
          <p:cNvPr id="9" name="CuadroTexto 8">
            <a:extLst>
              <a:ext uri="{FF2B5EF4-FFF2-40B4-BE49-F238E27FC236}">
                <a16:creationId xmlns:a16="http://schemas.microsoft.com/office/drawing/2014/main" id="{D896A02A-271A-4623-A1E4-E939DA99375E}"/>
              </a:ext>
            </a:extLst>
          </p:cNvPr>
          <p:cNvSpPr txBox="1"/>
          <p:nvPr/>
        </p:nvSpPr>
        <p:spPr>
          <a:xfrm>
            <a:off x="1415480" y="476672"/>
            <a:ext cx="4824536" cy="369332"/>
          </a:xfrm>
          <a:prstGeom prst="rect">
            <a:avLst/>
          </a:prstGeom>
          <a:noFill/>
        </p:spPr>
        <p:txBody>
          <a:bodyPr wrap="square" rtlCol="0">
            <a:spAutoFit/>
          </a:bodyPr>
          <a:lstStyle/>
          <a:p>
            <a:r>
              <a:rPr lang="es-ES" b="1" dirty="0">
                <a:solidFill>
                  <a:schemeClr val="bg1"/>
                </a:solidFill>
              </a:rPr>
              <a:t>Ejemplo redacción diseño muestral :</a:t>
            </a:r>
          </a:p>
        </p:txBody>
      </p:sp>
    </p:spTree>
    <p:extLst>
      <p:ext uri="{BB962C8B-B14F-4D97-AF65-F5344CB8AC3E}">
        <p14:creationId xmlns:p14="http://schemas.microsoft.com/office/powerpoint/2010/main" val="34949706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3143672" y="3068961"/>
            <a:ext cx="5616624" cy="584775"/>
          </a:xfrm>
          <a:prstGeom prst="rect">
            <a:avLst/>
          </a:prstGeom>
          <a:noFill/>
        </p:spPr>
        <p:txBody>
          <a:bodyPr wrap="square" rtlCol="0">
            <a:spAutoFit/>
          </a:bodyPr>
          <a:lstStyle/>
          <a:p>
            <a:pPr algn="ctr"/>
            <a:r>
              <a:rPr lang="es-ES" sz="2800" dirty="0">
                <a:hlinkClick r:id="rId2"/>
              </a:rPr>
              <a:t>LUBAHAMO@U.UCHILE.CL</a:t>
            </a:r>
            <a:r>
              <a:rPr lang="es-ES" sz="3200" dirty="0">
                <a:hlinkClick r:id="rId2"/>
              </a:rPr>
              <a:t> </a:t>
            </a:r>
            <a:endParaRPr lang="es-ES" dirty="0"/>
          </a:p>
        </p:txBody>
      </p:sp>
      <p:sp>
        <p:nvSpPr>
          <p:cNvPr id="2" name="1 Marcador de número de diapositiva"/>
          <p:cNvSpPr>
            <a:spLocks noGrp="1"/>
          </p:cNvSpPr>
          <p:nvPr>
            <p:ph type="sldNum" sz="quarter" idx="12"/>
          </p:nvPr>
        </p:nvSpPr>
        <p:spPr/>
        <p:txBody>
          <a:bodyPr/>
          <a:lstStyle/>
          <a:p>
            <a:fld id="{8FA926CB-4E4B-4595-A1D0-2555F86E2CB8}" type="slidenum">
              <a:rPr lang="es-ES" smtClean="0"/>
              <a:t>17</a:t>
            </a:fld>
            <a:endParaRPr lang="es-ES"/>
          </a:p>
        </p:txBody>
      </p:sp>
    </p:spTree>
    <p:extLst>
      <p:ext uri="{BB962C8B-B14F-4D97-AF65-F5344CB8AC3E}">
        <p14:creationId xmlns:p14="http://schemas.microsoft.com/office/powerpoint/2010/main" val="2171870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AFD9ECF5-74E9-445F-92C5-17D9D620C57E}"/>
              </a:ext>
            </a:extLst>
          </p:cNvPr>
          <p:cNvSpPr>
            <a:spLocks noGrp="1"/>
          </p:cNvSpPr>
          <p:nvPr>
            <p:ph type="sldNum" sz="quarter" idx="12"/>
          </p:nvPr>
        </p:nvSpPr>
        <p:spPr/>
        <p:txBody>
          <a:bodyPr/>
          <a:lstStyle/>
          <a:p>
            <a:fld id="{8FA926CB-4E4B-4595-A1D0-2555F86E2CB8}" type="slidenum">
              <a:rPr lang="es-ES" smtClean="0"/>
              <a:t>2</a:t>
            </a:fld>
            <a:endParaRPr lang="es-ES"/>
          </a:p>
        </p:txBody>
      </p:sp>
      <p:sp>
        <p:nvSpPr>
          <p:cNvPr id="5" name="Rectángulo: esquinas redondeadas 4">
            <a:extLst>
              <a:ext uri="{FF2B5EF4-FFF2-40B4-BE49-F238E27FC236}">
                <a16:creationId xmlns:a16="http://schemas.microsoft.com/office/drawing/2014/main" id="{012D3A3D-050A-4A1D-9FF8-E90644D8501F}"/>
              </a:ext>
            </a:extLst>
          </p:cNvPr>
          <p:cNvSpPr/>
          <p:nvPr/>
        </p:nvSpPr>
        <p:spPr>
          <a:xfrm>
            <a:off x="870903" y="1484784"/>
            <a:ext cx="10297144" cy="17895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b="1" dirty="0"/>
              <a:t>VI.	METODOLOGÍA:</a:t>
            </a:r>
          </a:p>
          <a:p>
            <a:pPr algn="just"/>
            <a:r>
              <a:rPr lang="es-ES" sz="1600" b="1" dirty="0">
                <a:solidFill>
                  <a:schemeClr val="tx1"/>
                </a:solidFill>
              </a:rPr>
              <a:t>Describa los métodos que planea utilizar</a:t>
            </a:r>
            <a:r>
              <a:rPr lang="es-ES" sz="1600" dirty="0"/>
              <a:t> y fundamente su elección para abordar cada uno de los objetivos propuestos. Incluya completa </a:t>
            </a:r>
            <a:r>
              <a:rPr lang="es-ES" sz="1600" b="1" dirty="0">
                <a:solidFill>
                  <a:schemeClr val="tx1"/>
                </a:solidFill>
              </a:rPr>
              <a:t>descripción del diseño experimental </a:t>
            </a:r>
            <a:r>
              <a:rPr lang="es-ES" sz="1600" dirty="0"/>
              <a:t>(cuantitativo o cualitativo</a:t>
            </a:r>
            <a:r>
              <a:rPr lang="es-ES" sz="1600" b="1" dirty="0">
                <a:solidFill>
                  <a:schemeClr val="tx1"/>
                </a:solidFill>
              </a:rPr>
              <a:t>), elección de tipos y tamaños muestrales</a:t>
            </a:r>
            <a:r>
              <a:rPr lang="es-ES" sz="1600" dirty="0"/>
              <a:t>, uso de bases de datos, archivos, metodología para el análisis estadístico de los resultados, etc., si es pertinente a su proyecto. Extensión sugerida: 3 páginas. </a:t>
            </a:r>
          </a:p>
        </p:txBody>
      </p:sp>
      <p:sp>
        <p:nvSpPr>
          <p:cNvPr id="6" name="CuadroTexto 5">
            <a:extLst>
              <a:ext uri="{FF2B5EF4-FFF2-40B4-BE49-F238E27FC236}">
                <a16:creationId xmlns:a16="http://schemas.microsoft.com/office/drawing/2014/main" id="{67557679-516E-440F-B5FD-F0599A2E0C1C}"/>
              </a:ext>
            </a:extLst>
          </p:cNvPr>
          <p:cNvSpPr txBox="1"/>
          <p:nvPr/>
        </p:nvSpPr>
        <p:spPr>
          <a:xfrm>
            <a:off x="911424" y="620688"/>
            <a:ext cx="3456384" cy="369332"/>
          </a:xfrm>
          <a:prstGeom prst="rect">
            <a:avLst/>
          </a:prstGeom>
          <a:noFill/>
        </p:spPr>
        <p:txBody>
          <a:bodyPr wrap="square" rtlCol="0">
            <a:spAutoFit/>
          </a:bodyPr>
          <a:lstStyle/>
          <a:p>
            <a:r>
              <a:rPr lang="es-ES" b="1" dirty="0"/>
              <a:t>Descriptor del apartado</a:t>
            </a:r>
            <a:r>
              <a:rPr lang="es-ES" dirty="0"/>
              <a:t>:</a:t>
            </a:r>
          </a:p>
        </p:txBody>
      </p:sp>
    </p:spTree>
    <p:extLst>
      <p:ext uri="{BB962C8B-B14F-4D97-AF65-F5344CB8AC3E}">
        <p14:creationId xmlns:p14="http://schemas.microsoft.com/office/powerpoint/2010/main" val="2862007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C3B3DAC5-8655-45E0-93BA-1020ACE59D23}"/>
              </a:ext>
            </a:extLst>
          </p:cNvPr>
          <p:cNvSpPr>
            <a:spLocks noGrp="1"/>
          </p:cNvSpPr>
          <p:nvPr>
            <p:ph type="sldNum" sz="quarter" idx="12"/>
          </p:nvPr>
        </p:nvSpPr>
        <p:spPr/>
        <p:txBody>
          <a:bodyPr/>
          <a:lstStyle/>
          <a:p>
            <a:fld id="{8FA926CB-4E4B-4595-A1D0-2555F86E2CB8}" type="slidenum">
              <a:rPr lang="es-ES" smtClean="0"/>
              <a:t>3</a:t>
            </a:fld>
            <a:endParaRPr lang="es-ES"/>
          </a:p>
        </p:txBody>
      </p:sp>
      <p:sp>
        <p:nvSpPr>
          <p:cNvPr id="5" name="Rectángulo: esquinas redondeadas 4">
            <a:extLst>
              <a:ext uri="{FF2B5EF4-FFF2-40B4-BE49-F238E27FC236}">
                <a16:creationId xmlns:a16="http://schemas.microsoft.com/office/drawing/2014/main" id="{B2BDEDC5-1D47-4A5E-B9D7-B4F6CC0F342E}"/>
              </a:ext>
            </a:extLst>
          </p:cNvPr>
          <p:cNvSpPr/>
          <p:nvPr/>
        </p:nvSpPr>
        <p:spPr>
          <a:xfrm>
            <a:off x="839416" y="2782779"/>
            <a:ext cx="2232248" cy="8622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bg1"/>
                </a:solidFill>
              </a:rPr>
              <a:t>Estructura Marco metodológico: </a:t>
            </a:r>
          </a:p>
        </p:txBody>
      </p:sp>
      <p:graphicFrame>
        <p:nvGraphicFramePr>
          <p:cNvPr id="6" name="Diagrama 5">
            <a:extLst>
              <a:ext uri="{FF2B5EF4-FFF2-40B4-BE49-F238E27FC236}">
                <a16:creationId xmlns:a16="http://schemas.microsoft.com/office/drawing/2014/main" id="{1C536EE7-257F-4CE5-A73F-CCFA1DBCE548}"/>
              </a:ext>
            </a:extLst>
          </p:cNvPr>
          <p:cNvGraphicFramePr/>
          <p:nvPr>
            <p:extLst>
              <p:ext uri="{D42A27DB-BD31-4B8C-83A1-F6EECF244321}">
                <p14:modId xmlns:p14="http://schemas.microsoft.com/office/powerpoint/2010/main" val="1206462962"/>
              </p:ext>
            </p:extLst>
          </p:nvPr>
        </p:nvGraphicFramePr>
        <p:xfrm>
          <a:off x="3143672" y="980729"/>
          <a:ext cx="4752528" cy="43297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Abrir llave 6">
            <a:extLst>
              <a:ext uri="{FF2B5EF4-FFF2-40B4-BE49-F238E27FC236}">
                <a16:creationId xmlns:a16="http://schemas.microsoft.com/office/drawing/2014/main" id="{47DABE7A-A83C-464A-BB91-F675802E0751}"/>
              </a:ext>
            </a:extLst>
          </p:cNvPr>
          <p:cNvSpPr/>
          <p:nvPr/>
        </p:nvSpPr>
        <p:spPr>
          <a:xfrm>
            <a:off x="8053741" y="721678"/>
            <a:ext cx="355593" cy="127434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8" name="Rectángulo: esquinas redondeadas 7">
            <a:extLst>
              <a:ext uri="{FF2B5EF4-FFF2-40B4-BE49-F238E27FC236}">
                <a16:creationId xmlns:a16="http://schemas.microsoft.com/office/drawing/2014/main" id="{82BA5FDA-6117-4C14-BBB6-6E3964794095}"/>
              </a:ext>
            </a:extLst>
          </p:cNvPr>
          <p:cNvSpPr/>
          <p:nvPr/>
        </p:nvSpPr>
        <p:spPr>
          <a:xfrm>
            <a:off x="8622087" y="504334"/>
            <a:ext cx="1656184"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tx1"/>
                </a:solidFill>
              </a:rPr>
              <a:t>Cualitativo</a:t>
            </a:r>
          </a:p>
        </p:txBody>
      </p:sp>
      <p:sp>
        <p:nvSpPr>
          <p:cNvPr id="9" name="Rectángulo: esquinas redondeadas 8">
            <a:extLst>
              <a:ext uri="{FF2B5EF4-FFF2-40B4-BE49-F238E27FC236}">
                <a16:creationId xmlns:a16="http://schemas.microsoft.com/office/drawing/2014/main" id="{633C44C2-4302-4D4A-97C6-449E4A4C5909}"/>
              </a:ext>
            </a:extLst>
          </p:cNvPr>
          <p:cNvSpPr/>
          <p:nvPr/>
        </p:nvSpPr>
        <p:spPr>
          <a:xfrm>
            <a:off x="8622087" y="1022943"/>
            <a:ext cx="1656184"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Cuantitativo</a:t>
            </a:r>
          </a:p>
        </p:txBody>
      </p:sp>
      <p:sp>
        <p:nvSpPr>
          <p:cNvPr id="10" name="Rectángulo: esquinas redondeadas 9">
            <a:extLst>
              <a:ext uri="{FF2B5EF4-FFF2-40B4-BE49-F238E27FC236}">
                <a16:creationId xmlns:a16="http://schemas.microsoft.com/office/drawing/2014/main" id="{027DD86A-75C8-4548-9CF3-DFFB8DB5D4FF}"/>
              </a:ext>
            </a:extLst>
          </p:cNvPr>
          <p:cNvSpPr/>
          <p:nvPr/>
        </p:nvSpPr>
        <p:spPr>
          <a:xfrm>
            <a:off x="8621962" y="1563979"/>
            <a:ext cx="1656184"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Mixto</a:t>
            </a:r>
          </a:p>
        </p:txBody>
      </p:sp>
      <p:sp>
        <p:nvSpPr>
          <p:cNvPr id="11" name="Abrir llave 10">
            <a:extLst>
              <a:ext uri="{FF2B5EF4-FFF2-40B4-BE49-F238E27FC236}">
                <a16:creationId xmlns:a16="http://schemas.microsoft.com/office/drawing/2014/main" id="{4C5CCA86-6BD2-47B6-8AFF-32543638B7CC}"/>
              </a:ext>
            </a:extLst>
          </p:cNvPr>
          <p:cNvSpPr/>
          <p:nvPr/>
        </p:nvSpPr>
        <p:spPr>
          <a:xfrm>
            <a:off x="7962384" y="2231996"/>
            <a:ext cx="536093" cy="137185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2" name="Rectángulo: esquinas redondeadas 11">
            <a:extLst>
              <a:ext uri="{FF2B5EF4-FFF2-40B4-BE49-F238E27FC236}">
                <a16:creationId xmlns:a16="http://schemas.microsoft.com/office/drawing/2014/main" id="{FD6089F4-22D6-4BD5-8F64-7380CC853009}"/>
              </a:ext>
            </a:extLst>
          </p:cNvPr>
          <p:cNvSpPr/>
          <p:nvPr/>
        </p:nvSpPr>
        <p:spPr>
          <a:xfrm>
            <a:off x="8616281" y="2261343"/>
            <a:ext cx="1750082" cy="432048"/>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s-ES" dirty="0">
                <a:solidFill>
                  <a:schemeClr val="tx1"/>
                </a:solidFill>
              </a:rPr>
              <a:t>Etnográfico</a:t>
            </a:r>
          </a:p>
        </p:txBody>
      </p:sp>
      <p:sp>
        <p:nvSpPr>
          <p:cNvPr id="13" name="Rectángulo: esquinas redondeadas 12">
            <a:extLst>
              <a:ext uri="{FF2B5EF4-FFF2-40B4-BE49-F238E27FC236}">
                <a16:creationId xmlns:a16="http://schemas.microsoft.com/office/drawing/2014/main" id="{B0A1570D-9ED8-4BBF-82CC-B56722CA5F13}"/>
              </a:ext>
            </a:extLst>
          </p:cNvPr>
          <p:cNvSpPr/>
          <p:nvPr/>
        </p:nvSpPr>
        <p:spPr>
          <a:xfrm>
            <a:off x="8616280" y="2779952"/>
            <a:ext cx="1750843" cy="428345"/>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s-ES" dirty="0">
                <a:solidFill>
                  <a:schemeClr val="tx1"/>
                </a:solidFill>
              </a:rPr>
              <a:t>Biográfico </a:t>
            </a:r>
          </a:p>
        </p:txBody>
      </p:sp>
      <p:sp>
        <p:nvSpPr>
          <p:cNvPr id="14" name="Rectángulo: esquinas redondeadas 13">
            <a:extLst>
              <a:ext uri="{FF2B5EF4-FFF2-40B4-BE49-F238E27FC236}">
                <a16:creationId xmlns:a16="http://schemas.microsoft.com/office/drawing/2014/main" id="{986C4B5A-1765-4AC4-8C2B-2FBBFD6BBD39}"/>
              </a:ext>
            </a:extLst>
          </p:cNvPr>
          <p:cNvSpPr/>
          <p:nvPr/>
        </p:nvSpPr>
        <p:spPr>
          <a:xfrm>
            <a:off x="8621963" y="3320988"/>
            <a:ext cx="1744398" cy="428345"/>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s-ES" dirty="0">
                <a:solidFill>
                  <a:schemeClr val="tx1"/>
                </a:solidFill>
              </a:rPr>
              <a:t>Semiótico</a:t>
            </a:r>
            <a:r>
              <a:rPr lang="es-ES" dirty="0"/>
              <a:t> </a:t>
            </a:r>
          </a:p>
        </p:txBody>
      </p:sp>
      <p:sp>
        <p:nvSpPr>
          <p:cNvPr id="15" name="CuadroTexto 14">
            <a:extLst>
              <a:ext uri="{FF2B5EF4-FFF2-40B4-BE49-F238E27FC236}">
                <a16:creationId xmlns:a16="http://schemas.microsoft.com/office/drawing/2014/main" id="{10599D96-DF1C-45FE-9589-E7477235E6A6}"/>
              </a:ext>
            </a:extLst>
          </p:cNvPr>
          <p:cNvSpPr txBox="1"/>
          <p:nvPr/>
        </p:nvSpPr>
        <p:spPr>
          <a:xfrm>
            <a:off x="3502718" y="1464292"/>
            <a:ext cx="288032" cy="369332"/>
          </a:xfrm>
          <a:prstGeom prst="rect">
            <a:avLst/>
          </a:prstGeom>
          <a:noFill/>
        </p:spPr>
        <p:txBody>
          <a:bodyPr wrap="square" rtlCol="0">
            <a:spAutoFit/>
          </a:bodyPr>
          <a:lstStyle/>
          <a:p>
            <a:r>
              <a:rPr lang="es-ES" dirty="0"/>
              <a:t>1</a:t>
            </a:r>
          </a:p>
        </p:txBody>
      </p:sp>
      <p:sp>
        <p:nvSpPr>
          <p:cNvPr id="16" name="CuadroTexto 15">
            <a:extLst>
              <a:ext uri="{FF2B5EF4-FFF2-40B4-BE49-F238E27FC236}">
                <a16:creationId xmlns:a16="http://schemas.microsoft.com/office/drawing/2014/main" id="{B7D4850B-F826-43D8-9901-9B72C3ED8855}"/>
              </a:ext>
            </a:extLst>
          </p:cNvPr>
          <p:cNvSpPr txBox="1"/>
          <p:nvPr/>
        </p:nvSpPr>
        <p:spPr>
          <a:xfrm>
            <a:off x="3863752" y="2486298"/>
            <a:ext cx="360040" cy="369332"/>
          </a:xfrm>
          <a:prstGeom prst="rect">
            <a:avLst/>
          </a:prstGeom>
          <a:noFill/>
        </p:spPr>
        <p:txBody>
          <a:bodyPr wrap="square" rtlCol="0">
            <a:spAutoFit/>
          </a:bodyPr>
          <a:lstStyle/>
          <a:p>
            <a:r>
              <a:rPr lang="es-ES" dirty="0"/>
              <a:t>2</a:t>
            </a:r>
          </a:p>
        </p:txBody>
      </p:sp>
      <p:sp>
        <p:nvSpPr>
          <p:cNvPr id="17" name="CuadroTexto 16">
            <a:extLst>
              <a:ext uri="{FF2B5EF4-FFF2-40B4-BE49-F238E27FC236}">
                <a16:creationId xmlns:a16="http://schemas.microsoft.com/office/drawing/2014/main" id="{C28809DF-4CF4-4541-B544-43CCE415A826}"/>
              </a:ext>
            </a:extLst>
          </p:cNvPr>
          <p:cNvSpPr txBox="1"/>
          <p:nvPr/>
        </p:nvSpPr>
        <p:spPr>
          <a:xfrm>
            <a:off x="3863752" y="3460357"/>
            <a:ext cx="288032" cy="369332"/>
          </a:xfrm>
          <a:prstGeom prst="rect">
            <a:avLst/>
          </a:prstGeom>
          <a:noFill/>
        </p:spPr>
        <p:txBody>
          <a:bodyPr wrap="square" rtlCol="0">
            <a:spAutoFit/>
          </a:bodyPr>
          <a:lstStyle/>
          <a:p>
            <a:r>
              <a:rPr lang="es-ES" dirty="0"/>
              <a:t>3</a:t>
            </a:r>
          </a:p>
        </p:txBody>
      </p:sp>
      <p:sp>
        <p:nvSpPr>
          <p:cNvPr id="18" name="CuadroTexto 17">
            <a:extLst>
              <a:ext uri="{FF2B5EF4-FFF2-40B4-BE49-F238E27FC236}">
                <a16:creationId xmlns:a16="http://schemas.microsoft.com/office/drawing/2014/main" id="{A779D63C-89DE-4568-82C7-1DC0F391DCE6}"/>
              </a:ext>
            </a:extLst>
          </p:cNvPr>
          <p:cNvSpPr txBox="1"/>
          <p:nvPr/>
        </p:nvSpPr>
        <p:spPr>
          <a:xfrm>
            <a:off x="3503712" y="4441055"/>
            <a:ext cx="288032" cy="369332"/>
          </a:xfrm>
          <a:prstGeom prst="rect">
            <a:avLst/>
          </a:prstGeom>
          <a:noFill/>
        </p:spPr>
        <p:txBody>
          <a:bodyPr wrap="square" rtlCol="0">
            <a:spAutoFit/>
          </a:bodyPr>
          <a:lstStyle/>
          <a:p>
            <a:r>
              <a:rPr lang="es-ES" dirty="0"/>
              <a:t>4</a:t>
            </a:r>
          </a:p>
        </p:txBody>
      </p:sp>
    </p:spTree>
    <p:extLst>
      <p:ext uri="{BB962C8B-B14F-4D97-AF65-F5344CB8AC3E}">
        <p14:creationId xmlns:p14="http://schemas.microsoft.com/office/powerpoint/2010/main" val="574555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6C66B70C-C304-4CD1-A836-4E3FDFC1AA56}"/>
              </a:ext>
            </a:extLst>
          </p:cNvPr>
          <p:cNvSpPr>
            <a:spLocks noGrp="1"/>
          </p:cNvSpPr>
          <p:nvPr>
            <p:ph type="sldNum" sz="quarter" idx="12"/>
          </p:nvPr>
        </p:nvSpPr>
        <p:spPr/>
        <p:txBody>
          <a:bodyPr/>
          <a:lstStyle/>
          <a:p>
            <a:fld id="{8FA926CB-4E4B-4595-A1D0-2555F86E2CB8}" type="slidenum">
              <a:rPr lang="es-ES" smtClean="0"/>
              <a:t>4</a:t>
            </a:fld>
            <a:endParaRPr lang="es-ES"/>
          </a:p>
        </p:txBody>
      </p:sp>
      <p:sp>
        <p:nvSpPr>
          <p:cNvPr id="5" name="Rectángulo: esquinas redondeadas 4">
            <a:extLst>
              <a:ext uri="{FF2B5EF4-FFF2-40B4-BE49-F238E27FC236}">
                <a16:creationId xmlns:a16="http://schemas.microsoft.com/office/drawing/2014/main" id="{474C0ED7-4787-4649-A554-733ABF9083B9}"/>
              </a:ext>
            </a:extLst>
          </p:cNvPr>
          <p:cNvSpPr/>
          <p:nvPr/>
        </p:nvSpPr>
        <p:spPr>
          <a:xfrm>
            <a:off x="2854490" y="1029132"/>
            <a:ext cx="8263091" cy="12961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i="1" dirty="0"/>
              <a:t>“La investigación cualitativa…tiende a centrarse en la exploración de un limitado pero detallado número de casos o ejemplos que se consideran interesantes o esclarecedores, y su meta es lograr “profundidad” y “no aptitud”</a:t>
            </a:r>
            <a:r>
              <a:rPr lang="es-ES" sz="1600" dirty="0"/>
              <a:t> (</a:t>
            </a:r>
            <a:r>
              <a:rPr lang="es-ES" sz="1600" dirty="0" err="1"/>
              <a:t>Blaxter</a:t>
            </a:r>
            <a:r>
              <a:rPr lang="es-ES" sz="1600" dirty="0"/>
              <a:t> Hughes, </a:t>
            </a:r>
            <a:r>
              <a:rPr lang="es-ES" sz="1600" dirty="0" err="1"/>
              <a:t>Tight</a:t>
            </a:r>
            <a:r>
              <a:rPr lang="es-ES" sz="1600" dirty="0"/>
              <a:t>, p.92)</a:t>
            </a:r>
            <a:endParaRPr lang="es-ES" sz="1600" i="1" dirty="0"/>
          </a:p>
        </p:txBody>
      </p:sp>
      <p:sp>
        <p:nvSpPr>
          <p:cNvPr id="6" name="CuadroTexto 5">
            <a:extLst>
              <a:ext uri="{FF2B5EF4-FFF2-40B4-BE49-F238E27FC236}">
                <a16:creationId xmlns:a16="http://schemas.microsoft.com/office/drawing/2014/main" id="{BAB1BC7C-5E52-4428-B3D2-B31A63B55086}"/>
              </a:ext>
            </a:extLst>
          </p:cNvPr>
          <p:cNvSpPr txBox="1"/>
          <p:nvPr/>
        </p:nvSpPr>
        <p:spPr>
          <a:xfrm>
            <a:off x="479376" y="356406"/>
            <a:ext cx="2088232" cy="830997"/>
          </a:xfrm>
          <a:prstGeom prst="rect">
            <a:avLst/>
          </a:prstGeom>
          <a:noFill/>
        </p:spPr>
        <p:txBody>
          <a:bodyPr wrap="square" rtlCol="0">
            <a:spAutoFit/>
          </a:bodyPr>
          <a:lstStyle/>
          <a:p>
            <a:r>
              <a:rPr lang="es-ES" sz="2400" b="1" dirty="0"/>
              <a:t>Métodos cualitativos:</a:t>
            </a:r>
          </a:p>
        </p:txBody>
      </p:sp>
      <p:sp>
        <p:nvSpPr>
          <p:cNvPr id="7" name="Flecha: a la derecha 6">
            <a:extLst>
              <a:ext uri="{FF2B5EF4-FFF2-40B4-BE49-F238E27FC236}">
                <a16:creationId xmlns:a16="http://schemas.microsoft.com/office/drawing/2014/main" id="{C9465F8A-B182-4AD9-BFA4-1C3B2710BC4A}"/>
              </a:ext>
            </a:extLst>
          </p:cNvPr>
          <p:cNvSpPr/>
          <p:nvPr/>
        </p:nvSpPr>
        <p:spPr>
          <a:xfrm rot="1841818">
            <a:off x="2134985" y="1177342"/>
            <a:ext cx="576064" cy="72008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S"/>
          </a:p>
        </p:txBody>
      </p:sp>
      <p:graphicFrame>
        <p:nvGraphicFramePr>
          <p:cNvPr id="8" name="Diagrama 7">
            <a:extLst>
              <a:ext uri="{FF2B5EF4-FFF2-40B4-BE49-F238E27FC236}">
                <a16:creationId xmlns:a16="http://schemas.microsoft.com/office/drawing/2014/main" id="{952BA2CF-8CA6-490C-B285-CC72FF0FCCA9}"/>
              </a:ext>
            </a:extLst>
          </p:cNvPr>
          <p:cNvGraphicFramePr/>
          <p:nvPr>
            <p:extLst>
              <p:ext uri="{D42A27DB-BD31-4B8C-83A1-F6EECF244321}">
                <p14:modId xmlns:p14="http://schemas.microsoft.com/office/powerpoint/2010/main" val="4132555094"/>
              </p:ext>
            </p:extLst>
          </p:nvPr>
        </p:nvGraphicFramePr>
        <p:xfrm>
          <a:off x="5397397" y="2636912"/>
          <a:ext cx="5720184" cy="4032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0" name="Conector recto de flecha 9">
            <a:extLst>
              <a:ext uri="{FF2B5EF4-FFF2-40B4-BE49-F238E27FC236}">
                <a16:creationId xmlns:a16="http://schemas.microsoft.com/office/drawing/2014/main" id="{CDDB7D6C-7F1D-46AA-A087-E43A517B38D4}"/>
              </a:ext>
            </a:extLst>
          </p:cNvPr>
          <p:cNvCxnSpPr>
            <a:cxnSpLocks/>
          </p:cNvCxnSpPr>
          <p:nvPr/>
        </p:nvCxnSpPr>
        <p:spPr>
          <a:xfrm>
            <a:off x="4007768" y="2276872"/>
            <a:ext cx="1152128" cy="1728192"/>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2919646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5CE2240F-5AFF-4FF5-9F41-6FB5B261A3C3}"/>
              </a:ext>
            </a:extLst>
          </p:cNvPr>
          <p:cNvSpPr>
            <a:spLocks noGrp="1"/>
          </p:cNvSpPr>
          <p:nvPr>
            <p:ph type="sldNum" sz="quarter" idx="12"/>
          </p:nvPr>
        </p:nvSpPr>
        <p:spPr/>
        <p:txBody>
          <a:bodyPr/>
          <a:lstStyle/>
          <a:p>
            <a:fld id="{8FA926CB-4E4B-4595-A1D0-2555F86E2CB8}" type="slidenum">
              <a:rPr lang="es-ES" smtClean="0"/>
              <a:t>5</a:t>
            </a:fld>
            <a:endParaRPr lang="es-ES"/>
          </a:p>
        </p:txBody>
      </p:sp>
      <p:graphicFrame>
        <p:nvGraphicFramePr>
          <p:cNvPr id="5" name="Diagrama 4">
            <a:extLst>
              <a:ext uri="{FF2B5EF4-FFF2-40B4-BE49-F238E27FC236}">
                <a16:creationId xmlns:a16="http://schemas.microsoft.com/office/drawing/2014/main" id="{2F0A7BDE-2ACA-4E95-A0DB-18A063FA9D81}"/>
              </a:ext>
            </a:extLst>
          </p:cNvPr>
          <p:cNvGraphicFramePr/>
          <p:nvPr>
            <p:extLst>
              <p:ext uri="{D42A27DB-BD31-4B8C-83A1-F6EECF244321}">
                <p14:modId xmlns:p14="http://schemas.microsoft.com/office/powerpoint/2010/main" val="2756599826"/>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uadroTexto 5">
            <a:extLst>
              <a:ext uri="{FF2B5EF4-FFF2-40B4-BE49-F238E27FC236}">
                <a16:creationId xmlns:a16="http://schemas.microsoft.com/office/drawing/2014/main" id="{3BE5380C-47A9-4CBE-878C-0366CB24424F}"/>
              </a:ext>
            </a:extLst>
          </p:cNvPr>
          <p:cNvSpPr txBox="1"/>
          <p:nvPr/>
        </p:nvSpPr>
        <p:spPr>
          <a:xfrm>
            <a:off x="335360" y="6309320"/>
            <a:ext cx="11809312" cy="369332"/>
          </a:xfrm>
          <a:prstGeom prst="rect">
            <a:avLst/>
          </a:prstGeom>
          <a:noFill/>
        </p:spPr>
        <p:txBody>
          <a:bodyPr wrap="square" rtlCol="0">
            <a:spAutoFit/>
          </a:bodyPr>
          <a:lstStyle/>
          <a:p>
            <a:r>
              <a:rPr lang="es-ES" sz="1100" dirty="0"/>
              <a:t>* </a:t>
            </a:r>
            <a:r>
              <a:rPr lang="es-ES" sz="1100" dirty="0" err="1"/>
              <a:t>Blaxter</a:t>
            </a:r>
            <a:r>
              <a:rPr lang="es-ES" sz="1100" dirty="0"/>
              <a:t>, L., Hughes, C., y M. </a:t>
            </a:r>
            <a:r>
              <a:rPr lang="es-ES" sz="1100" dirty="0" err="1"/>
              <a:t>Tight</a:t>
            </a:r>
            <a:r>
              <a:rPr lang="es-ES" sz="1100" dirty="0"/>
              <a:t>. </a:t>
            </a:r>
            <a:r>
              <a:rPr lang="es-ES" sz="1100" i="1" dirty="0"/>
              <a:t>Cómo se hace una investigación. </a:t>
            </a:r>
            <a:r>
              <a:rPr lang="es-ES" sz="1100" dirty="0"/>
              <a:t>Gedisa: Barcelona</a:t>
            </a:r>
            <a:r>
              <a:rPr lang="es-ES" dirty="0"/>
              <a:t>.</a:t>
            </a:r>
          </a:p>
        </p:txBody>
      </p:sp>
    </p:spTree>
    <p:extLst>
      <p:ext uri="{BB962C8B-B14F-4D97-AF65-F5344CB8AC3E}">
        <p14:creationId xmlns:p14="http://schemas.microsoft.com/office/powerpoint/2010/main" val="3252007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BAD9744A-4C21-4B39-9EF5-91A081E55098}"/>
              </a:ext>
            </a:extLst>
          </p:cNvPr>
          <p:cNvSpPr>
            <a:spLocks noGrp="1"/>
          </p:cNvSpPr>
          <p:nvPr>
            <p:ph type="sldNum" sz="quarter" idx="12"/>
          </p:nvPr>
        </p:nvSpPr>
        <p:spPr/>
        <p:txBody>
          <a:bodyPr/>
          <a:lstStyle/>
          <a:p>
            <a:fld id="{8FA926CB-4E4B-4595-A1D0-2555F86E2CB8}" type="slidenum">
              <a:rPr lang="es-ES" smtClean="0"/>
              <a:t>6</a:t>
            </a:fld>
            <a:endParaRPr lang="es-ES"/>
          </a:p>
        </p:txBody>
      </p:sp>
      <p:pic>
        <p:nvPicPr>
          <p:cNvPr id="9" name="Imagen 8">
            <a:extLst>
              <a:ext uri="{FF2B5EF4-FFF2-40B4-BE49-F238E27FC236}">
                <a16:creationId xmlns:a16="http://schemas.microsoft.com/office/drawing/2014/main" id="{F8F143A4-E255-4A47-9748-B5F1C6ECBEDB}"/>
              </a:ext>
            </a:extLst>
          </p:cNvPr>
          <p:cNvPicPr>
            <a:picLocks noChangeAspect="1"/>
          </p:cNvPicPr>
          <p:nvPr/>
        </p:nvPicPr>
        <p:blipFill>
          <a:blip r:embed="rId2"/>
          <a:stretch>
            <a:fillRect/>
          </a:stretch>
        </p:blipFill>
        <p:spPr>
          <a:xfrm>
            <a:off x="3392424" y="453048"/>
            <a:ext cx="5407152" cy="5856272"/>
          </a:xfrm>
          <a:prstGeom prst="rect">
            <a:avLst/>
          </a:prstGeom>
        </p:spPr>
      </p:pic>
      <p:sp>
        <p:nvSpPr>
          <p:cNvPr id="10" name="Elipse 9">
            <a:extLst>
              <a:ext uri="{FF2B5EF4-FFF2-40B4-BE49-F238E27FC236}">
                <a16:creationId xmlns:a16="http://schemas.microsoft.com/office/drawing/2014/main" id="{76C22D22-711C-42E8-9B4A-F95CE6223DBA}"/>
              </a:ext>
            </a:extLst>
          </p:cNvPr>
          <p:cNvSpPr/>
          <p:nvPr/>
        </p:nvSpPr>
        <p:spPr>
          <a:xfrm>
            <a:off x="6763810" y="375154"/>
            <a:ext cx="1224136" cy="34705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Elipse 10">
            <a:extLst>
              <a:ext uri="{FF2B5EF4-FFF2-40B4-BE49-F238E27FC236}">
                <a16:creationId xmlns:a16="http://schemas.microsoft.com/office/drawing/2014/main" id="{A0714C71-8B14-4852-8E2C-BBDC871B702E}"/>
              </a:ext>
            </a:extLst>
          </p:cNvPr>
          <p:cNvSpPr/>
          <p:nvPr/>
        </p:nvSpPr>
        <p:spPr>
          <a:xfrm>
            <a:off x="3791744" y="2996952"/>
            <a:ext cx="1152128"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Elipse 11">
            <a:extLst>
              <a:ext uri="{FF2B5EF4-FFF2-40B4-BE49-F238E27FC236}">
                <a16:creationId xmlns:a16="http://schemas.microsoft.com/office/drawing/2014/main" id="{66176488-C107-4278-A5A8-FE46BF2B9BF2}"/>
              </a:ext>
            </a:extLst>
          </p:cNvPr>
          <p:cNvSpPr/>
          <p:nvPr/>
        </p:nvSpPr>
        <p:spPr>
          <a:xfrm>
            <a:off x="6753941" y="5013176"/>
            <a:ext cx="1656184" cy="216025"/>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5" name="Conector recto de flecha 14">
            <a:extLst>
              <a:ext uri="{FF2B5EF4-FFF2-40B4-BE49-F238E27FC236}">
                <a16:creationId xmlns:a16="http://schemas.microsoft.com/office/drawing/2014/main" id="{8CABBBC6-59D5-4165-ACED-CEF5F12E9323}"/>
              </a:ext>
            </a:extLst>
          </p:cNvPr>
          <p:cNvCxnSpPr/>
          <p:nvPr/>
        </p:nvCxnSpPr>
        <p:spPr>
          <a:xfrm flipH="1">
            <a:off x="2279576" y="2348880"/>
            <a:ext cx="2520280" cy="6480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CuadroTexto 15">
            <a:extLst>
              <a:ext uri="{FF2B5EF4-FFF2-40B4-BE49-F238E27FC236}">
                <a16:creationId xmlns:a16="http://schemas.microsoft.com/office/drawing/2014/main" id="{54CADF23-83E1-4277-B593-16510841F191}"/>
              </a:ext>
            </a:extLst>
          </p:cNvPr>
          <p:cNvSpPr txBox="1"/>
          <p:nvPr/>
        </p:nvSpPr>
        <p:spPr>
          <a:xfrm>
            <a:off x="479376" y="2852936"/>
            <a:ext cx="1512168" cy="369332"/>
          </a:xfrm>
          <a:prstGeom prst="rect">
            <a:avLst/>
          </a:prstGeom>
          <a:noFill/>
        </p:spPr>
        <p:txBody>
          <a:bodyPr wrap="square" rtlCol="0">
            <a:spAutoFit/>
          </a:bodyPr>
          <a:lstStyle/>
          <a:p>
            <a:r>
              <a:rPr lang="es-ES" dirty="0"/>
              <a:t>Referencias </a:t>
            </a:r>
          </a:p>
        </p:txBody>
      </p:sp>
      <p:cxnSp>
        <p:nvCxnSpPr>
          <p:cNvPr id="18" name="Conector recto de flecha 17">
            <a:extLst>
              <a:ext uri="{FF2B5EF4-FFF2-40B4-BE49-F238E27FC236}">
                <a16:creationId xmlns:a16="http://schemas.microsoft.com/office/drawing/2014/main" id="{C7F72E7F-C29B-45BC-90F2-9BF9384DA538}"/>
              </a:ext>
            </a:extLst>
          </p:cNvPr>
          <p:cNvCxnSpPr/>
          <p:nvPr/>
        </p:nvCxnSpPr>
        <p:spPr>
          <a:xfrm flipH="1">
            <a:off x="2135560" y="3140968"/>
            <a:ext cx="4104456" cy="1440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Conector recto de flecha 19">
            <a:extLst>
              <a:ext uri="{FF2B5EF4-FFF2-40B4-BE49-F238E27FC236}">
                <a16:creationId xmlns:a16="http://schemas.microsoft.com/office/drawing/2014/main" id="{90E562F9-D6F8-49D4-A625-521D53186853}"/>
              </a:ext>
            </a:extLst>
          </p:cNvPr>
          <p:cNvCxnSpPr/>
          <p:nvPr/>
        </p:nvCxnSpPr>
        <p:spPr>
          <a:xfrm>
            <a:off x="5591944" y="5301208"/>
            <a:ext cx="3528392" cy="576064"/>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21" name="CuadroTexto 20">
            <a:extLst>
              <a:ext uri="{FF2B5EF4-FFF2-40B4-BE49-F238E27FC236}">
                <a16:creationId xmlns:a16="http://schemas.microsoft.com/office/drawing/2014/main" id="{244B5F14-A565-43EA-9784-40A4459BAA03}"/>
              </a:ext>
            </a:extLst>
          </p:cNvPr>
          <p:cNvSpPr txBox="1"/>
          <p:nvPr/>
        </p:nvSpPr>
        <p:spPr>
          <a:xfrm>
            <a:off x="9408368" y="5805264"/>
            <a:ext cx="1911488" cy="369332"/>
          </a:xfrm>
          <a:prstGeom prst="rect">
            <a:avLst/>
          </a:prstGeom>
          <a:noFill/>
        </p:spPr>
        <p:txBody>
          <a:bodyPr wrap="square" rtlCol="0">
            <a:spAutoFit/>
          </a:bodyPr>
          <a:lstStyle/>
          <a:p>
            <a:r>
              <a:rPr lang="es-ES" dirty="0"/>
              <a:t>Referencias</a:t>
            </a:r>
          </a:p>
        </p:txBody>
      </p:sp>
      <p:sp>
        <p:nvSpPr>
          <p:cNvPr id="22" name="CuadroTexto 21">
            <a:extLst>
              <a:ext uri="{FF2B5EF4-FFF2-40B4-BE49-F238E27FC236}">
                <a16:creationId xmlns:a16="http://schemas.microsoft.com/office/drawing/2014/main" id="{F077AACC-A0C2-40BA-9D9B-62DA7B123C33}"/>
              </a:ext>
            </a:extLst>
          </p:cNvPr>
          <p:cNvSpPr txBox="1"/>
          <p:nvPr/>
        </p:nvSpPr>
        <p:spPr>
          <a:xfrm>
            <a:off x="623392" y="375154"/>
            <a:ext cx="1656184" cy="369332"/>
          </a:xfrm>
          <a:prstGeom prst="rect">
            <a:avLst/>
          </a:prstGeom>
          <a:noFill/>
        </p:spPr>
        <p:txBody>
          <a:bodyPr wrap="square" rtlCol="0">
            <a:spAutoFit/>
          </a:bodyPr>
          <a:lstStyle/>
          <a:p>
            <a:r>
              <a:rPr lang="es-ES" dirty="0"/>
              <a:t>Ejemplo:</a:t>
            </a:r>
          </a:p>
        </p:txBody>
      </p:sp>
      <p:sp>
        <p:nvSpPr>
          <p:cNvPr id="23" name="CuadroTexto 22">
            <a:extLst>
              <a:ext uri="{FF2B5EF4-FFF2-40B4-BE49-F238E27FC236}">
                <a16:creationId xmlns:a16="http://schemas.microsoft.com/office/drawing/2014/main" id="{B5FCEF33-3C76-45C2-8E44-A5F100AD98F3}"/>
              </a:ext>
            </a:extLst>
          </p:cNvPr>
          <p:cNvSpPr txBox="1"/>
          <p:nvPr/>
        </p:nvSpPr>
        <p:spPr>
          <a:xfrm>
            <a:off x="407367" y="6453336"/>
            <a:ext cx="10783371" cy="400110"/>
          </a:xfrm>
          <a:prstGeom prst="rect">
            <a:avLst/>
          </a:prstGeom>
          <a:noFill/>
        </p:spPr>
        <p:txBody>
          <a:bodyPr wrap="square" rtlCol="0">
            <a:spAutoFit/>
          </a:bodyPr>
          <a:lstStyle/>
          <a:p>
            <a:r>
              <a:rPr lang="es-ES" sz="1000" dirty="0"/>
              <a:t>Extracto proyecto “Crisis hídrica y trabajo agro-ganadero: sobre la precarización de la vida de los pobladores rurales del pueblo de Petorca entre los años 2000-2020” de Leandro Araneda y Maximiliano Delgado. </a:t>
            </a:r>
          </a:p>
        </p:txBody>
      </p:sp>
    </p:spTree>
    <p:extLst>
      <p:ext uri="{BB962C8B-B14F-4D97-AF65-F5344CB8AC3E}">
        <p14:creationId xmlns:p14="http://schemas.microsoft.com/office/powerpoint/2010/main" val="589085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Line 8"/>
          <p:cNvSpPr>
            <a:spLocks noChangeShapeType="1"/>
          </p:cNvSpPr>
          <p:nvPr/>
        </p:nvSpPr>
        <p:spPr bwMode="auto">
          <a:xfrm>
            <a:off x="6672263" y="2492896"/>
            <a:ext cx="0" cy="79164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2057" name="Rectangle 9"/>
          <p:cNvSpPr>
            <a:spLocks noChangeArrowheads="1"/>
          </p:cNvSpPr>
          <p:nvPr/>
        </p:nvSpPr>
        <p:spPr bwMode="auto">
          <a:xfrm>
            <a:off x="5735960" y="3284538"/>
            <a:ext cx="1872208" cy="431800"/>
          </a:xfrm>
          <a:prstGeom prst="rect">
            <a:avLst/>
          </a:prstGeom>
          <a:solidFill>
            <a:schemeClr val="accent1"/>
          </a:solidFill>
          <a:ln w="9525">
            <a:miter lim="800000"/>
            <a:headEnd/>
            <a:tailEnd/>
          </a:ln>
          <a:effectLst/>
          <a:scene3d>
            <a:camera prst="legacyPerspectiveBottom"/>
            <a:lightRig rig="legacyFlat3" dir="t"/>
          </a:scene3d>
          <a:sp3d extrusionH="887400" prstMaterial="legacyMatte">
            <a:bevelT w="13500" h="13500" prst="angle"/>
            <a:bevelB w="13500" h="13500" prst="angle"/>
            <a:extrusionClr>
              <a:schemeClr val="accent1"/>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i="1">
                <a:solidFill>
                  <a:schemeClr val="tx1"/>
                </a:solidFill>
                <a:latin typeface="Tahoma" charset="0"/>
              </a:defRPr>
            </a:lvl1pPr>
            <a:lvl2pPr marL="742950" indent="-285750" eaLnBrk="0" hangingPunct="0">
              <a:defRPr i="1">
                <a:solidFill>
                  <a:schemeClr val="tx1"/>
                </a:solidFill>
                <a:latin typeface="Tahoma" charset="0"/>
              </a:defRPr>
            </a:lvl2pPr>
            <a:lvl3pPr marL="1143000" indent="-228600" eaLnBrk="0" hangingPunct="0">
              <a:defRPr i="1">
                <a:solidFill>
                  <a:schemeClr val="tx1"/>
                </a:solidFill>
                <a:latin typeface="Tahoma" charset="0"/>
              </a:defRPr>
            </a:lvl3pPr>
            <a:lvl4pPr marL="1600200" indent="-228600" eaLnBrk="0" hangingPunct="0">
              <a:defRPr i="1">
                <a:solidFill>
                  <a:schemeClr val="tx1"/>
                </a:solidFill>
                <a:latin typeface="Tahoma" charset="0"/>
              </a:defRPr>
            </a:lvl4pPr>
            <a:lvl5pPr marL="2057400" indent="-228600" eaLnBrk="0" hangingPunct="0">
              <a:defRPr i="1">
                <a:solidFill>
                  <a:schemeClr val="tx1"/>
                </a:solidFill>
                <a:latin typeface="Tahoma" charset="0"/>
              </a:defRPr>
            </a:lvl5pPr>
            <a:lvl6pPr marL="2514600" indent="-228600" eaLnBrk="0" fontAlgn="base" hangingPunct="0">
              <a:spcBef>
                <a:spcPct val="0"/>
              </a:spcBef>
              <a:spcAft>
                <a:spcPct val="0"/>
              </a:spcAft>
              <a:defRPr i="1">
                <a:solidFill>
                  <a:schemeClr val="tx1"/>
                </a:solidFill>
                <a:latin typeface="Tahoma" charset="0"/>
              </a:defRPr>
            </a:lvl6pPr>
            <a:lvl7pPr marL="2971800" indent="-228600" eaLnBrk="0" fontAlgn="base" hangingPunct="0">
              <a:spcBef>
                <a:spcPct val="0"/>
              </a:spcBef>
              <a:spcAft>
                <a:spcPct val="0"/>
              </a:spcAft>
              <a:defRPr i="1">
                <a:solidFill>
                  <a:schemeClr val="tx1"/>
                </a:solidFill>
                <a:latin typeface="Tahoma" charset="0"/>
              </a:defRPr>
            </a:lvl7pPr>
            <a:lvl8pPr marL="3429000" indent="-228600" eaLnBrk="0" fontAlgn="base" hangingPunct="0">
              <a:spcBef>
                <a:spcPct val="0"/>
              </a:spcBef>
              <a:spcAft>
                <a:spcPct val="0"/>
              </a:spcAft>
              <a:defRPr i="1">
                <a:solidFill>
                  <a:schemeClr val="tx1"/>
                </a:solidFill>
                <a:latin typeface="Tahoma" charset="0"/>
              </a:defRPr>
            </a:lvl8pPr>
            <a:lvl9pPr marL="3886200" indent="-228600" eaLnBrk="0" fontAlgn="base" hangingPunct="0">
              <a:spcBef>
                <a:spcPct val="0"/>
              </a:spcBef>
              <a:spcAft>
                <a:spcPct val="0"/>
              </a:spcAft>
              <a:defRPr i="1">
                <a:solidFill>
                  <a:schemeClr val="tx1"/>
                </a:solidFill>
                <a:latin typeface="Tahoma" charset="0"/>
              </a:defRPr>
            </a:lvl9pPr>
          </a:lstStyle>
          <a:p>
            <a:pPr algn="ctr" eaLnBrk="1" hangingPunct="1"/>
            <a:endParaRPr lang="es-ES_tradnl" altLang="es-ES" i="0" dirty="0">
              <a:solidFill>
                <a:srgbClr val="0000FF"/>
              </a:solidFill>
            </a:endParaRPr>
          </a:p>
          <a:p>
            <a:pPr algn="ctr" eaLnBrk="1" hangingPunct="1"/>
            <a:r>
              <a:rPr lang="es-ES_tradnl" altLang="es-ES" i="0" dirty="0">
                <a:solidFill>
                  <a:schemeClr val="bg1"/>
                </a:solidFill>
              </a:rPr>
              <a:t>Clasificación:</a:t>
            </a:r>
          </a:p>
          <a:p>
            <a:pPr algn="ctr" eaLnBrk="1" hangingPunct="1"/>
            <a:endParaRPr lang="es-CL" altLang="es-ES" i="0" dirty="0">
              <a:solidFill>
                <a:srgbClr val="0000FF"/>
              </a:solidFill>
            </a:endParaRPr>
          </a:p>
        </p:txBody>
      </p:sp>
      <p:sp>
        <p:nvSpPr>
          <p:cNvPr id="2058" name="Line 10"/>
          <p:cNvSpPr>
            <a:spLocks noChangeShapeType="1"/>
          </p:cNvSpPr>
          <p:nvPr/>
        </p:nvSpPr>
        <p:spPr bwMode="auto">
          <a:xfrm>
            <a:off x="6672263" y="3716339"/>
            <a:ext cx="0" cy="4333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2059" name="Line 11"/>
          <p:cNvSpPr>
            <a:spLocks noChangeShapeType="1"/>
          </p:cNvSpPr>
          <p:nvPr/>
        </p:nvSpPr>
        <p:spPr bwMode="auto">
          <a:xfrm flipH="1">
            <a:off x="4367213" y="4149725"/>
            <a:ext cx="23050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2060" name="Line 12"/>
          <p:cNvSpPr>
            <a:spLocks noChangeShapeType="1"/>
          </p:cNvSpPr>
          <p:nvPr/>
        </p:nvSpPr>
        <p:spPr bwMode="auto">
          <a:xfrm>
            <a:off x="4367213" y="4149725"/>
            <a:ext cx="0"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2062" name="Line 14"/>
          <p:cNvSpPr>
            <a:spLocks noChangeShapeType="1"/>
          </p:cNvSpPr>
          <p:nvPr/>
        </p:nvSpPr>
        <p:spPr bwMode="auto">
          <a:xfrm>
            <a:off x="6672263" y="4149725"/>
            <a:ext cx="0"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2064" name="Line 16"/>
          <p:cNvSpPr>
            <a:spLocks noChangeShapeType="1"/>
          </p:cNvSpPr>
          <p:nvPr/>
        </p:nvSpPr>
        <p:spPr bwMode="auto">
          <a:xfrm>
            <a:off x="6672263" y="4149725"/>
            <a:ext cx="2519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2065" name="Line 17"/>
          <p:cNvSpPr>
            <a:spLocks noChangeShapeType="1"/>
          </p:cNvSpPr>
          <p:nvPr/>
        </p:nvSpPr>
        <p:spPr bwMode="auto">
          <a:xfrm>
            <a:off x="9191625" y="4149725"/>
            <a:ext cx="0"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2" name="1 Rectángulo redondeado"/>
          <p:cNvSpPr/>
          <p:nvPr/>
        </p:nvSpPr>
        <p:spPr>
          <a:xfrm>
            <a:off x="3115263" y="1408586"/>
            <a:ext cx="7949287" cy="11160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i="1" dirty="0"/>
              <a:t>“… se trata de conversaciones  o eventos de habla a través  de los cuales una persona A extrae información de una Persona B…” </a:t>
            </a:r>
            <a:r>
              <a:rPr lang="es-ES" sz="1600" dirty="0"/>
              <a:t>(</a:t>
            </a:r>
            <a:r>
              <a:rPr lang="es-ES" sz="1600" dirty="0" err="1"/>
              <a:t>Blanchet</a:t>
            </a:r>
            <a:r>
              <a:rPr lang="es-ES" sz="1600" dirty="0"/>
              <a:t>, A., 1989)</a:t>
            </a:r>
          </a:p>
        </p:txBody>
      </p:sp>
      <p:sp>
        <p:nvSpPr>
          <p:cNvPr id="3" name="2 Rectángulo redondeado"/>
          <p:cNvSpPr/>
          <p:nvPr/>
        </p:nvSpPr>
        <p:spPr>
          <a:xfrm>
            <a:off x="3360307" y="4639948"/>
            <a:ext cx="2016224" cy="778307"/>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tx1"/>
                </a:solidFill>
              </a:rPr>
              <a:t>Abiertas o </a:t>
            </a:r>
          </a:p>
          <a:p>
            <a:pPr algn="ctr"/>
            <a:r>
              <a:rPr lang="es-ES" dirty="0">
                <a:solidFill>
                  <a:schemeClr val="tx1"/>
                </a:solidFill>
              </a:rPr>
              <a:t>etnográficas</a:t>
            </a:r>
          </a:p>
        </p:txBody>
      </p:sp>
      <p:sp>
        <p:nvSpPr>
          <p:cNvPr id="4" name="3 Rectángulo redondeado"/>
          <p:cNvSpPr/>
          <p:nvPr/>
        </p:nvSpPr>
        <p:spPr>
          <a:xfrm>
            <a:off x="5519738" y="4652964"/>
            <a:ext cx="2412206" cy="792261"/>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tx1"/>
                </a:solidFill>
              </a:rPr>
              <a:t>semiestructurada</a:t>
            </a:r>
          </a:p>
        </p:txBody>
      </p:sp>
      <p:sp>
        <p:nvSpPr>
          <p:cNvPr id="5" name="4 Rectángulo redondeado"/>
          <p:cNvSpPr/>
          <p:nvPr/>
        </p:nvSpPr>
        <p:spPr>
          <a:xfrm>
            <a:off x="8060400" y="4677774"/>
            <a:ext cx="2159768" cy="720080"/>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tx1"/>
                </a:solidFill>
              </a:rPr>
              <a:t>Estructurada   o </a:t>
            </a:r>
          </a:p>
          <a:p>
            <a:pPr algn="ctr"/>
            <a:r>
              <a:rPr lang="es-ES" dirty="0">
                <a:solidFill>
                  <a:schemeClr val="tx1"/>
                </a:solidFill>
              </a:rPr>
              <a:t>cerrada</a:t>
            </a:r>
          </a:p>
        </p:txBody>
      </p:sp>
      <p:sp>
        <p:nvSpPr>
          <p:cNvPr id="6" name="5 Marcador de número de diapositiva"/>
          <p:cNvSpPr>
            <a:spLocks noGrp="1"/>
          </p:cNvSpPr>
          <p:nvPr>
            <p:ph type="sldNum" sz="quarter" idx="12"/>
          </p:nvPr>
        </p:nvSpPr>
        <p:spPr/>
        <p:txBody>
          <a:bodyPr/>
          <a:lstStyle/>
          <a:p>
            <a:fld id="{8FA926CB-4E4B-4595-A1D0-2555F86E2CB8}" type="slidenum">
              <a:rPr lang="es-ES" smtClean="0"/>
              <a:t>7</a:t>
            </a:fld>
            <a:endParaRPr lang="es-ES"/>
          </a:p>
        </p:txBody>
      </p:sp>
      <p:sp>
        <p:nvSpPr>
          <p:cNvPr id="7" name="CuadroTexto 6">
            <a:extLst>
              <a:ext uri="{FF2B5EF4-FFF2-40B4-BE49-F238E27FC236}">
                <a16:creationId xmlns:a16="http://schemas.microsoft.com/office/drawing/2014/main" id="{7ABB1965-28A2-4823-BE36-ACBC6D1BCA83}"/>
              </a:ext>
            </a:extLst>
          </p:cNvPr>
          <p:cNvSpPr txBox="1"/>
          <p:nvPr/>
        </p:nvSpPr>
        <p:spPr>
          <a:xfrm>
            <a:off x="551383" y="188640"/>
            <a:ext cx="5544610" cy="461665"/>
          </a:xfrm>
          <a:prstGeom prst="rect">
            <a:avLst/>
          </a:prstGeom>
          <a:noFill/>
        </p:spPr>
        <p:txBody>
          <a:bodyPr wrap="square" rtlCol="0">
            <a:spAutoFit/>
          </a:bodyPr>
          <a:lstStyle/>
          <a:p>
            <a:r>
              <a:rPr lang="es-ES" sz="2400" b="1" dirty="0"/>
              <a:t>TECNICAS DE INVESTIGACIÓN: </a:t>
            </a:r>
          </a:p>
        </p:txBody>
      </p:sp>
      <p:sp>
        <p:nvSpPr>
          <p:cNvPr id="8" name="Rectángulo: esquinas redondeadas 7">
            <a:extLst>
              <a:ext uri="{FF2B5EF4-FFF2-40B4-BE49-F238E27FC236}">
                <a16:creationId xmlns:a16="http://schemas.microsoft.com/office/drawing/2014/main" id="{9AFB53B0-CF7B-479F-95E7-BE8DE7B1033D}"/>
              </a:ext>
            </a:extLst>
          </p:cNvPr>
          <p:cNvSpPr/>
          <p:nvPr/>
        </p:nvSpPr>
        <p:spPr>
          <a:xfrm>
            <a:off x="263352" y="1556792"/>
            <a:ext cx="1512168" cy="720080"/>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hangingPunct="1">
              <a:spcBef>
                <a:spcPct val="50000"/>
              </a:spcBef>
            </a:pPr>
            <a:r>
              <a:rPr lang="es-ES_tradnl" altLang="es-ES" sz="1800" b="1" i="0" dirty="0">
                <a:solidFill>
                  <a:sysClr val="windowText" lastClr="000000"/>
                </a:solidFill>
              </a:rPr>
              <a:t>Entrevistas:</a:t>
            </a:r>
            <a:endParaRPr lang="es-CL" altLang="es-ES" sz="1800" b="1" i="0" dirty="0">
              <a:solidFill>
                <a:sysClr val="windowText" lastClr="000000"/>
              </a:solidFill>
            </a:endParaRPr>
          </a:p>
        </p:txBody>
      </p:sp>
      <p:sp>
        <p:nvSpPr>
          <p:cNvPr id="9" name="Flecha: a la derecha 8">
            <a:extLst>
              <a:ext uri="{FF2B5EF4-FFF2-40B4-BE49-F238E27FC236}">
                <a16:creationId xmlns:a16="http://schemas.microsoft.com/office/drawing/2014/main" id="{9C5EBA17-4116-4AEE-A805-43099046C129}"/>
              </a:ext>
            </a:extLst>
          </p:cNvPr>
          <p:cNvSpPr/>
          <p:nvPr/>
        </p:nvSpPr>
        <p:spPr>
          <a:xfrm>
            <a:off x="2093046" y="1376809"/>
            <a:ext cx="554065" cy="11160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991687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056"/>
                                        </p:tgtEl>
                                        <p:attrNameLst>
                                          <p:attrName>style.visibility</p:attrName>
                                        </p:attrNameLst>
                                      </p:cBhvr>
                                      <p:to>
                                        <p:strVal val="visible"/>
                                      </p:to>
                                    </p:set>
                                    <p:animEffect transition="in" filter="wipe(up)">
                                      <p:cBhvr>
                                        <p:cTn id="7" dur="500"/>
                                        <p:tgtEl>
                                          <p:spTgt spid="2056"/>
                                        </p:tgtEl>
                                      </p:cBhvr>
                                    </p:animEffect>
                                  </p:childTnLst>
                                </p:cTn>
                              </p:par>
                            </p:childTnLst>
                          </p:cTn>
                        </p:par>
                        <p:par>
                          <p:cTn id="8" fill="hold" nodeType="afterGroup">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2057"/>
                                        </p:tgtEl>
                                        <p:attrNameLst>
                                          <p:attrName>style.visibility</p:attrName>
                                        </p:attrNameLst>
                                      </p:cBhvr>
                                      <p:to>
                                        <p:strVal val="visible"/>
                                      </p:to>
                                    </p:set>
                                    <p:animEffect transition="in" filter="box(in)">
                                      <p:cBhvr>
                                        <p:cTn id="11" dur="500"/>
                                        <p:tgtEl>
                                          <p:spTgt spid="2057"/>
                                        </p:tgtEl>
                                      </p:cBhvr>
                                    </p:animEffect>
                                  </p:childTnLst>
                                </p:cTn>
                              </p:par>
                            </p:childTnLst>
                          </p:cTn>
                        </p:par>
                        <p:par>
                          <p:cTn id="12" fill="hold" nodeType="afterGroup">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2058"/>
                                        </p:tgtEl>
                                        <p:attrNameLst>
                                          <p:attrName>style.visibility</p:attrName>
                                        </p:attrNameLst>
                                      </p:cBhvr>
                                      <p:to>
                                        <p:strVal val="visible"/>
                                      </p:to>
                                    </p:set>
                                    <p:animEffect transition="in" filter="wipe(up)">
                                      <p:cBhvr>
                                        <p:cTn id="15" dur="500"/>
                                        <p:tgtEl>
                                          <p:spTgt spid="2058"/>
                                        </p:tgtEl>
                                      </p:cBhvr>
                                    </p:animEffect>
                                  </p:childTnLst>
                                </p:cTn>
                              </p:par>
                            </p:childTnLst>
                          </p:cTn>
                        </p:par>
                        <p:par>
                          <p:cTn id="16" fill="hold" nodeType="afterGroup">
                            <p:stCondLst>
                              <p:cond delay="1500"/>
                            </p:stCondLst>
                            <p:childTnLst>
                              <p:par>
                                <p:cTn id="17" presetID="22" presetClass="entr" presetSubtype="2" fill="hold" grpId="0" nodeType="afterEffect">
                                  <p:stCondLst>
                                    <p:cond delay="0"/>
                                  </p:stCondLst>
                                  <p:childTnLst>
                                    <p:set>
                                      <p:cBhvr>
                                        <p:cTn id="18" dur="1" fill="hold">
                                          <p:stCondLst>
                                            <p:cond delay="0"/>
                                          </p:stCondLst>
                                        </p:cTn>
                                        <p:tgtEl>
                                          <p:spTgt spid="2059"/>
                                        </p:tgtEl>
                                        <p:attrNameLst>
                                          <p:attrName>style.visibility</p:attrName>
                                        </p:attrNameLst>
                                      </p:cBhvr>
                                      <p:to>
                                        <p:strVal val="visible"/>
                                      </p:to>
                                    </p:set>
                                    <p:animEffect transition="in" filter="wipe(right)">
                                      <p:cBhvr>
                                        <p:cTn id="19" dur="500"/>
                                        <p:tgtEl>
                                          <p:spTgt spid="2059"/>
                                        </p:tgtEl>
                                      </p:cBhvr>
                                    </p:animEffect>
                                  </p:childTnLst>
                                </p:cTn>
                              </p:par>
                            </p:childTnLst>
                          </p:cTn>
                        </p:par>
                        <p:par>
                          <p:cTn id="20" fill="hold" nodeType="afterGroup">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2060"/>
                                        </p:tgtEl>
                                        <p:attrNameLst>
                                          <p:attrName>style.visibility</p:attrName>
                                        </p:attrNameLst>
                                      </p:cBhvr>
                                      <p:to>
                                        <p:strVal val="visible"/>
                                      </p:to>
                                    </p:set>
                                    <p:animEffect transition="in" filter="wipe(up)">
                                      <p:cBhvr>
                                        <p:cTn id="23" dur="500"/>
                                        <p:tgtEl>
                                          <p:spTgt spid="2060"/>
                                        </p:tgtEl>
                                      </p:cBhvr>
                                    </p:animEffect>
                                  </p:childTnLst>
                                </p:cTn>
                              </p:par>
                            </p:childTnLst>
                          </p:cTn>
                        </p:par>
                        <p:par>
                          <p:cTn id="24" fill="hold" nodeType="afterGroup">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2062"/>
                                        </p:tgtEl>
                                        <p:attrNameLst>
                                          <p:attrName>style.visibility</p:attrName>
                                        </p:attrNameLst>
                                      </p:cBhvr>
                                      <p:to>
                                        <p:strVal val="visible"/>
                                      </p:to>
                                    </p:set>
                                    <p:animEffect transition="in" filter="wipe(up)">
                                      <p:cBhvr>
                                        <p:cTn id="27" dur="500"/>
                                        <p:tgtEl>
                                          <p:spTgt spid="2062"/>
                                        </p:tgtEl>
                                      </p:cBhvr>
                                    </p:animEffect>
                                  </p:childTnLst>
                                </p:cTn>
                              </p:par>
                            </p:childTnLst>
                          </p:cTn>
                        </p:par>
                        <p:par>
                          <p:cTn id="28" fill="hold" nodeType="afterGroup">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2064"/>
                                        </p:tgtEl>
                                        <p:attrNameLst>
                                          <p:attrName>style.visibility</p:attrName>
                                        </p:attrNameLst>
                                      </p:cBhvr>
                                      <p:to>
                                        <p:strVal val="visible"/>
                                      </p:to>
                                    </p:set>
                                    <p:animEffect transition="in" filter="wipe(left)">
                                      <p:cBhvr>
                                        <p:cTn id="31" dur="500"/>
                                        <p:tgtEl>
                                          <p:spTgt spid="2064"/>
                                        </p:tgtEl>
                                      </p:cBhvr>
                                    </p:animEffect>
                                  </p:childTnLst>
                                </p:cTn>
                              </p:par>
                            </p:childTnLst>
                          </p:cTn>
                        </p:par>
                        <p:par>
                          <p:cTn id="32" fill="hold" nodeType="afterGroup">
                            <p:stCondLst>
                              <p:cond delay="3500"/>
                            </p:stCondLst>
                            <p:childTnLst>
                              <p:par>
                                <p:cTn id="33" presetID="22" presetClass="entr" presetSubtype="1" fill="hold" grpId="0" nodeType="afterEffect">
                                  <p:stCondLst>
                                    <p:cond delay="0"/>
                                  </p:stCondLst>
                                  <p:childTnLst>
                                    <p:set>
                                      <p:cBhvr>
                                        <p:cTn id="34" dur="1" fill="hold">
                                          <p:stCondLst>
                                            <p:cond delay="0"/>
                                          </p:stCondLst>
                                        </p:cTn>
                                        <p:tgtEl>
                                          <p:spTgt spid="2065"/>
                                        </p:tgtEl>
                                        <p:attrNameLst>
                                          <p:attrName>style.visibility</p:attrName>
                                        </p:attrNameLst>
                                      </p:cBhvr>
                                      <p:to>
                                        <p:strVal val="visible"/>
                                      </p:to>
                                    </p:set>
                                    <p:animEffect transition="in" filter="wipe(up)">
                                      <p:cBhvr>
                                        <p:cTn id="35" dur="500"/>
                                        <p:tgtEl>
                                          <p:spTgt spid="20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6" grpId="0" animBg="1"/>
      <p:bldP spid="2057" grpId="0" animBg="1"/>
      <p:bldP spid="2058" grpId="0" animBg="1"/>
      <p:bldP spid="2059" grpId="0" animBg="1"/>
      <p:bldP spid="2060" grpId="0" animBg="1"/>
      <p:bldP spid="2062" grpId="0" animBg="1"/>
      <p:bldP spid="2064" grpId="0" animBg="1"/>
      <p:bldP spid="206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Text Box 4"/>
          <p:cNvSpPr txBox="1">
            <a:spLocks noChangeArrowheads="1"/>
          </p:cNvSpPr>
          <p:nvPr/>
        </p:nvSpPr>
        <p:spPr bwMode="auto">
          <a:xfrm>
            <a:off x="544725" y="286235"/>
            <a:ext cx="447017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i="1">
                <a:solidFill>
                  <a:schemeClr val="tx1"/>
                </a:solidFill>
                <a:latin typeface="Tahoma" charset="0"/>
              </a:defRPr>
            </a:lvl1pPr>
            <a:lvl2pPr marL="742950" indent="-285750" eaLnBrk="0" hangingPunct="0">
              <a:defRPr i="1">
                <a:solidFill>
                  <a:schemeClr val="tx1"/>
                </a:solidFill>
                <a:latin typeface="Tahoma" charset="0"/>
              </a:defRPr>
            </a:lvl2pPr>
            <a:lvl3pPr marL="1143000" indent="-228600" eaLnBrk="0" hangingPunct="0">
              <a:defRPr i="1">
                <a:solidFill>
                  <a:schemeClr val="tx1"/>
                </a:solidFill>
                <a:latin typeface="Tahoma" charset="0"/>
              </a:defRPr>
            </a:lvl3pPr>
            <a:lvl4pPr marL="1600200" indent="-228600" eaLnBrk="0" hangingPunct="0">
              <a:defRPr i="1">
                <a:solidFill>
                  <a:schemeClr val="tx1"/>
                </a:solidFill>
                <a:latin typeface="Tahoma" charset="0"/>
              </a:defRPr>
            </a:lvl4pPr>
            <a:lvl5pPr marL="2057400" indent="-228600" eaLnBrk="0" hangingPunct="0">
              <a:defRPr i="1">
                <a:solidFill>
                  <a:schemeClr val="tx1"/>
                </a:solidFill>
                <a:latin typeface="Tahoma" charset="0"/>
              </a:defRPr>
            </a:lvl5pPr>
            <a:lvl6pPr marL="2514600" indent="-228600" eaLnBrk="0" fontAlgn="base" hangingPunct="0">
              <a:spcBef>
                <a:spcPct val="0"/>
              </a:spcBef>
              <a:spcAft>
                <a:spcPct val="0"/>
              </a:spcAft>
              <a:defRPr i="1">
                <a:solidFill>
                  <a:schemeClr val="tx1"/>
                </a:solidFill>
                <a:latin typeface="Tahoma" charset="0"/>
              </a:defRPr>
            </a:lvl6pPr>
            <a:lvl7pPr marL="2971800" indent="-228600" eaLnBrk="0" fontAlgn="base" hangingPunct="0">
              <a:spcBef>
                <a:spcPct val="0"/>
              </a:spcBef>
              <a:spcAft>
                <a:spcPct val="0"/>
              </a:spcAft>
              <a:defRPr i="1">
                <a:solidFill>
                  <a:schemeClr val="tx1"/>
                </a:solidFill>
                <a:latin typeface="Tahoma" charset="0"/>
              </a:defRPr>
            </a:lvl7pPr>
            <a:lvl8pPr marL="3429000" indent="-228600" eaLnBrk="0" fontAlgn="base" hangingPunct="0">
              <a:spcBef>
                <a:spcPct val="0"/>
              </a:spcBef>
              <a:spcAft>
                <a:spcPct val="0"/>
              </a:spcAft>
              <a:defRPr i="1">
                <a:solidFill>
                  <a:schemeClr val="tx1"/>
                </a:solidFill>
                <a:latin typeface="Tahoma" charset="0"/>
              </a:defRPr>
            </a:lvl8pPr>
            <a:lvl9pPr marL="3886200" indent="-228600" eaLnBrk="0" fontAlgn="base" hangingPunct="0">
              <a:spcBef>
                <a:spcPct val="0"/>
              </a:spcBef>
              <a:spcAft>
                <a:spcPct val="0"/>
              </a:spcAft>
              <a:defRPr i="1">
                <a:solidFill>
                  <a:schemeClr val="tx1"/>
                </a:solidFill>
                <a:latin typeface="Tahoma" charset="0"/>
              </a:defRPr>
            </a:lvl9pPr>
          </a:lstStyle>
          <a:p>
            <a:pPr eaLnBrk="1" hangingPunct="1">
              <a:spcBef>
                <a:spcPct val="50000"/>
              </a:spcBef>
            </a:pPr>
            <a:r>
              <a:rPr lang="es-ES_tradnl" altLang="es-ES" b="1" i="0" dirty="0"/>
              <a:t>Entrevistas etnográficas o abiertas</a:t>
            </a:r>
            <a:endParaRPr lang="es-CL" altLang="es-ES" b="1" i="0" dirty="0"/>
          </a:p>
        </p:txBody>
      </p:sp>
      <p:sp>
        <p:nvSpPr>
          <p:cNvPr id="24581" name="Line 5"/>
          <p:cNvSpPr>
            <a:spLocks noChangeShapeType="1"/>
          </p:cNvSpPr>
          <p:nvPr/>
        </p:nvSpPr>
        <p:spPr bwMode="auto">
          <a:xfrm>
            <a:off x="2424113" y="836613"/>
            <a:ext cx="0" cy="10795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24582" name="Line 6"/>
          <p:cNvSpPr>
            <a:spLocks noChangeShapeType="1"/>
          </p:cNvSpPr>
          <p:nvPr/>
        </p:nvSpPr>
        <p:spPr bwMode="auto">
          <a:xfrm>
            <a:off x="2424113" y="1767681"/>
            <a:ext cx="57554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24585" name="Line 9"/>
          <p:cNvSpPr>
            <a:spLocks noChangeShapeType="1"/>
          </p:cNvSpPr>
          <p:nvPr/>
        </p:nvSpPr>
        <p:spPr bwMode="auto">
          <a:xfrm>
            <a:off x="2424113" y="1916113"/>
            <a:ext cx="0" cy="201771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24586" name="Rectangle 10"/>
          <p:cNvSpPr>
            <a:spLocks noChangeArrowheads="1"/>
          </p:cNvSpPr>
          <p:nvPr/>
        </p:nvSpPr>
        <p:spPr bwMode="auto">
          <a:xfrm>
            <a:off x="1701407" y="4256881"/>
            <a:ext cx="1944688" cy="503237"/>
          </a:xfrm>
          <a:prstGeom prst="rect">
            <a:avLst/>
          </a:prstGeom>
          <a:solidFill>
            <a:schemeClr val="accent1"/>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chemeClr val="accent1"/>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i="1">
                <a:solidFill>
                  <a:schemeClr val="tx1"/>
                </a:solidFill>
                <a:latin typeface="Tahoma" charset="0"/>
              </a:defRPr>
            </a:lvl1pPr>
            <a:lvl2pPr marL="742950" indent="-285750" eaLnBrk="0" hangingPunct="0">
              <a:defRPr i="1">
                <a:solidFill>
                  <a:schemeClr val="tx1"/>
                </a:solidFill>
                <a:latin typeface="Tahoma" charset="0"/>
              </a:defRPr>
            </a:lvl2pPr>
            <a:lvl3pPr marL="1143000" indent="-228600" eaLnBrk="0" hangingPunct="0">
              <a:defRPr i="1">
                <a:solidFill>
                  <a:schemeClr val="tx1"/>
                </a:solidFill>
                <a:latin typeface="Tahoma" charset="0"/>
              </a:defRPr>
            </a:lvl3pPr>
            <a:lvl4pPr marL="1600200" indent="-228600" eaLnBrk="0" hangingPunct="0">
              <a:defRPr i="1">
                <a:solidFill>
                  <a:schemeClr val="tx1"/>
                </a:solidFill>
                <a:latin typeface="Tahoma" charset="0"/>
              </a:defRPr>
            </a:lvl4pPr>
            <a:lvl5pPr marL="2057400" indent="-228600" eaLnBrk="0" hangingPunct="0">
              <a:defRPr i="1">
                <a:solidFill>
                  <a:schemeClr val="tx1"/>
                </a:solidFill>
                <a:latin typeface="Tahoma" charset="0"/>
              </a:defRPr>
            </a:lvl5pPr>
            <a:lvl6pPr marL="2514600" indent="-228600" eaLnBrk="0" fontAlgn="base" hangingPunct="0">
              <a:spcBef>
                <a:spcPct val="0"/>
              </a:spcBef>
              <a:spcAft>
                <a:spcPct val="0"/>
              </a:spcAft>
              <a:defRPr i="1">
                <a:solidFill>
                  <a:schemeClr val="tx1"/>
                </a:solidFill>
                <a:latin typeface="Tahoma" charset="0"/>
              </a:defRPr>
            </a:lvl6pPr>
            <a:lvl7pPr marL="2971800" indent="-228600" eaLnBrk="0" fontAlgn="base" hangingPunct="0">
              <a:spcBef>
                <a:spcPct val="0"/>
              </a:spcBef>
              <a:spcAft>
                <a:spcPct val="0"/>
              </a:spcAft>
              <a:defRPr i="1">
                <a:solidFill>
                  <a:schemeClr val="tx1"/>
                </a:solidFill>
                <a:latin typeface="Tahoma" charset="0"/>
              </a:defRPr>
            </a:lvl7pPr>
            <a:lvl8pPr marL="3429000" indent="-228600" eaLnBrk="0" fontAlgn="base" hangingPunct="0">
              <a:spcBef>
                <a:spcPct val="0"/>
              </a:spcBef>
              <a:spcAft>
                <a:spcPct val="0"/>
              </a:spcAft>
              <a:defRPr i="1">
                <a:solidFill>
                  <a:schemeClr val="tx1"/>
                </a:solidFill>
                <a:latin typeface="Tahoma" charset="0"/>
              </a:defRPr>
            </a:lvl8pPr>
            <a:lvl9pPr marL="3886200" indent="-228600" eaLnBrk="0" fontAlgn="base" hangingPunct="0">
              <a:spcBef>
                <a:spcPct val="0"/>
              </a:spcBef>
              <a:spcAft>
                <a:spcPct val="0"/>
              </a:spcAft>
              <a:defRPr i="1">
                <a:solidFill>
                  <a:schemeClr val="tx1"/>
                </a:solidFill>
                <a:latin typeface="Tahoma" charset="0"/>
              </a:defRPr>
            </a:lvl9pPr>
          </a:lstStyle>
          <a:p>
            <a:pPr algn="ctr" eaLnBrk="1" hangingPunct="1"/>
            <a:r>
              <a:rPr lang="es-ES_tradnl" altLang="es-ES" i="0" dirty="0">
                <a:solidFill>
                  <a:schemeClr val="bg1"/>
                </a:solidFill>
              </a:rPr>
              <a:t>Creación de pauta</a:t>
            </a:r>
            <a:endParaRPr lang="es-CL" altLang="es-ES" i="0" dirty="0">
              <a:solidFill>
                <a:schemeClr val="bg1"/>
              </a:solidFill>
            </a:endParaRPr>
          </a:p>
        </p:txBody>
      </p:sp>
      <p:sp>
        <p:nvSpPr>
          <p:cNvPr id="24589" name="Line 13"/>
          <p:cNvSpPr>
            <a:spLocks noChangeShapeType="1"/>
          </p:cNvSpPr>
          <p:nvPr/>
        </p:nvSpPr>
        <p:spPr bwMode="auto">
          <a:xfrm flipV="1">
            <a:off x="4511675" y="3429000"/>
            <a:ext cx="0" cy="10795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24590" name="Line 14"/>
          <p:cNvSpPr>
            <a:spLocks noChangeShapeType="1"/>
          </p:cNvSpPr>
          <p:nvPr/>
        </p:nvSpPr>
        <p:spPr bwMode="auto">
          <a:xfrm>
            <a:off x="4511675" y="3429000"/>
            <a:ext cx="5032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24591" name="Rectangle 15"/>
          <p:cNvSpPr>
            <a:spLocks noChangeArrowheads="1"/>
          </p:cNvSpPr>
          <p:nvPr/>
        </p:nvSpPr>
        <p:spPr bwMode="auto">
          <a:xfrm>
            <a:off x="5016501" y="3213100"/>
            <a:ext cx="2447925" cy="431800"/>
          </a:xfrm>
          <a:prstGeom prst="rect">
            <a:avLst/>
          </a:prstGeom>
          <a:solidFill>
            <a:schemeClr val="accent3"/>
          </a:solidFill>
          <a:ln w="9525">
            <a:solidFill>
              <a:schemeClr val="tx1"/>
            </a:solidFill>
            <a:miter lim="800000"/>
            <a:headEnd/>
            <a:tailEnd/>
          </a:ln>
          <a:effectLst/>
        </p:spPr>
        <p:txBody>
          <a:bodyPr wrap="none" anchor="ctr"/>
          <a:lstStyle>
            <a:lvl1pPr eaLnBrk="0" hangingPunct="0">
              <a:defRPr i="1">
                <a:solidFill>
                  <a:schemeClr val="tx1"/>
                </a:solidFill>
                <a:latin typeface="Tahoma" charset="0"/>
              </a:defRPr>
            </a:lvl1pPr>
            <a:lvl2pPr marL="742950" indent="-285750" eaLnBrk="0" hangingPunct="0">
              <a:defRPr i="1">
                <a:solidFill>
                  <a:schemeClr val="tx1"/>
                </a:solidFill>
                <a:latin typeface="Tahoma" charset="0"/>
              </a:defRPr>
            </a:lvl2pPr>
            <a:lvl3pPr marL="1143000" indent="-228600" eaLnBrk="0" hangingPunct="0">
              <a:defRPr i="1">
                <a:solidFill>
                  <a:schemeClr val="tx1"/>
                </a:solidFill>
                <a:latin typeface="Tahoma" charset="0"/>
              </a:defRPr>
            </a:lvl3pPr>
            <a:lvl4pPr marL="1600200" indent="-228600" eaLnBrk="0" hangingPunct="0">
              <a:defRPr i="1">
                <a:solidFill>
                  <a:schemeClr val="tx1"/>
                </a:solidFill>
                <a:latin typeface="Tahoma" charset="0"/>
              </a:defRPr>
            </a:lvl4pPr>
            <a:lvl5pPr marL="2057400" indent="-228600" eaLnBrk="0" hangingPunct="0">
              <a:defRPr i="1">
                <a:solidFill>
                  <a:schemeClr val="tx1"/>
                </a:solidFill>
                <a:latin typeface="Tahoma" charset="0"/>
              </a:defRPr>
            </a:lvl5pPr>
            <a:lvl6pPr marL="2514600" indent="-228600" eaLnBrk="0" fontAlgn="base" hangingPunct="0">
              <a:spcBef>
                <a:spcPct val="0"/>
              </a:spcBef>
              <a:spcAft>
                <a:spcPct val="0"/>
              </a:spcAft>
              <a:defRPr i="1">
                <a:solidFill>
                  <a:schemeClr val="tx1"/>
                </a:solidFill>
                <a:latin typeface="Tahoma" charset="0"/>
              </a:defRPr>
            </a:lvl6pPr>
            <a:lvl7pPr marL="2971800" indent="-228600" eaLnBrk="0" fontAlgn="base" hangingPunct="0">
              <a:spcBef>
                <a:spcPct val="0"/>
              </a:spcBef>
              <a:spcAft>
                <a:spcPct val="0"/>
              </a:spcAft>
              <a:defRPr i="1">
                <a:solidFill>
                  <a:schemeClr val="tx1"/>
                </a:solidFill>
                <a:latin typeface="Tahoma" charset="0"/>
              </a:defRPr>
            </a:lvl7pPr>
            <a:lvl8pPr marL="3429000" indent="-228600" eaLnBrk="0" fontAlgn="base" hangingPunct="0">
              <a:spcBef>
                <a:spcPct val="0"/>
              </a:spcBef>
              <a:spcAft>
                <a:spcPct val="0"/>
              </a:spcAft>
              <a:defRPr i="1">
                <a:solidFill>
                  <a:schemeClr val="tx1"/>
                </a:solidFill>
                <a:latin typeface="Tahoma" charset="0"/>
              </a:defRPr>
            </a:lvl8pPr>
            <a:lvl9pPr marL="3886200" indent="-228600" eaLnBrk="0" fontAlgn="base" hangingPunct="0">
              <a:spcBef>
                <a:spcPct val="0"/>
              </a:spcBef>
              <a:spcAft>
                <a:spcPct val="0"/>
              </a:spcAft>
              <a:defRPr i="1">
                <a:solidFill>
                  <a:schemeClr val="tx1"/>
                </a:solidFill>
                <a:latin typeface="Tahoma" charset="0"/>
              </a:defRPr>
            </a:lvl9pPr>
          </a:lstStyle>
          <a:p>
            <a:pPr algn="ctr" eaLnBrk="1" hangingPunct="1"/>
            <a:r>
              <a:rPr lang="es-ES_tradnl" altLang="es-ES" i="0" dirty="0"/>
              <a:t>Datos de identificación</a:t>
            </a:r>
            <a:endParaRPr lang="es-CL" altLang="es-ES" i="0" dirty="0"/>
          </a:p>
        </p:txBody>
      </p:sp>
      <p:sp>
        <p:nvSpPr>
          <p:cNvPr id="24592" name="Line 16"/>
          <p:cNvSpPr>
            <a:spLocks noChangeShapeType="1"/>
          </p:cNvSpPr>
          <p:nvPr/>
        </p:nvSpPr>
        <p:spPr bwMode="auto">
          <a:xfrm>
            <a:off x="4511675" y="4149725"/>
            <a:ext cx="5032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24593" name="Rectangle 17"/>
          <p:cNvSpPr>
            <a:spLocks noChangeArrowheads="1"/>
          </p:cNvSpPr>
          <p:nvPr/>
        </p:nvSpPr>
        <p:spPr bwMode="auto">
          <a:xfrm>
            <a:off x="5016501" y="3933825"/>
            <a:ext cx="2447925" cy="431800"/>
          </a:xfrm>
          <a:prstGeom prst="rect">
            <a:avLst/>
          </a:prstGeom>
          <a:solidFill>
            <a:schemeClr val="accent3"/>
          </a:solidFill>
          <a:ln w="9525">
            <a:solidFill>
              <a:schemeClr val="tx1"/>
            </a:solidFill>
            <a:miter lim="800000"/>
            <a:headEnd/>
            <a:tailEnd/>
          </a:ln>
          <a:effectLst/>
        </p:spPr>
        <p:txBody>
          <a:bodyPr wrap="none" anchor="ctr"/>
          <a:lstStyle>
            <a:lvl1pPr eaLnBrk="0" hangingPunct="0">
              <a:defRPr i="1">
                <a:solidFill>
                  <a:schemeClr val="tx1"/>
                </a:solidFill>
                <a:latin typeface="Tahoma" charset="0"/>
              </a:defRPr>
            </a:lvl1pPr>
            <a:lvl2pPr marL="742950" indent="-285750" eaLnBrk="0" hangingPunct="0">
              <a:defRPr i="1">
                <a:solidFill>
                  <a:schemeClr val="tx1"/>
                </a:solidFill>
                <a:latin typeface="Tahoma" charset="0"/>
              </a:defRPr>
            </a:lvl2pPr>
            <a:lvl3pPr marL="1143000" indent="-228600" eaLnBrk="0" hangingPunct="0">
              <a:defRPr i="1">
                <a:solidFill>
                  <a:schemeClr val="tx1"/>
                </a:solidFill>
                <a:latin typeface="Tahoma" charset="0"/>
              </a:defRPr>
            </a:lvl3pPr>
            <a:lvl4pPr marL="1600200" indent="-228600" eaLnBrk="0" hangingPunct="0">
              <a:defRPr i="1">
                <a:solidFill>
                  <a:schemeClr val="tx1"/>
                </a:solidFill>
                <a:latin typeface="Tahoma" charset="0"/>
              </a:defRPr>
            </a:lvl4pPr>
            <a:lvl5pPr marL="2057400" indent="-228600" eaLnBrk="0" hangingPunct="0">
              <a:defRPr i="1">
                <a:solidFill>
                  <a:schemeClr val="tx1"/>
                </a:solidFill>
                <a:latin typeface="Tahoma" charset="0"/>
              </a:defRPr>
            </a:lvl5pPr>
            <a:lvl6pPr marL="2514600" indent="-228600" eaLnBrk="0" fontAlgn="base" hangingPunct="0">
              <a:spcBef>
                <a:spcPct val="0"/>
              </a:spcBef>
              <a:spcAft>
                <a:spcPct val="0"/>
              </a:spcAft>
              <a:defRPr i="1">
                <a:solidFill>
                  <a:schemeClr val="tx1"/>
                </a:solidFill>
                <a:latin typeface="Tahoma" charset="0"/>
              </a:defRPr>
            </a:lvl6pPr>
            <a:lvl7pPr marL="2971800" indent="-228600" eaLnBrk="0" fontAlgn="base" hangingPunct="0">
              <a:spcBef>
                <a:spcPct val="0"/>
              </a:spcBef>
              <a:spcAft>
                <a:spcPct val="0"/>
              </a:spcAft>
              <a:defRPr i="1">
                <a:solidFill>
                  <a:schemeClr val="tx1"/>
                </a:solidFill>
                <a:latin typeface="Tahoma" charset="0"/>
              </a:defRPr>
            </a:lvl7pPr>
            <a:lvl8pPr marL="3429000" indent="-228600" eaLnBrk="0" fontAlgn="base" hangingPunct="0">
              <a:spcBef>
                <a:spcPct val="0"/>
              </a:spcBef>
              <a:spcAft>
                <a:spcPct val="0"/>
              </a:spcAft>
              <a:defRPr i="1">
                <a:solidFill>
                  <a:schemeClr val="tx1"/>
                </a:solidFill>
                <a:latin typeface="Tahoma" charset="0"/>
              </a:defRPr>
            </a:lvl8pPr>
            <a:lvl9pPr marL="3886200" indent="-228600" eaLnBrk="0" fontAlgn="base" hangingPunct="0">
              <a:spcBef>
                <a:spcPct val="0"/>
              </a:spcBef>
              <a:spcAft>
                <a:spcPct val="0"/>
              </a:spcAft>
              <a:defRPr i="1">
                <a:solidFill>
                  <a:schemeClr val="tx1"/>
                </a:solidFill>
                <a:latin typeface="Tahoma" charset="0"/>
              </a:defRPr>
            </a:lvl9pPr>
          </a:lstStyle>
          <a:p>
            <a:pPr algn="ctr" eaLnBrk="1" hangingPunct="1"/>
            <a:r>
              <a:rPr lang="es-ES_tradnl" altLang="es-ES" i="0" dirty="0"/>
              <a:t>Preguntas descriptivas</a:t>
            </a:r>
            <a:endParaRPr lang="es-CL" altLang="es-ES" i="0" dirty="0"/>
          </a:p>
        </p:txBody>
      </p:sp>
      <p:sp>
        <p:nvSpPr>
          <p:cNvPr id="24594" name="Line 18"/>
          <p:cNvSpPr>
            <a:spLocks noChangeShapeType="1"/>
          </p:cNvSpPr>
          <p:nvPr/>
        </p:nvSpPr>
        <p:spPr bwMode="auto">
          <a:xfrm>
            <a:off x="4511675" y="4508501"/>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24595" name="Line 19"/>
          <p:cNvSpPr>
            <a:spLocks noChangeShapeType="1"/>
          </p:cNvSpPr>
          <p:nvPr/>
        </p:nvSpPr>
        <p:spPr bwMode="auto">
          <a:xfrm>
            <a:off x="4511676" y="4797425"/>
            <a:ext cx="5048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24596" name="Rectangle 20"/>
          <p:cNvSpPr>
            <a:spLocks noChangeArrowheads="1"/>
          </p:cNvSpPr>
          <p:nvPr/>
        </p:nvSpPr>
        <p:spPr bwMode="auto">
          <a:xfrm>
            <a:off x="5014914" y="4581525"/>
            <a:ext cx="2447925" cy="431800"/>
          </a:xfrm>
          <a:prstGeom prst="rect">
            <a:avLst/>
          </a:prstGeom>
          <a:solidFill>
            <a:schemeClr val="accent3"/>
          </a:solidFill>
          <a:ln w="9525">
            <a:solidFill>
              <a:schemeClr val="tx1"/>
            </a:solidFill>
            <a:miter lim="800000"/>
            <a:headEnd/>
            <a:tailEnd/>
          </a:ln>
          <a:effectLst/>
        </p:spPr>
        <p:txBody>
          <a:bodyPr wrap="none" anchor="ctr"/>
          <a:lstStyle>
            <a:lvl1pPr eaLnBrk="0" hangingPunct="0">
              <a:defRPr i="1">
                <a:solidFill>
                  <a:schemeClr val="tx1"/>
                </a:solidFill>
                <a:latin typeface="Tahoma" charset="0"/>
              </a:defRPr>
            </a:lvl1pPr>
            <a:lvl2pPr marL="742950" indent="-285750" eaLnBrk="0" hangingPunct="0">
              <a:defRPr i="1">
                <a:solidFill>
                  <a:schemeClr val="tx1"/>
                </a:solidFill>
                <a:latin typeface="Tahoma" charset="0"/>
              </a:defRPr>
            </a:lvl2pPr>
            <a:lvl3pPr marL="1143000" indent="-228600" eaLnBrk="0" hangingPunct="0">
              <a:defRPr i="1">
                <a:solidFill>
                  <a:schemeClr val="tx1"/>
                </a:solidFill>
                <a:latin typeface="Tahoma" charset="0"/>
              </a:defRPr>
            </a:lvl3pPr>
            <a:lvl4pPr marL="1600200" indent="-228600" eaLnBrk="0" hangingPunct="0">
              <a:defRPr i="1">
                <a:solidFill>
                  <a:schemeClr val="tx1"/>
                </a:solidFill>
                <a:latin typeface="Tahoma" charset="0"/>
              </a:defRPr>
            </a:lvl4pPr>
            <a:lvl5pPr marL="2057400" indent="-228600" eaLnBrk="0" hangingPunct="0">
              <a:defRPr i="1">
                <a:solidFill>
                  <a:schemeClr val="tx1"/>
                </a:solidFill>
                <a:latin typeface="Tahoma" charset="0"/>
              </a:defRPr>
            </a:lvl5pPr>
            <a:lvl6pPr marL="2514600" indent="-228600" eaLnBrk="0" fontAlgn="base" hangingPunct="0">
              <a:spcBef>
                <a:spcPct val="0"/>
              </a:spcBef>
              <a:spcAft>
                <a:spcPct val="0"/>
              </a:spcAft>
              <a:defRPr i="1">
                <a:solidFill>
                  <a:schemeClr val="tx1"/>
                </a:solidFill>
                <a:latin typeface="Tahoma" charset="0"/>
              </a:defRPr>
            </a:lvl6pPr>
            <a:lvl7pPr marL="2971800" indent="-228600" eaLnBrk="0" fontAlgn="base" hangingPunct="0">
              <a:spcBef>
                <a:spcPct val="0"/>
              </a:spcBef>
              <a:spcAft>
                <a:spcPct val="0"/>
              </a:spcAft>
              <a:defRPr i="1">
                <a:solidFill>
                  <a:schemeClr val="tx1"/>
                </a:solidFill>
                <a:latin typeface="Tahoma" charset="0"/>
              </a:defRPr>
            </a:lvl7pPr>
            <a:lvl8pPr marL="3429000" indent="-228600" eaLnBrk="0" fontAlgn="base" hangingPunct="0">
              <a:spcBef>
                <a:spcPct val="0"/>
              </a:spcBef>
              <a:spcAft>
                <a:spcPct val="0"/>
              </a:spcAft>
              <a:defRPr i="1">
                <a:solidFill>
                  <a:schemeClr val="tx1"/>
                </a:solidFill>
                <a:latin typeface="Tahoma" charset="0"/>
              </a:defRPr>
            </a:lvl8pPr>
            <a:lvl9pPr marL="3886200" indent="-228600" eaLnBrk="0" fontAlgn="base" hangingPunct="0">
              <a:spcBef>
                <a:spcPct val="0"/>
              </a:spcBef>
              <a:spcAft>
                <a:spcPct val="0"/>
              </a:spcAft>
              <a:defRPr i="1">
                <a:solidFill>
                  <a:schemeClr val="tx1"/>
                </a:solidFill>
                <a:latin typeface="Tahoma" charset="0"/>
              </a:defRPr>
            </a:lvl9pPr>
          </a:lstStyle>
          <a:p>
            <a:pPr algn="ctr" eaLnBrk="1" hangingPunct="1"/>
            <a:r>
              <a:rPr lang="es-ES_tradnl" altLang="es-ES" i="0" dirty="0"/>
              <a:t>Preguntas estructurales</a:t>
            </a:r>
            <a:endParaRPr lang="es-CL" altLang="es-ES" i="0" dirty="0"/>
          </a:p>
        </p:txBody>
      </p:sp>
      <p:sp>
        <p:nvSpPr>
          <p:cNvPr id="24597" name="Line 21"/>
          <p:cNvSpPr>
            <a:spLocks noChangeShapeType="1"/>
          </p:cNvSpPr>
          <p:nvPr/>
        </p:nvSpPr>
        <p:spPr bwMode="auto">
          <a:xfrm>
            <a:off x="4511675" y="4797425"/>
            <a:ext cx="0"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24598" name="Line 22"/>
          <p:cNvSpPr>
            <a:spLocks noChangeShapeType="1"/>
          </p:cNvSpPr>
          <p:nvPr/>
        </p:nvSpPr>
        <p:spPr bwMode="auto">
          <a:xfrm>
            <a:off x="4511676" y="5516563"/>
            <a:ext cx="5048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24599" name="Rectangle 23"/>
          <p:cNvSpPr>
            <a:spLocks noChangeArrowheads="1"/>
          </p:cNvSpPr>
          <p:nvPr/>
        </p:nvSpPr>
        <p:spPr bwMode="auto">
          <a:xfrm>
            <a:off x="5016501" y="5300663"/>
            <a:ext cx="2447925" cy="431800"/>
          </a:xfrm>
          <a:prstGeom prst="rect">
            <a:avLst/>
          </a:prstGeom>
          <a:solidFill>
            <a:schemeClr val="accent3"/>
          </a:solidFill>
          <a:ln w="9525">
            <a:solidFill>
              <a:schemeClr val="tx1"/>
            </a:solidFill>
            <a:miter lim="800000"/>
            <a:headEnd/>
            <a:tailEnd/>
          </a:ln>
          <a:effectLst/>
        </p:spPr>
        <p:txBody>
          <a:bodyPr wrap="none" anchor="ctr"/>
          <a:lstStyle>
            <a:lvl1pPr eaLnBrk="0" hangingPunct="0">
              <a:defRPr i="1">
                <a:solidFill>
                  <a:schemeClr val="tx1"/>
                </a:solidFill>
                <a:latin typeface="Tahoma" charset="0"/>
              </a:defRPr>
            </a:lvl1pPr>
            <a:lvl2pPr marL="742950" indent="-285750" eaLnBrk="0" hangingPunct="0">
              <a:defRPr i="1">
                <a:solidFill>
                  <a:schemeClr val="tx1"/>
                </a:solidFill>
                <a:latin typeface="Tahoma" charset="0"/>
              </a:defRPr>
            </a:lvl2pPr>
            <a:lvl3pPr marL="1143000" indent="-228600" eaLnBrk="0" hangingPunct="0">
              <a:defRPr i="1">
                <a:solidFill>
                  <a:schemeClr val="tx1"/>
                </a:solidFill>
                <a:latin typeface="Tahoma" charset="0"/>
              </a:defRPr>
            </a:lvl3pPr>
            <a:lvl4pPr marL="1600200" indent="-228600" eaLnBrk="0" hangingPunct="0">
              <a:defRPr i="1">
                <a:solidFill>
                  <a:schemeClr val="tx1"/>
                </a:solidFill>
                <a:latin typeface="Tahoma" charset="0"/>
              </a:defRPr>
            </a:lvl4pPr>
            <a:lvl5pPr marL="2057400" indent="-228600" eaLnBrk="0" hangingPunct="0">
              <a:defRPr i="1">
                <a:solidFill>
                  <a:schemeClr val="tx1"/>
                </a:solidFill>
                <a:latin typeface="Tahoma" charset="0"/>
              </a:defRPr>
            </a:lvl5pPr>
            <a:lvl6pPr marL="2514600" indent="-228600" eaLnBrk="0" fontAlgn="base" hangingPunct="0">
              <a:spcBef>
                <a:spcPct val="0"/>
              </a:spcBef>
              <a:spcAft>
                <a:spcPct val="0"/>
              </a:spcAft>
              <a:defRPr i="1">
                <a:solidFill>
                  <a:schemeClr val="tx1"/>
                </a:solidFill>
                <a:latin typeface="Tahoma" charset="0"/>
              </a:defRPr>
            </a:lvl6pPr>
            <a:lvl7pPr marL="2971800" indent="-228600" eaLnBrk="0" fontAlgn="base" hangingPunct="0">
              <a:spcBef>
                <a:spcPct val="0"/>
              </a:spcBef>
              <a:spcAft>
                <a:spcPct val="0"/>
              </a:spcAft>
              <a:defRPr i="1">
                <a:solidFill>
                  <a:schemeClr val="tx1"/>
                </a:solidFill>
                <a:latin typeface="Tahoma" charset="0"/>
              </a:defRPr>
            </a:lvl7pPr>
            <a:lvl8pPr marL="3429000" indent="-228600" eaLnBrk="0" fontAlgn="base" hangingPunct="0">
              <a:spcBef>
                <a:spcPct val="0"/>
              </a:spcBef>
              <a:spcAft>
                <a:spcPct val="0"/>
              </a:spcAft>
              <a:defRPr i="1">
                <a:solidFill>
                  <a:schemeClr val="tx1"/>
                </a:solidFill>
                <a:latin typeface="Tahoma" charset="0"/>
              </a:defRPr>
            </a:lvl8pPr>
            <a:lvl9pPr marL="3886200" indent="-228600" eaLnBrk="0" fontAlgn="base" hangingPunct="0">
              <a:spcBef>
                <a:spcPct val="0"/>
              </a:spcBef>
              <a:spcAft>
                <a:spcPct val="0"/>
              </a:spcAft>
              <a:defRPr i="1">
                <a:solidFill>
                  <a:schemeClr val="tx1"/>
                </a:solidFill>
                <a:latin typeface="Tahoma" charset="0"/>
              </a:defRPr>
            </a:lvl9pPr>
          </a:lstStyle>
          <a:p>
            <a:pPr algn="ctr" eaLnBrk="1" hangingPunct="1"/>
            <a:r>
              <a:rPr lang="es-ES_tradnl" altLang="es-ES" i="0" dirty="0"/>
              <a:t>Preguntas de contraste</a:t>
            </a:r>
            <a:endParaRPr lang="es-CL" altLang="es-ES" i="0" dirty="0"/>
          </a:p>
        </p:txBody>
      </p:sp>
      <p:sp>
        <p:nvSpPr>
          <p:cNvPr id="24600" name="Line 24"/>
          <p:cNvSpPr>
            <a:spLocks noChangeShapeType="1"/>
          </p:cNvSpPr>
          <p:nvPr/>
        </p:nvSpPr>
        <p:spPr bwMode="auto">
          <a:xfrm flipV="1">
            <a:off x="7464425" y="3500439"/>
            <a:ext cx="719138" cy="6492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24601" name="Rectangle 25"/>
          <p:cNvSpPr>
            <a:spLocks noChangeArrowheads="1"/>
          </p:cNvSpPr>
          <p:nvPr/>
        </p:nvSpPr>
        <p:spPr bwMode="auto">
          <a:xfrm>
            <a:off x="8183564" y="2708275"/>
            <a:ext cx="2160587" cy="1081088"/>
          </a:xfrm>
          <a:prstGeom prst="rect">
            <a:avLst/>
          </a:prstGeom>
          <a:solidFill>
            <a:schemeClr val="accent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accent1"/>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i="1">
                <a:solidFill>
                  <a:schemeClr val="tx1"/>
                </a:solidFill>
                <a:latin typeface="Tahoma" charset="0"/>
              </a:defRPr>
            </a:lvl1pPr>
            <a:lvl2pPr marL="742950" indent="-285750" eaLnBrk="0" hangingPunct="0">
              <a:defRPr i="1">
                <a:solidFill>
                  <a:schemeClr val="tx1"/>
                </a:solidFill>
                <a:latin typeface="Tahoma" charset="0"/>
              </a:defRPr>
            </a:lvl2pPr>
            <a:lvl3pPr marL="1143000" indent="-228600" eaLnBrk="0" hangingPunct="0">
              <a:defRPr i="1">
                <a:solidFill>
                  <a:schemeClr val="tx1"/>
                </a:solidFill>
                <a:latin typeface="Tahoma" charset="0"/>
              </a:defRPr>
            </a:lvl3pPr>
            <a:lvl4pPr marL="1600200" indent="-228600" eaLnBrk="0" hangingPunct="0">
              <a:defRPr i="1">
                <a:solidFill>
                  <a:schemeClr val="tx1"/>
                </a:solidFill>
                <a:latin typeface="Tahoma" charset="0"/>
              </a:defRPr>
            </a:lvl4pPr>
            <a:lvl5pPr marL="2057400" indent="-228600" eaLnBrk="0" hangingPunct="0">
              <a:defRPr i="1">
                <a:solidFill>
                  <a:schemeClr val="tx1"/>
                </a:solidFill>
                <a:latin typeface="Tahoma" charset="0"/>
              </a:defRPr>
            </a:lvl5pPr>
            <a:lvl6pPr marL="2514600" indent="-228600" eaLnBrk="0" fontAlgn="base" hangingPunct="0">
              <a:spcBef>
                <a:spcPct val="0"/>
              </a:spcBef>
              <a:spcAft>
                <a:spcPct val="0"/>
              </a:spcAft>
              <a:defRPr i="1">
                <a:solidFill>
                  <a:schemeClr val="tx1"/>
                </a:solidFill>
                <a:latin typeface="Tahoma" charset="0"/>
              </a:defRPr>
            </a:lvl6pPr>
            <a:lvl7pPr marL="2971800" indent="-228600" eaLnBrk="0" fontAlgn="base" hangingPunct="0">
              <a:spcBef>
                <a:spcPct val="0"/>
              </a:spcBef>
              <a:spcAft>
                <a:spcPct val="0"/>
              </a:spcAft>
              <a:defRPr i="1">
                <a:solidFill>
                  <a:schemeClr val="tx1"/>
                </a:solidFill>
                <a:latin typeface="Tahoma" charset="0"/>
              </a:defRPr>
            </a:lvl7pPr>
            <a:lvl8pPr marL="3429000" indent="-228600" eaLnBrk="0" fontAlgn="base" hangingPunct="0">
              <a:spcBef>
                <a:spcPct val="0"/>
              </a:spcBef>
              <a:spcAft>
                <a:spcPct val="0"/>
              </a:spcAft>
              <a:defRPr i="1">
                <a:solidFill>
                  <a:schemeClr val="tx1"/>
                </a:solidFill>
                <a:latin typeface="Tahoma" charset="0"/>
              </a:defRPr>
            </a:lvl8pPr>
            <a:lvl9pPr marL="3886200" indent="-228600" eaLnBrk="0" fontAlgn="base" hangingPunct="0">
              <a:spcBef>
                <a:spcPct val="0"/>
              </a:spcBef>
              <a:spcAft>
                <a:spcPct val="0"/>
              </a:spcAft>
              <a:defRPr i="1">
                <a:solidFill>
                  <a:schemeClr val="tx1"/>
                </a:solidFill>
                <a:latin typeface="Tahoma" charset="0"/>
              </a:defRPr>
            </a:lvl9pPr>
          </a:lstStyle>
          <a:p>
            <a:pPr algn="ctr" eaLnBrk="1" hangingPunct="1"/>
            <a:r>
              <a:rPr lang="es-ES_tradnl" altLang="es-ES" i="0" dirty="0">
                <a:solidFill>
                  <a:schemeClr val="bg1"/>
                </a:solidFill>
              </a:rPr>
              <a:t>lugares, personas, </a:t>
            </a:r>
          </a:p>
          <a:p>
            <a:pPr algn="ctr" eaLnBrk="1" hangingPunct="1"/>
            <a:r>
              <a:rPr lang="es-ES_tradnl" altLang="es-ES" i="0" dirty="0" err="1">
                <a:solidFill>
                  <a:schemeClr val="bg1"/>
                </a:solidFill>
              </a:rPr>
              <a:t>act</a:t>
            </a:r>
            <a:r>
              <a:rPr lang="es-ES_tradnl" altLang="es-ES" i="0" dirty="0">
                <a:solidFill>
                  <a:schemeClr val="bg1"/>
                </a:solidFill>
              </a:rPr>
              <a:t>. realizadas, </a:t>
            </a:r>
            <a:r>
              <a:rPr lang="es-ES_tradnl" altLang="es-ES" i="0" dirty="0" err="1">
                <a:solidFill>
                  <a:schemeClr val="bg1"/>
                </a:solidFill>
              </a:rPr>
              <a:t>etc</a:t>
            </a:r>
            <a:endParaRPr lang="es-CL" altLang="es-ES" i="0" dirty="0">
              <a:solidFill>
                <a:schemeClr val="bg1"/>
              </a:solidFill>
            </a:endParaRPr>
          </a:p>
        </p:txBody>
      </p:sp>
      <p:sp>
        <p:nvSpPr>
          <p:cNvPr id="24602" name="Line 26"/>
          <p:cNvSpPr>
            <a:spLocks noChangeShapeType="1"/>
          </p:cNvSpPr>
          <p:nvPr/>
        </p:nvSpPr>
        <p:spPr bwMode="auto">
          <a:xfrm>
            <a:off x="7464426" y="5516564"/>
            <a:ext cx="792163"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24603" name="Rectangle 27"/>
          <p:cNvSpPr>
            <a:spLocks noChangeArrowheads="1"/>
          </p:cNvSpPr>
          <p:nvPr/>
        </p:nvSpPr>
        <p:spPr bwMode="auto">
          <a:xfrm>
            <a:off x="8256589" y="5516564"/>
            <a:ext cx="2160587" cy="936773"/>
          </a:xfrm>
          <a:prstGeom prst="rect">
            <a:avLst/>
          </a:prstGeom>
          <a:solidFill>
            <a:schemeClr val="accent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accent1"/>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i="1">
                <a:solidFill>
                  <a:schemeClr val="tx1"/>
                </a:solidFill>
                <a:latin typeface="Tahoma" charset="0"/>
              </a:defRPr>
            </a:lvl1pPr>
            <a:lvl2pPr marL="742950" indent="-285750" eaLnBrk="0" hangingPunct="0">
              <a:defRPr i="1">
                <a:solidFill>
                  <a:schemeClr val="tx1"/>
                </a:solidFill>
                <a:latin typeface="Tahoma" charset="0"/>
              </a:defRPr>
            </a:lvl2pPr>
            <a:lvl3pPr marL="1143000" indent="-228600" eaLnBrk="0" hangingPunct="0">
              <a:defRPr i="1">
                <a:solidFill>
                  <a:schemeClr val="tx1"/>
                </a:solidFill>
                <a:latin typeface="Tahoma" charset="0"/>
              </a:defRPr>
            </a:lvl3pPr>
            <a:lvl4pPr marL="1600200" indent="-228600" eaLnBrk="0" hangingPunct="0">
              <a:defRPr i="1">
                <a:solidFill>
                  <a:schemeClr val="tx1"/>
                </a:solidFill>
                <a:latin typeface="Tahoma" charset="0"/>
              </a:defRPr>
            </a:lvl4pPr>
            <a:lvl5pPr marL="2057400" indent="-228600" eaLnBrk="0" hangingPunct="0">
              <a:defRPr i="1">
                <a:solidFill>
                  <a:schemeClr val="tx1"/>
                </a:solidFill>
                <a:latin typeface="Tahoma" charset="0"/>
              </a:defRPr>
            </a:lvl5pPr>
            <a:lvl6pPr marL="2514600" indent="-228600" eaLnBrk="0" fontAlgn="base" hangingPunct="0">
              <a:spcBef>
                <a:spcPct val="0"/>
              </a:spcBef>
              <a:spcAft>
                <a:spcPct val="0"/>
              </a:spcAft>
              <a:defRPr i="1">
                <a:solidFill>
                  <a:schemeClr val="tx1"/>
                </a:solidFill>
                <a:latin typeface="Tahoma" charset="0"/>
              </a:defRPr>
            </a:lvl6pPr>
            <a:lvl7pPr marL="2971800" indent="-228600" eaLnBrk="0" fontAlgn="base" hangingPunct="0">
              <a:spcBef>
                <a:spcPct val="0"/>
              </a:spcBef>
              <a:spcAft>
                <a:spcPct val="0"/>
              </a:spcAft>
              <a:defRPr i="1">
                <a:solidFill>
                  <a:schemeClr val="tx1"/>
                </a:solidFill>
                <a:latin typeface="Tahoma" charset="0"/>
              </a:defRPr>
            </a:lvl7pPr>
            <a:lvl8pPr marL="3429000" indent="-228600" eaLnBrk="0" fontAlgn="base" hangingPunct="0">
              <a:spcBef>
                <a:spcPct val="0"/>
              </a:spcBef>
              <a:spcAft>
                <a:spcPct val="0"/>
              </a:spcAft>
              <a:defRPr i="1">
                <a:solidFill>
                  <a:schemeClr val="tx1"/>
                </a:solidFill>
                <a:latin typeface="Tahoma" charset="0"/>
              </a:defRPr>
            </a:lvl8pPr>
            <a:lvl9pPr marL="3886200" indent="-228600" eaLnBrk="0" fontAlgn="base" hangingPunct="0">
              <a:spcBef>
                <a:spcPct val="0"/>
              </a:spcBef>
              <a:spcAft>
                <a:spcPct val="0"/>
              </a:spcAft>
              <a:defRPr i="1">
                <a:solidFill>
                  <a:schemeClr val="tx1"/>
                </a:solidFill>
                <a:latin typeface="Tahoma" charset="0"/>
              </a:defRPr>
            </a:lvl9pPr>
          </a:lstStyle>
          <a:p>
            <a:pPr algn="ctr" eaLnBrk="1" hangingPunct="1"/>
            <a:r>
              <a:rPr lang="es-ES_tradnl" altLang="es-ES" i="0" dirty="0">
                <a:solidFill>
                  <a:schemeClr val="bg1"/>
                </a:solidFill>
              </a:rPr>
              <a:t>Diferencias </a:t>
            </a:r>
          </a:p>
          <a:p>
            <a:pPr algn="ctr" eaLnBrk="1" hangingPunct="1"/>
            <a:r>
              <a:rPr lang="es-ES_tradnl" altLang="es-ES" i="0" dirty="0">
                <a:solidFill>
                  <a:schemeClr val="bg1"/>
                </a:solidFill>
              </a:rPr>
              <a:t>y semejanzas</a:t>
            </a:r>
            <a:endParaRPr lang="es-CL" altLang="es-ES" i="0" dirty="0">
              <a:solidFill>
                <a:schemeClr val="bg1"/>
              </a:solidFill>
            </a:endParaRPr>
          </a:p>
        </p:txBody>
      </p:sp>
      <p:sp>
        <p:nvSpPr>
          <p:cNvPr id="24604" name="Line 28"/>
          <p:cNvSpPr>
            <a:spLocks noChangeShapeType="1"/>
          </p:cNvSpPr>
          <p:nvPr/>
        </p:nvSpPr>
        <p:spPr bwMode="auto">
          <a:xfrm>
            <a:off x="7464425" y="4724400"/>
            <a:ext cx="7191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24605" name="Rectangle 29"/>
          <p:cNvSpPr>
            <a:spLocks noChangeArrowheads="1"/>
          </p:cNvSpPr>
          <p:nvPr/>
        </p:nvSpPr>
        <p:spPr bwMode="auto">
          <a:xfrm>
            <a:off x="8183563" y="4149726"/>
            <a:ext cx="2233612" cy="1008063"/>
          </a:xfrm>
          <a:prstGeom prst="rect">
            <a:avLst/>
          </a:prstGeom>
          <a:solidFill>
            <a:schemeClr val="accent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accent1"/>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i="1">
                <a:solidFill>
                  <a:schemeClr val="tx1"/>
                </a:solidFill>
                <a:latin typeface="Tahoma" charset="0"/>
              </a:defRPr>
            </a:lvl1pPr>
            <a:lvl2pPr marL="742950" indent="-285750" eaLnBrk="0" hangingPunct="0">
              <a:defRPr i="1">
                <a:solidFill>
                  <a:schemeClr val="tx1"/>
                </a:solidFill>
                <a:latin typeface="Tahoma" charset="0"/>
              </a:defRPr>
            </a:lvl2pPr>
            <a:lvl3pPr marL="1143000" indent="-228600" eaLnBrk="0" hangingPunct="0">
              <a:defRPr i="1">
                <a:solidFill>
                  <a:schemeClr val="tx1"/>
                </a:solidFill>
                <a:latin typeface="Tahoma" charset="0"/>
              </a:defRPr>
            </a:lvl3pPr>
            <a:lvl4pPr marL="1600200" indent="-228600" eaLnBrk="0" hangingPunct="0">
              <a:defRPr i="1">
                <a:solidFill>
                  <a:schemeClr val="tx1"/>
                </a:solidFill>
                <a:latin typeface="Tahoma" charset="0"/>
              </a:defRPr>
            </a:lvl4pPr>
            <a:lvl5pPr marL="2057400" indent="-228600" eaLnBrk="0" hangingPunct="0">
              <a:defRPr i="1">
                <a:solidFill>
                  <a:schemeClr val="tx1"/>
                </a:solidFill>
                <a:latin typeface="Tahoma" charset="0"/>
              </a:defRPr>
            </a:lvl5pPr>
            <a:lvl6pPr marL="2514600" indent="-228600" eaLnBrk="0" fontAlgn="base" hangingPunct="0">
              <a:spcBef>
                <a:spcPct val="0"/>
              </a:spcBef>
              <a:spcAft>
                <a:spcPct val="0"/>
              </a:spcAft>
              <a:defRPr i="1">
                <a:solidFill>
                  <a:schemeClr val="tx1"/>
                </a:solidFill>
                <a:latin typeface="Tahoma" charset="0"/>
              </a:defRPr>
            </a:lvl6pPr>
            <a:lvl7pPr marL="2971800" indent="-228600" eaLnBrk="0" fontAlgn="base" hangingPunct="0">
              <a:spcBef>
                <a:spcPct val="0"/>
              </a:spcBef>
              <a:spcAft>
                <a:spcPct val="0"/>
              </a:spcAft>
              <a:defRPr i="1">
                <a:solidFill>
                  <a:schemeClr val="tx1"/>
                </a:solidFill>
                <a:latin typeface="Tahoma" charset="0"/>
              </a:defRPr>
            </a:lvl7pPr>
            <a:lvl8pPr marL="3429000" indent="-228600" eaLnBrk="0" fontAlgn="base" hangingPunct="0">
              <a:spcBef>
                <a:spcPct val="0"/>
              </a:spcBef>
              <a:spcAft>
                <a:spcPct val="0"/>
              </a:spcAft>
              <a:defRPr i="1">
                <a:solidFill>
                  <a:schemeClr val="tx1"/>
                </a:solidFill>
                <a:latin typeface="Tahoma" charset="0"/>
              </a:defRPr>
            </a:lvl8pPr>
            <a:lvl9pPr marL="3886200" indent="-228600" eaLnBrk="0" fontAlgn="base" hangingPunct="0">
              <a:spcBef>
                <a:spcPct val="0"/>
              </a:spcBef>
              <a:spcAft>
                <a:spcPct val="0"/>
              </a:spcAft>
              <a:defRPr i="1">
                <a:solidFill>
                  <a:schemeClr val="tx1"/>
                </a:solidFill>
                <a:latin typeface="Tahoma" charset="0"/>
              </a:defRPr>
            </a:lvl9pPr>
          </a:lstStyle>
          <a:p>
            <a:pPr algn="ctr" eaLnBrk="1" hangingPunct="1"/>
            <a:r>
              <a:rPr lang="es-ES_tradnl" altLang="es-ES" i="0" dirty="0">
                <a:solidFill>
                  <a:schemeClr val="bg1"/>
                </a:solidFill>
              </a:rPr>
              <a:t>Términos asociados</a:t>
            </a:r>
          </a:p>
          <a:p>
            <a:pPr algn="ctr" eaLnBrk="1" hangingPunct="1"/>
            <a:r>
              <a:rPr lang="es-ES_tradnl" altLang="es-ES" i="0" dirty="0">
                <a:solidFill>
                  <a:schemeClr val="bg1"/>
                </a:solidFill>
              </a:rPr>
              <a:t> y relaciones</a:t>
            </a:r>
            <a:endParaRPr lang="es-CL" altLang="es-ES" i="0" dirty="0">
              <a:solidFill>
                <a:schemeClr val="bg1"/>
              </a:solidFill>
            </a:endParaRPr>
          </a:p>
        </p:txBody>
      </p:sp>
      <p:sp>
        <p:nvSpPr>
          <p:cNvPr id="2" name="1 Rectángulo redondeado"/>
          <p:cNvSpPr/>
          <p:nvPr/>
        </p:nvSpPr>
        <p:spPr>
          <a:xfrm>
            <a:off x="2999656" y="1227621"/>
            <a:ext cx="7128887" cy="1080120"/>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_tradnl" altLang="es-ES" sz="1600" dirty="0">
                <a:solidFill>
                  <a:schemeClr val="tx1"/>
                </a:solidFill>
              </a:rPr>
              <a:t>Son entrevistas abiertas y  de conversación libre, que tienen  por objetivo conocer las opiniones que tiene un sujeto sobre el problema u objeto de análisis.</a:t>
            </a:r>
            <a:endParaRPr lang="es-CL" altLang="es-ES" sz="1600" dirty="0">
              <a:solidFill>
                <a:schemeClr val="tx1"/>
              </a:solidFill>
            </a:endParaRPr>
          </a:p>
        </p:txBody>
      </p:sp>
      <p:sp>
        <p:nvSpPr>
          <p:cNvPr id="3" name="2 Marcador de número de diapositiva"/>
          <p:cNvSpPr>
            <a:spLocks noGrp="1"/>
          </p:cNvSpPr>
          <p:nvPr>
            <p:ph type="sldNum" sz="quarter" idx="12"/>
          </p:nvPr>
        </p:nvSpPr>
        <p:spPr/>
        <p:txBody>
          <a:bodyPr/>
          <a:lstStyle/>
          <a:p>
            <a:fld id="{8FA926CB-4E4B-4595-A1D0-2555F86E2CB8}" type="slidenum">
              <a:rPr lang="es-ES" smtClean="0"/>
              <a:t>8</a:t>
            </a:fld>
            <a:endParaRPr lang="es-ES" dirty="0"/>
          </a:p>
        </p:txBody>
      </p:sp>
      <p:cxnSp>
        <p:nvCxnSpPr>
          <p:cNvPr id="7" name="Conector recto de flecha 6">
            <a:extLst>
              <a:ext uri="{FF2B5EF4-FFF2-40B4-BE49-F238E27FC236}">
                <a16:creationId xmlns:a16="http://schemas.microsoft.com/office/drawing/2014/main" id="{04EAE516-61EA-4EEE-9441-1075A53ADAA5}"/>
              </a:ext>
            </a:extLst>
          </p:cNvPr>
          <p:cNvCxnSpPr/>
          <p:nvPr/>
        </p:nvCxnSpPr>
        <p:spPr>
          <a:xfrm>
            <a:off x="3719736" y="4508500"/>
            <a:ext cx="72171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69384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4580"/>
                                        </p:tgtEl>
                                        <p:attrNameLst>
                                          <p:attrName>style.visibility</p:attrName>
                                        </p:attrNameLst>
                                      </p:cBhvr>
                                      <p:to>
                                        <p:strVal val="visible"/>
                                      </p:to>
                                    </p:set>
                                    <p:animEffect transition="in" filter="wipe(left)">
                                      <p:cBhvr>
                                        <p:cTn id="7" dur="500"/>
                                        <p:tgtEl>
                                          <p:spTgt spid="24580"/>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4581"/>
                                        </p:tgtEl>
                                        <p:attrNameLst>
                                          <p:attrName>style.visibility</p:attrName>
                                        </p:attrNameLst>
                                      </p:cBhvr>
                                      <p:to>
                                        <p:strVal val="visible"/>
                                      </p:to>
                                    </p:set>
                                    <p:animEffect transition="in" filter="wipe(up)">
                                      <p:cBhvr>
                                        <p:cTn id="11" dur="500"/>
                                        <p:tgtEl>
                                          <p:spTgt spid="24581"/>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4582"/>
                                        </p:tgtEl>
                                        <p:attrNameLst>
                                          <p:attrName>style.visibility</p:attrName>
                                        </p:attrNameLst>
                                      </p:cBhvr>
                                      <p:to>
                                        <p:strVal val="visible"/>
                                      </p:to>
                                    </p:set>
                                    <p:animEffect transition="in" filter="wipe(left)">
                                      <p:cBhvr>
                                        <p:cTn id="15" dur="500"/>
                                        <p:tgtEl>
                                          <p:spTgt spid="24582"/>
                                        </p:tgtEl>
                                      </p:cBhvr>
                                    </p:animEffect>
                                  </p:childTnLst>
                                </p:cTn>
                              </p:par>
                            </p:childTnLst>
                          </p:cTn>
                        </p:par>
                        <p:par>
                          <p:cTn id="16" fill="hold" nodeType="afterGroup">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24585"/>
                                        </p:tgtEl>
                                        <p:attrNameLst>
                                          <p:attrName>style.visibility</p:attrName>
                                        </p:attrNameLst>
                                      </p:cBhvr>
                                      <p:to>
                                        <p:strVal val="visible"/>
                                      </p:to>
                                    </p:set>
                                    <p:animEffect transition="in" filter="wipe(up)">
                                      <p:cBhvr>
                                        <p:cTn id="19" dur="500"/>
                                        <p:tgtEl>
                                          <p:spTgt spid="24585"/>
                                        </p:tgtEl>
                                      </p:cBhvr>
                                    </p:animEffect>
                                  </p:childTnLst>
                                </p:cTn>
                              </p:par>
                            </p:childTnLst>
                          </p:cTn>
                        </p:par>
                        <p:par>
                          <p:cTn id="20" fill="hold" nodeType="afterGroup">
                            <p:stCondLst>
                              <p:cond delay="2000"/>
                            </p:stCondLst>
                            <p:childTnLst>
                              <p:par>
                                <p:cTn id="21" presetID="38" presetClass="entr" presetSubtype="0" accel="50000" fill="hold" grpId="0" nodeType="afterEffect">
                                  <p:stCondLst>
                                    <p:cond delay="0"/>
                                  </p:stCondLst>
                                  <p:iterate type="lt">
                                    <p:tmPct val="50000"/>
                                  </p:iterate>
                                  <p:childTnLst>
                                    <p:set>
                                      <p:cBhvr>
                                        <p:cTn id="22" dur="1" fill="hold">
                                          <p:stCondLst>
                                            <p:cond delay="0"/>
                                          </p:stCondLst>
                                        </p:cTn>
                                        <p:tgtEl>
                                          <p:spTgt spid="24586"/>
                                        </p:tgtEl>
                                        <p:attrNameLst>
                                          <p:attrName>style.visibility</p:attrName>
                                        </p:attrNameLst>
                                      </p:cBhvr>
                                      <p:to>
                                        <p:strVal val="visible"/>
                                      </p:to>
                                    </p:set>
                                    <p:set>
                                      <p:cBhvr>
                                        <p:cTn id="23" dur="228" fill="hold">
                                          <p:stCondLst>
                                            <p:cond delay="0"/>
                                          </p:stCondLst>
                                        </p:cTn>
                                        <p:tgtEl>
                                          <p:spTgt spid="24586"/>
                                        </p:tgtEl>
                                        <p:attrNameLst>
                                          <p:attrName>style.rotation</p:attrName>
                                        </p:attrNameLst>
                                      </p:cBhvr>
                                      <p:to>
                                        <p:strVal val="-45.0"/>
                                      </p:to>
                                    </p:set>
                                    <p:anim calcmode="lin" valueType="num">
                                      <p:cBhvr>
                                        <p:cTn id="24" dur="228" fill="hold">
                                          <p:stCondLst>
                                            <p:cond delay="228"/>
                                          </p:stCondLst>
                                        </p:cTn>
                                        <p:tgtEl>
                                          <p:spTgt spid="24586"/>
                                        </p:tgtEl>
                                        <p:attrNameLst>
                                          <p:attrName>style.rotation</p:attrName>
                                        </p:attrNameLst>
                                      </p:cBhvr>
                                      <p:tavLst>
                                        <p:tav tm="0">
                                          <p:val>
                                            <p:fltVal val="-45"/>
                                          </p:val>
                                        </p:tav>
                                        <p:tav tm="69900">
                                          <p:val>
                                            <p:fltVal val="45"/>
                                          </p:val>
                                        </p:tav>
                                        <p:tav tm="100000">
                                          <p:val>
                                            <p:fltVal val="0"/>
                                          </p:val>
                                        </p:tav>
                                      </p:tavLst>
                                    </p:anim>
                                    <p:anim calcmode="lin" valueType="num">
                                      <p:cBhvr>
                                        <p:cTn id="25" dur="228" fill="hold">
                                          <p:stCondLst>
                                            <p:cond delay="0"/>
                                          </p:stCondLst>
                                        </p:cTn>
                                        <p:tgtEl>
                                          <p:spTgt spid="24586"/>
                                        </p:tgtEl>
                                        <p:attrNameLst>
                                          <p:attrName>ppt_y</p:attrName>
                                        </p:attrNameLst>
                                      </p:cBhvr>
                                      <p:tavLst>
                                        <p:tav tm="0">
                                          <p:val>
                                            <p:strVal val="#ppt_y-1"/>
                                          </p:val>
                                        </p:tav>
                                        <p:tav tm="100000">
                                          <p:val>
                                            <p:strVal val="#ppt_y-(0.354*#ppt_w-0.172*#ppt_h)"/>
                                          </p:val>
                                        </p:tav>
                                      </p:tavLst>
                                    </p:anim>
                                    <p:anim calcmode="lin" valueType="num">
                                      <p:cBhvr>
                                        <p:cTn id="26" dur="78" decel="50000" autoRev="1" fill="hold">
                                          <p:stCondLst>
                                            <p:cond delay="228"/>
                                          </p:stCondLst>
                                        </p:cTn>
                                        <p:tgtEl>
                                          <p:spTgt spid="24586"/>
                                        </p:tgtEl>
                                        <p:attrNameLst>
                                          <p:attrName>ppt_y</p:attrName>
                                        </p:attrNameLst>
                                      </p:cBhvr>
                                      <p:tavLst>
                                        <p:tav tm="0">
                                          <p:val>
                                            <p:strVal val="#ppt_y-(0.354*#ppt_w-0.172*#ppt_h)"/>
                                          </p:val>
                                        </p:tav>
                                        <p:tav tm="100000">
                                          <p:val>
                                            <p:strVal val="#ppt_y-(0.354*#ppt_w-0.172*#ppt_h)-#ppt_h/2"/>
                                          </p:val>
                                        </p:tav>
                                      </p:tavLst>
                                    </p:anim>
                                    <p:anim calcmode="lin" valueType="num">
                                      <p:cBhvr>
                                        <p:cTn id="27" dur="68" fill="hold">
                                          <p:stCondLst>
                                            <p:cond delay="432"/>
                                          </p:stCondLst>
                                        </p:cTn>
                                        <p:tgtEl>
                                          <p:spTgt spid="24586"/>
                                        </p:tgtEl>
                                        <p:attrNameLst>
                                          <p:attrName>ppt_y</p:attrName>
                                        </p:attrNameLst>
                                      </p:cBhvr>
                                      <p:tavLst>
                                        <p:tav tm="0">
                                          <p:val>
                                            <p:strVal val="#ppt_y-(0.354*#ppt_w-0.172*#ppt_h)"/>
                                          </p:val>
                                        </p:tav>
                                        <p:tav tm="100000">
                                          <p:val>
                                            <p:strVal val="#ppt_y"/>
                                          </p:val>
                                        </p:tav>
                                      </p:tavLst>
                                    </p:anim>
                                  </p:childTnLst>
                                </p:cTn>
                              </p:par>
                            </p:childTnLst>
                          </p:cTn>
                        </p:par>
                        <p:par>
                          <p:cTn id="28" fill="hold" nodeType="afterGroup">
                            <p:stCondLst>
                              <p:cond delay="6000"/>
                            </p:stCondLst>
                            <p:childTnLst>
                              <p:par>
                                <p:cTn id="29" presetID="22" presetClass="entr" presetSubtype="4" fill="hold" grpId="0" nodeType="afterEffect">
                                  <p:stCondLst>
                                    <p:cond delay="0"/>
                                  </p:stCondLst>
                                  <p:childTnLst>
                                    <p:set>
                                      <p:cBhvr>
                                        <p:cTn id="30" dur="1" fill="hold">
                                          <p:stCondLst>
                                            <p:cond delay="0"/>
                                          </p:stCondLst>
                                        </p:cTn>
                                        <p:tgtEl>
                                          <p:spTgt spid="24589"/>
                                        </p:tgtEl>
                                        <p:attrNameLst>
                                          <p:attrName>style.visibility</p:attrName>
                                        </p:attrNameLst>
                                      </p:cBhvr>
                                      <p:to>
                                        <p:strVal val="visible"/>
                                      </p:to>
                                    </p:set>
                                    <p:animEffect transition="in" filter="wipe(down)">
                                      <p:cBhvr>
                                        <p:cTn id="31" dur="500"/>
                                        <p:tgtEl>
                                          <p:spTgt spid="24589"/>
                                        </p:tgtEl>
                                      </p:cBhvr>
                                    </p:animEffect>
                                  </p:childTnLst>
                                </p:cTn>
                              </p:par>
                            </p:childTnLst>
                          </p:cTn>
                        </p:par>
                        <p:par>
                          <p:cTn id="32" fill="hold" nodeType="afterGroup">
                            <p:stCondLst>
                              <p:cond delay="6500"/>
                            </p:stCondLst>
                            <p:childTnLst>
                              <p:par>
                                <p:cTn id="33" presetID="22" presetClass="entr" presetSubtype="8" fill="hold" grpId="0" nodeType="afterEffect">
                                  <p:stCondLst>
                                    <p:cond delay="0"/>
                                  </p:stCondLst>
                                  <p:childTnLst>
                                    <p:set>
                                      <p:cBhvr>
                                        <p:cTn id="34" dur="1" fill="hold">
                                          <p:stCondLst>
                                            <p:cond delay="0"/>
                                          </p:stCondLst>
                                        </p:cTn>
                                        <p:tgtEl>
                                          <p:spTgt spid="24590"/>
                                        </p:tgtEl>
                                        <p:attrNameLst>
                                          <p:attrName>style.visibility</p:attrName>
                                        </p:attrNameLst>
                                      </p:cBhvr>
                                      <p:to>
                                        <p:strVal val="visible"/>
                                      </p:to>
                                    </p:set>
                                    <p:animEffect transition="in" filter="wipe(left)">
                                      <p:cBhvr>
                                        <p:cTn id="35" dur="500"/>
                                        <p:tgtEl>
                                          <p:spTgt spid="24590"/>
                                        </p:tgtEl>
                                      </p:cBhvr>
                                    </p:animEffect>
                                  </p:childTnLst>
                                </p:cTn>
                              </p:par>
                            </p:childTnLst>
                          </p:cTn>
                        </p:par>
                        <p:par>
                          <p:cTn id="36" fill="hold" nodeType="afterGroup">
                            <p:stCondLst>
                              <p:cond delay="7000"/>
                            </p:stCondLst>
                            <p:childTnLst>
                              <p:par>
                                <p:cTn id="37" presetID="5" presetClass="entr" presetSubtype="10" fill="hold" grpId="0" nodeType="afterEffect">
                                  <p:stCondLst>
                                    <p:cond delay="0"/>
                                  </p:stCondLst>
                                  <p:childTnLst>
                                    <p:set>
                                      <p:cBhvr>
                                        <p:cTn id="38" dur="1" fill="hold">
                                          <p:stCondLst>
                                            <p:cond delay="0"/>
                                          </p:stCondLst>
                                        </p:cTn>
                                        <p:tgtEl>
                                          <p:spTgt spid="24591"/>
                                        </p:tgtEl>
                                        <p:attrNameLst>
                                          <p:attrName>style.visibility</p:attrName>
                                        </p:attrNameLst>
                                      </p:cBhvr>
                                      <p:to>
                                        <p:strVal val="visible"/>
                                      </p:to>
                                    </p:set>
                                    <p:animEffect transition="in" filter="checkerboard(across)">
                                      <p:cBhvr>
                                        <p:cTn id="39" dur="500"/>
                                        <p:tgtEl>
                                          <p:spTgt spid="24591"/>
                                        </p:tgtEl>
                                      </p:cBhvr>
                                    </p:animEffect>
                                  </p:childTnLst>
                                </p:cTn>
                              </p:par>
                            </p:childTnLst>
                          </p:cTn>
                        </p:par>
                        <p:par>
                          <p:cTn id="40" fill="hold" nodeType="afterGroup">
                            <p:stCondLst>
                              <p:cond delay="7500"/>
                            </p:stCondLst>
                            <p:childTnLst>
                              <p:par>
                                <p:cTn id="41" presetID="22" presetClass="entr" presetSubtype="8" fill="hold" grpId="0" nodeType="afterEffect">
                                  <p:stCondLst>
                                    <p:cond delay="0"/>
                                  </p:stCondLst>
                                  <p:childTnLst>
                                    <p:set>
                                      <p:cBhvr>
                                        <p:cTn id="42" dur="1" fill="hold">
                                          <p:stCondLst>
                                            <p:cond delay="0"/>
                                          </p:stCondLst>
                                        </p:cTn>
                                        <p:tgtEl>
                                          <p:spTgt spid="24592"/>
                                        </p:tgtEl>
                                        <p:attrNameLst>
                                          <p:attrName>style.visibility</p:attrName>
                                        </p:attrNameLst>
                                      </p:cBhvr>
                                      <p:to>
                                        <p:strVal val="visible"/>
                                      </p:to>
                                    </p:set>
                                    <p:animEffect transition="in" filter="wipe(left)">
                                      <p:cBhvr>
                                        <p:cTn id="43" dur="500"/>
                                        <p:tgtEl>
                                          <p:spTgt spid="24592"/>
                                        </p:tgtEl>
                                      </p:cBhvr>
                                    </p:animEffect>
                                  </p:childTnLst>
                                </p:cTn>
                              </p:par>
                            </p:childTnLst>
                          </p:cTn>
                        </p:par>
                        <p:par>
                          <p:cTn id="44" fill="hold" nodeType="afterGroup">
                            <p:stCondLst>
                              <p:cond delay="8000"/>
                            </p:stCondLst>
                            <p:childTnLst>
                              <p:par>
                                <p:cTn id="45" presetID="5" presetClass="entr" presetSubtype="10" fill="hold" grpId="0" nodeType="afterEffect">
                                  <p:stCondLst>
                                    <p:cond delay="0"/>
                                  </p:stCondLst>
                                  <p:childTnLst>
                                    <p:set>
                                      <p:cBhvr>
                                        <p:cTn id="46" dur="1" fill="hold">
                                          <p:stCondLst>
                                            <p:cond delay="0"/>
                                          </p:stCondLst>
                                        </p:cTn>
                                        <p:tgtEl>
                                          <p:spTgt spid="24593"/>
                                        </p:tgtEl>
                                        <p:attrNameLst>
                                          <p:attrName>style.visibility</p:attrName>
                                        </p:attrNameLst>
                                      </p:cBhvr>
                                      <p:to>
                                        <p:strVal val="visible"/>
                                      </p:to>
                                    </p:set>
                                    <p:animEffect transition="in" filter="checkerboard(across)">
                                      <p:cBhvr>
                                        <p:cTn id="47" dur="500"/>
                                        <p:tgtEl>
                                          <p:spTgt spid="24593"/>
                                        </p:tgtEl>
                                      </p:cBhvr>
                                    </p:animEffect>
                                  </p:childTnLst>
                                </p:cTn>
                              </p:par>
                            </p:childTnLst>
                          </p:cTn>
                        </p:par>
                        <p:par>
                          <p:cTn id="48" fill="hold" nodeType="afterGroup">
                            <p:stCondLst>
                              <p:cond delay="8500"/>
                            </p:stCondLst>
                            <p:childTnLst>
                              <p:par>
                                <p:cTn id="49" presetID="22" presetClass="entr" presetSubtype="1" fill="hold" grpId="0" nodeType="afterEffect">
                                  <p:stCondLst>
                                    <p:cond delay="0"/>
                                  </p:stCondLst>
                                  <p:childTnLst>
                                    <p:set>
                                      <p:cBhvr>
                                        <p:cTn id="50" dur="1" fill="hold">
                                          <p:stCondLst>
                                            <p:cond delay="0"/>
                                          </p:stCondLst>
                                        </p:cTn>
                                        <p:tgtEl>
                                          <p:spTgt spid="24594"/>
                                        </p:tgtEl>
                                        <p:attrNameLst>
                                          <p:attrName>style.visibility</p:attrName>
                                        </p:attrNameLst>
                                      </p:cBhvr>
                                      <p:to>
                                        <p:strVal val="visible"/>
                                      </p:to>
                                    </p:set>
                                    <p:animEffect transition="in" filter="wipe(up)">
                                      <p:cBhvr>
                                        <p:cTn id="51" dur="500"/>
                                        <p:tgtEl>
                                          <p:spTgt spid="24594"/>
                                        </p:tgtEl>
                                      </p:cBhvr>
                                    </p:animEffect>
                                  </p:childTnLst>
                                </p:cTn>
                              </p:par>
                            </p:childTnLst>
                          </p:cTn>
                        </p:par>
                        <p:par>
                          <p:cTn id="52" fill="hold" nodeType="afterGroup">
                            <p:stCondLst>
                              <p:cond delay="9000"/>
                            </p:stCondLst>
                            <p:childTnLst>
                              <p:par>
                                <p:cTn id="53" presetID="22" presetClass="entr" presetSubtype="8" fill="hold" grpId="0" nodeType="afterEffect">
                                  <p:stCondLst>
                                    <p:cond delay="0"/>
                                  </p:stCondLst>
                                  <p:childTnLst>
                                    <p:set>
                                      <p:cBhvr>
                                        <p:cTn id="54" dur="1" fill="hold">
                                          <p:stCondLst>
                                            <p:cond delay="0"/>
                                          </p:stCondLst>
                                        </p:cTn>
                                        <p:tgtEl>
                                          <p:spTgt spid="24595"/>
                                        </p:tgtEl>
                                        <p:attrNameLst>
                                          <p:attrName>style.visibility</p:attrName>
                                        </p:attrNameLst>
                                      </p:cBhvr>
                                      <p:to>
                                        <p:strVal val="visible"/>
                                      </p:to>
                                    </p:set>
                                    <p:animEffect transition="in" filter="wipe(left)">
                                      <p:cBhvr>
                                        <p:cTn id="55" dur="500"/>
                                        <p:tgtEl>
                                          <p:spTgt spid="24595"/>
                                        </p:tgtEl>
                                      </p:cBhvr>
                                    </p:animEffect>
                                  </p:childTnLst>
                                </p:cTn>
                              </p:par>
                            </p:childTnLst>
                          </p:cTn>
                        </p:par>
                        <p:par>
                          <p:cTn id="56" fill="hold" nodeType="afterGroup">
                            <p:stCondLst>
                              <p:cond delay="9500"/>
                            </p:stCondLst>
                            <p:childTnLst>
                              <p:par>
                                <p:cTn id="57" presetID="5" presetClass="entr" presetSubtype="10" fill="hold" grpId="0" nodeType="afterEffect">
                                  <p:stCondLst>
                                    <p:cond delay="0"/>
                                  </p:stCondLst>
                                  <p:childTnLst>
                                    <p:set>
                                      <p:cBhvr>
                                        <p:cTn id="58" dur="1" fill="hold">
                                          <p:stCondLst>
                                            <p:cond delay="0"/>
                                          </p:stCondLst>
                                        </p:cTn>
                                        <p:tgtEl>
                                          <p:spTgt spid="24596"/>
                                        </p:tgtEl>
                                        <p:attrNameLst>
                                          <p:attrName>style.visibility</p:attrName>
                                        </p:attrNameLst>
                                      </p:cBhvr>
                                      <p:to>
                                        <p:strVal val="visible"/>
                                      </p:to>
                                    </p:set>
                                    <p:animEffect transition="in" filter="checkerboard(across)">
                                      <p:cBhvr>
                                        <p:cTn id="59" dur="500"/>
                                        <p:tgtEl>
                                          <p:spTgt spid="24596"/>
                                        </p:tgtEl>
                                      </p:cBhvr>
                                    </p:animEffect>
                                  </p:childTnLst>
                                </p:cTn>
                              </p:par>
                            </p:childTnLst>
                          </p:cTn>
                        </p:par>
                        <p:par>
                          <p:cTn id="60" fill="hold" nodeType="afterGroup">
                            <p:stCondLst>
                              <p:cond delay="10000"/>
                            </p:stCondLst>
                            <p:childTnLst>
                              <p:par>
                                <p:cTn id="61" presetID="22" presetClass="entr" presetSubtype="1" fill="hold" grpId="0" nodeType="afterEffect">
                                  <p:stCondLst>
                                    <p:cond delay="0"/>
                                  </p:stCondLst>
                                  <p:childTnLst>
                                    <p:set>
                                      <p:cBhvr>
                                        <p:cTn id="62" dur="1" fill="hold">
                                          <p:stCondLst>
                                            <p:cond delay="0"/>
                                          </p:stCondLst>
                                        </p:cTn>
                                        <p:tgtEl>
                                          <p:spTgt spid="24597"/>
                                        </p:tgtEl>
                                        <p:attrNameLst>
                                          <p:attrName>style.visibility</p:attrName>
                                        </p:attrNameLst>
                                      </p:cBhvr>
                                      <p:to>
                                        <p:strVal val="visible"/>
                                      </p:to>
                                    </p:set>
                                    <p:animEffect transition="in" filter="wipe(up)">
                                      <p:cBhvr>
                                        <p:cTn id="63" dur="500"/>
                                        <p:tgtEl>
                                          <p:spTgt spid="24597"/>
                                        </p:tgtEl>
                                      </p:cBhvr>
                                    </p:animEffect>
                                  </p:childTnLst>
                                </p:cTn>
                              </p:par>
                            </p:childTnLst>
                          </p:cTn>
                        </p:par>
                        <p:par>
                          <p:cTn id="64" fill="hold" nodeType="afterGroup">
                            <p:stCondLst>
                              <p:cond delay="10500"/>
                            </p:stCondLst>
                            <p:childTnLst>
                              <p:par>
                                <p:cTn id="65" presetID="22" presetClass="entr" presetSubtype="8" fill="hold" grpId="0" nodeType="afterEffect">
                                  <p:stCondLst>
                                    <p:cond delay="0"/>
                                  </p:stCondLst>
                                  <p:childTnLst>
                                    <p:set>
                                      <p:cBhvr>
                                        <p:cTn id="66" dur="1" fill="hold">
                                          <p:stCondLst>
                                            <p:cond delay="0"/>
                                          </p:stCondLst>
                                        </p:cTn>
                                        <p:tgtEl>
                                          <p:spTgt spid="24598"/>
                                        </p:tgtEl>
                                        <p:attrNameLst>
                                          <p:attrName>style.visibility</p:attrName>
                                        </p:attrNameLst>
                                      </p:cBhvr>
                                      <p:to>
                                        <p:strVal val="visible"/>
                                      </p:to>
                                    </p:set>
                                    <p:animEffect transition="in" filter="wipe(left)">
                                      <p:cBhvr>
                                        <p:cTn id="67" dur="500"/>
                                        <p:tgtEl>
                                          <p:spTgt spid="24598"/>
                                        </p:tgtEl>
                                      </p:cBhvr>
                                    </p:animEffect>
                                  </p:childTnLst>
                                </p:cTn>
                              </p:par>
                            </p:childTnLst>
                          </p:cTn>
                        </p:par>
                        <p:par>
                          <p:cTn id="68" fill="hold" nodeType="afterGroup">
                            <p:stCondLst>
                              <p:cond delay="11000"/>
                            </p:stCondLst>
                            <p:childTnLst>
                              <p:par>
                                <p:cTn id="69" presetID="5" presetClass="entr" presetSubtype="10" fill="hold" grpId="0" nodeType="afterEffect">
                                  <p:stCondLst>
                                    <p:cond delay="0"/>
                                  </p:stCondLst>
                                  <p:childTnLst>
                                    <p:set>
                                      <p:cBhvr>
                                        <p:cTn id="70" dur="1" fill="hold">
                                          <p:stCondLst>
                                            <p:cond delay="0"/>
                                          </p:stCondLst>
                                        </p:cTn>
                                        <p:tgtEl>
                                          <p:spTgt spid="24599"/>
                                        </p:tgtEl>
                                        <p:attrNameLst>
                                          <p:attrName>style.visibility</p:attrName>
                                        </p:attrNameLst>
                                      </p:cBhvr>
                                      <p:to>
                                        <p:strVal val="visible"/>
                                      </p:to>
                                    </p:set>
                                    <p:animEffect transition="in" filter="checkerboard(across)">
                                      <p:cBhvr>
                                        <p:cTn id="71" dur="500"/>
                                        <p:tgtEl>
                                          <p:spTgt spid="24599"/>
                                        </p:tgtEl>
                                      </p:cBhvr>
                                    </p:animEffect>
                                  </p:childTnLst>
                                </p:cTn>
                              </p:par>
                            </p:childTnLst>
                          </p:cTn>
                        </p:par>
                        <p:par>
                          <p:cTn id="72" fill="hold" nodeType="afterGroup">
                            <p:stCondLst>
                              <p:cond delay="11500"/>
                            </p:stCondLst>
                            <p:childTnLst>
                              <p:par>
                                <p:cTn id="73" presetID="22" presetClass="entr" presetSubtype="4" fill="hold" grpId="0" nodeType="afterEffect">
                                  <p:stCondLst>
                                    <p:cond delay="0"/>
                                  </p:stCondLst>
                                  <p:childTnLst>
                                    <p:set>
                                      <p:cBhvr>
                                        <p:cTn id="74" dur="1" fill="hold">
                                          <p:stCondLst>
                                            <p:cond delay="0"/>
                                          </p:stCondLst>
                                        </p:cTn>
                                        <p:tgtEl>
                                          <p:spTgt spid="24600"/>
                                        </p:tgtEl>
                                        <p:attrNameLst>
                                          <p:attrName>style.visibility</p:attrName>
                                        </p:attrNameLst>
                                      </p:cBhvr>
                                      <p:to>
                                        <p:strVal val="visible"/>
                                      </p:to>
                                    </p:set>
                                    <p:animEffect transition="in" filter="wipe(down)">
                                      <p:cBhvr>
                                        <p:cTn id="75" dur="500"/>
                                        <p:tgtEl>
                                          <p:spTgt spid="24600"/>
                                        </p:tgtEl>
                                      </p:cBhvr>
                                    </p:animEffect>
                                  </p:childTnLst>
                                </p:cTn>
                              </p:par>
                            </p:childTnLst>
                          </p:cTn>
                        </p:par>
                        <p:par>
                          <p:cTn id="76" fill="hold" nodeType="afterGroup">
                            <p:stCondLst>
                              <p:cond delay="12000"/>
                            </p:stCondLst>
                            <p:childTnLst>
                              <p:par>
                                <p:cTn id="77" presetID="4" presetClass="entr" presetSubtype="16" fill="hold" grpId="0" nodeType="afterEffect">
                                  <p:stCondLst>
                                    <p:cond delay="0"/>
                                  </p:stCondLst>
                                  <p:childTnLst>
                                    <p:set>
                                      <p:cBhvr>
                                        <p:cTn id="78" dur="1" fill="hold">
                                          <p:stCondLst>
                                            <p:cond delay="0"/>
                                          </p:stCondLst>
                                        </p:cTn>
                                        <p:tgtEl>
                                          <p:spTgt spid="24601"/>
                                        </p:tgtEl>
                                        <p:attrNameLst>
                                          <p:attrName>style.visibility</p:attrName>
                                        </p:attrNameLst>
                                      </p:cBhvr>
                                      <p:to>
                                        <p:strVal val="visible"/>
                                      </p:to>
                                    </p:set>
                                    <p:animEffect transition="in" filter="box(in)">
                                      <p:cBhvr>
                                        <p:cTn id="79" dur="500"/>
                                        <p:tgtEl>
                                          <p:spTgt spid="24601"/>
                                        </p:tgtEl>
                                      </p:cBhvr>
                                    </p:animEffect>
                                  </p:childTnLst>
                                </p:cTn>
                              </p:par>
                            </p:childTnLst>
                          </p:cTn>
                        </p:par>
                        <p:par>
                          <p:cTn id="80" fill="hold" nodeType="afterGroup">
                            <p:stCondLst>
                              <p:cond delay="12500"/>
                            </p:stCondLst>
                            <p:childTnLst>
                              <p:par>
                                <p:cTn id="81" presetID="22" presetClass="entr" presetSubtype="8" fill="hold" grpId="0" nodeType="afterEffect">
                                  <p:stCondLst>
                                    <p:cond delay="0"/>
                                  </p:stCondLst>
                                  <p:childTnLst>
                                    <p:set>
                                      <p:cBhvr>
                                        <p:cTn id="82" dur="1" fill="hold">
                                          <p:stCondLst>
                                            <p:cond delay="0"/>
                                          </p:stCondLst>
                                        </p:cTn>
                                        <p:tgtEl>
                                          <p:spTgt spid="24604"/>
                                        </p:tgtEl>
                                        <p:attrNameLst>
                                          <p:attrName>style.visibility</p:attrName>
                                        </p:attrNameLst>
                                      </p:cBhvr>
                                      <p:to>
                                        <p:strVal val="visible"/>
                                      </p:to>
                                    </p:set>
                                    <p:animEffect transition="in" filter="wipe(left)">
                                      <p:cBhvr>
                                        <p:cTn id="83" dur="500"/>
                                        <p:tgtEl>
                                          <p:spTgt spid="24604"/>
                                        </p:tgtEl>
                                      </p:cBhvr>
                                    </p:animEffect>
                                  </p:childTnLst>
                                </p:cTn>
                              </p:par>
                            </p:childTnLst>
                          </p:cTn>
                        </p:par>
                        <p:par>
                          <p:cTn id="84" fill="hold" nodeType="afterGroup">
                            <p:stCondLst>
                              <p:cond delay="13000"/>
                            </p:stCondLst>
                            <p:childTnLst>
                              <p:par>
                                <p:cTn id="85" presetID="4" presetClass="entr" presetSubtype="16" fill="hold" grpId="0" nodeType="afterEffect">
                                  <p:stCondLst>
                                    <p:cond delay="0"/>
                                  </p:stCondLst>
                                  <p:childTnLst>
                                    <p:set>
                                      <p:cBhvr>
                                        <p:cTn id="86" dur="1" fill="hold">
                                          <p:stCondLst>
                                            <p:cond delay="0"/>
                                          </p:stCondLst>
                                        </p:cTn>
                                        <p:tgtEl>
                                          <p:spTgt spid="24605"/>
                                        </p:tgtEl>
                                        <p:attrNameLst>
                                          <p:attrName>style.visibility</p:attrName>
                                        </p:attrNameLst>
                                      </p:cBhvr>
                                      <p:to>
                                        <p:strVal val="visible"/>
                                      </p:to>
                                    </p:set>
                                    <p:animEffect transition="in" filter="box(in)">
                                      <p:cBhvr>
                                        <p:cTn id="87" dur="500"/>
                                        <p:tgtEl>
                                          <p:spTgt spid="24605"/>
                                        </p:tgtEl>
                                      </p:cBhvr>
                                    </p:animEffect>
                                  </p:childTnLst>
                                </p:cTn>
                              </p:par>
                            </p:childTnLst>
                          </p:cTn>
                        </p:par>
                        <p:par>
                          <p:cTn id="88" fill="hold" nodeType="afterGroup">
                            <p:stCondLst>
                              <p:cond delay="13500"/>
                            </p:stCondLst>
                            <p:childTnLst>
                              <p:par>
                                <p:cTn id="89" presetID="22" presetClass="entr" presetSubtype="1" fill="hold" grpId="0" nodeType="afterEffect">
                                  <p:stCondLst>
                                    <p:cond delay="0"/>
                                  </p:stCondLst>
                                  <p:childTnLst>
                                    <p:set>
                                      <p:cBhvr>
                                        <p:cTn id="90" dur="1" fill="hold">
                                          <p:stCondLst>
                                            <p:cond delay="0"/>
                                          </p:stCondLst>
                                        </p:cTn>
                                        <p:tgtEl>
                                          <p:spTgt spid="24602"/>
                                        </p:tgtEl>
                                        <p:attrNameLst>
                                          <p:attrName>style.visibility</p:attrName>
                                        </p:attrNameLst>
                                      </p:cBhvr>
                                      <p:to>
                                        <p:strVal val="visible"/>
                                      </p:to>
                                    </p:set>
                                    <p:animEffect transition="in" filter="wipe(up)">
                                      <p:cBhvr>
                                        <p:cTn id="91" dur="500"/>
                                        <p:tgtEl>
                                          <p:spTgt spid="24602"/>
                                        </p:tgtEl>
                                      </p:cBhvr>
                                    </p:animEffect>
                                  </p:childTnLst>
                                </p:cTn>
                              </p:par>
                            </p:childTnLst>
                          </p:cTn>
                        </p:par>
                        <p:par>
                          <p:cTn id="92" fill="hold" nodeType="afterGroup">
                            <p:stCondLst>
                              <p:cond delay="14000"/>
                            </p:stCondLst>
                            <p:childTnLst>
                              <p:par>
                                <p:cTn id="93" presetID="4" presetClass="entr" presetSubtype="16" fill="hold" grpId="0" nodeType="afterEffect">
                                  <p:stCondLst>
                                    <p:cond delay="0"/>
                                  </p:stCondLst>
                                  <p:childTnLst>
                                    <p:set>
                                      <p:cBhvr>
                                        <p:cTn id="94" dur="1" fill="hold">
                                          <p:stCondLst>
                                            <p:cond delay="0"/>
                                          </p:stCondLst>
                                        </p:cTn>
                                        <p:tgtEl>
                                          <p:spTgt spid="24603"/>
                                        </p:tgtEl>
                                        <p:attrNameLst>
                                          <p:attrName>style.visibility</p:attrName>
                                        </p:attrNameLst>
                                      </p:cBhvr>
                                      <p:to>
                                        <p:strVal val="visible"/>
                                      </p:to>
                                    </p:set>
                                    <p:animEffect transition="in" filter="box(in)">
                                      <p:cBhvr>
                                        <p:cTn id="95" dur="500"/>
                                        <p:tgtEl>
                                          <p:spTgt spid="246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p:bldP spid="24581" grpId="0" animBg="1"/>
      <p:bldP spid="24582" grpId="0" animBg="1"/>
      <p:bldP spid="24585" grpId="0" animBg="1"/>
      <p:bldP spid="24586" grpId="0" animBg="1"/>
      <p:bldP spid="24589" grpId="0" animBg="1"/>
      <p:bldP spid="24590" grpId="0" animBg="1"/>
      <p:bldP spid="24591" grpId="0" animBg="1"/>
      <p:bldP spid="24592" grpId="0" animBg="1"/>
      <p:bldP spid="24593" grpId="0" animBg="1"/>
      <p:bldP spid="24594" grpId="0" animBg="1"/>
      <p:bldP spid="24595" grpId="0" animBg="1"/>
      <p:bldP spid="24596" grpId="0" animBg="1"/>
      <p:bldP spid="24597" grpId="0" animBg="1"/>
      <p:bldP spid="24598" grpId="0" animBg="1"/>
      <p:bldP spid="24599" grpId="0" animBg="1"/>
      <p:bldP spid="24600" grpId="0" animBg="1"/>
      <p:bldP spid="24601" grpId="0" animBg="1"/>
      <p:bldP spid="24602" grpId="0" animBg="1"/>
      <p:bldP spid="24603" grpId="0" animBg="1"/>
      <p:bldP spid="24604" grpId="0" animBg="1"/>
      <p:bldP spid="2460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Text Box 4"/>
          <p:cNvSpPr txBox="1">
            <a:spLocks noChangeArrowheads="1"/>
          </p:cNvSpPr>
          <p:nvPr/>
        </p:nvSpPr>
        <p:spPr bwMode="auto">
          <a:xfrm>
            <a:off x="407368" y="481134"/>
            <a:ext cx="43561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Tahoma" charset="0"/>
              </a:defRPr>
            </a:lvl1pPr>
            <a:lvl2pPr marL="742950" indent="-285750" eaLnBrk="0" hangingPunct="0">
              <a:defRPr i="1">
                <a:solidFill>
                  <a:schemeClr val="tx1"/>
                </a:solidFill>
                <a:latin typeface="Tahoma" charset="0"/>
              </a:defRPr>
            </a:lvl2pPr>
            <a:lvl3pPr marL="1143000" indent="-228600" eaLnBrk="0" hangingPunct="0">
              <a:defRPr i="1">
                <a:solidFill>
                  <a:schemeClr val="tx1"/>
                </a:solidFill>
                <a:latin typeface="Tahoma" charset="0"/>
              </a:defRPr>
            </a:lvl3pPr>
            <a:lvl4pPr marL="1600200" indent="-228600" eaLnBrk="0" hangingPunct="0">
              <a:defRPr i="1">
                <a:solidFill>
                  <a:schemeClr val="tx1"/>
                </a:solidFill>
                <a:latin typeface="Tahoma" charset="0"/>
              </a:defRPr>
            </a:lvl4pPr>
            <a:lvl5pPr marL="2057400" indent="-228600" eaLnBrk="0" hangingPunct="0">
              <a:defRPr i="1">
                <a:solidFill>
                  <a:schemeClr val="tx1"/>
                </a:solidFill>
                <a:latin typeface="Tahoma" charset="0"/>
              </a:defRPr>
            </a:lvl5pPr>
            <a:lvl6pPr marL="2514600" indent="-228600" eaLnBrk="0" fontAlgn="base" hangingPunct="0">
              <a:spcBef>
                <a:spcPct val="0"/>
              </a:spcBef>
              <a:spcAft>
                <a:spcPct val="0"/>
              </a:spcAft>
              <a:defRPr i="1">
                <a:solidFill>
                  <a:schemeClr val="tx1"/>
                </a:solidFill>
                <a:latin typeface="Tahoma" charset="0"/>
              </a:defRPr>
            </a:lvl6pPr>
            <a:lvl7pPr marL="2971800" indent="-228600" eaLnBrk="0" fontAlgn="base" hangingPunct="0">
              <a:spcBef>
                <a:spcPct val="0"/>
              </a:spcBef>
              <a:spcAft>
                <a:spcPct val="0"/>
              </a:spcAft>
              <a:defRPr i="1">
                <a:solidFill>
                  <a:schemeClr val="tx1"/>
                </a:solidFill>
                <a:latin typeface="Tahoma" charset="0"/>
              </a:defRPr>
            </a:lvl7pPr>
            <a:lvl8pPr marL="3429000" indent="-228600" eaLnBrk="0" fontAlgn="base" hangingPunct="0">
              <a:spcBef>
                <a:spcPct val="0"/>
              </a:spcBef>
              <a:spcAft>
                <a:spcPct val="0"/>
              </a:spcAft>
              <a:defRPr i="1">
                <a:solidFill>
                  <a:schemeClr val="tx1"/>
                </a:solidFill>
                <a:latin typeface="Tahoma" charset="0"/>
              </a:defRPr>
            </a:lvl8pPr>
            <a:lvl9pPr marL="3886200" indent="-228600" eaLnBrk="0" fontAlgn="base" hangingPunct="0">
              <a:spcBef>
                <a:spcPct val="0"/>
              </a:spcBef>
              <a:spcAft>
                <a:spcPct val="0"/>
              </a:spcAft>
              <a:defRPr i="1">
                <a:solidFill>
                  <a:schemeClr val="tx1"/>
                </a:solidFill>
                <a:latin typeface="Tahoma" charset="0"/>
              </a:defRPr>
            </a:lvl9pPr>
          </a:lstStyle>
          <a:p>
            <a:pPr algn="ctr" eaLnBrk="1" hangingPunct="1">
              <a:spcBef>
                <a:spcPct val="50000"/>
              </a:spcBef>
            </a:pPr>
            <a:r>
              <a:rPr lang="es-ES_tradnl" altLang="es-ES" sz="2000" i="0" dirty="0"/>
              <a:t>Entrevista estructurada o cerrada</a:t>
            </a:r>
            <a:endParaRPr lang="es-CL" altLang="es-ES" sz="2000" i="0" dirty="0"/>
          </a:p>
        </p:txBody>
      </p:sp>
      <p:sp>
        <p:nvSpPr>
          <p:cNvPr id="2" name="1 Rectángulo redondeado"/>
          <p:cNvSpPr/>
          <p:nvPr/>
        </p:nvSpPr>
        <p:spPr>
          <a:xfrm>
            <a:off x="551386" y="1124744"/>
            <a:ext cx="6912766" cy="1008384"/>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a:solidFill>
                  <a:schemeClr val="tx1"/>
                </a:solidFill>
              </a:rPr>
              <a:t>Instrumento que define preguntas y alternativas de respuestas cerradas que clasifican las opiniones entregadas por el entrevistado.</a:t>
            </a:r>
          </a:p>
        </p:txBody>
      </p:sp>
      <p:cxnSp>
        <p:nvCxnSpPr>
          <p:cNvPr id="4" name="3 Conector recto de flecha"/>
          <p:cNvCxnSpPr>
            <a:cxnSpLocks/>
          </p:cNvCxnSpPr>
          <p:nvPr/>
        </p:nvCxnSpPr>
        <p:spPr>
          <a:xfrm>
            <a:off x="3791744" y="2168880"/>
            <a:ext cx="0" cy="14041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 name="2 Marcador de número de diapositiva"/>
          <p:cNvSpPr>
            <a:spLocks noGrp="1"/>
          </p:cNvSpPr>
          <p:nvPr>
            <p:ph type="sldNum" sz="quarter" idx="12"/>
          </p:nvPr>
        </p:nvSpPr>
        <p:spPr/>
        <p:txBody>
          <a:bodyPr/>
          <a:lstStyle/>
          <a:p>
            <a:fld id="{8FA926CB-4E4B-4595-A1D0-2555F86E2CB8}" type="slidenum">
              <a:rPr lang="es-ES" smtClean="0"/>
              <a:t>9</a:t>
            </a:fld>
            <a:endParaRPr lang="es-ES"/>
          </a:p>
        </p:txBody>
      </p:sp>
      <p:sp>
        <p:nvSpPr>
          <p:cNvPr id="7" name="Rectángulo: esquinas redondeadas 6">
            <a:extLst>
              <a:ext uri="{FF2B5EF4-FFF2-40B4-BE49-F238E27FC236}">
                <a16:creationId xmlns:a16="http://schemas.microsoft.com/office/drawing/2014/main" id="{149E2CBC-EA3C-4B19-B872-C0B8B282D335}"/>
              </a:ext>
            </a:extLst>
          </p:cNvPr>
          <p:cNvSpPr/>
          <p:nvPr/>
        </p:nvSpPr>
        <p:spPr>
          <a:xfrm>
            <a:off x="3152892" y="3717032"/>
            <a:ext cx="1277704" cy="5761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Pasos:</a:t>
            </a:r>
          </a:p>
        </p:txBody>
      </p:sp>
      <p:graphicFrame>
        <p:nvGraphicFramePr>
          <p:cNvPr id="8" name="Diagrama 7">
            <a:extLst>
              <a:ext uri="{FF2B5EF4-FFF2-40B4-BE49-F238E27FC236}">
                <a16:creationId xmlns:a16="http://schemas.microsoft.com/office/drawing/2014/main" id="{81ECA113-DE01-466A-A158-56EEB96846D6}"/>
              </a:ext>
            </a:extLst>
          </p:cNvPr>
          <p:cNvGraphicFramePr/>
          <p:nvPr>
            <p:extLst>
              <p:ext uri="{D42A27DB-BD31-4B8C-83A1-F6EECF244321}">
                <p14:modId xmlns:p14="http://schemas.microsoft.com/office/powerpoint/2010/main" val="2722446105"/>
              </p:ext>
            </p:extLst>
          </p:nvPr>
        </p:nvGraphicFramePr>
        <p:xfrm>
          <a:off x="5827871" y="2410480"/>
          <a:ext cx="4948647" cy="33841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CuadroTexto 9">
            <a:extLst>
              <a:ext uri="{FF2B5EF4-FFF2-40B4-BE49-F238E27FC236}">
                <a16:creationId xmlns:a16="http://schemas.microsoft.com/office/drawing/2014/main" id="{FEB783C5-A27A-439E-ABDC-E92346A585FD}"/>
              </a:ext>
            </a:extLst>
          </p:cNvPr>
          <p:cNvSpPr txBox="1"/>
          <p:nvPr/>
        </p:nvSpPr>
        <p:spPr>
          <a:xfrm>
            <a:off x="6096000" y="2996952"/>
            <a:ext cx="432048" cy="369332"/>
          </a:xfrm>
          <a:prstGeom prst="rect">
            <a:avLst/>
          </a:prstGeom>
          <a:noFill/>
        </p:spPr>
        <p:txBody>
          <a:bodyPr wrap="square" rtlCol="0">
            <a:spAutoFit/>
          </a:bodyPr>
          <a:lstStyle/>
          <a:p>
            <a:r>
              <a:rPr lang="es-ES" dirty="0"/>
              <a:t>1</a:t>
            </a:r>
          </a:p>
        </p:txBody>
      </p:sp>
      <p:sp>
        <p:nvSpPr>
          <p:cNvPr id="11" name="CuadroTexto 10">
            <a:extLst>
              <a:ext uri="{FF2B5EF4-FFF2-40B4-BE49-F238E27FC236}">
                <a16:creationId xmlns:a16="http://schemas.microsoft.com/office/drawing/2014/main" id="{C5BE2D59-60C1-4487-89BB-59DE33723505}"/>
              </a:ext>
            </a:extLst>
          </p:cNvPr>
          <p:cNvSpPr txBox="1"/>
          <p:nvPr/>
        </p:nvSpPr>
        <p:spPr>
          <a:xfrm>
            <a:off x="6384032" y="4005064"/>
            <a:ext cx="432048" cy="369332"/>
          </a:xfrm>
          <a:prstGeom prst="rect">
            <a:avLst/>
          </a:prstGeom>
          <a:noFill/>
        </p:spPr>
        <p:txBody>
          <a:bodyPr wrap="square" rtlCol="0">
            <a:spAutoFit/>
          </a:bodyPr>
          <a:lstStyle/>
          <a:p>
            <a:r>
              <a:rPr lang="es-ES" dirty="0"/>
              <a:t>2</a:t>
            </a:r>
          </a:p>
        </p:txBody>
      </p:sp>
      <p:sp>
        <p:nvSpPr>
          <p:cNvPr id="12" name="CuadroTexto 11">
            <a:extLst>
              <a:ext uri="{FF2B5EF4-FFF2-40B4-BE49-F238E27FC236}">
                <a16:creationId xmlns:a16="http://schemas.microsoft.com/office/drawing/2014/main" id="{AC7B93E7-C7E3-4A51-AE3E-391A89F5DAD3}"/>
              </a:ext>
            </a:extLst>
          </p:cNvPr>
          <p:cNvSpPr txBox="1"/>
          <p:nvPr/>
        </p:nvSpPr>
        <p:spPr>
          <a:xfrm>
            <a:off x="6096000" y="5013176"/>
            <a:ext cx="504056" cy="369332"/>
          </a:xfrm>
          <a:prstGeom prst="rect">
            <a:avLst/>
          </a:prstGeom>
          <a:noFill/>
        </p:spPr>
        <p:txBody>
          <a:bodyPr wrap="square" rtlCol="0">
            <a:spAutoFit/>
          </a:bodyPr>
          <a:lstStyle/>
          <a:p>
            <a:r>
              <a:rPr lang="es-ES" dirty="0"/>
              <a:t>3</a:t>
            </a:r>
          </a:p>
        </p:txBody>
      </p:sp>
    </p:spTree>
    <p:extLst>
      <p:ext uri="{BB962C8B-B14F-4D97-AF65-F5344CB8AC3E}">
        <p14:creationId xmlns:p14="http://schemas.microsoft.com/office/powerpoint/2010/main" val="39013020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628"/>
                                        </p:tgtEl>
                                        <p:attrNameLst>
                                          <p:attrName>style.visibility</p:attrName>
                                        </p:attrNameLst>
                                      </p:cBhvr>
                                      <p:to>
                                        <p:strVal val="visible"/>
                                      </p:to>
                                    </p:set>
                                    <p:animEffect transition="in" filter="wipe(left)">
                                      <p:cBhvr>
                                        <p:cTn id="7" dur="500"/>
                                        <p:tgtEl>
                                          <p:spTgt spid="26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1120</Words>
  <Application>Microsoft Office PowerPoint</Application>
  <PresentationFormat>Panorámica</PresentationFormat>
  <Paragraphs>155</Paragraphs>
  <Slides>17</Slides>
  <Notes>5</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17</vt:i4>
      </vt:variant>
    </vt:vector>
  </HeadingPairs>
  <TitlesOfParts>
    <vt:vector size="23" baseType="lpstr">
      <vt:lpstr>Arial</vt:lpstr>
      <vt:lpstr>Calibri</vt:lpstr>
      <vt:lpstr>Century Gothic</vt:lpstr>
      <vt:lpstr>Tahoma</vt:lpstr>
      <vt:lpstr>Wingdings 3</vt:lpstr>
      <vt:lpstr>Ion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LUIS ANDRES BAHAMONDES GONZALEZ</dc:creator>
  <cp:lastModifiedBy>LUIS ANDRES BAHAMONDES GONZALEZ</cp:lastModifiedBy>
  <cp:revision>2</cp:revision>
  <dcterms:created xsi:type="dcterms:W3CDTF">2020-12-29T20:56:04Z</dcterms:created>
  <dcterms:modified xsi:type="dcterms:W3CDTF">2021-04-29T01:21:56Z</dcterms:modified>
</cp:coreProperties>
</file>