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DEC7B-FCFF-4741-9132-B9CF8F214B1F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D92B-01BC-4910-8D8A-CC5AC20660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329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49B05-28C8-4E72-839B-63B9824FAE6C}" type="datetimeFigureOut">
              <a:rPr lang="es-CL" smtClean="0"/>
              <a:t>22-03-2019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5188-C047-4075-9E0E-8246C839D776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7604" y="3032990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i="1" dirty="0"/>
              <a:t>“La elección de un tema de investigación”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716016" y="534185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*Prof. Luis </a:t>
            </a:r>
            <a:r>
              <a:rPr lang="es-ES" b="1" dirty="0" err="1">
                <a:solidFill>
                  <a:schemeClr val="bg1"/>
                </a:solidFill>
              </a:rPr>
              <a:t>Bahamondes</a:t>
            </a:r>
            <a:r>
              <a:rPr lang="es-ES" b="1" dirty="0">
                <a:solidFill>
                  <a:schemeClr val="bg1"/>
                </a:solidFill>
              </a:rPr>
              <a:t> G</a:t>
            </a:r>
            <a:endParaRPr lang="es-ES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323528" y="6525344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23528" y="6402233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00" dirty="0"/>
              <a:t>*Doctor en Ciencias de las Religiones, D.E.A en Antropología Social,  Magister en Ciencias Sociales mención sociología de la modernización, Licenciado en Historia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07604" y="332656"/>
            <a:ext cx="7272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400" b="1" dirty="0">
                <a:solidFill>
                  <a:schemeClr val="bg1"/>
                </a:solidFill>
              </a:rPr>
              <a:t>Seminario: </a:t>
            </a:r>
          </a:p>
          <a:p>
            <a:pPr algn="ctr"/>
            <a:r>
              <a:rPr lang="es-CL" sz="1400" b="1" dirty="0">
                <a:solidFill>
                  <a:schemeClr val="bg1"/>
                </a:solidFill>
              </a:rPr>
              <a:t>Métodos y técnicas para el diseño de la Investigación sociocultural</a:t>
            </a:r>
          </a:p>
          <a:p>
            <a:pPr algn="ctr"/>
            <a:r>
              <a:rPr lang="es-CL" sz="1400" b="1" dirty="0">
                <a:solidFill>
                  <a:schemeClr val="bg1"/>
                </a:solidFill>
              </a:rPr>
              <a:t>Universidad de Chile</a:t>
            </a:r>
            <a:endParaRPr lang="es-CL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0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29241" y="2024844"/>
            <a:ext cx="2520280" cy="7920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1"/>
                </a:solidFill>
              </a:rPr>
              <a:t>Consideraciones:</a:t>
            </a:r>
            <a:endParaRPr lang="es-CL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083564" y="3717032"/>
            <a:ext cx="2808312" cy="64807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viabilidad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4053542" y="908720"/>
            <a:ext cx="2838333" cy="64807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1. Interés en tema amplio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905164" y="1772816"/>
            <a:ext cx="1008112" cy="50405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4146900" y="5229200"/>
            <a:ext cx="2808312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interrogantes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4185287" y="2348880"/>
            <a:ext cx="2706587" cy="64807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2. delimitación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4873928" y="3140968"/>
            <a:ext cx="1152128" cy="49732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abajo"/>
          <p:cNvSpPr/>
          <p:nvPr/>
        </p:nvSpPr>
        <p:spPr>
          <a:xfrm>
            <a:off x="4974992" y="4653136"/>
            <a:ext cx="950000" cy="43204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04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611560" y="692696"/>
            <a:ext cx="2232248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Ejemplo: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211960" y="908720"/>
            <a:ext cx="2880320" cy="7920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bg1"/>
                </a:solidFill>
              </a:rPr>
              <a:t>1. </a:t>
            </a:r>
            <a:r>
              <a:rPr lang="es-CL" dirty="0" err="1">
                <a:solidFill>
                  <a:schemeClr val="bg1"/>
                </a:solidFill>
              </a:rPr>
              <a:t>NMRs</a:t>
            </a:r>
            <a:r>
              <a:rPr lang="es-CL" dirty="0">
                <a:solidFill>
                  <a:schemeClr val="bg1"/>
                </a:solidFill>
              </a:rPr>
              <a:t> y problemáticas sociales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4217774" y="2204864"/>
            <a:ext cx="2946514" cy="24482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bg1"/>
                </a:solidFill>
              </a:rPr>
              <a:t>2. pentecostalismo carcelario y sus estrategias de rehabilitación en drogas y alcohol en Santiago</a:t>
            </a:r>
          </a:p>
        </p:txBody>
      </p:sp>
    </p:spTree>
    <p:extLst>
      <p:ext uri="{BB962C8B-B14F-4D97-AF65-F5344CB8AC3E}">
        <p14:creationId xmlns:p14="http://schemas.microsoft.com/office/powerpoint/2010/main" val="74047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707904" y="548680"/>
            <a:ext cx="3888432" cy="55446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</a:rPr>
              <a:t>3.  Bibliografía disponible (libros, artículos, bases de datos, estadísticas, etc.)</a:t>
            </a:r>
          </a:p>
          <a:p>
            <a:pPr algn="just"/>
            <a:endParaRPr lang="es-CL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</a:rPr>
              <a:t>Exploración previa (observaciones iniciales y conversaciones previas) Sondeo de posibles entrevistados/as.</a:t>
            </a:r>
          </a:p>
          <a:p>
            <a:pPr algn="just"/>
            <a:endParaRPr lang="es-CL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</a:rPr>
              <a:t>Tiempo (evaluar tiempo para realizar el proyecto con las tareas que la problemática implicará)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</a:rPr>
              <a:t>Lugar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</a:rPr>
              <a:t>Dinero</a:t>
            </a:r>
          </a:p>
          <a:p>
            <a:pPr algn="ctr"/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8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95936" y="260648"/>
            <a:ext cx="3456384" cy="403244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bg1"/>
                </a:solidFill>
              </a:rPr>
              <a:t>4. ¿Qué estrategias utilizan? ¿Cuál es el rol de la religión en el proceso de rehabilitación? ¿La rehabilitación implica la conversión religiosa?</a:t>
            </a:r>
          </a:p>
          <a:p>
            <a:pPr algn="ctr"/>
            <a:r>
              <a:rPr lang="es-CL" dirty="0">
                <a:solidFill>
                  <a:schemeClr val="bg1"/>
                </a:solidFill>
              </a:rPr>
              <a:t>¿Cómo se evalúa la rehabilitación de los presidiarios y ex presidiarios?</a:t>
            </a:r>
          </a:p>
          <a:p>
            <a:pPr algn="ctr"/>
            <a:r>
              <a:rPr lang="es-CL" dirty="0">
                <a:solidFill>
                  <a:schemeClr val="bg1"/>
                </a:solidFill>
              </a:rPr>
              <a:t>Etc.  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5013176"/>
            <a:ext cx="8352928" cy="129614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600" i="1" dirty="0">
                <a:solidFill>
                  <a:schemeClr val="tx1"/>
                </a:solidFill>
              </a:rPr>
              <a:t>“Los investigadores hacen más que tan solo desenterrar información y transmitirla. Utilizan esa información para responder una pregunta que su tema les inspiró a formular” </a:t>
            </a:r>
            <a:r>
              <a:rPr lang="es-CL" sz="1600" dirty="0">
                <a:solidFill>
                  <a:schemeClr val="tx1"/>
                </a:solidFill>
              </a:rPr>
              <a:t>(</a:t>
            </a:r>
            <a:r>
              <a:rPr lang="es-CL" sz="1600" dirty="0" err="1">
                <a:solidFill>
                  <a:schemeClr val="tx1"/>
                </a:solidFill>
              </a:rPr>
              <a:t>Booth</a:t>
            </a:r>
            <a:r>
              <a:rPr lang="es-CL" sz="1600" dirty="0">
                <a:solidFill>
                  <a:schemeClr val="tx1"/>
                </a:solidFill>
              </a:rPr>
              <a:t>, </a:t>
            </a:r>
            <a:r>
              <a:rPr lang="es-CL" sz="1600" dirty="0" err="1">
                <a:solidFill>
                  <a:schemeClr val="tx1"/>
                </a:solidFill>
              </a:rPr>
              <a:t>Colomb</a:t>
            </a:r>
            <a:r>
              <a:rPr lang="es-CL" sz="1600" dirty="0">
                <a:solidFill>
                  <a:schemeClr val="tx1"/>
                </a:solidFill>
              </a:rPr>
              <a:t> y Williams)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11560" y="44856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RECUERDE:</a:t>
            </a:r>
          </a:p>
        </p:txBody>
      </p:sp>
    </p:spTree>
    <p:extLst>
      <p:ext uri="{BB962C8B-B14F-4D97-AF65-F5344CB8AC3E}">
        <p14:creationId xmlns:p14="http://schemas.microsoft.com/office/powerpoint/2010/main" val="5740116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Invierno</Template>
  <TotalTime>162</TotalTime>
  <Words>223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Winter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BAHAMONDES GONZALEZ</dc:creator>
  <cp:lastModifiedBy>User</cp:lastModifiedBy>
  <cp:revision>19</cp:revision>
  <dcterms:created xsi:type="dcterms:W3CDTF">2014-04-02T18:09:33Z</dcterms:created>
  <dcterms:modified xsi:type="dcterms:W3CDTF">2019-03-22T19:21:32Z</dcterms:modified>
</cp:coreProperties>
</file>