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3"/>
  </p:notesMasterIdLst>
  <p:sldIdLst>
    <p:sldId id="265" r:id="rId2"/>
    <p:sldId id="272" r:id="rId3"/>
    <p:sldId id="268" r:id="rId4"/>
    <p:sldId id="266" r:id="rId5"/>
    <p:sldId id="267" r:id="rId6"/>
    <p:sldId id="271" r:id="rId7"/>
    <p:sldId id="269" r:id="rId8"/>
    <p:sldId id="270" r:id="rId9"/>
    <p:sldId id="273" r:id="rId10"/>
    <p:sldId id="274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ANDRES BAHAMONDES GONZALEZ" initials="LABG" lastIdx="1" clrIdx="0">
    <p:extLst>
      <p:ext uri="{19B8F6BF-5375-455C-9EA6-DF929625EA0E}">
        <p15:presenceInfo xmlns:p15="http://schemas.microsoft.com/office/powerpoint/2012/main" userId="LUIS ANDRES BAHAMONDES GONZAL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FF"/>
    <a:srgbClr val="FF6600"/>
    <a:srgbClr val="0000FF"/>
    <a:srgbClr val="FF0000"/>
    <a:srgbClr val="6600FF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5AD197-CC3B-458A-A690-CA55FE47A60F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6FA22D08-C316-4E19-BF8C-043BD93CDAC6}">
      <dgm:prSet phldrT="[Texto]"/>
      <dgm:spPr/>
      <dgm:t>
        <a:bodyPr/>
        <a:lstStyle/>
        <a:p>
          <a:r>
            <a:rPr lang="es-ES" dirty="0"/>
            <a:t>1</a:t>
          </a:r>
          <a:endParaRPr lang="es-CL" dirty="0"/>
        </a:p>
      </dgm:t>
    </dgm:pt>
    <dgm:pt modelId="{E4D84B8D-39FA-40A6-A348-E830649367A3}" type="parTrans" cxnId="{1208F282-C84E-4641-AF69-955517975629}">
      <dgm:prSet/>
      <dgm:spPr/>
      <dgm:t>
        <a:bodyPr/>
        <a:lstStyle/>
        <a:p>
          <a:endParaRPr lang="es-CL"/>
        </a:p>
      </dgm:t>
    </dgm:pt>
    <dgm:pt modelId="{F04FAA4A-5B12-46E7-867D-4929B2D6CDAC}" type="sibTrans" cxnId="{1208F282-C84E-4641-AF69-955517975629}">
      <dgm:prSet/>
      <dgm:spPr/>
      <dgm:t>
        <a:bodyPr/>
        <a:lstStyle/>
        <a:p>
          <a:endParaRPr lang="es-CL"/>
        </a:p>
      </dgm:t>
    </dgm:pt>
    <dgm:pt modelId="{A95986B9-9291-47D2-B971-6BD48A9EA673}">
      <dgm:prSet phldrT="[Texto]"/>
      <dgm:spPr/>
      <dgm:t>
        <a:bodyPr/>
        <a:lstStyle/>
        <a:p>
          <a:r>
            <a:rPr lang="es-CL" dirty="0"/>
            <a:t>Son inductivas.</a:t>
          </a:r>
        </a:p>
      </dgm:t>
    </dgm:pt>
    <dgm:pt modelId="{C7235963-8EBC-43C6-819B-4DFA2777C68D}" type="parTrans" cxnId="{E3FA5BAA-5AA2-4057-88B5-C07E2EB056FB}">
      <dgm:prSet/>
      <dgm:spPr/>
      <dgm:t>
        <a:bodyPr/>
        <a:lstStyle/>
        <a:p>
          <a:endParaRPr lang="es-CL"/>
        </a:p>
      </dgm:t>
    </dgm:pt>
    <dgm:pt modelId="{F87B4ABD-3EC0-4037-850F-8507688AE703}" type="sibTrans" cxnId="{E3FA5BAA-5AA2-4057-88B5-C07E2EB056FB}">
      <dgm:prSet/>
      <dgm:spPr/>
      <dgm:t>
        <a:bodyPr/>
        <a:lstStyle/>
        <a:p>
          <a:endParaRPr lang="es-CL"/>
        </a:p>
      </dgm:t>
    </dgm:pt>
    <dgm:pt modelId="{E25752EB-41A8-4EE0-8BF9-51B489689970}">
      <dgm:prSet phldrT="[Texto]"/>
      <dgm:spPr/>
      <dgm:t>
        <a:bodyPr/>
        <a:lstStyle/>
        <a:p>
          <a:r>
            <a:rPr lang="es-ES" dirty="0"/>
            <a:t>2</a:t>
          </a:r>
          <a:endParaRPr lang="es-CL" dirty="0"/>
        </a:p>
      </dgm:t>
    </dgm:pt>
    <dgm:pt modelId="{390EBAAC-D26E-428E-89BB-FA52771C020F}" type="parTrans" cxnId="{1554977E-3E7D-43D0-9652-BD31A116F966}">
      <dgm:prSet/>
      <dgm:spPr/>
      <dgm:t>
        <a:bodyPr/>
        <a:lstStyle/>
        <a:p>
          <a:endParaRPr lang="es-CL"/>
        </a:p>
      </dgm:t>
    </dgm:pt>
    <dgm:pt modelId="{4A7D2907-D423-43EF-90D5-48F7841647C7}" type="sibTrans" cxnId="{1554977E-3E7D-43D0-9652-BD31A116F966}">
      <dgm:prSet/>
      <dgm:spPr/>
      <dgm:t>
        <a:bodyPr/>
        <a:lstStyle/>
        <a:p>
          <a:endParaRPr lang="es-CL"/>
        </a:p>
      </dgm:t>
    </dgm:pt>
    <dgm:pt modelId="{77390267-A84A-46B8-8FAB-1A92FBD2D2AA}">
      <dgm:prSet phldrT="[Texto]"/>
      <dgm:spPr/>
      <dgm:t>
        <a:bodyPr/>
        <a:lstStyle/>
        <a:p>
          <a:r>
            <a:rPr lang="es-ES" dirty="0"/>
            <a:t>Son holísticas</a:t>
          </a:r>
          <a:endParaRPr lang="es-CL" dirty="0"/>
        </a:p>
      </dgm:t>
    </dgm:pt>
    <dgm:pt modelId="{EBAD12BD-8533-48E1-8FEE-463DCB492877}" type="parTrans" cxnId="{8EA92642-785B-429D-986C-E0B285556B98}">
      <dgm:prSet/>
      <dgm:spPr/>
      <dgm:t>
        <a:bodyPr/>
        <a:lstStyle/>
        <a:p>
          <a:endParaRPr lang="es-CL"/>
        </a:p>
      </dgm:t>
    </dgm:pt>
    <dgm:pt modelId="{FCD5063D-0197-4E9D-94C1-4ED3B3A67C82}" type="sibTrans" cxnId="{8EA92642-785B-429D-986C-E0B285556B98}">
      <dgm:prSet/>
      <dgm:spPr/>
      <dgm:t>
        <a:bodyPr/>
        <a:lstStyle/>
        <a:p>
          <a:endParaRPr lang="es-CL"/>
        </a:p>
      </dgm:t>
    </dgm:pt>
    <dgm:pt modelId="{D1C42B2E-4AEF-4959-B2B8-3EE3F6722449}">
      <dgm:prSet phldrT="[Texto]"/>
      <dgm:spPr/>
      <dgm:t>
        <a:bodyPr/>
        <a:lstStyle/>
        <a:p>
          <a:r>
            <a:rPr lang="es-ES" dirty="0"/>
            <a:t>3</a:t>
          </a:r>
          <a:endParaRPr lang="es-CL" dirty="0"/>
        </a:p>
      </dgm:t>
    </dgm:pt>
    <dgm:pt modelId="{110E2761-606D-406E-91AB-10EE7E2FE7B9}" type="parTrans" cxnId="{11941A01-723B-4D80-91F5-C632C08057B0}">
      <dgm:prSet/>
      <dgm:spPr/>
      <dgm:t>
        <a:bodyPr/>
        <a:lstStyle/>
        <a:p>
          <a:endParaRPr lang="es-CL"/>
        </a:p>
      </dgm:t>
    </dgm:pt>
    <dgm:pt modelId="{536EC175-D623-41A8-AB2F-AD221329137B}" type="sibTrans" cxnId="{11941A01-723B-4D80-91F5-C632C08057B0}">
      <dgm:prSet/>
      <dgm:spPr/>
      <dgm:t>
        <a:bodyPr/>
        <a:lstStyle/>
        <a:p>
          <a:endParaRPr lang="es-CL"/>
        </a:p>
      </dgm:t>
    </dgm:pt>
    <dgm:pt modelId="{FF6318A5-A86C-445B-B148-165BAD9FC1B0}">
      <dgm:prSet phldrT="[Texto]"/>
      <dgm:spPr/>
      <dgm:t>
        <a:bodyPr/>
        <a:lstStyle/>
        <a:p>
          <a:r>
            <a:rPr lang="es-ES" dirty="0"/>
            <a:t>Tratan de comprender a las personas dentro del marco de</a:t>
          </a:r>
          <a:r>
            <a:rPr lang="es-CL" dirty="0"/>
            <a:t>referencia de ellas mismas.</a:t>
          </a:r>
        </a:p>
      </dgm:t>
    </dgm:pt>
    <dgm:pt modelId="{15EE4483-1664-4BE0-B714-8759B96AF331}" type="parTrans" cxnId="{798AC5D5-A603-40A7-9071-878ED9BA4845}">
      <dgm:prSet/>
      <dgm:spPr/>
      <dgm:t>
        <a:bodyPr/>
        <a:lstStyle/>
        <a:p>
          <a:endParaRPr lang="es-CL"/>
        </a:p>
      </dgm:t>
    </dgm:pt>
    <dgm:pt modelId="{58D967DF-316E-4C70-B61C-F38591377FB0}" type="sibTrans" cxnId="{798AC5D5-A603-40A7-9071-878ED9BA4845}">
      <dgm:prSet/>
      <dgm:spPr/>
      <dgm:t>
        <a:bodyPr/>
        <a:lstStyle/>
        <a:p>
          <a:endParaRPr lang="es-CL"/>
        </a:p>
      </dgm:t>
    </dgm:pt>
    <dgm:pt modelId="{2ED4A481-938E-4061-B7DC-C752A4F5EE04}">
      <dgm:prSet phldrT="[Texto]"/>
      <dgm:spPr/>
      <dgm:t>
        <a:bodyPr/>
        <a:lstStyle/>
        <a:p>
          <a:r>
            <a:rPr lang="es-ES" dirty="0"/>
            <a:t>4</a:t>
          </a:r>
          <a:endParaRPr lang="es-CL" dirty="0"/>
        </a:p>
      </dgm:t>
    </dgm:pt>
    <dgm:pt modelId="{E1BB9EF5-9F34-4EFD-AFA9-2D0445AC77F8}" type="parTrans" cxnId="{E1FC46B5-2F91-4ED7-ACAF-D00D75144EC8}">
      <dgm:prSet/>
      <dgm:spPr/>
      <dgm:t>
        <a:bodyPr/>
        <a:lstStyle/>
        <a:p>
          <a:endParaRPr lang="es-CL"/>
        </a:p>
      </dgm:t>
    </dgm:pt>
    <dgm:pt modelId="{AC30D9B6-A48A-480B-ADC6-234EF7869447}" type="sibTrans" cxnId="{E1FC46B5-2F91-4ED7-ACAF-D00D75144EC8}">
      <dgm:prSet/>
      <dgm:spPr/>
      <dgm:t>
        <a:bodyPr/>
        <a:lstStyle/>
        <a:p>
          <a:endParaRPr lang="es-CL"/>
        </a:p>
      </dgm:t>
    </dgm:pt>
    <dgm:pt modelId="{527E13A5-DACF-4B91-910B-DD34F614034E}">
      <dgm:prSet/>
      <dgm:spPr/>
      <dgm:t>
        <a:bodyPr/>
        <a:lstStyle/>
        <a:p>
          <a:r>
            <a:rPr lang="es-ES" dirty="0"/>
            <a:t>Todas las perspectivas son valiosas</a:t>
          </a:r>
          <a:endParaRPr lang="es-CL" dirty="0"/>
        </a:p>
      </dgm:t>
    </dgm:pt>
    <dgm:pt modelId="{05A8B6DE-B038-4D47-A342-673642724B49}" type="parTrans" cxnId="{57F3E669-4219-4630-A7C4-024866B49918}">
      <dgm:prSet/>
      <dgm:spPr/>
      <dgm:t>
        <a:bodyPr/>
        <a:lstStyle/>
        <a:p>
          <a:endParaRPr lang="es-CL"/>
        </a:p>
      </dgm:t>
    </dgm:pt>
    <dgm:pt modelId="{5F6FD8D3-FD25-40E1-8611-ECD91DD9581F}" type="sibTrans" cxnId="{57F3E669-4219-4630-A7C4-024866B49918}">
      <dgm:prSet/>
      <dgm:spPr/>
      <dgm:t>
        <a:bodyPr/>
        <a:lstStyle/>
        <a:p>
          <a:endParaRPr lang="es-CL"/>
        </a:p>
      </dgm:t>
    </dgm:pt>
    <dgm:pt modelId="{E6DDE56C-6D8B-4C60-A9A6-6516EBE57449}">
      <dgm:prSet/>
      <dgm:spPr/>
      <dgm:t>
        <a:bodyPr/>
        <a:lstStyle/>
        <a:p>
          <a:r>
            <a:rPr lang="es-ES" dirty="0"/>
            <a:t>5</a:t>
          </a:r>
          <a:endParaRPr lang="es-CL" dirty="0"/>
        </a:p>
      </dgm:t>
    </dgm:pt>
    <dgm:pt modelId="{9D233CC4-9EE8-44E1-907D-003E968AD267}" type="parTrans" cxnId="{2F51C83C-DA92-4A19-9D58-87AE1DF489AB}">
      <dgm:prSet/>
      <dgm:spPr/>
      <dgm:t>
        <a:bodyPr/>
        <a:lstStyle/>
        <a:p>
          <a:endParaRPr lang="es-CL"/>
        </a:p>
      </dgm:t>
    </dgm:pt>
    <dgm:pt modelId="{956E3302-AA6A-4C02-8A0C-782B1325A237}" type="sibTrans" cxnId="{2F51C83C-DA92-4A19-9D58-87AE1DF489AB}">
      <dgm:prSet/>
      <dgm:spPr/>
      <dgm:t>
        <a:bodyPr/>
        <a:lstStyle/>
        <a:p>
          <a:endParaRPr lang="es-CL"/>
        </a:p>
      </dgm:t>
    </dgm:pt>
    <dgm:pt modelId="{AD13A739-DFB2-4217-A9ED-74752C6B9A99}">
      <dgm:prSet/>
      <dgm:spPr/>
      <dgm:t>
        <a:bodyPr/>
        <a:lstStyle/>
        <a:p>
          <a:r>
            <a:rPr lang="es-CL" dirty="0"/>
            <a:t>Son humanistas.</a:t>
          </a:r>
        </a:p>
      </dgm:t>
    </dgm:pt>
    <dgm:pt modelId="{6865379B-13F5-4A73-ACBF-09BA09CF8C14}" type="parTrans" cxnId="{58D20D9F-DB03-4DCD-A3EC-E3700BB825E1}">
      <dgm:prSet/>
      <dgm:spPr/>
      <dgm:t>
        <a:bodyPr/>
        <a:lstStyle/>
        <a:p>
          <a:endParaRPr lang="es-CL"/>
        </a:p>
      </dgm:t>
    </dgm:pt>
    <dgm:pt modelId="{EA882C15-33CC-4EAE-B0C0-70E2DB4F0EF4}" type="sibTrans" cxnId="{58D20D9F-DB03-4DCD-A3EC-E3700BB825E1}">
      <dgm:prSet/>
      <dgm:spPr/>
      <dgm:t>
        <a:bodyPr/>
        <a:lstStyle/>
        <a:p>
          <a:endParaRPr lang="es-CL"/>
        </a:p>
      </dgm:t>
    </dgm:pt>
    <dgm:pt modelId="{ED80FA72-5E47-4296-986D-E1C1CE3420FB}">
      <dgm:prSet/>
      <dgm:spPr/>
      <dgm:t>
        <a:bodyPr/>
        <a:lstStyle/>
        <a:p>
          <a:r>
            <a:rPr lang="es-ES" dirty="0"/>
            <a:t>6</a:t>
          </a:r>
          <a:endParaRPr lang="es-CL" dirty="0"/>
        </a:p>
      </dgm:t>
    </dgm:pt>
    <dgm:pt modelId="{71591D53-4C88-4DA2-A4D0-03268253735A}" type="parTrans" cxnId="{C15770F4-E1CA-4253-9C3C-BB3F8CE78D63}">
      <dgm:prSet/>
      <dgm:spPr/>
      <dgm:t>
        <a:bodyPr/>
        <a:lstStyle/>
        <a:p>
          <a:endParaRPr lang="es-CL"/>
        </a:p>
      </dgm:t>
    </dgm:pt>
    <dgm:pt modelId="{37D0E14D-1436-4781-9E6C-7E4903BE2BA1}" type="sibTrans" cxnId="{C15770F4-E1CA-4253-9C3C-BB3F8CE78D63}">
      <dgm:prSet/>
      <dgm:spPr/>
      <dgm:t>
        <a:bodyPr/>
        <a:lstStyle/>
        <a:p>
          <a:endParaRPr lang="es-CL"/>
        </a:p>
      </dgm:t>
    </dgm:pt>
    <dgm:pt modelId="{E9C3DE5F-378A-42A4-8A76-5876210209AA}">
      <dgm:prSet/>
      <dgm:spPr/>
      <dgm:t>
        <a:bodyPr/>
        <a:lstStyle/>
        <a:p>
          <a:r>
            <a:rPr lang="es-ES" dirty="0"/>
            <a:t>Todos los escenarios y personas son dignos de estudio.</a:t>
          </a:r>
          <a:endParaRPr lang="es-CL" dirty="0"/>
        </a:p>
      </dgm:t>
    </dgm:pt>
    <dgm:pt modelId="{92E8785C-BE27-47BF-B15D-BDE2F33D00BC}" type="parTrans" cxnId="{F4666B09-8D05-4483-B45E-7FBD4869C2AA}">
      <dgm:prSet/>
      <dgm:spPr/>
      <dgm:t>
        <a:bodyPr/>
        <a:lstStyle/>
        <a:p>
          <a:endParaRPr lang="es-CL"/>
        </a:p>
      </dgm:t>
    </dgm:pt>
    <dgm:pt modelId="{53E51C1F-5878-4A53-A776-77D02932C4E2}" type="sibTrans" cxnId="{F4666B09-8D05-4483-B45E-7FBD4869C2AA}">
      <dgm:prSet/>
      <dgm:spPr/>
      <dgm:t>
        <a:bodyPr/>
        <a:lstStyle/>
        <a:p>
          <a:endParaRPr lang="es-CL"/>
        </a:p>
      </dgm:t>
    </dgm:pt>
    <dgm:pt modelId="{059F76F2-B9BC-4084-9E61-EF374F95A5CF}" type="pres">
      <dgm:prSet presAssocID="{9C5AD197-CC3B-458A-A690-CA55FE47A6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57B92F7-2E52-4DE5-BC9C-341111236481}" type="pres">
      <dgm:prSet presAssocID="{6FA22D08-C316-4E19-BF8C-043BD93CDAC6}" presName="composite" presStyleCnt="0"/>
      <dgm:spPr/>
    </dgm:pt>
    <dgm:pt modelId="{C39C4C3D-1587-4FDD-AE3D-82BA1E034D43}" type="pres">
      <dgm:prSet presAssocID="{6FA22D08-C316-4E19-BF8C-043BD93CDAC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FDEBDB-0ECD-4132-BA57-48A73C4C197E}" type="pres">
      <dgm:prSet presAssocID="{6FA22D08-C316-4E19-BF8C-043BD93CDAC6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95573D-C037-4CE7-A0E4-5E1E0C166E92}" type="pres">
      <dgm:prSet presAssocID="{F04FAA4A-5B12-46E7-867D-4929B2D6CDAC}" presName="sp" presStyleCnt="0"/>
      <dgm:spPr/>
    </dgm:pt>
    <dgm:pt modelId="{8B096B33-D678-4C55-9FDF-06D680331D68}" type="pres">
      <dgm:prSet presAssocID="{E25752EB-41A8-4EE0-8BF9-51B489689970}" presName="composite" presStyleCnt="0"/>
      <dgm:spPr/>
    </dgm:pt>
    <dgm:pt modelId="{FDA06AD6-31C5-4A3C-8BE8-A4C820D6103F}" type="pres">
      <dgm:prSet presAssocID="{E25752EB-41A8-4EE0-8BF9-51B48968997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1E811A-31B2-4406-AA0D-936247E69E87}" type="pres">
      <dgm:prSet presAssocID="{E25752EB-41A8-4EE0-8BF9-51B48968997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599215-7308-41C5-8CB6-F54BDF467ECD}" type="pres">
      <dgm:prSet presAssocID="{4A7D2907-D423-43EF-90D5-48F7841647C7}" presName="sp" presStyleCnt="0"/>
      <dgm:spPr/>
    </dgm:pt>
    <dgm:pt modelId="{0969429F-AC95-4601-9B60-10E9ACBC7247}" type="pres">
      <dgm:prSet presAssocID="{D1C42B2E-4AEF-4959-B2B8-3EE3F6722449}" presName="composite" presStyleCnt="0"/>
      <dgm:spPr/>
    </dgm:pt>
    <dgm:pt modelId="{FB015452-F7C3-4B46-B1B6-44A00A500D71}" type="pres">
      <dgm:prSet presAssocID="{D1C42B2E-4AEF-4959-B2B8-3EE3F672244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A29547-BB05-4A5C-BAD1-3654B5B1D129}" type="pres">
      <dgm:prSet presAssocID="{D1C42B2E-4AEF-4959-B2B8-3EE3F6722449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9419EA-03C7-4A4D-8DB8-5DB7EA43ECF9}" type="pres">
      <dgm:prSet presAssocID="{536EC175-D623-41A8-AB2F-AD221329137B}" presName="sp" presStyleCnt="0"/>
      <dgm:spPr/>
    </dgm:pt>
    <dgm:pt modelId="{57A9B441-26CB-40DD-927F-1A51B2E59224}" type="pres">
      <dgm:prSet presAssocID="{2ED4A481-938E-4061-B7DC-C752A4F5EE04}" presName="composite" presStyleCnt="0"/>
      <dgm:spPr/>
    </dgm:pt>
    <dgm:pt modelId="{4482AAF1-BDD7-42AF-8CFA-E78613450028}" type="pres">
      <dgm:prSet presAssocID="{2ED4A481-938E-4061-B7DC-C752A4F5EE04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FC5891-2632-4D09-A38D-BB94F2797550}" type="pres">
      <dgm:prSet presAssocID="{2ED4A481-938E-4061-B7DC-C752A4F5EE04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0983BA-1578-4B3E-A77C-50F7A8336807}" type="pres">
      <dgm:prSet presAssocID="{AC30D9B6-A48A-480B-ADC6-234EF7869447}" presName="sp" presStyleCnt="0"/>
      <dgm:spPr/>
    </dgm:pt>
    <dgm:pt modelId="{7D70DD31-16CC-46D7-87A4-0761ABAAEAEC}" type="pres">
      <dgm:prSet presAssocID="{E6DDE56C-6D8B-4C60-A9A6-6516EBE57449}" presName="composite" presStyleCnt="0"/>
      <dgm:spPr/>
    </dgm:pt>
    <dgm:pt modelId="{A761E624-8544-4CEB-8143-0021E66FDAB6}" type="pres">
      <dgm:prSet presAssocID="{E6DDE56C-6D8B-4C60-A9A6-6516EBE57449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DE1C43-3B4D-4E12-819D-D5784313F98A}" type="pres">
      <dgm:prSet presAssocID="{E6DDE56C-6D8B-4C60-A9A6-6516EBE57449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5033F8-F1C6-45D1-A0A5-D8918986809D}" type="pres">
      <dgm:prSet presAssocID="{956E3302-AA6A-4C02-8A0C-782B1325A237}" presName="sp" presStyleCnt="0"/>
      <dgm:spPr/>
    </dgm:pt>
    <dgm:pt modelId="{6C5E6F7D-8F39-45DE-A2F4-4FCB31C3B1CE}" type="pres">
      <dgm:prSet presAssocID="{ED80FA72-5E47-4296-986D-E1C1CE3420FB}" presName="composite" presStyleCnt="0"/>
      <dgm:spPr/>
    </dgm:pt>
    <dgm:pt modelId="{BD27D18D-E705-44C7-92C4-8342E596D382}" type="pres">
      <dgm:prSet presAssocID="{ED80FA72-5E47-4296-986D-E1C1CE3420FB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6E0254-692F-42EC-935F-B4C0173B2FA8}" type="pres">
      <dgm:prSet presAssocID="{ED80FA72-5E47-4296-986D-E1C1CE3420FB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7A56165-6545-4066-8921-A6DC46E9FEA3}" type="presOf" srcId="{6FA22D08-C316-4E19-BF8C-043BD93CDAC6}" destId="{C39C4C3D-1587-4FDD-AE3D-82BA1E034D43}" srcOrd="0" destOrd="0" presId="urn:microsoft.com/office/officeart/2005/8/layout/chevron2"/>
    <dgm:cxn modelId="{80129CA0-6012-4913-AB1E-84245921E56D}" type="presOf" srcId="{77390267-A84A-46B8-8FAB-1A92FBD2D2AA}" destId="{5F1E811A-31B2-4406-AA0D-936247E69E87}" srcOrd="0" destOrd="0" presId="urn:microsoft.com/office/officeart/2005/8/layout/chevron2"/>
    <dgm:cxn modelId="{9F4DC839-6301-4483-BB2E-C456D1117925}" type="presOf" srcId="{D1C42B2E-4AEF-4959-B2B8-3EE3F6722449}" destId="{FB015452-F7C3-4B46-B1B6-44A00A500D71}" srcOrd="0" destOrd="0" presId="urn:microsoft.com/office/officeart/2005/8/layout/chevron2"/>
    <dgm:cxn modelId="{8EA92642-785B-429D-986C-E0B285556B98}" srcId="{E25752EB-41A8-4EE0-8BF9-51B489689970}" destId="{77390267-A84A-46B8-8FAB-1A92FBD2D2AA}" srcOrd="0" destOrd="0" parTransId="{EBAD12BD-8533-48E1-8FEE-463DCB492877}" sibTransId="{FCD5063D-0197-4E9D-94C1-4ED3B3A67C82}"/>
    <dgm:cxn modelId="{57F3E669-4219-4630-A7C4-024866B49918}" srcId="{2ED4A481-938E-4061-B7DC-C752A4F5EE04}" destId="{527E13A5-DACF-4B91-910B-DD34F614034E}" srcOrd="0" destOrd="0" parTransId="{05A8B6DE-B038-4D47-A342-673642724B49}" sibTransId="{5F6FD8D3-FD25-40E1-8611-ECD91DD9581F}"/>
    <dgm:cxn modelId="{F69F55D2-0DA5-4C12-A54B-C0E5641F6A28}" type="presOf" srcId="{E6DDE56C-6D8B-4C60-A9A6-6516EBE57449}" destId="{A761E624-8544-4CEB-8143-0021E66FDAB6}" srcOrd="0" destOrd="0" presId="urn:microsoft.com/office/officeart/2005/8/layout/chevron2"/>
    <dgm:cxn modelId="{E8DAFC36-1903-4961-A5F3-456AAA82D400}" type="presOf" srcId="{E25752EB-41A8-4EE0-8BF9-51B489689970}" destId="{FDA06AD6-31C5-4A3C-8BE8-A4C820D6103F}" srcOrd="0" destOrd="0" presId="urn:microsoft.com/office/officeart/2005/8/layout/chevron2"/>
    <dgm:cxn modelId="{E56FE116-743E-44A2-A3A9-554CC00AC3EB}" type="presOf" srcId="{9C5AD197-CC3B-458A-A690-CA55FE47A60F}" destId="{059F76F2-B9BC-4084-9E61-EF374F95A5CF}" srcOrd="0" destOrd="0" presId="urn:microsoft.com/office/officeart/2005/8/layout/chevron2"/>
    <dgm:cxn modelId="{E1FC46B5-2F91-4ED7-ACAF-D00D75144EC8}" srcId="{9C5AD197-CC3B-458A-A690-CA55FE47A60F}" destId="{2ED4A481-938E-4061-B7DC-C752A4F5EE04}" srcOrd="3" destOrd="0" parTransId="{E1BB9EF5-9F34-4EFD-AFA9-2D0445AC77F8}" sibTransId="{AC30D9B6-A48A-480B-ADC6-234EF7869447}"/>
    <dgm:cxn modelId="{1208F282-C84E-4641-AF69-955517975629}" srcId="{9C5AD197-CC3B-458A-A690-CA55FE47A60F}" destId="{6FA22D08-C316-4E19-BF8C-043BD93CDAC6}" srcOrd="0" destOrd="0" parTransId="{E4D84B8D-39FA-40A6-A348-E830649367A3}" sibTransId="{F04FAA4A-5B12-46E7-867D-4929B2D6CDAC}"/>
    <dgm:cxn modelId="{F0EF21A4-4655-4837-ABF1-BF2A50BC9BC3}" type="presOf" srcId="{FF6318A5-A86C-445B-B148-165BAD9FC1B0}" destId="{FBA29547-BB05-4A5C-BAD1-3654B5B1D129}" srcOrd="0" destOrd="0" presId="urn:microsoft.com/office/officeart/2005/8/layout/chevron2"/>
    <dgm:cxn modelId="{E3FA5BAA-5AA2-4057-88B5-C07E2EB056FB}" srcId="{6FA22D08-C316-4E19-BF8C-043BD93CDAC6}" destId="{A95986B9-9291-47D2-B971-6BD48A9EA673}" srcOrd="0" destOrd="0" parTransId="{C7235963-8EBC-43C6-819B-4DFA2777C68D}" sibTransId="{F87B4ABD-3EC0-4037-850F-8507688AE703}"/>
    <dgm:cxn modelId="{A517B2D2-90D8-450C-BE3E-6492FD6C7ED4}" type="presOf" srcId="{A95986B9-9291-47D2-B971-6BD48A9EA673}" destId="{E3FDEBDB-0ECD-4132-BA57-48A73C4C197E}" srcOrd="0" destOrd="0" presId="urn:microsoft.com/office/officeart/2005/8/layout/chevron2"/>
    <dgm:cxn modelId="{F4666B09-8D05-4483-B45E-7FBD4869C2AA}" srcId="{ED80FA72-5E47-4296-986D-E1C1CE3420FB}" destId="{E9C3DE5F-378A-42A4-8A76-5876210209AA}" srcOrd="0" destOrd="0" parTransId="{92E8785C-BE27-47BF-B15D-BDE2F33D00BC}" sibTransId="{53E51C1F-5878-4A53-A776-77D02932C4E2}"/>
    <dgm:cxn modelId="{C15770F4-E1CA-4253-9C3C-BB3F8CE78D63}" srcId="{9C5AD197-CC3B-458A-A690-CA55FE47A60F}" destId="{ED80FA72-5E47-4296-986D-E1C1CE3420FB}" srcOrd="5" destOrd="0" parTransId="{71591D53-4C88-4DA2-A4D0-03268253735A}" sibTransId="{37D0E14D-1436-4781-9E6C-7E4903BE2BA1}"/>
    <dgm:cxn modelId="{F1832425-EB21-46FD-B2EB-663BA3242FA8}" type="presOf" srcId="{2ED4A481-938E-4061-B7DC-C752A4F5EE04}" destId="{4482AAF1-BDD7-42AF-8CFA-E78613450028}" srcOrd="0" destOrd="0" presId="urn:microsoft.com/office/officeart/2005/8/layout/chevron2"/>
    <dgm:cxn modelId="{424C4611-70CC-4974-89DE-6248C85C18A6}" type="presOf" srcId="{AD13A739-DFB2-4217-A9ED-74752C6B9A99}" destId="{9EDE1C43-3B4D-4E12-819D-D5784313F98A}" srcOrd="0" destOrd="0" presId="urn:microsoft.com/office/officeart/2005/8/layout/chevron2"/>
    <dgm:cxn modelId="{2F51C83C-DA92-4A19-9D58-87AE1DF489AB}" srcId="{9C5AD197-CC3B-458A-A690-CA55FE47A60F}" destId="{E6DDE56C-6D8B-4C60-A9A6-6516EBE57449}" srcOrd="4" destOrd="0" parTransId="{9D233CC4-9EE8-44E1-907D-003E968AD267}" sibTransId="{956E3302-AA6A-4C02-8A0C-782B1325A237}"/>
    <dgm:cxn modelId="{8140BF93-C794-46FF-B19F-BC1F856CD063}" type="presOf" srcId="{527E13A5-DACF-4B91-910B-DD34F614034E}" destId="{46FC5891-2632-4D09-A38D-BB94F2797550}" srcOrd="0" destOrd="0" presId="urn:microsoft.com/office/officeart/2005/8/layout/chevron2"/>
    <dgm:cxn modelId="{58D20D9F-DB03-4DCD-A3EC-E3700BB825E1}" srcId="{E6DDE56C-6D8B-4C60-A9A6-6516EBE57449}" destId="{AD13A739-DFB2-4217-A9ED-74752C6B9A99}" srcOrd="0" destOrd="0" parTransId="{6865379B-13F5-4A73-ACBF-09BA09CF8C14}" sibTransId="{EA882C15-33CC-4EAE-B0C0-70E2DB4F0EF4}"/>
    <dgm:cxn modelId="{11941A01-723B-4D80-91F5-C632C08057B0}" srcId="{9C5AD197-CC3B-458A-A690-CA55FE47A60F}" destId="{D1C42B2E-4AEF-4959-B2B8-3EE3F6722449}" srcOrd="2" destOrd="0" parTransId="{110E2761-606D-406E-91AB-10EE7E2FE7B9}" sibTransId="{536EC175-D623-41A8-AB2F-AD221329137B}"/>
    <dgm:cxn modelId="{BA0A7695-7843-49B1-8996-F01EF6A10D96}" type="presOf" srcId="{ED80FA72-5E47-4296-986D-E1C1CE3420FB}" destId="{BD27D18D-E705-44C7-92C4-8342E596D382}" srcOrd="0" destOrd="0" presId="urn:microsoft.com/office/officeart/2005/8/layout/chevron2"/>
    <dgm:cxn modelId="{1554977E-3E7D-43D0-9652-BD31A116F966}" srcId="{9C5AD197-CC3B-458A-A690-CA55FE47A60F}" destId="{E25752EB-41A8-4EE0-8BF9-51B489689970}" srcOrd="1" destOrd="0" parTransId="{390EBAAC-D26E-428E-89BB-FA52771C020F}" sibTransId="{4A7D2907-D423-43EF-90D5-48F7841647C7}"/>
    <dgm:cxn modelId="{6944CA8A-629C-4A62-B243-7F006AA1716A}" type="presOf" srcId="{E9C3DE5F-378A-42A4-8A76-5876210209AA}" destId="{C66E0254-692F-42EC-935F-B4C0173B2FA8}" srcOrd="0" destOrd="0" presId="urn:microsoft.com/office/officeart/2005/8/layout/chevron2"/>
    <dgm:cxn modelId="{798AC5D5-A603-40A7-9071-878ED9BA4845}" srcId="{D1C42B2E-4AEF-4959-B2B8-3EE3F6722449}" destId="{FF6318A5-A86C-445B-B148-165BAD9FC1B0}" srcOrd="0" destOrd="0" parTransId="{15EE4483-1664-4BE0-B714-8759B96AF331}" sibTransId="{58D967DF-316E-4C70-B61C-F38591377FB0}"/>
    <dgm:cxn modelId="{7A20D8FC-6EBA-499B-875B-F1FAAADB3DE6}" type="presParOf" srcId="{059F76F2-B9BC-4084-9E61-EF374F95A5CF}" destId="{457B92F7-2E52-4DE5-BC9C-341111236481}" srcOrd="0" destOrd="0" presId="urn:microsoft.com/office/officeart/2005/8/layout/chevron2"/>
    <dgm:cxn modelId="{57FAB97A-3C21-4F69-84AF-05472B605542}" type="presParOf" srcId="{457B92F7-2E52-4DE5-BC9C-341111236481}" destId="{C39C4C3D-1587-4FDD-AE3D-82BA1E034D43}" srcOrd="0" destOrd="0" presId="urn:microsoft.com/office/officeart/2005/8/layout/chevron2"/>
    <dgm:cxn modelId="{E54976DD-2FF3-4E52-8F2B-FE105D9B1757}" type="presParOf" srcId="{457B92F7-2E52-4DE5-BC9C-341111236481}" destId="{E3FDEBDB-0ECD-4132-BA57-48A73C4C197E}" srcOrd="1" destOrd="0" presId="urn:microsoft.com/office/officeart/2005/8/layout/chevron2"/>
    <dgm:cxn modelId="{6E33BD9A-88AB-489F-B603-49E6484FBD6C}" type="presParOf" srcId="{059F76F2-B9BC-4084-9E61-EF374F95A5CF}" destId="{D295573D-C037-4CE7-A0E4-5E1E0C166E92}" srcOrd="1" destOrd="0" presId="urn:microsoft.com/office/officeart/2005/8/layout/chevron2"/>
    <dgm:cxn modelId="{F3280A7D-2234-407B-8453-395D6FA3C158}" type="presParOf" srcId="{059F76F2-B9BC-4084-9E61-EF374F95A5CF}" destId="{8B096B33-D678-4C55-9FDF-06D680331D68}" srcOrd="2" destOrd="0" presId="urn:microsoft.com/office/officeart/2005/8/layout/chevron2"/>
    <dgm:cxn modelId="{9D12E3CD-77F3-4A1C-BEE8-A7E7E7F331FC}" type="presParOf" srcId="{8B096B33-D678-4C55-9FDF-06D680331D68}" destId="{FDA06AD6-31C5-4A3C-8BE8-A4C820D6103F}" srcOrd="0" destOrd="0" presId="urn:microsoft.com/office/officeart/2005/8/layout/chevron2"/>
    <dgm:cxn modelId="{EC425C51-1EEA-4D78-A5B1-CA94E835CB70}" type="presParOf" srcId="{8B096B33-D678-4C55-9FDF-06D680331D68}" destId="{5F1E811A-31B2-4406-AA0D-936247E69E87}" srcOrd="1" destOrd="0" presId="urn:microsoft.com/office/officeart/2005/8/layout/chevron2"/>
    <dgm:cxn modelId="{AC4563E9-1DC5-4D94-AFF4-F16DB5CDB383}" type="presParOf" srcId="{059F76F2-B9BC-4084-9E61-EF374F95A5CF}" destId="{75599215-7308-41C5-8CB6-F54BDF467ECD}" srcOrd="3" destOrd="0" presId="urn:microsoft.com/office/officeart/2005/8/layout/chevron2"/>
    <dgm:cxn modelId="{C4DA2C83-424D-4C17-9DC2-736138F4DB69}" type="presParOf" srcId="{059F76F2-B9BC-4084-9E61-EF374F95A5CF}" destId="{0969429F-AC95-4601-9B60-10E9ACBC7247}" srcOrd="4" destOrd="0" presId="urn:microsoft.com/office/officeart/2005/8/layout/chevron2"/>
    <dgm:cxn modelId="{D222E9D1-AC9F-4B3B-B629-CFDCC7F50F4A}" type="presParOf" srcId="{0969429F-AC95-4601-9B60-10E9ACBC7247}" destId="{FB015452-F7C3-4B46-B1B6-44A00A500D71}" srcOrd="0" destOrd="0" presId="urn:microsoft.com/office/officeart/2005/8/layout/chevron2"/>
    <dgm:cxn modelId="{B0F0BCDD-A7D1-4DFC-A2A9-DCD89F2F3EF1}" type="presParOf" srcId="{0969429F-AC95-4601-9B60-10E9ACBC7247}" destId="{FBA29547-BB05-4A5C-BAD1-3654B5B1D129}" srcOrd="1" destOrd="0" presId="urn:microsoft.com/office/officeart/2005/8/layout/chevron2"/>
    <dgm:cxn modelId="{19FFFAB2-C10C-4FFC-ADCF-50370C09ED35}" type="presParOf" srcId="{059F76F2-B9BC-4084-9E61-EF374F95A5CF}" destId="{8A9419EA-03C7-4A4D-8DB8-5DB7EA43ECF9}" srcOrd="5" destOrd="0" presId="urn:microsoft.com/office/officeart/2005/8/layout/chevron2"/>
    <dgm:cxn modelId="{6BC94CCC-9EE0-49EC-B6E8-B058504DC928}" type="presParOf" srcId="{059F76F2-B9BC-4084-9E61-EF374F95A5CF}" destId="{57A9B441-26CB-40DD-927F-1A51B2E59224}" srcOrd="6" destOrd="0" presId="urn:microsoft.com/office/officeart/2005/8/layout/chevron2"/>
    <dgm:cxn modelId="{E3E7D498-0D2C-4CA0-A0C2-7611B648A20D}" type="presParOf" srcId="{57A9B441-26CB-40DD-927F-1A51B2E59224}" destId="{4482AAF1-BDD7-42AF-8CFA-E78613450028}" srcOrd="0" destOrd="0" presId="urn:microsoft.com/office/officeart/2005/8/layout/chevron2"/>
    <dgm:cxn modelId="{1E4682F4-1828-4DA9-B9EC-A0A2B2AE7D0B}" type="presParOf" srcId="{57A9B441-26CB-40DD-927F-1A51B2E59224}" destId="{46FC5891-2632-4D09-A38D-BB94F2797550}" srcOrd="1" destOrd="0" presId="urn:microsoft.com/office/officeart/2005/8/layout/chevron2"/>
    <dgm:cxn modelId="{7E567768-629D-46FF-97F9-D58C9766C0B4}" type="presParOf" srcId="{059F76F2-B9BC-4084-9E61-EF374F95A5CF}" destId="{C70983BA-1578-4B3E-A77C-50F7A8336807}" srcOrd="7" destOrd="0" presId="urn:microsoft.com/office/officeart/2005/8/layout/chevron2"/>
    <dgm:cxn modelId="{E94C1C0F-B6CE-4702-999A-8061B35D81EB}" type="presParOf" srcId="{059F76F2-B9BC-4084-9E61-EF374F95A5CF}" destId="{7D70DD31-16CC-46D7-87A4-0761ABAAEAEC}" srcOrd="8" destOrd="0" presId="urn:microsoft.com/office/officeart/2005/8/layout/chevron2"/>
    <dgm:cxn modelId="{18A7937E-F2E8-4838-8945-B5CF97EA62E4}" type="presParOf" srcId="{7D70DD31-16CC-46D7-87A4-0761ABAAEAEC}" destId="{A761E624-8544-4CEB-8143-0021E66FDAB6}" srcOrd="0" destOrd="0" presId="urn:microsoft.com/office/officeart/2005/8/layout/chevron2"/>
    <dgm:cxn modelId="{A733130F-4072-4EB7-AF5D-73530D1C178C}" type="presParOf" srcId="{7D70DD31-16CC-46D7-87A4-0761ABAAEAEC}" destId="{9EDE1C43-3B4D-4E12-819D-D5784313F98A}" srcOrd="1" destOrd="0" presId="urn:microsoft.com/office/officeart/2005/8/layout/chevron2"/>
    <dgm:cxn modelId="{C1BA9EAE-D6D1-42B3-838D-D6EF113F4B22}" type="presParOf" srcId="{059F76F2-B9BC-4084-9E61-EF374F95A5CF}" destId="{C45033F8-F1C6-45D1-A0A5-D8918986809D}" srcOrd="9" destOrd="0" presId="urn:microsoft.com/office/officeart/2005/8/layout/chevron2"/>
    <dgm:cxn modelId="{79DD8488-DC5A-40A1-8FFF-48EC5D5B017E}" type="presParOf" srcId="{059F76F2-B9BC-4084-9E61-EF374F95A5CF}" destId="{6C5E6F7D-8F39-45DE-A2F4-4FCB31C3B1CE}" srcOrd="10" destOrd="0" presId="urn:microsoft.com/office/officeart/2005/8/layout/chevron2"/>
    <dgm:cxn modelId="{DABAAAB2-9B29-49D7-B286-F7C031BE9F0B}" type="presParOf" srcId="{6C5E6F7D-8F39-45DE-A2F4-4FCB31C3B1CE}" destId="{BD27D18D-E705-44C7-92C4-8342E596D382}" srcOrd="0" destOrd="0" presId="urn:microsoft.com/office/officeart/2005/8/layout/chevron2"/>
    <dgm:cxn modelId="{75DA5394-FBDE-4323-8CA2-CC087779C512}" type="presParOf" srcId="{6C5E6F7D-8F39-45DE-A2F4-4FCB31C3B1CE}" destId="{C66E0254-692F-42EC-935F-B4C0173B2F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339A9E-0ED9-4A65-A32C-A4A102B855D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7DDCB653-18D4-4985-B19B-CA557C0B9FFB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Identificar</a:t>
          </a:r>
          <a:endParaRPr lang="es-CL" dirty="0">
            <a:solidFill>
              <a:schemeClr val="tx1"/>
            </a:solidFill>
          </a:endParaRPr>
        </a:p>
      </dgm:t>
    </dgm:pt>
    <dgm:pt modelId="{06B0F740-AECB-421A-9285-1E304864C119}" type="parTrans" cxnId="{6948CEB0-1F27-4FCC-A1C2-01DD76572045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9CCC2D3B-3C1D-446D-9F8A-2205EFC78EAD}" type="sibTrans" cxnId="{6948CEB0-1F27-4FCC-A1C2-01DD76572045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9FB4D10A-C55E-4283-B0B3-01C46B106E7B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clasificar</a:t>
          </a:r>
          <a:endParaRPr lang="es-CL" dirty="0">
            <a:solidFill>
              <a:schemeClr val="tx1"/>
            </a:solidFill>
          </a:endParaRPr>
        </a:p>
      </dgm:t>
    </dgm:pt>
    <dgm:pt modelId="{408E14F1-4460-4E3C-A081-B61D03570AED}" type="parTrans" cxnId="{9D248CB4-2FB1-4910-84E2-67466BE1D787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78402F5-10CF-4A08-A08E-B4AFDE30B14F}" type="sibTrans" cxnId="{9D248CB4-2FB1-4910-84E2-67466BE1D787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0233B911-4FEB-42B4-AA42-2141CDCFDAB3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sistematizar</a:t>
          </a:r>
          <a:endParaRPr lang="es-CL" dirty="0">
            <a:solidFill>
              <a:schemeClr val="tx1"/>
            </a:solidFill>
          </a:endParaRPr>
        </a:p>
      </dgm:t>
    </dgm:pt>
    <dgm:pt modelId="{7D5866F8-5C92-4E10-9235-D4F455809F58}" type="parTrans" cxnId="{182C1EC4-73C6-47D9-BA4F-F3D4A0F58E6F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235E1FD-264A-4A00-9B3D-F5DE9C9E6D70}" type="sibTrans" cxnId="{182C1EC4-73C6-47D9-BA4F-F3D4A0F58E6F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CD2571DF-1633-4738-A814-398A69634418}" type="pres">
      <dgm:prSet presAssocID="{5D339A9E-0ED9-4A65-A32C-A4A102B855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28BB0CC0-61B3-4BE9-952E-B3507079437A}" type="pres">
      <dgm:prSet presAssocID="{5D339A9E-0ED9-4A65-A32C-A4A102B855DC}" presName="Name1" presStyleCnt="0"/>
      <dgm:spPr/>
    </dgm:pt>
    <dgm:pt modelId="{6903CAFD-6625-4A4E-A3EA-CBC40A679C56}" type="pres">
      <dgm:prSet presAssocID="{5D339A9E-0ED9-4A65-A32C-A4A102B855DC}" presName="cycle" presStyleCnt="0"/>
      <dgm:spPr/>
    </dgm:pt>
    <dgm:pt modelId="{3174444E-2886-44CD-BBA3-6E2D101B2235}" type="pres">
      <dgm:prSet presAssocID="{5D339A9E-0ED9-4A65-A32C-A4A102B855DC}" presName="srcNode" presStyleLbl="node1" presStyleIdx="0" presStyleCnt="3"/>
      <dgm:spPr/>
    </dgm:pt>
    <dgm:pt modelId="{1CF41FF5-B664-40E6-A863-32F17A1458D6}" type="pres">
      <dgm:prSet presAssocID="{5D339A9E-0ED9-4A65-A32C-A4A102B855DC}" presName="conn" presStyleLbl="parChTrans1D2" presStyleIdx="0" presStyleCnt="1"/>
      <dgm:spPr/>
      <dgm:t>
        <a:bodyPr/>
        <a:lstStyle/>
        <a:p>
          <a:endParaRPr lang="es-ES"/>
        </a:p>
      </dgm:t>
    </dgm:pt>
    <dgm:pt modelId="{26237E2D-6AA2-434C-957C-36BBB3BD002B}" type="pres">
      <dgm:prSet presAssocID="{5D339A9E-0ED9-4A65-A32C-A4A102B855DC}" presName="extraNode" presStyleLbl="node1" presStyleIdx="0" presStyleCnt="3"/>
      <dgm:spPr/>
    </dgm:pt>
    <dgm:pt modelId="{DC61FF74-0882-4299-9664-D86EA695A4D6}" type="pres">
      <dgm:prSet presAssocID="{5D339A9E-0ED9-4A65-A32C-A4A102B855DC}" presName="dstNode" presStyleLbl="node1" presStyleIdx="0" presStyleCnt="3"/>
      <dgm:spPr/>
    </dgm:pt>
    <dgm:pt modelId="{7B7C3DD1-C864-4EC3-91A9-510E54DA3C39}" type="pres">
      <dgm:prSet presAssocID="{7DDCB653-18D4-4985-B19B-CA557C0B9FF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25799F-B47C-411E-9E05-43A34752B45D}" type="pres">
      <dgm:prSet presAssocID="{7DDCB653-18D4-4985-B19B-CA557C0B9FFB}" presName="accent_1" presStyleCnt="0"/>
      <dgm:spPr/>
    </dgm:pt>
    <dgm:pt modelId="{26F4EA58-777C-4550-8720-35636681747A}" type="pres">
      <dgm:prSet presAssocID="{7DDCB653-18D4-4985-B19B-CA557C0B9FFB}" presName="accentRepeatNode" presStyleLbl="solidFgAcc1" presStyleIdx="0" presStyleCnt="3"/>
      <dgm:spPr/>
    </dgm:pt>
    <dgm:pt modelId="{6252006B-9269-4405-B56C-9E4D7E8D2C16}" type="pres">
      <dgm:prSet presAssocID="{9FB4D10A-C55E-4283-B0B3-01C46B106E7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7B9DA5-F29E-4C6D-900E-ABA090F40D7E}" type="pres">
      <dgm:prSet presAssocID="{9FB4D10A-C55E-4283-B0B3-01C46B106E7B}" presName="accent_2" presStyleCnt="0"/>
      <dgm:spPr/>
    </dgm:pt>
    <dgm:pt modelId="{CA3B45E0-57C6-48EF-9FCE-17AE36C1D41C}" type="pres">
      <dgm:prSet presAssocID="{9FB4D10A-C55E-4283-B0B3-01C46B106E7B}" presName="accentRepeatNode" presStyleLbl="solidFgAcc1" presStyleIdx="1" presStyleCnt="3"/>
      <dgm:spPr/>
    </dgm:pt>
    <dgm:pt modelId="{49D35994-F503-426F-8D59-6D4BFE82EE71}" type="pres">
      <dgm:prSet presAssocID="{0233B911-4FEB-42B4-AA42-2141CDCFDAB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88535A-A408-4615-81D7-3D06F53FEEC4}" type="pres">
      <dgm:prSet presAssocID="{0233B911-4FEB-42B4-AA42-2141CDCFDAB3}" presName="accent_3" presStyleCnt="0"/>
      <dgm:spPr/>
    </dgm:pt>
    <dgm:pt modelId="{9A69F2D8-81C1-4F67-9323-50E037EB4FA5}" type="pres">
      <dgm:prSet presAssocID="{0233B911-4FEB-42B4-AA42-2141CDCFDAB3}" presName="accentRepeatNode" presStyleLbl="solidFgAcc1" presStyleIdx="2" presStyleCnt="3"/>
      <dgm:spPr/>
    </dgm:pt>
  </dgm:ptLst>
  <dgm:cxnLst>
    <dgm:cxn modelId="{4D009C49-8846-4642-8CBC-0A9FEA6AB032}" type="presOf" srcId="{5D339A9E-0ED9-4A65-A32C-A4A102B855DC}" destId="{CD2571DF-1633-4738-A814-398A69634418}" srcOrd="0" destOrd="0" presId="urn:microsoft.com/office/officeart/2008/layout/VerticalCurvedList"/>
    <dgm:cxn modelId="{A14184CA-AF97-45F6-B391-E81700EC93DA}" type="presOf" srcId="{0233B911-4FEB-42B4-AA42-2141CDCFDAB3}" destId="{49D35994-F503-426F-8D59-6D4BFE82EE71}" srcOrd="0" destOrd="0" presId="urn:microsoft.com/office/officeart/2008/layout/VerticalCurvedList"/>
    <dgm:cxn modelId="{6948CEB0-1F27-4FCC-A1C2-01DD76572045}" srcId="{5D339A9E-0ED9-4A65-A32C-A4A102B855DC}" destId="{7DDCB653-18D4-4985-B19B-CA557C0B9FFB}" srcOrd="0" destOrd="0" parTransId="{06B0F740-AECB-421A-9285-1E304864C119}" sibTransId="{9CCC2D3B-3C1D-446D-9F8A-2205EFC78EAD}"/>
    <dgm:cxn modelId="{89B91251-D07E-4786-84E9-CF0A2A2EC11C}" type="presOf" srcId="{9FB4D10A-C55E-4283-B0B3-01C46B106E7B}" destId="{6252006B-9269-4405-B56C-9E4D7E8D2C16}" srcOrd="0" destOrd="0" presId="urn:microsoft.com/office/officeart/2008/layout/VerticalCurvedList"/>
    <dgm:cxn modelId="{182C1EC4-73C6-47D9-BA4F-F3D4A0F58E6F}" srcId="{5D339A9E-0ED9-4A65-A32C-A4A102B855DC}" destId="{0233B911-4FEB-42B4-AA42-2141CDCFDAB3}" srcOrd="2" destOrd="0" parTransId="{7D5866F8-5C92-4E10-9235-D4F455809F58}" sibTransId="{A235E1FD-264A-4A00-9B3D-F5DE9C9E6D70}"/>
    <dgm:cxn modelId="{8BD1E19E-DCBD-44A5-BE32-02BF37E33B4F}" type="presOf" srcId="{9CCC2D3B-3C1D-446D-9F8A-2205EFC78EAD}" destId="{1CF41FF5-B664-40E6-A863-32F17A1458D6}" srcOrd="0" destOrd="0" presId="urn:microsoft.com/office/officeart/2008/layout/VerticalCurvedList"/>
    <dgm:cxn modelId="{6205D20F-9863-4647-8C34-D20A7E160B09}" type="presOf" srcId="{7DDCB653-18D4-4985-B19B-CA557C0B9FFB}" destId="{7B7C3DD1-C864-4EC3-91A9-510E54DA3C39}" srcOrd="0" destOrd="0" presId="urn:microsoft.com/office/officeart/2008/layout/VerticalCurvedList"/>
    <dgm:cxn modelId="{9D248CB4-2FB1-4910-84E2-67466BE1D787}" srcId="{5D339A9E-0ED9-4A65-A32C-A4A102B855DC}" destId="{9FB4D10A-C55E-4283-B0B3-01C46B106E7B}" srcOrd="1" destOrd="0" parTransId="{408E14F1-4460-4E3C-A081-B61D03570AED}" sibTransId="{A78402F5-10CF-4A08-A08E-B4AFDE30B14F}"/>
    <dgm:cxn modelId="{17DE4283-605F-46BF-9182-76E473D9C6F7}" type="presParOf" srcId="{CD2571DF-1633-4738-A814-398A69634418}" destId="{28BB0CC0-61B3-4BE9-952E-B3507079437A}" srcOrd="0" destOrd="0" presId="urn:microsoft.com/office/officeart/2008/layout/VerticalCurvedList"/>
    <dgm:cxn modelId="{88440B21-22E6-4C37-8936-6E657D4D1F07}" type="presParOf" srcId="{28BB0CC0-61B3-4BE9-952E-B3507079437A}" destId="{6903CAFD-6625-4A4E-A3EA-CBC40A679C56}" srcOrd="0" destOrd="0" presId="urn:microsoft.com/office/officeart/2008/layout/VerticalCurvedList"/>
    <dgm:cxn modelId="{78862BA2-755D-4EB8-94FF-D06F5B77C1FC}" type="presParOf" srcId="{6903CAFD-6625-4A4E-A3EA-CBC40A679C56}" destId="{3174444E-2886-44CD-BBA3-6E2D101B2235}" srcOrd="0" destOrd="0" presId="urn:microsoft.com/office/officeart/2008/layout/VerticalCurvedList"/>
    <dgm:cxn modelId="{BEAF77E7-D29A-4BD9-BC10-A49D592521E2}" type="presParOf" srcId="{6903CAFD-6625-4A4E-A3EA-CBC40A679C56}" destId="{1CF41FF5-B664-40E6-A863-32F17A1458D6}" srcOrd="1" destOrd="0" presId="urn:microsoft.com/office/officeart/2008/layout/VerticalCurvedList"/>
    <dgm:cxn modelId="{7ADF02D0-424F-4728-84D0-B1CCED38B9EF}" type="presParOf" srcId="{6903CAFD-6625-4A4E-A3EA-CBC40A679C56}" destId="{26237E2D-6AA2-434C-957C-36BBB3BD002B}" srcOrd="2" destOrd="0" presId="urn:microsoft.com/office/officeart/2008/layout/VerticalCurvedList"/>
    <dgm:cxn modelId="{68E0DC34-BF0E-4834-AD91-921C3FB19B07}" type="presParOf" srcId="{6903CAFD-6625-4A4E-A3EA-CBC40A679C56}" destId="{DC61FF74-0882-4299-9664-D86EA695A4D6}" srcOrd="3" destOrd="0" presId="urn:microsoft.com/office/officeart/2008/layout/VerticalCurvedList"/>
    <dgm:cxn modelId="{0AA9BE48-10F6-4871-9A29-1D11B00A5911}" type="presParOf" srcId="{28BB0CC0-61B3-4BE9-952E-B3507079437A}" destId="{7B7C3DD1-C864-4EC3-91A9-510E54DA3C39}" srcOrd="1" destOrd="0" presId="urn:microsoft.com/office/officeart/2008/layout/VerticalCurvedList"/>
    <dgm:cxn modelId="{ADF80FA9-6BA7-4402-9AAC-858E42B2CA3F}" type="presParOf" srcId="{28BB0CC0-61B3-4BE9-952E-B3507079437A}" destId="{B425799F-B47C-411E-9E05-43A34752B45D}" srcOrd="2" destOrd="0" presId="urn:microsoft.com/office/officeart/2008/layout/VerticalCurvedList"/>
    <dgm:cxn modelId="{FF650D2A-47B5-4B02-9882-3DABAB403B02}" type="presParOf" srcId="{B425799F-B47C-411E-9E05-43A34752B45D}" destId="{26F4EA58-777C-4550-8720-35636681747A}" srcOrd="0" destOrd="0" presId="urn:microsoft.com/office/officeart/2008/layout/VerticalCurvedList"/>
    <dgm:cxn modelId="{289C218A-8B45-4F71-9583-9E6D04A9171A}" type="presParOf" srcId="{28BB0CC0-61B3-4BE9-952E-B3507079437A}" destId="{6252006B-9269-4405-B56C-9E4D7E8D2C16}" srcOrd="3" destOrd="0" presId="urn:microsoft.com/office/officeart/2008/layout/VerticalCurvedList"/>
    <dgm:cxn modelId="{5400F2B7-9946-4A85-AA14-CA8AD985A725}" type="presParOf" srcId="{28BB0CC0-61B3-4BE9-952E-B3507079437A}" destId="{9D7B9DA5-F29E-4C6D-900E-ABA090F40D7E}" srcOrd="4" destOrd="0" presId="urn:microsoft.com/office/officeart/2008/layout/VerticalCurvedList"/>
    <dgm:cxn modelId="{98D47DE2-2DA5-4E66-B21A-C0937152121E}" type="presParOf" srcId="{9D7B9DA5-F29E-4C6D-900E-ABA090F40D7E}" destId="{CA3B45E0-57C6-48EF-9FCE-17AE36C1D41C}" srcOrd="0" destOrd="0" presId="urn:microsoft.com/office/officeart/2008/layout/VerticalCurvedList"/>
    <dgm:cxn modelId="{4AA10109-EF22-4AC1-BACD-62ED597FDA70}" type="presParOf" srcId="{28BB0CC0-61B3-4BE9-952E-B3507079437A}" destId="{49D35994-F503-426F-8D59-6D4BFE82EE71}" srcOrd="5" destOrd="0" presId="urn:microsoft.com/office/officeart/2008/layout/VerticalCurvedList"/>
    <dgm:cxn modelId="{6E286194-DF0D-46EF-A01A-6C0E7E3301B5}" type="presParOf" srcId="{28BB0CC0-61B3-4BE9-952E-B3507079437A}" destId="{8588535A-A408-4615-81D7-3D06F53FEEC4}" srcOrd="6" destOrd="0" presId="urn:microsoft.com/office/officeart/2008/layout/VerticalCurvedList"/>
    <dgm:cxn modelId="{0CA180A3-6B2F-4D60-AFBE-C57495DDC77C}" type="presParOf" srcId="{8588535A-A408-4615-81D7-3D06F53FEEC4}" destId="{9A69F2D8-81C1-4F67-9323-50E037EB4FA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A5DC08-9BEB-4ADB-B872-23F8D69F15BB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280099A7-324E-4355-AD17-73745CDCBE5C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Específica</a:t>
          </a:r>
          <a:endParaRPr lang="es-CL" dirty="0">
            <a:solidFill>
              <a:schemeClr val="tx1"/>
            </a:solidFill>
          </a:endParaRPr>
        </a:p>
      </dgm:t>
    </dgm:pt>
    <dgm:pt modelId="{F2EDEC0F-D74F-43B7-8397-219A5740D214}" type="parTrans" cxnId="{5BD9682C-1A93-418A-B786-AE82CB567C6A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8056D78D-97FB-44D4-9355-78B9627A4F61}" type="sibTrans" cxnId="{5BD9682C-1A93-418A-B786-AE82CB567C6A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20D3A8C5-C5F8-4B94-A89F-004C58154AE0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Teórica</a:t>
          </a:r>
          <a:endParaRPr lang="es-CL" dirty="0">
            <a:solidFill>
              <a:schemeClr val="tx1"/>
            </a:solidFill>
          </a:endParaRPr>
        </a:p>
      </dgm:t>
    </dgm:pt>
    <dgm:pt modelId="{78092354-BE33-4E85-A7DB-0B9770AC5DE0}" type="parTrans" cxnId="{58D8EF11-A45E-4BC5-9FA3-5E23984D394A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25B944E9-352B-4C58-844F-9179DD358338}" type="sibTrans" cxnId="{58D8EF11-A45E-4BC5-9FA3-5E23984D394A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2EE23D56-DB25-4351-A068-DB617F461D7F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Metodológica</a:t>
          </a:r>
          <a:endParaRPr lang="es-CL" dirty="0">
            <a:solidFill>
              <a:schemeClr val="tx1"/>
            </a:solidFill>
          </a:endParaRPr>
        </a:p>
      </dgm:t>
    </dgm:pt>
    <dgm:pt modelId="{223F89A1-E43F-4E90-9F19-CE443647FC0D}" type="parTrans" cxnId="{5047BC5E-5C0C-4DED-9A41-E7DCF5E15A4B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CD13BF2D-9937-4070-B67F-C613D3F5C2C6}" type="sibTrans" cxnId="{5047BC5E-5C0C-4DED-9A41-E7DCF5E15A4B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780859FE-B667-42A2-B636-D6EC07E0C5B9}" type="pres">
      <dgm:prSet presAssocID="{84A5DC08-9BEB-4ADB-B872-23F8D69F15BB}" presName="linearFlow" presStyleCnt="0">
        <dgm:presLayoutVars>
          <dgm:dir/>
          <dgm:resizeHandles val="exact"/>
        </dgm:presLayoutVars>
      </dgm:prSet>
      <dgm:spPr/>
    </dgm:pt>
    <dgm:pt modelId="{6B6B9D92-6401-4330-A29D-81C6F5CCA558}" type="pres">
      <dgm:prSet presAssocID="{280099A7-324E-4355-AD17-73745CDCBE5C}" presName="composite" presStyleCnt="0"/>
      <dgm:spPr/>
    </dgm:pt>
    <dgm:pt modelId="{4B04914F-2884-40DA-904A-A9C61CA6A0DF}" type="pres">
      <dgm:prSet presAssocID="{280099A7-324E-4355-AD17-73745CDCBE5C}" presName="imgShp" presStyleLbl="fgImgPlace1" presStyleIdx="0" presStyleCnt="3"/>
      <dgm:spPr/>
    </dgm:pt>
    <dgm:pt modelId="{28FA7A9C-801F-491A-BF2C-8EFA9CF0AC7F}" type="pres">
      <dgm:prSet presAssocID="{280099A7-324E-4355-AD17-73745CDCBE5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8963E6-07D2-450D-B40B-52CFD70F5123}" type="pres">
      <dgm:prSet presAssocID="{8056D78D-97FB-44D4-9355-78B9627A4F61}" presName="spacing" presStyleCnt="0"/>
      <dgm:spPr/>
    </dgm:pt>
    <dgm:pt modelId="{88172F5E-3E3D-448E-B291-CFB7698590F8}" type="pres">
      <dgm:prSet presAssocID="{20D3A8C5-C5F8-4B94-A89F-004C58154AE0}" presName="composite" presStyleCnt="0"/>
      <dgm:spPr/>
    </dgm:pt>
    <dgm:pt modelId="{6E5DDD93-DD55-4FC3-84EB-DA332B684874}" type="pres">
      <dgm:prSet presAssocID="{20D3A8C5-C5F8-4B94-A89F-004C58154AE0}" presName="imgShp" presStyleLbl="fgImgPlace1" presStyleIdx="1" presStyleCnt="3"/>
      <dgm:spPr/>
    </dgm:pt>
    <dgm:pt modelId="{9F496E16-835D-418B-A5D1-50360F76270D}" type="pres">
      <dgm:prSet presAssocID="{20D3A8C5-C5F8-4B94-A89F-004C58154AE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5A59F2-A487-4383-8AD4-A0719F60366A}" type="pres">
      <dgm:prSet presAssocID="{25B944E9-352B-4C58-844F-9179DD358338}" presName="spacing" presStyleCnt="0"/>
      <dgm:spPr/>
    </dgm:pt>
    <dgm:pt modelId="{4A71A554-1C68-44E1-BF33-644EBAA2F78E}" type="pres">
      <dgm:prSet presAssocID="{2EE23D56-DB25-4351-A068-DB617F461D7F}" presName="composite" presStyleCnt="0"/>
      <dgm:spPr/>
    </dgm:pt>
    <dgm:pt modelId="{C50257C5-7601-42CD-9F41-F96831B2B723}" type="pres">
      <dgm:prSet presAssocID="{2EE23D56-DB25-4351-A068-DB617F461D7F}" presName="imgShp" presStyleLbl="fgImgPlace1" presStyleIdx="2" presStyleCnt="3"/>
      <dgm:spPr/>
    </dgm:pt>
    <dgm:pt modelId="{9A2A2363-7E5B-406F-8CC4-E02A44D847FC}" type="pres">
      <dgm:prSet presAssocID="{2EE23D56-DB25-4351-A068-DB617F461D7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8D8EF11-A45E-4BC5-9FA3-5E23984D394A}" srcId="{84A5DC08-9BEB-4ADB-B872-23F8D69F15BB}" destId="{20D3A8C5-C5F8-4B94-A89F-004C58154AE0}" srcOrd="1" destOrd="0" parTransId="{78092354-BE33-4E85-A7DB-0B9770AC5DE0}" sibTransId="{25B944E9-352B-4C58-844F-9179DD358338}"/>
    <dgm:cxn modelId="{17E40665-399E-41C1-A72E-3BAF884FB3FD}" type="presOf" srcId="{20D3A8C5-C5F8-4B94-A89F-004C58154AE0}" destId="{9F496E16-835D-418B-A5D1-50360F76270D}" srcOrd="0" destOrd="0" presId="urn:microsoft.com/office/officeart/2005/8/layout/vList3"/>
    <dgm:cxn modelId="{2AF755A4-EEB1-4B0F-ACAA-657002BE7195}" type="presOf" srcId="{280099A7-324E-4355-AD17-73745CDCBE5C}" destId="{28FA7A9C-801F-491A-BF2C-8EFA9CF0AC7F}" srcOrd="0" destOrd="0" presId="urn:microsoft.com/office/officeart/2005/8/layout/vList3"/>
    <dgm:cxn modelId="{5047BC5E-5C0C-4DED-9A41-E7DCF5E15A4B}" srcId="{84A5DC08-9BEB-4ADB-B872-23F8D69F15BB}" destId="{2EE23D56-DB25-4351-A068-DB617F461D7F}" srcOrd="2" destOrd="0" parTransId="{223F89A1-E43F-4E90-9F19-CE443647FC0D}" sibTransId="{CD13BF2D-9937-4070-B67F-C613D3F5C2C6}"/>
    <dgm:cxn modelId="{BDB87298-6A55-413D-8243-626D3DC31A2D}" type="presOf" srcId="{84A5DC08-9BEB-4ADB-B872-23F8D69F15BB}" destId="{780859FE-B667-42A2-B636-D6EC07E0C5B9}" srcOrd="0" destOrd="0" presId="urn:microsoft.com/office/officeart/2005/8/layout/vList3"/>
    <dgm:cxn modelId="{4D9BC3DE-A0B7-45F4-84C9-FC503CE12645}" type="presOf" srcId="{2EE23D56-DB25-4351-A068-DB617F461D7F}" destId="{9A2A2363-7E5B-406F-8CC4-E02A44D847FC}" srcOrd="0" destOrd="0" presId="urn:microsoft.com/office/officeart/2005/8/layout/vList3"/>
    <dgm:cxn modelId="{5BD9682C-1A93-418A-B786-AE82CB567C6A}" srcId="{84A5DC08-9BEB-4ADB-B872-23F8D69F15BB}" destId="{280099A7-324E-4355-AD17-73745CDCBE5C}" srcOrd="0" destOrd="0" parTransId="{F2EDEC0F-D74F-43B7-8397-219A5740D214}" sibTransId="{8056D78D-97FB-44D4-9355-78B9627A4F61}"/>
    <dgm:cxn modelId="{C0E64F15-85AC-4BDB-9CF7-365A25D02A50}" type="presParOf" srcId="{780859FE-B667-42A2-B636-D6EC07E0C5B9}" destId="{6B6B9D92-6401-4330-A29D-81C6F5CCA558}" srcOrd="0" destOrd="0" presId="urn:microsoft.com/office/officeart/2005/8/layout/vList3"/>
    <dgm:cxn modelId="{E62730F1-3BB4-463D-BF72-210068853235}" type="presParOf" srcId="{6B6B9D92-6401-4330-A29D-81C6F5CCA558}" destId="{4B04914F-2884-40DA-904A-A9C61CA6A0DF}" srcOrd="0" destOrd="0" presId="urn:microsoft.com/office/officeart/2005/8/layout/vList3"/>
    <dgm:cxn modelId="{84D180B3-3AAC-49A5-B5B8-8CB9B47BB5F4}" type="presParOf" srcId="{6B6B9D92-6401-4330-A29D-81C6F5CCA558}" destId="{28FA7A9C-801F-491A-BF2C-8EFA9CF0AC7F}" srcOrd="1" destOrd="0" presId="urn:microsoft.com/office/officeart/2005/8/layout/vList3"/>
    <dgm:cxn modelId="{27401FE4-AC65-497D-97E7-31E9C46C2A5C}" type="presParOf" srcId="{780859FE-B667-42A2-B636-D6EC07E0C5B9}" destId="{1D8963E6-07D2-450D-B40B-52CFD70F5123}" srcOrd="1" destOrd="0" presId="urn:microsoft.com/office/officeart/2005/8/layout/vList3"/>
    <dgm:cxn modelId="{502E864E-8112-4CF5-9136-0751F58E678E}" type="presParOf" srcId="{780859FE-B667-42A2-B636-D6EC07E0C5B9}" destId="{88172F5E-3E3D-448E-B291-CFB7698590F8}" srcOrd="2" destOrd="0" presId="urn:microsoft.com/office/officeart/2005/8/layout/vList3"/>
    <dgm:cxn modelId="{CEEDBAB8-FCA5-456F-A98F-8868F4DAE70E}" type="presParOf" srcId="{88172F5E-3E3D-448E-B291-CFB7698590F8}" destId="{6E5DDD93-DD55-4FC3-84EB-DA332B684874}" srcOrd="0" destOrd="0" presId="urn:microsoft.com/office/officeart/2005/8/layout/vList3"/>
    <dgm:cxn modelId="{B4845293-AA83-4558-B87D-2A063D9FE5B3}" type="presParOf" srcId="{88172F5E-3E3D-448E-B291-CFB7698590F8}" destId="{9F496E16-835D-418B-A5D1-50360F76270D}" srcOrd="1" destOrd="0" presId="urn:microsoft.com/office/officeart/2005/8/layout/vList3"/>
    <dgm:cxn modelId="{6223A220-9F07-4836-BBA6-B9D0D4EAA3DD}" type="presParOf" srcId="{780859FE-B667-42A2-B636-D6EC07E0C5B9}" destId="{BB5A59F2-A487-4383-8AD4-A0719F60366A}" srcOrd="3" destOrd="0" presId="urn:microsoft.com/office/officeart/2005/8/layout/vList3"/>
    <dgm:cxn modelId="{A9E2545C-EFF0-43B6-9276-5BAB636DEC2E}" type="presParOf" srcId="{780859FE-B667-42A2-B636-D6EC07E0C5B9}" destId="{4A71A554-1C68-44E1-BF33-644EBAA2F78E}" srcOrd="4" destOrd="0" presId="urn:microsoft.com/office/officeart/2005/8/layout/vList3"/>
    <dgm:cxn modelId="{9870EFA9-F192-4402-AA36-100D095B6BCF}" type="presParOf" srcId="{4A71A554-1C68-44E1-BF33-644EBAA2F78E}" destId="{C50257C5-7601-42CD-9F41-F96831B2B723}" srcOrd="0" destOrd="0" presId="urn:microsoft.com/office/officeart/2005/8/layout/vList3"/>
    <dgm:cxn modelId="{BA1F03B6-C770-484A-85B6-E1F95024CCBA}" type="presParOf" srcId="{4A71A554-1C68-44E1-BF33-644EBAA2F78E}" destId="{9A2A2363-7E5B-406F-8CC4-E02A44D847F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8DF728-351C-49C1-AB90-E82C9BD5A50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A04A2D23-E8E2-4CAF-9864-9BD271F54538}">
      <dgm:prSet phldrT="[Texto]" custT="1"/>
      <dgm:spPr/>
      <dgm:t>
        <a:bodyPr/>
        <a:lstStyle/>
        <a:p>
          <a:r>
            <a:rPr lang="es-ES" sz="2400" b="1" dirty="0">
              <a:solidFill>
                <a:schemeClr val="tx1"/>
              </a:solidFill>
            </a:rPr>
            <a:t>Revisión de literatura</a:t>
          </a:r>
          <a:endParaRPr lang="es-CL" sz="2400" b="1" dirty="0">
            <a:solidFill>
              <a:schemeClr val="tx1"/>
            </a:solidFill>
          </a:endParaRPr>
        </a:p>
      </dgm:t>
    </dgm:pt>
    <dgm:pt modelId="{606E1CF1-356B-4396-8DF5-D7FF0E8DAB9A}" type="parTrans" cxnId="{BF4BEF50-9517-48E4-89F8-B81634ECF389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BAFE11E3-1323-4AF2-8A7B-C1C04914476E}" type="sibTrans" cxnId="{BF4BEF50-9517-48E4-89F8-B81634ECF389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65205A6A-1D60-4A7F-B5DF-3F159F732152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Posición “radical”</a:t>
          </a:r>
          <a:endParaRPr lang="es-CL" dirty="0">
            <a:solidFill>
              <a:schemeClr val="tx1"/>
            </a:solidFill>
          </a:endParaRPr>
        </a:p>
      </dgm:t>
    </dgm:pt>
    <dgm:pt modelId="{6021687B-4A72-4E26-A831-5565DC3F240F}" type="parTrans" cxnId="{980EF4A8-9182-4D63-AD2F-AEA34AF7715C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159787EA-181E-4C44-BB23-D7645FBEB16D}" type="sibTrans" cxnId="{980EF4A8-9182-4D63-AD2F-AEA34AF7715C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7628A682-650D-4AB1-A7A9-0529C129EE07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Posición “intermedia”</a:t>
          </a:r>
          <a:endParaRPr lang="es-CL" dirty="0">
            <a:solidFill>
              <a:schemeClr val="tx1"/>
            </a:solidFill>
          </a:endParaRPr>
        </a:p>
      </dgm:t>
    </dgm:pt>
    <dgm:pt modelId="{D8FA9AE3-0A8C-4292-9ECE-480D13D045ED}" type="parTrans" cxnId="{77DB7443-24BD-4E4D-91D0-2D8B76C9E1FF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4DBFC33-52F0-42CB-B264-4CC21C714005}" type="sibTrans" cxnId="{77DB7443-24BD-4E4D-91D0-2D8B76C9E1FF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4DBFB8EA-0B4E-44C0-A2C5-D8FEB4409A88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Posición “integradora”</a:t>
          </a:r>
          <a:endParaRPr lang="es-CL" dirty="0">
            <a:solidFill>
              <a:schemeClr val="tx1"/>
            </a:solidFill>
          </a:endParaRPr>
        </a:p>
      </dgm:t>
    </dgm:pt>
    <dgm:pt modelId="{3B887091-7E49-4290-8FDE-FB1C857D112D}" type="parTrans" cxnId="{EF8D0CCF-94E1-4102-9B79-722E138366DC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F8BCB68C-F533-440A-9A9D-E5D729FC9312}" type="sibTrans" cxnId="{EF8D0CCF-94E1-4102-9B79-722E138366DC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51593371-B96F-489A-87DD-8A2411EB897E}" type="pres">
      <dgm:prSet presAssocID="{638DF728-351C-49C1-AB90-E82C9BD5A5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1A5F5C9-5612-45D8-8D14-247B6A2A895F}" type="pres">
      <dgm:prSet presAssocID="{A04A2D23-E8E2-4CAF-9864-9BD271F54538}" presName="root1" presStyleCnt="0"/>
      <dgm:spPr/>
    </dgm:pt>
    <dgm:pt modelId="{61D9866E-3E4E-4501-9F91-608D87BF0FB4}" type="pres">
      <dgm:prSet presAssocID="{A04A2D23-E8E2-4CAF-9864-9BD271F5453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29004F-B615-41F1-B8D7-81E1E5B01106}" type="pres">
      <dgm:prSet presAssocID="{A04A2D23-E8E2-4CAF-9864-9BD271F54538}" presName="level2hierChild" presStyleCnt="0"/>
      <dgm:spPr/>
    </dgm:pt>
    <dgm:pt modelId="{AD93B9D1-F157-4A62-9BD2-1BACA4144558}" type="pres">
      <dgm:prSet presAssocID="{6021687B-4A72-4E26-A831-5565DC3F240F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04B78CA5-0FFF-41A6-8D5C-DF9991CBE9AE}" type="pres">
      <dgm:prSet presAssocID="{6021687B-4A72-4E26-A831-5565DC3F240F}" presName="connTx" presStyleLbl="parChTrans1D2" presStyleIdx="0" presStyleCnt="3"/>
      <dgm:spPr/>
      <dgm:t>
        <a:bodyPr/>
        <a:lstStyle/>
        <a:p>
          <a:endParaRPr lang="es-ES"/>
        </a:p>
      </dgm:t>
    </dgm:pt>
    <dgm:pt modelId="{24C59148-D873-4E29-BAF4-45C43C441C2E}" type="pres">
      <dgm:prSet presAssocID="{65205A6A-1D60-4A7F-B5DF-3F159F732152}" presName="root2" presStyleCnt="0"/>
      <dgm:spPr/>
    </dgm:pt>
    <dgm:pt modelId="{E1F812E7-F0AC-4D81-9DD5-3937B9A169F6}" type="pres">
      <dgm:prSet presAssocID="{65205A6A-1D60-4A7F-B5DF-3F159F73215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8212A4-12CF-4BE6-94D3-EA1F7F600C04}" type="pres">
      <dgm:prSet presAssocID="{65205A6A-1D60-4A7F-B5DF-3F159F732152}" presName="level3hierChild" presStyleCnt="0"/>
      <dgm:spPr/>
    </dgm:pt>
    <dgm:pt modelId="{BA6C85BA-667E-4529-B761-53A28E989441}" type="pres">
      <dgm:prSet presAssocID="{D8FA9AE3-0A8C-4292-9ECE-480D13D045ED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469C91BF-EB0B-4801-A1C3-63EC521EC2D5}" type="pres">
      <dgm:prSet presAssocID="{D8FA9AE3-0A8C-4292-9ECE-480D13D045ED}" presName="connTx" presStyleLbl="parChTrans1D2" presStyleIdx="1" presStyleCnt="3"/>
      <dgm:spPr/>
      <dgm:t>
        <a:bodyPr/>
        <a:lstStyle/>
        <a:p>
          <a:endParaRPr lang="es-ES"/>
        </a:p>
      </dgm:t>
    </dgm:pt>
    <dgm:pt modelId="{8F1FE8AD-296E-4AE0-96CE-1AA78A6D33B9}" type="pres">
      <dgm:prSet presAssocID="{7628A682-650D-4AB1-A7A9-0529C129EE07}" presName="root2" presStyleCnt="0"/>
      <dgm:spPr/>
    </dgm:pt>
    <dgm:pt modelId="{5D5D3142-5A7F-486F-968E-8ED34B021213}" type="pres">
      <dgm:prSet presAssocID="{7628A682-650D-4AB1-A7A9-0529C129EE0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FEF0D5-A463-465A-8E17-D09D17CF28C6}" type="pres">
      <dgm:prSet presAssocID="{7628A682-650D-4AB1-A7A9-0529C129EE07}" presName="level3hierChild" presStyleCnt="0"/>
      <dgm:spPr/>
    </dgm:pt>
    <dgm:pt modelId="{6AF13D6B-66BC-4804-9936-97037C5BCE77}" type="pres">
      <dgm:prSet presAssocID="{3B887091-7E49-4290-8FDE-FB1C857D112D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9461BEEC-4781-42BC-BF7F-136253C8C89F}" type="pres">
      <dgm:prSet presAssocID="{3B887091-7E49-4290-8FDE-FB1C857D112D}" presName="connTx" presStyleLbl="parChTrans1D2" presStyleIdx="2" presStyleCnt="3"/>
      <dgm:spPr/>
      <dgm:t>
        <a:bodyPr/>
        <a:lstStyle/>
        <a:p>
          <a:endParaRPr lang="es-ES"/>
        </a:p>
      </dgm:t>
    </dgm:pt>
    <dgm:pt modelId="{46F0C43C-66BD-47A8-BD41-0781430AE6F6}" type="pres">
      <dgm:prSet presAssocID="{4DBFB8EA-0B4E-44C0-A2C5-D8FEB4409A88}" presName="root2" presStyleCnt="0"/>
      <dgm:spPr/>
    </dgm:pt>
    <dgm:pt modelId="{4FD2791A-D295-4B4C-80FC-77143B537246}" type="pres">
      <dgm:prSet presAssocID="{4DBFB8EA-0B4E-44C0-A2C5-D8FEB4409A8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2BC3E7-B430-4A7E-8481-C18706D6F58F}" type="pres">
      <dgm:prSet presAssocID="{4DBFB8EA-0B4E-44C0-A2C5-D8FEB4409A88}" presName="level3hierChild" presStyleCnt="0"/>
      <dgm:spPr/>
    </dgm:pt>
  </dgm:ptLst>
  <dgm:cxnLst>
    <dgm:cxn modelId="{5A7448C0-0CE6-41F8-BC18-556F1042D761}" type="presOf" srcId="{D8FA9AE3-0A8C-4292-9ECE-480D13D045ED}" destId="{469C91BF-EB0B-4801-A1C3-63EC521EC2D5}" srcOrd="1" destOrd="0" presId="urn:microsoft.com/office/officeart/2008/layout/HorizontalMultiLevelHierarchy"/>
    <dgm:cxn modelId="{BF4BEF50-9517-48E4-89F8-B81634ECF389}" srcId="{638DF728-351C-49C1-AB90-E82C9BD5A501}" destId="{A04A2D23-E8E2-4CAF-9864-9BD271F54538}" srcOrd="0" destOrd="0" parTransId="{606E1CF1-356B-4396-8DF5-D7FF0E8DAB9A}" sibTransId="{BAFE11E3-1323-4AF2-8A7B-C1C04914476E}"/>
    <dgm:cxn modelId="{77DB7443-24BD-4E4D-91D0-2D8B76C9E1FF}" srcId="{A04A2D23-E8E2-4CAF-9864-9BD271F54538}" destId="{7628A682-650D-4AB1-A7A9-0529C129EE07}" srcOrd="1" destOrd="0" parTransId="{D8FA9AE3-0A8C-4292-9ECE-480D13D045ED}" sibTransId="{A4DBFC33-52F0-42CB-B264-4CC21C714005}"/>
    <dgm:cxn modelId="{E8AD2B15-A490-445E-91E7-1F369DEEC73D}" type="presOf" srcId="{A04A2D23-E8E2-4CAF-9864-9BD271F54538}" destId="{61D9866E-3E4E-4501-9F91-608D87BF0FB4}" srcOrd="0" destOrd="0" presId="urn:microsoft.com/office/officeart/2008/layout/HorizontalMultiLevelHierarchy"/>
    <dgm:cxn modelId="{E3CB3E73-D2C6-4304-B66B-81A5E21A7E66}" type="presOf" srcId="{4DBFB8EA-0B4E-44C0-A2C5-D8FEB4409A88}" destId="{4FD2791A-D295-4B4C-80FC-77143B537246}" srcOrd="0" destOrd="0" presId="urn:microsoft.com/office/officeart/2008/layout/HorizontalMultiLevelHierarchy"/>
    <dgm:cxn modelId="{A7F430DD-ACCF-4BC7-BD8F-81D2D93C8185}" type="presOf" srcId="{6021687B-4A72-4E26-A831-5565DC3F240F}" destId="{AD93B9D1-F157-4A62-9BD2-1BACA4144558}" srcOrd="0" destOrd="0" presId="urn:microsoft.com/office/officeart/2008/layout/HorizontalMultiLevelHierarchy"/>
    <dgm:cxn modelId="{5A600D2B-4A55-4DB9-92FE-86E6DC7C0CD5}" type="presOf" srcId="{3B887091-7E49-4290-8FDE-FB1C857D112D}" destId="{6AF13D6B-66BC-4804-9936-97037C5BCE77}" srcOrd="0" destOrd="0" presId="urn:microsoft.com/office/officeart/2008/layout/HorizontalMultiLevelHierarchy"/>
    <dgm:cxn modelId="{980EF4A8-9182-4D63-AD2F-AEA34AF7715C}" srcId="{A04A2D23-E8E2-4CAF-9864-9BD271F54538}" destId="{65205A6A-1D60-4A7F-B5DF-3F159F732152}" srcOrd="0" destOrd="0" parTransId="{6021687B-4A72-4E26-A831-5565DC3F240F}" sibTransId="{159787EA-181E-4C44-BB23-D7645FBEB16D}"/>
    <dgm:cxn modelId="{B2D12C38-6EF1-493D-807D-912B98EBA82A}" type="presOf" srcId="{638DF728-351C-49C1-AB90-E82C9BD5A501}" destId="{51593371-B96F-489A-87DD-8A2411EB897E}" srcOrd="0" destOrd="0" presId="urn:microsoft.com/office/officeart/2008/layout/HorizontalMultiLevelHierarchy"/>
    <dgm:cxn modelId="{AC8ABC41-84CA-461D-9418-E7291D63C89F}" type="presOf" srcId="{D8FA9AE3-0A8C-4292-9ECE-480D13D045ED}" destId="{BA6C85BA-667E-4529-B761-53A28E989441}" srcOrd="0" destOrd="0" presId="urn:microsoft.com/office/officeart/2008/layout/HorizontalMultiLevelHierarchy"/>
    <dgm:cxn modelId="{DCD6D446-F605-4756-817C-456D8EF06646}" type="presOf" srcId="{7628A682-650D-4AB1-A7A9-0529C129EE07}" destId="{5D5D3142-5A7F-486F-968E-8ED34B021213}" srcOrd="0" destOrd="0" presId="urn:microsoft.com/office/officeart/2008/layout/HorizontalMultiLevelHierarchy"/>
    <dgm:cxn modelId="{0D1BB0A5-C571-415B-BFEB-CA945BAB3808}" type="presOf" srcId="{6021687B-4A72-4E26-A831-5565DC3F240F}" destId="{04B78CA5-0FFF-41A6-8D5C-DF9991CBE9AE}" srcOrd="1" destOrd="0" presId="urn:microsoft.com/office/officeart/2008/layout/HorizontalMultiLevelHierarchy"/>
    <dgm:cxn modelId="{B4966E3C-9A39-40D4-A4A9-F00DD1BB7641}" type="presOf" srcId="{65205A6A-1D60-4A7F-B5DF-3F159F732152}" destId="{E1F812E7-F0AC-4D81-9DD5-3937B9A169F6}" srcOrd="0" destOrd="0" presId="urn:microsoft.com/office/officeart/2008/layout/HorizontalMultiLevelHierarchy"/>
    <dgm:cxn modelId="{C92A968C-006A-4096-96CF-2458126BF435}" type="presOf" srcId="{3B887091-7E49-4290-8FDE-FB1C857D112D}" destId="{9461BEEC-4781-42BC-BF7F-136253C8C89F}" srcOrd="1" destOrd="0" presId="urn:microsoft.com/office/officeart/2008/layout/HorizontalMultiLevelHierarchy"/>
    <dgm:cxn modelId="{EF8D0CCF-94E1-4102-9B79-722E138366DC}" srcId="{A04A2D23-E8E2-4CAF-9864-9BD271F54538}" destId="{4DBFB8EA-0B4E-44C0-A2C5-D8FEB4409A88}" srcOrd="2" destOrd="0" parTransId="{3B887091-7E49-4290-8FDE-FB1C857D112D}" sibTransId="{F8BCB68C-F533-440A-9A9D-E5D729FC9312}"/>
    <dgm:cxn modelId="{4F73BD77-160C-44F5-B3CE-835F5A908C89}" type="presParOf" srcId="{51593371-B96F-489A-87DD-8A2411EB897E}" destId="{11A5F5C9-5612-45D8-8D14-247B6A2A895F}" srcOrd="0" destOrd="0" presId="urn:microsoft.com/office/officeart/2008/layout/HorizontalMultiLevelHierarchy"/>
    <dgm:cxn modelId="{2B898CC2-3B38-423D-939D-C3517C655B36}" type="presParOf" srcId="{11A5F5C9-5612-45D8-8D14-247B6A2A895F}" destId="{61D9866E-3E4E-4501-9F91-608D87BF0FB4}" srcOrd="0" destOrd="0" presId="urn:microsoft.com/office/officeart/2008/layout/HorizontalMultiLevelHierarchy"/>
    <dgm:cxn modelId="{A1A42682-A83C-4AC0-8F44-283DE693DF78}" type="presParOf" srcId="{11A5F5C9-5612-45D8-8D14-247B6A2A895F}" destId="{1529004F-B615-41F1-B8D7-81E1E5B01106}" srcOrd="1" destOrd="0" presId="urn:microsoft.com/office/officeart/2008/layout/HorizontalMultiLevelHierarchy"/>
    <dgm:cxn modelId="{7553D661-D435-49A6-B1A9-217EC00294DA}" type="presParOf" srcId="{1529004F-B615-41F1-B8D7-81E1E5B01106}" destId="{AD93B9D1-F157-4A62-9BD2-1BACA4144558}" srcOrd="0" destOrd="0" presId="urn:microsoft.com/office/officeart/2008/layout/HorizontalMultiLevelHierarchy"/>
    <dgm:cxn modelId="{BF87F15C-9FAB-404B-B82F-15F2F38DAB33}" type="presParOf" srcId="{AD93B9D1-F157-4A62-9BD2-1BACA4144558}" destId="{04B78CA5-0FFF-41A6-8D5C-DF9991CBE9AE}" srcOrd="0" destOrd="0" presId="urn:microsoft.com/office/officeart/2008/layout/HorizontalMultiLevelHierarchy"/>
    <dgm:cxn modelId="{08530A5D-085A-4E0C-A2BA-DD88B0BE547C}" type="presParOf" srcId="{1529004F-B615-41F1-B8D7-81E1E5B01106}" destId="{24C59148-D873-4E29-BAF4-45C43C441C2E}" srcOrd="1" destOrd="0" presId="urn:microsoft.com/office/officeart/2008/layout/HorizontalMultiLevelHierarchy"/>
    <dgm:cxn modelId="{24ED36D0-03EC-4881-8C0D-88AAEEFBF641}" type="presParOf" srcId="{24C59148-D873-4E29-BAF4-45C43C441C2E}" destId="{E1F812E7-F0AC-4D81-9DD5-3937B9A169F6}" srcOrd="0" destOrd="0" presId="urn:microsoft.com/office/officeart/2008/layout/HorizontalMultiLevelHierarchy"/>
    <dgm:cxn modelId="{42E84BED-D0B8-415B-BD54-AB265410FC6C}" type="presParOf" srcId="{24C59148-D873-4E29-BAF4-45C43C441C2E}" destId="{2A8212A4-12CF-4BE6-94D3-EA1F7F600C04}" srcOrd="1" destOrd="0" presId="urn:microsoft.com/office/officeart/2008/layout/HorizontalMultiLevelHierarchy"/>
    <dgm:cxn modelId="{BDA81A1E-E1EE-47B6-B438-EEC457C1B736}" type="presParOf" srcId="{1529004F-B615-41F1-B8D7-81E1E5B01106}" destId="{BA6C85BA-667E-4529-B761-53A28E989441}" srcOrd="2" destOrd="0" presId="urn:microsoft.com/office/officeart/2008/layout/HorizontalMultiLevelHierarchy"/>
    <dgm:cxn modelId="{B2E70209-93E6-4348-9529-396712C7C4AB}" type="presParOf" srcId="{BA6C85BA-667E-4529-B761-53A28E989441}" destId="{469C91BF-EB0B-4801-A1C3-63EC521EC2D5}" srcOrd="0" destOrd="0" presId="urn:microsoft.com/office/officeart/2008/layout/HorizontalMultiLevelHierarchy"/>
    <dgm:cxn modelId="{54CAE91D-A503-4B92-A076-715B4C33AD5B}" type="presParOf" srcId="{1529004F-B615-41F1-B8D7-81E1E5B01106}" destId="{8F1FE8AD-296E-4AE0-96CE-1AA78A6D33B9}" srcOrd="3" destOrd="0" presId="urn:microsoft.com/office/officeart/2008/layout/HorizontalMultiLevelHierarchy"/>
    <dgm:cxn modelId="{43F2A83C-9B7F-4A70-8B76-FB21B75B5AB1}" type="presParOf" srcId="{8F1FE8AD-296E-4AE0-96CE-1AA78A6D33B9}" destId="{5D5D3142-5A7F-486F-968E-8ED34B021213}" srcOrd="0" destOrd="0" presId="urn:microsoft.com/office/officeart/2008/layout/HorizontalMultiLevelHierarchy"/>
    <dgm:cxn modelId="{C18CFC86-3712-46D1-B802-2C60C061A4BF}" type="presParOf" srcId="{8F1FE8AD-296E-4AE0-96CE-1AA78A6D33B9}" destId="{D0FEF0D5-A463-465A-8E17-D09D17CF28C6}" srcOrd="1" destOrd="0" presId="urn:microsoft.com/office/officeart/2008/layout/HorizontalMultiLevelHierarchy"/>
    <dgm:cxn modelId="{4BC7D05B-6767-4389-94FB-7CD12E5E2F45}" type="presParOf" srcId="{1529004F-B615-41F1-B8D7-81E1E5B01106}" destId="{6AF13D6B-66BC-4804-9936-97037C5BCE77}" srcOrd="4" destOrd="0" presId="urn:microsoft.com/office/officeart/2008/layout/HorizontalMultiLevelHierarchy"/>
    <dgm:cxn modelId="{2D8A2F62-BB64-4AC3-9728-4D7C3ACC19C9}" type="presParOf" srcId="{6AF13D6B-66BC-4804-9936-97037C5BCE77}" destId="{9461BEEC-4781-42BC-BF7F-136253C8C89F}" srcOrd="0" destOrd="0" presId="urn:microsoft.com/office/officeart/2008/layout/HorizontalMultiLevelHierarchy"/>
    <dgm:cxn modelId="{476A3C9B-FF77-47B6-8929-D29F64EF5868}" type="presParOf" srcId="{1529004F-B615-41F1-B8D7-81E1E5B01106}" destId="{46F0C43C-66BD-47A8-BD41-0781430AE6F6}" srcOrd="5" destOrd="0" presId="urn:microsoft.com/office/officeart/2008/layout/HorizontalMultiLevelHierarchy"/>
    <dgm:cxn modelId="{A38E7A64-FCB8-4B90-9DE4-3045154B3C10}" type="presParOf" srcId="{46F0C43C-66BD-47A8-BD41-0781430AE6F6}" destId="{4FD2791A-D295-4B4C-80FC-77143B537246}" srcOrd="0" destOrd="0" presId="urn:microsoft.com/office/officeart/2008/layout/HorizontalMultiLevelHierarchy"/>
    <dgm:cxn modelId="{63B44222-E47D-4D17-BE3A-2EB0D40FEC49}" type="presParOf" srcId="{46F0C43C-66BD-47A8-BD41-0781430AE6F6}" destId="{EF2BC3E7-B430-4A7E-8481-C18706D6F58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3C6CB6-4F97-4E69-A19E-3165ABCF9F8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74571608-69D2-4B34-9F49-9D971D53BCC3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Bola de nieve</a:t>
          </a:r>
          <a:endParaRPr lang="es-CL" dirty="0">
            <a:solidFill>
              <a:schemeClr val="tx1"/>
            </a:solidFill>
          </a:endParaRPr>
        </a:p>
      </dgm:t>
    </dgm:pt>
    <dgm:pt modelId="{908FC8C5-5E18-4680-A663-633B97F8C91F}" type="parTrans" cxnId="{E12B3BB6-78BB-47F4-A629-86690B826D9F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38078ADE-83D7-4D90-9379-D886EF847D82}" type="sibTrans" cxnId="{E12B3BB6-78BB-47F4-A629-86690B826D9F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A6FD9A23-93EE-4194-8C1F-C0A677A682CC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Caso extremo</a:t>
          </a:r>
          <a:endParaRPr lang="es-CL" dirty="0">
            <a:solidFill>
              <a:schemeClr val="tx1"/>
            </a:solidFill>
          </a:endParaRPr>
        </a:p>
      </dgm:t>
    </dgm:pt>
    <dgm:pt modelId="{2881994A-3C8F-4EA7-99DF-AE12A490D23E}" type="parTrans" cxnId="{D4AEC828-4FC4-45F3-881E-EF957145C829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5C7AD83E-DD97-48E2-A5FA-6DFD5D3CC88F}" type="sibTrans" cxnId="{D4AEC828-4FC4-45F3-881E-EF957145C829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5B73BEAE-3A83-4E15-B58F-AFC869C33615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Caso negativo</a:t>
          </a:r>
          <a:endParaRPr lang="es-CL" dirty="0">
            <a:solidFill>
              <a:schemeClr val="tx1"/>
            </a:solidFill>
          </a:endParaRPr>
        </a:p>
      </dgm:t>
    </dgm:pt>
    <dgm:pt modelId="{344F4314-A357-4F1C-A320-C859D1A6E155}" type="parTrans" cxnId="{F4F6A4C5-D13B-435F-863A-7C2A35F400E3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839023DD-D1A7-496B-98E0-AE3FFF4BD92A}" type="sibTrans" cxnId="{F4F6A4C5-D13B-435F-863A-7C2A35F400E3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90AC5B1B-A19C-404F-B669-BECD0F94CB40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Caso típico</a:t>
          </a:r>
          <a:endParaRPr lang="es-CL" dirty="0">
            <a:solidFill>
              <a:schemeClr val="tx1"/>
            </a:solidFill>
          </a:endParaRPr>
        </a:p>
      </dgm:t>
    </dgm:pt>
    <dgm:pt modelId="{40C7D2A9-AD8C-43AA-A148-BFC3BB0648D1}" type="parTrans" cxnId="{765DC5E5-0BE7-46B9-B282-45463B39EAC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1D532255-BA33-4CED-9967-C344F27781A8}" type="sibTrans" cxnId="{765DC5E5-0BE7-46B9-B282-45463B39EAC4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837A968D-A512-42D8-94D4-E6B827878C7F}">
      <dgm:prSet phldrT="[Texto]"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Caso ideal</a:t>
          </a:r>
          <a:endParaRPr lang="es-CL" dirty="0">
            <a:solidFill>
              <a:schemeClr val="tx1"/>
            </a:solidFill>
          </a:endParaRPr>
        </a:p>
      </dgm:t>
    </dgm:pt>
    <dgm:pt modelId="{EDE77E99-34F6-4E1C-A9C9-F410414F1DBC}" type="parTrans" cxnId="{F874411C-496A-411B-91D3-45003F9060EA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9122F93A-0792-4C6A-B86F-DAF726ED8194}" type="sibTrans" cxnId="{F874411C-496A-411B-91D3-45003F9060EA}">
      <dgm:prSet/>
      <dgm:spPr/>
      <dgm:t>
        <a:bodyPr/>
        <a:lstStyle/>
        <a:p>
          <a:endParaRPr lang="es-CL">
            <a:solidFill>
              <a:schemeClr val="tx1"/>
            </a:solidFill>
          </a:endParaRPr>
        </a:p>
      </dgm:t>
    </dgm:pt>
    <dgm:pt modelId="{01A33F98-FA02-4893-B285-5D30EEDF4C20}" type="pres">
      <dgm:prSet presAssocID="{2A3C6CB6-4F97-4E69-A19E-3165ABCF9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CFD9A091-5EB5-44DD-BF55-8F1FE85508E6}" type="pres">
      <dgm:prSet presAssocID="{2A3C6CB6-4F97-4E69-A19E-3165ABCF9F8A}" presName="Name1" presStyleCnt="0"/>
      <dgm:spPr/>
    </dgm:pt>
    <dgm:pt modelId="{192B4A9A-1138-411C-B234-55A5DA05F5EF}" type="pres">
      <dgm:prSet presAssocID="{2A3C6CB6-4F97-4E69-A19E-3165ABCF9F8A}" presName="cycle" presStyleCnt="0"/>
      <dgm:spPr/>
    </dgm:pt>
    <dgm:pt modelId="{EAE74C8D-8F02-4F88-B4C4-BDD3C0887EC7}" type="pres">
      <dgm:prSet presAssocID="{2A3C6CB6-4F97-4E69-A19E-3165ABCF9F8A}" presName="srcNode" presStyleLbl="node1" presStyleIdx="0" presStyleCnt="5"/>
      <dgm:spPr/>
    </dgm:pt>
    <dgm:pt modelId="{B3F54CB4-A0DD-482D-97E6-A8371A93D126}" type="pres">
      <dgm:prSet presAssocID="{2A3C6CB6-4F97-4E69-A19E-3165ABCF9F8A}" presName="conn" presStyleLbl="parChTrans1D2" presStyleIdx="0" presStyleCnt="1"/>
      <dgm:spPr/>
      <dgm:t>
        <a:bodyPr/>
        <a:lstStyle/>
        <a:p>
          <a:endParaRPr lang="es-ES"/>
        </a:p>
      </dgm:t>
    </dgm:pt>
    <dgm:pt modelId="{63C0D87E-B28B-47D8-9F79-ADAA81284B30}" type="pres">
      <dgm:prSet presAssocID="{2A3C6CB6-4F97-4E69-A19E-3165ABCF9F8A}" presName="extraNode" presStyleLbl="node1" presStyleIdx="0" presStyleCnt="5"/>
      <dgm:spPr/>
    </dgm:pt>
    <dgm:pt modelId="{EC1D2ED6-9F3E-4394-82F1-9AE05C657975}" type="pres">
      <dgm:prSet presAssocID="{2A3C6CB6-4F97-4E69-A19E-3165ABCF9F8A}" presName="dstNode" presStyleLbl="node1" presStyleIdx="0" presStyleCnt="5"/>
      <dgm:spPr/>
    </dgm:pt>
    <dgm:pt modelId="{744242CA-64FD-4203-B5B2-F1F5D887759F}" type="pres">
      <dgm:prSet presAssocID="{74571608-69D2-4B34-9F49-9D971D53BCC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40CABA-2DD8-4577-98AE-C782FD2C90C1}" type="pres">
      <dgm:prSet presAssocID="{74571608-69D2-4B34-9F49-9D971D53BCC3}" presName="accent_1" presStyleCnt="0"/>
      <dgm:spPr/>
    </dgm:pt>
    <dgm:pt modelId="{6F584680-1900-41B8-9CBF-A24798654D5A}" type="pres">
      <dgm:prSet presAssocID="{74571608-69D2-4B34-9F49-9D971D53BCC3}" presName="accentRepeatNode" presStyleLbl="solidFgAcc1" presStyleIdx="0" presStyleCnt="5"/>
      <dgm:spPr/>
    </dgm:pt>
    <dgm:pt modelId="{9341A26E-17E4-4110-B572-A83A7647F3FB}" type="pres">
      <dgm:prSet presAssocID="{A6FD9A23-93EE-4194-8C1F-C0A677A682C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CB06A1-FDF5-4D7B-A0FE-8BA9FF0AF6D3}" type="pres">
      <dgm:prSet presAssocID="{A6FD9A23-93EE-4194-8C1F-C0A677A682CC}" presName="accent_2" presStyleCnt="0"/>
      <dgm:spPr/>
    </dgm:pt>
    <dgm:pt modelId="{D3BB38BD-2484-4F9D-90DB-17C640AD572C}" type="pres">
      <dgm:prSet presAssocID="{A6FD9A23-93EE-4194-8C1F-C0A677A682CC}" presName="accentRepeatNode" presStyleLbl="solidFgAcc1" presStyleIdx="1" presStyleCnt="5"/>
      <dgm:spPr/>
    </dgm:pt>
    <dgm:pt modelId="{3E8120CC-6E28-4BCF-97BF-11266B17406C}" type="pres">
      <dgm:prSet presAssocID="{5B73BEAE-3A83-4E15-B58F-AFC869C3361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EEB1B5-E97D-47ED-A358-D0D8415C1F69}" type="pres">
      <dgm:prSet presAssocID="{5B73BEAE-3A83-4E15-B58F-AFC869C33615}" presName="accent_3" presStyleCnt="0"/>
      <dgm:spPr/>
    </dgm:pt>
    <dgm:pt modelId="{BF403706-2E97-4A85-A1A6-626A876BAD93}" type="pres">
      <dgm:prSet presAssocID="{5B73BEAE-3A83-4E15-B58F-AFC869C33615}" presName="accentRepeatNode" presStyleLbl="solidFgAcc1" presStyleIdx="2" presStyleCnt="5"/>
      <dgm:spPr/>
    </dgm:pt>
    <dgm:pt modelId="{7EB2143B-EAF8-4450-AC7D-3D0277105DD5}" type="pres">
      <dgm:prSet presAssocID="{90AC5B1B-A19C-404F-B669-BECD0F94CB4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25C208-73D1-4807-B929-3F455EBA4B92}" type="pres">
      <dgm:prSet presAssocID="{90AC5B1B-A19C-404F-B669-BECD0F94CB40}" presName="accent_4" presStyleCnt="0"/>
      <dgm:spPr/>
    </dgm:pt>
    <dgm:pt modelId="{D3160F8D-6BBB-4ED7-A8FF-B8AD3A05B3D5}" type="pres">
      <dgm:prSet presAssocID="{90AC5B1B-A19C-404F-B669-BECD0F94CB40}" presName="accentRepeatNode" presStyleLbl="solidFgAcc1" presStyleIdx="3" presStyleCnt="5"/>
      <dgm:spPr/>
    </dgm:pt>
    <dgm:pt modelId="{DB09A90A-F8D5-423E-8D0F-BE7B54D45D4D}" type="pres">
      <dgm:prSet presAssocID="{837A968D-A512-42D8-94D4-E6B827878C7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0324FF-F97B-4D15-B85B-2702A794AEFA}" type="pres">
      <dgm:prSet presAssocID="{837A968D-A512-42D8-94D4-E6B827878C7F}" presName="accent_5" presStyleCnt="0"/>
      <dgm:spPr/>
    </dgm:pt>
    <dgm:pt modelId="{48CE124D-6353-438A-B2F0-AC170CED8F72}" type="pres">
      <dgm:prSet presAssocID="{837A968D-A512-42D8-94D4-E6B827878C7F}" presName="accentRepeatNode" presStyleLbl="solidFgAcc1" presStyleIdx="4" presStyleCnt="5"/>
      <dgm:spPr/>
    </dgm:pt>
  </dgm:ptLst>
  <dgm:cxnLst>
    <dgm:cxn modelId="{4EAF8926-DDA0-4284-ACA3-4C7DA3873804}" type="presOf" srcId="{90AC5B1B-A19C-404F-B669-BECD0F94CB40}" destId="{7EB2143B-EAF8-4450-AC7D-3D0277105DD5}" srcOrd="0" destOrd="0" presId="urn:microsoft.com/office/officeart/2008/layout/VerticalCurvedList"/>
    <dgm:cxn modelId="{DF32DC7C-4BAB-42FE-84E8-83D5C43268DC}" type="presOf" srcId="{2A3C6CB6-4F97-4E69-A19E-3165ABCF9F8A}" destId="{01A33F98-FA02-4893-B285-5D30EEDF4C20}" srcOrd="0" destOrd="0" presId="urn:microsoft.com/office/officeart/2008/layout/VerticalCurvedList"/>
    <dgm:cxn modelId="{13750796-B0BF-4778-AABA-668D4A66FBEB}" type="presOf" srcId="{837A968D-A512-42D8-94D4-E6B827878C7F}" destId="{DB09A90A-F8D5-423E-8D0F-BE7B54D45D4D}" srcOrd="0" destOrd="0" presId="urn:microsoft.com/office/officeart/2008/layout/VerticalCurvedList"/>
    <dgm:cxn modelId="{FDAFED9E-A729-4861-B5BA-310D0E1E55B4}" type="presOf" srcId="{38078ADE-83D7-4D90-9379-D886EF847D82}" destId="{B3F54CB4-A0DD-482D-97E6-A8371A93D126}" srcOrd="0" destOrd="0" presId="urn:microsoft.com/office/officeart/2008/layout/VerticalCurvedList"/>
    <dgm:cxn modelId="{AF2CDCBA-2EB4-48E6-BD75-4D57A8243AC3}" type="presOf" srcId="{5B73BEAE-3A83-4E15-B58F-AFC869C33615}" destId="{3E8120CC-6E28-4BCF-97BF-11266B17406C}" srcOrd="0" destOrd="0" presId="urn:microsoft.com/office/officeart/2008/layout/VerticalCurvedList"/>
    <dgm:cxn modelId="{E12B3BB6-78BB-47F4-A629-86690B826D9F}" srcId="{2A3C6CB6-4F97-4E69-A19E-3165ABCF9F8A}" destId="{74571608-69D2-4B34-9F49-9D971D53BCC3}" srcOrd="0" destOrd="0" parTransId="{908FC8C5-5E18-4680-A663-633B97F8C91F}" sibTransId="{38078ADE-83D7-4D90-9379-D886EF847D82}"/>
    <dgm:cxn modelId="{511EC1F0-747E-4CB6-A4A3-AC2014BA4ACA}" type="presOf" srcId="{74571608-69D2-4B34-9F49-9D971D53BCC3}" destId="{744242CA-64FD-4203-B5B2-F1F5D887759F}" srcOrd="0" destOrd="0" presId="urn:microsoft.com/office/officeart/2008/layout/VerticalCurvedList"/>
    <dgm:cxn modelId="{F874411C-496A-411B-91D3-45003F9060EA}" srcId="{2A3C6CB6-4F97-4E69-A19E-3165ABCF9F8A}" destId="{837A968D-A512-42D8-94D4-E6B827878C7F}" srcOrd="4" destOrd="0" parTransId="{EDE77E99-34F6-4E1C-A9C9-F410414F1DBC}" sibTransId="{9122F93A-0792-4C6A-B86F-DAF726ED8194}"/>
    <dgm:cxn modelId="{F4F6A4C5-D13B-435F-863A-7C2A35F400E3}" srcId="{2A3C6CB6-4F97-4E69-A19E-3165ABCF9F8A}" destId="{5B73BEAE-3A83-4E15-B58F-AFC869C33615}" srcOrd="2" destOrd="0" parTransId="{344F4314-A357-4F1C-A320-C859D1A6E155}" sibTransId="{839023DD-D1A7-496B-98E0-AE3FFF4BD92A}"/>
    <dgm:cxn modelId="{D4AEC828-4FC4-45F3-881E-EF957145C829}" srcId="{2A3C6CB6-4F97-4E69-A19E-3165ABCF9F8A}" destId="{A6FD9A23-93EE-4194-8C1F-C0A677A682CC}" srcOrd="1" destOrd="0" parTransId="{2881994A-3C8F-4EA7-99DF-AE12A490D23E}" sibTransId="{5C7AD83E-DD97-48E2-A5FA-6DFD5D3CC88F}"/>
    <dgm:cxn modelId="{F71F47D2-1F71-41D9-B33C-D3E86B366B65}" type="presOf" srcId="{A6FD9A23-93EE-4194-8C1F-C0A677A682CC}" destId="{9341A26E-17E4-4110-B572-A83A7647F3FB}" srcOrd="0" destOrd="0" presId="urn:microsoft.com/office/officeart/2008/layout/VerticalCurvedList"/>
    <dgm:cxn modelId="{765DC5E5-0BE7-46B9-B282-45463B39EAC4}" srcId="{2A3C6CB6-4F97-4E69-A19E-3165ABCF9F8A}" destId="{90AC5B1B-A19C-404F-B669-BECD0F94CB40}" srcOrd="3" destOrd="0" parTransId="{40C7D2A9-AD8C-43AA-A148-BFC3BB0648D1}" sibTransId="{1D532255-BA33-4CED-9967-C344F27781A8}"/>
    <dgm:cxn modelId="{FFF49474-F844-439A-9471-9C7EDF313C48}" type="presParOf" srcId="{01A33F98-FA02-4893-B285-5D30EEDF4C20}" destId="{CFD9A091-5EB5-44DD-BF55-8F1FE85508E6}" srcOrd="0" destOrd="0" presId="urn:microsoft.com/office/officeart/2008/layout/VerticalCurvedList"/>
    <dgm:cxn modelId="{9913B0D5-1067-43D6-95D0-B8458A04E34F}" type="presParOf" srcId="{CFD9A091-5EB5-44DD-BF55-8F1FE85508E6}" destId="{192B4A9A-1138-411C-B234-55A5DA05F5EF}" srcOrd="0" destOrd="0" presId="urn:microsoft.com/office/officeart/2008/layout/VerticalCurvedList"/>
    <dgm:cxn modelId="{8D8D010E-AF9F-4522-89FD-E75222D0D70F}" type="presParOf" srcId="{192B4A9A-1138-411C-B234-55A5DA05F5EF}" destId="{EAE74C8D-8F02-4F88-B4C4-BDD3C0887EC7}" srcOrd="0" destOrd="0" presId="urn:microsoft.com/office/officeart/2008/layout/VerticalCurvedList"/>
    <dgm:cxn modelId="{BFC67E3B-DE85-4B21-882F-B955A481E8A6}" type="presParOf" srcId="{192B4A9A-1138-411C-B234-55A5DA05F5EF}" destId="{B3F54CB4-A0DD-482D-97E6-A8371A93D126}" srcOrd="1" destOrd="0" presId="urn:microsoft.com/office/officeart/2008/layout/VerticalCurvedList"/>
    <dgm:cxn modelId="{8FD9CCBD-5B22-43AC-9644-F1A220E061A8}" type="presParOf" srcId="{192B4A9A-1138-411C-B234-55A5DA05F5EF}" destId="{63C0D87E-B28B-47D8-9F79-ADAA81284B30}" srcOrd="2" destOrd="0" presId="urn:microsoft.com/office/officeart/2008/layout/VerticalCurvedList"/>
    <dgm:cxn modelId="{A46AEFDD-6CD0-41A6-B5E7-B546A4A24FF7}" type="presParOf" srcId="{192B4A9A-1138-411C-B234-55A5DA05F5EF}" destId="{EC1D2ED6-9F3E-4394-82F1-9AE05C657975}" srcOrd="3" destOrd="0" presId="urn:microsoft.com/office/officeart/2008/layout/VerticalCurvedList"/>
    <dgm:cxn modelId="{398D4EEF-6E6F-4C2D-9F26-BA22F08D9354}" type="presParOf" srcId="{CFD9A091-5EB5-44DD-BF55-8F1FE85508E6}" destId="{744242CA-64FD-4203-B5B2-F1F5D887759F}" srcOrd="1" destOrd="0" presId="urn:microsoft.com/office/officeart/2008/layout/VerticalCurvedList"/>
    <dgm:cxn modelId="{2EE03DD6-0AB5-4284-B0CB-727F54BD0F9A}" type="presParOf" srcId="{CFD9A091-5EB5-44DD-BF55-8F1FE85508E6}" destId="{2740CABA-2DD8-4577-98AE-C782FD2C90C1}" srcOrd="2" destOrd="0" presId="urn:microsoft.com/office/officeart/2008/layout/VerticalCurvedList"/>
    <dgm:cxn modelId="{65413DD3-437C-409A-9061-85E4A6122198}" type="presParOf" srcId="{2740CABA-2DD8-4577-98AE-C782FD2C90C1}" destId="{6F584680-1900-41B8-9CBF-A24798654D5A}" srcOrd="0" destOrd="0" presId="urn:microsoft.com/office/officeart/2008/layout/VerticalCurvedList"/>
    <dgm:cxn modelId="{1EFE7024-8EF9-41AD-A139-2382373B6271}" type="presParOf" srcId="{CFD9A091-5EB5-44DD-BF55-8F1FE85508E6}" destId="{9341A26E-17E4-4110-B572-A83A7647F3FB}" srcOrd="3" destOrd="0" presId="urn:microsoft.com/office/officeart/2008/layout/VerticalCurvedList"/>
    <dgm:cxn modelId="{537501AF-FE13-493A-BD8E-B69B92364F49}" type="presParOf" srcId="{CFD9A091-5EB5-44DD-BF55-8F1FE85508E6}" destId="{8FCB06A1-FDF5-4D7B-A0FE-8BA9FF0AF6D3}" srcOrd="4" destOrd="0" presId="urn:microsoft.com/office/officeart/2008/layout/VerticalCurvedList"/>
    <dgm:cxn modelId="{6B5A5914-78EC-4E90-924B-1A2401162212}" type="presParOf" srcId="{8FCB06A1-FDF5-4D7B-A0FE-8BA9FF0AF6D3}" destId="{D3BB38BD-2484-4F9D-90DB-17C640AD572C}" srcOrd="0" destOrd="0" presId="urn:microsoft.com/office/officeart/2008/layout/VerticalCurvedList"/>
    <dgm:cxn modelId="{647614E6-4135-4DF6-AF73-6F67381455C0}" type="presParOf" srcId="{CFD9A091-5EB5-44DD-BF55-8F1FE85508E6}" destId="{3E8120CC-6E28-4BCF-97BF-11266B17406C}" srcOrd="5" destOrd="0" presId="urn:microsoft.com/office/officeart/2008/layout/VerticalCurvedList"/>
    <dgm:cxn modelId="{E0842FE2-B7C6-47E4-8B7E-FE0908139E11}" type="presParOf" srcId="{CFD9A091-5EB5-44DD-BF55-8F1FE85508E6}" destId="{64EEB1B5-E97D-47ED-A358-D0D8415C1F69}" srcOrd="6" destOrd="0" presId="urn:microsoft.com/office/officeart/2008/layout/VerticalCurvedList"/>
    <dgm:cxn modelId="{387EED87-764B-4AE7-97E5-ADECF533171A}" type="presParOf" srcId="{64EEB1B5-E97D-47ED-A358-D0D8415C1F69}" destId="{BF403706-2E97-4A85-A1A6-626A876BAD93}" srcOrd="0" destOrd="0" presId="urn:microsoft.com/office/officeart/2008/layout/VerticalCurvedList"/>
    <dgm:cxn modelId="{CA0B4C89-AE74-4E2A-BA01-E9826025DD98}" type="presParOf" srcId="{CFD9A091-5EB5-44DD-BF55-8F1FE85508E6}" destId="{7EB2143B-EAF8-4450-AC7D-3D0277105DD5}" srcOrd="7" destOrd="0" presId="urn:microsoft.com/office/officeart/2008/layout/VerticalCurvedList"/>
    <dgm:cxn modelId="{9088944D-F768-41E5-ACFD-8221FA8188F2}" type="presParOf" srcId="{CFD9A091-5EB5-44DD-BF55-8F1FE85508E6}" destId="{4C25C208-73D1-4807-B929-3F455EBA4B92}" srcOrd="8" destOrd="0" presId="urn:microsoft.com/office/officeart/2008/layout/VerticalCurvedList"/>
    <dgm:cxn modelId="{84958B98-42F7-4ED3-B984-82C7E474651C}" type="presParOf" srcId="{4C25C208-73D1-4807-B929-3F455EBA4B92}" destId="{D3160F8D-6BBB-4ED7-A8FF-B8AD3A05B3D5}" srcOrd="0" destOrd="0" presId="urn:microsoft.com/office/officeart/2008/layout/VerticalCurvedList"/>
    <dgm:cxn modelId="{9EFB511C-3D83-4896-BF24-9955153CD4B2}" type="presParOf" srcId="{CFD9A091-5EB5-44DD-BF55-8F1FE85508E6}" destId="{DB09A90A-F8D5-423E-8D0F-BE7B54D45D4D}" srcOrd="9" destOrd="0" presId="urn:microsoft.com/office/officeart/2008/layout/VerticalCurvedList"/>
    <dgm:cxn modelId="{E2B16EF1-C9F8-4194-9148-AAEA9233A8CB}" type="presParOf" srcId="{CFD9A091-5EB5-44DD-BF55-8F1FE85508E6}" destId="{1D0324FF-F97B-4D15-B85B-2702A794AEFA}" srcOrd="10" destOrd="0" presId="urn:microsoft.com/office/officeart/2008/layout/VerticalCurvedList"/>
    <dgm:cxn modelId="{47341446-79B3-4224-B092-9C8C2019F2C3}" type="presParOf" srcId="{1D0324FF-F97B-4D15-B85B-2702A794AEFA}" destId="{48CE124D-6353-438A-B2F0-AC170CED8F7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B927A9-FE82-44C8-8B85-904855B3E0DB}" type="doc">
      <dgm:prSet loTypeId="urn:microsoft.com/office/officeart/2005/8/layout/gear1" loCatId="cycle" qsTypeId="urn:microsoft.com/office/officeart/2005/8/quickstyle/simple1" qsCatId="simple" csTypeId="urn:microsoft.com/office/officeart/2005/8/colors/colorful5" csCatId="colorful" phldr="1"/>
      <dgm:spPr/>
    </dgm:pt>
    <dgm:pt modelId="{64BD3499-E6A6-4648-86E9-720C84C41B82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¿Por qué?</a:t>
          </a:r>
          <a:endParaRPr lang="es-CL" b="1" dirty="0">
            <a:solidFill>
              <a:schemeClr val="tx1"/>
            </a:solidFill>
          </a:endParaRPr>
        </a:p>
      </dgm:t>
    </dgm:pt>
    <dgm:pt modelId="{D46C871E-D7BF-48FF-955C-5FDADBC3F90A}" type="parTrans" cxnId="{D1A02003-D07A-40C5-A7DC-581F972E763B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DFDDBBE0-4E3B-461E-8061-77A2A43E57F4}" type="sibTrans" cxnId="{D1A02003-D07A-40C5-A7DC-581F972E763B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B7440764-0E13-42C2-A8CA-115C2639F69B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¿Cómo?</a:t>
          </a:r>
          <a:endParaRPr lang="es-CL" b="1" dirty="0">
            <a:solidFill>
              <a:schemeClr val="tx1"/>
            </a:solidFill>
          </a:endParaRPr>
        </a:p>
      </dgm:t>
    </dgm:pt>
    <dgm:pt modelId="{0734EA9E-F1C0-45A2-9683-75A1B77F94CF}" type="parTrans" cxnId="{BE2A7CCE-6F37-4BB4-81F1-AC88A114344D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C682DF44-431A-439C-8B8C-F8C3AC7E3438}" type="sibTrans" cxnId="{BE2A7CCE-6F37-4BB4-81F1-AC88A114344D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048E4E70-C368-4A14-BB4C-E725F6DCC1F4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¿Quiénes?</a:t>
          </a:r>
          <a:endParaRPr lang="es-CL" b="1" dirty="0">
            <a:solidFill>
              <a:schemeClr val="tx1"/>
            </a:solidFill>
          </a:endParaRPr>
        </a:p>
      </dgm:t>
    </dgm:pt>
    <dgm:pt modelId="{BECA1C2C-AB84-4332-B338-15845B7E8E6E}" type="parTrans" cxnId="{7C0D9D54-E0DC-4B88-91C2-9AD9AC339F12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5DEC2781-C38F-4EC0-AF88-00711BACE315}" type="sibTrans" cxnId="{7C0D9D54-E0DC-4B88-91C2-9AD9AC339F12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E6186EF5-8FA0-4066-B463-30B27EC38EB0}" type="pres">
      <dgm:prSet presAssocID="{C3B927A9-FE82-44C8-8B85-904855B3E0D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8A05D36-3901-42F5-BAC1-065D57074D0C}" type="pres">
      <dgm:prSet presAssocID="{64BD3499-E6A6-4648-86E9-720C84C41B8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165910-F06F-4209-AA78-C1E3E1219795}" type="pres">
      <dgm:prSet presAssocID="{64BD3499-E6A6-4648-86E9-720C84C41B82}" presName="gear1srcNode" presStyleLbl="node1" presStyleIdx="0" presStyleCnt="3"/>
      <dgm:spPr/>
      <dgm:t>
        <a:bodyPr/>
        <a:lstStyle/>
        <a:p>
          <a:endParaRPr lang="es-ES"/>
        </a:p>
      </dgm:t>
    </dgm:pt>
    <dgm:pt modelId="{F9E723D1-5D44-4A5B-97A8-47225586FC03}" type="pres">
      <dgm:prSet presAssocID="{64BD3499-E6A6-4648-86E9-720C84C41B82}" presName="gear1dstNode" presStyleLbl="node1" presStyleIdx="0" presStyleCnt="3"/>
      <dgm:spPr/>
      <dgm:t>
        <a:bodyPr/>
        <a:lstStyle/>
        <a:p>
          <a:endParaRPr lang="es-ES"/>
        </a:p>
      </dgm:t>
    </dgm:pt>
    <dgm:pt modelId="{2B37C924-3EC2-4FF9-A03F-27953CBB26C1}" type="pres">
      <dgm:prSet presAssocID="{B7440764-0E13-42C2-A8CA-115C2639F69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1C9E2C-506E-4350-91B4-A7DEFFB20D72}" type="pres">
      <dgm:prSet presAssocID="{B7440764-0E13-42C2-A8CA-115C2639F69B}" presName="gear2srcNode" presStyleLbl="node1" presStyleIdx="1" presStyleCnt="3"/>
      <dgm:spPr/>
      <dgm:t>
        <a:bodyPr/>
        <a:lstStyle/>
        <a:p>
          <a:endParaRPr lang="es-ES"/>
        </a:p>
      </dgm:t>
    </dgm:pt>
    <dgm:pt modelId="{0717A0ED-CDE5-4B89-A380-FFA687212EA4}" type="pres">
      <dgm:prSet presAssocID="{B7440764-0E13-42C2-A8CA-115C2639F69B}" presName="gear2dstNode" presStyleLbl="node1" presStyleIdx="1" presStyleCnt="3"/>
      <dgm:spPr/>
      <dgm:t>
        <a:bodyPr/>
        <a:lstStyle/>
        <a:p>
          <a:endParaRPr lang="es-ES"/>
        </a:p>
      </dgm:t>
    </dgm:pt>
    <dgm:pt modelId="{B7AFB434-F972-4947-9790-380AF82734C6}" type="pres">
      <dgm:prSet presAssocID="{048E4E70-C368-4A14-BB4C-E725F6DCC1F4}" presName="gear3" presStyleLbl="node1" presStyleIdx="2" presStyleCnt="3"/>
      <dgm:spPr/>
      <dgm:t>
        <a:bodyPr/>
        <a:lstStyle/>
        <a:p>
          <a:endParaRPr lang="es-ES"/>
        </a:p>
      </dgm:t>
    </dgm:pt>
    <dgm:pt modelId="{7ACF30F4-9692-42A1-95F0-214D44128727}" type="pres">
      <dgm:prSet presAssocID="{048E4E70-C368-4A14-BB4C-E725F6DCC1F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70DC2B-C525-4E95-87E8-FDB74C15D7A0}" type="pres">
      <dgm:prSet presAssocID="{048E4E70-C368-4A14-BB4C-E725F6DCC1F4}" presName="gear3srcNode" presStyleLbl="node1" presStyleIdx="2" presStyleCnt="3"/>
      <dgm:spPr/>
      <dgm:t>
        <a:bodyPr/>
        <a:lstStyle/>
        <a:p>
          <a:endParaRPr lang="es-ES"/>
        </a:p>
      </dgm:t>
    </dgm:pt>
    <dgm:pt modelId="{24304E99-16FB-4623-98B7-84F454320D32}" type="pres">
      <dgm:prSet presAssocID="{048E4E70-C368-4A14-BB4C-E725F6DCC1F4}" presName="gear3dstNode" presStyleLbl="node1" presStyleIdx="2" presStyleCnt="3"/>
      <dgm:spPr/>
      <dgm:t>
        <a:bodyPr/>
        <a:lstStyle/>
        <a:p>
          <a:endParaRPr lang="es-ES"/>
        </a:p>
      </dgm:t>
    </dgm:pt>
    <dgm:pt modelId="{108BCBE8-1784-4A91-8E95-383B9139FE03}" type="pres">
      <dgm:prSet presAssocID="{DFDDBBE0-4E3B-461E-8061-77A2A43E57F4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6C0B6482-4B9D-46D9-ADF6-202AB2144D6A}" type="pres">
      <dgm:prSet presAssocID="{C682DF44-431A-439C-8B8C-F8C3AC7E3438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B65D1169-1931-4494-A6F4-400340ED5B87}" type="pres">
      <dgm:prSet presAssocID="{5DEC2781-C38F-4EC0-AF88-00711BACE315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0E94E6C4-66CB-447A-AD15-F91934609144}" type="presOf" srcId="{64BD3499-E6A6-4648-86E9-720C84C41B82}" destId="{38A05D36-3901-42F5-BAC1-065D57074D0C}" srcOrd="0" destOrd="0" presId="urn:microsoft.com/office/officeart/2005/8/layout/gear1"/>
    <dgm:cxn modelId="{C09F76EA-977E-4F48-B9B1-682DB7739E3C}" type="presOf" srcId="{B7440764-0E13-42C2-A8CA-115C2639F69B}" destId="{CB1C9E2C-506E-4350-91B4-A7DEFFB20D72}" srcOrd="1" destOrd="0" presId="urn:microsoft.com/office/officeart/2005/8/layout/gear1"/>
    <dgm:cxn modelId="{E02712A8-8876-464B-9562-B72ABEE91596}" type="presOf" srcId="{64BD3499-E6A6-4648-86E9-720C84C41B82}" destId="{F4165910-F06F-4209-AA78-C1E3E1219795}" srcOrd="1" destOrd="0" presId="urn:microsoft.com/office/officeart/2005/8/layout/gear1"/>
    <dgm:cxn modelId="{A8BC9097-EF7F-43F0-8C7B-225AC11878F6}" type="presOf" srcId="{048E4E70-C368-4A14-BB4C-E725F6DCC1F4}" destId="{7ACF30F4-9692-42A1-95F0-214D44128727}" srcOrd="1" destOrd="0" presId="urn:microsoft.com/office/officeart/2005/8/layout/gear1"/>
    <dgm:cxn modelId="{B7AC5080-CFF2-4E2D-B4B9-8FE17E6C964C}" type="presOf" srcId="{048E4E70-C368-4A14-BB4C-E725F6DCC1F4}" destId="{24304E99-16FB-4623-98B7-84F454320D32}" srcOrd="3" destOrd="0" presId="urn:microsoft.com/office/officeart/2005/8/layout/gear1"/>
    <dgm:cxn modelId="{3E83B62E-CABC-4D0B-93EC-CAA6392A2D32}" type="presOf" srcId="{048E4E70-C368-4A14-BB4C-E725F6DCC1F4}" destId="{2B70DC2B-C525-4E95-87E8-FDB74C15D7A0}" srcOrd="2" destOrd="0" presId="urn:microsoft.com/office/officeart/2005/8/layout/gear1"/>
    <dgm:cxn modelId="{7DC36D1A-AFE4-4676-B3AC-0DD688C166B3}" type="presOf" srcId="{C682DF44-431A-439C-8B8C-F8C3AC7E3438}" destId="{6C0B6482-4B9D-46D9-ADF6-202AB2144D6A}" srcOrd="0" destOrd="0" presId="urn:microsoft.com/office/officeart/2005/8/layout/gear1"/>
    <dgm:cxn modelId="{118C4420-E701-4116-B812-80D346ADB9B2}" type="presOf" srcId="{DFDDBBE0-4E3B-461E-8061-77A2A43E57F4}" destId="{108BCBE8-1784-4A91-8E95-383B9139FE03}" srcOrd="0" destOrd="0" presId="urn:microsoft.com/office/officeart/2005/8/layout/gear1"/>
    <dgm:cxn modelId="{D1A02003-D07A-40C5-A7DC-581F972E763B}" srcId="{C3B927A9-FE82-44C8-8B85-904855B3E0DB}" destId="{64BD3499-E6A6-4648-86E9-720C84C41B82}" srcOrd="0" destOrd="0" parTransId="{D46C871E-D7BF-48FF-955C-5FDADBC3F90A}" sibTransId="{DFDDBBE0-4E3B-461E-8061-77A2A43E57F4}"/>
    <dgm:cxn modelId="{BE2A7CCE-6F37-4BB4-81F1-AC88A114344D}" srcId="{C3B927A9-FE82-44C8-8B85-904855B3E0DB}" destId="{B7440764-0E13-42C2-A8CA-115C2639F69B}" srcOrd="1" destOrd="0" parTransId="{0734EA9E-F1C0-45A2-9683-75A1B77F94CF}" sibTransId="{C682DF44-431A-439C-8B8C-F8C3AC7E3438}"/>
    <dgm:cxn modelId="{83147821-6BCF-4E07-B169-2CB9B3B48AFF}" type="presOf" srcId="{C3B927A9-FE82-44C8-8B85-904855B3E0DB}" destId="{E6186EF5-8FA0-4066-B463-30B27EC38EB0}" srcOrd="0" destOrd="0" presId="urn:microsoft.com/office/officeart/2005/8/layout/gear1"/>
    <dgm:cxn modelId="{BF600CA5-F114-4172-9981-6233E32CE725}" type="presOf" srcId="{B7440764-0E13-42C2-A8CA-115C2639F69B}" destId="{2B37C924-3EC2-4FF9-A03F-27953CBB26C1}" srcOrd="0" destOrd="0" presId="urn:microsoft.com/office/officeart/2005/8/layout/gear1"/>
    <dgm:cxn modelId="{7C0D9D54-E0DC-4B88-91C2-9AD9AC339F12}" srcId="{C3B927A9-FE82-44C8-8B85-904855B3E0DB}" destId="{048E4E70-C368-4A14-BB4C-E725F6DCC1F4}" srcOrd="2" destOrd="0" parTransId="{BECA1C2C-AB84-4332-B338-15845B7E8E6E}" sibTransId="{5DEC2781-C38F-4EC0-AF88-00711BACE315}"/>
    <dgm:cxn modelId="{E7969D5F-CE9F-4F9D-AE11-434A10E7997E}" type="presOf" srcId="{64BD3499-E6A6-4648-86E9-720C84C41B82}" destId="{F9E723D1-5D44-4A5B-97A8-47225586FC03}" srcOrd="2" destOrd="0" presId="urn:microsoft.com/office/officeart/2005/8/layout/gear1"/>
    <dgm:cxn modelId="{9C631299-6561-4F36-9797-5E0AD104F38B}" type="presOf" srcId="{048E4E70-C368-4A14-BB4C-E725F6DCC1F4}" destId="{B7AFB434-F972-4947-9790-380AF82734C6}" srcOrd="0" destOrd="0" presId="urn:microsoft.com/office/officeart/2005/8/layout/gear1"/>
    <dgm:cxn modelId="{C190B6D4-7E7C-4D9D-88F4-7BF30592548A}" type="presOf" srcId="{B7440764-0E13-42C2-A8CA-115C2639F69B}" destId="{0717A0ED-CDE5-4B89-A380-FFA687212EA4}" srcOrd="2" destOrd="0" presId="urn:microsoft.com/office/officeart/2005/8/layout/gear1"/>
    <dgm:cxn modelId="{9AC8B615-BED9-4B0C-B404-01370E7AE3B7}" type="presOf" srcId="{5DEC2781-C38F-4EC0-AF88-00711BACE315}" destId="{B65D1169-1931-4494-A6F4-400340ED5B87}" srcOrd="0" destOrd="0" presId="urn:microsoft.com/office/officeart/2005/8/layout/gear1"/>
    <dgm:cxn modelId="{187C2C78-4E20-41DD-9D58-281D3C30D407}" type="presParOf" srcId="{E6186EF5-8FA0-4066-B463-30B27EC38EB0}" destId="{38A05D36-3901-42F5-BAC1-065D57074D0C}" srcOrd="0" destOrd="0" presId="urn:microsoft.com/office/officeart/2005/8/layout/gear1"/>
    <dgm:cxn modelId="{5C898C2F-311F-47BD-AA16-612D41456254}" type="presParOf" srcId="{E6186EF5-8FA0-4066-B463-30B27EC38EB0}" destId="{F4165910-F06F-4209-AA78-C1E3E1219795}" srcOrd="1" destOrd="0" presId="urn:microsoft.com/office/officeart/2005/8/layout/gear1"/>
    <dgm:cxn modelId="{86F96EF1-38A6-4A78-9FBF-97D65815C5CC}" type="presParOf" srcId="{E6186EF5-8FA0-4066-B463-30B27EC38EB0}" destId="{F9E723D1-5D44-4A5B-97A8-47225586FC03}" srcOrd="2" destOrd="0" presId="urn:microsoft.com/office/officeart/2005/8/layout/gear1"/>
    <dgm:cxn modelId="{00BA965C-615E-4BA7-8657-145CE6A72E04}" type="presParOf" srcId="{E6186EF5-8FA0-4066-B463-30B27EC38EB0}" destId="{2B37C924-3EC2-4FF9-A03F-27953CBB26C1}" srcOrd="3" destOrd="0" presId="urn:microsoft.com/office/officeart/2005/8/layout/gear1"/>
    <dgm:cxn modelId="{C75222D1-F887-4929-A0FA-89A7E49E31DB}" type="presParOf" srcId="{E6186EF5-8FA0-4066-B463-30B27EC38EB0}" destId="{CB1C9E2C-506E-4350-91B4-A7DEFFB20D72}" srcOrd="4" destOrd="0" presId="urn:microsoft.com/office/officeart/2005/8/layout/gear1"/>
    <dgm:cxn modelId="{387EDDE6-D1E7-4F7C-A62C-AD41FA8813AD}" type="presParOf" srcId="{E6186EF5-8FA0-4066-B463-30B27EC38EB0}" destId="{0717A0ED-CDE5-4B89-A380-FFA687212EA4}" srcOrd="5" destOrd="0" presId="urn:microsoft.com/office/officeart/2005/8/layout/gear1"/>
    <dgm:cxn modelId="{BF777588-00BE-443F-8706-D742593F6329}" type="presParOf" srcId="{E6186EF5-8FA0-4066-B463-30B27EC38EB0}" destId="{B7AFB434-F972-4947-9790-380AF82734C6}" srcOrd="6" destOrd="0" presId="urn:microsoft.com/office/officeart/2005/8/layout/gear1"/>
    <dgm:cxn modelId="{7EC397AF-7931-44C1-86AC-B4F1EAFC8116}" type="presParOf" srcId="{E6186EF5-8FA0-4066-B463-30B27EC38EB0}" destId="{7ACF30F4-9692-42A1-95F0-214D44128727}" srcOrd="7" destOrd="0" presId="urn:microsoft.com/office/officeart/2005/8/layout/gear1"/>
    <dgm:cxn modelId="{77BA1369-2444-4D36-B836-8EB1E4923043}" type="presParOf" srcId="{E6186EF5-8FA0-4066-B463-30B27EC38EB0}" destId="{2B70DC2B-C525-4E95-87E8-FDB74C15D7A0}" srcOrd="8" destOrd="0" presId="urn:microsoft.com/office/officeart/2005/8/layout/gear1"/>
    <dgm:cxn modelId="{020A43E0-5423-480D-B7CD-27C16C6330F8}" type="presParOf" srcId="{E6186EF5-8FA0-4066-B463-30B27EC38EB0}" destId="{24304E99-16FB-4623-98B7-84F454320D32}" srcOrd="9" destOrd="0" presId="urn:microsoft.com/office/officeart/2005/8/layout/gear1"/>
    <dgm:cxn modelId="{B09E1C25-7F77-4AC3-8112-2762B72AA26B}" type="presParOf" srcId="{E6186EF5-8FA0-4066-B463-30B27EC38EB0}" destId="{108BCBE8-1784-4A91-8E95-383B9139FE03}" srcOrd="10" destOrd="0" presId="urn:microsoft.com/office/officeart/2005/8/layout/gear1"/>
    <dgm:cxn modelId="{3D8CE98B-8C46-4B88-9858-048DD564C224}" type="presParOf" srcId="{E6186EF5-8FA0-4066-B463-30B27EC38EB0}" destId="{6C0B6482-4B9D-46D9-ADF6-202AB2144D6A}" srcOrd="11" destOrd="0" presId="urn:microsoft.com/office/officeart/2005/8/layout/gear1"/>
    <dgm:cxn modelId="{7B2D74CD-30FB-4589-96C4-247B0CB8B1D2}" type="presParOf" srcId="{E6186EF5-8FA0-4066-B463-30B27EC38EB0}" destId="{B65D1169-1931-4494-A6F4-400340ED5B8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C9D129-6DF1-4D7B-B51B-DBF8087E7D61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DF8B75E6-B0D4-46D6-8247-2D524BBFFBC5}">
      <dgm:prSet phldrT="[Texto]"/>
      <dgm:spPr/>
      <dgm:t>
        <a:bodyPr/>
        <a:lstStyle/>
        <a:p>
          <a:r>
            <a:rPr lang="es-ES" dirty="0"/>
            <a:t>1</a:t>
          </a:r>
          <a:endParaRPr lang="es-CL" dirty="0"/>
        </a:p>
      </dgm:t>
    </dgm:pt>
    <dgm:pt modelId="{3410D3B3-358E-4CB3-B2CE-118A41481D23}" type="parTrans" cxnId="{42BC09FD-63A0-4492-9469-B44F01CAF9D7}">
      <dgm:prSet/>
      <dgm:spPr/>
      <dgm:t>
        <a:bodyPr/>
        <a:lstStyle/>
        <a:p>
          <a:endParaRPr lang="es-CL"/>
        </a:p>
      </dgm:t>
    </dgm:pt>
    <dgm:pt modelId="{754C7944-96CB-4059-B1A6-EA9E7DAB4161}" type="sibTrans" cxnId="{42BC09FD-63A0-4492-9469-B44F01CAF9D7}">
      <dgm:prSet/>
      <dgm:spPr/>
      <dgm:t>
        <a:bodyPr/>
        <a:lstStyle/>
        <a:p>
          <a:endParaRPr lang="es-CL"/>
        </a:p>
      </dgm:t>
    </dgm:pt>
    <dgm:pt modelId="{9A57A0C2-D75A-4298-B116-A62BFDA4BA09}">
      <dgm:prSet phldrT="[Texto]"/>
      <dgm:spPr/>
      <dgm:t>
        <a:bodyPr/>
        <a:lstStyle/>
        <a:p>
          <a:r>
            <a:rPr lang="es-ES" dirty="0"/>
            <a:t>Registro</a:t>
          </a:r>
          <a:endParaRPr lang="es-CL" dirty="0"/>
        </a:p>
      </dgm:t>
    </dgm:pt>
    <dgm:pt modelId="{F2A6A84A-6EBA-4646-AC91-E3398EE76FDF}" type="parTrans" cxnId="{3A569ED4-0751-4AF0-9750-17C5928F6877}">
      <dgm:prSet/>
      <dgm:spPr/>
      <dgm:t>
        <a:bodyPr/>
        <a:lstStyle/>
        <a:p>
          <a:endParaRPr lang="es-CL"/>
        </a:p>
      </dgm:t>
    </dgm:pt>
    <dgm:pt modelId="{CB1AC243-AB19-45B4-8232-C5BDCF733707}" type="sibTrans" cxnId="{3A569ED4-0751-4AF0-9750-17C5928F6877}">
      <dgm:prSet/>
      <dgm:spPr/>
      <dgm:t>
        <a:bodyPr/>
        <a:lstStyle/>
        <a:p>
          <a:endParaRPr lang="es-CL"/>
        </a:p>
      </dgm:t>
    </dgm:pt>
    <dgm:pt modelId="{56CF5F6C-B138-46BC-83CB-7B9F3739D553}">
      <dgm:prSet phldrT="[Texto]"/>
      <dgm:spPr/>
      <dgm:t>
        <a:bodyPr/>
        <a:lstStyle/>
        <a:p>
          <a:r>
            <a:rPr lang="es-ES" dirty="0"/>
            <a:t>2</a:t>
          </a:r>
          <a:endParaRPr lang="es-CL" dirty="0"/>
        </a:p>
      </dgm:t>
    </dgm:pt>
    <dgm:pt modelId="{43F79720-8E11-4268-9D72-0869475B2285}" type="parTrans" cxnId="{7A02AB5D-9657-4C3E-92ED-4C77831DAF82}">
      <dgm:prSet/>
      <dgm:spPr/>
      <dgm:t>
        <a:bodyPr/>
        <a:lstStyle/>
        <a:p>
          <a:endParaRPr lang="es-CL"/>
        </a:p>
      </dgm:t>
    </dgm:pt>
    <dgm:pt modelId="{FA5F01EA-562B-424E-B635-E1B7522F8682}" type="sibTrans" cxnId="{7A02AB5D-9657-4C3E-92ED-4C77831DAF82}">
      <dgm:prSet/>
      <dgm:spPr/>
      <dgm:t>
        <a:bodyPr/>
        <a:lstStyle/>
        <a:p>
          <a:endParaRPr lang="es-CL"/>
        </a:p>
      </dgm:t>
    </dgm:pt>
    <dgm:pt modelId="{7E208465-01BD-47B0-8477-83B38D86E922}">
      <dgm:prSet phldrT="[Texto]"/>
      <dgm:spPr/>
      <dgm:t>
        <a:bodyPr/>
        <a:lstStyle/>
        <a:p>
          <a:r>
            <a:rPr lang="es-ES" dirty="0"/>
            <a:t>Clasificaciones </a:t>
          </a:r>
          <a:endParaRPr lang="es-CL" dirty="0"/>
        </a:p>
      </dgm:t>
    </dgm:pt>
    <dgm:pt modelId="{3D99A921-0D7E-4374-918D-33E9C59344FC}" type="parTrans" cxnId="{76A9FD1A-A543-4830-90AB-3A8E19C49121}">
      <dgm:prSet/>
      <dgm:spPr/>
      <dgm:t>
        <a:bodyPr/>
        <a:lstStyle/>
        <a:p>
          <a:endParaRPr lang="es-CL"/>
        </a:p>
      </dgm:t>
    </dgm:pt>
    <dgm:pt modelId="{41A8FCE7-4F7B-4C1E-AC12-030B5CB01895}" type="sibTrans" cxnId="{76A9FD1A-A543-4830-90AB-3A8E19C49121}">
      <dgm:prSet/>
      <dgm:spPr/>
      <dgm:t>
        <a:bodyPr/>
        <a:lstStyle/>
        <a:p>
          <a:endParaRPr lang="es-CL"/>
        </a:p>
      </dgm:t>
    </dgm:pt>
    <dgm:pt modelId="{C534D9F9-957A-428B-85B6-48576BE47C07}">
      <dgm:prSet phldrT="[Texto]"/>
      <dgm:spPr/>
      <dgm:t>
        <a:bodyPr/>
        <a:lstStyle/>
        <a:p>
          <a:r>
            <a:rPr lang="es-ES" dirty="0"/>
            <a:t>3</a:t>
          </a:r>
          <a:endParaRPr lang="es-CL" dirty="0"/>
        </a:p>
      </dgm:t>
    </dgm:pt>
    <dgm:pt modelId="{90501A0F-C7BA-44CC-83A0-231F9BC4E088}" type="parTrans" cxnId="{1308A5E9-310B-409C-9A94-19FAFB6B4205}">
      <dgm:prSet/>
      <dgm:spPr/>
      <dgm:t>
        <a:bodyPr/>
        <a:lstStyle/>
        <a:p>
          <a:endParaRPr lang="es-CL"/>
        </a:p>
      </dgm:t>
    </dgm:pt>
    <dgm:pt modelId="{EA38F207-24BA-4787-B3FB-0109934A548B}" type="sibTrans" cxnId="{1308A5E9-310B-409C-9A94-19FAFB6B4205}">
      <dgm:prSet/>
      <dgm:spPr/>
      <dgm:t>
        <a:bodyPr/>
        <a:lstStyle/>
        <a:p>
          <a:endParaRPr lang="es-CL"/>
        </a:p>
      </dgm:t>
    </dgm:pt>
    <dgm:pt modelId="{4EDDCB82-3C60-4A2D-A44B-D0ABD562106B}">
      <dgm:prSet phldrT="[Texto]"/>
      <dgm:spPr/>
      <dgm:t>
        <a:bodyPr/>
        <a:lstStyle/>
        <a:p>
          <a:r>
            <a:rPr lang="es-ES" dirty="0"/>
            <a:t>análisis</a:t>
          </a:r>
          <a:endParaRPr lang="es-CL" dirty="0"/>
        </a:p>
      </dgm:t>
    </dgm:pt>
    <dgm:pt modelId="{D5888532-36E6-40B6-BEEE-DAF218811D61}" type="parTrans" cxnId="{439D05CA-EDAE-467D-8CCC-EDEE2B95D070}">
      <dgm:prSet/>
      <dgm:spPr/>
      <dgm:t>
        <a:bodyPr/>
        <a:lstStyle/>
        <a:p>
          <a:endParaRPr lang="es-CL"/>
        </a:p>
      </dgm:t>
    </dgm:pt>
    <dgm:pt modelId="{980A44EF-8FAB-4FAB-B333-584AC209E9F2}" type="sibTrans" cxnId="{439D05CA-EDAE-467D-8CCC-EDEE2B95D070}">
      <dgm:prSet/>
      <dgm:spPr/>
      <dgm:t>
        <a:bodyPr/>
        <a:lstStyle/>
        <a:p>
          <a:endParaRPr lang="es-CL"/>
        </a:p>
      </dgm:t>
    </dgm:pt>
    <dgm:pt modelId="{16622716-F8E6-4711-BA95-FA248503D502}" type="pres">
      <dgm:prSet presAssocID="{9DC9D129-6DF1-4D7B-B51B-DBF8087E7D6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77B856-26A0-442E-A927-F208F7BBC620}" type="pres">
      <dgm:prSet presAssocID="{DF8B75E6-B0D4-46D6-8247-2D524BBFFBC5}" presName="compNode" presStyleCnt="0"/>
      <dgm:spPr/>
    </dgm:pt>
    <dgm:pt modelId="{336DAD6C-3792-4509-956A-C6571A33A1C1}" type="pres">
      <dgm:prSet presAssocID="{DF8B75E6-B0D4-46D6-8247-2D524BBFFBC5}" presName="noGeometry" presStyleCnt="0"/>
      <dgm:spPr/>
    </dgm:pt>
    <dgm:pt modelId="{6BBCC735-5E9E-4CF0-BA29-4A577F4B4077}" type="pres">
      <dgm:prSet presAssocID="{DF8B75E6-B0D4-46D6-8247-2D524BBFFBC5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02FF7B-3B84-4B25-AB47-1E041334D761}" type="pres">
      <dgm:prSet presAssocID="{DF8B75E6-B0D4-46D6-8247-2D524BBFFBC5}" presName="childTextHidden" presStyleLbl="bgAccFollowNode1" presStyleIdx="0" presStyleCnt="3"/>
      <dgm:spPr/>
      <dgm:t>
        <a:bodyPr/>
        <a:lstStyle/>
        <a:p>
          <a:endParaRPr lang="es-ES"/>
        </a:p>
      </dgm:t>
    </dgm:pt>
    <dgm:pt modelId="{C2BDBDCF-62D6-4C79-BB75-7D1B325CC9F7}" type="pres">
      <dgm:prSet presAssocID="{DF8B75E6-B0D4-46D6-8247-2D524BBFFBC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1D78F0-6973-49EF-8B94-8A3C24F71929}" type="pres">
      <dgm:prSet presAssocID="{DF8B75E6-B0D4-46D6-8247-2D524BBFFBC5}" presName="aSpace" presStyleCnt="0"/>
      <dgm:spPr/>
    </dgm:pt>
    <dgm:pt modelId="{24BEF34C-DCC6-4FDB-8342-00F918727BA7}" type="pres">
      <dgm:prSet presAssocID="{56CF5F6C-B138-46BC-83CB-7B9F3739D553}" presName="compNode" presStyleCnt="0"/>
      <dgm:spPr/>
    </dgm:pt>
    <dgm:pt modelId="{B54C07C6-796A-4CA0-95A1-C76FC3A04AB2}" type="pres">
      <dgm:prSet presAssocID="{56CF5F6C-B138-46BC-83CB-7B9F3739D553}" presName="noGeometry" presStyleCnt="0"/>
      <dgm:spPr/>
    </dgm:pt>
    <dgm:pt modelId="{ECC1AB36-1386-41FD-BDA8-1E6EC39AB5A7}" type="pres">
      <dgm:prSet presAssocID="{56CF5F6C-B138-46BC-83CB-7B9F3739D553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74D284-160C-4330-854B-159AC17A192C}" type="pres">
      <dgm:prSet presAssocID="{56CF5F6C-B138-46BC-83CB-7B9F3739D553}" presName="childTextHidden" presStyleLbl="bgAccFollowNode1" presStyleIdx="1" presStyleCnt="3"/>
      <dgm:spPr/>
      <dgm:t>
        <a:bodyPr/>
        <a:lstStyle/>
        <a:p>
          <a:endParaRPr lang="es-ES"/>
        </a:p>
      </dgm:t>
    </dgm:pt>
    <dgm:pt modelId="{599B79DF-15EA-440A-B06B-EB46C93AA6DF}" type="pres">
      <dgm:prSet presAssocID="{56CF5F6C-B138-46BC-83CB-7B9F3739D55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197C21-BF58-437E-A56E-4E1C05EA485C}" type="pres">
      <dgm:prSet presAssocID="{56CF5F6C-B138-46BC-83CB-7B9F3739D553}" presName="aSpace" presStyleCnt="0"/>
      <dgm:spPr/>
    </dgm:pt>
    <dgm:pt modelId="{171F9118-E4DB-4DBE-8651-D6385195FAA9}" type="pres">
      <dgm:prSet presAssocID="{C534D9F9-957A-428B-85B6-48576BE47C07}" presName="compNode" presStyleCnt="0"/>
      <dgm:spPr/>
    </dgm:pt>
    <dgm:pt modelId="{F98213F1-DAA9-411C-96EA-A33457E95A78}" type="pres">
      <dgm:prSet presAssocID="{C534D9F9-957A-428B-85B6-48576BE47C07}" presName="noGeometry" presStyleCnt="0"/>
      <dgm:spPr/>
    </dgm:pt>
    <dgm:pt modelId="{56171385-E2E1-4E55-92EE-C24685B6ED10}" type="pres">
      <dgm:prSet presAssocID="{C534D9F9-957A-428B-85B6-48576BE47C07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FBD3EA-C822-4E6C-A771-DC6302FDFDE9}" type="pres">
      <dgm:prSet presAssocID="{C534D9F9-957A-428B-85B6-48576BE47C07}" presName="childTextHidden" presStyleLbl="bgAccFollowNode1" presStyleIdx="2" presStyleCnt="3"/>
      <dgm:spPr/>
      <dgm:t>
        <a:bodyPr/>
        <a:lstStyle/>
        <a:p>
          <a:endParaRPr lang="es-ES"/>
        </a:p>
      </dgm:t>
    </dgm:pt>
    <dgm:pt modelId="{735C717A-0487-41B5-91B2-4BAB463B6BDB}" type="pres">
      <dgm:prSet presAssocID="{C534D9F9-957A-428B-85B6-48576BE47C0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A6497CB-9D7C-4F5C-92ED-E298FAF7E709}" type="presOf" srcId="{9A57A0C2-D75A-4298-B116-A62BFDA4BA09}" destId="{7202FF7B-3B84-4B25-AB47-1E041334D761}" srcOrd="1" destOrd="0" presId="urn:microsoft.com/office/officeart/2005/8/layout/hProcess6"/>
    <dgm:cxn modelId="{17FF6DD3-EBB4-4BF5-AE94-F1E4BA00D930}" type="presOf" srcId="{4EDDCB82-3C60-4A2D-A44B-D0ABD562106B}" destId="{56171385-E2E1-4E55-92EE-C24685B6ED10}" srcOrd="0" destOrd="0" presId="urn:microsoft.com/office/officeart/2005/8/layout/hProcess6"/>
    <dgm:cxn modelId="{7AAB0438-4D62-43E7-A78A-AAF7C39F8913}" type="presOf" srcId="{DF8B75E6-B0D4-46D6-8247-2D524BBFFBC5}" destId="{C2BDBDCF-62D6-4C79-BB75-7D1B325CC9F7}" srcOrd="0" destOrd="0" presId="urn:microsoft.com/office/officeart/2005/8/layout/hProcess6"/>
    <dgm:cxn modelId="{BB33D9ED-202F-45A6-A35B-BF342867E3B2}" type="presOf" srcId="{7E208465-01BD-47B0-8477-83B38D86E922}" destId="{1E74D284-160C-4330-854B-159AC17A192C}" srcOrd="1" destOrd="0" presId="urn:microsoft.com/office/officeart/2005/8/layout/hProcess6"/>
    <dgm:cxn modelId="{A960878E-E525-46F2-911A-BBE622F58FF4}" type="presOf" srcId="{7E208465-01BD-47B0-8477-83B38D86E922}" destId="{ECC1AB36-1386-41FD-BDA8-1E6EC39AB5A7}" srcOrd="0" destOrd="0" presId="urn:microsoft.com/office/officeart/2005/8/layout/hProcess6"/>
    <dgm:cxn modelId="{76A9FD1A-A543-4830-90AB-3A8E19C49121}" srcId="{56CF5F6C-B138-46BC-83CB-7B9F3739D553}" destId="{7E208465-01BD-47B0-8477-83B38D86E922}" srcOrd="0" destOrd="0" parTransId="{3D99A921-0D7E-4374-918D-33E9C59344FC}" sibTransId="{41A8FCE7-4F7B-4C1E-AC12-030B5CB01895}"/>
    <dgm:cxn modelId="{439D05CA-EDAE-467D-8CCC-EDEE2B95D070}" srcId="{C534D9F9-957A-428B-85B6-48576BE47C07}" destId="{4EDDCB82-3C60-4A2D-A44B-D0ABD562106B}" srcOrd="0" destOrd="0" parTransId="{D5888532-36E6-40B6-BEEE-DAF218811D61}" sibTransId="{980A44EF-8FAB-4FAB-B333-584AC209E9F2}"/>
    <dgm:cxn modelId="{608B94C1-74AE-4269-854B-3ABD4E1A6EC1}" type="presOf" srcId="{C534D9F9-957A-428B-85B6-48576BE47C07}" destId="{735C717A-0487-41B5-91B2-4BAB463B6BDB}" srcOrd="0" destOrd="0" presId="urn:microsoft.com/office/officeart/2005/8/layout/hProcess6"/>
    <dgm:cxn modelId="{42BC09FD-63A0-4492-9469-B44F01CAF9D7}" srcId="{9DC9D129-6DF1-4D7B-B51B-DBF8087E7D61}" destId="{DF8B75E6-B0D4-46D6-8247-2D524BBFFBC5}" srcOrd="0" destOrd="0" parTransId="{3410D3B3-358E-4CB3-B2CE-118A41481D23}" sibTransId="{754C7944-96CB-4059-B1A6-EA9E7DAB4161}"/>
    <dgm:cxn modelId="{7A02AB5D-9657-4C3E-92ED-4C77831DAF82}" srcId="{9DC9D129-6DF1-4D7B-B51B-DBF8087E7D61}" destId="{56CF5F6C-B138-46BC-83CB-7B9F3739D553}" srcOrd="1" destOrd="0" parTransId="{43F79720-8E11-4268-9D72-0869475B2285}" sibTransId="{FA5F01EA-562B-424E-B635-E1B7522F8682}"/>
    <dgm:cxn modelId="{0FB4C908-DAE8-4028-8CD5-8058ECB3B468}" type="presOf" srcId="{56CF5F6C-B138-46BC-83CB-7B9F3739D553}" destId="{599B79DF-15EA-440A-B06B-EB46C93AA6DF}" srcOrd="0" destOrd="0" presId="urn:microsoft.com/office/officeart/2005/8/layout/hProcess6"/>
    <dgm:cxn modelId="{B9C18F27-4482-4A37-BF62-283615BD2849}" type="presOf" srcId="{9DC9D129-6DF1-4D7B-B51B-DBF8087E7D61}" destId="{16622716-F8E6-4711-BA95-FA248503D502}" srcOrd="0" destOrd="0" presId="urn:microsoft.com/office/officeart/2005/8/layout/hProcess6"/>
    <dgm:cxn modelId="{3A569ED4-0751-4AF0-9750-17C5928F6877}" srcId="{DF8B75E6-B0D4-46D6-8247-2D524BBFFBC5}" destId="{9A57A0C2-D75A-4298-B116-A62BFDA4BA09}" srcOrd="0" destOrd="0" parTransId="{F2A6A84A-6EBA-4646-AC91-E3398EE76FDF}" sibTransId="{CB1AC243-AB19-45B4-8232-C5BDCF733707}"/>
    <dgm:cxn modelId="{D3743F8D-64B8-4907-BB63-E6F7EF09F5AF}" type="presOf" srcId="{4EDDCB82-3C60-4A2D-A44B-D0ABD562106B}" destId="{44FBD3EA-C822-4E6C-A771-DC6302FDFDE9}" srcOrd="1" destOrd="0" presId="urn:microsoft.com/office/officeart/2005/8/layout/hProcess6"/>
    <dgm:cxn modelId="{1308A5E9-310B-409C-9A94-19FAFB6B4205}" srcId="{9DC9D129-6DF1-4D7B-B51B-DBF8087E7D61}" destId="{C534D9F9-957A-428B-85B6-48576BE47C07}" srcOrd="2" destOrd="0" parTransId="{90501A0F-C7BA-44CC-83A0-231F9BC4E088}" sibTransId="{EA38F207-24BA-4787-B3FB-0109934A548B}"/>
    <dgm:cxn modelId="{06E11B68-4E28-42BA-B0F4-F703B29F2806}" type="presOf" srcId="{9A57A0C2-D75A-4298-B116-A62BFDA4BA09}" destId="{6BBCC735-5E9E-4CF0-BA29-4A577F4B4077}" srcOrd="0" destOrd="0" presId="urn:microsoft.com/office/officeart/2005/8/layout/hProcess6"/>
    <dgm:cxn modelId="{21775E82-3917-4D0E-87E4-F4EAC2857B2A}" type="presParOf" srcId="{16622716-F8E6-4711-BA95-FA248503D502}" destId="{5D77B856-26A0-442E-A927-F208F7BBC620}" srcOrd="0" destOrd="0" presId="urn:microsoft.com/office/officeart/2005/8/layout/hProcess6"/>
    <dgm:cxn modelId="{0FCAF8BF-FDF1-4897-A8C3-F714F39DF495}" type="presParOf" srcId="{5D77B856-26A0-442E-A927-F208F7BBC620}" destId="{336DAD6C-3792-4509-956A-C6571A33A1C1}" srcOrd="0" destOrd="0" presId="urn:microsoft.com/office/officeart/2005/8/layout/hProcess6"/>
    <dgm:cxn modelId="{F5317FAF-7F7A-4BA4-837C-422A22EE27C1}" type="presParOf" srcId="{5D77B856-26A0-442E-A927-F208F7BBC620}" destId="{6BBCC735-5E9E-4CF0-BA29-4A577F4B4077}" srcOrd="1" destOrd="0" presId="urn:microsoft.com/office/officeart/2005/8/layout/hProcess6"/>
    <dgm:cxn modelId="{BE85BF86-0EE5-407C-8EA0-54FEF4352143}" type="presParOf" srcId="{5D77B856-26A0-442E-A927-F208F7BBC620}" destId="{7202FF7B-3B84-4B25-AB47-1E041334D761}" srcOrd="2" destOrd="0" presId="urn:microsoft.com/office/officeart/2005/8/layout/hProcess6"/>
    <dgm:cxn modelId="{EE84D800-E65B-404F-BD42-E9DD13DE0915}" type="presParOf" srcId="{5D77B856-26A0-442E-A927-F208F7BBC620}" destId="{C2BDBDCF-62D6-4C79-BB75-7D1B325CC9F7}" srcOrd="3" destOrd="0" presId="urn:microsoft.com/office/officeart/2005/8/layout/hProcess6"/>
    <dgm:cxn modelId="{693186BA-4DA2-46A3-AF73-5E9905B8F56F}" type="presParOf" srcId="{16622716-F8E6-4711-BA95-FA248503D502}" destId="{1A1D78F0-6973-49EF-8B94-8A3C24F71929}" srcOrd="1" destOrd="0" presId="urn:microsoft.com/office/officeart/2005/8/layout/hProcess6"/>
    <dgm:cxn modelId="{6B492987-1202-443B-88A0-56B029C1881C}" type="presParOf" srcId="{16622716-F8E6-4711-BA95-FA248503D502}" destId="{24BEF34C-DCC6-4FDB-8342-00F918727BA7}" srcOrd="2" destOrd="0" presId="urn:microsoft.com/office/officeart/2005/8/layout/hProcess6"/>
    <dgm:cxn modelId="{217CC81E-2791-4CDE-93AB-D21F88C2E980}" type="presParOf" srcId="{24BEF34C-DCC6-4FDB-8342-00F918727BA7}" destId="{B54C07C6-796A-4CA0-95A1-C76FC3A04AB2}" srcOrd="0" destOrd="0" presId="urn:microsoft.com/office/officeart/2005/8/layout/hProcess6"/>
    <dgm:cxn modelId="{1983CA89-3311-4A97-ACAC-7A0811A627EF}" type="presParOf" srcId="{24BEF34C-DCC6-4FDB-8342-00F918727BA7}" destId="{ECC1AB36-1386-41FD-BDA8-1E6EC39AB5A7}" srcOrd="1" destOrd="0" presId="urn:microsoft.com/office/officeart/2005/8/layout/hProcess6"/>
    <dgm:cxn modelId="{28611201-F1C3-4F61-9FA8-D0D60EC9E31E}" type="presParOf" srcId="{24BEF34C-DCC6-4FDB-8342-00F918727BA7}" destId="{1E74D284-160C-4330-854B-159AC17A192C}" srcOrd="2" destOrd="0" presId="urn:microsoft.com/office/officeart/2005/8/layout/hProcess6"/>
    <dgm:cxn modelId="{1D4DAF25-EBCC-4E44-812B-DE6E082A0A9E}" type="presParOf" srcId="{24BEF34C-DCC6-4FDB-8342-00F918727BA7}" destId="{599B79DF-15EA-440A-B06B-EB46C93AA6DF}" srcOrd="3" destOrd="0" presId="urn:microsoft.com/office/officeart/2005/8/layout/hProcess6"/>
    <dgm:cxn modelId="{0AB6936C-13B1-4333-8483-2BD3DD0EED16}" type="presParOf" srcId="{16622716-F8E6-4711-BA95-FA248503D502}" destId="{7E197C21-BF58-437E-A56E-4E1C05EA485C}" srcOrd="3" destOrd="0" presId="urn:microsoft.com/office/officeart/2005/8/layout/hProcess6"/>
    <dgm:cxn modelId="{7C60C93B-BFC2-49DC-B016-C9B718608A01}" type="presParOf" srcId="{16622716-F8E6-4711-BA95-FA248503D502}" destId="{171F9118-E4DB-4DBE-8651-D6385195FAA9}" srcOrd="4" destOrd="0" presId="urn:microsoft.com/office/officeart/2005/8/layout/hProcess6"/>
    <dgm:cxn modelId="{D491A262-A357-43E7-A305-C4E8CF07FD8E}" type="presParOf" srcId="{171F9118-E4DB-4DBE-8651-D6385195FAA9}" destId="{F98213F1-DAA9-411C-96EA-A33457E95A78}" srcOrd="0" destOrd="0" presId="urn:microsoft.com/office/officeart/2005/8/layout/hProcess6"/>
    <dgm:cxn modelId="{5DED13CA-D01C-4598-B1D4-5FF99F6772D1}" type="presParOf" srcId="{171F9118-E4DB-4DBE-8651-D6385195FAA9}" destId="{56171385-E2E1-4E55-92EE-C24685B6ED10}" srcOrd="1" destOrd="0" presId="urn:microsoft.com/office/officeart/2005/8/layout/hProcess6"/>
    <dgm:cxn modelId="{85009AB0-4BE5-45F7-AF6A-036A86BCCF7B}" type="presParOf" srcId="{171F9118-E4DB-4DBE-8651-D6385195FAA9}" destId="{44FBD3EA-C822-4E6C-A771-DC6302FDFDE9}" srcOrd="2" destOrd="0" presId="urn:microsoft.com/office/officeart/2005/8/layout/hProcess6"/>
    <dgm:cxn modelId="{EF07E55D-1C29-424A-B939-2A0E11BB25CA}" type="presParOf" srcId="{171F9118-E4DB-4DBE-8651-D6385195FAA9}" destId="{735C717A-0487-41B5-91B2-4BAB463B6BD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3233E0-FF23-4028-B414-E1557BA5DC63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0631E6DE-6AB7-4872-8F2F-333AD8582B4F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Conectar información  con imputación de sentido</a:t>
          </a:r>
          <a:endParaRPr lang="es-CL" b="1" dirty="0">
            <a:solidFill>
              <a:schemeClr val="tx1"/>
            </a:solidFill>
          </a:endParaRPr>
        </a:p>
      </dgm:t>
    </dgm:pt>
    <dgm:pt modelId="{2D0F18C4-E321-441C-B59D-4B9F186DE1FE}" type="parTrans" cxnId="{45471F03-F86B-45A4-9A69-204AD2DC4957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C1A748B1-F58F-40BA-91FE-FE3421B21553}" type="sibTrans" cxnId="{45471F03-F86B-45A4-9A69-204AD2DC4957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F923C34B-5B1E-4443-97F3-92FAF4870F89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Relacionar datos y teoría</a:t>
          </a:r>
          <a:endParaRPr lang="es-CL" b="1" dirty="0">
            <a:solidFill>
              <a:schemeClr val="tx1"/>
            </a:solidFill>
          </a:endParaRPr>
        </a:p>
      </dgm:t>
    </dgm:pt>
    <dgm:pt modelId="{DB5F8C4A-76B2-4D82-8CCA-669F6BC58F4B}" type="parTrans" cxnId="{2000F7B7-FD57-4616-9AC8-1314B4152075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AF0E19A0-C103-456C-9A79-D6F508E5ADD2}" type="sibTrans" cxnId="{2000F7B7-FD57-4616-9AC8-1314B4152075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62D5D86B-E0E8-4E9B-A107-2EA05BAB2158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Vigilancia epistemológica y alerta metodológica</a:t>
          </a:r>
          <a:endParaRPr lang="es-CL" b="1" dirty="0">
            <a:solidFill>
              <a:schemeClr val="tx1"/>
            </a:solidFill>
          </a:endParaRPr>
        </a:p>
      </dgm:t>
    </dgm:pt>
    <dgm:pt modelId="{18CC403D-842E-414E-9D36-0AF025D2E457}" type="parTrans" cxnId="{C52F2435-42DA-4044-9419-4F9DFAB480ED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36FFF03C-AF5B-40E5-A26F-10191E5E2012}" type="sibTrans" cxnId="{C52F2435-42DA-4044-9419-4F9DFAB480ED}">
      <dgm:prSet/>
      <dgm:spPr/>
      <dgm:t>
        <a:bodyPr/>
        <a:lstStyle/>
        <a:p>
          <a:endParaRPr lang="es-CL" b="1">
            <a:solidFill>
              <a:schemeClr val="tx1"/>
            </a:solidFill>
          </a:endParaRPr>
        </a:p>
      </dgm:t>
    </dgm:pt>
    <dgm:pt modelId="{850DD293-F5BD-44AB-8740-4201471B0F8D}" type="pres">
      <dgm:prSet presAssocID="{573233E0-FF23-4028-B414-E1557BA5DC6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21BA1C8-A4CD-432A-93F4-FFFC29E8F90E}" type="pres">
      <dgm:prSet presAssocID="{0631E6DE-6AB7-4872-8F2F-333AD8582B4F}" presName="Accent1" presStyleCnt="0"/>
      <dgm:spPr/>
    </dgm:pt>
    <dgm:pt modelId="{34F22379-FC03-421F-B37F-DD044648901F}" type="pres">
      <dgm:prSet presAssocID="{0631E6DE-6AB7-4872-8F2F-333AD8582B4F}" presName="Accent" presStyleLbl="node1" presStyleIdx="0" presStyleCnt="3"/>
      <dgm:spPr/>
    </dgm:pt>
    <dgm:pt modelId="{C69B18CF-AACA-45C1-AD4D-DE0721FD5136}" type="pres">
      <dgm:prSet presAssocID="{0631E6DE-6AB7-4872-8F2F-333AD8582B4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003F0E-0B12-48B1-847A-5C3E9F225FC1}" type="pres">
      <dgm:prSet presAssocID="{F923C34B-5B1E-4443-97F3-92FAF4870F89}" presName="Accent2" presStyleCnt="0"/>
      <dgm:spPr/>
    </dgm:pt>
    <dgm:pt modelId="{0CF916E7-DCC3-4495-AEBA-35B841664984}" type="pres">
      <dgm:prSet presAssocID="{F923C34B-5B1E-4443-97F3-92FAF4870F89}" presName="Accent" presStyleLbl="node1" presStyleIdx="1" presStyleCnt="3"/>
      <dgm:spPr/>
    </dgm:pt>
    <dgm:pt modelId="{B3041715-C907-4CAD-9F7F-86D00ED8FA8D}" type="pres">
      <dgm:prSet presAssocID="{F923C34B-5B1E-4443-97F3-92FAF4870F89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0FB527-5821-4C75-BCE4-386B9C8A31EF}" type="pres">
      <dgm:prSet presAssocID="{62D5D86B-E0E8-4E9B-A107-2EA05BAB2158}" presName="Accent3" presStyleCnt="0"/>
      <dgm:spPr/>
    </dgm:pt>
    <dgm:pt modelId="{2459EC55-DFCA-4B50-9B06-6A77B7BF5C98}" type="pres">
      <dgm:prSet presAssocID="{62D5D86B-E0E8-4E9B-A107-2EA05BAB2158}" presName="Accent" presStyleLbl="node1" presStyleIdx="2" presStyleCnt="3"/>
      <dgm:spPr/>
    </dgm:pt>
    <dgm:pt modelId="{0DEEDB75-E479-40D0-B8BF-63CF0B67D1AE}" type="pres">
      <dgm:prSet presAssocID="{62D5D86B-E0E8-4E9B-A107-2EA05BAB215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52F2435-42DA-4044-9419-4F9DFAB480ED}" srcId="{573233E0-FF23-4028-B414-E1557BA5DC63}" destId="{62D5D86B-E0E8-4E9B-A107-2EA05BAB2158}" srcOrd="2" destOrd="0" parTransId="{18CC403D-842E-414E-9D36-0AF025D2E457}" sibTransId="{36FFF03C-AF5B-40E5-A26F-10191E5E2012}"/>
    <dgm:cxn modelId="{5FA3F7F9-55EC-4B9E-9A58-A0735A02FFB1}" type="presOf" srcId="{0631E6DE-6AB7-4872-8F2F-333AD8582B4F}" destId="{C69B18CF-AACA-45C1-AD4D-DE0721FD5136}" srcOrd="0" destOrd="0" presId="urn:microsoft.com/office/officeart/2009/layout/CircleArrowProcess"/>
    <dgm:cxn modelId="{33B537C0-7561-4DF1-BC45-AD8AB2F672A6}" type="presOf" srcId="{F923C34B-5B1E-4443-97F3-92FAF4870F89}" destId="{B3041715-C907-4CAD-9F7F-86D00ED8FA8D}" srcOrd="0" destOrd="0" presId="urn:microsoft.com/office/officeart/2009/layout/CircleArrowProcess"/>
    <dgm:cxn modelId="{F9DD5107-9AD2-47AC-B29F-6BAC7F5800B2}" type="presOf" srcId="{573233E0-FF23-4028-B414-E1557BA5DC63}" destId="{850DD293-F5BD-44AB-8740-4201471B0F8D}" srcOrd="0" destOrd="0" presId="urn:microsoft.com/office/officeart/2009/layout/CircleArrowProcess"/>
    <dgm:cxn modelId="{45471F03-F86B-45A4-9A69-204AD2DC4957}" srcId="{573233E0-FF23-4028-B414-E1557BA5DC63}" destId="{0631E6DE-6AB7-4872-8F2F-333AD8582B4F}" srcOrd="0" destOrd="0" parTransId="{2D0F18C4-E321-441C-B59D-4B9F186DE1FE}" sibTransId="{C1A748B1-F58F-40BA-91FE-FE3421B21553}"/>
    <dgm:cxn modelId="{2000F7B7-FD57-4616-9AC8-1314B4152075}" srcId="{573233E0-FF23-4028-B414-E1557BA5DC63}" destId="{F923C34B-5B1E-4443-97F3-92FAF4870F89}" srcOrd="1" destOrd="0" parTransId="{DB5F8C4A-76B2-4D82-8CCA-669F6BC58F4B}" sibTransId="{AF0E19A0-C103-456C-9A79-D6F508E5ADD2}"/>
    <dgm:cxn modelId="{B294F0E6-3CA5-4CBD-85ED-B1A16E9F760A}" type="presOf" srcId="{62D5D86B-E0E8-4E9B-A107-2EA05BAB2158}" destId="{0DEEDB75-E479-40D0-B8BF-63CF0B67D1AE}" srcOrd="0" destOrd="0" presId="urn:microsoft.com/office/officeart/2009/layout/CircleArrowProcess"/>
    <dgm:cxn modelId="{233E0279-6BEB-454D-A524-C6EAB91A8BAD}" type="presParOf" srcId="{850DD293-F5BD-44AB-8740-4201471B0F8D}" destId="{E21BA1C8-A4CD-432A-93F4-FFFC29E8F90E}" srcOrd="0" destOrd="0" presId="urn:microsoft.com/office/officeart/2009/layout/CircleArrowProcess"/>
    <dgm:cxn modelId="{02E79D5D-9028-4651-83D7-7550D44DE0D0}" type="presParOf" srcId="{E21BA1C8-A4CD-432A-93F4-FFFC29E8F90E}" destId="{34F22379-FC03-421F-B37F-DD044648901F}" srcOrd="0" destOrd="0" presId="urn:microsoft.com/office/officeart/2009/layout/CircleArrowProcess"/>
    <dgm:cxn modelId="{0F48B4AD-B1DD-49F5-9A75-013D06D1CE8E}" type="presParOf" srcId="{850DD293-F5BD-44AB-8740-4201471B0F8D}" destId="{C69B18CF-AACA-45C1-AD4D-DE0721FD5136}" srcOrd="1" destOrd="0" presId="urn:microsoft.com/office/officeart/2009/layout/CircleArrowProcess"/>
    <dgm:cxn modelId="{6E8655E9-11FC-40F7-A023-A5EA9F46FF12}" type="presParOf" srcId="{850DD293-F5BD-44AB-8740-4201471B0F8D}" destId="{E2003F0E-0B12-48B1-847A-5C3E9F225FC1}" srcOrd="2" destOrd="0" presId="urn:microsoft.com/office/officeart/2009/layout/CircleArrowProcess"/>
    <dgm:cxn modelId="{E8704FBF-F4E4-4028-8E31-F5CF5F14DC92}" type="presParOf" srcId="{E2003F0E-0B12-48B1-847A-5C3E9F225FC1}" destId="{0CF916E7-DCC3-4495-AEBA-35B841664984}" srcOrd="0" destOrd="0" presId="urn:microsoft.com/office/officeart/2009/layout/CircleArrowProcess"/>
    <dgm:cxn modelId="{FC4309F0-5BC9-4DCD-B678-5B7755BD1C12}" type="presParOf" srcId="{850DD293-F5BD-44AB-8740-4201471B0F8D}" destId="{B3041715-C907-4CAD-9F7F-86D00ED8FA8D}" srcOrd="3" destOrd="0" presId="urn:microsoft.com/office/officeart/2009/layout/CircleArrowProcess"/>
    <dgm:cxn modelId="{70F079A8-9083-4D02-9500-4E880A050182}" type="presParOf" srcId="{850DD293-F5BD-44AB-8740-4201471B0F8D}" destId="{F80FB527-5821-4C75-BCE4-386B9C8A31EF}" srcOrd="4" destOrd="0" presId="urn:microsoft.com/office/officeart/2009/layout/CircleArrowProcess"/>
    <dgm:cxn modelId="{D27CE30D-B0CD-4F08-AECB-14B2F516FF29}" type="presParOf" srcId="{F80FB527-5821-4C75-BCE4-386B9C8A31EF}" destId="{2459EC55-DFCA-4B50-9B06-6A77B7BF5C98}" srcOrd="0" destOrd="0" presId="urn:microsoft.com/office/officeart/2009/layout/CircleArrowProcess"/>
    <dgm:cxn modelId="{8F4A3C8E-0F1A-4D10-AE2A-7CBF4BA84340}" type="presParOf" srcId="{850DD293-F5BD-44AB-8740-4201471B0F8D}" destId="{0DEEDB75-E479-40D0-B8BF-63CF0B67D1A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C4C3D-1587-4FDD-AE3D-82BA1E034D43}">
      <dsp:nvSpPr>
        <dsp:cNvPr id="0" name=""/>
        <dsp:cNvSpPr/>
      </dsp:nvSpPr>
      <dsp:spPr>
        <a:xfrm rot="5400000">
          <a:off x="-147439" y="150917"/>
          <a:ext cx="982927" cy="68804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1</a:t>
          </a:r>
          <a:endParaRPr lang="es-CL" sz="1900" kern="1200" dirty="0"/>
        </a:p>
      </dsp:txBody>
      <dsp:txXfrm rot="-5400000">
        <a:off x="1" y="347503"/>
        <a:ext cx="688049" cy="294878"/>
      </dsp:txXfrm>
    </dsp:sp>
    <dsp:sp modelId="{E3FDEBDB-0ECD-4132-BA57-48A73C4C197E}">
      <dsp:nvSpPr>
        <dsp:cNvPr id="0" name=""/>
        <dsp:cNvSpPr/>
      </dsp:nvSpPr>
      <dsp:spPr>
        <a:xfrm rot="5400000">
          <a:off x="3067185" y="-2375657"/>
          <a:ext cx="638902" cy="53971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/>
            <a:t>Son inductivas.</a:t>
          </a:r>
        </a:p>
      </dsp:txBody>
      <dsp:txXfrm rot="-5400000">
        <a:off x="688050" y="34667"/>
        <a:ext cx="5365985" cy="576524"/>
      </dsp:txXfrm>
    </dsp:sp>
    <dsp:sp modelId="{FDA06AD6-31C5-4A3C-8BE8-A4C820D6103F}">
      <dsp:nvSpPr>
        <dsp:cNvPr id="0" name=""/>
        <dsp:cNvSpPr/>
      </dsp:nvSpPr>
      <dsp:spPr>
        <a:xfrm rot="5400000">
          <a:off x="-147439" y="1036673"/>
          <a:ext cx="982927" cy="68804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2</a:t>
          </a:r>
          <a:endParaRPr lang="es-CL" sz="1900" kern="1200" dirty="0"/>
        </a:p>
      </dsp:txBody>
      <dsp:txXfrm rot="-5400000">
        <a:off x="1" y="1233259"/>
        <a:ext cx="688049" cy="294878"/>
      </dsp:txXfrm>
    </dsp:sp>
    <dsp:sp modelId="{5F1E811A-31B2-4406-AA0D-936247E69E87}">
      <dsp:nvSpPr>
        <dsp:cNvPr id="0" name=""/>
        <dsp:cNvSpPr/>
      </dsp:nvSpPr>
      <dsp:spPr>
        <a:xfrm rot="5400000">
          <a:off x="3067185" y="-1489901"/>
          <a:ext cx="638902" cy="53971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Son holísticas</a:t>
          </a:r>
          <a:endParaRPr lang="es-CL" sz="1800" kern="1200" dirty="0"/>
        </a:p>
      </dsp:txBody>
      <dsp:txXfrm rot="-5400000">
        <a:off x="688050" y="920423"/>
        <a:ext cx="5365985" cy="576524"/>
      </dsp:txXfrm>
    </dsp:sp>
    <dsp:sp modelId="{FB015452-F7C3-4B46-B1B6-44A00A500D71}">
      <dsp:nvSpPr>
        <dsp:cNvPr id="0" name=""/>
        <dsp:cNvSpPr/>
      </dsp:nvSpPr>
      <dsp:spPr>
        <a:xfrm rot="5400000">
          <a:off x="-147439" y="1922430"/>
          <a:ext cx="982927" cy="68804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3</a:t>
          </a:r>
          <a:endParaRPr lang="es-CL" sz="1900" kern="1200" dirty="0"/>
        </a:p>
      </dsp:txBody>
      <dsp:txXfrm rot="-5400000">
        <a:off x="1" y="2119016"/>
        <a:ext cx="688049" cy="294878"/>
      </dsp:txXfrm>
    </dsp:sp>
    <dsp:sp modelId="{FBA29547-BB05-4A5C-BAD1-3654B5B1D129}">
      <dsp:nvSpPr>
        <dsp:cNvPr id="0" name=""/>
        <dsp:cNvSpPr/>
      </dsp:nvSpPr>
      <dsp:spPr>
        <a:xfrm rot="5400000">
          <a:off x="3067185" y="-604144"/>
          <a:ext cx="638902" cy="53971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Tratan de comprender a las personas dentro del marco de</a:t>
          </a:r>
          <a:r>
            <a:rPr lang="es-CL" sz="1800" kern="1200" dirty="0"/>
            <a:t>referencia de ellas mismas.</a:t>
          </a:r>
        </a:p>
      </dsp:txBody>
      <dsp:txXfrm rot="-5400000">
        <a:off x="688050" y="1806180"/>
        <a:ext cx="5365985" cy="576524"/>
      </dsp:txXfrm>
    </dsp:sp>
    <dsp:sp modelId="{4482AAF1-BDD7-42AF-8CFA-E78613450028}">
      <dsp:nvSpPr>
        <dsp:cNvPr id="0" name=""/>
        <dsp:cNvSpPr/>
      </dsp:nvSpPr>
      <dsp:spPr>
        <a:xfrm rot="5400000">
          <a:off x="-147439" y="2808187"/>
          <a:ext cx="982927" cy="68804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4</a:t>
          </a:r>
          <a:endParaRPr lang="es-CL" sz="1900" kern="1200" dirty="0"/>
        </a:p>
      </dsp:txBody>
      <dsp:txXfrm rot="-5400000">
        <a:off x="1" y="3004773"/>
        <a:ext cx="688049" cy="294878"/>
      </dsp:txXfrm>
    </dsp:sp>
    <dsp:sp modelId="{46FC5891-2632-4D09-A38D-BB94F2797550}">
      <dsp:nvSpPr>
        <dsp:cNvPr id="0" name=""/>
        <dsp:cNvSpPr/>
      </dsp:nvSpPr>
      <dsp:spPr>
        <a:xfrm rot="5400000">
          <a:off x="3067185" y="281612"/>
          <a:ext cx="638902" cy="53971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Todas las perspectivas son valiosas</a:t>
          </a:r>
          <a:endParaRPr lang="es-CL" sz="1800" kern="1200" dirty="0"/>
        </a:p>
      </dsp:txBody>
      <dsp:txXfrm rot="-5400000">
        <a:off x="688050" y="2691937"/>
        <a:ext cx="5365985" cy="576524"/>
      </dsp:txXfrm>
    </dsp:sp>
    <dsp:sp modelId="{A761E624-8544-4CEB-8143-0021E66FDAB6}">
      <dsp:nvSpPr>
        <dsp:cNvPr id="0" name=""/>
        <dsp:cNvSpPr/>
      </dsp:nvSpPr>
      <dsp:spPr>
        <a:xfrm rot="5400000">
          <a:off x="-147439" y="3693944"/>
          <a:ext cx="982927" cy="68804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5</a:t>
          </a:r>
          <a:endParaRPr lang="es-CL" sz="1900" kern="1200" dirty="0"/>
        </a:p>
      </dsp:txBody>
      <dsp:txXfrm rot="-5400000">
        <a:off x="1" y="3890530"/>
        <a:ext cx="688049" cy="294878"/>
      </dsp:txXfrm>
    </dsp:sp>
    <dsp:sp modelId="{9EDE1C43-3B4D-4E12-819D-D5784313F98A}">
      <dsp:nvSpPr>
        <dsp:cNvPr id="0" name=""/>
        <dsp:cNvSpPr/>
      </dsp:nvSpPr>
      <dsp:spPr>
        <a:xfrm rot="5400000">
          <a:off x="3067185" y="1167368"/>
          <a:ext cx="638902" cy="53971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/>
            <a:t>Son humanistas.</a:t>
          </a:r>
        </a:p>
      </dsp:txBody>
      <dsp:txXfrm rot="-5400000">
        <a:off x="688050" y="3577693"/>
        <a:ext cx="5365985" cy="576524"/>
      </dsp:txXfrm>
    </dsp:sp>
    <dsp:sp modelId="{BD27D18D-E705-44C7-92C4-8342E596D382}">
      <dsp:nvSpPr>
        <dsp:cNvPr id="0" name=""/>
        <dsp:cNvSpPr/>
      </dsp:nvSpPr>
      <dsp:spPr>
        <a:xfrm rot="5400000">
          <a:off x="-147439" y="4579700"/>
          <a:ext cx="982927" cy="68804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6</a:t>
          </a:r>
          <a:endParaRPr lang="es-CL" sz="1900" kern="1200" dirty="0"/>
        </a:p>
      </dsp:txBody>
      <dsp:txXfrm rot="-5400000">
        <a:off x="1" y="4776286"/>
        <a:ext cx="688049" cy="294878"/>
      </dsp:txXfrm>
    </dsp:sp>
    <dsp:sp modelId="{C66E0254-692F-42EC-935F-B4C0173B2FA8}">
      <dsp:nvSpPr>
        <dsp:cNvPr id="0" name=""/>
        <dsp:cNvSpPr/>
      </dsp:nvSpPr>
      <dsp:spPr>
        <a:xfrm rot="5400000">
          <a:off x="3067185" y="2053125"/>
          <a:ext cx="638902" cy="53971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Todos los escenarios y personas son dignos de estudio.</a:t>
          </a:r>
          <a:endParaRPr lang="es-CL" sz="1800" kern="1200" dirty="0"/>
        </a:p>
      </dsp:txBody>
      <dsp:txXfrm rot="-5400000">
        <a:off x="688050" y="4463450"/>
        <a:ext cx="5365985" cy="576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41FF5-B664-40E6-A863-32F17A1458D6}">
      <dsp:nvSpPr>
        <dsp:cNvPr id="0" name=""/>
        <dsp:cNvSpPr/>
      </dsp:nvSpPr>
      <dsp:spPr>
        <a:xfrm>
          <a:off x="-3988359" y="-612283"/>
          <a:ext cx="4752960" cy="4752960"/>
        </a:xfrm>
        <a:prstGeom prst="blockArc">
          <a:avLst>
            <a:gd name="adj1" fmla="val 18900000"/>
            <a:gd name="adj2" fmla="val 2700000"/>
            <a:gd name="adj3" fmla="val 454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C3DD1-C864-4EC3-91A9-510E54DA3C39}">
      <dsp:nvSpPr>
        <dsp:cNvPr id="0" name=""/>
        <dsp:cNvSpPr/>
      </dsp:nvSpPr>
      <dsp:spPr>
        <a:xfrm>
          <a:off x="491705" y="352839"/>
          <a:ext cx="4646143" cy="7056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132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>
              <a:solidFill>
                <a:schemeClr val="tx1"/>
              </a:solidFill>
            </a:rPr>
            <a:t>Identificar</a:t>
          </a:r>
          <a:endParaRPr lang="es-CL" sz="3600" kern="1200" dirty="0">
            <a:solidFill>
              <a:schemeClr val="tx1"/>
            </a:solidFill>
          </a:endParaRPr>
        </a:p>
      </dsp:txBody>
      <dsp:txXfrm>
        <a:off x="491705" y="352839"/>
        <a:ext cx="4646143" cy="705678"/>
      </dsp:txXfrm>
    </dsp:sp>
    <dsp:sp modelId="{26F4EA58-777C-4550-8720-35636681747A}">
      <dsp:nvSpPr>
        <dsp:cNvPr id="0" name=""/>
        <dsp:cNvSpPr/>
      </dsp:nvSpPr>
      <dsp:spPr>
        <a:xfrm>
          <a:off x="50656" y="264629"/>
          <a:ext cx="882098" cy="882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2006B-9269-4405-B56C-9E4D7E8D2C16}">
      <dsp:nvSpPr>
        <dsp:cNvPr id="0" name=""/>
        <dsp:cNvSpPr/>
      </dsp:nvSpPr>
      <dsp:spPr>
        <a:xfrm>
          <a:off x="748219" y="1411357"/>
          <a:ext cx="4389629" cy="7056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132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>
              <a:solidFill>
                <a:schemeClr val="tx1"/>
              </a:solidFill>
            </a:rPr>
            <a:t>clasificar</a:t>
          </a:r>
          <a:endParaRPr lang="es-CL" sz="3600" kern="1200" dirty="0">
            <a:solidFill>
              <a:schemeClr val="tx1"/>
            </a:solidFill>
          </a:endParaRPr>
        </a:p>
      </dsp:txBody>
      <dsp:txXfrm>
        <a:off x="748219" y="1411357"/>
        <a:ext cx="4389629" cy="705678"/>
      </dsp:txXfrm>
    </dsp:sp>
    <dsp:sp modelId="{CA3B45E0-57C6-48EF-9FCE-17AE36C1D41C}">
      <dsp:nvSpPr>
        <dsp:cNvPr id="0" name=""/>
        <dsp:cNvSpPr/>
      </dsp:nvSpPr>
      <dsp:spPr>
        <a:xfrm>
          <a:off x="307170" y="1323147"/>
          <a:ext cx="882098" cy="882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35994-F503-426F-8D59-6D4BFE82EE71}">
      <dsp:nvSpPr>
        <dsp:cNvPr id="0" name=""/>
        <dsp:cNvSpPr/>
      </dsp:nvSpPr>
      <dsp:spPr>
        <a:xfrm>
          <a:off x="491705" y="2469875"/>
          <a:ext cx="4646143" cy="7056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132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>
              <a:solidFill>
                <a:schemeClr val="tx1"/>
              </a:solidFill>
            </a:rPr>
            <a:t>sistematizar</a:t>
          </a:r>
          <a:endParaRPr lang="es-CL" sz="3600" kern="1200" dirty="0">
            <a:solidFill>
              <a:schemeClr val="tx1"/>
            </a:solidFill>
          </a:endParaRPr>
        </a:p>
      </dsp:txBody>
      <dsp:txXfrm>
        <a:off x="491705" y="2469875"/>
        <a:ext cx="4646143" cy="705678"/>
      </dsp:txXfrm>
    </dsp:sp>
    <dsp:sp modelId="{9A69F2D8-81C1-4F67-9323-50E037EB4FA5}">
      <dsp:nvSpPr>
        <dsp:cNvPr id="0" name=""/>
        <dsp:cNvSpPr/>
      </dsp:nvSpPr>
      <dsp:spPr>
        <a:xfrm>
          <a:off x="50656" y="2381665"/>
          <a:ext cx="882098" cy="8820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A7A9C-801F-491A-BF2C-8EFA9CF0AC7F}">
      <dsp:nvSpPr>
        <dsp:cNvPr id="0" name=""/>
        <dsp:cNvSpPr/>
      </dsp:nvSpPr>
      <dsp:spPr>
        <a:xfrm rot="10800000">
          <a:off x="1224968" y="1457"/>
          <a:ext cx="3974481" cy="89550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894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solidFill>
                <a:schemeClr val="tx1"/>
              </a:solidFill>
            </a:rPr>
            <a:t>Específica</a:t>
          </a:r>
          <a:endParaRPr lang="es-CL" sz="2700" kern="1200" dirty="0">
            <a:solidFill>
              <a:schemeClr val="tx1"/>
            </a:solidFill>
          </a:endParaRPr>
        </a:p>
      </dsp:txBody>
      <dsp:txXfrm rot="10800000">
        <a:off x="1448845" y="1457"/>
        <a:ext cx="3750604" cy="895507"/>
      </dsp:txXfrm>
    </dsp:sp>
    <dsp:sp modelId="{4B04914F-2884-40DA-904A-A9C61CA6A0DF}">
      <dsp:nvSpPr>
        <dsp:cNvPr id="0" name=""/>
        <dsp:cNvSpPr/>
      </dsp:nvSpPr>
      <dsp:spPr>
        <a:xfrm>
          <a:off x="777214" y="1457"/>
          <a:ext cx="895507" cy="89550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96E16-835D-418B-A5D1-50360F76270D}">
      <dsp:nvSpPr>
        <dsp:cNvPr id="0" name=""/>
        <dsp:cNvSpPr/>
      </dsp:nvSpPr>
      <dsp:spPr>
        <a:xfrm rot="10800000">
          <a:off x="1224968" y="1164280"/>
          <a:ext cx="3974481" cy="895507"/>
        </a:xfrm>
        <a:prstGeom prst="homePlat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894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solidFill>
                <a:schemeClr val="tx1"/>
              </a:solidFill>
            </a:rPr>
            <a:t>Teórica</a:t>
          </a:r>
          <a:endParaRPr lang="es-CL" sz="2700" kern="1200" dirty="0">
            <a:solidFill>
              <a:schemeClr val="tx1"/>
            </a:solidFill>
          </a:endParaRPr>
        </a:p>
      </dsp:txBody>
      <dsp:txXfrm rot="10800000">
        <a:off x="1448845" y="1164280"/>
        <a:ext cx="3750604" cy="895507"/>
      </dsp:txXfrm>
    </dsp:sp>
    <dsp:sp modelId="{6E5DDD93-DD55-4FC3-84EB-DA332B684874}">
      <dsp:nvSpPr>
        <dsp:cNvPr id="0" name=""/>
        <dsp:cNvSpPr/>
      </dsp:nvSpPr>
      <dsp:spPr>
        <a:xfrm>
          <a:off x="777214" y="1164280"/>
          <a:ext cx="895507" cy="895507"/>
        </a:xfrm>
        <a:prstGeom prst="ellipse">
          <a:avLst/>
        </a:prstGeom>
        <a:solidFill>
          <a:schemeClr val="accent2">
            <a:tint val="50000"/>
            <a:hueOff val="-440331"/>
            <a:satOff val="-38085"/>
            <a:lumOff val="-3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A2363-7E5B-406F-8CC4-E02A44D847FC}">
      <dsp:nvSpPr>
        <dsp:cNvPr id="0" name=""/>
        <dsp:cNvSpPr/>
      </dsp:nvSpPr>
      <dsp:spPr>
        <a:xfrm rot="10800000">
          <a:off x="1224968" y="2327103"/>
          <a:ext cx="3974481" cy="895507"/>
        </a:xfrm>
        <a:prstGeom prst="homePlat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894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solidFill>
                <a:schemeClr val="tx1"/>
              </a:solidFill>
            </a:rPr>
            <a:t>Metodológica</a:t>
          </a:r>
          <a:endParaRPr lang="es-CL" sz="2700" kern="1200" dirty="0">
            <a:solidFill>
              <a:schemeClr val="tx1"/>
            </a:solidFill>
          </a:endParaRPr>
        </a:p>
      </dsp:txBody>
      <dsp:txXfrm rot="10800000">
        <a:off x="1448845" y="2327103"/>
        <a:ext cx="3750604" cy="895507"/>
      </dsp:txXfrm>
    </dsp:sp>
    <dsp:sp modelId="{C50257C5-7601-42CD-9F41-F96831B2B723}">
      <dsp:nvSpPr>
        <dsp:cNvPr id="0" name=""/>
        <dsp:cNvSpPr/>
      </dsp:nvSpPr>
      <dsp:spPr>
        <a:xfrm>
          <a:off x="777214" y="2327103"/>
          <a:ext cx="895507" cy="895507"/>
        </a:xfrm>
        <a:prstGeom prst="ellipse">
          <a:avLst/>
        </a:prstGeom>
        <a:solidFill>
          <a:schemeClr val="accent2">
            <a:tint val="50000"/>
            <a:hueOff val="-880662"/>
            <a:satOff val="-76170"/>
            <a:lumOff val="-7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13D6B-66BC-4804-9936-97037C5BCE77}">
      <dsp:nvSpPr>
        <dsp:cNvPr id="0" name=""/>
        <dsp:cNvSpPr/>
      </dsp:nvSpPr>
      <dsp:spPr>
        <a:xfrm>
          <a:off x="2350930" y="2110751"/>
          <a:ext cx="526168" cy="1002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084" y="0"/>
              </a:lnTo>
              <a:lnTo>
                <a:pt x="263084" y="1002606"/>
              </a:lnTo>
              <a:lnTo>
                <a:pt x="526168" y="100260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>
            <a:solidFill>
              <a:schemeClr val="tx1"/>
            </a:solidFill>
          </a:endParaRPr>
        </a:p>
      </dsp:txBody>
      <dsp:txXfrm>
        <a:off x="2585707" y="2583747"/>
        <a:ext cx="56614" cy="56614"/>
      </dsp:txXfrm>
    </dsp:sp>
    <dsp:sp modelId="{BA6C85BA-667E-4529-B761-53A28E989441}">
      <dsp:nvSpPr>
        <dsp:cNvPr id="0" name=""/>
        <dsp:cNvSpPr/>
      </dsp:nvSpPr>
      <dsp:spPr>
        <a:xfrm>
          <a:off x="2350930" y="2065031"/>
          <a:ext cx="5261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168" y="4572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>
            <a:solidFill>
              <a:schemeClr val="tx1"/>
            </a:solidFill>
          </a:endParaRPr>
        </a:p>
      </dsp:txBody>
      <dsp:txXfrm>
        <a:off x="2600860" y="2097596"/>
        <a:ext cx="26308" cy="26308"/>
      </dsp:txXfrm>
    </dsp:sp>
    <dsp:sp modelId="{AD93B9D1-F157-4A62-9BD2-1BACA4144558}">
      <dsp:nvSpPr>
        <dsp:cNvPr id="0" name=""/>
        <dsp:cNvSpPr/>
      </dsp:nvSpPr>
      <dsp:spPr>
        <a:xfrm>
          <a:off x="2350930" y="1108144"/>
          <a:ext cx="526168" cy="1002606"/>
        </a:xfrm>
        <a:custGeom>
          <a:avLst/>
          <a:gdLst/>
          <a:ahLst/>
          <a:cxnLst/>
          <a:rect l="0" t="0" r="0" b="0"/>
          <a:pathLst>
            <a:path>
              <a:moveTo>
                <a:pt x="0" y="1002606"/>
              </a:moveTo>
              <a:lnTo>
                <a:pt x="263084" y="1002606"/>
              </a:lnTo>
              <a:lnTo>
                <a:pt x="263084" y="0"/>
              </a:lnTo>
              <a:lnTo>
                <a:pt x="526168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>
            <a:solidFill>
              <a:schemeClr val="tx1"/>
            </a:solidFill>
          </a:endParaRPr>
        </a:p>
      </dsp:txBody>
      <dsp:txXfrm>
        <a:off x="2585707" y="1581140"/>
        <a:ext cx="56614" cy="56614"/>
      </dsp:txXfrm>
    </dsp:sp>
    <dsp:sp modelId="{61D9866E-3E4E-4501-9F91-608D87BF0FB4}">
      <dsp:nvSpPr>
        <dsp:cNvPr id="0" name=""/>
        <dsp:cNvSpPr/>
      </dsp:nvSpPr>
      <dsp:spPr>
        <a:xfrm rot="16200000">
          <a:off x="-160863" y="1709708"/>
          <a:ext cx="4221502" cy="8020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>
              <a:solidFill>
                <a:schemeClr val="tx1"/>
              </a:solidFill>
            </a:rPr>
            <a:t>Revisión de literatura</a:t>
          </a:r>
          <a:endParaRPr lang="es-CL" sz="2400" b="1" kern="1200" dirty="0">
            <a:solidFill>
              <a:schemeClr val="tx1"/>
            </a:solidFill>
          </a:endParaRPr>
        </a:p>
      </dsp:txBody>
      <dsp:txXfrm>
        <a:off x="-160863" y="1709708"/>
        <a:ext cx="4221502" cy="802085"/>
      </dsp:txXfrm>
    </dsp:sp>
    <dsp:sp modelId="{E1F812E7-F0AC-4D81-9DD5-3937B9A169F6}">
      <dsp:nvSpPr>
        <dsp:cNvPr id="0" name=""/>
        <dsp:cNvSpPr/>
      </dsp:nvSpPr>
      <dsp:spPr>
        <a:xfrm>
          <a:off x="2877098" y="707101"/>
          <a:ext cx="2630840" cy="8020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solidFill>
                <a:schemeClr val="tx1"/>
              </a:solidFill>
            </a:rPr>
            <a:t>Posición “radical”</a:t>
          </a:r>
          <a:endParaRPr lang="es-CL" sz="2700" kern="1200" dirty="0">
            <a:solidFill>
              <a:schemeClr val="tx1"/>
            </a:solidFill>
          </a:endParaRPr>
        </a:p>
      </dsp:txBody>
      <dsp:txXfrm>
        <a:off x="2877098" y="707101"/>
        <a:ext cx="2630840" cy="802085"/>
      </dsp:txXfrm>
    </dsp:sp>
    <dsp:sp modelId="{5D5D3142-5A7F-486F-968E-8ED34B021213}">
      <dsp:nvSpPr>
        <dsp:cNvPr id="0" name=""/>
        <dsp:cNvSpPr/>
      </dsp:nvSpPr>
      <dsp:spPr>
        <a:xfrm>
          <a:off x="2877098" y="1709708"/>
          <a:ext cx="2630840" cy="8020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solidFill>
                <a:schemeClr val="tx1"/>
              </a:solidFill>
            </a:rPr>
            <a:t>Posición “intermedia”</a:t>
          </a:r>
          <a:endParaRPr lang="es-CL" sz="2700" kern="1200" dirty="0">
            <a:solidFill>
              <a:schemeClr val="tx1"/>
            </a:solidFill>
          </a:endParaRPr>
        </a:p>
      </dsp:txBody>
      <dsp:txXfrm>
        <a:off x="2877098" y="1709708"/>
        <a:ext cx="2630840" cy="802085"/>
      </dsp:txXfrm>
    </dsp:sp>
    <dsp:sp modelId="{4FD2791A-D295-4B4C-80FC-77143B537246}">
      <dsp:nvSpPr>
        <dsp:cNvPr id="0" name=""/>
        <dsp:cNvSpPr/>
      </dsp:nvSpPr>
      <dsp:spPr>
        <a:xfrm>
          <a:off x="2877098" y="2712315"/>
          <a:ext cx="2630840" cy="8020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>
              <a:solidFill>
                <a:schemeClr val="tx1"/>
              </a:solidFill>
            </a:rPr>
            <a:t>Posición “integradora”</a:t>
          </a:r>
          <a:endParaRPr lang="es-CL" sz="2700" kern="1200" dirty="0">
            <a:solidFill>
              <a:schemeClr val="tx1"/>
            </a:solidFill>
          </a:endParaRPr>
        </a:p>
      </dsp:txBody>
      <dsp:txXfrm>
        <a:off x="2877098" y="2712315"/>
        <a:ext cx="2630840" cy="8020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54CB4-A0DD-482D-97E6-A8371A93D126}">
      <dsp:nvSpPr>
        <dsp:cNvPr id="0" name=""/>
        <dsp:cNvSpPr/>
      </dsp:nvSpPr>
      <dsp:spPr>
        <a:xfrm>
          <a:off x="-4527656" y="-694271"/>
          <a:ext cx="5393606" cy="5393606"/>
        </a:xfrm>
        <a:prstGeom prst="blockArc">
          <a:avLst>
            <a:gd name="adj1" fmla="val 18900000"/>
            <a:gd name="adj2" fmla="val 2700000"/>
            <a:gd name="adj3" fmla="val 400"/>
          </a:avLst>
        </a:pr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242CA-64FD-4203-B5B2-F1F5D887759F}">
      <dsp:nvSpPr>
        <dsp:cNvPr id="0" name=""/>
        <dsp:cNvSpPr/>
      </dsp:nvSpPr>
      <dsp:spPr>
        <a:xfrm>
          <a:off x="379092" y="250236"/>
          <a:ext cx="3743116" cy="5007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50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>
              <a:solidFill>
                <a:schemeClr val="tx1"/>
              </a:solidFill>
            </a:rPr>
            <a:t>Bola de nieve</a:t>
          </a:r>
          <a:endParaRPr lang="es-CL" sz="2600" kern="1200" dirty="0">
            <a:solidFill>
              <a:schemeClr val="tx1"/>
            </a:solidFill>
          </a:endParaRPr>
        </a:p>
      </dsp:txBody>
      <dsp:txXfrm>
        <a:off x="379092" y="250236"/>
        <a:ext cx="3743116" cy="500793"/>
      </dsp:txXfrm>
    </dsp:sp>
    <dsp:sp modelId="{6F584680-1900-41B8-9CBF-A24798654D5A}">
      <dsp:nvSpPr>
        <dsp:cNvPr id="0" name=""/>
        <dsp:cNvSpPr/>
      </dsp:nvSpPr>
      <dsp:spPr>
        <a:xfrm>
          <a:off x="66096" y="187637"/>
          <a:ext cx="625991" cy="625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1A26E-17E4-4110-B572-A83A7647F3FB}">
      <dsp:nvSpPr>
        <dsp:cNvPr id="0" name=""/>
        <dsp:cNvSpPr/>
      </dsp:nvSpPr>
      <dsp:spPr>
        <a:xfrm>
          <a:off x="737945" y="1001185"/>
          <a:ext cx="3384262" cy="500793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50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>
              <a:solidFill>
                <a:schemeClr val="tx1"/>
              </a:solidFill>
            </a:rPr>
            <a:t>Caso extremo</a:t>
          </a:r>
          <a:endParaRPr lang="es-CL" sz="2600" kern="1200" dirty="0">
            <a:solidFill>
              <a:schemeClr val="tx1"/>
            </a:solidFill>
          </a:endParaRPr>
        </a:p>
      </dsp:txBody>
      <dsp:txXfrm>
        <a:off x="737945" y="1001185"/>
        <a:ext cx="3384262" cy="500793"/>
      </dsp:txXfrm>
    </dsp:sp>
    <dsp:sp modelId="{D3BB38BD-2484-4F9D-90DB-17C640AD572C}">
      <dsp:nvSpPr>
        <dsp:cNvPr id="0" name=""/>
        <dsp:cNvSpPr/>
      </dsp:nvSpPr>
      <dsp:spPr>
        <a:xfrm>
          <a:off x="424950" y="938586"/>
          <a:ext cx="625991" cy="625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120CC-6E28-4BCF-97BF-11266B17406C}">
      <dsp:nvSpPr>
        <dsp:cNvPr id="0" name=""/>
        <dsp:cNvSpPr/>
      </dsp:nvSpPr>
      <dsp:spPr>
        <a:xfrm>
          <a:off x="848085" y="1752135"/>
          <a:ext cx="3274123" cy="500793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50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>
              <a:solidFill>
                <a:schemeClr val="tx1"/>
              </a:solidFill>
            </a:rPr>
            <a:t>Caso negativo</a:t>
          </a:r>
          <a:endParaRPr lang="es-CL" sz="2600" kern="1200" dirty="0">
            <a:solidFill>
              <a:schemeClr val="tx1"/>
            </a:solidFill>
          </a:endParaRPr>
        </a:p>
      </dsp:txBody>
      <dsp:txXfrm>
        <a:off x="848085" y="1752135"/>
        <a:ext cx="3274123" cy="500793"/>
      </dsp:txXfrm>
    </dsp:sp>
    <dsp:sp modelId="{BF403706-2E97-4A85-A1A6-626A876BAD93}">
      <dsp:nvSpPr>
        <dsp:cNvPr id="0" name=""/>
        <dsp:cNvSpPr/>
      </dsp:nvSpPr>
      <dsp:spPr>
        <a:xfrm>
          <a:off x="535089" y="1689536"/>
          <a:ext cx="625991" cy="625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2143B-EAF8-4450-AC7D-3D0277105DD5}">
      <dsp:nvSpPr>
        <dsp:cNvPr id="0" name=""/>
        <dsp:cNvSpPr/>
      </dsp:nvSpPr>
      <dsp:spPr>
        <a:xfrm>
          <a:off x="737945" y="2503084"/>
          <a:ext cx="3384262" cy="500793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50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>
              <a:solidFill>
                <a:schemeClr val="tx1"/>
              </a:solidFill>
            </a:rPr>
            <a:t>Caso típico</a:t>
          </a:r>
          <a:endParaRPr lang="es-CL" sz="2600" kern="1200" dirty="0">
            <a:solidFill>
              <a:schemeClr val="tx1"/>
            </a:solidFill>
          </a:endParaRPr>
        </a:p>
      </dsp:txBody>
      <dsp:txXfrm>
        <a:off x="737945" y="2503084"/>
        <a:ext cx="3384262" cy="500793"/>
      </dsp:txXfrm>
    </dsp:sp>
    <dsp:sp modelId="{D3160F8D-6BBB-4ED7-A8FF-B8AD3A05B3D5}">
      <dsp:nvSpPr>
        <dsp:cNvPr id="0" name=""/>
        <dsp:cNvSpPr/>
      </dsp:nvSpPr>
      <dsp:spPr>
        <a:xfrm>
          <a:off x="424950" y="2440485"/>
          <a:ext cx="625991" cy="625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9A90A-F8D5-423E-8D0F-BE7B54D45D4D}">
      <dsp:nvSpPr>
        <dsp:cNvPr id="0" name=""/>
        <dsp:cNvSpPr/>
      </dsp:nvSpPr>
      <dsp:spPr>
        <a:xfrm>
          <a:off x="379092" y="3254034"/>
          <a:ext cx="3743116" cy="50079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50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>
              <a:solidFill>
                <a:schemeClr val="tx1"/>
              </a:solidFill>
            </a:rPr>
            <a:t>Caso ideal</a:t>
          </a:r>
          <a:endParaRPr lang="es-CL" sz="2600" kern="1200" dirty="0">
            <a:solidFill>
              <a:schemeClr val="tx1"/>
            </a:solidFill>
          </a:endParaRPr>
        </a:p>
      </dsp:txBody>
      <dsp:txXfrm>
        <a:off x="379092" y="3254034"/>
        <a:ext cx="3743116" cy="500793"/>
      </dsp:txXfrm>
    </dsp:sp>
    <dsp:sp modelId="{48CE124D-6353-438A-B2F0-AC170CED8F72}">
      <dsp:nvSpPr>
        <dsp:cNvPr id="0" name=""/>
        <dsp:cNvSpPr/>
      </dsp:nvSpPr>
      <dsp:spPr>
        <a:xfrm>
          <a:off x="66096" y="3191435"/>
          <a:ext cx="625991" cy="625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05D36-3901-42F5-BAC1-065D57074D0C}">
      <dsp:nvSpPr>
        <dsp:cNvPr id="0" name=""/>
        <dsp:cNvSpPr/>
      </dsp:nvSpPr>
      <dsp:spPr>
        <a:xfrm>
          <a:off x="1893607" y="2152378"/>
          <a:ext cx="2314408" cy="2314408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¿Por qué?</a:t>
          </a:r>
          <a:endParaRPr lang="es-CL" sz="1300" b="1" kern="1200" dirty="0">
            <a:solidFill>
              <a:schemeClr val="tx1"/>
            </a:solidFill>
          </a:endParaRPr>
        </a:p>
      </dsp:txBody>
      <dsp:txXfrm>
        <a:off x="2358906" y="2694517"/>
        <a:ext cx="1383810" cy="1189654"/>
      </dsp:txXfrm>
    </dsp:sp>
    <dsp:sp modelId="{2B37C924-3EC2-4FF9-A03F-27953CBB26C1}">
      <dsp:nvSpPr>
        <dsp:cNvPr id="0" name=""/>
        <dsp:cNvSpPr/>
      </dsp:nvSpPr>
      <dsp:spPr>
        <a:xfrm>
          <a:off x="547042" y="1605336"/>
          <a:ext cx="1683206" cy="1683206"/>
        </a:xfrm>
        <a:prstGeom prst="gear6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¿Cómo?</a:t>
          </a:r>
          <a:endParaRPr lang="es-CL" sz="1300" b="1" kern="1200" dirty="0">
            <a:solidFill>
              <a:schemeClr val="tx1"/>
            </a:solidFill>
          </a:endParaRPr>
        </a:p>
      </dsp:txBody>
      <dsp:txXfrm>
        <a:off x="970794" y="2031649"/>
        <a:ext cx="835702" cy="830580"/>
      </dsp:txXfrm>
    </dsp:sp>
    <dsp:sp modelId="{B7AFB434-F972-4947-9790-380AF82734C6}">
      <dsp:nvSpPr>
        <dsp:cNvPr id="0" name=""/>
        <dsp:cNvSpPr/>
      </dsp:nvSpPr>
      <dsp:spPr>
        <a:xfrm rot="20700000">
          <a:off x="1489809" y="444095"/>
          <a:ext cx="1649198" cy="1649198"/>
        </a:xfrm>
        <a:prstGeom prst="gear6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¿Quiénes?</a:t>
          </a:r>
          <a:endParaRPr lang="es-CL" sz="1300" b="1" kern="1200" dirty="0">
            <a:solidFill>
              <a:schemeClr val="tx1"/>
            </a:solidFill>
          </a:endParaRPr>
        </a:p>
      </dsp:txBody>
      <dsp:txXfrm rot="-20700000">
        <a:off x="1851527" y="805813"/>
        <a:ext cx="925763" cy="925763"/>
      </dsp:txXfrm>
    </dsp:sp>
    <dsp:sp modelId="{108BCBE8-1784-4A91-8E95-383B9139FE03}">
      <dsp:nvSpPr>
        <dsp:cNvPr id="0" name=""/>
        <dsp:cNvSpPr/>
      </dsp:nvSpPr>
      <dsp:spPr>
        <a:xfrm>
          <a:off x="1715795" y="1803053"/>
          <a:ext cx="2962443" cy="2962443"/>
        </a:xfrm>
        <a:prstGeom prst="circularArrow">
          <a:avLst>
            <a:gd name="adj1" fmla="val 4687"/>
            <a:gd name="adj2" fmla="val 299029"/>
            <a:gd name="adj3" fmla="val 2516568"/>
            <a:gd name="adj4" fmla="val 15860409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482-4B9D-46D9-ADF6-202AB2144D6A}">
      <dsp:nvSpPr>
        <dsp:cNvPr id="0" name=""/>
        <dsp:cNvSpPr/>
      </dsp:nvSpPr>
      <dsp:spPr>
        <a:xfrm>
          <a:off x="248949" y="1232847"/>
          <a:ext cx="2152400" cy="215240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D1169-1931-4494-A6F4-400340ED5B87}">
      <dsp:nvSpPr>
        <dsp:cNvPr id="0" name=""/>
        <dsp:cNvSpPr/>
      </dsp:nvSpPr>
      <dsp:spPr>
        <a:xfrm>
          <a:off x="1108332" y="82800"/>
          <a:ext cx="2320720" cy="23207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CC735-5E9E-4CF0-BA29-4A577F4B4077}">
      <dsp:nvSpPr>
        <dsp:cNvPr id="0" name=""/>
        <dsp:cNvSpPr/>
      </dsp:nvSpPr>
      <dsp:spPr>
        <a:xfrm>
          <a:off x="567881" y="2961412"/>
          <a:ext cx="2254446" cy="19706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Registro</a:t>
          </a:r>
          <a:endParaRPr lang="es-CL" sz="1100" kern="1200" dirty="0"/>
        </a:p>
      </dsp:txBody>
      <dsp:txXfrm>
        <a:off x="1131493" y="3257013"/>
        <a:ext cx="1099042" cy="1379469"/>
      </dsp:txXfrm>
    </dsp:sp>
    <dsp:sp modelId="{C2BDBDCF-62D6-4C79-BB75-7D1B325CC9F7}">
      <dsp:nvSpPr>
        <dsp:cNvPr id="0" name=""/>
        <dsp:cNvSpPr/>
      </dsp:nvSpPr>
      <dsp:spPr>
        <a:xfrm>
          <a:off x="4269" y="3383136"/>
          <a:ext cx="1127223" cy="11272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/>
            <a:t>1</a:t>
          </a:r>
          <a:endParaRPr lang="es-CL" sz="5200" kern="1200" dirty="0"/>
        </a:p>
      </dsp:txBody>
      <dsp:txXfrm>
        <a:off x="169347" y="3548214"/>
        <a:ext cx="797067" cy="797067"/>
      </dsp:txXfrm>
    </dsp:sp>
    <dsp:sp modelId="{ECC1AB36-1386-41FD-BDA8-1E6EC39AB5A7}">
      <dsp:nvSpPr>
        <dsp:cNvPr id="0" name=""/>
        <dsp:cNvSpPr/>
      </dsp:nvSpPr>
      <dsp:spPr>
        <a:xfrm>
          <a:off x="3526842" y="2961412"/>
          <a:ext cx="2254446" cy="19706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Clasificaciones </a:t>
          </a:r>
          <a:endParaRPr lang="es-CL" sz="1100" kern="1200" dirty="0"/>
        </a:p>
      </dsp:txBody>
      <dsp:txXfrm>
        <a:off x="4090454" y="3257013"/>
        <a:ext cx="1099042" cy="1379469"/>
      </dsp:txXfrm>
    </dsp:sp>
    <dsp:sp modelId="{599B79DF-15EA-440A-B06B-EB46C93AA6DF}">
      <dsp:nvSpPr>
        <dsp:cNvPr id="0" name=""/>
        <dsp:cNvSpPr/>
      </dsp:nvSpPr>
      <dsp:spPr>
        <a:xfrm>
          <a:off x="2963230" y="3383136"/>
          <a:ext cx="1127223" cy="11272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/>
            <a:t>2</a:t>
          </a:r>
          <a:endParaRPr lang="es-CL" sz="5200" kern="1200" dirty="0"/>
        </a:p>
      </dsp:txBody>
      <dsp:txXfrm>
        <a:off x="3128308" y="3548214"/>
        <a:ext cx="797067" cy="797067"/>
      </dsp:txXfrm>
    </dsp:sp>
    <dsp:sp modelId="{56171385-E2E1-4E55-92EE-C24685B6ED10}">
      <dsp:nvSpPr>
        <dsp:cNvPr id="0" name=""/>
        <dsp:cNvSpPr/>
      </dsp:nvSpPr>
      <dsp:spPr>
        <a:xfrm>
          <a:off x="6485803" y="2961412"/>
          <a:ext cx="2254446" cy="19706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análisis</a:t>
          </a:r>
          <a:endParaRPr lang="es-CL" sz="1100" kern="1200" dirty="0"/>
        </a:p>
      </dsp:txBody>
      <dsp:txXfrm>
        <a:off x="7049415" y="3257013"/>
        <a:ext cx="1099042" cy="1379469"/>
      </dsp:txXfrm>
    </dsp:sp>
    <dsp:sp modelId="{735C717A-0487-41B5-91B2-4BAB463B6BDB}">
      <dsp:nvSpPr>
        <dsp:cNvPr id="0" name=""/>
        <dsp:cNvSpPr/>
      </dsp:nvSpPr>
      <dsp:spPr>
        <a:xfrm>
          <a:off x="5922192" y="3383136"/>
          <a:ext cx="1127223" cy="11272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dirty="0"/>
            <a:t>3</a:t>
          </a:r>
          <a:endParaRPr lang="es-CL" sz="5200" kern="1200" dirty="0"/>
        </a:p>
      </dsp:txBody>
      <dsp:txXfrm>
        <a:off x="6087270" y="3548214"/>
        <a:ext cx="797067" cy="7970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22379-FC03-421F-B37F-DD044648901F}">
      <dsp:nvSpPr>
        <dsp:cNvPr id="0" name=""/>
        <dsp:cNvSpPr/>
      </dsp:nvSpPr>
      <dsp:spPr>
        <a:xfrm>
          <a:off x="3068666" y="0"/>
          <a:ext cx="2812201" cy="281262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B18CF-AACA-45C1-AD4D-DE0721FD5136}">
      <dsp:nvSpPr>
        <dsp:cNvPr id="0" name=""/>
        <dsp:cNvSpPr/>
      </dsp:nvSpPr>
      <dsp:spPr>
        <a:xfrm>
          <a:off x="3690255" y="1015444"/>
          <a:ext cx="1562686" cy="781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Conectar información  con imputación de sentido</a:t>
          </a:r>
          <a:endParaRPr lang="es-CL" sz="1300" b="1" kern="1200" dirty="0">
            <a:solidFill>
              <a:schemeClr val="tx1"/>
            </a:solidFill>
          </a:endParaRPr>
        </a:p>
      </dsp:txBody>
      <dsp:txXfrm>
        <a:off x="3690255" y="1015444"/>
        <a:ext cx="1562686" cy="781156"/>
      </dsp:txXfrm>
    </dsp:sp>
    <dsp:sp modelId="{0CF916E7-DCC3-4495-AEBA-35B841664984}">
      <dsp:nvSpPr>
        <dsp:cNvPr id="0" name=""/>
        <dsp:cNvSpPr/>
      </dsp:nvSpPr>
      <dsp:spPr>
        <a:xfrm>
          <a:off x="2287587" y="1616064"/>
          <a:ext cx="2812201" cy="281262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41715-C907-4CAD-9F7F-86D00ED8FA8D}">
      <dsp:nvSpPr>
        <dsp:cNvPr id="0" name=""/>
        <dsp:cNvSpPr/>
      </dsp:nvSpPr>
      <dsp:spPr>
        <a:xfrm>
          <a:off x="2912345" y="2640857"/>
          <a:ext cx="1562686" cy="781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Relacionar datos y teoría</a:t>
          </a:r>
          <a:endParaRPr lang="es-CL" sz="1300" b="1" kern="1200" dirty="0">
            <a:solidFill>
              <a:schemeClr val="tx1"/>
            </a:solidFill>
          </a:endParaRPr>
        </a:p>
      </dsp:txBody>
      <dsp:txXfrm>
        <a:off x="2912345" y="2640857"/>
        <a:ext cx="1562686" cy="781156"/>
      </dsp:txXfrm>
    </dsp:sp>
    <dsp:sp modelId="{2459EC55-DFCA-4B50-9B06-6A77B7BF5C98}">
      <dsp:nvSpPr>
        <dsp:cNvPr id="0" name=""/>
        <dsp:cNvSpPr/>
      </dsp:nvSpPr>
      <dsp:spPr>
        <a:xfrm>
          <a:off x="3268821" y="3425518"/>
          <a:ext cx="2416116" cy="241708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EDB75-E479-40D0-B8BF-63CF0B67D1AE}">
      <dsp:nvSpPr>
        <dsp:cNvPr id="0" name=""/>
        <dsp:cNvSpPr/>
      </dsp:nvSpPr>
      <dsp:spPr>
        <a:xfrm>
          <a:off x="3693952" y="4268606"/>
          <a:ext cx="1562686" cy="781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Vigilancia epistemológica y alerta metodológica</a:t>
          </a:r>
          <a:endParaRPr lang="es-CL" sz="1300" b="1" kern="1200" dirty="0">
            <a:solidFill>
              <a:schemeClr val="tx1"/>
            </a:solidFill>
          </a:endParaRPr>
        </a:p>
      </dsp:txBody>
      <dsp:txXfrm>
        <a:off x="3693952" y="4268606"/>
        <a:ext cx="1562686" cy="781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17E57FA-E011-47D3-AD56-6BE0DFCFFF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 altLang="es-CL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B3F0898-1C13-47FC-B33A-3856FC2CD3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 altLang="es-CL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7C91E90-2E8B-4532-BB79-708C53E2823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167F392-7A1D-46D3-BC10-31EEB83ADA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B84CD8BF-A3CB-4356-AF76-B20C0C6463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 altLang="es-CL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EB223EAB-12A4-4EE0-889F-934A9BA2E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607D36-A4BA-4DEA-BCDF-02FBAC654D7C}" type="slidenum">
              <a:rPr lang="es-CL" altLang="es-CL"/>
              <a:pPr/>
              <a:t>‹Nº›</a:t>
            </a:fld>
            <a:endParaRPr lang="es-C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FABB2D-876A-4ACB-8C36-B626B8E40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4E85A-7FFD-4578-8143-A7049C1D7B2F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30605B6-4001-48BE-9725-6D1A170357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0D2C158-B4A2-43A1-8EDF-B6D9A04E8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84C0EF-5D7D-4CEB-B716-3CF365DF0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884AF-EE6B-469F-BF09-C9BCF079F1D7}" type="slidenum">
              <a:rPr lang="es-CL" altLang="es-CL"/>
              <a:pPr/>
              <a:t>11</a:t>
            </a:fld>
            <a:endParaRPr lang="es-CL" altLang="es-CL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E1E3185-584C-4EC5-A54B-CA2FF2DEED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B6562D5-BD3A-4CD2-8B6E-945E01364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FF4-2EBB-4D88-AA81-0FD4D9D22A2F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990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1138206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37028587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70259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91348453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87376895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36983452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E603-B8C9-40F5-BE4E-D400624F7A5B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196017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F500-AEB4-46DC-99E2-CB548F08BEE6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30675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905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7202-8991-4931-BE50-8C6CAABD8AAC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8129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6B0-C9FE-416B-A390-A9D24BF6DEA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01268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15330836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B289-0A9B-4C82-AB8A-9998750D9068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449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1743-4626-4841-AC2C-04D6FA71A914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30204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E3EE-AA53-412D-A588-D9E60E48039C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39893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7E40-D9F2-4255-85C6-9FD2CE2ADBDC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6540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 alt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20FB5-9568-454A-8998-41229425B7F3}" type="slidenum">
              <a:rPr lang="es-ES" altLang="es-CL" smtClean="0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070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ubahamo@u.uchile.c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722A4C7-CC7D-48D0-86CC-732EF07E80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800600" y="2636838"/>
            <a:ext cx="5410200" cy="1079500"/>
          </a:xfrm>
        </p:spPr>
        <p:txBody>
          <a:bodyPr>
            <a:normAutofit fontScale="90000"/>
          </a:bodyPr>
          <a:lstStyle/>
          <a:p>
            <a:r>
              <a:rPr lang="es-ES_tradnl" altLang="es-CL" sz="2400">
                <a:solidFill>
                  <a:srgbClr val="FFFF00"/>
                </a:solidFill>
              </a:rPr>
              <a:t/>
            </a:r>
            <a:br>
              <a:rPr lang="es-ES_tradnl" altLang="es-CL" sz="2400">
                <a:solidFill>
                  <a:srgbClr val="FFFF00"/>
                </a:solidFill>
              </a:rPr>
            </a:br>
            <a:r>
              <a:rPr lang="es-ES_tradnl" altLang="es-CL" sz="2400">
                <a:solidFill>
                  <a:srgbClr val="FFFF00"/>
                </a:solidFill>
              </a:rPr>
              <a:t/>
            </a:r>
            <a:br>
              <a:rPr lang="es-ES_tradnl" altLang="es-CL" sz="2400">
                <a:solidFill>
                  <a:srgbClr val="FFFF00"/>
                </a:solidFill>
              </a:rPr>
            </a:br>
            <a:r>
              <a:rPr lang="es-ES_tradnl" altLang="es-CL" sz="2400">
                <a:solidFill>
                  <a:srgbClr val="FFFF00"/>
                </a:solidFill>
              </a:rPr>
              <a:t/>
            </a:r>
            <a:br>
              <a:rPr lang="es-ES_tradnl" altLang="es-CL" sz="2400">
                <a:solidFill>
                  <a:srgbClr val="FFFF00"/>
                </a:solidFill>
              </a:rPr>
            </a:br>
            <a:endParaRPr lang="es-CL" altLang="es-CL" sz="3200">
              <a:solidFill>
                <a:schemeClr val="hlink"/>
              </a:solidFill>
              <a:effectLst/>
            </a:endParaRPr>
          </a:p>
        </p:txBody>
      </p:sp>
      <p:sp>
        <p:nvSpPr>
          <p:cNvPr id="18" name="Rectangle 222">
            <a:extLst>
              <a:ext uri="{FF2B5EF4-FFF2-40B4-BE49-F238E27FC236}">
                <a16:creationId xmlns:a16="http://schemas.microsoft.com/office/drawing/2014/main" id="{91EAA4A2-CFB6-4A7B-83E6-5FAEBDD7D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0E4C8B6-7AE2-453C-AEFC-64F095A15BF7}" type="slidenum">
              <a:rPr lang="es-ES" altLang="es-CL"/>
              <a:pPr/>
              <a:t>1</a:t>
            </a:fld>
            <a:endParaRPr lang="es-ES" altLang="es-CL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FC4A3FC0-D958-4640-BA5D-1B9629EE1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6092826"/>
            <a:ext cx="410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C731868-753F-442C-9429-5AA05AB72D2B}"/>
              </a:ext>
            </a:extLst>
          </p:cNvPr>
          <p:cNvSpPr txBox="1"/>
          <p:nvPr/>
        </p:nvSpPr>
        <p:spPr>
          <a:xfrm>
            <a:off x="8256240" y="501317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Prof. Luis Bahamondes G.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5DAF28-97C3-4E03-8173-3674C4DFB8FA}"/>
              </a:ext>
            </a:extLst>
          </p:cNvPr>
          <p:cNvSpPr txBox="1"/>
          <p:nvPr/>
        </p:nvSpPr>
        <p:spPr>
          <a:xfrm>
            <a:off x="2223698" y="3132435"/>
            <a:ext cx="7464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“La investigación social como proceso: síntesis” </a:t>
            </a:r>
            <a:endParaRPr lang="es-CL" sz="2400" b="1" i="1" dirty="0"/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D3DEDCFA-2558-4053-AAFE-8AD11661A052}"/>
              </a:ext>
            </a:extLst>
          </p:cNvPr>
          <p:cNvSpPr txBox="1"/>
          <p:nvPr/>
        </p:nvSpPr>
        <p:spPr>
          <a:xfrm>
            <a:off x="1559496" y="407021"/>
            <a:ext cx="879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s-CL" sz="1800" b="1" dirty="0"/>
              <a:t>Universidad </a:t>
            </a:r>
            <a:r>
              <a:rPr lang="es-ES" altLang="es-CL" sz="1800" b="1"/>
              <a:t>de </a:t>
            </a:r>
            <a:r>
              <a:rPr lang="es-ES" altLang="es-CL" sz="1800" b="1" smtClean="0"/>
              <a:t>Chile</a:t>
            </a:r>
            <a:endParaRPr lang="es-ES" altLang="es-CL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56A9EB-EAA4-4A07-B035-77A3C531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10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040BAF8-AF7F-40A8-9BB2-660853CCC1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602792"/>
              </p:ext>
            </p:extLst>
          </p:nvPr>
        </p:nvGraphicFramePr>
        <p:xfrm>
          <a:off x="2032000" y="295730"/>
          <a:ext cx="8168456" cy="5842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414E94A1-3F34-426F-BB73-BCEB6AE6D1FB}"/>
              </a:ext>
            </a:extLst>
          </p:cNvPr>
          <p:cNvSpPr txBox="1"/>
          <p:nvPr/>
        </p:nvSpPr>
        <p:spPr>
          <a:xfrm>
            <a:off x="1199456" y="263691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Proceso de análisis e interpretación*:</a:t>
            </a:r>
            <a:endParaRPr lang="es-CL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AC01961-E7C1-4F5A-8F5A-984A64BA9F25}"/>
              </a:ext>
            </a:extLst>
          </p:cNvPr>
          <p:cNvSpPr txBox="1"/>
          <p:nvPr/>
        </p:nvSpPr>
        <p:spPr>
          <a:xfrm>
            <a:off x="191344" y="623731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*</a:t>
            </a:r>
            <a:r>
              <a:rPr lang="es-ES" sz="1000" dirty="0" err="1"/>
              <a:t>Scribano</a:t>
            </a:r>
            <a:r>
              <a:rPr lang="es-ES" sz="1000" dirty="0"/>
              <a:t>, A. (2008). </a:t>
            </a:r>
            <a:r>
              <a:rPr lang="es-ES" sz="1000" i="1" dirty="0"/>
              <a:t>El proceso de investigación social cualitativo. </a:t>
            </a:r>
            <a:r>
              <a:rPr lang="es-ES" sz="1000" dirty="0"/>
              <a:t>Buenos Aires: Prometeo</a:t>
            </a:r>
            <a:r>
              <a:rPr lang="es-ES" dirty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541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38ECAA91-C0F1-44F1-AF61-3A8CDB13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DB35-4A90-4CA2-9458-C758744B0F9E}" type="slidenum">
              <a:rPr lang="es-ES" altLang="es-CL"/>
              <a:pPr/>
              <a:t>11</a:t>
            </a:fld>
            <a:endParaRPr lang="es-ES" altLang="es-CL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12A7488-383F-4D73-B4BC-27F11905F67B}"/>
              </a:ext>
            </a:extLst>
          </p:cNvPr>
          <p:cNvSpPr txBox="1"/>
          <p:nvPr/>
        </p:nvSpPr>
        <p:spPr>
          <a:xfrm>
            <a:off x="3071664" y="299695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hlinkClick r:id="rId3"/>
              </a:rPr>
              <a:t>lubahamo@u.uchile.cl</a:t>
            </a:r>
            <a:r>
              <a:rPr lang="es-ES" sz="3200" dirty="0"/>
              <a:t> </a:t>
            </a:r>
            <a:endParaRPr lang="es-CL" sz="32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B70082-AADC-4DCD-A0FB-9F5FAB2B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2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5F7986E-FDA2-49E0-8DCD-9A59D3481F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3202828"/>
              </p:ext>
            </p:extLst>
          </p:nvPr>
        </p:nvGraphicFramePr>
        <p:xfrm>
          <a:off x="3917348" y="451836"/>
          <a:ext cx="608522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2704271-9943-4830-B079-2D1D283B15A6}"/>
              </a:ext>
            </a:extLst>
          </p:cNvPr>
          <p:cNvSpPr txBox="1"/>
          <p:nvPr/>
        </p:nvSpPr>
        <p:spPr>
          <a:xfrm>
            <a:off x="839280" y="3075057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Las investigaciones cualitativas: </a:t>
            </a:r>
            <a:endParaRPr lang="es-CL" sz="20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E94E5BB-C931-4579-A2FB-B71E0FDB911B}"/>
              </a:ext>
            </a:extLst>
          </p:cNvPr>
          <p:cNvSpPr txBox="1"/>
          <p:nvPr/>
        </p:nvSpPr>
        <p:spPr>
          <a:xfrm>
            <a:off x="321558" y="6221498"/>
            <a:ext cx="10017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*Esquema elaborado sobre los planteamiento de Taylor y </a:t>
            </a:r>
            <a:r>
              <a:rPr lang="es-ES" sz="1000" dirty="0" err="1"/>
              <a:t>Bogdan</a:t>
            </a:r>
            <a:r>
              <a:rPr lang="es-ES" sz="1000" dirty="0"/>
              <a:t> (2000). Introducción a la métodos cualitativos de investigación. </a:t>
            </a:r>
            <a:endParaRPr lang="es-CL" sz="1000" dirty="0"/>
          </a:p>
        </p:txBody>
      </p:sp>
    </p:spTree>
    <p:extLst>
      <p:ext uri="{BB962C8B-B14F-4D97-AF65-F5344CB8AC3E}">
        <p14:creationId xmlns:p14="http://schemas.microsoft.com/office/powerpoint/2010/main" val="386462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C50B3A-1D97-44C4-B1D8-C4649260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3</a:t>
            </a:fld>
            <a:endParaRPr lang="es-ES" alt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42576A1-1591-470E-AAD0-D220826E70F1}"/>
              </a:ext>
            </a:extLst>
          </p:cNvPr>
          <p:cNvSpPr txBox="1"/>
          <p:nvPr/>
        </p:nvSpPr>
        <p:spPr>
          <a:xfrm>
            <a:off x="695400" y="6206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MODOS DE ENTENDER EL PROBLEMA*:</a:t>
            </a:r>
            <a:endParaRPr lang="es-CL" b="1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4F2E7A13-CF5B-4A7E-8E2B-FF62782BD41A}"/>
              </a:ext>
            </a:extLst>
          </p:cNvPr>
          <p:cNvSpPr/>
          <p:nvPr/>
        </p:nvSpPr>
        <p:spPr>
          <a:xfrm>
            <a:off x="1055440" y="1621199"/>
            <a:ext cx="3600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1.El problema como incógnita </a:t>
            </a:r>
            <a:endParaRPr lang="es-CL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1E8CD964-58DC-4E2D-BDCA-86173C9E8AE5}"/>
              </a:ext>
            </a:extLst>
          </p:cNvPr>
          <p:cNvSpPr/>
          <p:nvPr/>
        </p:nvSpPr>
        <p:spPr>
          <a:xfrm>
            <a:off x="1055440" y="2465788"/>
            <a:ext cx="3600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2. El problema como instrumento de indagación</a:t>
            </a:r>
            <a:endParaRPr lang="es-CL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509C6E3-9B4F-409C-BF59-6376EE2C008A}"/>
              </a:ext>
            </a:extLst>
          </p:cNvPr>
          <p:cNvSpPr/>
          <p:nvPr/>
        </p:nvSpPr>
        <p:spPr>
          <a:xfrm>
            <a:off x="1059383" y="3353192"/>
            <a:ext cx="3600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3. El problema como llegada y salida</a:t>
            </a:r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5E10EB-B382-44B2-9225-FD1BF3005DC9}"/>
              </a:ext>
            </a:extLst>
          </p:cNvPr>
          <p:cNvSpPr txBox="1"/>
          <p:nvPr/>
        </p:nvSpPr>
        <p:spPr>
          <a:xfrm>
            <a:off x="191344" y="623731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*</a:t>
            </a:r>
            <a:r>
              <a:rPr lang="es-ES" sz="1000" dirty="0" err="1"/>
              <a:t>Scribano</a:t>
            </a:r>
            <a:r>
              <a:rPr lang="es-ES" sz="1000" dirty="0"/>
              <a:t>, A. (2008). </a:t>
            </a:r>
            <a:r>
              <a:rPr lang="es-ES" sz="1000" i="1" dirty="0"/>
              <a:t>El proceso de investigación social cualitativo. </a:t>
            </a:r>
            <a:r>
              <a:rPr lang="es-ES" sz="1000" dirty="0"/>
              <a:t>Buenos Aires: Prometeo</a:t>
            </a:r>
            <a:r>
              <a:rPr lang="es-ES" dirty="0"/>
              <a:t>.</a:t>
            </a:r>
            <a:endParaRPr lang="es-CL" dirty="0"/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D909A18F-CA62-40EC-879C-DBB26F86A980}"/>
              </a:ext>
            </a:extLst>
          </p:cNvPr>
          <p:cNvSpPr/>
          <p:nvPr/>
        </p:nvSpPr>
        <p:spPr>
          <a:xfrm>
            <a:off x="4943872" y="1196752"/>
            <a:ext cx="1152128" cy="35283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C9396D05-AEFB-4E91-81A7-A1380C178D1F}"/>
              </a:ext>
            </a:extLst>
          </p:cNvPr>
          <p:cNvSpPr/>
          <p:nvPr/>
        </p:nvSpPr>
        <p:spPr>
          <a:xfrm>
            <a:off x="6312024" y="2273071"/>
            <a:ext cx="5400600" cy="13757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solidFill>
                  <a:schemeClr val="tx1"/>
                </a:solidFill>
              </a:rPr>
              <a:t>“… hay que enfatizar que el problema es, como todo el proceso de indagación, dependiente de la teoría y de las prácticas mismas de indagación…” </a:t>
            </a:r>
            <a:r>
              <a:rPr lang="es-ES" sz="1600" dirty="0">
                <a:solidFill>
                  <a:schemeClr val="tx1"/>
                </a:solidFill>
              </a:rPr>
              <a:t>( </a:t>
            </a:r>
            <a:r>
              <a:rPr lang="es-ES" sz="1600" dirty="0" err="1">
                <a:solidFill>
                  <a:schemeClr val="tx1"/>
                </a:solidFill>
              </a:rPr>
              <a:t>Scribano</a:t>
            </a:r>
            <a:r>
              <a:rPr lang="es-ES" sz="1600" dirty="0">
                <a:solidFill>
                  <a:schemeClr val="tx1"/>
                </a:solidFill>
              </a:rPr>
              <a:t>, p. 30)</a:t>
            </a:r>
            <a:endParaRPr lang="es-C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7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5D1C57-5FD2-470A-A630-96C80FDF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4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D1810D6-A8A6-4A34-9CE8-94A51EE8F7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0499186"/>
              </p:ext>
            </p:extLst>
          </p:nvPr>
        </p:nvGraphicFramePr>
        <p:xfrm>
          <a:off x="4799856" y="1340768"/>
          <a:ext cx="5184576" cy="352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D3D6B0D7-B92C-4ACC-8123-78F4EB2FDEE7}"/>
              </a:ext>
            </a:extLst>
          </p:cNvPr>
          <p:cNvSpPr txBox="1"/>
          <p:nvPr/>
        </p:nvSpPr>
        <p:spPr>
          <a:xfrm>
            <a:off x="5159896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30E58EE-AF2F-49B3-B032-C9D0D00D5F74}"/>
              </a:ext>
            </a:extLst>
          </p:cNvPr>
          <p:cNvSpPr txBox="1"/>
          <p:nvPr/>
        </p:nvSpPr>
        <p:spPr>
          <a:xfrm>
            <a:off x="5375920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B700E4C-E1F7-4394-B711-5221C1B93585}"/>
              </a:ext>
            </a:extLst>
          </p:cNvPr>
          <p:cNvSpPr txBox="1"/>
          <p:nvPr/>
        </p:nvSpPr>
        <p:spPr>
          <a:xfrm>
            <a:off x="5159896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FFC11B-EC1F-4F35-93E3-B0994F51ED19}"/>
              </a:ext>
            </a:extLst>
          </p:cNvPr>
          <p:cNvSpPr txBox="1"/>
          <p:nvPr/>
        </p:nvSpPr>
        <p:spPr>
          <a:xfrm>
            <a:off x="1055440" y="249289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Respecto a la selección de las fuentes y recursos bibliográficos: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046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B788F1-D38D-4CC2-83BE-C26006CC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5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5078B7E-E930-4433-86C0-EE001B2123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264151"/>
              </p:ext>
            </p:extLst>
          </p:nvPr>
        </p:nvGraphicFramePr>
        <p:xfrm>
          <a:off x="4727848" y="820421"/>
          <a:ext cx="5976664" cy="3224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4B442B59-4F8D-4569-8D4F-673ED99C0A71}"/>
              </a:ext>
            </a:extLst>
          </p:cNvPr>
          <p:cNvSpPr/>
          <p:nvPr/>
        </p:nvSpPr>
        <p:spPr>
          <a:xfrm>
            <a:off x="623392" y="5085184"/>
            <a:ext cx="10729192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solidFill>
                  <a:schemeClr val="tx1"/>
                </a:solidFill>
              </a:rPr>
              <a:t>“Es importante buscar en cada tipo de bibliografía el “lugar” del sujeto investigado, es decir, nos debe familiarizar con los acuerdos y estrategias que se han usado para abordarla problemática…” </a:t>
            </a:r>
            <a:r>
              <a:rPr lang="es-ES" sz="1600" dirty="0">
                <a:solidFill>
                  <a:schemeClr val="tx1"/>
                </a:solidFill>
              </a:rPr>
              <a:t>(</a:t>
            </a:r>
            <a:r>
              <a:rPr lang="es-ES" sz="1600" dirty="0" err="1">
                <a:solidFill>
                  <a:schemeClr val="tx1"/>
                </a:solidFill>
              </a:rPr>
              <a:t>Scribano</a:t>
            </a:r>
            <a:r>
              <a:rPr lang="es-ES" sz="1600" dirty="0">
                <a:solidFill>
                  <a:schemeClr val="tx1"/>
                </a:solidFill>
              </a:rPr>
              <a:t> y Zacarías, p.27)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1ECFF03-968A-477C-ACC7-CF62C1CCF26C}"/>
              </a:ext>
            </a:extLst>
          </p:cNvPr>
          <p:cNvSpPr txBox="1"/>
          <p:nvPr/>
        </p:nvSpPr>
        <p:spPr>
          <a:xfrm>
            <a:off x="1415480" y="2049897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Tipos de bibliografía a considerar en la elaboración de un proyecto: </a:t>
            </a:r>
            <a:endParaRPr lang="es-CL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1008D996-657C-4197-864A-1A5360C0E9AF}"/>
              </a:ext>
            </a:extLst>
          </p:cNvPr>
          <p:cNvCxnSpPr/>
          <p:nvPr/>
        </p:nvCxnSpPr>
        <p:spPr>
          <a:xfrm>
            <a:off x="2999656" y="3356992"/>
            <a:ext cx="0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6BB7758D-AB36-418E-9184-B1A93E62C968}"/>
              </a:ext>
            </a:extLst>
          </p:cNvPr>
          <p:cNvSpPr txBox="1"/>
          <p:nvPr/>
        </p:nvSpPr>
        <p:spPr>
          <a:xfrm>
            <a:off x="5807968" y="10634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CCFD1-9508-49A0-B0A3-CF5A860AE078}"/>
              </a:ext>
            </a:extLst>
          </p:cNvPr>
          <p:cNvSpPr txBox="1"/>
          <p:nvPr/>
        </p:nvSpPr>
        <p:spPr>
          <a:xfrm>
            <a:off x="5807968" y="22768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35C9847-8DA8-4CBC-8C2E-539282F1AF31}"/>
              </a:ext>
            </a:extLst>
          </p:cNvPr>
          <p:cNvSpPr txBox="1"/>
          <p:nvPr/>
        </p:nvSpPr>
        <p:spPr>
          <a:xfrm>
            <a:off x="5807968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537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617AFC-526B-4C68-992F-FCCB88C5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6</a:t>
            </a:fld>
            <a:endParaRPr lang="es-ES" altLang="es-CL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66273BBE-BE15-46F7-89AE-919696365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3445639"/>
              </p:ext>
            </p:extLst>
          </p:nvPr>
        </p:nvGraphicFramePr>
        <p:xfrm>
          <a:off x="-672752" y="980728"/>
          <a:ext cx="7056784" cy="4221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errar llave 6">
            <a:extLst>
              <a:ext uri="{FF2B5EF4-FFF2-40B4-BE49-F238E27FC236}">
                <a16:creationId xmlns:a16="http://schemas.microsoft.com/office/drawing/2014/main" id="{0B50AA97-7044-4002-BD91-8349C9202744}"/>
              </a:ext>
            </a:extLst>
          </p:cNvPr>
          <p:cNvSpPr/>
          <p:nvPr/>
        </p:nvSpPr>
        <p:spPr>
          <a:xfrm>
            <a:off x="5375920" y="836712"/>
            <a:ext cx="1008112" cy="43655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0D85CAB-50AF-49DC-8211-0E07A16C68B2}"/>
              </a:ext>
            </a:extLst>
          </p:cNvPr>
          <p:cNvSpPr/>
          <p:nvPr/>
        </p:nvSpPr>
        <p:spPr>
          <a:xfrm>
            <a:off x="6672064" y="2132856"/>
            <a:ext cx="525658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solidFill>
                  <a:schemeClr val="bg1"/>
                </a:solidFill>
              </a:rPr>
              <a:t>“… la revisión de literatura puede servirnos en el planteamiento del problema cualitativo inicial… [sin embargo] nuestro fundamento no se circunscribe o limita a dicha revisión, incluso su papel es más bien de apoyo. La investigación cualitativa se basa, ante todo,  en el proceso de recolección y análisis” </a:t>
            </a:r>
            <a:r>
              <a:rPr lang="es-ES" sz="1600" dirty="0">
                <a:solidFill>
                  <a:schemeClr val="bg1"/>
                </a:solidFill>
              </a:rPr>
              <a:t>(Hernández, Fernández y Baptista, p. 527)</a:t>
            </a:r>
            <a:endParaRPr lang="es-C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00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105EC2-120C-4ACE-8556-3D253A698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7</a:t>
            </a:fld>
            <a:endParaRPr lang="es-ES" alt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008EC6A-372D-415E-9CF1-882702E8672A}"/>
              </a:ext>
            </a:extLst>
          </p:cNvPr>
          <p:cNvSpPr txBox="1"/>
          <p:nvPr/>
        </p:nvSpPr>
        <p:spPr>
          <a:xfrm>
            <a:off x="839415" y="463135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Construcción de muestras:</a:t>
            </a:r>
            <a:endParaRPr lang="es-CL" b="1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B5DD3046-B798-49B5-B507-3DEFE28D2EE7}"/>
              </a:ext>
            </a:extLst>
          </p:cNvPr>
          <p:cNvCxnSpPr>
            <a:cxnSpLocks/>
          </p:cNvCxnSpPr>
          <p:nvPr/>
        </p:nvCxnSpPr>
        <p:spPr>
          <a:xfrm>
            <a:off x="2711623" y="908720"/>
            <a:ext cx="0" cy="49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39FD73F-1091-43A2-848A-10A0F41C4E96}"/>
              </a:ext>
            </a:extLst>
          </p:cNvPr>
          <p:cNvSpPr/>
          <p:nvPr/>
        </p:nvSpPr>
        <p:spPr>
          <a:xfrm>
            <a:off x="1685512" y="1479737"/>
            <a:ext cx="2052222" cy="6972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Selección de los sujetos</a:t>
            </a:r>
            <a:endParaRPr lang="es-CL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75BC2B5A-5A82-42C3-AADA-ECDD210D346A}"/>
              </a:ext>
            </a:extLst>
          </p:cNvPr>
          <p:cNvSpPr/>
          <p:nvPr/>
        </p:nvSpPr>
        <p:spPr>
          <a:xfrm>
            <a:off x="3963495" y="1432318"/>
            <a:ext cx="79208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184DEF8-C9EF-4FB1-A690-20F89860FAD4}"/>
              </a:ext>
            </a:extLst>
          </p:cNvPr>
          <p:cNvSpPr/>
          <p:nvPr/>
        </p:nvSpPr>
        <p:spPr>
          <a:xfrm>
            <a:off x="4981344" y="1426558"/>
            <a:ext cx="5147095" cy="81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“El problema no es cuantos, sino qué  queremos saber y qué estimamos afirmar” </a:t>
            </a:r>
            <a:r>
              <a:rPr lang="es-E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s-ES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Scribano</a:t>
            </a:r>
            <a:r>
              <a:rPr lang="es-E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p. 35)</a:t>
            </a:r>
            <a:endParaRPr lang="es-CL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C375350-F978-49D7-B571-D3A974DDA0FB}"/>
              </a:ext>
            </a:extLst>
          </p:cNvPr>
          <p:cNvCxnSpPr/>
          <p:nvPr/>
        </p:nvCxnSpPr>
        <p:spPr>
          <a:xfrm flipH="1">
            <a:off x="1271463" y="9087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3E762864-8F7F-4440-8F2E-603FF9535A9E}"/>
              </a:ext>
            </a:extLst>
          </p:cNvPr>
          <p:cNvCxnSpPr>
            <a:cxnSpLocks/>
          </p:cNvCxnSpPr>
          <p:nvPr/>
        </p:nvCxnSpPr>
        <p:spPr>
          <a:xfrm flipH="1">
            <a:off x="1285027" y="908720"/>
            <a:ext cx="1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51D4E28-6215-497B-8709-F28EB9851FA0}"/>
              </a:ext>
            </a:extLst>
          </p:cNvPr>
          <p:cNvSpPr/>
          <p:nvPr/>
        </p:nvSpPr>
        <p:spPr>
          <a:xfrm>
            <a:off x="299359" y="3892010"/>
            <a:ext cx="4104453" cy="792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Fracción del universo de estudio:</a:t>
            </a:r>
            <a:endParaRPr lang="es-CL" dirty="0"/>
          </a:p>
        </p:txBody>
      </p:sp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E64C731D-B154-4DDA-80F2-8BE7E02E6E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58821"/>
              </p:ext>
            </p:extLst>
          </p:nvPr>
        </p:nvGraphicFramePr>
        <p:xfrm>
          <a:off x="4954716" y="2437873"/>
          <a:ext cx="4176464" cy="40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uadroTexto 18">
            <a:extLst>
              <a:ext uri="{FF2B5EF4-FFF2-40B4-BE49-F238E27FC236}">
                <a16:creationId xmlns:a16="http://schemas.microsoft.com/office/drawing/2014/main" id="{217FFC6F-D806-43A4-AAC6-1DF8756EF110}"/>
              </a:ext>
            </a:extLst>
          </p:cNvPr>
          <p:cNvSpPr txBox="1"/>
          <p:nvPr/>
        </p:nvSpPr>
        <p:spPr>
          <a:xfrm>
            <a:off x="5221059" y="2780928"/>
            <a:ext cx="14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CL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F57354E-44AF-4BB9-908F-92BAA4E46CFA}"/>
              </a:ext>
            </a:extLst>
          </p:cNvPr>
          <p:cNvSpPr txBox="1"/>
          <p:nvPr/>
        </p:nvSpPr>
        <p:spPr>
          <a:xfrm>
            <a:off x="5519936" y="352267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L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01B270C-D80E-4D64-BC84-5D27A8DCC337}"/>
              </a:ext>
            </a:extLst>
          </p:cNvPr>
          <p:cNvSpPr txBox="1"/>
          <p:nvPr/>
        </p:nvSpPr>
        <p:spPr>
          <a:xfrm>
            <a:off x="5663952" y="4288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</a:t>
            </a:r>
            <a:endParaRPr lang="es-CL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E0E46A2-C4A3-4CE2-B29A-A7666E6EC6A4}"/>
              </a:ext>
            </a:extLst>
          </p:cNvPr>
          <p:cNvSpPr txBox="1"/>
          <p:nvPr/>
        </p:nvSpPr>
        <p:spPr>
          <a:xfrm>
            <a:off x="5519936" y="503397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endParaRPr lang="es-CL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9644307-003D-4EEA-B7C4-E44BBDCDC7E8}"/>
              </a:ext>
            </a:extLst>
          </p:cNvPr>
          <p:cNvSpPr txBox="1"/>
          <p:nvPr/>
        </p:nvSpPr>
        <p:spPr>
          <a:xfrm>
            <a:off x="5172716" y="58052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7493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652D71-6AB0-4FDF-8D83-7EA49C08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8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E37DA77-958F-4AD2-8B82-300109342C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7202685"/>
              </p:ext>
            </p:extLst>
          </p:nvPr>
        </p:nvGraphicFramePr>
        <p:xfrm>
          <a:off x="5147327" y="836712"/>
          <a:ext cx="4208016" cy="4725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F127F996-4C38-4566-9556-2C171B29326A}"/>
              </a:ext>
            </a:extLst>
          </p:cNvPr>
          <p:cNvSpPr txBox="1"/>
          <p:nvPr/>
        </p:nvSpPr>
        <p:spPr>
          <a:xfrm>
            <a:off x="1487488" y="30467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Selección de unidad de análisis (muestra teórica):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19032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74B5A4-9DF3-4757-BD5E-5CF39BAC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5551-6479-4576-8DA9-54B183650240}" type="slidenum">
              <a:rPr lang="es-ES" altLang="es-CL" smtClean="0"/>
              <a:pPr/>
              <a:t>9</a:t>
            </a:fld>
            <a:endParaRPr lang="es-ES" altLang="es-CL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A1F1DD10-A546-4383-BD11-45EB9CFFB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645851"/>
              </p:ext>
            </p:extLst>
          </p:nvPr>
        </p:nvGraphicFramePr>
        <p:xfrm>
          <a:off x="2013258" y="-603448"/>
          <a:ext cx="8744520" cy="7893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7EEAB56-12F3-48EC-90BE-17E0824C1603}"/>
              </a:ext>
            </a:extLst>
          </p:cNvPr>
          <p:cNvSpPr txBox="1"/>
          <p:nvPr/>
        </p:nvSpPr>
        <p:spPr>
          <a:xfrm>
            <a:off x="4007768" y="6206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Procesamiento de la información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601940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1048</TotalTime>
  <Words>465</Words>
  <Application>Microsoft Office PowerPoint</Application>
  <PresentationFormat>Panorámica</PresentationFormat>
  <Paragraphs>88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Historias de Vida</dc:title>
  <dc:creator>Luis</dc:creator>
  <cp:lastModifiedBy>Sala A10</cp:lastModifiedBy>
  <cp:revision>112</cp:revision>
  <dcterms:created xsi:type="dcterms:W3CDTF">2006-01-31T16:07:39Z</dcterms:created>
  <dcterms:modified xsi:type="dcterms:W3CDTF">2023-05-16T18:25:46Z</dcterms:modified>
</cp:coreProperties>
</file>