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8" r:id="rId3"/>
    <p:sldId id="272" r:id="rId4"/>
    <p:sldId id="277" r:id="rId5"/>
    <p:sldId id="267" r:id="rId6"/>
    <p:sldId id="279" r:id="rId7"/>
    <p:sldId id="268" r:id="rId8"/>
    <p:sldId id="273" r:id="rId9"/>
    <p:sldId id="274" r:id="rId10"/>
    <p:sldId id="275" r:id="rId11"/>
    <p:sldId id="269" r:id="rId12"/>
    <p:sldId id="280" r:id="rId13"/>
    <p:sldId id="270" r:id="rId14"/>
    <p:sldId id="276" r:id="rId15"/>
    <p:sldId id="271"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4660"/>
  </p:normalViewPr>
  <p:slideViewPr>
    <p:cSldViewPr>
      <p:cViewPr varScale="1">
        <p:scale>
          <a:sx n="108" d="100"/>
          <a:sy n="108" d="100"/>
        </p:scale>
        <p:origin x="480"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EF53F-D9C9-45FE-83CE-3CA10BB6818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937992A6-0128-4C19-9722-7829E4FCBD58}">
      <dgm:prSet phldrT="[Texto]"/>
      <dgm:spPr/>
      <dgm:t>
        <a:bodyPr/>
        <a:lstStyle/>
        <a:p>
          <a:r>
            <a:rPr lang="es-ES" dirty="0">
              <a:solidFill>
                <a:schemeClr val="tx1"/>
              </a:solidFill>
            </a:rPr>
            <a:t>El tradicional (1900-1945)</a:t>
          </a:r>
        </a:p>
      </dgm:t>
    </dgm:pt>
    <dgm:pt modelId="{97201E1C-E371-46EA-A628-F7D9D848744C}" type="parTrans" cxnId="{ACC32CD1-12F6-411A-BB9C-44D08F10AFF0}">
      <dgm:prSet/>
      <dgm:spPr/>
      <dgm:t>
        <a:bodyPr/>
        <a:lstStyle/>
        <a:p>
          <a:endParaRPr lang="es-ES"/>
        </a:p>
      </dgm:t>
    </dgm:pt>
    <dgm:pt modelId="{B0829614-20F0-4015-96EC-4A281D853D2D}" type="sibTrans" cxnId="{ACC32CD1-12F6-411A-BB9C-44D08F10AFF0}">
      <dgm:prSet/>
      <dgm:spPr/>
      <dgm:t>
        <a:bodyPr/>
        <a:lstStyle/>
        <a:p>
          <a:endParaRPr lang="es-ES"/>
        </a:p>
      </dgm:t>
    </dgm:pt>
    <dgm:pt modelId="{894DEA8E-1153-4F7F-BB4C-7727F98961F5}">
      <dgm:prSet phldrT="[Texto]"/>
      <dgm:spPr/>
      <dgm:t>
        <a:bodyPr/>
        <a:lstStyle/>
        <a:p>
          <a:r>
            <a:rPr lang="es-ES" dirty="0">
              <a:solidFill>
                <a:schemeClr val="tx1"/>
              </a:solidFill>
            </a:rPr>
            <a:t>El modernista  (1945-1970)</a:t>
          </a:r>
        </a:p>
      </dgm:t>
    </dgm:pt>
    <dgm:pt modelId="{D86AB700-1AC6-4627-AAAE-6B88D02F0518}" type="parTrans" cxnId="{0E585F34-4236-4CD4-9E08-0EA6E7AE910D}">
      <dgm:prSet/>
      <dgm:spPr/>
      <dgm:t>
        <a:bodyPr/>
        <a:lstStyle/>
        <a:p>
          <a:endParaRPr lang="es-ES"/>
        </a:p>
      </dgm:t>
    </dgm:pt>
    <dgm:pt modelId="{5E4EA392-F16F-417E-B55F-DF14ECB72338}" type="sibTrans" cxnId="{0E585F34-4236-4CD4-9E08-0EA6E7AE910D}">
      <dgm:prSet/>
      <dgm:spPr/>
      <dgm:t>
        <a:bodyPr/>
        <a:lstStyle/>
        <a:p>
          <a:endParaRPr lang="es-ES"/>
        </a:p>
      </dgm:t>
    </dgm:pt>
    <dgm:pt modelId="{4D6142C7-1258-4CFB-9A1B-621DA7B76FC9}">
      <dgm:prSet phldrT="[Texto]"/>
      <dgm:spPr/>
      <dgm:t>
        <a:bodyPr/>
        <a:lstStyle/>
        <a:p>
          <a:r>
            <a:rPr lang="es-ES" dirty="0">
              <a:solidFill>
                <a:schemeClr val="tx1"/>
              </a:solidFill>
            </a:rPr>
            <a:t>El de los “géneros borrosos” (1970-1986)</a:t>
          </a:r>
        </a:p>
      </dgm:t>
    </dgm:pt>
    <dgm:pt modelId="{940D0453-03C7-4553-AF24-BD282A8B63C6}" type="parTrans" cxnId="{5F30C3DA-9820-4AD2-9E9C-E55770A698D0}">
      <dgm:prSet/>
      <dgm:spPr/>
      <dgm:t>
        <a:bodyPr/>
        <a:lstStyle/>
        <a:p>
          <a:endParaRPr lang="es-ES"/>
        </a:p>
      </dgm:t>
    </dgm:pt>
    <dgm:pt modelId="{42C49C56-172F-461C-A9A0-E92CEA87D152}" type="sibTrans" cxnId="{5F30C3DA-9820-4AD2-9E9C-E55770A698D0}">
      <dgm:prSet/>
      <dgm:spPr/>
      <dgm:t>
        <a:bodyPr/>
        <a:lstStyle/>
        <a:p>
          <a:endParaRPr lang="es-ES"/>
        </a:p>
      </dgm:t>
    </dgm:pt>
    <dgm:pt modelId="{E02219A8-7448-40DF-8E5D-05A242CB07C4}">
      <dgm:prSet phldrT="[Texto]"/>
      <dgm:spPr/>
      <dgm:t>
        <a:bodyPr/>
        <a:lstStyle/>
        <a:p>
          <a:r>
            <a:rPr lang="es-ES" dirty="0">
              <a:solidFill>
                <a:schemeClr val="tx1"/>
              </a:solidFill>
            </a:rPr>
            <a:t>El del presente (1990)</a:t>
          </a:r>
        </a:p>
      </dgm:t>
    </dgm:pt>
    <dgm:pt modelId="{A5F5CCB8-680D-41A3-A679-2284FBBA0D01}" type="parTrans" cxnId="{F9705796-3449-43E0-9259-D5E5E985A4FF}">
      <dgm:prSet/>
      <dgm:spPr/>
      <dgm:t>
        <a:bodyPr/>
        <a:lstStyle/>
        <a:p>
          <a:endParaRPr lang="es-ES"/>
        </a:p>
      </dgm:t>
    </dgm:pt>
    <dgm:pt modelId="{DCA59A7B-7CE3-42CD-A167-67D415FA5EB9}" type="sibTrans" cxnId="{F9705796-3449-43E0-9259-D5E5E985A4FF}">
      <dgm:prSet/>
      <dgm:spPr/>
      <dgm:t>
        <a:bodyPr/>
        <a:lstStyle/>
        <a:p>
          <a:endParaRPr lang="es-ES"/>
        </a:p>
      </dgm:t>
    </dgm:pt>
    <dgm:pt modelId="{8D784F78-BE61-4B1B-846A-194181096EE4}">
      <dgm:prSet phldrT="[Texto]"/>
      <dgm:spPr/>
      <dgm:t>
        <a:bodyPr/>
        <a:lstStyle/>
        <a:p>
          <a:r>
            <a:rPr lang="es-ES" dirty="0">
              <a:solidFill>
                <a:schemeClr val="tx1"/>
              </a:solidFill>
            </a:rPr>
            <a:t>El de la crisis de representación (1986-1990)</a:t>
          </a:r>
        </a:p>
      </dgm:t>
    </dgm:pt>
    <dgm:pt modelId="{F5162689-4E13-43CD-8D51-187BB16D7451}" type="parTrans" cxnId="{62D8D4C6-DDC2-41C6-A5A5-306394958925}">
      <dgm:prSet/>
      <dgm:spPr/>
      <dgm:t>
        <a:bodyPr/>
        <a:lstStyle/>
        <a:p>
          <a:endParaRPr lang="es-ES"/>
        </a:p>
      </dgm:t>
    </dgm:pt>
    <dgm:pt modelId="{54D5D933-15FE-4A4A-A688-A2EDA975CCCA}" type="sibTrans" cxnId="{62D8D4C6-DDC2-41C6-A5A5-306394958925}">
      <dgm:prSet/>
      <dgm:spPr/>
      <dgm:t>
        <a:bodyPr/>
        <a:lstStyle/>
        <a:p>
          <a:endParaRPr lang="es-ES"/>
        </a:p>
      </dgm:t>
    </dgm:pt>
    <dgm:pt modelId="{7ED6A5AD-9834-4914-BEFA-DBAE3A8CC2D6}" type="pres">
      <dgm:prSet presAssocID="{A86EF53F-D9C9-45FE-83CE-3CA10BB68188}" presName="Name0" presStyleCnt="0">
        <dgm:presLayoutVars>
          <dgm:chMax val="7"/>
          <dgm:chPref val="7"/>
          <dgm:dir/>
        </dgm:presLayoutVars>
      </dgm:prSet>
      <dgm:spPr/>
    </dgm:pt>
    <dgm:pt modelId="{C100F243-CEB1-4B88-81B4-A9EB3D6BBDFE}" type="pres">
      <dgm:prSet presAssocID="{A86EF53F-D9C9-45FE-83CE-3CA10BB68188}" presName="Name1" presStyleCnt="0"/>
      <dgm:spPr/>
    </dgm:pt>
    <dgm:pt modelId="{5B0173D0-2DFD-4FAC-AD20-AF4EFF04806A}" type="pres">
      <dgm:prSet presAssocID="{A86EF53F-D9C9-45FE-83CE-3CA10BB68188}" presName="cycle" presStyleCnt="0"/>
      <dgm:spPr/>
    </dgm:pt>
    <dgm:pt modelId="{63B6E4C4-08EE-4207-9F93-E5995A38C190}" type="pres">
      <dgm:prSet presAssocID="{A86EF53F-D9C9-45FE-83CE-3CA10BB68188}" presName="srcNode" presStyleLbl="node1" presStyleIdx="0" presStyleCnt="5"/>
      <dgm:spPr/>
    </dgm:pt>
    <dgm:pt modelId="{1BD71EA1-871A-469D-8D51-AE26BDEC0A6D}" type="pres">
      <dgm:prSet presAssocID="{A86EF53F-D9C9-45FE-83CE-3CA10BB68188}" presName="conn" presStyleLbl="parChTrans1D2" presStyleIdx="0" presStyleCnt="1"/>
      <dgm:spPr/>
    </dgm:pt>
    <dgm:pt modelId="{78D368BA-1D80-4D6A-9625-A7BF658EEF2F}" type="pres">
      <dgm:prSet presAssocID="{A86EF53F-D9C9-45FE-83CE-3CA10BB68188}" presName="extraNode" presStyleLbl="node1" presStyleIdx="0" presStyleCnt="5"/>
      <dgm:spPr/>
    </dgm:pt>
    <dgm:pt modelId="{8C501F0B-11E4-40D1-BDFC-ABA18A036622}" type="pres">
      <dgm:prSet presAssocID="{A86EF53F-D9C9-45FE-83CE-3CA10BB68188}" presName="dstNode" presStyleLbl="node1" presStyleIdx="0" presStyleCnt="5"/>
      <dgm:spPr/>
    </dgm:pt>
    <dgm:pt modelId="{105E1FEC-5515-4678-B579-74BF1FB5F088}" type="pres">
      <dgm:prSet presAssocID="{937992A6-0128-4C19-9722-7829E4FCBD58}" presName="text_1" presStyleLbl="node1" presStyleIdx="0" presStyleCnt="5">
        <dgm:presLayoutVars>
          <dgm:bulletEnabled val="1"/>
        </dgm:presLayoutVars>
      </dgm:prSet>
      <dgm:spPr/>
    </dgm:pt>
    <dgm:pt modelId="{98B8F35B-BA48-494A-A703-5E92CBCFE2F1}" type="pres">
      <dgm:prSet presAssocID="{937992A6-0128-4C19-9722-7829E4FCBD58}" presName="accent_1" presStyleCnt="0"/>
      <dgm:spPr/>
    </dgm:pt>
    <dgm:pt modelId="{58C6611F-0EB8-4716-A0B2-84944BADB6BF}" type="pres">
      <dgm:prSet presAssocID="{937992A6-0128-4C19-9722-7829E4FCBD58}" presName="accentRepeatNode" presStyleLbl="solidFgAcc1" presStyleIdx="0" presStyleCnt="5"/>
      <dgm:spPr/>
    </dgm:pt>
    <dgm:pt modelId="{4676428B-E674-438E-8ED6-9E12846C293E}" type="pres">
      <dgm:prSet presAssocID="{894DEA8E-1153-4F7F-BB4C-7727F98961F5}" presName="text_2" presStyleLbl="node1" presStyleIdx="1" presStyleCnt="5">
        <dgm:presLayoutVars>
          <dgm:bulletEnabled val="1"/>
        </dgm:presLayoutVars>
      </dgm:prSet>
      <dgm:spPr/>
    </dgm:pt>
    <dgm:pt modelId="{ADAF9047-3852-48AE-A3D4-F3760B61D77E}" type="pres">
      <dgm:prSet presAssocID="{894DEA8E-1153-4F7F-BB4C-7727F98961F5}" presName="accent_2" presStyleCnt="0"/>
      <dgm:spPr/>
    </dgm:pt>
    <dgm:pt modelId="{35AE797C-ADFC-415C-A460-9D5FDA8F3D10}" type="pres">
      <dgm:prSet presAssocID="{894DEA8E-1153-4F7F-BB4C-7727F98961F5}" presName="accentRepeatNode" presStyleLbl="solidFgAcc1" presStyleIdx="1" presStyleCnt="5"/>
      <dgm:spPr/>
    </dgm:pt>
    <dgm:pt modelId="{7F08E8CD-566F-4E58-8D7A-61A736D9FD9D}" type="pres">
      <dgm:prSet presAssocID="{4D6142C7-1258-4CFB-9A1B-621DA7B76FC9}" presName="text_3" presStyleLbl="node1" presStyleIdx="2" presStyleCnt="5">
        <dgm:presLayoutVars>
          <dgm:bulletEnabled val="1"/>
        </dgm:presLayoutVars>
      </dgm:prSet>
      <dgm:spPr/>
    </dgm:pt>
    <dgm:pt modelId="{7FA17C01-3810-42B5-AFD1-CAE7E81AF17D}" type="pres">
      <dgm:prSet presAssocID="{4D6142C7-1258-4CFB-9A1B-621DA7B76FC9}" presName="accent_3" presStyleCnt="0"/>
      <dgm:spPr/>
    </dgm:pt>
    <dgm:pt modelId="{E0CA1524-99CC-40E4-92BA-FDB07445DE9F}" type="pres">
      <dgm:prSet presAssocID="{4D6142C7-1258-4CFB-9A1B-621DA7B76FC9}" presName="accentRepeatNode" presStyleLbl="solidFgAcc1" presStyleIdx="2" presStyleCnt="5"/>
      <dgm:spPr/>
    </dgm:pt>
    <dgm:pt modelId="{C02F032E-B1D5-41FC-9C14-356EDC455052}" type="pres">
      <dgm:prSet presAssocID="{8D784F78-BE61-4B1B-846A-194181096EE4}" presName="text_4" presStyleLbl="node1" presStyleIdx="3" presStyleCnt="5">
        <dgm:presLayoutVars>
          <dgm:bulletEnabled val="1"/>
        </dgm:presLayoutVars>
      </dgm:prSet>
      <dgm:spPr/>
    </dgm:pt>
    <dgm:pt modelId="{346E71F5-F702-483E-889B-E05DD06C9EE3}" type="pres">
      <dgm:prSet presAssocID="{8D784F78-BE61-4B1B-846A-194181096EE4}" presName="accent_4" presStyleCnt="0"/>
      <dgm:spPr/>
    </dgm:pt>
    <dgm:pt modelId="{87A62513-2773-4179-8A8E-5DD63FCD544A}" type="pres">
      <dgm:prSet presAssocID="{8D784F78-BE61-4B1B-846A-194181096EE4}" presName="accentRepeatNode" presStyleLbl="solidFgAcc1" presStyleIdx="3" presStyleCnt="5"/>
      <dgm:spPr/>
    </dgm:pt>
    <dgm:pt modelId="{F39EC6A3-DC96-4002-8426-8F95EFEE5392}" type="pres">
      <dgm:prSet presAssocID="{E02219A8-7448-40DF-8E5D-05A242CB07C4}" presName="text_5" presStyleLbl="node1" presStyleIdx="4" presStyleCnt="5">
        <dgm:presLayoutVars>
          <dgm:bulletEnabled val="1"/>
        </dgm:presLayoutVars>
      </dgm:prSet>
      <dgm:spPr/>
    </dgm:pt>
    <dgm:pt modelId="{1EE30595-3FB5-440A-B737-9C44C638FAF0}" type="pres">
      <dgm:prSet presAssocID="{E02219A8-7448-40DF-8E5D-05A242CB07C4}" presName="accent_5" presStyleCnt="0"/>
      <dgm:spPr/>
    </dgm:pt>
    <dgm:pt modelId="{5699AA45-8F51-450D-BC75-DAFBE9E33E29}" type="pres">
      <dgm:prSet presAssocID="{E02219A8-7448-40DF-8E5D-05A242CB07C4}" presName="accentRepeatNode" presStyleLbl="solidFgAcc1" presStyleIdx="4" presStyleCnt="5"/>
      <dgm:spPr/>
    </dgm:pt>
  </dgm:ptLst>
  <dgm:cxnLst>
    <dgm:cxn modelId="{0E585F34-4236-4CD4-9E08-0EA6E7AE910D}" srcId="{A86EF53F-D9C9-45FE-83CE-3CA10BB68188}" destId="{894DEA8E-1153-4F7F-BB4C-7727F98961F5}" srcOrd="1" destOrd="0" parTransId="{D86AB700-1AC6-4627-AAAE-6B88D02F0518}" sibTransId="{5E4EA392-F16F-417E-B55F-DF14ECB72338}"/>
    <dgm:cxn modelId="{5C6C0C40-BF15-4257-804E-A7B372970056}" type="presOf" srcId="{B0829614-20F0-4015-96EC-4A281D853D2D}" destId="{1BD71EA1-871A-469D-8D51-AE26BDEC0A6D}" srcOrd="0" destOrd="0" presId="urn:microsoft.com/office/officeart/2008/layout/VerticalCurvedList"/>
    <dgm:cxn modelId="{F6FBD477-87B7-4AE2-B252-AF9374DF40B7}" type="presOf" srcId="{894DEA8E-1153-4F7F-BB4C-7727F98961F5}" destId="{4676428B-E674-438E-8ED6-9E12846C293E}" srcOrd="0" destOrd="0" presId="urn:microsoft.com/office/officeart/2008/layout/VerticalCurvedList"/>
    <dgm:cxn modelId="{F9705796-3449-43E0-9259-D5E5E985A4FF}" srcId="{A86EF53F-D9C9-45FE-83CE-3CA10BB68188}" destId="{E02219A8-7448-40DF-8E5D-05A242CB07C4}" srcOrd="4" destOrd="0" parTransId="{A5F5CCB8-680D-41A3-A679-2284FBBA0D01}" sibTransId="{DCA59A7B-7CE3-42CD-A167-67D415FA5EB9}"/>
    <dgm:cxn modelId="{FC520BA3-C9BA-4439-86E0-655169D2E635}" type="presOf" srcId="{8D784F78-BE61-4B1B-846A-194181096EE4}" destId="{C02F032E-B1D5-41FC-9C14-356EDC455052}" srcOrd="0" destOrd="0" presId="urn:microsoft.com/office/officeart/2008/layout/VerticalCurvedList"/>
    <dgm:cxn modelId="{64ED89A3-7BC2-47A0-873F-76D3F262AABA}" type="presOf" srcId="{A86EF53F-D9C9-45FE-83CE-3CA10BB68188}" destId="{7ED6A5AD-9834-4914-BEFA-DBAE3A8CC2D6}" srcOrd="0" destOrd="0" presId="urn:microsoft.com/office/officeart/2008/layout/VerticalCurvedList"/>
    <dgm:cxn modelId="{F5354DBA-B6EB-4506-A57B-B4B70EB59B06}" type="presOf" srcId="{937992A6-0128-4C19-9722-7829E4FCBD58}" destId="{105E1FEC-5515-4678-B579-74BF1FB5F088}" srcOrd="0" destOrd="0" presId="urn:microsoft.com/office/officeart/2008/layout/VerticalCurvedList"/>
    <dgm:cxn modelId="{62D8D4C6-DDC2-41C6-A5A5-306394958925}" srcId="{A86EF53F-D9C9-45FE-83CE-3CA10BB68188}" destId="{8D784F78-BE61-4B1B-846A-194181096EE4}" srcOrd="3" destOrd="0" parTransId="{F5162689-4E13-43CD-8D51-187BB16D7451}" sibTransId="{54D5D933-15FE-4A4A-A688-A2EDA975CCCA}"/>
    <dgm:cxn modelId="{1E7A57C7-9F0F-4AF4-A470-0E69AC942188}" type="presOf" srcId="{4D6142C7-1258-4CFB-9A1B-621DA7B76FC9}" destId="{7F08E8CD-566F-4E58-8D7A-61A736D9FD9D}" srcOrd="0" destOrd="0" presId="urn:microsoft.com/office/officeart/2008/layout/VerticalCurvedList"/>
    <dgm:cxn modelId="{ACC32CD1-12F6-411A-BB9C-44D08F10AFF0}" srcId="{A86EF53F-D9C9-45FE-83CE-3CA10BB68188}" destId="{937992A6-0128-4C19-9722-7829E4FCBD58}" srcOrd="0" destOrd="0" parTransId="{97201E1C-E371-46EA-A628-F7D9D848744C}" sibTransId="{B0829614-20F0-4015-96EC-4A281D853D2D}"/>
    <dgm:cxn modelId="{5F30C3DA-9820-4AD2-9E9C-E55770A698D0}" srcId="{A86EF53F-D9C9-45FE-83CE-3CA10BB68188}" destId="{4D6142C7-1258-4CFB-9A1B-621DA7B76FC9}" srcOrd="2" destOrd="0" parTransId="{940D0453-03C7-4553-AF24-BD282A8B63C6}" sibTransId="{42C49C56-172F-461C-A9A0-E92CEA87D152}"/>
    <dgm:cxn modelId="{86C298F5-2D8B-491D-9775-5E976444E5DB}" type="presOf" srcId="{E02219A8-7448-40DF-8E5D-05A242CB07C4}" destId="{F39EC6A3-DC96-4002-8426-8F95EFEE5392}" srcOrd="0" destOrd="0" presId="urn:microsoft.com/office/officeart/2008/layout/VerticalCurvedList"/>
    <dgm:cxn modelId="{07BA298A-8B92-4111-B86B-999F0FACF09D}" type="presParOf" srcId="{7ED6A5AD-9834-4914-BEFA-DBAE3A8CC2D6}" destId="{C100F243-CEB1-4B88-81B4-A9EB3D6BBDFE}" srcOrd="0" destOrd="0" presId="urn:microsoft.com/office/officeart/2008/layout/VerticalCurvedList"/>
    <dgm:cxn modelId="{E01950D9-E79F-401D-B5ED-2CB459803866}" type="presParOf" srcId="{C100F243-CEB1-4B88-81B4-A9EB3D6BBDFE}" destId="{5B0173D0-2DFD-4FAC-AD20-AF4EFF04806A}" srcOrd="0" destOrd="0" presId="urn:microsoft.com/office/officeart/2008/layout/VerticalCurvedList"/>
    <dgm:cxn modelId="{C23CB62C-38B6-47F7-AFEF-8775EBE72E85}" type="presParOf" srcId="{5B0173D0-2DFD-4FAC-AD20-AF4EFF04806A}" destId="{63B6E4C4-08EE-4207-9F93-E5995A38C190}" srcOrd="0" destOrd="0" presId="urn:microsoft.com/office/officeart/2008/layout/VerticalCurvedList"/>
    <dgm:cxn modelId="{02497BE6-BC7D-4EAF-A760-7AF5296B2909}" type="presParOf" srcId="{5B0173D0-2DFD-4FAC-AD20-AF4EFF04806A}" destId="{1BD71EA1-871A-469D-8D51-AE26BDEC0A6D}" srcOrd="1" destOrd="0" presId="urn:microsoft.com/office/officeart/2008/layout/VerticalCurvedList"/>
    <dgm:cxn modelId="{ABEE2680-CD22-49E9-90FC-79D08A090A0E}" type="presParOf" srcId="{5B0173D0-2DFD-4FAC-AD20-AF4EFF04806A}" destId="{78D368BA-1D80-4D6A-9625-A7BF658EEF2F}" srcOrd="2" destOrd="0" presId="urn:microsoft.com/office/officeart/2008/layout/VerticalCurvedList"/>
    <dgm:cxn modelId="{EB176AE7-B0E5-4A5D-BDEE-A542534E75A0}" type="presParOf" srcId="{5B0173D0-2DFD-4FAC-AD20-AF4EFF04806A}" destId="{8C501F0B-11E4-40D1-BDFC-ABA18A036622}" srcOrd="3" destOrd="0" presId="urn:microsoft.com/office/officeart/2008/layout/VerticalCurvedList"/>
    <dgm:cxn modelId="{45ED30CD-3FEB-47B7-B69D-BF1518B70231}" type="presParOf" srcId="{C100F243-CEB1-4B88-81B4-A9EB3D6BBDFE}" destId="{105E1FEC-5515-4678-B579-74BF1FB5F088}" srcOrd="1" destOrd="0" presId="urn:microsoft.com/office/officeart/2008/layout/VerticalCurvedList"/>
    <dgm:cxn modelId="{9677970A-50CD-4A6E-8693-7C1E0C83E107}" type="presParOf" srcId="{C100F243-CEB1-4B88-81B4-A9EB3D6BBDFE}" destId="{98B8F35B-BA48-494A-A703-5E92CBCFE2F1}" srcOrd="2" destOrd="0" presId="urn:microsoft.com/office/officeart/2008/layout/VerticalCurvedList"/>
    <dgm:cxn modelId="{96AADC68-4A1F-4A13-BDD3-3A72A78592B8}" type="presParOf" srcId="{98B8F35B-BA48-494A-A703-5E92CBCFE2F1}" destId="{58C6611F-0EB8-4716-A0B2-84944BADB6BF}" srcOrd="0" destOrd="0" presId="urn:microsoft.com/office/officeart/2008/layout/VerticalCurvedList"/>
    <dgm:cxn modelId="{0E1A6D52-C4B5-4920-B2FF-7AD49D07DF66}" type="presParOf" srcId="{C100F243-CEB1-4B88-81B4-A9EB3D6BBDFE}" destId="{4676428B-E674-438E-8ED6-9E12846C293E}" srcOrd="3" destOrd="0" presId="urn:microsoft.com/office/officeart/2008/layout/VerticalCurvedList"/>
    <dgm:cxn modelId="{3DFB0939-1014-4345-B4F9-43D4D3FA26DD}" type="presParOf" srcId="{C100F243-CEB1-4B88-81B4-A9EB3D6BBDFE}" destId="{ADAF9047-3852-48AE-A3D4-F3760B61D77E}" srcOrd="4" destOrd="0" presId="urn:microsoft.com/office/officeart/2008/layout/VerticalCurvedList"/>
    <dgm:cxn modelId="{C37860FF-1868-47C8-A3C5-24153D435F78}" type="presParOf" srcId="{ADAF9047-3852-48AE-A3D4-F3760B61D77E}" destId="{35AE797C-ADFC-415C-A460-9D5FDA8F3D10}" srcOrd="0" destOrd="0" presId="urn:microsoft.com/office/officeart/2008/layout/VerticalCurvedList"/>
    <dgm:cxn modelId="{86C22BAD-230D-48FA-81BD-A59B5932ABD5}" type="presParOf" srcId="{C100F243-CEB1-4B88-81B4-A9EB3D6BBDFE}" destId="{7F08E8CD-566F-4E58-8D7A-61A736D9FD9D}" srcOrd="5" destOrd="0" presId="urn:microsoft.com/office/officeart/2008/layout/VerticalCurvedList"/>
    <dgm:cxn modelId="{1440AB78-C00C-4E69-862E-93CC4E5080D0}" type="presParOf" srcId="{C100F243-CEB1-4B88-81B4-A9EB3D6BBDFE}" destId="{7FA17C01-3810-42B5-AFD1-CAE7E81AF17D}" srcOrd="6" destOrd="0" presId="urn:microsoft.com/office/officeart/2008/layout/VerticalCurvedList"/>
    <dgm:cxn modelId="{08C6E653-2F35-49AA-800A-50221908F8C9}" type="presParOf" srcId="{7FA17C01-3810-42B5-AFD1-CAE7E81AF17D}" destId="{E0CA1524-99CC-40E4-92BA-FDB07445DE9F}" srcOrd="0" destOrd="0" presId="urn:microsoft.com/office/officeart/2008/layout/VerticalCurvedList"/>
    <dgm:cxn modelId="{EA8D6C7D-0D3B-4AD7-897F-2B05E419FA43}" type="presParOf" srcId="{C100F243-CEB1-4B88-81B4-A9EB3D6BBDFE}" destId="{C02F032E-B1D5-41FC-9C14-356EDC455052}" srcOrd="7" destOrd="0" presId="urn:microsoft.com/office/officeart/2008/layout/VerticalCurvedList"/>
    <dgm:cxn modelId="{4A42D1AE-D9CE-4A04-B8DB-65647702A4C1}" type="presParOf" srcId="{C100F243-CEB1-4B88-81B4-A9EB3D6BBDFE}" destId="{346E71F5-F702-483E-889B-E05DD06C9EE3}" srcOrd="8" destOrd="0" presId="urn:microsoft.com/office/officeart/2008/layout/VerticalCurvedList"/>
    <dgm:cxn modelId="{353F1D1C-E82E-4A12-B6D1-ADBB76F5EB80}" type="presParOf" srcId="{346E71F5-F702-483E-889B-E05DD06C9EE3}" destId="{87A62513-2773-4179-8A8E-5DD63FCD544A}" srcOrd="0" destOrd="0" presId="urn:microsoft.com/office/officeart/2008/layout/VerticalCurvedList"/>
    <dgm:cxn modelId="{FE51A965-A9C8-47E9-8D5C-46EC48D91AFF}" type="presParOf" srcId="{C100F243-CEB1-4B88-81B4-A9EB3D6BBDFE}" destId="{F39EC6A3-DC96-4002-8426-8F95EFEE5392}" srcOrd="9" destOrd="0" presId="urn:microsoft.com/office/officeart/2008/layout/VerticalCurvedList"/>
    <dgm:cxn modelId="{66176371-359D-4BD6-A173-2834E9D6F5B1}" type="presParOf" srcId="{C100F243-CEB1-4B88-81B4-A9EB3D6BBDFE}" destId="{1EE30595-3FB5-440A-B737-9C44C638FAF0}" srcOrd="10" destOrd="0" presId="urn:microsoft.com/office/officeart/2008/layout/VerticalCurvedList"/>
    <dgm:cxn modelId="{7A82E64C-5167-46D7-9121-0A0ED859CC62}" type="presParOf" srcId="{1EE30595-3FB5-440A-B737-9C44C638FAF0}" destId="{5699AA45-8F51-450D-BC75-DAFBE9E33E2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4E77B5-8F7C-4A28-863F-7F0591742761}"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s-CL"/>
        </a:p>
      </dgm:t>
    </dgm:pt>
    <dgm:pt modelId="{3E124632-CD00-4160-AFE8-03956450252D}">
      <dgm:prSet phldrT="[Texto]" custT="1"/>
      <dgm:spPr/>
      <dgm:t>
        <a:bodyPr/>
        <a:lstStyle/>
        <a:p>
          <a:r>
            <a:rPr lang="es-CL" sz="2800" b="1" dirty="0"/>
            <a:t>Postguerra</a:t>
          </a:r>
        </a:p>
      </dgm:t>
    </dgm:pt>
    <dgm:pt modelId="{BD9BC9DB-5626-436D-9C07-E84F10335FF8}" type="parTrans" cxnId="{8219FD9B-8B93-46B1-8CE2-74516A0D35BE}">
      <dgm:prSet/>
      <dgm:spPr/>
      <dgm:t>
        <a:bodyPr/>
        <a:lstStyle/>
        <a:p>
          <a:endParaRPr lang="es-CL"/>
        </a:p>
      </dgm:t>
    </dgm:pt>
    <dgm:pt modelId="{1276F76C-98E9-4891-9ABB-7894946D8CDC}" type="sibTrans" cxnId="{8219FD9B-8B93-46B1-8CE2-74516A0D35BE}">
      <dgm:prSet/>
      <dgm:spPr/>
      <dgm:t>
        <a:bodyPr/>
        <a:lstStyle/>
        <a:p>
          <a:endParaRPr lang="es-CL"/>
        </a:p>
      </dgm:t>
    </dgm:pt>
    <dgm:pt modelId="{20B3594E-BD61-460B-9CD1-775208DA0734}">
      <dgm:prSet phldrT="[Texto]"/>
      <dgm:spPr/>
      <dgm:t>
        <a:bodyPr/>
        <a:lstStyle/>
        <a:p>
          <a:r>
            <a:rPr lang="es-CL" dirty="0">
              <a:solidFill>
                <a:schemeClr val="tx1"/>
              </a:solidFill>
            </a:rPr>
            <a:t>Nuevos procesos sociales</a:t>
          </a:r>
        </a:p>
      </dgm:t>
    </dgm:pt>
    <dgm:pt modelId="{EA348E9A-D4D4-4944-95B8-2832EEA6B29D}" type="parTrans" cxnId="{B618823C-0055-4B3B-9BBE-227E80A2A21F}">
      <dgm:prSet/>
      <dgm:spPr/>
      <dgm:t>
        <a:bodyPr/>
        <a:lstStyle/>
        <a:p>
          <a:endParaRPr lang="es-CL"/>
        </a:p>
      </dgm:t>
    </dgm:pt>
    <dgm:pt modelId="{ADD1B151-F58C-4D04-8A83-172420F79A19}" type="sibTrans" cxnId="{B618823C-0055-4B3B-9BBE-227E80A2A21F}">
      <dgm:prSet/>
      <dgm:spPr/>
      <dgm:t>
        <a:bodyPr/>
        <a:lstStyle/>
        <a:p>
          <a:endParaRPr lang="es-CL"/>
        </a:p>
      </dgm:t>
    </dgm:pt>
    <dgm:pt modelId="{F368FA7F-3B8E-416A-91D5-7B2A3B354FA9}">
      <dgm:prSet phldrT="[Texto]" custT="1"/>
      <dgm:spPr/>
      <dgm:t>
        <a:bodyPr/>
        <a:lstStyle/>
        <a:p>
          <a:r>
            <a:rPr lang="es-CL" sz="1100" dirty="0">
              <a:solidFill>
                <a:schemeClr val="tx1"/>
              </a:solidFill>
            </a:rPr>
            <a:t>Crisis de las teorías de la modernización</a:t>
          </a:r>
        </a:p>
      </dgm:t>
    </dgm:pt>
    <dgm:pt modelId="{59207721-EB52-493F-89F5-BC8E1123F0D6}" type="parTrans" cxnId="{645C06A7-9BFF-4297-A2BD-3BECF8407AE4}">
      <dgm:prSet/>
      <dgm:spPr/>
      <dgm:t>
        <a:bodyPr/>
        <a:lstStyle/>
        <a:p>
          <a:endParaRPr lang="es-CL"/>
        </a:p>
      </dgm:t>
    </dgm:pt>
    <dgm:pt modelId="{03806EC7-534D-471F-A479-016E50F16253}" type="sibTrans" cxnId="{645C06A7-9BFF-4297-A2BD-3BECF8407AE4}">
      <dgm:prSet/>
      <dgm:spPr/>
      <dgm:t>
        <a:bodyPr/>
        <a:lstStyle/>
        <a:p>
          <a:endParaRPr lang="es-CL"/>
        </a:p>
      </dgm:t>
    </dgm:pt>
    <dgm:pt modelId="{09449E82-09FC-40FE-B40A-2BAB03701563}" type="pres">
      <dgm:prSet presAssocID="{094E77B5-8F7C-4A28-863F-7F0591742761}" presName="Name0" presStyleCnt="0">
        <dgm:presLayoutVars>
          <dgm:chMax val="1"/>
          <dgm:chPref val="1"/>
        </dgm:presLayoutVars>
      </dgm:prSet>
      <dgm:spPr/>
    </dgm:pt>
    <dgm:pt modelId="{CA285EB6-5ABE-4127-8256-9DEE7748AFD1}" type="pres">
      <dgm:prSet presAssocID="{3E124632-CD00-4160-AFE8-03956450252D}" presName="Parent" presStyleLbl="node0" presStyleIdx="0" presStyleCnt="1">
        <dgm:presLayoutVars>
          <dgm:chMax val="5"/>
          <dgm:chPref val="5"/>
        </dgm:presLayoutVars>
      </dgm:prSet>
      <dgm:spPr/>
    </dgm:pt>
    <dgm:pt modelId="{1E8AAEBF-DB14-4DAC-866B-353F36BB6613}" type="pres">
      <dgm:prSet presAssocID="{3E124632-CD00-4160-AFE8-03956450252D}" presName="Accent1" presStyleLbl="node1" presStyleIdx="0" presStyleCnt="13"/>
      <dgm:spPr/>
    </dgm:pt>
    <dgm:pt modelId="{523A2F4F-F768-49CB-BFBE-F4F64AC99C26}" type="pres">
      <dgm:prSet presAssocID="{3E124632-CD00-4160-AFE8-03956450252D}" presName="Accent2" presStyleLbl="node1" presStyleIdx="1" presStyleCnt="13"/>
      <dgm:spPr/>
    </dgm:pt>
    <dgm:pt modelId="{86C1937C-9229-4EAF-B610-1129A34B29FB}" type="pres">
      <dgm:prSet presAssocID="{3E124632-CD00-4160-AFE8-03956450252D}" presName="Accent3" presStyleLbl="node1" presStyleIdx="2" presStyleCnt="13"/>
      <dgm:spPr/>
    </dgm:pt>
    <dgm:pt modelId="{C2777F6D-2996-437A-B436-13F68FD7D92D}" type="pres">
      <dgm:prSet presAssocID="{3E124632-CD00-4160-AFE8-03956450252D}" presName="Accent4" presStyleLbl="node1" presStyleIdx="3" presStyleCnt="13"/>
      <dgm:spPr/>
    </dgm:pt>
    <dgm:pt modelId="{A3CA74E3-8D07-41FE-835A-34B21554E6C9}" type="pres">
      <dgm:prSet presAssocID="{3E124632-CD00-4160-AFE8-03956450252D}" presName="Accent5" presStyleLbl="node1" presStyleIdx="4" presStyleCnt="13"/>
      <dgm:spPr/>
    </dgm:pt>
    <dgm:pt modelId="{B6AF5D3E-3014-46EE-B6AF-2A10E6393A6B}" type="pres">
      <dgm:prSet presAssocID="{3E124632-CD00-4160-AFE8-03956450252D}" presName="Accent6" presStyleLbl="node1" presStyleIdx="5" presStyleCnt="13"/>
      <dgm:spPr/>
    </dgm:pt>
    <dgm:pt modelId="{A4815057-8A7C-42AF-8905-A4120D95AE98}" type="pres">
      <dgm:prSet presAssocID="{20B3594E-BD61-460B-9CD1-775208DA0734}" presName="Child1" presStyleLbl="node1" presStyleIdx="6" presStyleCnt="13">
        <dgm:presLayoutVars>
          <dgm:chMax val="0"/>
          <dgm:chPref val="0"/>
        </dgm:presLayoutVars>
      </dgm:prSet>
      <dgm:spPr/>
    </dgm:pt>
    <dgm:pt modelId="{297AD786-56E4-4764-A5D6-B4B426F25849}" type="pres">
      <dgm:prSet presAssocID="{20B3594E-BD61-460B-9CD1-775208DA0734}" presName="Accent7" presStyleCnt="0"/>
      <dgm:spPr/>
    </dgm:pt>
    <dgm:pt modelId="{BF337B65-37E8-4FCB-B354-FE85B3D14C33}" type="pres">
      <dgm:prSet presAssocID="{20B3594E-BD61-460B-9CD1-775208DA0734}" presName="AccentHold1" presStyleLbl="node1" presStyleIdx="7" presStyleCnt="13"/>
      <dgm:spPr/>
    </dgm:pt>
    <dgm:pt modelId="{4F63B24A-B96B-46D5-9A6C-1E4BB136A16E}" type="pres">
      <dgm:prSet presAssocID="{20B3594E-BD61-460B-9CD1-775208DA0734}" presName="Accent8" presStyleCnt="0"/>
      <dgm:spPr/>
    </dgm:pt>
    <dgm:pt modelId="{2A6D8A9C-66A0-4343-A04B-885A99CE5FE7}" type="pres">
      <dgm:prSet presAssocID="{20B3594E-BD61-460B-9CD1-775208DA0734}" presName="AccentHold2" presStyleLbl="node1" presStyleIdx="8" presStyleCnt="13"/>
      <dgm:spPr/>
    </dgm:pt>
    <dgm:pt modelId="{4C5AC52B-7590-4DFF-BC01-96D43D524922}" type="pres">
      <dgm:prSet presAssocID="{F368FA7F-3B8E-416A-91D5-7B2A3B354FA9}" presName="Child2" presStyleLbl="node1" presStyleIdx="9" presStyleCnt="13">
        <dgm:presLayoutVars>
          <dgm:chMax val="0"/>
          <dgm:chPref val="0"/>
        </dgm:presLayoutVars>
      </dgm:prSet>
      <dgm:spPr/>
    </dgm:pt>
    <dgm:pt modelId="{A3CFEB39-8C97-4590-AF4A-8F71FE2EEF21}" type="pres">
      <dgm:prSet presAssocID="{F368FA7F-3B8E-416A-91D5-7B2A3B354FA9}" presName="Accent9" presStyleCnt="0"/>
      <dgm:spPr/>
    </dgm:pt>
    <dgm:pt modelId="{2971061B-9FC3-473B-B384-EE9A0C58C6C1}" type="pres">
      <dgm:prSet presAssocID="{F368FA7F-3B8E-416A-91D5-7B2A3B354FA9}" presName="AccentHold1" presStyleLbl="node1" presStyleIdx="10" presStyleCnt="13"/>
      <dgm:spPr/>
    </dgm:pt>
    <dgm:pt modelId="{B3A9C30C-2691-43FA-936B-30ECC32D3F30}" type="pres">
      <dgm:prSet presAssocID="{F368FA7F-3B8E-416A-91D5-7B2A3B354FA9}" presName="Accent10" presStyleCnt="0"/>
      <dgm:spPr/>
    </dgm:pt>
    <dgm:pt modelId="{AEF7BB75-BCBC-402D-9269-6A1C48F0610A}" type="pres">
      <dgm:prSet presAssocID="{F368FA7F-3B8E-416A-91D5-7B2A3B354FA9}" presName="AccentHold2" presStyleLbl="node1" presStyleIdx="11" presStyleCnt="13"/>
      <dgm:spPr/>
    </dgm:pt>
    <dgm:pt modelId="{0192D365-59D9-4586-848F-26DA2993E86D}" type="pres">
      <dgm:prSet presAssocID="{F368FA7F-3B8E-416A-91D5-7B2A3B354FA9}" presName="Accent11" presStyleCnt="0"/>
      <dgm:spPr/>
    </dgm:pt>
    <dgm:pt modelId="{ADFFFD59-8CD3-451A-B5E2-C1D67692A07E}" type="pres">
      <dgm:prSet presAssocID="{F368FA7F-3B8E-416A-91D5-7B2A3B354FA9}" presName="AccentHold3" presStyleLbl="node1" presStyleIdx="12" presStyleCnt="13"/>
      <dgm:spPr/>
    </dgm:pt>
  </dgm:ptLst>
  <dgm:cxnLst>
    <dgm:cxn modelId="{15C53C06-3A96-4100-B15F-A4CCEAC5A010}" type="presOf" srcId="{3E124632-CD00-4160-AFE8-03956450252D}" destId="{CA285EB6-5ABE-4127-8256-9DEE7748AFD1}" srcOrd="0" destOrd="0" presId="urn:microsoft.com/office/officeart/2009/3/layout/CircleRelationship"/>
    <dgm:cxn modelId="{B618823C-0055-4B3B-9BBE-227E80A2A21F}" srcId="{3E124632-CD00-4160-AFE8-03956450252D}" destId="{20B3594E-BD61-460B-9CD1-775208DA0734}" srcOrd="0" destOrd="0" parTransId="{EA348E9A-D4D4-4944-95B8-2832EEA6B29D}" sibTransId="{ADD1B151-F58C-4D04-8A83-172420F79A19}"/>
    <dgm:cxn modelId="{3832EC68-31E1-4B60-8B21-DA63742F9FDE}" type="presOf" srcId="{F368FA7F-3B8E-416A-91D5-7B2A3B354FA9}" destId="{4C5AC52B-7590-4DFF-BC01-96D43D524922}" srcOrd="0" destOrd="0" presId="urn:microsoft.com/office/officeart/2009/3/layout/CircleRelationship"/>
    <dgm:cxn modelId="{8219FD9B-8B93-46B1-8CE2-74516A0D35BE}" srcId="{094E77B5-8F7C-4A28-863F-7F0591742761}" destId="{3E124632-CD00-4160-AFE8-03956450252D}" srcOrd="0" destOrd="0" parTransId="{BD9BC9DB-5626-436D-9C07-E84F10335FF8}" sibTransId="{1276F76C-98E9-4891-9ABB-7894946D8CDC}"/>
    <dgm:cxn modelId="{645C06A7-9BFF-4297-A2BD-3BECF8407AE4}" srcId="{3E124632-CD00-4160-AFE8-03956450252D}" destId="{F368FA7F-3B8E-416A-91D5-7B2A3B354FA9}" srcOrd="1" destOrd="0" parTransId="{59207721-EB52-493F-89F5-BC8E1123F0D6}" sibTransId="{03806EC7-534D-471F-A479-016E50F16253}"/>
    <dgm:cxn modelId="{4C7852AD-4BD8-489C-A456-3CB55DBF773D}" type="presOf" srcId="{094E77B5-8F7C-4A28-863F-7F0591742761}" destId="{09449E82-09FC-40FE-B40A-2BAB03701563}" srcOrd="0" destOrd="0" presId="urn:microsoft.com/office/officeart/2009/3/layout/CircleRelationship"/>
    <dgm:cxn modelId="{FDA2AEC0-65F8-4464-B12E-488DE80C89A4}" type="presOf" srcId="{20B3594E-BD61-460B-9CD1-775208DA0734}" destId="{A4815057-8A7C-42AF-8905-A4120D95AE98}" srcOrd="0" destOrd="0" presId="urn:microsoft.com/office/officeart/2009/3/layout/CircleRelationship"/>
    <dgm:cxn modelId="{5BC732F5-A447-4910-A5BA-59088931319C}" type="presParOf" srcId="{09449E82-09FC-40FE-B40A-2BAB03701563}" destId="{CA285EB6-5ABE-4127-8256-9DEE7748AFD1}" srcOrd="0" destOrd="0" presId="urn:microsoft.com/office/officeart/2009/3/layout/CircleRelationship"/>
    <dgm:cxn modelId="{FA507EAD-C21B-462F-AEDB-7B7389620C9B}" type="presParOf" srcId="{09449E82-09FC-40FE-B40A-2BAB03701563}" destId="{1E8AAEBF-DB14-4DAC-866B-353F36BB6613}" srcOrd="1" destOrd="0" presId="urn:microsoft.com/office/officeart/2009/3/layout/CircleRelationship"/>
    <dgm:cxn modelId="{3F68BBEB-F8F5-4C3D-B54F-3584A356D2E3}" type="presParOf" srcId="{09449E82-09FC-40FE-B40A-2BAB03701563}" destId="{523A2F4F-F768-49CB-BFBE-F4F64AC99C26}" srcOrd="2" destOrd="0" presId="urn:microsoft.com/office/officeart/2009/3/layout/CircleRelationship"/>
    <dgm:cxn modelId="{85342D56-77F4-4404-87B9-09CC7D410705}" type="presParOf" srcId="{09449E82-09FC-40FE-B40A-2BAB03701563}" destId="{86C1937C-9229-4EAF-B610-1129A34B29FB}" srcOrd="3" destOrd="0" presId="urn:microsoft.com/office/officeart/2009/3/layout/CircleRelationship"/>
    <dgm:cxn modelId="{27702853-8640-4081-BAE4-8AA96C15EBAF}" type="presParOf" srcId="{09449E82-09FC-40FE-B40A-2BAB03701563}" destId="{C2777F6D-2996-437A-B436-13F68FD7D92D}" srcOrd="4" destOrd="0" presId="urn:microsoft.com/office/officeart/2009/3/layout/CircleRelationship"/>
    <dgm:cxn modelId="{C7862EE7-03CB-4F22-8073-3F9B8DCC2CDB}" type="presParOf" srcId="{09449E82-09FC-40FE-B40A-2BAB03701563}" destId="{A3CA74E3-8D07-41FE-835A-34B21554E6C9}" srcOrd="5" destOrd="0" presId="urn:microsoft.com/office/officeart/2009/3/layout/CircleRelationship"/>
    <dgm:cxn modelId="{1CC78993-5278-4595-BEB1-C11FEC2AB64B}" type="presParOf" srcId="{09449E82-09FC-40FE-B40A-2BAB03701563}" destId="{B6AF5D3E-3014-46EE-B6AF-2A10E6393A6B}" srcOrd="6" destOrd="0" presId="urn:microsoft.com/office/officeart/2009/3/layout/CircleRelationship"/>
    <dgm:cxn modelId="{8CD2D0D1-E690-4C70-9C83-A5EE3F5D21EB}" type="presParOf" srcId="{09449E82-09FC-40FE-B40A-2BAB03701563}" destId="{A4815057-8A7C-42AF-8905-A4120D95AE98}" srcOrd="7" destOrd="0" presId="urn:microsoft.com/office/officeart/2009/3/layout/CircleRelationship"/>
    <dgm:cxn modelId="{E3C4AD59-3DD5-4EEC-9465-DD0692C76BE6}" type="presParOf" srcId="{09449E82-09FC-40FE-B40A-2BAB03701563}" destId="{297AD786-56E4-4764-A5D6-B4B426F25849}" srcOrd="8" destOrd="0" presId="urn:microsoft.com/office/officeart/2009/3/layout/CircleRelationship"/>
    <dgm:cxn modelId="{B501AEE4-C404-463C-B17B-3B0D836E7A26}" type="presParOf" srcId="{297AD786-56E4-4764-A5D6-B4B426F25849}" destId="{BF337B65-37E8-4FCB-B354-FE85B3D14C33}" srcOrd="0" destOrd="0" presId="urn:microsoft.com/office/officeart/2009/3/layout/CircleRelationship"/>
    <dgm:cxn modelId="{C17C2EAF-44C0-4459-B996-46C0C96FFBE8}" type="presParOf" srcId="{09449E82-09FC-40FE-B40A-2BAB03701563}" destId="{4F63B24A-B96B-46D5-9A6C-1E4BB136A16E}" srcOrd="9" destOrd="0" presId="urn:microsoft.com/office/officeart/2009/3/layout/CircleRelationship"/>
    <dgm:cxn modelId="{39D5BCC1-A368-4A31-9105-B7CD526ACABB}" type="presParOf" srcId="{4F63B24A-B96B-46D5-9A6C-1E4BB136A16E}" destId="{2A6D8A9C-66A0-4343-A04B-885A99CE5FE7}" srcOrd="0" destOrd="0" presId="urn:microsoft.com/office/officeart/2009/3/layout/CircleRelationship"/>
    <dgm:cxn modelId="{9B97DA32-065F-4E27-8BDB-B87F104B5ED9}" type="presParOf" srcId="{09449E82-09FC-40FE-B40A-2BAB03701563}" destId="{4C5AC52B-7590-4DFF-BC01-96D43D524922}" srcOrd="10" destOrd="0" presId="urn:microsoft.com/office/officeart/2009/3/layout/CircleRelationship"/>
    <dgm:cxn modelId="{9C2DECB2-6880-4AA5-B0DC-2B97A476D617}" type="presParOf" srcId="{09449E82-09FC-40FE-B40A-2BAB03701563}" destId="{A3CFEB39-8C97-4590-AF4A-8F71FE2EEF21}" srcOrd="11" destOrd="0" presId="urn:microsoft.com/office/officeart/2009/3/layout/CircleRelationship"/>
    <dgm:cxn modelId="{4604A402-9839-49F5-92D0-07BB10BB8F33}" type="presParOf" srcId="{A3CFEB39-8C97-4590-AF4A-8F71FE2EEF21}" destId="{2971061B-9FC3-473B-B384-EE9A0C58C6C1}" srcOrd="0" destOrd="0" presId="urn:microsoft.com/office/officeart/2009/3/layout/CircleRelationship"/>
    <dgm:cxn modelId="{A9B62728-357B-4CDD-BBC8-D1693D894648}" type="presParOf" srcId="{09449E82-09FC-40FE-B40A-2BAB03701563}" destId="{B3A9C30C-2691-43FA-936B-30ECC32D3F30}" srcOrd="12" destOrd="0" presId="urn:microsoft.com/office/officeart/2009/3/layout/CircleRelationship"/>
    <dgm:cxn modelId="{F6EC37AC-AA34-4E75-8E87-D275BADAD841}" type="presParOf" srcId="{B3A9C30C-2691-43FA-936B-30ECC32D3F30}" destId="{AEF7BB75-BCBC-402D-9269-6A1C48F0610A}" srcOrd="0" destOrd="0" presId="urn:microsoft.com/office/officeart/2009/3/layout/CircleRelationship"/>
    <dgm:cxn modelId="{FCCC66AE-F507-41E6-BC55-DD40B71DFFDA}" type="presParOf" srcId="{09449E82-09FC-40FE-B40A-2BAB03701563}" destId="{0192D365-59D9-4586-848F-26DA2993E86D}" srcOrd="13" destOrd="0" presId="urn:microsoft.com/office/officeart/2009/3/layout/CircleRelationship"/>
    <dgm:cxn modelId="{3FF30FC8-076E-4D08-96EC-43DE19FA5D48}" type="presParOf" srcId="{0192D365-59D9-4586-848F-26DA2993E86D}" destId="{ADFFFD59-8CD3-451A-B5E2-C1D67692A07E}"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201DCD-6E9D-4F8F-A459-E19ECDE66D2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CL"/>
        </a:p>
      </dgm:t>
    </dgm:pt>
    <dgm:pt modelId="{A77F6C3A-B7E7-4DCF-8778-123BDBD1216C}">
      <dgm:prSet phldrT="[Texto]" custT="1"/>
      <dgm:spPr>
        <a:solidFill>
          <a:srgbClr val="92D050"/>
        </a:solidFill>
      </dgm:spPr>
      <dgm:t>
        <a:bodyPr/>
        <a:lstStyle/>
        <a:p>
          <a:r>
            <a:rPr lang="es-CL" sz="3200" dirty="0">
              <a:solidFill>
                <a:schemeClr val="tx1"/>
              </a:solidFill>
            </a:rPr>
            <a:t>1</a:t>
          </a:r>
        </a:p>
      </dgm:t>
    </dgm:pt>
    <dgm:pt modelId="{E61380ED-E145-4F06-9F4F-49341CC6F6AB}" type="parTrans" cxnId="{E6AEF4B8-BD90-429D-86F2-FAF8C8A9FE8C}">
      <dgm:prSet/>
      <dgm:spPr/>
      <dgm:t>
        <a:bodyPr/>
        <a:lstStyle/>
        <a:p>
          <a:endParaRPr lang="es-CL"/>
        </a:p>
      </dgm:t>
    </dgm:pt>
    <dgm:pt modelId="{0D7FC65E-D834-4504-98F3-F7FFF7087F2F}" type="sibTrans" cxnId="{E6AEF4B8-BD90-429D-86F2-FAF8C8A9FE8C}">
      <dgm:prSet/>
      <dgm:spPr/>
      <dgm:t>
        <a:bodyPr/>
        <a:lstStyle/>
        <a:p>
          <a:endParaRPr lang="es-CL"/>
        </a:p>
      </dgm:t>
    </dgm:pt>
    <dgm:pt modelId="{A340D596-3CE6-4E65-A624-9B22F567AC48}">
      <dgm:prSet phldrT="[Texto]"/>
      <dgm:spPr/>
      <dgm:t>
        <a:bodyPr/>
        <a:lstStyle/>
        <a:p>
          <a:pPr algn="just"/>
          <a:r>
            <a:rPr lang="es-CL" dirty="0">
              <a:solidFill>
                <a:schemeClr val="tx1"/>
              </a:solidFill>
            </a:rPr>
            <a:t>Investigados: partícipes de una realidad subjetivamente elaborada.</a:t>
          </a:r>
        </a:p>
      </dgm:t>
    </dgm:pt>
    <dgm:pt modelId="{47D02135-216E-4976-95AA-039BA96C00C7}" type="parTrans" cxnId="{2C855693-7E56-495F-BF3D-AC7BFD86FDD9}">
      <dgm:prSet/>
      <dgm:spPr/>
      <dgm:t>
        <a:bodyPr/>
        <a:lstStyle/>
        <a:p>
          <a:endParaRPr lang="es-CL"/>
        </a:p>
      </dgm:t>
    </dgm:pt>
    <dgm:pt modelId="{D06A8385-ADEC-4AC3-B634-A93941B2C4D7}" type="sibTrans" cxnId="{2C855693-7E56-495F-BF3D-AC7BFD86FDD9}">
      <dgm:prSet/>
      <dgm:spPr/>
      <dgm:t>
        <a:bodyPr/>
        <a:lstStyle/>
        <a:p>
          <a:endParaRPr lang="es-CL"/>
        </a:p>
      </dgm:t>
    </dgm:pt>
    <dgm:pt modelId="{24D133BE-0ADB-40DC-9BD9-B970A7E78124}">
      <dgm:prSet phldrT="[Texto]" custT="1"/>
      <dgm:spPr>
        <a:solidFill>
          <a:srgbClr val="92D050"/>
        </a:solidFill>
      </dgm:spPr>
      <dgm:t>
        <a:bodyPr/>
        <a:lstStyle/>
        <a:p>
          <a:r>
            <a:rPr lang="es-CL" sz="3200" dirty="0">
              <a:solidFill>
                <a:schemeClr val="tx1"/>
              </a:solidFill>
            </a:rPr>
            <a:t>2</a:t>
          </a:r>
        </a:p>
      </dgm:t>
    </dgm:pt>
    <dgm:pt modelId="{29DBF38C-6BE9-43B2-A60D-3CED4F89A9FB}" type="parTrans" cxnId="{7426070F-08D1-4C0C-8467-86275C0D3484}">
      <dgm:prSet/>
      <dgm:spPr/>
      <dgm:t>
        <a:bodyPr/>
        <a:lstStyle/>
        <a:p>
          <a:endParaRPr lang="es-CL"/>
        </a:p>
      </dgm:t>
    </dgm:pt>
    <dgm:pt modelId="{3308C029-B88D-42BC-A797-42F060E42173}" type="sibTrans" cxnId="{7426070F-08D1-4C0C-8467-86275C0D3484}">
      <dgm:prSet/>
      <dgm:spPr/>
      <dgm:t>
        <a:bodyPr/>
        <a:lstStyle/>
        <a:p>
          <a:endParaRPr lang="es-CL"/>
        </a:p>
      </dgm:t>
    </dgm:pt>
    <dgm:pt modelId="{3725053C-A3F4-4D4A-A6EF-13ADFD1F1F31}">
      <dgm:prSet phldrT="[Texto]"/>
      <dgm:spPr/>
      <dgm:t>
        <a:bodyPr/>
        <a:lstStyle/>
        <a:p>
          <a:r>
            <a:rPr lang="es-CL" dirty="0"/>
            <a:t>Investigador: dota de significado las acciones de los sujetos desde su propia carga subjetiva.</a:t>
          </a:r>
        </a:p>
      </dgm:t>
    </dgm:pt>
    <dgm:pt modelId="{7321AFF3-6228-416B-8AA4-EE18AB4BB6DA}" type="parTrans" cxnId="{87018B7C-B1C3-4876-9ECE-50F6A1C719F7}">
      <dgm:prSet/>
      <dgm:spPr/>
      <dgm:t>
        <a:bodyPr/>
        <a:lstStyle/>
        <a:p>
          <a:endParaRPr lang="es-CL"/>
        </a:p>
      </dgm:t>
    </dgm:pt>
    <dgm:pt modelId="{F9A6BAE3-8198-4DCB-9A8C-0D26255A8FF0}" type="sibTrans" cxnId="{87018B7C-B1C3-4876-9ECE-50F6A1C719F7}">
      <dgm:prSet/>
      <dgm:spPr/>
      <dgm:t>
        <a:bodyPr/>
        <a:lstStyle/>
        <a:p>
          <a:endParaRPr lang="es-CL"/>
        </a:p>
      </dgm:t>
    </dgm:pt>
    <dgm:pt modelId="{6EBF10C0-5F9E-4317-A5D9-E7E740F2CFDE}" type="pres">
      <dgm:prSet presAssocID="{CF201DCD-6E9D-4F8F-A459-E19ECDE66D26}" presName="composite" presStyleCnt="0">
        <dgm:presLayoutVars>
          <dgm:chMax val="5"/>
          <dgm:dir/>
          <dgm:animLvl val="ctr"/>
          <dgm:resizeHandles val="exact"/>
        </dgm:presLayoutVars>
      </dgm:prSet>
      <dgm:spPr/>
    </dgm:pt>
    <dgm:pt modelId="{7DE5D6C4-1C87-4FB2-A283-A4F1F91B34A5}" type="pres">
      <dgm:prSet presAssocID="{CF201DCD-6E9D-4F8F-A459-E19ECDE66D26}" presName="cycle" presStyleCnt="0"/>
      <dgm:spPr/>
    </dgm:pt>
    <dgm:pt modelId="{AB2DA907-8389-4284-A3F3-CBFC214C1F81}" type="pres">
      <dgm:prSet presAssocID="{CF201DCD-6E9D-4F8F-A459-E19ECDE66D26}" presName="centerShape" presStyleCnt="0"/>
      <dgm:spPr/>
    </dgm:pt>
    <dgm:pt modelId="{18DAE906-3B52-490E-8765-3EAFFF7D3812}" type="pres">
      <dgm:prSet presAssocID="{CF201DCD-6E9D-4F8F-A459-E19ECDE66D26}" presName="connSite" presStyleLbl="node1" presStyleIdx="0" presStyleCnt="3"/>
      <dgm:spPr/>
    </dgm:pt>
    <dgm:pt modelId="{43BC7130-7FDA-4593-8099-8E379654F8AF}" type="pres">
      <dgm:prSet presAssocID="{CF201DCD-6E9D-4F8F-A459-E19ECDE66D26}" presName="visible" presStyleLbl="node1" presStyleIdx="0" presStyleCnt="3"/>
      <dgm:spPr/>
    </dgm:pt>
    <dgm:pt modelId="{46AAF8A4-F5CD-49C0-80DE-4C00AFE20539}" type="pres">
      <dgm:prSet presAssocID="{E61380ED-E145-4F06-9F4F-49341CC6F6AB}" presName="Name25" presStyleLbl="parChTrans1D1" presStyleIdx="0" presStyleCnt="2"/>
      <dgm:spPr/>
    </dgm:pt>
    <dgm:pt modelId="{FBB10C21-0F14-48B7-A02F-71037ED5EA54}" type="pres">
      <dgm:prSet presAssocID="{A77F6C3A-B7E7-4DCF-8778-123BDBD1216C}" presName="node" presStyleCnt="0"/>
      <dgm:spPr/>
    </dgm:pt>
    <dgm:pt modelId="{8A99129E-A6B1-4019-AD7B-94FE6557735B}" type="pres">
      <dgm:prSet presAssocID="{A77F6C3A-B7E7-4DCF-8778-123BDBD1216C}" presName="parentNode" presStyleLbl="node1" presStyleIdx="1" presStyleCnt="3">
        <dgm:presLayoutVars>
          <dgm:chMax val="1"/>
          <dgm:bulletEnabled val="1"/>
        </dgm:presLayoutVars>
      </dgm:prSet>
      <dgm:spPr/>
    </dgm:pt>
    <dgm:pt modelId="{9391D660-D5CE-45FE-B787-E6F4C944854E}" type="pres">
      <dgm:prSet presAssocID="{A77F6C3A-B7E7-4DCF-8778-123BDBD1216C}" presName="childNode" presStyleLbl="revTx" presStyleIdx="0" presStyleCnt="2">
        <dgm:presLayoutVars>
          <dgm:bulletEnabled val="1"/>
        </dgm:presLayoutVars>
      </dgm:prSet>
      <dgm:spPr/>
    </dgm:pt>
    <dgm:pt modelId="{6F3994ED-9B2D-42EF-9CAC-63427F47154A}" type="pres">
      <dgm:prSet presAssocID="{29DBF38C-6BE9-43B2-A60D-3CED4F89A9FB}" presName="Name25" presStyleLbl="parChTrans1D1" presStyleIdx="1" presStyleCnt="2"/>
      <dgm:spPr/>
    </dgm:pt>
    <dgm:pt modelId="{755B8E5B-8170-4619-BF60-54235A7C68A3}" type="pres">
      <dgm:prSet presAssocID="{24D133BE-0ADB-40DC-9BD9-B970A7E78124}" presName="node" presStyleCnt="0"/>
      <dgm:spPr/>
    </dgm:pt>
    <dgm:pt modelId="{F28F313B-AD68-47D1-8FDD-34F5F5FD386C}" type="pres">
      <dgm:prSet presAssocID="{24D133BE-0ADB-40DC-9BD9-B970A7E78124}" presName="parentNode" presStyleLbl="node1" presStyleIdx="2" presStyleCnt="3">
        <dgm:presLayoutVars>
          <dgm:chMax val="1"/>
          <dgm:bulletEnabled val="1"/>
        </dgm:presLayoutVars>
      </dgm:prSet>
      <dgm:spPr/>
    </dgm:pt>
    <dgm:pt modelId="{10C643B4-81FF-4D1F-9C49-75D74CCDE679}" type="pres">
      <dgm:prSet presAssocID="{24D133BE-0ADB-40DC-9BD9-B970A7E78124}" presName="childNode" presStyleLbl="revTx" presStyleIdx="1" presStyleCnt="2">
        <dgm:presLayoutVars>
          <dgm:bulletEnabled val="1"/>
        </dgm:presLayoutVars>
      </dgm:prSet>
      <dgm:spPr/>
    </dgm:pt>
  </dgm:ptLst>
  <dgm:cxnLst>
    <dgm:cxn modelId="{7426070F-08D1-4C0C-8467-86275C0D3484}" srcId="{CF201DCD-6E9D-4F8F-A459-E19ECDE66D26}" destId="{24D133BE-0ADB-40DC-9BD9-B970A7E78124}" srcOrd="1" destOrd="0" parTransId="{29DBF38C-6BE9-43B2-A60D-3CED4F89A9FB}" sibTransId="{3308C029-B88D-42BC-A797-42F060E42173}"/>
    <dgm:cxn modelId="{34893A4D-79E4-4087-9BE3-94BBBC806501}" type="presOf" srcId="{A340D596-3CE6-4E65-A624-9B22F567AC48}" destId="{9391D660-D5CE-45FE-B787-E6F4C944854E}" srcOrd="0" destOrd="0" presId="urn:microsoft.com/office/officeart/2005/8/layout/radial2"/>
    <dgm:cxn modelId="{3F22BE6D-67ED-4720-BEBF-818B0F8690AE}" type="presOf" srcId="{A77F6C3A-B7E7-4DCF-8778-123BDBD1216C}" destId="{8A99129E-A6B1-4019-AD7B-94FE6557735B}" srcOrd="0" destOrd="0" presId="urn:microsoft.com/office/officeart/2005/8/layout/radial2"/>
    <dgm:cxn modelId="{84F91877-9BFB-439C-8C0D-655809640181}" type="presOf" srcId="{E61380ED-E145-4F06-9F4F-49341CC6F6AB}" destId="{46AAF8A4-F5CD-49C0-80DE-4C00AFE20539}" srcOrd="0" destOrd="0" presId="urn:microsoft.com/office/officeart/2005/8/layout/radial2"/>
    <dgm:cxn modelId="{87018B7C-B1C3-4876-9ECE-50F6A1C719F7}" srcId="{24D133BE-0ADB-40DC-9BD9-B970A7E78124}" destId="{3725053C-A3F4-4D4A-A6EF-13ADFD1F1F31}" srcOrd="0" destOrd="0" parTransId="{7321AFF3-6228-416B-8AA4-EE18AB4BB6DA}" sibTransId="{F9A6BAE3-8198-4DCB-9A8C-0D26255A8FF0}"/>
    <dgm:cxn modelId="{2C855693-7E56-495F-BF3D-AC7BFD86FDD9}" srcId="{A77F6C3A-B7E7-4DCF-8778-123BDBD1216C}" destId="{A340D596-3CE6-4E65-A624-9B22F567AC48}" srcOrd="0" destOrd="0" parTransId="{47D02135-216E-4976-95AA-039BA96C00C7}" sibTransId="{D06A8385-ADEC-4AC3-B634-A93941B2C4D7}"/>
    <dgm:cxn modelId="{82D00C98-C815-4ECE-BB5A-A5742205A4AA}" type="presOf" srcId="{29DBF38C-6BE9-43B2-A60D-3CED4F89A9FB}" destId="{6F3994ED-9B2D-42EF-9CAC-63427F47154A}" srcOrd="0" destOrd="0" presId="urn:microsoft.com/office/officeart/2005/8/layout/radial2"/>
    <dgm:cxn modelId="{95385BAF-0ECE-4306-A35F-C6010D38E8AB}" type="presOf" srcId="{24D133BE-0ADB-40DC-9BD9-B970A7E78124}" destId="{F28F313B-AD68-47D1-8FDD-34F5F5FD386C}" srcOrd="0" destOrd="0" presId="urn:microsoft.com/office/officeart/2005/8/layout/radial2"/>
    <dgm:cxn modelId="{E6AEF4B8-BD90-429D-86F2-FAF8C8A9FE8C}" srcId="{CF201DCD-6E9D-4F8F-A459-E19ECDE66D26}" destId="{A77F6C3A-B7E7-4DCF-8778-123BDBD1216C}" srcOrd="0" destOrd="0" parTransId="{E61380ED-E145-4F06-9F4F-49341CC6F6AB}" sibTransId="{0D7FC65E-D834-4504-98F3-F7FFF7087F2F}"/>
    <dgm:cxn modelId="{1C7C5CCF-AD43-497F-BF91-D12FE49B6DC6}" type="presOf" srcId="{CF201DCD-6E9D-4F8F-A459-E19ECDE66D26}" destId="{6EBF10C0-5F9E-4317-A5D9-E7E740F2CFDE}" srcOrd="0" destOrd="0" presId="urn:microsoft.com/office/officeart/2005/8/layout/radial2"/>
    <dgm:cxn modelId="{E9BBE2D5-8F48-4AC6-8441-135F318C4E6F}" type="presOf" srcId="{3725053C-A3F4-4D4A-A6EF-13ADFD1F1F31}" destId="{10C643B4-81FF-4D1F-9C49-75D74CCDE679}" srcOrd="0" destOrd="0" presId="urn:microsoft.com/office/officeart/2005/8/layout/radial2"/>
    <dgm:cxn modelId="{6C1DED66-26D9-46A3-8ACD-CE7BC407A4B6}" type="presParOf" srcId="{6EBF10C0-5F9E-4317-A5D9-E7E740F2CFDE}" destId="{7DE5D6C4-1C87-4FB2-A283-A4F1F91B34A5}" srcOrd="0" destOrd="0" presId="urn:microsoft.com/office/officeart/2005/8/layout/radial2"/>
    <dgm:cxn modelId="{23C11EC4-BD6A-4561-8545-2EB00EE38E0F}" type="presParOf" srcId="{7DE5D6C4-1C87-4FB2-A283-A4F1F91B34A5}" destId="{AB2DA907-8389-4284-A3F3-CBFC214C1F81}" srcOrd="0" destOrd="0" presId="urn:microsoft.com/office/officeart/2005/8/layout/radial2"/>
    <dgm:cxn modelId="{C3CFBE03-7252-4576-B1A4-3D80C22B071B}" type="presParOf" srcId="{AB2DA907-8389-4284-A3F3-CBFC214C1F81}" destId="{18DAE906-3B52-490E-8765-3EAFFF7D3812}" srcOrd="0" destOrd="0" presId="urn:microsoft.com/office/officeart/2005/8/layout/radial2"/>
    <dgm:cxn modelId="{9637B974-183E-407E-9EE8-7C9DA38C5F33}" type="presParOf" srcId="{AB2DA907-8389-4284-A3F3-CBFC214C1F81}" destId="{43BC7130-7FDA-4593-8099-8E379654F8AF}" srcOrd="1" destOrd="0" presId="urn:microsoft.com/office/officeart/2005/8/layout/radial2"/>
    <dgm:cxn modelId="{85C2FA47-4AA1-452C-9FF4-26AE386DABE2}" type="presParOf" srcId="{7DE5D6C4-1C87-4FB2-A283-A4F1F91B34A5}" destId="{46AAF8A4-F5CD-49C0-80DE-4C00AFE20539}" srcOrd="1" destOrd="0" presId="urn:microsoft.com/office/officeart/2005/8/layout/radial2"/>
    <dgm:cxn modelId="{EE179DB1-711E-4CE6-83EC-455E93B69789}" type="presParOf" srcId="{7DE5D6C4-1C87-4FB2-A283-A4F1F91B34A5}" destId="{FBB10C21-0F14-48B7-A02F-71037ED5EA54}" srcOrd="2" destOrd="0" presId="urn:microsoft.com/office/officeart/2005/8/layout/radial2"/>
    <dgm:cxn modelId="{C48AA3FB-C512-4A21-AB62-A45431F9DFB3}" type="presParOf" srcId="{FBB10C21-0F14-48B7-A02F-71037ED5EA54}" destId="{8A99129E-A6B1-4019-AD7B-94FE6557735B}" srcOrd="0" destOrd="0" presId="urn:microsoft.com/office/officeart/2005/8/layout/radial2"/>
    <dgm:cxn modelId="{5A8658F7-8864-4239-9062-588A7D33A376}" type="presParOf" srcId="{FBB10C21-0F14-48B7-A02F-71037ED5EA54}" destId="{9391D660-D5CE-45FE-B787-E6F4C944854E}" srcOrd="1" destOrd="0" presId="urn:microsoft.com/office/officeart/2005/8/layout/radial2"/>
    <dgm:cxn modelId="{A3C91511-839C-4EA4-A19B-F418F6D78AAE}" type="presParOf" srcId="{7DE5D6C4-1C87-4FB2-A283-A4F1F91B34A5}" destId="{6F3994ED-9B2D-42EF-9CAC-63427F47154A}" srcOrd="3" destOrd="0" presId="urn:microsoft.com/office/officeart/2005/8/layout/radial2"/>
    <dgm:cxn modelId="{DAA3BE1F-734F-4D65-BBE2-EC257521B22A}" type="presParOf" srcId="{7DE5D6C4-1C87-4FB2-A283-A4F1F91B34A5}" destId="{755B8E5B-8170-4619-BF60-54235A7C68A3}" srcOrd="4" destOrd="0" presId="urn:microsoft.com/office/officeart/2005/8/layout/radial2"/>
    <dgm:cxn modelId="{239E9DF6-7B49-44C9-A6C3-CC2A2ED4C174}" type="presParOf" srcId="{755B8E5B-8170-4619-BF60-54235A7C68A3}" destId="{F28F313B-AD68-47D1-8FDD-34F5F5FD386C}" srcOrd="0" destOrd="0" presId="urn:microsoft.com/office/officeart/2005/8/layout/radial2"/>
    <dgm:cxn modelId="{8C541F80-7B70-4F45-8276-B874D2BA31B2}" type="presParOf" srcId="{755B8E5B-8170-4619-BF60-54235A7C68A3}" destId="{10C643B4-81FF-4D1F-9C49-75D74CCDE67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999D43-8524-49F5-BD47-5C72506203F5}"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s-CL"/>
        </a:p>
      </dgm:t>
    </dgm:pt>
    <dgm:pt modelId="{22039E52-0453-4279-996F-1402292EEA2A}">
      <dgm:prSet phldrT="[Texto]"/>
      <dgm:spPr/>
      <dgm:t>
        <a:bodyPr/>
        <a:lstStyle/>
        <a:p>
          <a:r>
            <a:rPr lang="es-CL" dirty="0"/>
            <a:t>Contexto</a:t>
          </a:r>
        </a:p>
      </dgm:t>
    </dgm:pt>
    <dgm:pt modelId="{E6C9009C-726C-4BAD-88FA-84579985C54A}" type="parTrans" cxnId="{1291FFC3-488C-4D2F-B1C6-F81E17C34206}">
      <dgm:prSet/>
      <dgm:spPr/>
      <dgm:t>
        <a:bodyPr/>
        <a:lstStyle/>
        <a:p>
          <a:endParaRPr lang="es-CL"/>
        </a:p>
      </dgm:t>
    </dgm:pt>
    <dgm:pt modelId="{955F6B5D-080F-4380-BC5F-13B191484E15}" type="sibTrans" cxnId="{1291FFC3-488C-4D2F-B1C6-F81E17C34206}">
      <dgm:prSet/>
      <dgm:spPr/>
      <dgm:t>
        <a:bodyPr/>
        <a:lstStyle/>
        <a:p>
          <a:endParaRPr lang="es-CL"/>
        </a:p>
      </dgm:t>
    </dgm:pt>
    <dgm:pt modelId="{25278D36-3236-47F6-A944-CCD5005F1622}">
      <dgm:prSet phldrT="[Texto]"/>
      <dgm:spPr/>
      <dgm:t>
        <a:bodyPr/>
        <a:lstStyle/>
        <a:p>
          <a:r>
            <a:rPr lang="es-CL" dirty="0"/>
            <a:t>Investigador</a:t>
          </a:r>
        </a:p>
      </dgm:t>
    </dgm:pt>
    <dgm:pt modelId="{355CB20D-EF75-48FD-8A38-AC629D4B1B5A}" type="parTrans" cxnId="{95DD6F83-B8B3-4C09-AAB1-011EDED5DDBA}">
      <dgm:prSet/>
      <dgm:spPr/>
      <dgm:t>
        <a:bodyPr/>
        <a:lstStyle/>
        <a:p>
          <a:endParaRPr lang="es-CL"/>
        </a:p>
      </dgm:t>
    </dgm:pt>
    <dgm:pt modelId="{C598F3FA-41BE-43A4-B276-7340B3A86E52}" type="sibTrans" cxnId="{95DD6F83-B8B3-4C09-AAB1-011EDED5DDBA}">
      <dgm:prSet/>
      <dgm:spPr/>
      <dgm:t>
        <a:bodyPr/>
        <a:lstStyle/>
        <a:p>
          <a:endParaRPr lang="es-CL"/>
        </a:p>
      </dgm:t>
    </dgm:pt>
    <dgm:pt modelId="{149D19F8-086B-4DE6-98A2-8979162BF218}">
      <dgm:prSet phldrT="[Texto]"/>
      <dgm:spPr/>
      <dgm:t>
        <a:bodyPr/>
        <a:lstStyle/>
        <a:p>
          <a:r>
            <a:rPr lang="es-CL" dirty="0"/>
            <a:t>Marcos de sentido</a:t>
          </a:r>
        </a:p>
      </dgm:t>
    </dgm:pt>
    <dgm:pt modelId="{2ED0FB8A-A56A-4E4F-9E28-BF70B572BDD5}" type="parTrans" cxnId="{3816E7DE-E611-4CA6-AD6E-2DE504745052}">
      <dgm:prSet/>
      <dgm:spPr/>
      <dgm:t>
        <a:bodyPr/>
        <a:lstStyle/>
        <a:p>
          <a:endParaRPr lang="es-CL"/>
        </a:p>
      </dgm:t>
    </dgm:pt>
    <dgm:pt modelId="{7448A433-09B7-404D-9829-7DB8FCA914A6}" type="sibTrans" cxnId="{3816E7DE-E611-4CA6-AD6E-2DE504745052}">
      <dgm:prSet/>
      <dgm:spPr/>
      <dgm:t>
        <a:bodyPr/>
        <a:lstStyle/>
        <a:p>
          <a:endParaRPr lang="es-CL"/>
        </a:p>
      </dgm:t>
    </dgm:pt>
    <dgm:pt modelId="{CEF8AE82-8378-4C14-BD8C-F6907207FDB1}" type="pres">
      <dgm:prSet presAssocID="{F8999D43-8524-49F5-BD47-5C72506203F5}" presName="Name0" presStyleCnt="0">
        <dgm:presLayoutVars>
          <dgm:chMax val="7"/>
          <dgm:chPref val="7"/>
          <dgm:dir/>
          <dgm:animLvl val="lvl"/>
        </dgm:presLayoutVars>
      </dgm:prSet>
      <dgm:spPr/>
    </dgm:pt>
    <dgm:pt modelId="{A11736FC-65B7-4C05-B825-67A2EE78CD87}" type="pres">
      <dgm:prSet presAssocID="{22039E52-0453-4279-996F-1402292EEA2A}" presName="Accent1" presStyleCnt="0"/>
      <dgm:spPr/>
    </dgm:pt>
    <dgm:pt modelId="{00DFF4C6-2315-45FF-8485-93C47508395B}" type="pres">
      <dgm:prSet presAssocID="{22039E52-0453-4279-996F-1402292EEA2A}" presName="Accent" presStyleLbl="node1" presStyleIdx="0" presStyleCnt="3" custLinFactNeighborX="570" custLinFactNeighborY="4897"/>
      <dgm:spPr/>
    </dgm:pt>
    <dgm:pt modelId="{CB99DA59-6F3E-43A1-82AE-7EEEC22C969A}" type="pres">
      <dgm:prSet presAssocID="{22039E52-0453-4279-996F-1402292EEA2A}" presName="Parent1" presStyleLbl="revTx" presStyleIdx="0" presStyleCnt="3">
        <dgm:presLayoutVars>
          <dgm:chMax val="1"/>
          <dgm:chPref val="1"/>
          <dgm:bulletEnabled val="1"/>
        </dgm:presLayoutVars>
      </dgm:prSet>
      <dgm:spPr/>
    </dgm:pt>
    <dgm:pt modelId="{1E660123-E31C-4DD2-9E78-460B4C0013C8}" type="pres">
      <dgm:prSet presAssocID="{25278D36-3236-47F6-A944-CCD5005F1622}" presName="Accent2" presStyleCnt="0"/>
      <dgm:spPr/>
    </dgm:pt>
    <dgm:pt modelId="{68570EE8-A75E-4571-AFC6-2D2F2A03269A}" type="pres">
      <dgm:prSet presAssocID="{25278D36-3236-47F6-A944-CCD5005F1622}" presName="Accent" presStyleLbl="node1" presStyleIdx="1" presStyleCnt="3"/>
      <dgm:spPr/>
    </dgm:pt>
    <dgm:pt modelId="{4E217F87-12AA-4982-B45F-7938ECFED547}" type="pres">
      <dgm:prSet presAssocID="{25278D36-3236-47F6-A944-CCD5005F1622}" presName="Parent2" presStyleLbl="revTx" presStyleIdx="1" presStyleCnt="3">
        <dgm:presLayoutVars>
          <dgm:chMax val="1"/>
          <dgm:chPref val="1"/>
          <dgm:bulletEnabled val="1"/>
        </dgm:presLayoutVars>
      </dgm:prSet>
      <dgm:spPr/>
    </dgm:pt>
    <dgm:pt modelId="{F1B17A46-F032-4B99-B504-CA2AFFDBB8D7}" type="pres">
      <dgm:prSet presAssocID="{149D19F8-086B-4DE6-98A2-8979162BF218}" presName="Accent3" presStyleCnt="0"/>
      <dgm:spPr/>
    </dgm:pt>
    <dgm:pt modelId="{561EB463-B5F2-4DFF-B289-BE1D8C707F94}" type="pres">
      <dgm:prSet presAssocID="{149D19F8-086B-4DE6-98A2-8979162BF218}" presName="Accent" presStyleLbl="node1" presStyleIdx="2" presStyleCnt="3"/>
      <dgm:spPr/>
    </dgm:pt>
    <dgm:pt modelId="{41C52FBB-BD66-4CC4-A44B-36321D8AC814}" type="pres">
      <dgm:prSet presAssocID="{149D19F8-086B-4DE6-98A2-8979162BF218}" presName="Parent3" presStyleLbl="revTx" presStyleIdx="2" presStyleCnt="3">
        <dgm:presLayoutVars>
          <dgm:chMax val="1"/>
          <dgm:chPref val="1"/>
          <dgm:bulletEnabled val="1"/>
        </dgm:presLayoutVars>
      </dgm:prSet>
      <dgm:spPr/>
    </dgm:pt>
  </dgm:ptLst>
  <dgm:cxnLst>
    <dgm:cxn modelId="{B4D6CE2D-4E6D-412E-A406-D43557A00CEB}" type="presOf" srcId="{F8999D43-8524-49F5-BD47-5C72506203F5}" destId="{CEF8AE82-8378-4C14-BD8C-F6907207FDB1}" srcOrd="0" destOrd="0" presId="urn:microsoft.com/office/officeart/2009/layout/CircleArrowProcess"/>
    <dgm:cxn modelId="{ACF4A242-1647-473B-B18D-674493B61354}" type="presOf" srcId="{22039E52-0453-4279-996F-1402292EEA2A}" destId="{CB99DA59-6F3E-43A1-82AE-7EEEC22C969A}" srcOrd="0" destOrd="0" presId="urn:microsoft.com/office/officeart/2009/layout/CircleArrowProcess"/>
    <dgm:cxn modelId="{95DD6F83-B8B3-4C09-AAB1-011EDED5DDBA}" srcId="{F8999D43-8524-49F5-BD47-5C72506203F5}" destId="{25278D36-3236-47F6-A944-CCD5005F1622}" srcOrd="1" destOrd="0" parTransId="{355CB20D-EF75-48FD-8A38-AC629D4B1B5A}" sibTransId="{C598F3FA-41BE-43A4-B276-7340B3A86E52}"/>
    <dgm:cxn modelId="{946BE094-7E40-463C-9C7C-12BA1C20CCF1}" type="presOf" srcId="{25278D36-3236-47F6-A944-CCD5005F1622}" destId="{4E217F87-12AA-4982-B45F-7938ECFED547}" srcOrd="0" destOrd="0" presId="urn:microsoft.com/office/officeart/2009/layout/CircleArrowProcess"/>
    <dgm:cxn modelId="{1291FFC3-488C-4D2F-B1C6-F81E17C34206}" srcId="{F8999D43-8524-49F5-BD47-5C72506203F5}" destId="{22039E52-0453-4279-996F-1402292EEA2A}" srcOrd="0" destOrd="0" parTransId="{E6C9009C-726C-4BAD-88FA-84579985C54A}" sibTransId="{955F6B5D-080F-4380-BC5F-13B191484E15}"/>
    <dgm:cxn modelId="{3816E7DE-E611-4CA6-AD6E-2DE504745052}" srcId="{F8999D43-8524-49F5-BD47-5C72506203F5}" destId="{149D19F8-086B-4DE6-98A2-8979162BF218}" srcOrd="2" destOrd="0" parTransId="{2ED0FB8A-A56A-4E4F-9E28-BF70B572BDD5}" sibTransId="{7448A433-09B7-404D-9829-7DB8FCA914A6}"/>
    <dgm:cxn modelId="{0FB714E9-6A26-49BE-910E-57321C3F0CBF}" type="presOf" srcId="{149D19F8-086B-4DE6-98A2-8979162BF218}" destId="{41C52FBB-BD66-4CC4-A44B-36321D8AC814}" srcOrd="0" destOrd="0" presId="urn:microsoft.com/office/officeart/2009/layout/CircleArrowProcess"/>
    <dgm:cxn modelId="{44D3BEAE-9DB7-4749-84C4-8B85CBA87C17}" type="presParOf" srcId="{CEF8AE82-8378-4C14-BD8C-F6907207FDB1}" destId="{A11736FC-65B7-4C05-B825-67A2EE78CD87}" srcOrd="0" destOrd="0" presId="urn:microsoft.com/office/officeart/2009/layout/CircleArrowProcess"/>
    <dgm:cxn modelId="{C331F95D-322D-49AA-A90B-14C91C9A1F94}" type="presParOf" srcId="{A11736FC-65B7-4C05-B825-67A2EE78CD87}" destId="{00DFF4C6-2315-45FF-8485-93C47508395B}" srcOrd="0" destOrd="0" presId="urn:microsoft.com/office/officeart/2009/layout/CircleArrowProcess"/>
    <dgm:cxn modelId="{2CCCBF59-77D4-4671-89A2-0F4BD8B02354}" type="presParOf" srcId="{CEF8AE82-8378-4C14-BD8C-F6907207FDB1}" destId="{CB99DA59-6F3E-43A1-82AE-7EEEC22C969A}" srcOrd="1" destOrd="0" presId="urn:microsoft.com/office/officeart/2009/layout/CircleArrowProcess"/>
    <dgm:cxn modelId="{CCE5E27E-0CDD-4097-8AB6-68652BB1700D}" type="presParOf" srcId="{CEF8AE82-8378-4C14-BD8C-F6907207FDB1}" destId="{1E660123-E31C-4DD2-9E78-460B4C0013C8}" srcOrd="2" destOrd="0" presId="urn:microsoft.com/office/officeart/2009/layout/CircleArrowProcess"/>
    <dgm:cxn modelId="{06AB737C-4E95-48F7-913E-10644EBDBA2F}" type="presParOf" srcId="{1E660123-E31C-4DD2-9E78-460B4C0013C8}" destId="{68570EE8-A75E-4571-AFC6-2D2F2A03269A}" srcOrd="0" destOrd="0" presId="urn:microsoft.com/office/officeart/2009/layout/CircleArrowProcess"/>
    <dgm:cxn modelId="{7BE77892-3ABA-4196-8CBE-53FDD8898150}" type="presParOf" srcId="{CEF8AE82-8378-4C14-BD8C-F6907207FDB1}" destId="{4E217F87-12AA-4982-B45F-7938ECFED547}" srcOrd="3" destOrd="0" presId="urn:microsoft.com/office/officeart/2009/layout/CircleArrowProcess"/>
    <dgm:cxn modelId="{B9733208-AF9C-427E-9BFD-CC6771DA0FAC}" type="presParOf" srcId="{CEF8AE82-8378-4C14-BD8C-F6907207FDB1}" destId="{F1B17A46-F032-4B99-B504-CA2AFFDBB8D7}" srcOrd="4" destOrd="0" presId="urn:microsoft.com/office/officeart/2009/layout/CircleArrowProcess"/>
    <dgm:cxn modelId="{216308BD-32B3-4518-B0F1-FF43D4CF4700}" type="presParOf" srcId="{F1B17A46-F032-4B99-B504-CA2AFFDBB8D7}" destId="{561EB463-B5F2-4DFF-B289-BE1D8C707F94}" srcOrd="0" destOrd="0" presId="urn:microsoft.com/office/officeart/2009/layout/CircleArrowProcess"/>
    <dgm:cxn modelId="{83802958-82F2-40B6-9CB0-249920DC6329}" type="presParOf" srcId="{CEF8AE82-8378-4C14-BD8C-F6907207FDB1}" destId="{41C52FBB-BD66-4CC4-A44B-36321D8AC814}"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7D7F07-45EC-46B3-9C50-FF0FD643A36B}" type="doc">
      <dgm:prSet loTypeId="urn:microsoft.com/office/officeart/2005/8/layout/gear1" loCatId="relationship" qsTypeId="urn:microsoft.com/office/officeart/2005/8/quickstyle/simple1" qsCatId="simple" csTypeId="urn:microsoft.com/office/officeart/2005/8/colors/colorful4" csCatId="colorful" phldr="1"/>
      <dgm:spPr/>
    </dgm:pt>
    <dgm:pt modelId="{1AA17A34-4923-4788-B339-DCFB1CFE4EA5}">
      <dgm:prSet phldrT="[Texto]"/>
      <dgm:spPr/>
      <dgm:t>
        <a:bodyPr/>
        <a:lstStyle/>
        <a:p>
          <a:r>
            <a:rPr lang="es-ES" dirty="0">
              <a:solidFill>
                <a:schemeClr val="tx1"/>
              </a:solidFill>
            </a:rPr>
            <a:t>subjetividades</a:t>
          </a:r>
        </a:p>
      </dgm:t>
    </dgm:pt>
    <dgm:pt modelId="{A96D3601-1BD0-421D-969A-8E95FB14359D}" type="parTrans" cxnId="{89EA09C5-C48D-4E28-A0F0-4F881BF3F5FE}">
      <dgm:prSet/>
      <dgm:spPr/>
      <dgm:t>
        <a:bodyPr/>
        <a:lstStyle/>
        <a:p>
          <a:endParaRPr lang="es-ES"/>
        </a:p>
      </dgm:t>
    </dgm:pt>
    <dgm:pt modelId="{D4A249B2-25F9-4626-8304-59E5B62F31B3}" type="sibTrans" cxnId="{89EA09C5-C48D-4E28-A0F0-4F881BF3F5FE}">
      <dgm:prSet/>
      <dgm:spPr/>
      <dgm:t>
        <a:bodyPr/>
        <a:lstStyle/>
        <a:p>
          <a:endParaRPr lang="es-ES"/>
        </a:p>
      </dgm:t>
    </dgm:pt>
    <dgm:pt modelId="{F9853F2E-06A4-4C35-92FC-6719212D9F69}">
      <dgm:prSet phldrT="[Texto]" custT="1"/>
      <dgm:spPr/>
      <dgm:t>
        <a:bodyPr/>
        <a:lstStyle/>
        <a:p>
          <a:r>
            <a:rPr lang="es-ES" sz="1400" dirty="0">
              <a:solidFill>
                <a:schemeClr val="tx1"/>
              </a:solidFill>
            </a:rPr>
            <a:t>comunicaciones</a:t>
          </a:r>
        </a:p>
      </dgm:t>
    </dgm:pt>
    <dgm:pt modelId="{424FA79B-B8D4-409A-8523-6609C03E8CB8}" type="parTrans" cxnId="{23E28D16-0C45-4DFF-A429-AABDD084E980}">
      <dgm:prSet/>
      <dgm:spPr/>
      <dgm:t>
        <a:bodyPr/>
        <a:lstStyle/>
        <a:p>
          <a:endParaRPr lang="es-ES"/>
        </a:p>
      </dgm:t>
    </dgm:pt>
    <dgm:pt modelId="{F29993E9-B42B-4259-8033-FE62F7F4FF3C}" type="sibTrans" cxnId="{23E28D16-0C45-4DFF-A429-AABDD084E980}">
      <dgm:prSet/>
      <dgm:spPr/>
      <dgm:t>
        <a:bodyPr/>
        <a:lstStyle/>
        <a:p>
          <a:endParaRPr lang="es-ES"/>
        </a:p>
      </dgm:t>
    </dgm:pt>
    <dgm:pt modelId="{1CF20B25-B82E-4B12-B87F-FBE332305E84}">
      <dgm:prSet phldrT="[Texto]"/>
      <dgm:spPr/>
      <dgm:t>
        <a:bodyPr/>
        <a:lstStyle/>
        <a:p>
          <a:r>
            <a:rPr lang="es-ES" dirty="0">
              <a:solidFill>
                <a:schemeClr val="tx1"/>
              </a:solidFill>
            </a:rPr>
            <a:t>campo</a:t>
          </a:r>
        </a:p>
      </dgm:t>
    </dgm:pt>
    <dgm:pt modelId="{D9E771C7-97B3-4C24-A156-051B06EBDE45}" type="parTrans" cxnId="{5C832770-69CC-4312-9214-EE1D61C0CBFF}">
      <dgm:prSet/>
      <dgm:spPr/>
      <dgm:t>
        <a:bodyPr/>
        <a:lstStyle/>
        <a:p>
          <a:endParaRPr lang="es-ES"/>
        </a:p>
      </dgm:t>
    </dgm:pt>
    <dgm:pt modelId="{4E5E060B-A7D9-4138-958D-64018A6A174F}" type="sibTrans" cxnId="{5C832770-69CC-4312-9214-EE1D61C0CBFF}">
      <dgm:prSet/>
      <dgm:spPr/>
      <dgm:t>
        <a:bodyPr/>
        <a:lstStyle/>
        <a:p>
          <a:endParaRPr lang="es-ES"/>
        </a:p>
      </dgm:t>
    </dgm:pt>
    <dgm:pt modelId="{F1833A27-87DD-494C-B8D1-79C8A4450A7D}" type="pres">
      <dgm:prSet presAssocID="{397D7F07-45EC-46B3-9C50-FF0FD643A36B}" presName="composite" presStyleCnt="0">
        <dgm:presLayoutVars>
          <dgm:chMax val="3"/>
          <dgm:animLvl val="lvl"/>
          <dgm:resizeHandles val="exact"/>
        </dgm:presLayoutVars>
      </dgm:prSet>
      <dgm:spPr/>
    </dgm:pt>
    <dgm:pt modelId="{2745C25A-BED2-47B4-8B20-5D2E7A35F335}" type="pres">
      <dgm:prSet presAssocID="{1AA17A34-4923-4788-B339-DCFB1CFE4EA5}" presName="gear1" presStyleLbl="node1" presStyleIdx="0" presStyleCnt="3">
        <dgm:presLayoutVars>
          <dgm:chMax val="1"/>
          <dgm:bulletEnabled val="1"/>
        </dgm:presLayoutVars>
      </dgm:prSet>
      <dgm:spPr/>
    </dgm:pt>
    <dgm:pt modelId="{0627A02C-4B7C-4FFE-B250-ACBF0A51A490}" type="pres">
      <dgm:prSet presAssocID="{1AA17A34-4923-4788-B339-DCFB1CFE4EA5}" presName="gear1srcNode" presStyleLbl="node1" presStyleIdx="0" presStyleCnt="3"/>
      <dgm:spPr/>
    </dgm:pt>
    <dgm:pt modelId="{5E27B04C-EB54-4B98-9A45-036B947560DA}" type="pres">
      <dgm:prSet presAssocID="{1AA17A34-4923-4788-B339-DCFB1CFE4EA5}" presName="gear1dstNode" presStyleLbl="node1" presStyleIdx="0" presStyleCnt="3"/>
      <dgm:spPr/>
    </dgm:pt>
    <dgm:pt modelId="{A79CF175-F668-4CBB-AE5B-B952037D7519}" type="pres">
      <dgm:prSet presAssocID="{F9853F2E-06A4-4C35-92FC-6719212D9F69}" presName="gear2" presStyleLbl="node1" presStyleIdx="1" presStyleCnt="3" custScaleX="116504" custScaleY="128255">
        <dgm:presLayoutVars>
          <dgm:chMax val="1"/>
          <dgm:bulletEnabled val="1"/>
        </dgm:presLayoutVars>
      </dgm:prSet>
      <dgm:spPr/>
    </dgm:pt>
    <dgm:pt modelId="{9AA5F501-3ABF-47F9-8BE8-7D25994C2448}" type="pres">
      <dgm:prSet presAssocID="{F9853F2E-06A4-4C35-92FC-6719212D9F69}" presName="gear2srcNode" presStyleLbl="node1" presStyleIdx="1" presStyleCnt="3"/>
      <dgm:spPr/>
    </dgm:pt>
    <dgm:pt modelId="{368DFE72-FA3B-4600-A3E9-43728FABC92D}" type="pres">
      <dgm:prSet presAssocID="{F9853F2E-06A4-4C35-92FC-6719212D9F69}" presName="gear2dstNode" presStyleLbl="node1" presStyleIdx="1" presStyleCnt="3"/>
      <dgm:spPr/>
    </dgm:pt>
    <dgm:pt modelId="{85A49CEF-FCB8-473D-9BA4-316B9D235B1E}" type="pres">
      <dgm:prSet presAssocID="{1CF20B25-B82E-4B12-B87F-FBE332305E84}" presName="gear3" presStyleLbl="node1" presStyleIdx="2" presStyleCnt="3" custLinFactNeighborX="6417" custLinFactNeighborY="-7538"/>
      <dgm:spPr/>
    </dgm:pt>
    <dgm:pt modelId="{F0A3E36F-CA4C-4E86-B1EB-39AC0BC9F00F}" type="pres">
      <dgm:prSet presAssocID="{1CF20B25-B82E-4B12-B87F-FBE332305E84}" presName="gear3tx" presStyleLbl="node1" presStyleIdx="2" presStyleCnt="3">
        <dgm:presLayoutVars>
          <dgm:chMax val="1"/>
          <dgm:bulletEnabled val="1"/>
        </dgm:presLayoutVars>
      </dgm:prSet>
      <dgm:spPr/>
    </dgm:pt>
    <dgm:pt modelId="{B587DEBD-8D7A-4346-98D2-D9B1B6135FAA}" type="pres">
      <dgm:prSet presAssocID="{1CF20B25-B82E-4B12-B87F-FBE332305E84}" presName="gear3srcNode" presStyleLbl="node1" presStyleIdx="2" presStyleCnt="3"/>
      <dgm:spPr/>
    </dgm:pt>
    <dgm:pt modelId="{8B05A212-EE64-4CEB-A19B-F6D198962BE8}" type="pres">
      <dgm:prSet presAssocID="{1CF20B25-B82E-4B12-B87F-FBE332305E84}" presName="gear3dstNode" presStyleLbl="node1" presStyleIdx="2" presStyleCnt="3"/>
      <dgm:spPr/>
    </dgm:pt>
    <dgm:pt modelId="{6E4F5510-F229-4BCA-BE0E-6B37AB617478}" type="pres">
      <dgm:prSet presAssocID="{D4A249B2-25F9-4626-8304-59E5B62F31B3}" presName="connector1" presStyleLbl="sibTrans2D1" presStyleIdx="0" presStyleCnt="3"/>
      <dgm:spPr/>
    </dgm:pt>
    <dgm:pt modelId="{4AD1B26B-9417-493A-91BD-297071553C5C}" type="pres">
      <dgm:prSet presAssocID="{F29993E9-B42B-4259-8033-FE62F7F4FF3C}" presName="connector2" presStyleLbl="sibTrans2D1" presStyleIdx="1" presStyleCnt="3"/>
      <dgm:spPr/>
    </dgm:pt>
    <dgm:pt modelId="{D3AC278B-F79E-4EA3-9FAB-6EEBE1D24238}" type="pres">
      <dgm:prSet presAssocID="{4E5E060B-A7D9-4138-958D-64018A6A174F}" presName="connector3" presStyleLbl="sibTrans2D1" presStyleIdx="2" presStyleCnt="3" custLinFactNeighborX="2985" custLinFactNeighborY="-2808"/>
      <dgm:spPr/>
    </dgm:pt>
  </dgm:ptLst>
  <dgm:cxnLst>
    <dgm:cxn modelId="{F449B107-F1A5-446F-9225-4AAA70D7BEB4}" type="presOf" srcId="{1CF20B25-B82E-4B12-B87F-FBE332305E84}" destId="{8B05A212-EE64-4CEB-A19B-F6D198962BE8}" srcOrd="3" destOrd="0" presId="urn:microsoft.com/office/officeart/2005/8/layout/gear1"/>
    <dgm:cxn modelId="{2747C009-7C96-42EB-B5E2-4BC95F634E74}" type="presOf" srcId="{1AA17A34-4923-4788-B339-DCFB1CFE4EA5}" destId="{5E27B04C-EB54-4B98-9A45-036B947560DA}" srcOrd="2" destOrd="0" presId="urn:microsoft.com/office/officeart/2005/8/layout/gear1"/>
    <dgm:cxn modelId="{23E28D16-0C45-4DFF-A429-AABDD084E980}" srcId="{397D7F07-45EC-46B3-9C50-FF0FD643A36B}" destId="{F9853F2E-06A4-4C35-92FC-6719212D9F69}" srcOrd="1" destOrd="0" parTransId="{424FA79B-B8D4-409A-8523-6609C03E8CB8}" sibTransId="{F29993E9-B42B-4259-8033-FE62F7F4FF3C}"/>
    <dgm:cxn modelId="{2946351C-412C-48D4-8BC3-711872A3EDFC}" type="presOf" srcId="{F9853F2E-06A4-4C35-92FC-6719212D9F69}" destId="{A79CF175-F668-4CBB-AE5B-B952037D7519}" srcOrd="0" destOrd="0" presId="urn:microsoft.com/office/officeart/2005/8/layout/gear1"/>
    <dgm:cxn modelId="{7BF3E431-D06D-41D1-99A0-9146BD390025}" type="presOf" srcId="{397D7F07-45EC-46B3-9C50-FF0FD643A36B}" destId="{F1833A27-87DD-494C-B8D1-79C8A4450A7D}" srcOrd="0" destOrd="0" presId="urn:microsoft.com/office/officeart/2005/8/layout/gear1"/>
    <dgm:cxn modelId="{BC9BAC32-8DC1-4E87-B5FD-9414FD294001}" type="presOf" srcId="{1AA17A34-4923-4788-B339-DCFB1CFE4EA5}" destId="{0627A02C-4B7C-4FFE-B250-ACBF0A51A490}" srcOrd="1" destOrd="0" presId="urn:microsoft.com/office/officeart/2005/8/layout/gear1"/>
    <dgm:cxn modelId="{17C98645-0C1F-4976-B92E-5E7F7B9F755C}" type="presOf" srcId="{F9853F2E-06A4-4C35-92FC-6719212D9F69}" destId="{368DFE72-FA3B-4600-A3E9-43728FABC92D}" srcOrd="2" destOrd="0" presId="urn:microsoft.com/office/officeart/2005/8/layout/gear1"/>
    <dgm:cxn modelId="{DE1AD748-25A6-4658-AF83-CA4AEFACC878}" type="presOf" srcId="{F29993E9-B42B-4259-8033-FE62F7F4FF3C}" destId="{4AD1B26B-9417-493A-91BD-297071553C5C}" srcOrd="0" destOrd="0" presId="urn:microsoft.com/office/officeart/2005/8/layout/gear1"/>
    <dgm:cxn modelId="{8EDF004A-4B8C-4C1A-ADB2-5E53AAD5C4FB}" type="presOf" srcId="{4E5E060B-A7D9-4138-958D-64018A6A174F}" destId="{D3AC278B-F79E-4EA3-9FAB-6EEBE1D24238}" srcOrd="0" destOrd="0" presId="urn:microsoft.com/office/officeart/2005/8/layout/gear1"/>
    <dgm:cxn modelId="{5C832770-69CC-4312-9214-EE1D61C0CBFF}" srcId="{397D7F07-45EC-46B3-9C50-FF0FD643A36B}" destId="{1CF20B25-B82E-4B12-B87F-FBE332305E84}" srcOrd="2" destOrd="0" parTransId="{D9E771C7-97B3-4C24-A156-051B06EBDE45}" sibTransId="{4E5E060B-A7D9-4138-958D-64018A6A174F}"/>
    <dgm:cxn modelId="{52562078-7493-47B2-8076-FA281F273981}" type="presOf" srcId="{1AA17A34-4923-4788-B339-DCFB1CFE4EA5}" destId="{2745C25A-BED2-47B4-8B20-5D2E7A35F335}" srcOrd="0" destOrd="0" presId="urn:microsoft.com/office/officeart/2005/8/layout/gear1"/>
    <dgm:cxn modelId="{8E0CB386-8F6E-4BEF-8792-B5C30D5D8B96}" type="presOf" srcId="{D4A249B2-25F9-4626-8304-59E5B62F31B3}" destId="{6E4F5510-F229-4BCA-BE0E-6B37AB617478}" srcOrd="0" destOrd="0" presId="urn:microsoft.com/office/officeart/2005/8/layout/gear1"/>
    <dgm:cxn modelId="{DBEE509A-BE03-4EAF-A421-AEA0AECEEBA9}" type="presOf" srcId="{1CF20B25-B82E-4B12-B87F-FBE332305E84}" destId="{85A49CEF-FCB8-473D-9BA4-316B9D235B1E}" srcOrd="0" destOrd="0" presId="urn:microsoft.com/office/officeart/2005/8/layout/gear1"/>
    <dgm:cxn modelId="{7FF77CA2-B9B2-48BD-822C-FE693B678A4A}" type="presOf" srcId="{1CF20B25-B82E-4B12-B87F-FBE332305E84}" destId="{F0A3E36F-CA4C-4E86-B1EB-39AC0BC9F00F}" srcOrd="1" destOrd="0" presId="urn:microsoft.com/office/officeart/2005/8/layout/gear1"/>
    <dgm:cxn modelId="{1A60FBB0-13D9-4D7D-96BB-BE39FA69D4C8}" type="presOf" srcId="{1CF20B25-B82E-4B12-B87F-FBE332305E84}" destId="{B587DEBD-8D7A-4346-98D2-D9B1B6135FAA}" srcOrd="2" destOrd="0" presId="urn:microsoft.com/office/officeart/2005/8/layout/gear1"/>
    <dgm:cxn modelId="{89EA09C5-C48D-4E28-A0F0-4F881BF3F5FE}" srcId="{397D7F07-45EC-46B3-9C50-FF0FD643A36B}" destId="{1AA17A34-4923-4788-B339-DCFB1CFE4EA5}" srcOrd="0" destOrd="0" parTransId="{A96D3601-1BD0-421D-969A-8E95FB14359D}" sibTransId="{D4A249B2-25F9-4626-8304-59E5B62F31B3}"/>
    <dgm:cxn modelId="{9E0B77CD-7D3A-45E2-AB4D-852158C755D3}" type="presOf" srcId="{F9853F2E-06A4-4C35-92FC-6719212D9F69}" destId="{9AA5F501-3ABF-47F9-8BE8-7D25994C2448}" srcOrd="1" destOrd="0" presId="urn:microsoft.com/office/officeart/2005/8/layout/gear1"/>
    <dgm:cxn modelId="{0A84F9C4-A5A8-419B-8F9E-1E8B44318DCD}" type="presParOf" srcId="{F1833A27-87DD-494C-B8D1-79C8A4450A7D}" destId="{2745C25A-BED2-47B4-8B20-5D2E7A35F335}" srcOrd="0" destOrd="0" presId="urn:microsoft.com/office/officeart/2005/8/layout/gear1"/>
    <dgm:cxn modelId="{574D4A7C-53B0-4944-AEFF-6D8F09508766}" type="presParOf" srcId="{F1833A27-87DD-494C-B8D1-79C8A4450A7D}" destId="{0627A02C-4B7C-4FFE-B250-ACBF0A51A490}" srcOrd="1" destOrd="0" presId="urn:microsoft.com/office/officeart/2005/8/layout/gear1"/>
    <dgm:cxn modelId="{42AF6EF9-DC8E-430F-BD41-548B2CEF4169}" type="presParOf" srcId="{F1833A27-87DD-494C-B8D1-79C8A4450A7D}" destId="{5E27B04C-EB54-4B98-9A45-036B947560DA}" srcOrd="2" destOrd="0" presId="urn:microsoft.com/office/officeart/2005/8/layout/gear1"/>
    <dgm:cxn modelId="{2C3A0A7C-FD24-4A3B-9DFE-74C83260235A}" type="presParOf" srcId="{F1833A27-87DD-494C-B8D1-79C8A4450A7D}" destId="{A79CF175-F668-4CBB-AE5B-B952037D7519}" srcOrd="3" destOrd="0" presId="urn:microsoft.com/office/officeart/2005/8/layout/gear1"/>
    <dgm:cxn modelId="{25B8FAA8-87AC-4E04-9389-95F702AC2B8F}" type="presParOf" srcId="{F1833A27-87DD-494C-B8D1-79C8A4450A7D}" destId="{9AA5F501-3ABF-47F9-8BE8-7D25994C2448}" srcOrd="4" destOrd="0" presId="urn:microsoft.com/office/officeart/2005/8/layout/gear1"/>
    <dgm:cxn modelId="{6675F1E8-ED4E-4755-90A2-E157738E8722}" type="presParOf" srcId="{F1833A27-87DD-494C-B8D1-79C8A4450A7D}" destId="{368DFE72-FA3B-4600-A3E9-43728FABC92D}" srcOrd="5" destOrd="0" presId="urn:microsoft.com/office/officeart/2005/8/layout/gear1"/>
    <dgm:cxn modelId="{F5FC6DF2-5DB2-499E-9157-EAB3DDE712FD}" type="presParOf" srcId="{F1833A27-87DD-494C-B8D1-79C8A4450A7D}" destId="{85A49CEF-FCB8-473D-9BA4-316B9D235B1E}" srcOrd="6" destOrd="0" presId="urn:microsoft.com/office/officeart/2005/8/layout/gear1"/>
    <dgm:cxn modelId="{EEE2DFEA-D616-455F-B7FF-F0336375EDA3}" type="presParOf" srcId="{F1833A27-87DD-494C-B8D1-79C8A4450A7D}" destId="{F0A3E36F-CA4C-4E86-B1EB-39AC0BC9F00F}" srcOrd="7" destOrd="0" presId="urn:microsoft.com/office/officeart/2005/8/layout/gear1"/>
    <dgm:cxn modelId="{5B244909-17EA-40BE-971E-8B18C1B3DB74}" type="presParOf" srcId="{F1833A27-87DD-494C-B8D1-79C8A4450A7D}" destId="{B587DEBD-8D7A-4346-98D2-D9B1B6135FAA}" srcOrd="8" destOrd="0" presId="urn:microsoft.com/office/officeart/2005/8/layout/gear1"/>
    <dgm:cxn modelId="{D3A81FBD-0238-44FF-A25A-8E52304B34D9}" type="presParOf" srcId="{F1833A27-87DD-494C-B8D1-79C8A4450A7D}" destId="{8B05A212-EE64-4CEB-A19B-F6D198962BE8}" srcOrd="9" destOrd="0" presId="urn:microsoft.com/office/officeart/2005/8/layout/gear1"/>
    <dgm:cxn modelId="{C10B44E9-7D42-4109-822F-97EDB29B08AD}" type="presParOf" srcId="{F1833A27-87DD-494C-B8D1-79C8A4450A7D}" destId="{6E4F5510-F229-4BCA-BE0E-6B37AB617478}" srcOrd="10" destOrd="0" presId="urn:microsoft.com/office/officeart/2005/8/layout/gear1"/>
    <dgm:cxn modelId="{92AD7619-2482-4B13-8872-3E493F93DED8}" type="presParOf" srcId="{F1833A27-87DD-494C-B8D1-79C8A4450A7D}" destId="{4AD1B26B-9417-493A-91BD-297071553C5C}" srcOrd="11" destOrd="0" presId="urn:microsoft.com/office/officeart/2005/8/layout/gear1"/>
    <dgm:cxn modelId="{71BDFDA6-32A2-4362-808D-C1F8F8387319}" type="presParOf" srcId="{F1833A27-87DD-494C-B8D1-79C8A4450A7D}" destId="{D3AC278B-F79E-4EA3-9FAB-6EEBE1D2423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4DE312-2580-4A82-B33B-79F6808876C8}"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s-CL"/>
        </a:p>
      </dgm:t>
    </dgm:pt>
    <dgm:pt modelId="{AE3D2693-0281-4DB1-A347-2C217EB6C3B7}">
      <dgm:prSet phldrT="[Texto]" custT="1"/>
      <dgm:spPr/>
      <dgm:t>
        <a:bodyPr/>
        <a:lstStyle/>
        <a:p>
          <a:r>
            <a:rPr lang="es-CL" sz="2400" b="1" dirty="0">
              <a:solidFill>
                <a:schemeClr val="tx1"/>
              </a:solidFill>
            </a:rPr>
            <a:t>Estudio de caso</a:t>
          </a:r>
        </a:p>
      </dgm:t>
    </dgm:pt>
    <dgm:pt modelId="{D2F215B7-4E10-4C07-B255-054E836D809A}" type="parTrans" cxnId="{3B8F3EAD-C847-465B-86BD-B8A63C239ECF}">
      <dgm:prSet/>
      <dgm:spPr/>
      <dgm:t>
        <a:bodyPr/>
        <a:lstStyle/>
        <a:p>
          <a:endParaRPr lang="es-CL"/>
        </a:p>
      </dgm:t>
    </dgm:pt>
    <dgm:pt modelId="{B2C2B178-62D7-41A2-8CC5-95597A66E250}" type="sibTrans" cxnId="{3B8F3EAD-C847-465B-86BD-B8A63C239ECF}">
      <dgm:prSet/>
      <dgm:spPr/>
      <dgm:t>
        <a:bodyPr/>
        <a:lstStyle/>
        <a:p>
          <a:endParaRPr lang="es-CL"/>
        </a:p>
      </dgm:t>
    </dgm:pt>
    <dgm:pt modelId="{3A0022C8-F4E5-496B-8FFC-182192B873B9}">
      <dgm:prSet phldrT="[Texto]"/>
      <dgm:spPr/>
      <dgm:t>
        <a:bodyPr/>
        <a:lstStyle/>
        <a:p>
          <a:r>
            <a:rPr lang="es-CL" dirty="0">
              <a:solidFill>
                <a:schemeClr val="tx1"/>
              </a:solidFill>
            </a:rPr>
            <a:t>Cualidad heurística</a:t>
          </a:r>
        </a:p>
      </dgm:t>
    </dgm:pt>
    <dgm:pt modelId="{00936599-E75F-4C33-8A28-8DB5F4DE7181}" type="parTrans" cxnId="{70A5F256-7FF1-4D7E-B488-B92E6A469C31}">
      <dgm:prSet/>
      <dgm:spPr/>
      <dgm:t>
        <a:bodyPr/>
        <a:lstStyle/>
        <a:p>
          <a:endParaRPr lang="es-CL"/>
        </a:p>
      </dgm:t>
    </dgm:pt>
    <dgm:pt modelId="{2D79ED4A-4CC6-470E-A4FB-E11179F3A4E3}" type="sibTrans" cxnId="{70A5F256-7FF1-4D7E-B488-B92E6A469C31}">
      <dgm:prSet/>
      <dgm:spPr/>
      <dgm:t>
        <a:bodyPr/>
        <a:lstStyle/>
        <a:p>
          <a:endParaRPr lang="es-CL"/>
        </a:p>
      </dgm:t>
    </dgm:pt>
    <dgm:pt modelId="{5C7FD973-C6F6-4DF2-8FF4-68541768E87E}">
      <dgm:prSet phldrT="[Texto]"/>
      <dgm:spPr/>
      <dgm:t>
        <a:bodyPr/>
        <a:lstStyle/>
        <a:p>
          <a:r>
            <a:rPr lang="es-CL" dirty="0">
              <a:solidFill>
                <a:schemeClr val="tx1"/>
              </a:solidFill>
            </a:rPr>
            <a:t>Alto contenido descriptivo</a:t>
          </a:r>
        </a:p>
      </dgm:t>
    </dgm:pt>
    <dgm:pt modelId="{35089595-15EC-4219-9FD0-D625C5EF98DE}" type="parTrans" cxnId="{6BC6E94F-4481-4442-9D06-86C523BDE4BC}">
      <dgm:prSet/>
      <dgm:spPr/>
      <dgm:t>
        <a:bodyPr/>
        <a:lstStyle/>
        <a:p>
          <a:endParaRPr lang="es-CL"/>
        </a:p>
      </dgm:t>
    </dgm:pt>
    <dgm:pt modelId="{8C2734F2-40B1-4628-9B20-E7A439315DE1}" type="sibTrans" cxnId="{6BC6E94F-4481-4442-9D06-86C523BDE4BC}">
      <dgm:prSet/>
      <dgm:spPr/>
      <dgm:t>
        <a:bodyPr/>
        <a:lstStyle/>
        <a:p>
          <a:endParaRPr lang="es-CL"/>
        </a:p>
      </dgm:t>
    </dgm:pt>
    <dgm:pt modelId="{8C4C6823-B185-49C1-AACD-0137EB90DFEF}">
      <dgm:prSet phldrT="[Texto]"/>
      <dgm:spPr/>
      <dgm:t>
        <a:bodyPr/>
        <a:lstStyle/>
        <a:p>
          <a:r>
            <a:rPr lang="es-CL" dirty="0">
              <a:solidFill>
                <a:schemeClr val="tx1"/>
              </a:solidFill>
            </a:rPr>
            <a:t>Es particular</a:t>
          </a:r>
        </a:p>
      </dgm:t>
    </dgm:pt>
    <dgm:pt modelId="{9493DC0B-07F3-49B2-B69F-EDFF49684BD3}" type="parTrans" cxnId="{19C17D42-6914-419A-B7B4-FD11FB448BBA}">
      <dgm:prSet/>
      <dgm:spPr/>
      <dgm:t>
        <a:bodyPr/>
        <a:lstStyle/>
        <a:p>
          <a:endParaRPr lang="es-CL"/>
        </a:p>
      </dgm:t>
    </dgm:pt>
    <dgm:pt modelId="{80925A17-931E-495D-9AF1-616498828150}" type="sibTrans" cxnId="{19C17D42-6914-419A-B7B4-FD11FB448BBA}">
      <dgm:prSet/>
      <dgm:spPr/>
      <dgm:t>
        <a:bodyPr/>
        <a:lstStyle/>
        <a:p>
          <a:endParaRPr lang="es-CL"/>
        </a:p>
      </dgm:t>
    </dgm:pt>
    <dgm:pt modelId="{87672E02-AAE0-42D4-B341-69D7CE3826A5}" type="pres">
      <dgm:prSet presAssocID="{3F4DE312-2580-4A82-B33B-79F6808876C8}" presName="Name0" presStyleCnt="0">
        <dgm:presLayoutVars>
          <dgm:chMax val="1"/>
          <dgm:chPref val="1"/>
          <dgm:dir/>
          <dgm:animOne val="branch"/>
          <dgm:animLvl val="lvl"/>
        </dgm:presLayoutVars>
      </dgm:prSet>
      <dgm:spPr/>
    </dgm:pt>
    <dgm:pt modelId="{3160E043-B2C8-4498-80AE-3343BA4FEC20}" type="pres">
      <dgm:prSet presAssocID="{AE3D2693-0281-4DB1-A347-2C217EB6C3B7}" presName="singleCycle" presStyleCnt="0"/>
      <dgm:spPr/>
    </dgm:pt>
    <dgm:pt modelId="{D370F138-902E-4910-944C-0161110D0B3C}" type="pres">
      <dgm:prSet presAssocID="{AE3D2693-0281-4DB1-A347-2C217EB6C3B7}" presName="singleCenter" presStyleLbl="node1" presStyleIdx="0" presStyleCnt="4">
        <dgm:presLayoutVars>
          <dgm:chMax val="7"/>
          <dgm:chPref val="7"/>
        </dgm:presLayoutVars>
      </dgm:prSet>
      <dgm:spPr/>
    </dgm:pt>
    <dgm:pt modelId="{0BE0DCD7-256D-4567-B4B5-06057B3B13A2}" type="pres">
      <dgm:prSet presAssocID="{00936599-E75F-4C33-8A28-8DB5F4DE7181}" presName="Name56" presStyleLbl="parChTrans1D2" presStyleIdx="0" presStyleCnt="3"/>
      <dgm:spPr/>
    </dgm:pt>
    <dgm:pt modelId="{66D6E6BE-8B82-4B1C-8DB1-F5DE2E308ABB}" type="pres">
      <dgm:prSet presAssocID="{3A0022C8-F4E5-496B-8FFC-182192B873B9}" presName="text0" presStyleLbl="node1" presStyleIdx="1" presStyleCnt="4">
        <dgm:presLayoutVars>
          <dgm:bulletEnabled val="1"/>
        </dgm:presLayoutVars>
      </dgm:prSet>
      <dgm:spPr/>
    </dgm:pt>
    <dgm:pt modelId="{364AB1E5-8543-46E1-BEBE-26E3EC286C4C}" type="pres">
      <dgm:prSet presAssocID="{35089595-15EC-4219-9FD0-D625C5EF98DE}" presName="Name56" presStyleLbl="parChTrans1D2" presStyleIdx="1" presStyleCnt="3"/>
      <dgm:spPr/>
    </dgm:pt>
    <dgm:pt modelId="{AFF66C4F-2789-4AED-BC09-FBA0D9FEDA40}" type="pres">
      <dgm:prSet presAssocID="{5C7FD973-C6F6-4DF2-8FF4-68541768E87E}" presName="text0" presStyleLbl="node1" presStyleIdx="2" presStyleCnt="4">
        <dgm:presLayoutVars>
          <dgm:bulletEnabled val="1"/>
        </dgm:presLayoutVars>
      </dgm:prSet>
      <dgm:spPr/>
    </dgm:pt>
    <dgm:pt modelId="{59EB9C96-873E-49B9-9DC4-1243CB77607A}" type="pres">
      <dgm:prSet presAssocID="{9493DC0B-07F3-49B2-B69F-EDFF49684BD3}" presName="Name56" presStyleLbl="parChTrans1D2" presStyleIdx="2" presStyleCnt="3"/>
      <dgm:spPr/>
    </dgm:pt>
    <dgm:pt modelId="{34AB293D-5710-4083-9788-5428130AA812}" type="pres">
      <dgm:prSet presAssocID="{8C4C6823-B185-49C1-AACD-0137EB90DFEF}" presName="text0" presStyleLbl="node1" presStyleIdx="3" presStyleCnt="4">
        <dgm:presLayoutVars>
          <dgm:bulletEnabled val="1"/>
        </dgm:presLayoutVars>
      </dgm:prSet>
      <dgm:spPr/>
    </dgm:pt>
  </dgm:ptLst>
  <dgm:cxnLst>
    <dgm:cxn modelId="{3709F905-4684-4A84-A501-9428D300695C}" type="presOf" srcId="{3A0022C8-F4E5-496B-8FFC-182192B873B9}" destId="{66D6E6BE-8B82-4B1C-8DB1-F5DE2E308ABB}" srcOrd="0" destOrd="0" presId="urn:microsoft.com/office/officeart/2008/layout/RadialCluster"/>
    <dgm:cxn modelId="{B58B825E-CAEC-4830-95B8-ECF3BF73AE34}" type="presOf" srcId="{8C4C6823-B185-49C1-AACD-0137EB90DFEF}" destId="{34AB293D-5710-4083-9788-5428130AA812}" srcOrd="0" destOrd="0" presId="urn:microsoft.com/office/officeart/2008/layout/RadialCluster"/>
    <dgm:cxn modelId="{78B44762-78B6-40A3-BC64-93AB2051BC53}" type="presOf" srcId="{35089595-15EC-4219-9FD0-D625C5EF98DE}" destId="{364AB1E5-8543-46E1-BEBE-26E3EC286C4C}" srcOrd="0" destOrd="0" presId="urn:microsoft.com/office/officeart/2008/layout/RadialCluster"/>
    <dgm:cxn modelId="{19C17D42-6914-419A-B7B4-FD11FB448BBA}" srcId="{AE3D2693-0281-4DB1-A347-2C217EB6C3B7}" destId="{8C4C6823-B185-49C1-AACD-0137EB90DFEF}" srcOrd="2" destOrd="0" parTransId="{9493DC0B-07F3-49B2-B69F-EDFF49684BD3}" sibTransId="{80925A17-931E-495D-9AF1-616498828150}"/>
    <dgm:cxn modelId="{6BC6E94F-4481-4442-9D06-86C523BDE4BC}" srcId="{AE3D2693-0281-4DB1-A347-2C217EB6C3B7}" destId="{5C7FD973-C6F6-4DF2-8FF4-68541768E87E}" srcOrd="1" destOrd="0" parTransId="{35089595-15EC-4219-9FD0-D625C5EF98DE}" sibTransId="{8C2734F2-40B1-4628-9B20-E7A439315DE1}"/>
    <dgm:cxn modelId="{D53FFE4F-13E4-4918-95E4-60AC4AED9815}" type="presOf" srcId="{00936599-E75F-4C33-8A28-8DB5F4DE7181}" destId="{0BE0DCD7-256D-4567-B4B5-06057B3B13A2}" srcOrd="0" destOrd="0" presId="urn:microsoft.com/office/officeart/2008/layout/RadialCluster"/>
    <dgm:cxn modelId="{70A5F256-7FF1-4D7E-B488-B92E6A469C31}" srcId="{AE3D2693-0281-4DB1-A347-2C217EB6C3B7}" destId="{3A0022C8-F4E5-496B-8FFC-182192B873B9}" srcOrd="0" destOrd="0" parTransId="{00936599-E75F-4C33-8A28-8DB5F4DE7181}" sibTransId="{2D79ED4A-4CC6-470E-A4FB-E11179F3A4E3}"/>
    <dgm:cxn modelId="{78FCC880-8E06-4BE9-B90D-68F668ED73A5}" type="presOf" srcId="{AE3D2693-0281-4DB1-A347-2C217EB6C3B7}" destId="{D370F138-902E-4910-944C-0161110D0B3C}" srcOrd="0" destOrd="0" presId="urn:microsoft.com/office/officeart/2008/layout/RadialCluster"/>
    <dgm:cxn modelId="{F3F65DA6-6CD9-4274-88AA-0E67796F442C}" type="presOf" srcId="{9493DC0B-07F3-49B2-B69F-EDFF49684BD3}" destId="{59EB9C96-873E-49B9-9DC4-1243CB77607A}" srcOrd="0" destOrd="0" presId="urn:microsoft.com/office/officeart/2008/layout/RadialCluster"/>
    <dgm:cxn modelId="{3B8F3EAD-C847-465B-86BD-B8A63C239ECF}" srcId="{3F4DE312-2580-4A82-B33B-79F6808876C8}" destId="{AE3D2693-0281-4DB1-A347-2C217EB6C3B7}" srcOrd="0" destOrd="0" parTransId="{D2F215B7-4E10-4C07-B255-054E836D809A}" sibTransId="{B2C2B178-62D7-41A2-8CC5-95597A66E250}"/>
    <dgm:cxn modelId="{813F68B5-E01C-424E-BAC9-35B75F74563D}" type="presOf" srcId="{3F4DE312-2580-4A82-B33B-79F6808876C8}" destId="{87672E02-AAE0-42D4-B341-69D7CE3826A5}" srcOrd="0" destOrd="0" presId="urn:microsoft.com/office/officeart/2008/layout/RadialCluster"/>
    <dgm:cxn modelId="{009A45E9-80E0-4DD1-9A94-90B4A7216DE1}" type="presOf" srcId="{5C7FD973-C6F6-4DF2-8FF4-68541768E87E}" destId="{AFF66C4F-2789-4AED-BC09-FBA0D9FEDA40}" srcOrd="0" destOrd="0" presId="urn:microsoft.com/office/officeart/2008/layout/RadialCluster"/>
    <dgm:cxn modelId="{846FB756-0455-4CDA-9DDB-CAFCC4B1D099}" type="presParOf" srcId="{87672E02-AAE0-42D4-B341-69D7CE3826A5}" destId="{3160E043-B2C8-4498-80AE-3343BA4FEC20}" srcOrd="0" destOrd="0" presId="urn:microsoft.com/office/officeart/2008/layout/RadialCluster"/>
    <dgm:cxn modelId="{E824FE35-AB72-4386-84CE-A5FAC9BB7F73}" type="presParOf" srcId="{3160E043-B2C8-4498-80AE-3343BA4FEC20}" destId="{D370F138-902E-4910-944C-0161110D0B3C}" srcOrd="0" destOrd="0" presId="urn:microsoft.com/office/officeart/2008/layout/RadialCluster"/>
    <dgm:cxn modelId="{1A15991D-9C22-4A16-B781-E80AF60DDA54}" type="presParOf" srcId="{3160E043-B2C8-4498-80AE-3343BA4FEC20}" destId="{0BE0DCD7-256D-4567-B4B5-06057B3B13A2}" srcOrd="1" destOrd="0" presId="urn:microsoft.com/office/officeart/2008/layout/RadialCluster"/>
    <dgm:cxn modelId="{B79DFDA0-38B9-454C-9DE1-C874D3C60DCF}" type="presParOf" srcId="{3160E043-B2C8-4498-80AE-3343BA4FEC20}" destId="{66D6E6BE-8B82-4B1C-8DB1-F5DE2E308ABB}" srcOrd="2" destOrd="0" presId="urn:microsoft.com/office/officeart/2008/layout/RadialCluster"/>
    <dgm:cxn modelId="{D9E4C8A4-CA14-40E1-9D73-F429F7E334A1}" type="presParOf" srcId="{3160E043-B2C8-4498-80AE-3343BA4FEC20}" destId="{364AB1E5-8543-46E1-BEBE-26E3EC286C4C}" srcOrd="3" destOrd="0" presId="urn:microsoft.com/office/officeart/2008/layout/RadialCluster"/>
    <dgm:cxn modelId="{DFEDC0C6-B0AC-487E-8A8A-AD7881CC47EB}" type="presParOf" srcId="{3160E043-B2C8-4498-80AE-3343BA4FEC20}" destId="{AFF66C4F-2789-4AED-BC09-FBA0D9FEDA40}" srcOrd="4" destOrd="0" presId="urn:microsoft.com/office/officeart/2008/layout/RadialCluster"/>
    <dgm:cxn modelId="{527B4056-7611-47C7-849E-766BD0E7B511}" type="presParOf" srcId="{3160E043-B2C8-4498-80AE-3343BA4FEC20}" destId="{59EB9C96-873E-49B9-9DC4-1243CB77607A}" srcOrd="5" destOrd="0" presId="urn:microsoft.com/office/officeart/2008/layout/RadialCluster"/>
    <dgm:cxn modelId="{BB04A483-0A00-40D7-91DC-529643903F75}" type="presParOf" srcId="{3160E043-B2C8-4498-80AE-3343BA4FEC20}" destId="{34AB293D-5710-4083-9788-5428130AA81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71EA1-871A-469D-8D51-AE26BDEC0A6D}">
      <dsp:nvSpPr>
        <dsp:cNvPr id="0" name=""/>
        <dsp:cNvSpPr/>
      </dsp:nvSpPr>
      <dsp:spPr>
        <a:xfrm>
          <a:off x="-4558638" y="-698981"/>
          <a:ext cx="5430410" cy="5430410"/>
        </a:xfrm>
        <a:prstGeom prst="blockArc">
          <a:avLst>
            <a:gd name="adj1" fmla="val 18900000"/>
            <a:gd name="adj2" fmla="val 2700000"/>
            <a:gd name="adj3" fmla="val 39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5E1FEC-5515-4678-B579-74BF1FB5F088}">
      <dsp:nvSpPr>
        <dsp:cNvPr id="0" name=""/>
        <dsp:cNvSpPr/>
      </dsp:nvSpPr>
      <dsp:spPr>
        <a:xfrm>
          <a:off x="381622" y="251947"/>
          <a:ext cx="5180313" cy="5042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222"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tx1"/>
              </a:solidFill>
            </a:rPr>
            <a:t>El tradicional (1900-1945)</a:t>
          </a:r>
        </a:p>
      </dsp:txBody>
      <dsp:txXfrm>
        <a:off x="381622" y="251947"/>
        <a:ext cx="5180313" cy="504217"/>
      </dsp:txXfrm>
    </dsp:sp>
    <dsp:sp modelId="{58C6611F-0EB8-4716-A0B2-84944BADB6BF}">
      <dsp:nvSpPr>
        <dsp:cNvPr id="0" name=""/>
        <dsp:cNvSpPr/>
      </dsp:nvSpPr>
      <dsp:spPr>
        <a:xfrm>
          <a:off x="66486" y="188920"/>
          <a:ext cx="630271" cy="63027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6428B-E674-438E-8ED6-9E12846C293E}">
      <dsp:nvSpPr>
        <dsp:cNvPr id="0" name=""/>
        <dsp:cNvSpPr/>
      </dsp:nvSpPr>
      <dsp:spPr>
        <a:xfrm>
          <a:off x="742929" y="1008031"/>
          <a:ext cx="4819005" cy="50421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222"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tx1"/>
              </a:solidFill>
            </a:rPr>
            <a:t>El modernista  (1945-1970)</a:t>
          </a:r>
        </a:p>
      </dsp:txBody>
      <dsp:txXfrm>
        <a:off x="742929" y="1008031"/>
        <a:ext cx="4819005" cy="504217"/>
      </dsp:txXfrm>
    </dsp:sp>
    <dsp:sp modelId="{35AE797C-ADFC-415C-A460-9D5FDA8F3D10}">
      <dsp:nvSpPr>
        <dsp:cNvPr id="0" name=""/>
        <dsp:cNvSpPr/>
      </dsp:nvSpPr>
      <dsp:spPr>
        <a:xfrm>
          <a:off x="427794" y="945004"/>
          <a:ext cx="630271" cy="63027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08E8CD-566F-4E58-8D7A-61A736D9FD9D}">
      <dsp:nvSpPr>
        <dsp:cNvPr id="0" name=""/>
        <dsp:cNvSpPr/>
      </dsp:nvSpPr>
      <dsp:spPr>
        <a:xfrm>
          <a:off x="853822" y="1764115"/>
          <a:ext cx="4708113" cy="5042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222"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tx1"/>
              </a:solidFill>
            </a:rPr>
            <a:t>El de los “géneros borrosos” (1970-1986)</a:t>
          </a:r>
        </a:p>
      </dsp:txBody>
      <dsp:txXfrm>
        <a:off x="853822" y="1764115"/>
        <a:ext cx="4708113" cy="504217"/>
      </dsp:txXfrm>
    </dsp:sp>
    <dsp:sp modelId="{E0CA1524-99CC-40E4-92BA-FDB07445DE9F}">
      <dsp:nvSpPr>
        <dsp:cNvPr id="0" name=""/>
        <dsp:cNvSpPr/>
      </dsp:nvSpPr>
      <dsp:spPr>
        <a:xfrm>
          <a:off x="538686" y="1701088"/>
          <a:ext cx="630271" cy="63027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2F032E-B1D5-41FC-9C14-356EDC455052}">
      <dsp:nvSpPr>
        <dsp:cNvPr id="0" name=""/>
        <dsp:cNvSpPr/>
      </dsp:nvSpPr>
      <dsp:spPr>
        <a:xfrm>
          <a:off x="742929" y="2520199"/>
          <a:ext cx="4819005" cy="5042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222"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tx1"/>
              </a:solidFill>
            </a:rPr>
            <a:t>El de la crisis de representación (1986-1990)</a:t>
          </a:r>
        </a:p>
      </dsp:txBody>
      <dsp:txXfrm>
        <a:off x="742929" y="2520199"/>
        <a:ext cx="4819005" cy="504217"/>
      </dsp:txXfrm>
    </dsp:sp>
    <dsp:sp modelId="{87A62513-2773-4179-8A8E-5DD63FCD544A}">
      <dsp:nvSpPr>
        <dsp:cNvPr id="0" name=""/>
        <dsp:cNvSpPr/>
      </dsp:nvSpPr>
      <dsp:spPr>
        <a:xfrm>
          <a:off x="427794" y="2457172"/>
          <a:ext cx="630271" cy="63027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9EC6A3-DC96-4002-8426-8F95EFEE5392}">
      <dsp:nvSpPr>
        <dsp:cNvPr id="0" name=""/>
        <dsp:cNvSpPr/>
      </dsp:nvSpPr>
      <dsp:spPr>
        <a:xfrm>
          <a:off x="381622" y="3276283"/>
          <a:ext cx="5180313" cy="50421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222"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tx1"/>
              </a:solidFill>
            </a:rPr>
            <a:t>El del presente (1990)</a:t>
          </a:r>
        </a:p>
      </dsp:txBody>
      <dsp:txXfrm>
        <a:off x="381622" y="3276283"/>
        <a:ext cx="5180313" cy="504217"/>
      </dsp:txXfrm>
    </dsp:sp>
    <dsp:sp modelId="{5699AA45-8F51-450D-BC75-DAFBE9E33E29}">
      <dsp:nvSpPr>
        <dsp:cNvPr id="0" name=""/>
        <dsp:cNvSpPr/>
      </dsp:nvSpPr>
      <dsp:spPr>
        <a:xfrm>
          <a:off x="66486" y="3213256"/>
          <a:ext cx="630271" cy="630271"/>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85EB6-5ABE-4127-8256-9DEE7748AFD1}">
      <dsp:nvSpPr>
        <dsp:cNvPr id="0" name=""/>
        <dsp:cNvSpPr/>
      </dsp:nvSpPr>
      <dsp:spPr>
        <a:xfrm>
          <a:off x="1253888" y="811107"/>
          <a:ext cx="3574844" cy="35747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L" sz="2800" b="1" kern="1200" dirty="0"/>
            <a:t>Postguerra</a:t>
          </a:r>
        </a:p>
      </dsp:txBody>
      <dsp:txXfrm>
        <a:off x="1777412" y="1334620"/>
        <a:ext cx="2527796" cy="2527741"/>
      </dsp:txXfrm>
    </dsp:sp>
    <dsp:sp modelId="{1E8AAEBF-DB14-4DAC-866B-353F36BB6613}">
      <dsp:nvSpPr>
        <dsp:cNvPr id="0" name=""/>
        <dsp:cNvSpPr/>
      </dsp:nvSpPr>
      <dsp:spPr>
        <a:xfrm>
          <a:off x="3293617" y="648238"/>
          <a:ext cx="397574" cy="39756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3A2F4F-F768-49CB-BFBE-F4F64AC99C26}">
      <dsp:nvSpPr>
        <dsp:cNvPr id="0" name=""/>
        <dsp:cNvSpPr/>
      </dsp:nvSpPr>
      <dsp:spPr>
        <a:xfrm>
          <a:off x="2352203" y="4120273"/>
          <a:ext cx="287875" cy="28815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1937C-9229-4EAF-B610-1129A34B29FB}">
      <dsp:nvSpPr>
        <dsp:cNvPr id="0" name=""/>
        <dsp:cNvSpPr/>
      </dsp:nvSpPr>
      <dsp:spPr>
        <a:xfrm>
          <a:off x="5058767" y="2261895"/>
          <a:ext cx="287875" cy="28815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77F6D-2996-437A-B436-13F68FD7D92D}">
      <dsp:nvSpPr>
        <dsp:cNvPr id="0" name=""/>
        <dsp:cNvSpPr/>
      </dsp:nvSpPr>
      <dsp:spPr>
        <a:xfrm>
          <a:off x="3681219" y="4426801"/>
          <a:ext cx="397574" cy="39756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CA74E3-8D07-41FE-835A-34B21554E6C9}">
      <dsp:nvSpPr>
        <dsp:cNvPr id="0" name=""/>
        <dsp:cNvSpPr/>
      </dsp:nvSpPr>
      <dsp:spPr>
        <a:xfrm>
          <a:off x="2433979" y="1213269"/>
          <a:ext cx="287875" cy="28815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F5D3E-3014-46EE-B6AF-2A10E6393A6B}">
      <dsp:nvSpPr>
        <dsp:cNvPr id="0" name=""/>
        <dsp:cNvSpPr/>
      </dsp:nvSpPr>
      <dsp:spPr>
        <a:xfrm>
          <a:off x="1526472" y="2861587"/>
          <a:ext cx="287875" cy="2881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815057-8A7C-42AF-8905-A4120D95AE98}">
      <dsp:nvSpPr>
        <dsp:cNvPr id="0" name=""/>
        <dsp:cNvSpPr/>
      </dsp:nvSpPr>
      <dsp:spPr>
        <a:xfrm>
          <a:off x="136957" y="1456319"/>
          <a:ext cx="1453340" cy="14528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solidFill>
                <a:schemeClr val="tx1"/>
              </a:solidFill>
            </a:rPr>
            <a:t>Nuevos procesos sociales</a:t>
          </a:r>
        </a:p>
      </dsp:txBody>
      <dsp:txXfrm>
        <a:off x="349794" y="1669088"/>
        <a:ext cx="1027666" cy="1027337"/>
      </dsp:txXfrm>
    </dsp:sp>
    <dsp:sp modelId="{BF337B65-37E8-4FCB-B354-FE85B3D14C33}">
      <dsp:nvSpPr>
        <dsp:cNvPr id="0" name=""/>
        <dsp:cNvSpPr/>
      </dsp:nvSpPr>
      <dsp:spPr>
        <a:xfrm>
          <a:off x="2891389" y="1225797"/>
          <a:ext cx="397574" cy="39756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6D8A9C-66A0-4343-A04B-885A99CE5FE7}">
      <dsp:nvSpPr>
        <dsp:cNvPr id="0" name=""/>
        <dsp:cNvSpPr/>
      </dsp:nvSpPr>
      <dsp:spPr>
        <a:xfrm>
          <a:off x="273249" y="3335161"/>
          <a:ext cx="718692" cy="71871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5AC52B-7590-4DFF-BC01-96D43D524922}">
      <dsp:nvSpPr>
        <dsp:cNvPr id="0" name=""/>
        <dsp:cNvSpPr/>
      </dsp:nvSpPr>
      <dsp:spPr>
        <a:xfrm>
          <a:off x="5195059" y="772687"/>
          <a:ext cx="1453340" cy="145287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100" kern="1200" dirty="0">
              <a:solidFill>
                <a:schemeClr val="tx1"/>
              </a:solidFill>
            </a:rPr>
            <a:t>Crisis de las teorías de la modernización</a:t>
          </a:r>
        </a:p>
      </dsp:txBody>
      <dsp:txXfrm>
        <a:off x="5407896" y="985456"/>
        <a:ext cx="1027666" cy="1027337"/>
      </dsp:txXfrm>
    </dsp:sp>
    <dsp:sp modelId="{2971061B-9FC3-473B-B384-EE9A0C58C6C1}">
      <dsp:nvSpPr>
        <dsp:cNvPr id="0" name=""/>
        <dsp:cNvSpPr/>
      </dsp:nvSpPr>
      <dsp:spPr>
        <a:xfrm>
          <a:off x="4546840" y="1775793"/>
          <a:ext cx="397574" cy="39756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7BB75-BCBC-402D-9269-6A1C48F0610A}">
      <dsp:nvSpPr>
        <dsp:cNvPr id="0" name=""/>
        <dsp:cNvSpPr/>
      </dsp:nvSpPr>
      <dsp:spPr>
        <a:xfrm>
          <a:off x="0" y="4190432"/>
          <a:ext cx="287875" cy="28815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FFD59-8CD3-451A-B5E2-C1D67692A07E}">
      <dsp:nvSpPr>
        <dsp:cNvPr id="0" name=""/>
        <dsp:cNvSpPr/>
      </dsp:nvSpPr>
      <dsp:spPr>
        <a:xfrm>
          <a:off x="2870779" y="3780336"/>
          <a:ext cx="287875" cy="28815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994ED-9B2D-42EF-9CAC-63427F47154A}">
      <dsp:nvSpPr>
        <dsp:cNvPr id="0" name=""/>
        <dsp:cNvSpPr/>
      </dsp:nvSpPr>
      <dsp:spPr>
        <a:xfrm rot="1756163">
          <a:off x="2390814" y="3030424"/>
          <a:ext cx="916085" cy="67939"/>
        </a:xfrm>
        <a:custGeom>
          <a:avLst/>
          <a:gdLst/>
          <a:ahLst/>
          <a:cxnLst/>
          <a:rect l="0" t="0" r="0" b="0"/>
          <a:pathLst>
            <a:path>
              <a:moveTo>
                <a:pt x="0" y="33969"/>
              </a:moveTo>
              <a:lnTo>
                <a:pt x="916085" y="33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AAF8A4-F5CD-49C0-80DE-4C00AFE20539}">
      <dsp:nvSpPr>
        <dsp:cNvPr id="0" name=""/>
        <dsp:cNvSpPr/>
      </dsp:nvSpPr>
      <dsp:spPr>
        <a:xfrm rot="19895438">
          <a:off x="2385185" y="1442659"/>
          <a:ext cx="1064644" cy="67939"/>
        </a:xfrm>
        <a:custGeom>
          <a:avLst/>
          <a:gdLst/>
          <a:ahLst/>
          <a:cxnLst/>
          <a:rect l="0" t="0" r="0" b="0"/>
          <a:pathLst>
            <a:path>
              <a:moveTo>
                <a:pt x="0" y="33969"/>
              </a:moveTo>
              <a:lnTo>
                <a:pt x="1064644" y="33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BC7130-7FDA-4593-8099-8E379654F8AF}">
      <dsp:nvSpPr>
        <dsp:cNvPr id="0" name=""/>
        <dsp:cNvSpPr/>
      </dsp:nvSpPr>
      <dsp:spPr>
        <a:xfrm>
          <a:off x="482" y="834831"/>
          <a:ext cx="2880952" cy="28809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9129E-A6B1-4019-AD7B-94FE6557735B}">
      <dsp:nvSpPr>
        <dsp:cNvPr id="0" name=""/>
        <dsp:cNvSpPr/>
      </dsp:nvSpPr>
      <dsp:spPr>
        <a:xfrm>
          <a:off x="3288609" y="33323"/>
          <a:ext cx="1612779" cy="1612779"/>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CL" sz="3200" kern="1200" dirty="0">
              <a:solidFill>
                <a:schemeClr val="tx1"/>
              </a:solidFill>
            </a:rPr>
            <a:t>1</a:t>
          </a:r>
        </a:p>
      </dsp:txBody>
      <dsp:txXfrm>
        <a:off x="3524795" y="269509"/>
        <a:ext cx="1140407" cy="1140407"/>
      </dsp:txXfrm>
    </dsp:sp>
    <dsp:sp modelId="{9391D660-D5CE-45FE-B787-E6F4C944854E}">
      <dsp:nvSpPr>
        <dsp:cNvPr id="0" name=""/>
        <dsp:cNvSpPr/>
      </dsp:nvSpPr>
      <dsp:spPr>
        <a:xfrm>
          <a:off x="5062666" y="33323"/>
          <a:ext cx="2419168" cy="1612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just" defTabSz="889000">
            <a:lnSpc>
              <a:spcPct val="90000"/>
            </a:lnSpc>
            <a:spcBef>
              <a:spcPct val="0"/>
            </a:spcBef>
            <a:spcAft>
              <a:spcPct val="15000"/>
            </a:spcAft>
            <a:buChar char="•"/>
          </a:pPr>
          <a:r>
            <a:rPr lang="es-CL" sz="2000" kern="1200" dirty="0">
              <a:solidFill>
                <a:schemeClr val="tx1"/>
              </a:solidFill>
            </a:rPr>
            <a:t>Investigados: partícipes de una realidad subjetivamente elaborada.</a:t>
          </a:r>
        </a:p>
      </dsp:txBody>
      <dsp:txXfrm>
        <a:off x="5062666" y="33323"/>
        <a:ext cx="2419168" cy="1612779"/>
      </dsp:txXfrm>
    </dsp:sp>
    <dsp:sp modelId="{F28F313B-AD68-47D1-8FDD-34F5F5FD386C}">
      <dsp:nvSpPr>
        <dsp:cNvPr id="0" name=""/>
        <dsp:cNvSpPr/>
      </dsp:nvSpPr>
      <dsp:spPr>
        <a:xfrm>
          <a:off x="3138079" y="2846616"/>
          <a:ext cx="1728571" cy="1728571"/>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CL" sz="3200" kern="1200" dirty="0">
              <a:solidFill>
                <a:schemeClr val="tx1"/>
              </a:solidFill>
            </a:rPr>
            <a:t>2</a:t>
          </a:r>
        </a:p>
      </dsp:txBody>
      <dsp:txXfrm>
        <a:off x="3391222" y="3099759"/>
        <a:ext cx="1222285" cy="1222285"/>
      </dsp:txXfrm>
    </dsp:sp>
    <dsp:sp modelId="{10C643B4-81FF-4D1F-9C49-75D74CCDE679}">
      <dsp:nvSpPr>
        <dsp:cNvPr id="0" name=""/>
        <dsp:cNvSpPr/>
      </dsp:nvSpPr>
      <dsp:spPr>
        <a:xfrm>
          <a:off x="5039508" y="2846616"/>
          <a:ext cx="2592857" cy="172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s-CL" sz="2000" kern="1200" dirty="0"/>
            <a:t>Investigador: dota de significado las acciones de los sujetos desde su propia carga subjetiva.</a:t>
          </a:r>
        </a:p>
      </dsp:txBody>
      <dsp:txXfrm>
        <a:off x="5039508" y="2846616"/>
        <a:ext cx="2592857" cy="17285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FF4C6-2315-45FF-8485-93C47508395B}">
      <dsp:nvSpPr>
        <dsp:cNvPr id="0" name=""/>
        <dsp:cNvSpPr/>
      </dsp:nvSpPr>
      <dsp:spPr>
        <a:xfrm>
          <a:off x="2232255" y="112408"/>
          <a:ext cx="2295112" cy="2295461"/>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9DA59-6F3E-43A1-82AE-7EEEC22C969A}">
      <dsp:nvSpPr>
        <dsp:cNvPr id="0" name=""/>
        <dsp:cNvSpPr/>
      </dsp:nvSpPr>
      <dsp:spPr>
        <a:xfrm>
          <a:off x="2726468" y="828731"/>
          <a:ext cx="1275349" cy="63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L" sz="1800" kern="1200" dirty="0"/>
            <a:t>Contexto</a:t>
          </a:r>
        </a:p>
      </dsp:txBody>
      <dsp:txXfrm>
        <a:off x="2726468" y="828731"/>
        <a:ext cx="1275349" cy="637522"/>
      </dsp:txXfrm>
    </dsp:sp>
    <dsp:sp modelId="{68570EE8-A75E-4571-AFC6-2D2F2A03269A}">
      <dsp:nvSpPr>
        <dsp:cNvPr id="0" name=""/>
        <dsp:cNvSpPr/>
      </dsp:nvSpPr>
      <dsp:spPr>
        <a:xfrm>
          <a:off x="1581714" y="1318912"/>
          <a:ext cx="2295112" cy="2295461"/>
        </a:xfrm>
        <a:prstGeom prst="leftCircularArrow">
          <a:avLst>
            <a:gd name="adj1" fmla="val 10980"/>
            <a:gd name="adj2" fmla="val 1142322"/>
            <a:gd name="adj3" fmla="val 6300000"/>
            <a:gd name="adj4" fmla="val 18900000"/>
            <a:gd name="adj5" fmla="val 12500"/>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17F87-12AA-4982-B45F-7938ECFED547}">
      <dsp:nvSpPr>
        <dsp:cNvPr id="0" name=""/>
        <dsp:cNvSpPr/>
      </dsp:nvSpPr>
      <dsp:spPr>
        <a:xfrm>
          <a:off x="2091595" y="2155273"/>
          <a:ext cx="1275349" cy="63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L" sz="1800" kern="1200" dirty="0"/>
            <a:t>Investigador</a:t>
          </a:r>
        </a:p>
      </dsp:txBody>
      <dsp:txXfrm>
        <a:off x="2091595" y="2155273"/>
        <a:ext cx="1275349" cy="637522"/>
      </dsp:txXfrm>
    </dsp:sp>
    <dsp:sp modelId="{561EB463-B5F2-4DFF-B289-BE1D8C707F94}">
      <dsp:nvSpPr>
        <dsp:cNvPr id="0" name=""/>
        <dsp:cNvSpPr/>
      </dsp:nvSpPr>
      <dsp:spPr>
        <a:xfrm>
          <a:off x="2382525" y="2795656"/>
          <a:ext cx="1971857" cy="1972647"/>
        </a:xfrm>
        <a:prstGeom prst="blockArc">
          <a:avLst>
            <a:gd name="adj1" fmla="val 13500000"/>
            <a:gd name="adj2" fmla="val 10800000"/>
            <a:gd name="adj3" fmla="val 12740"/>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C52FBB-BD66-4CC4-A44B-36321D8AC814}">
      <dsp:nvSpPr>
        <dsp:cNvPr id="0" name=""/>
        <dsp:cNvSpPr/>
      </dsp:nvSpPr>
      <dsp:spPr>
        <a:xfrm>
          <a:off x="2729485" y="3483722"/>
          <a:ext cx="1275349" cy="63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L" sz="1800" kern="1200" dirty="0"/>
            <a:t>Marcos de sentido</a:t>
          </a:r>
        </a:p>
      </dsp:txBody>
      <dsp:txXfrm>
        <a:off x="2729485" y="3483722"/>
        <a:ext cx="1275349" cy="6375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5C25A-BED2-47B4-8B20-5D2E7A35F335}">
      <dsp:nvSpPr>
        <dsp:cNvPr id="0" name=""/>
        <dsp:cNvSpPr/>
      </dsp:nvSpPr>
      <dsp:spPr>
        <a:xfrm>
          <a:off x="2282895" y="1594875"/>
          <a:ext cx="1949292" cy="1949292"/>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subjetividades</a:t>
          </a:r>
        </a:p>
      </dsp:txBody>
      <dsp:txXfrm>
        <a:off x="2674789" y="2051487"/>
        <a:ext cx="1165504" cy="1001977"/>
      </dsp:txXfrm>
    </dsp:sp>
    <dsp:sp modelId="{A79CF175-F668-4CBB-AE5B-B952037D7519}">
      <dsp:nvSpPr>
        <dsp:cNvPr id="0" name=""/>
        <dsp:cNvSpPr/>
      </dsp:nvSpPr>
      <dsp:spPr>
        <a:xfrm>
          <a:off x="1031775" y="933852"/>
          <a:ext cx="1651638" cy="1818229"/>
        </a:xfrm>
        <a:prstGeom prst="gear6">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comunicaciones</a:t>
          </a:r>
        </a:p>
      </dsp:txBody>
      <dsp:txXfrm>
        <a:off x="1447580" y="1376748"/>
        <a:ext cx="820028" cy="932437"/>
      </dsp:txXfrm>
    </dsp:sp>
    <dsp:sp modelId="{85A49CEF-FCB8-473D-9BA4-316B9D235B1E}">
      <dsp:nvSpPr>
        <dsp:cNvPr id="0" name=""/>
        <dsp:cNvSpPr/>
      </dsp:nvSpPr>
      <dsp:spPr>
        <a:xfrm rot="20700000">
          <a:off x="2051966" y="156088"/>
          <a:ext cx="1389024" cy="1389024"/>
        </a:xfrm>
        <a:prstGeom prst="gear6">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campo</a:t>
          </a:r>
        </a:p>
      </dsp:txBody>
      <dsp:txXfrm rot="-20700000">
        <a:off x="2356619" y="460741"/>
        <a:ext cx="779716" cy="779716"/>
      </dsp:txXfrm>
    </dsp:sp>
    <dsp:sp modelId="{6E4F5510-F229-4BCA-BE0E-6B37AB617478}">
      <dsp:nvSpPr>
        <dsp:cNvPr id="0" name=""/>
        <dsp:cNvSpPr/>
      </dsp:nvSpPr>
      <dsp:spPr>
        <a:xfrm>
          <a:off x="2126001" y="1304694"/>
          <a:ext cx="2495094" cy="2495094"/>
        </a:xfrm>
        <a:prstGeom prst="circularArrow">
          <a:avLst>
            <a:gd name="adj1" fmla="val 4688"/>
            <a:gd name="adj2" fmla="val 299029"/>
            <a:gd name="adj3" fmla="val 2498497"/>
            <a:gd name="adj4" fmla="val 15899877"/>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D1B26B-9417-493A-91BD-297071553C5C}">
      <dsp:nvSpPr>
        <dsp:cNvPr id="0" name=""/>
        <dsp:cNvSpPr/>
      </dsp:nvSpPr>
      <dsp:spPr>
        <a:xfrm>
          <a:off x="897695" y="823247"/>
          <a:ext cx="1812841" cy="1812841"/>
        </a:xfrm>
        <a:prstGeom prst="leftCircularArrow">
          <a:avLst>
            <a:gd name="adj1" fmla="val 6452"/>
            <a:gd name="adj2" fmla="val 429999"/>
            <a:gd name="adj3" fmla="val 10489124"/>
            <a:gd name="adj4" fmla="val 14837806"/>
            <a:gd name="adj5" fmla="val 7527"/>
          </a:avLst>
        </a:prstGeom>
        <a:solidFill>
          <a:schemeClr val="accent4">
            <a:hueOff val="-1759972"/>
            <a:satOff val="-18065"/>
            <a:lumOff val="75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AC278B-F79E-4EA3-9FAB-6EEBE1D24238}">
      <dsp:nvSpPr>
        <dsp:cNvPr id="0" name=""/>
        <dsp:cNvSpPr/>
      </dsp:nvSpPr>
      <dsp:spPr>
        <a:xfrm>
          <a:off x="1679849" y="-200255"/>
          <a:ext cx="1954608" cy="1954608"/>
        </a:xfrm>
        <a:prstGeom prst="circularArrow">
          <a:avLst>
            <a:gd name="adj1" fmla="val 5984"/>
            <a:gd name="adj2" fmla="val 394124"/>
            <a:gd name="adj3" fmla="val 13313824"/>
            <a:gd name="adj4" fmla="val 10508221"/>
            <a:gd name="adj5" fmla="val 6981"/>
          </a:avLst>
        </a:prstGeom>
        <a:solidFill>
          <a:schemeClr val="accent4">
            <a:hueOff val="-3519944"/>
            <a:satOff val="-36129"/>
            <a:lumOff val="1509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0F138-902E-4910-944C-0161110D0B3C}">
      <dsp:nvSpPr>
        <dsp:cNvPr id="0" name=""/>
        <dsp:cNvSpPr/>
      </dsp:nvSpPr>
      <dsp:spPr>
        <a:xfrm>
          <a:off x="2015905" y="2512746"/>
          <a:ext cx="1620309" cy="162030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CL" sz="2400" b="1" kern="1200" dirty="0">
              <a:solidFill>
                <a:schemeClr val="tx1"/>
              </a:solidFill>
            </a:rPr>
            <a:t>Estudio de caso</a:t>
          </a:r>
        </a:p>
      </dsp:txBody>
      <dsp:txXfrm>
        <a:off x="2095002" y="2591843"/>
        <a:ext cx="1462115" cy="1462115"/>
      </dsp:txXfrm>
    </dsp:sp>
    <dsp:sp modelId="{0BE0DCD7-256D-4567-B4B5-06057B3B13A2}">
      <dsp:nvSpPr>
        <dsp:cNvPr id="0" name=""/>
        <dsp:cNvSpPr/>
      </dsp:nvSpPr>
      <dsp:spPr>
        <a:xfrm rot="16200000">
          <a:off x="2257770" y="1944456"/>
          <a:ext cx="1136579" cy="0"/>
        </a:xfrm>
        <a:custGeom>
          <a:avLst/>
          <a:gdLst/>
          <a:ahLst/>
          <a:cxnLst/>
          <a:rect l="0" t="0" r="0" b="0"/>
          <a:pathLst>
            <a:path>
              <a:moveTo>
                <a:pt x="0" y="0"/>
              </a:moveTo>
              <a:lnTo>
                <a:pt x="113657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D6E6BE-8B82-4B1C-8DB1-F5DE2E308ABB}">
      <dsp:nvSpPr>
        <dsp:cNvPr id="0" name=""/>
        <dsp:cNvSpPr/>
      </dsp:nvSpPr>
      <dsp:spPr>
        <a:xfrm>
          <a:off x="2283256" y="290558"/>
          <a:ext cx="1085607" cy="108560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CL" sz="1600" kern="1200" dirty="0">
              <a:solidFill>
                <a:schemeClr val="tx1"/>
              </a:solidFill>
            </a:rPr>
            <a:t>Cualidad heurística</a:t>
          </a:r>
        </a:p>
      </dsp:txBody>
      <dsp:txXfrm>
        <a:off x="2336251" y="343553"/>
        <a:ext cx="979617" cy="979617"/>
      </dsp:txXfrm>
    </dsp:sp>
    <dsp:sp modelId="{364AB1E5-8543-46E1-BEBE-26E3EC286C4C}">
      <dsp:nvSpPr>
        <dsp:cNvPr id="0" name=""/>
        <dsp:cNvSpPr/>
      </dsp:nvSpPr>
      <dsp:spPr>
        <a:xfrm rot="1800000">
          <a:off x="3574099" y="4022463"/>
          <a:ext cx="927276" cy="0"/>
        </a:xfrm>
        <a:custGeom>
          <a:avLst/>
          <a:gdLst/>
          <a:ahLst/>
          <a:cxnLst/>
          <a:rect l="0" t="0" r="0" b="0"/>
          <a:pathLst>
            <a:path>
              <a:moveTo>
                <a:pt x="0" y="0"/>
              </a:moveTo>
              <a:lnTo>
                <a:pt x="92727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66C4F-2789-4AED-BC09-FBA0D9FEDA40}">
      <dsp:nvSpPr>
        <dsp:cNvPr id="0" name=""/>
        <dsp:cNvSpPr/>
      </dsp:nvSpPr>
      <dsp:spPr>
        <a:xfrm>
          <a:off x="4439259" y="4024866"/>
          <a:ext cx="1085607" cy="108560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s-CL" sz="1400" kern="1200" dirty="0">
              <a:solidFill>
                <a:schemeClr val="tx1"/>
              </a:solidFill>
            </a:rPr>
            <a:t>Alto contenido descriptivo</a:t>
          </a:r>
        </a:p>
      </dsp:txBody>
      <dsp:txXfrm>
        <a:off x="4492254" y="4077861"/>
        <a:ext cx="979617" cy="979617"/>
      </dsp:txXfrm>
    </dsp:sp>
    <dsp:sp modelId="{59EB9C96-873E-49B9-9DC4-1243CB77607A}">
      <dsp:nvSpPr>
        <dsp:cNvPr id="0" name=""/>
        <dsp:cNvSpPr/>
      </dsp:nvSpPr>
      <dsp:spPr>
        <a:xfrm rot="9000000">
          <a:off x="1150744" y="4022463"/>
          <a:ext cx="927276" cy="0"/>
        </a:xfrm>
        <a:custGeom>
          <a:avLst/>
          <a:gdLst/>
          <a:ahLst/>
          <a:cxnLst/>
          <a:rect l="0" t="0" r="0" b="0"/>
          <a:pathLst>
            <a:path>
              <a:moveTo>
                <a:pt x="0" y="0"/>
              </a:moveTo>
              <a:lnTo>
                <a:pt x="92727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AB293D-5710-4083-9788-5428130AA812}">
      <dsp:nvSpPr>
        <dsp:cNvPr id="0" name=""/>
        <dsp:cNvSpPr/>
      </dsp:nvSpPr>
      <dsp:spPr>
        <a:xfrm>
          <a:off x="127252" y="4024866"/>
          <a:ext cx="1085607" cy="108560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CL" sz="1600" kern="1200" dirty="0">
              <a:solidFill>
                <a:schemeClr val="tx1"/>
              </a:solidFill>
            </a:rPr>
            <a:t>Es particular</a:t>
          </a:r>
        </a:p>
      </dsp:txBody>
      <dsp:txXfrm>
        <a:off x="180247" y="4077861"/>
        <a:ext cx="979617" cy="97961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28B4B-392A-4B1F-B79B-3ADC218E89B0}" type="datetimeFigureOut">
              <a:rPr lang="es-ES" smtClean="0"/>
              <a:t>17/11/2020</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0038D-DE59-46E6-95C1-0EC9D0B9035D}" type="slidenum">
              <a:rPr lang="es-ES" smtClean="0"/>
              <a:t>‹Nº›</a:t>
            </a:fld>
            <a:endParaRPr lang="es-ES"/>
          </a:p>
        </p:txBody>
      </p:sp>
    </p:spTree>
    <p:extLst>
      <p:ext uri="{BB962C8B-B14F-4D97-AF65-F5344CB8AC3E}">
        <p14:creationId xmlns:p14="http://schemas.microsoft.com/office/powerpoint/2010/main" val="46761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96E7F4B4-6616-4237-BD0A-17A5BDE478B8}" type="datetime1">
              <a:rPr lang="es-ES" smtClean="0"/>
              <a:t>17/11/2020</a:t>
            </a:fld>
            <a:endParaRPr lang="es-ES"/>
          </a:p>
        </p:txBody>
      </p:sp>
      <p:sp>
        <p:nvSpPr>
          <p:cNvPr id="19" name="Footer Placeholder 18"/>
          <p:cNvSpPr>
            <a:spLocks noGrp="1"/>
          </p:cNvSpPr>
          <p:nvPr>
            <p:ph type="ftr" sz="quarter" idx="11"/>
          </p:nvPr>
        </p:nvSpPr>
        <p:spPr/>
        <p:txBody>
          <a:bodyPr/>
          <a:lstStyle/>
          <a:p>
            <a:endParaRPr lang="es-ES"/>
          </a:p>
        </p:txBody>
      </p:sp>
      <p:sp>
        <p:nvSpPr>
          <p:cNvPr id="27" name="Slide Number Placeholder 26"/>
          <p:cNvSpPr>
            <a:spLocks noGrp="1"/>
          </p:cNvSpPr>
          <p:nvPr>
            <p:ph type="sldNum" sz="quarter" idx="12"/>
          </p:nvPr>
        </p:nvSpPr>
        <p:spPr/>
        <p:txBody>
          <a:bodyPr/>
          <a:lstStyle/>
          <a:p>
            <a:fld id="{8FA926CB-4E4B-4595-A1D0-2555F86E2CB8}"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F6618156-8602-4DB5-B7FD-02A3E00FEA1A}" type="datetime1">
              <a:rPr lang="es-ES" smtClean="0"/>
              <a:t>17/11/2020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FA926CB-4E4B-4595-A1D0-2555F86E2CB8}"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38422A80-8112-4347-B594-175888C1318D}" type="datetime1">
              <a:rPr lang="es-ES" smtClean="0"/>
              <a:t>17/11/2020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FA926CB-4E4B-4595-A1D0-2555F86E2CB8}"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BF90E94F-2D22-4C8E-8ED3-A10142E0530E}" type="datetime1">
              <a:rPr lang="es-ES" smtClean="0"/>
              <a:t>17/11/2020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FA926CB-4E4B-4595-A1D0-2555F86E2CB8}"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Date Placeholder 3"/>
          <p:cNvSpPr>
            <a:spLocks noGrp="1"/>
          </p:cNvSpPr>
          <p:nvPr>
            <p:ph type="dt" sz="half" idx="10"/>
          </p:nvPr>
        </p:nvSpPr>
        <p:spPr/>
        <p:txBody>
          <a:bodyPr/>
          <a:lstStyle/>
          <a:p>
            <a:fld id="{73ACB634-B9FF-4B93-B0AC-E4BB40594E59}" type="datetime1">
              <a:rPr lang="es-ES" smtClean="0"/>
              <a:t>17/11/2020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FA926CB-4E4B-4595-A1D0-2555F86E2CB8}"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s-ES"/>
              <a:t>Haga clic para modificar el estilo de título del patrón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CE020F16-2466-40DA-A6A4-183652E8F56A}" type="datetime1">
              <a:rPr lang="es-ES" smtClean="0"/>
              <a:t>17/11/2020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FA926CB-4E4B-4595-A1D0-2555F86E2CB8}"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Date Placeholder 6"/>
          <p:cNvSpPr>
            <a:spLocks noGrp="1"/>
          </p:cNvSpPr>
          <p:nvPr>
            <p:ph type="dt" sz="half" idx="10"/>
          </p:nvPr>
        </p:nvSpPr>
        <p:spPr/>
        <p:txBody>
          <a:bodyPr/>
          <a:lstStyle/>
          <a:p>
            <a:fld id="{DF18A3AA-8340-437B-8704-26F9363E22F8}" type="datetime1">
              <a:rPr lang="es-ES" smtClean="0"/>
              <a:t>17/11/2020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FA926CB-4E4B-4595-A1D0-2555F86E2CB8}"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Date Placeholder 2"/>
          <p:cNvSpPr>
            <a:spLocks noGrp="1"/>
          </p:cNvSpPr>
          <p:nvPr>
            <p:ph type="dt" sz="half" idx="10"/>
          </p:nvPr>
        </p:nvSpPr>
        <p:spPr/>
        <p:txBody>
          <a:bodyPr/>
          <a:lstStyle/>
          <a:p>
            <a:fld id="{23A61AC2-1949-4018-97FE-6A1EE123CA2D}" type="datetime1">
              <a:rPr lang="es-ES" smtClean="0"/>
              <a:t>17/11/2020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FA926CB-4E4B-4595-A1D0-2555F86E2CB8}"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68836-896C-470D-BBAB-3AE302572A4A}" type="datetime1">
              <a:rPr lang="es-ES" smtClean="0"/>
              <a:t>17/11/2020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FA926CB-4E4B-4595-A1D0-2555F86E2CB8}"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C5F61D44-EBB4-4436-9686-EBBD9EF73FAE}" type="datetime1">
              <a:rPr lang="es-ES" smtClean="0"/>
              <a:t>17/11/2020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FA926CB-4E4B-4595-A1D0-2555F86E2CB8}"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Date Placeholder 4"/>
          <p:cNvSpPr>
            <a:spLocks noGrp="1"/>
          </p:cNvSpPr>
          <p:nvPr>
            <p:ph type="dt" sz="half" idx="10"/>
          </p:nvPr>
        </p:nvSpPr>
        <p:spPr/>
        <p:txBody>
          <a:bodyPr/>
          <a:lstStyle/>
          <a:p>
            <a:fld id="{2E4EF34C-EF9E-4BFD-9721-D9E56BD454E1}" type="datetime1">
              <a:rPr lang="es-ES" smtClean="0"/>
              <a:t>17/11/2020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10769600" y="6356351"/>
            <a:ext cx="812800" cy="365125"/>
          </a:xfrm>
        </p:spPr>
        <p:txBody>
          <a:bodyPr/>
          <a:lstStyle/>
          <a:p>
            <a:fld id="{8FA926CB-4E4B-4595-A1D0-2555F86E2CB8}" type="slidenum">
              <a:rPr lang="es-ES" smtClean="0"/>
              <a:t>‹Nº›</a:t>
            </a:fld>
            <a:endParaRPr lang="es-E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31844EF-0A22-4305-9F84-89118C22D7D7}" type="datetime1">
              <a:rPr lang="es-ES" smtClean="0"/>
              <a:t>17/11/2020</a:t>
            </a:fld>
            <a:endParaRPr lang="es-E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FA926CB-4E4B-4595-A1D0-2555F86E2CB8}" type="slidenum">
              <a:rPr lang="es-ES" smtClean="0"/>
              <a:t>‹Nº›</a:t>
            </a:fld>
            <a:endParaRPr lang="es-E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hyperlink" Target="mailto:LBAHAMON@UAHURTADO.C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22660" y="2996952"/>
            <a:ext cx="8346679" cy="523220"/>
          </a:xfrm>
          <a:prstGeom prst="rect">
            <a:avLst/>
          </a:prstGeom>
          <a:noFill/>
        </p:spPr>
        <p:txBody>
          <a:bodyPr wrap="square" rtlCol="0">
            <a:spAutoFit/>
          </a:bodyPr>
          <a:lstStyle/>
          <a:p>
            <a:pPr algn="ctr"/>
            <a:r>
              <a:rPr lang="es-ES" sz="2800" b="1" i="1" dirty="0">
                <a:solidFill>
                  <a:schemeClr val="bg1"/>
                </a:solidFill>
              </a:rPr>
              <a:t>“Aproximaciones a la investigación cualitativa”</a:t>
            </a:r>
          </a:p>
        </p:txBody>
      </p:sp>
      <p:sp>
        <p:nvSpPr>
          <p:cNvPr id="5" name="4 CuadroTexto"/>
          <p:cNvSpPr txBox="1"/>
          <p:nvPr/>
        </p:nvSpPr>
        <p:spPr>
          <a:xfrm>
            <a:off x="7176120" y="5341858"/>
            <a:ext cx="3024336" cy="369332"/>
          </a:xfrm>
          <a:prstGeom prst="rect">
            <a:avLst/>
          </a:prstGeom>
          <a:noFill/>
        </p:spPr>
        <p:txBody>
          <a:bodyPr wrap="square" rtlCol="0">
            <a:spAutoFit/>
          </a:bodyPr>
          <a:lstStyle/>
          <a:p>
            <a:r>
              <a:rPr lang="es-ES" b="1" dirty="0"/>
              <a:t>*Prof. Luis </a:t>
            </a:r>
            <a:r>
              <a:rPr lang="es-ES" b="1" dirty="0" err="1"/>
              <a:t>Bahamondes</a:t>
            </a:r>
            <a:r>
              <a:rPr lang="es-ES" b="1" dirty="0"/>
              <a:t> G</a:t>
            </a:r>
          </a:p>
        </p:txBody>
      </p:sp>
      <p:sp>
        <p:nvSpPr>
          <p:cNvPr id="3" name="2 Marcador de número de diapositiva"/>
          <p:cNvSpPr>
            <a:spLocks noGrp="1"/>
          </p:cNvSpPr>
          <p:nvPr>
            <p:ph type="sldNum" sz="quarter" idx="12"/>
          </p:nvPr>
        </p:nvSpPr>
        <p:spPr/>
        <p:txBody>
          <a:bodyPr/>
          <a:lstStyle/>
          <a:p>
            <a:fld id="{8FA926CB-4E4B-4595-A1D0-2555F86E2CB8}" type="slidenum">
              <a:rPr lang="es-ES" smtClean="0"/>
              <a:t>1</a:t>
            </a:fld>
            <a:endParaRPr lang="es-ES"/>
          </a:p>
        </p:txBody>
      </p:sp>
      <p:cxnSp>
        <p:nvCxnSpPr>
          <p:cNvPr id="6" name="5 Conector recto"/>
          <p:cNvCxnSpPr/>
          <p:nvPr/>
        </p:nvCxnSpPr>
        <p:spPr>
          <a:xfrm>
            <a:off x="191344" y="6295766"/>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19336" y="6295766"/>
            <a:ext cx="11665296" cy="400110"/>
          </a:xfrm>
          <a:prstGeom prst="rect">
            <a:avLst/>
          </a:prstGeom>
          <a:noFill/>
        </p:spPr>
        <p:txBody>
          <a:bodyPr wrap="square" rtlCol="0">
            <a:spAutoFit/>
          </a:bodyPr>
          <a:lstStyle/>
          <a:p>
            <a:r>
              <a:rPr lang="es-CL" sz="1000" dirty="0"/>
              <a:t>*Doctor en Ciencias de las Religiones, D.E.A  en Antropología Social. Magister en Ciencias Sociales mención sociología de la modernización, Licenciado en Historia.</a:t>
            </a:r>
          </a:p>
          <a:p>
            <a:r>
              <a:rPr lang="es-CL" sz="1000" dirty="0"/>
              <a:t> ©Material de uso docente elaborado por Luis </a:t>
            </a:r>
            <a:r>
              <a:rPr lang="es-CL" sz="1000" dirty="0" err="1"/>
              <a:t>Bahamondes</a:t>
            </a:r>
            <a:r>
              <a:rPr lang="es-CL" sz="1000" dirty="0"/>
              <a:t> G.</a:t>
            </a:r>
          </a:p>
        </p:txBody>
      </p:sp>
      <p:sp>
        <p:nvSpPr>
          <p:cNvPr id="10" name="CuadroTexto 9">
            <a:extLst>
              <a:ext uri="{FF2B5EF4-FFF2-40B4-BE49-F238E27FC236}">
                <a16:creationId xmlns:a16="http://schemas.microsoft.com/office/drawing/2014/main" id="{F868043E-5A5E-42DA-A31A-972AF4BE4642}"/>
              </a:ext>
            </a:extLst>
          </p:cNvPr>
          <p:cNvSpPr txBox="1"/>
          <p:nvPr/>
        </p:nvSpPr>
        <p:spPr>
          <a:xfrm>
            <a:off x="1922660" y="221358"/>
            <a:ext cx="8277796" cy="923330"/>
          </a:xfrm>
          <a:prstGeom prst="rect">
            <a:avLst/>
          </a:prstGeom>
          <a:noFill/>
        </p:spPr>
        <p:txBody>
          <a:bodyPr wrap="square" rtlCol="0">
            <a:spAutoFit/>
          </a:bodyPr>
          <a:lstStyle/>
          <a:p>
            <a:pPr algn="ctr"/>
            <a:r>
              <a:rPr lang="es-ES" b="1" dirty="0"/>
              <a:t>Curso: </a:t>
            </a:r>
          </a:p>
          <a:p>
            <a:pPr algn="ctr"/>
            <a:r>
              <a:rPr lang="es-ES" b="1" dirty="0"/>
              <a:t>Métodos y Técnicas  cualitativas para el diseño de la Investigación socio-cultural</a:t>
            </a:r>
          </a:p>
        </p:txBody>
      </p:sp>
    </p:spTree>
    <p:extLst>
      <p:ext uri="{BB962C8B-B14F-4D97-AF65-F5344CB8AC3E}">
        <p14:creationId xmlns:p14="http://schemas.microsoft.com/office/powerpoint/2010/main" val="7134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FA926CB-4E4B-4595-A1D0-2555F86E2CB8}" type="slidenum">
              <a:rPr lang="es-ES" smtClean="0"/>
              <a:t>10</a:t>
            </a:fld>
            <a:endParaRPr lang="es-ES"/>
          </a:p>
        </p:txBody>
      </p:sp>
      <p:graphicFrame>
        <p:nvGraphicFramePr>
          <p:cNvPr id="3" name="2 Diagrama"/>
          <p:cNvGraphicFramePr/>
          <p:nvPr>
            <p:extLst>
              <p:ext uri="{D42A27DB-BD31-4B8C-83A1-F6EECF244321}">
                <p14:modId xmlns:p14="http://schemas.microsoft.com/office/powerpoint/2010/main" val="3328881216"/>
              </p:ext>
            </p:extLst>
          </p:nvPr>
        </p:nvGraphicFramePr>
        <p:xfrm>
          <a:off x="407368" y="764704"/>
          <a:ext cx="6096000"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5303912" y="1772816"/>
            <a:ext cx="6278488"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i="1" dirty="0"/>
              <a:t>«…debemos capturar la realidad "externa" a través de la observación con el fin de concebir y entender cualquier fenómeno, es decir, traducir trozos de información desde una realidad  objetivamente </a:t>
            </a:r>
            <a:r>
              <a:rPr lang="es-CL" i="1" dirty="0" err="1"/>
              <a:t>ignorable</a:t>
            </a:r>
            <a:r>
              <a:rPr lang="es-CL" i="1" dirty="0"/>
              <a:t> a realidades que son subjetivamente interpretadas y limitadas por el contexto, pero que son conocibles» </a:t>
            </a:r>
            <a:r>
              <a:rPr lang="es-CL" dirty="0"/>
              <a:t> (Bergman y </a:t>
            </a:r>
            <a:r>
              <a:rPr lang="es-CL" dirty="0" err="1"/>
              <a:t>Coxon</a:t>
            </a:r>
            <a:r>
              <a:rPr lang="es-CL" dirty="0"/>
              <a:t>, p. 4).</a:t>
            </a:r>
            <a:endParaRPr lang="es-CL" i="1" dirty="0"/>
          </a:p>
        </p:txBody>
      </p:sp>
    </p:spTree>
    <p:extLst>
      <p:ext uri="{BB962C8B-B14F-4D97-AF65-F5344CB8AC3E}">
        <p14:creationId xmlns:p14="http://schemas.microsoft.com/office/powerpoint/2010/main" val="39876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FA926CB-4E4B-4595-A1D0-2555F86E2CB8}" type="slidenum">
              <a:rPr lang="es-ES" smtClean="0"/>
              <a:t>11</a:t>
            </a:fld>
            <a:endParaRPr lang="es-ES"/>
          </a:p>
        </p:txBody>
      </p:sp>
      <p:sp>
        <p:nvSpPr>
          <p:cNvPr id="3" name="2 Rectángulo redondeado"/>
          <p:cNvSpPr/>
          <p:nvPr/>
        </p:nvSpPr>
        <p:spPr>
          <a:xfrm>
            <a:off x="5735960" y="908720"/>
            <a:ext cx="352839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1. La inmersión en la vida cotidiana</a:t>
            </a:r>
          </a:p>
        </p:txBody>
      </p:sp>
      <p:sp>
        <p:nvSpPr>
          <p:cNvPr id="4" name="3 Rectángulo redondeado"/>
          <p:cNvSpPr/>
          <p:nvPr/>
        </p:nvSpPr>
        <p:spPr>
          <a:xfrm>
            <a:off x="5663952" y="1700808"/>
            <a:ext cx="3600400"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2. La valoración y el intento por descubrir la perspectiva de los participantes  sobre sus propios mundos</a:t>
            </a:r>
          </a:p>
        </p:txBody>
      </p:sp>
      <p:sp>
        <p:nvSpPr>
          <p:cNvPr id="5" name="4 Rectángulo redondeado"/>
          <p:cNvSpPr/>
          <p:nvPr/>
        </p:nvSpPr>
        <p:spPr>
          <a:xfrm>
            <a:off x="5739911" y="3479555"/>
            <a:ext cx="352839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3. Proceso interactivo investigador/investigado</a:t>
            </a:r>
          </a:p>
        </p:txBody>
      </p:sp>
      <p:sp>
        <p:nvSpPr>
          <p:cNvPr id="7" name="6 Rectángulo"/>
          <p:cNvSpPr/>
          <p:nvPr/>
        </p:nvSpPr>
        <p:spPr>
          <a:xfrm>
            <a:off x="5159896" y="5373216"/>
            <a:ext cx="1656184"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Descripción </a:t>
            </a:r>
          </a:p>
        </p:txBody>
      </p:sp>
      <p:sp>
        <p:nvSpPr>
          <p:cNvPr id="8" name="7 Rectángulo"/>
          <p:cNvSpPr/>
          <p:nvPr/>
        </p:nvSpPr>
        <p:spPr>
          <a:xfrm>
            <a:off x="7464152" y="5373216"/>
            <a:ext cx="1656184"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Análisis</a:t>
            </a:r>
          </a:p>
        </p:txBody>
      </p:sp>
      <p:cxnSp>
        <p:nvCxnSpPr>
          <p:cNvPr id="10" name="9 Conector recto de flecha"/>
          <p:cNvCxnSpPr>
            <a:cxnSpLocks/>
          </p:cNvCxnSpPr>
          <p:nvPr/>
        </p:nvCxnSpPr>
        <p:spPr>
          <a:xfrm flipH="1">
            <a:off x="6459991" y="4487667"/>
            <a:ext cx="716129"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cxnSpLocks/>
            <a:stCxn id="5" idx="2"/>
          </p:cNvCxnSpPr>
          <p:nvPr/>
        </p:nvCxnSpPr>
        <p:spPr>
          <a:xfrm>
            <a:off x="7504107" y="4487667"/>
            <a:ext cx="61206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Abrir llave"/>
          <p:cNvSpPr/>
          <p:nvPr/>
        </p:nvSpPr>
        <p:spPr>
          <a:xfrm>
            <a:off x="4871864" y="1196752"/>
            <a:ext cx="648072" cy="29523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CuadroTexto"/>
          <p:cNvSpPr txBox="1"/>
          <p:nvPr/>
        </p:nvSpPr>
        <p:spPr>
          <a:xfrm>
            <a:off x="1415480" y="2348880"/>
            <a:ext cx="3235269" cy="923330"/>
          </a:xfrm>
          <a:prstGeom prst="rect">
            <a:avLst/>
          </a:prstGeom>
          <a:noFill/>
        </p:spPr>
        <p:txBody>
          <a:bodyPr wrap="square" rtlCol="0">
            <a:spAutoFit/>
          </a:bodyPr>
          <a:lstStyle/>
          <a:p>
            <a:pPr algn="ctr"/>
            <a:r>
              <a:rPr lang="es-ES" dirty="0"/>
              <a:t>Para Irene </a:t>
            </a:r>
            <a:r>
              <a:rPr lang="es-ES" dirty="0" err="1"/>
              <a:t>Vasilachis</a:t>
            </a:r>
            <a:r>
              <a:rPr lang="es-ES" dirty="0"/>
              <a:t> el proceso de investigación cualitativa supone:</a:t>
            </a:r>
          </a:p>
        </p:txBody>
      </p:sp>
    </p:spTree>
    <p:extLst>
      <p:ext uri="{BB962C8B-B14F-4D97-AF65-F5344CB8AC3E}">
        <p14:creationId xmlns:p14="http://schemas.microsoft.com/office/powerpoint/2010/main" val="258495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FA926CB-4E4B-4595-A1D0-2555F86E2CB8}" type="slidenum">
              <a:rPr lang="es-ES" smtClean="0"/>
              <a:t>12</a:t>
            </a:fld>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6524"/>
            <a:ext cx="9144000" cy="624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63352" y="6407641"/>
            <a:ext cx="9289032" cy="261610"/>
          </a:xfrm>
          <a:prstGeom prst="rect">
            <a:avLst/>
          </a:prstGeom>
          <a:noFill/>
        </p:spPr>
        <p:txBody>
          <a:bodyPr wrap="square" rtlCol="0">
            <a:spAutoFit/>
          </a:bodyPr>
          <a:lstStyle/>
          <a:p>
            <a:r>
              <a:rPr lang="es-CL" sz="1100" dirty="0"/>
              <a:t>Ver :  Hernández, R., Fernández, C. y P Baptista (2006).  </a:t>
            </a:r>
            <a:r>
              <a:rPr lang="es-CL" sz="1100" i="1" dirty="0"/>
              <a:t>Metodología de la investigación.  </a:t>
            </a:r>
            <a:r>
              <a:rPr lang="es-CL" sz="1100" dirty="0"/>
              <a:t>México D.F:  McGraw –Hill Interamericana ,</a:t>
            </a:r>
            <a:r>
              <a:rPr lang="es-CL" sz="1100" i="1" dirty="0"/>
              <a:t> </a:t>
            </a:r>
            <a:r>
              <a:rPr lang="es-CL" sz="1100" dirty="0"/>
              <a:t>p. 24.</a:t>
            </a:r>
          </a:p>
        </p:txBody>
      </p:sp>
    </p:spTree>
    <p:extLst>
      <p:ext uri="{BB962C8B-B14F-4D97-AF65-F5344CB8AC3E}">
        <p14:creationId xmlns:p14="http://schemas.microsoft.com/office/powerpoint/2010/main" val="254500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FA926CB-4E4B-4595-A1D0-2555F86E2CB8}" type="slidenum">
              <a:rPr lang="es-ES" smtClean="0"/>
              <a:t>13</a:t>
            </a:fld>
            <a:endParaRPr lang="es-ES"/>
          </a:p>
        </p:txBody>
      </p:sp>
      <p:graphicFrame>
        <p:nvGraphicFramePr>
          <p:cNvPr id="3" name="2 Diagrama"/>
          <p:cNvGraphicFramePr/>
          <p:nvPr>
            <p:extLst>
              <p:ext uri="{D42A27DB-BD31-4B8C-83A1-F6EECF244321}">
                <p14:modId xmlns:p14="http://schemas.microsoft.com/office/powerpoint/2010/main" val="1382608588"/>
              </p:ext>
            </p:extLst>
          </p:nvPr>
        </p:nvGraphicFramePr>
        <p:xfrm>
          <a:off x="1847528" y="1244761"/>
          <a:ext cx="4920208" cy="354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1271464" y="763016"/>
            <a:ext cx="2448272" cy="523220"/>
          </a:xfrm>
          <a:prstGeom prst="rect">
            <a:avLst/>
          </a:prstGeom>
          <a:noFill/>
        </p:spPr>
        <p:txBody>
          <a:bodyPr wrap="square" rtlCol="0">
            <a:spAutoFit/>
          </a:bodyPr>
          <a:lstStyle/>
          <a:p>
            <a:r>
              <a:rPr lang="es-ES" sz="2800" b="1" dirty="0"/>
              <a:t>Reflexividad</a:t>
            </a:r>
          </a:p>
        </p:txBody>
      </p:sp>
      <p:cxnSp>
        <p:nvCxnSpPr>
          <p:cNvPr id="6" name="5 Conector recto de flecha"/>
          <p:cNvCxnSpPr/>
          <p:nvPr/>
        </p:nvCxnSpPr>
        <p:spPr>
          <a:xfrm>
            <a:off x="2495600" y="1423717"/>
            <a:ext cx="0" cy="3365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Rectángulo redondeado"/>
          <p:cNvSpPr/>
          <p:nvPr/>
        </p:nvSpPr>
        <p:spPr>
          <a:xfrm>
            <a:off x="609600" y="5229200"/>
            <a:ext cx="1088700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i="1" dirty="0">
                <a:solidFill>
                  <a:schemeClr val="bg1"/>
                </a:solidFill>
              </a:rPr>
              <a:t>“Las reflexiones del investigador sobre sus acciones, observaciones, sentimientos, impresiones en el campo se transforman en datos, forman parte de la interpretación y son documentadas en diarios de investigación…” </a:t>
            </a:r>
            <a:r>
              <a:rPr lang="es-ES" sz="1600" dirty="0">
                <a:solidFill>
                  <a:schemeClr val="bg1"/>
                </a:solidFill>
              </a:rPr>
              <a:t>(</a:t>
            </a:r>
            <a:r>
              <a:rPr lang="es-ES" sz="1600" dirty="0" err="1">
                <a:solidFill>
                  <a:schemeClr val="bg1"/>
                </a:solidFill>
              </a:rPr>
              <a:t>Vasilachis</a:t>
            </a:r>
            <a:r>
              <a:rPr lang="es-ES" sz="1600" dirty="0">
                <a:solidFill>
                  <a:schemeClr val="bg1"/>
                </a:solidFill>
              </a:rPr>
              <a:t>, p. 27)</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0055" y="217486"/>
            <a:ext cx="5400595" cy="306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04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FA926CB-4E4B-4595-A1D0-2555F86E2CB8}" type="slidenum">
              <a:rPr lang="es-ES" smtClean="0"/>
              <a:t>14</a:t>
            </a:fld>
            <a:endParaRPr lang="es-ES"/>
          </a:p>
        </p:txBody>
      </p:sp>
      <p:graphicFrame>
        <p:nvGraphicFramePr>
          <p:cNvPr id="3" name="2 Diagrama"/>
          <p:cNvGraphicFramePr/>
          <p:nvPr>
            <p:extLst>
              <p:ext uri="{D42A27DB-BD31-4B8C-83A1-F6EECF244321}">
                <p14:modId xmlns:p14="http://schemas.microsoft.com/office/powerpoint/2010/main" val="3079188509"/>
              </p:ext>
            </p:extLst>
          </p:nvPr>
        </p:nvGraphicFramePr>
        <p:xfrm>
          <a:off x="5884931" y="834020"/>
          <a:ext cx="5652120" cy="5401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623392" y="1844824"/>
            <a:ext cx="5923653"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i="1" dirty="0"/>
              <a:t>«Para cumplir con estas tres condiciones el estudio de caso utiliza una variedad grande de estrategias para producir su evidencia empírica: entrevistas, observación, datos estadísticos, documentos, etc.» </a:t>
            </a:r>
            <a:r>
              <a:rPr lang="es-CL" dirty="0"/>
              <a:t>(</a:t>
            </a:r>
            <a:r>
              <a:rPr lang="es-CL" dirty="0" err="1"/>
              <a:t>Sautu</a:t>
            </a:r>
            <a:r>
              <a:rPr lang="es-CL" dirty="0"/>
              <a:t>, </a:t>
            </a:r>
            <a:r>
              <a:rPr lang="es-CL" i="1" dirty="0"/>
              <a:t>Todo es teoría…</a:t>
            </a:r>
            <a:r>
              <a:rPr lang="es-CL" dirty="0"/>
              <a:t> p. 43).</a:t>
            </a:r>
            <a:endParaRPr lang="es-CL" i="1" dirty="0"/>
          </a:p>
        </p:txBody>
      </p:sp>
      <p:sp>
        <p:nvSpPr>
          <p:cNvPr id="5" name="4 CuadroTexto"/>
          <p:cNvSpPr txBox="1"/>
          <p:nvPr/>
        </p:nvSpPr>
        <p:spPr>
          <a:xfrm>
            <a:off x="623392" y="464688"/>
            <a:ext cx="5365104" cy="369332"/>
          </a:xfrm>
          <a:prstGeom prst="rect">
            <a:avLst/>
          </a:prstGeom>
          <a:noFill/>
        </p:spPr>
        <p:txBody>
          <a:bodyPr wrap="square" rtlCol="0">
            <a:spAutoFit/>
          </a:bodyPr>
          <a:lstStyle/>
          <a:p>
            <a:r>
              <a:rPr lang="es-CL" b="1" dirty="0"/>
              <a:t>Propuesta de R. </a:t>
            </a:r>
            <a:r>
              <a:rPr lang="es-CL" b="1" dirty="0" err="1"/>
              <a:t>Sautu</a:t>
            </a:r>
            <a:r>
              <a:rPr lang="es-CL" b="1" dirty="0"/>
              <a:t> para los estudios de caso:</a:t>
            </a:r>
          </a:p>
        </p:txBody>
      </p:sp>
    </p:spTree>
    <p:extLst>
      <p:ext uri="{BB962C8B-B14F-4D97-AF65-F5344CB8AC3E}">
        <p14:creationId xmlns:p14="http://schemas.microsoft.com/office/powerpoint/2010/main" val="16014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FA926CB-4E4B-4595-A1D0-2555F86E2CB8}" type="slidenum">
              <a:rPr lang="es-ES" smtClean="0"/>
              <a:t>15</a:t>
            </a:fld>
            <a:endParaRPr lang="es-ES"/>
          </a:p>
        </p:txBody>
      </p:sp>
      <p:sp>
        <p:nvSpPr>
          <p:cNvPr id="3" name="2 CuadroTexto"/>
          <p:cNvSpPr txBox="1"/>
          <p:nvPr/>
        </p:nvSpPr>
        <p:spPr>
          <a:xfrm>
            <a:off x="4079776" y="3228945"/>
            <a:ext cx="4248472" cy="400110"/>
          </a:xfrm>
          <a:prstGeom prst="rect">
            <a:avLst/>
          </a:prstGeom>
          <a:noFill/>
        </p:spPr>
        <p:txBody>
          <a:bodyPr wrap="square" rtlCol="0">
            <a:spAutoFit/>
          </a:bodyPr>
          <a:lstStyle/>
          <a:p>
            <a:pPr algn="ctr"/>
            <a:r>
              <a:rPr lang="es-ES" sz="2000" b="1" dirty="0">
                <a:hlinkClick r:id="rId2"/>
              </a:rPr>
              <a:t>LUBAHAMO@U.UCHILE.CL</a:t>
            </a:r>
            <a:r>
              <a:rPr lang="es-ES" dirty="0"/>
              <a:t> </a:t>
            </a:r>
          </a:p>
        </p:txBody>
      </p:sp>
    </p:spTree>
    <p:extLst>
      <p:ext uri="{BB962C8B-B14F-4D97-AF65-F5344CB8AC3E}">
        <p14:creationId xmlns:p14="http://schemas.microsoft.com/office/powerpoint/2010/main" val="304590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FA926CB-4E4B-4595-A1D0-2555F86E2CB8}" type="slidenum">
              <a:rPr lang="es-ES" smtClean="0"/>
              <a:t>2</a:t>
            </a:fld>
            <a:endParaRPr lang="es-ES"/>
          </a:p>
        </p:txBody>
      </p:sp>
      <p:sp>
        <p:nvSpPr>
          <p:cNvPr id="3" name="2 Rectángulo redondeado"/>
          <p:cNvSpPr/>
          <p:nvPr/>
        </p:nvSpPr>
        <p:spPr>
          <a:xfrm>
            <a:off x="2135560" y="763182"/>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MÉTODOS CUALITATIVOS</a:t>
            </a:r>
          </a:p>
        </p:txBody>
      </p:sp>
      <p:cxnSp>
        <p:nvCxnSpPr>
          <p:cNvPr id="5" name="4 Conector recto de flecha"/>
          <p:cNvCxnSpPr/>
          <p:nvPr/>
        </p:nvCxnSpPr>
        <p:spPr>
          <a:xfrm>
            <a:off x="3215680" y="1555270"/>
            <a:ext cx="0" cy="2953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3215680" y="2708920"/>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Rectángulo redondeado"/>
          <p:cNvSpPr/>
          <p:nvPr/>
        </p:nvSpPr>
        <p:spPr>
          <a:xfrm>
            <a:off x="4439816" y="2348880"/>
            <a:ext cx="2160240"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Inicio siglo XIX y principios del XX</a:t>
            </a:r>
          </a:p>
        </p:txBody>
      </p:sp>
      <p:cxnSp>
        <p:nvCxnSpPr>
          <p:cNvPr id="10" name="9 Conector angular"/>
          <p:cNvCxnSpPr/>
          <p:nvPr/>
        </p:nvCxnSpPr>
        <p:spPr>
          <a:xfrm>
            <a:off x="6580719" y="2708920"/>
            <a:ext cx="864096" cy="5400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7752184" y="3157820"/>
            <a:ext cx="2376264" cy="954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Antropología: S.XX</a:t>
            </a:r>
          </a:p>
          <a:p>
            <a:pPr algn="ctr"/>
            <a:r>
              <a:rPr lang="es-CL" dirty="0"/>
              <a:t>Boas (1911) y Malinowski (1932)</a:t>
            </a:r>
          </a:p>
        </p:txBody>
      </p:sp>
      <p:cxnSp>
        <p:nvCxnSpPr>
          <p:cNvPr id="17" name="16 Conector recto de flecha"/>
          <p:cNvCxnSpPr/>
          <p:nvPr/>
        </p:nvCxnSpPr>
        <p:spPr>
          <a:xfrm>
            <a:off x="6960096" y="270892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7731833" y="2052531"/>
            <a:ext cx="237626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Sociología: </a:t>
            </a:r>
          </a:p>
          <a:p>
            <a:pPr algn="ctr"/>
            <a:r>
              <a:rPr lang="es-CL" dirty="0"/>
              <a:t>Escuela de Chicago</a:t>
            </a:r>
          </a:p>
        </p:txBody>
      </p:sp>
      <p:sp>
        <p:nvSpPr>
          <p:cNvPr id="20" name="19 Rectángulo redondeado"/>
          <p:cNvSpPr/>
          <p:nvPr/>
        </p:nvSpPr>
        <p:spPr>
          <a:xfrm>
            <a:off x="551386" y="4797152"/>
            <a:ext cx="11233246" cy="122413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600" i="1" dirty="0">
                <a:solidFill>
                  <a:schemeClr val="tx1"/>
                </a:solidFill>
              </a:rPr>
              <a:t>«La frase metodología cualitativa se refiere en su más amplio sentido a la investigación que produce datos descriptivos: las propias palabras de las personas, habladas o escritas y la conducta observable»  </a:t>
            </a:r>
            <a:r>
              <a:rPr lang="es-CL" sz="1600" dirty="0">
                <a:solidFill>
                  <a:schemeClr val="tx1"/>
                </a:solidFill>
              </a:rPr>
              <a:t>(Taylor y </a:t>
            </a:r>
            <a:r>
              <a:rPr lang="es-CL" sz="1600" dirty="0" err="1">
                <a:solidFill>
                  <a:schemeClr val="tx1"/>
                </a:solidFill>
              </a:rPr>
              <a:t>Bogdan</a:t>
            </a:r>
            <a:r>
              <a:rPr lang="es-CL" sz="1600" dirty="0">
                <a:solidFill>
                  <a:schemeClr val="tx1"/>
                </a:solidFill>
              </a:rPr>
              <a:t>, </a:t>
            </a:r>
            <a:r>
              <a:rPr lang="es-CL" sz="1600" i="1" dirty="0">
                <a:solidFill>
                  <a:schemeClr val="tx1"/>
                </a:solidFill>
              </a:rPr>
              <a:t>Introducción a los métodos cualitativos de investigación, </a:t>
            </a:r>
            <a:r>
              <a:rPr lang="es-CL" sz="1600" dirty="0">
                <a:solidFill>
                  <a:schemeClr val="tx1"/>
                </a:solidFill>
              </a:rPr>
              <a:t>pp.  19-20).</a:t>
            </a:r>
          </a:p>
        </p:txBody>
      </p:sp>
    </p:spTree>
    <p:extLst>
      <p:ext uri="{BB962C8B-B14F-4D97-AF65-F5344CB8AC3E}">
        <p14:creationId xmlns:p14="http://schemas.microsoft.com/office/powerpoint/2010/main" val="1638818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FA926CB-4E4B-4595-A1D0-2555F86E2CB8}" type="slidenum">
              <a:rPr lang="es-ES" smtClean="0"/>
              <a:t>3</a:t>
            </a:fld>
            <a:endParaRPr lang="es-ES"/>
          </a:p>
        </p:txBody>
      </p:sp>
      <p:graphicFrame>
        <p:nvGraphicFramePr>
          <p:cNvPr id="5" name="4 Diagrama"/>
          <p:cNvGraphicFramePr/>
          <p:nvPr>
            <p:extLst>
              <p:ext uri="{D42A27DB-BD31-4B8C-83A1-F6EECF244321}">
                <p14:modId xmlns:p14="http://schemas.microsoft.com/office/powerpoint/2010/main" val="3552182145"/>
              </p:ext>
            </p:extLst>
          </p:nvPr>
        </p:nvGraphicFramePr>
        <p:xfrm>
          <a:off x="3863752" y="1124744"/>
          <a:ext cx="5616624"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4151784" y="1484784"/>
            <a:ext cx="288032" cy="369332"/>
          </a:xfrm>
          <a:prstGeom prst="rect">
            <a:avLst/>
          </a:prstGeom>
          <a:noFill/>
        </p:spPr>
        <p:txBody>
          <a:bodyPr wrap="square" rtlCol="0">
            <a:spAutoFit/>
          </a:bodyPr>
          <a:lstStyle/>
          <a:p>
            <a:r>
              <a:rPr lang="es-ES" b="1" dirty="0"/>
              <a:t>1</a:t>
            </a:r>
          </a:p>
        </p:txBody>
      </p:sp>
      <p:sp>
        <p:nvSpPr>
          <p:cNvPr id="7" name="6 CuadroTexto"/>
          <p:cNvSpPr txBox="1"/>
          <p:nvPr/>
        </p:nvSpPr>
        <p:spPr>
          <a:xfrm>
            <a:off x="4483399" y="2175336"/>
            <a:ext cx="288032" cy="369332"/>
          </a:xfrm>
          <a:prstGeom prst="rect">
            <a:avLst/>
          </a:prstGeom>
          <a:noFill/>
        </p:spPr>
        <p:txBody>
          <a:bodyPr wrap="square" rtlCol="0">
            <a:spAutoFit/>
          </a:bodyPr>
          <a:lstStyle/>
          <a:p>
            <a:r>
              <a:rPr lang="es-ES" b="1" dirty="0"/>
              <a:t>2</a:t>
            </a:r>
          </a:p>
        </p:txBody>
      </p:sp>
      <p:sp>
        <p:nvSpPr>
          <p:cNvPr id="8" name="7 CuadroTexto"/>
          <p:cNvSpPr txBox="1"/>
          <p:nvPr/>
        </p:nvSpPr>
        <p:spPr>
          <a:xfrm>
            <a:off x="4627416" y="2996952"/>
            <a:ext cx="244449" cy="369332"/>
          </a:xfrm>
          <a:prstGeom prst="rect">
            <a:avLst/>
          </a:prstGeom>
          <a:noFill/>
        </p:spPr>
        <p:txBody>
          <a:bodyPr wrap="square" rtlCol="0">
            <a:spAutoFit/>
          </a:bodyPr>
          <a:lstStyle/>
          <a:p>
            <a:r>
              <a:rPr lang="es-ES" b="1" dirty="0"/>
              <a:t>3</a:t>
            </a:r>
          </a:p>
        </p:txBody>
      </p:sp>
      <p:sp>
        <p:nvSpPr>
          <p:cNvPr id="9" name="8 CuadroTexto"/>
          <p:cNvSpPr txBox="1"/>
          <p:nvPr/>
        </p:nvSpPr>
        <p:spPr>
          <a:xfrm>
            <a:off x="4483399" y="3717032"/>
            <a:ext cx="288032" cy="369332"/>
          </a:xfrm>
          <a:prstGeom prst="rect">
            <a:avLst/>
          </a:prstGeom>
          <a:noFill/>
        </p:spPr>
        <p:txBody>
          <a:bodyPr wrap="square" rtlCol="0">
            <a:spAutoFit/>
          </a:bodyPr>
          <a:lstStyle/>
          <a:p>
            <a:r>
              <a:rPr lang="es-ES" b="1" dirty="0"/>
              <a:t>4</a:t>
            </a:r>
          </a:p>
        </p:txBody>
      </p:sp>
      <p:sp>
        <p:nvSpPr>
          <p:cNvPr id="10" name="9 CuadroTexto"/>
          <p:cNvSpPr txBox="1"/>
          <p:nvPr/>
        </p:nvSpPr>
        <p:spPr>
          <a:xfrm>
            <a:off x="4079777" y="4509120"/>
            <a:ext cx="403623" cy="369332"/>
          </a:xfrm>
          <a:prstGeom prst="rect">
            <a:avLst/>
          </a:prstGeom>
          <a:noFill/>
        </p:spPr>
        <p:txBody>
          <a:bodyPr wrap="square" rtlCol="0">
            <a:spAutoFit/>
          </a:bodyPr>
          <a:lstStyle/>
          <a:p>
            <a:r>
              <a:rPr lang="es-ES" b="1" dirty="0"/>
              <a:t>5</a:t>
            </a:r>
          </a:p>
        </p:txBody>
      </p:sp>
      <p:sp>
        <p:nvSpPr>
          <p:cNvPr id="11" name="10 CuadroTexto"/>
          <p:cNvSpPr txBox="1"/>
          <p:nvPr/>
        </p:nvSpPr>
        <p:spPr>
          <a:xfrm>
            <a:off x="1775520" y="2530678"/>
            <a:ext cx="2160240" cy="1477328"/>
          </a:xfrm>
          <a:prstGeom prst="rect">
            <a:avLst/>
          </a:prstGeom>
          <a:noFill/>
        </p:spPr>
        <p:txBody>
          <a:bodyPr wrap="square" rtlCol="0">
            <a:spAutoFit/>
          </a:bodyPr>
          <a:lstStyle/>
          <a:p>
            <a:pPr algn="ctr"/>
            <a:r>
              <a:rPr lang="es-ES" b="1" dirty="0"/>
              <a:t>Historia de la investigación cualitativa de acuerdo a </a:t>
            </a:r>
            <a:r>
              <a:rPr lang="es-ES" b="1" dirty="0" err="1"/>
              <a:t>Denzin</a:t>
            </a:r>
            <a:r>
              <a:rPr lang="es-ES" b="1" dirty="0"/>
              <a:t> y Lincoln:</a:t>
            </a:r>
          </a:p>
        </p:txBody>
      </p:sp>
    </p:spTree>
    <p:extLst>
      <p:ext uri="{BB962C8B-B14F-4D97-AF65-F5344CB8AC3E}">
        <p14:creationId xmlns:p14="http://schemas.microsoft.com/office/powerpoint/2010/main" val="627144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FA926CB-4E4B-4595-A1D0-2555F86E2CB8}" type="slidenum">
              <a:rPr lang="es-ES" smtClean="0"/>
              <a:t>4</a:t>
            </a:fld>
            <a:endParaRPr lang="es-ES"/>
          </a:p>
        </p:txBody>
      </p:sp>
      <p:graphicFrame>
        <p:nvGraphicFramePr>
          <p:cNvPr id="5" name="4 Diagrama"/>
          <p:cNvGraphicFramePr/>
          <p:nvPr>
            <p:extLst>
              <p:ext uri="{D42A27DB-BD31-4B8C-83A1-F6EECF244321}">
                <p14:modId xmlns:p14="http://schemas.microsoft.com/office/powerpoint/2010/main" val="1964422688"/>
              </p:ext>
            </p:extLst>
          </p:nvPr>
        </p:nvGraphicFramePr>
        <p:xfrm>
          <a:off x="2879812" y="116632"/>
          <a:ext cx="66484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redondeado"/>
          <p:cNvSpPr/>
          <p:nvPr/>
        </p:nvSpPr>
        <p:spPr>
          <a:xfrm>
            <a:off x="767408" y="5157192"/>
            <a:ext cx="1044116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600" i="1" dirty="0"/>
              <a:t>«La crisis de la representación consiste en una nueva concepción de lo social, que se desplaza de la posibilidad de explicar causalmente los hechos sociales hacia una concepción que considera que el lenguaje –en todas sus manifestaciones: escritas, orales, corporales, etc.– forma y transforma el conocimiento que configura nuestra concepción sobre la realidad</a:t>
            </a:r>
            <a:r>
              <a:rPr lang="es-CL" i="1" dirty="0"/>
              <a:t>» </a:t>
            </a:r>
            <a:r>
              <a:rPr lang="es-CL" dirty="0"/>
              <a:t> </a:t>
            </a:r>
            <a:r>
              <a:rPr lang="es-CL" sz="1600" dirty="0"/>
              <a:t>(Vera y Jaramillo, </a:t>
            </a:r>
            <a:r>
              <a:rPr lang="es-CL" sz="1600" i="1" dirty="0"/>
              <a:t>Teoría social, ,métodos cualitativos y etnografía…</a:t>
            </a:r>
            <a:r>
              <a:rPr lang="es-CL" sz="1600" dirty="0"/>
              <a:t>  p. 248).</a:t>
            </a:r>
            <a:endParaRPr lang="es-CL" sz="1600" i="1" dirty="0"/>
          </a:p>
        </p:txBody>
      </p:sp>
    </p:spTree>
    <p:extLst>
      <p:ext uri="{BB962C8B-B14F-4D97-AF65-F5344CB8AC3E}">
        <p14:creationId xmlns:p14="http://schemas.microsoft.com/office/powerpoint/2010/main" val="120833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a:spLocks noGrp="1"/>
          </p:cNvSpPr>
          <p:nvPr>
            <p:ph type="sldNum" sz="quarter" idx="12"/>
          </p:nvPr>
        </p:nvSpPr>
        <p:spPr/>
        <p:txBody>
          <a:bodyPr/>
          <a:lstStyle/>
          <a:p>
            <a:fld id="{61570A8A-DFEF-46C9-B28A-392B07B7BC9B}" type="slidenum">
              <a:rPr lang="es-CL" altLang="es-ES"/>
              <a:pPr/>
              <a:t>5</a:t>
            </a:fld>
            <a:endParaRPr lang="es-CL" altLang="es-ES"/>
          </a:p>
        </p:txBody>
      </p:sp>
      <p:sp>
        <p:nvSpPr>
          <p:cNvPr id="2" name="1 Rectángulo redondeado"/>
          <p:cNvSpPr/>
          <p:nvPr/>
        </p:nvSpPr>
        <p:spPr>
          <a:xfrm>
            <a:off x="911427" y="5157192"/>
            <a:ext cx="10369147" cy="100810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altLang="es-ES" dirty="0">
                <a:solidFill>
                  <a:schemeClr val="bg1"/>
                </a:solidFill>
              </a:rPr>
              <a:t>La riqueza de esta metodología nos permite aplicarla en un espacio  heterogéneo donde interactúan distintos actores que desempeñan un  papel activo durante el proceso de investigación.</a:t>
            </a:r>
            <a:endParaRPr lang="es-CL" altLang="es-ES" dirty="0">
              <a:solidFill>
                <a:schemeClr val="bg1"/>
              </a:solidFill>
            </a:endParaRPr>
          </a:p>
        </p:txBody>
      </p:sp>
      <p:sp>
        <p:nvSpPr>
          <p:cNvPr id="3" name="2 Rectángulo redondeado"/>
          <p:cNvSpPr/>
          <p:nvPr/>
        </p:nvSpPr>
        <p:spPr>
          <a:xfrm>
            <a:off x="1875384" y="620466"/>
            <a:ext cx="2664296" cy="576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Métodos Cualitativos</a:t>
            </a:r>
          </a:p>
        </p:txBody>
      </p:sp>
      <p:sp>
        <p:nvSpPr>
          <p:cNvPr id="4" name="3 Rectángulo redondeado"/>
          <p:cNvSpPr/>
          <p:nvPr/>
        </p:nvSpPr>
        <p:spPr>
          <a:xfrm>
            <a:off x="4709846" y="1916832"/>
            <a:ext cx="2195512" cy="6477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Comprensión holística</a:t>
            </a:r>
          </a:p>
        </p:txBody>
      </p:sp>
      <p:sp>
        <p:nvSpPr>
          <p:cNvPr id="5" name="4 Rectángulo redondeado"/>
          <p:cNvSpPr/>
          <p:nvPr/>
        </p:nvSpPr>
        <p:spPr>
          <a:xfrm>
            <a:off x="4727848" y="2701677"/>
            <a:ext cx="2195512" cy="71978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Son inductivos</a:t>
            </a:r>
          </a:p>
        </p:txBody>
      </p:sp>
      <p:sp>
        <p:nvSpPr>
          <p:cNvPr id="6" name="5 Rectángulo redondeado"/>
          <p:cNvSpPr/>
          <p:nvPr/>
        </p:nvSpPr>
        <p:spPr>
          <a:xfrm>
            <a:off x="4727848" y="3501008"/>
            <a:ext cx="2159508" cy="71978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subjetividad</a:t>
            </a:r>
          </a:p>
        </p:txBody>
      </p:sp>
      <p:cxnSp>
        <p:nvCxnSpPr>
          <p:cNvPr id="9" name="8 Conector recto de flecha"/>
          <p:cNvCxnSpPr/>
          <p:nvPr/>
        </p:nvCxnSpPr>
        <p:spPr>
          <a:xfrm>
            <a:off x="3179676" y="1196752"/>
            <a:ext cx="0" cy="3744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V="1">
            <a:off x="3207532" y="2240720"/>
            <a:ext cx="1332148" cy="612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3207532" y="2852936"/>
            <a:ext cx="13321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3179676" y="2852936"/>
            <a:ext cx="1360004"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2270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FA926CB-4E4B-4595-A1D0-2555F86E2CB8}" type="slidenum">
              <a:rPr lang="es-ES" smtClean="0"/>
              <a:t>6</a:t>
            </a:fld>
            <a:endParaRPr lang="es-ES"/>
          </a:p>
        </p:txBody>
      </p:sp>
      <p:sp>
        <p:nvSpPr>
          <p:cNvPr id="3" name="2 CuadroTexto"/>
          <p:cNvSpPr txBox="1"/>
          <p:nvPr/>
        </p:nvSpPr>
        <p:spPr>
          <a:xfrm>
            <a:off x="1720166" y="692697"/>
            <a:ext cx="4248472" cy="646331"/>
          </a:xfrm>
          <a:prstGeom prst="rect">
            <a:avLst/>
          </a:prstGeom>
          <a:noFill/>
        </p:spPr>
        <p:txBody>
          <a:bodyPr wrap="square" rtlCol="0">
            <a:spAutoFit/>
          </a:bodyPr>
          <a:lstStyle/>
          <a:p>
            <a:r>
              <a:rPr lang="es-CL" b="1" dirty="0"/>
              <a:t>Supuesto de Taylor  y </a:t>
            </a:r>
            <a:r>
              <a:rPr lang="es-CL" b="1" dirty="0" err="1"/>
              <a:t>Bogdan</a:t>
            </a:r>
            <a:r>
              <a:rPr lang="es-CL" b="1" dirty="0"/>
              <a:t> sobre los métodos cualitativos:  </a:t>
            </a:r>
          </a:p>
        </p:txBody>
      </p:sp>
      <p:cxnSp>
        <p:nvCxnSpPr>
          <p:cNvPr id="6" name="5 Conector recto de flecha"/>
          <p:cNvCxnSpPr/>
          <p:nvPr/>
        </p:nvCxnSpPr>
        <p:spPr>
          <a:xfrm>
            <a:off x="3647728" y="1339028"/>
            <a:ext cx="0" cy="721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Rectángulo redondeado"/>
          <p:cNvSpPr/>
          <p:nvPr/>
        </p:nvSpPr>
        <p:spPr>
          <a:xfrm>
            <a:off x="1720166" y="2204864"/>
            <a:ext cx="410445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i="1" dirty="0"/>
              <a:t>«El investigador cualitativo  suspende o aparta sus propias creencias, perspectivas y predisposiciones» </a:t>
            </a:r>
            <a:r>
              <a:rPr lang="es-CL" dirty="0"/>
              <a:t>(p. 21)</a:t>
            </a:r>
          </a:p>
        </p:txBody>
      </p:sp>
      <p:sp>
        <p:nvSpPr>
          <p:cNvPr id="8" name="7 Abrir llave"/>
          <p:cNvSpPr/>
          <p:nvPr/>
        </p:nvSpPr>
        <p:spPr>
          <a:xfrm>
            <a:off x="6366385" y="2060848"/>
            <a:ext cx="864096" cy="18722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9" name="8 Rectángulo redondeado"/>
          <p:cNvSpPr/>
          <p:nvPr/>
        </p:nvSpPr>
        <p:spPr>
          <a:xfrm>
            <a:off x="7392145" y="1484784"/>
            <a:ext cx="2307027" cy="7200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¿Es posible?</a:t>
            </a:r>
          </a:p>
        </p:txBody>
      </p:sp>
      <p:sp>
        <p:nvSpPr>
          <p:cNvPr id="10" name="9 Rectángulo redondeado"/>
          <p:cNvSpPr/>
          <p:nvPr/>
        </p:nvSpPr>
        <p:spPr>
          <a:xfrm>
            <a:off x="7392144" y="3356992"/>
            <a:ext cx="2304256" cy="86409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¿Qué dificultades implica dicho supuesto?</a:t>
            </a:r>
          </a:p>
        </p:txBody>
      </p:sp>
      <p:sp>
        <p:nvSpPr>
          <p:cNvPr id="11" name="10 Rectángulo"/>
          <p:cNvSpPr/>
          <p:nvPr/>
        </p:nvSpPr>
        <p:spPr>
          <a:xfrm>
            <a:off x="767411" y="4869160"/>
            <a:ext cx="10657174"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i="1" dirty="0">
                <a:solidFill>
                  <a:schemeClr val="tx1"/>
                </a:solidFill>
              </a:rPr>
              <a:t>El investigador cualitativo: «… no busca «la verdad» o «la moralidad» sino una comprensión detallada de las perspectivas de otras personas. A todas se las ve como iguales» </a:t>
            </a:r>
            <a:r>
              <a:rPr lang="es-CL" dirty="0">
                <a:solidFill>
                  <a:schemeClr val="tx1"/>
                </a:solidFill>
              </a:rPr>
              <a:t>( Taylor y </a:t>
            </a:r>
            <a:r>
              <a:rPr lang="es-CL" dirty="0" err="1">
                <a:solidFill>
                  <a:schemeClr val="tx1"/>
                </a:solidFill>
              </a:rPr>
              <a:t>Bogdan</a:t>
            </a:r>
            <a:r>
              <a:rPr lang="es-CL" dirty="0">
                <a:solidFill>
                  <a:schemeClr val="tx1"/>
                </a:solidFill>
              </a:rPr>
              <a:t> , p. 21). </a:t>
            </a:r>
          </a:p>
        </p:txBody>
      </p:sp>
      <p:cxnSp>
        <p:nvCxnSpPr>
          <p:cNvPr id="13" name="12 Conector recto de flecha"/>
          <p:cNvCxnSpPr/>
          <p:nvPr/>
        </p:nvCxnSpPr>
        <p:spPr>
          <a:xfrm>
            <a:off x="3647728" y="3573016"/>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177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5" name="Line 7"/>
          <p:cNvSpPr>
            <a:spLocks noChangeShapeType="1"/>
          </p:cNvSpPr>
          <p:nvPr/>
        </p:nvSpPr>
        <p:spPr bwMode="auto">
          <a:xfrm>
            <a:off x="5808663" y="34290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3976" name="Line 8"/>
          <p:cNvSpPr>
            <a:spLocks noChangeShapeType="1"/>
          </p:cNvSpPr>
          <p:nvPr/>
        </p:nvSpPr>
        <p:spPr bwMode="auto">
          <a:xfrm flipH="1">
            <a:off x="3503613" y="3860800"/>
            <a:ext cx="2305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3977" name="Line 9"/>
          <p:cNvSpPr>
            <a:spLocks noChangeShapeType="1"/>
          </p:cNvSpPr>
          <p:nvPr/>
        </p:nvSpPr>
        <p:spPr bwMode="auto">
          <a:xfrm>
            <a:off x="3503613" y="38608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3980" name="Line 12"/>
          <p:cNvSpPr>
            <a:spLocks noChangeShapeType="1"/>
          </p:cNvSpPr>
          <p:nvPr/>
        </p:nvSpPr>
        <p:spPr bwMode="auto">
          <a:xfrm>
            <a:off x="5808664" y="3860800"/>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3981" name="Line 13"/>
          <p:cNvSpPr>
            <a:spLocks noChangeShapeType="1"/>
          </p:cNvSpPr>
          <p:nvPr/>
        </p:nvSpPr>
        <p:spPr bwMode="auto">
          <a:xfrm>
            <a:off x="8256588" y="38608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3983" name="Line 15"/>
          <p:cNvSpPr>
            <a:spLocks noChangeShapeType="1"/>
          </p:cNvSpPr>
          <p:nvPr/>
        </p:nvSpPr>
        <p:spPr bwMode="auto">
          <a:xfrm>
            <a:off x="5808663" y="2133601"/>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 name="2 Rectángulo redondeado"/>
          <p:cNvSpPr/>
          <p:nvPr/>
        </p:nvSpPr>
        <p:spPr>
          <a:xfrm>
            <a:off x="1847528" y="980728"/>
            <a:ext cx="8352921"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Los métodos cualitativos actúan directamente en </a:t>
            </a:r>
            <a:r>
              <a:rPr lang="es-ES" i="1" dirty="0"/>
              <a:t>“el contexto”  </a:t>
            </a:r>
            <a:r>
              <a:rPr lang="es-ES" dirty="0"/>
              <a:t>mediante la participación del investigador en la realidad que pretende estudiar. </a:t>
            </a:r>
          </a:p>
        </p:txBody>
      </p:sp>
      <p:sp>
        <p:nvSpPr>
          <p:cNvPr id="4" name="3 Rectángulo redondeado"/>
          <p:cNvSpPr/>
          <p:nvPr/>
        </p:nvSpPr>
        <p:spPr>
          <a:xfrm>
            <a:off x="1487390" y="4148138"/>
            <a:ext cx="4032446" cy="108011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Interactuar con los sujetos que</a:t>
            </a:r>
          </a:p>
          <a:p>
            <a:pPr algn="ctr"/>
            <a:r>
              <a:rPr lang="es-ES" dirty="0">
                <a:solidFill>
                  <a:schemeClr val="tx1"/>
                </a:solidFill>
              </a:rPr>
              <a:t> forman parte de esa realidad</a:t>
            </a:r>
          </a:p>
        </p:txBody>
      </p:sp>
      <p:sp>
        <p:nvSpPr>
          <p:cNvPr id="5" name="4 Rectángulo redondeado"/>
          <p:cNvSpPr/>
          <p:nvPr/>
        </p:nvSpPr>
        <p:spPr>
          <a:xfrm>
            <a:off x="6023991" y="4148138"/>
            <a:ext cx="4464493" cy="115307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Poder reconstruir las principales </a:t>
            </a:r>
          </a:p>
          <a:p>
            <a:pPr algn="ctr"/>
            <a:r>
              <a:rPr lang="es-ES" dirty="0">
                <a:solidFill>
                  <a:schemeClr val="tx1"/>
                </a:solidFill>
              </a:rPr>
              <a:t>percepciones, prácticas y  significados que tienen los  investigados. </a:t>
            </a:r>
          </a:p>
        </p:txBody>
      </p:sp>
      <p:sp>
        <p:nvSpPr>
          <p:cNvPr id="6" name="5 Rectángulo redondeado"/>
          <p:cNvSpPr/>
          <p:nvPr/>
        </p:nvSpPr>
        <p:spPr>
          <a:xfrm>
            <a:off x="4331804" y="2780928"/>
            <a:ext cx="3024336"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ltLang="es-ES" dirty="0">
                <a:solidFill>
                  <a:srgbClr val="000000"/>
                </a:solidFill>
              </a:rPr>
              <a:t>Nos permiten:</a:t>
            </a:r>
            <a:endParaRPr lang="es-CL" altLang="es-ES" dirty="0">
              <a:solidFill>
                <a:srgbClr val="000000"/>
              </a:solidFill>
            </a:endParaRPr>
          </a:p>
        </p:txBody>
      </p:sp>
      <p:sp>
        <p:nvSpPr>
          <p:cNvPr id="2" name="1 Marcador de número de diapositiva"/>
          <p:cNvSpPr>
            <a:spLocks noGrp="1"/>
          </p:cNvSpPr>
          <p:nvPr>
            <p:ph type="sldNum" sz="quarter" idx="12"/>
          </p:nvPr>
        </p:nvSpPr>
        <p:spPr/>
        <p:txBody>
          <a:bodyPr/>
          <a:lstStyle/>
          <a:p>
            <a:fld id="{8FA926CB-4E4B-4595-A1D0-2555F86E2CB8}" type="slidenum">
              <a:rPr lang="es-ES" smtClean="0"/>
              <a:t>7</a:t>
            </a:fld>
            <a:endParaRPr lang="es-ES"/>
          </a:p>
        </p:txBody>
      </p:sp>
    </p:spTree>
    <p:extLst>
      <p:ext uri="{BB962C8B-B14F-4D97-AF65-F5344CB8AC3E}">
        <p14:creationId xmlns:p14="http://schemas.microsoft.com/office/powerpoint/2010/main" val="2113023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3983"/>
                                        </p:tgtEl>
                                        <p:attrNameLst>
                                          <p:attrName>style.visibility</p:attrName>
                                        </p:attrNameLst>
                                      </p:cBhvr>
                                      <p:to>
                                        <p:strVal val="visible"/>
                                      </p:to>
                                    </p:set>
                                    <p:animEffect transition="in" filter="strips(downLeft)">
                                      <p:cBhvr>
                                        <p:cTn id="7" dur="500"/>
                                        <p:tgtEl>
                                          <p:spTgt spid="83983"/>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83975"/>
                                        </p:tgtEl>
                                        <p:attrNameLst>
                                          <p:attrName>style.visibility</p:attrName>
                                        </p:attrNameLst>
                                      </p:cBhvr>
                                      <p:to>
                                        <p:strVal val="visible"/>
                                      </p:to>
                                    </p:set>
                                    <p:animEffect transition="in" filter="strips(downLeft)">
                                      <p:cBhvr>
                                        <p:cTn id="11" dur="500"/>
                                        <p:tgtEl>
                                          <p:spTgt spid="83975"/>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83976"/>
                                        </p:tgtEl>
                                        <p:attrNameLst>
                                          <p:attrName>style.visibility</p:attrName>
                                        </p:attrNameLst>
                                      </p:cBhvr>
                                      <p:to>
                                        <p:strVal val="visible"/>
                                      </p:to>
                                    </p:set>
                                    <p:animEffect transition="in" filter="strips(downLeft)">
                                      <p:cBhvr>
                                        <p:cTn id="15" dur="1000"/>
                                        <p:tgtEl>
                                          <p:spTgt spid="83976"/>
                                        </p:tgtEl>
                                      </p:cBhvr>
                                    </p:animEffect>
                                  </p:childTnLst>
                                </p:cTn>
                              </p:par>
                            </p:childTnLst>
                          </p:cTn>
                        </p:par>
                        <p:par>
                          <p:cTn id="16" fill="hold" nodeType="afterGroup">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83977"/>
                                        </p:tgtEl>
                                        <p:attrNameLst>
                                          <p:attrName>style.visibility</p:attrName>
                                        </p:attrNameLst>
                                      </p:cBhvr>
                                      <p:to>
                                        <p:strVal val="visible"/>
                                      </p:to>
                                    </p:set>
                                    <p:animEffect transition="in" filter="strips(downLeft)">
                                      <p:cBhvr>
                                        <p:cTn id="19" dur="500"/>
                                        <p:tgtEl>
                                          <p:spTgt spid="83977"/>
                                        </p:tgtEl>
                                      </p:cBhvr>
                                    </p:animEffect>
                                  </p:childTnLst>
                                </p:cTn>
                              </p:par>
                            </p:childTnLst>
                          </p:cTn>
                        </p:par>
                        <p:par>
                          <p:cTn id="20" fill="hold" nodeType="afterGroup">
                            <p:stCondLst>
                              <p:cond delay="2500"/>
                            </p:stCondLst>
                            <p:childTnLst>
                              <p:par>
                                <p:cTn id="21" presetID="18" presetClass="entr" presetSubtype="6" fill="hold" grpId="0" nodeType="afterEffect">
                                  <p:stCondLst>
                                    <p:cond delay="0"/>
                                  </p:stCondLst>
                                  <p:childTnLst>
                                    <p:set>
                                      <p:cBhvr>
                                        <p:cTn id="22" dur="1" fill="hold">
                                          <p:stCondLst>
                                            <p:cond delay="0"/>
                                          </p:stCondLst>
                                        </p:cTn>
                                        <p:tgtEl>
                                          <p:spTgt spid="83980"/>
                                        </p:tgtEl>
                                        <p:attrNameLst>
                                          <p:attrName>style.visibility</p:attrName>
                                        </p:attrNameLst>
                                      </p:cBhvr>
                                      <p:to>
                                        <p:strVal val="visible"/>
                                      </p:to>
                                    </p:set>
                                    <p:animEffect transition="in" filter="strips(downRight)">
                                      <p:cBhvr>
                                        <p:cTn id="23" dur="1000"/>
                                        <p:tgtEl>
                                          <p:spTgt spid="83980"/>
                                        </p:tgtEl>
                                      </p:cBhvr>
                                    </p:animEffect>
                                  </p:childTnLst>
                                </p:cTn>
                              </p:par>
                            </p:childTnLst>
                          </p:cTn>
                        </p:par>
                        <p:par>
                          <p:cTn id="24" fill="hold" nodeType="afterGroup">
                            <p:stCondLst>
                              <p:cond delay="3500"/>
                            </p:stCondLst>
                            <p:childTnLst>
                              <p:par>
                                <p:cTn id="25" presetID="18" presetClass="entr" presetSubtype="12" fill="hold" grpId="0" nodeType="afterEffect">
                                  <p:stCondLst>
                                    <p:cond delay="0"/>
                                  </p:stCondLst>
                                  <p:childTnLst>
                                    <p:set>
                                      <p:cBhvr>
                                        <p:cTn id="26" dur="1" fill="hold">
                                          <p:stCondLst>
                                            <p:cond delay="0"/>
                                          </p:stCondLst>
                                        </p:cTn>
                                        <p:tgtEl>
                                          <p:spTgt spid="83981"/>
                                        </p:tgtEl>
                                        <p:attrNameLst>
                                          <p:attrName>style.visibility</p:attrName>
                                        </p:attrNameLst>
                                      </p:cBhvr>
                                      <p:to>
                                        <p:strVal val="visible"/>
                                      </p:to>
                                    </p:set>
                                    <p:animEffect transition="in" filter="strips(downLeft)">
                                      <p:cBhvr>
                                        <p:cTn id="27" dur="500"/>
                                        <p:tgtEl>
                                          <p:spTgt spid="83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animBg="1"/>
      <p:bldP spid="83976" grpId="0" animBg="1"/>
      <p:bldP spid="83977" grpId="0" animBg="1"/>
      <p:bldP spid="83980" grpId="0" animBg="1"/>
      <p:bldP spid="83981" grpId="0" animBg="1"/>
      <p:bldP spid="839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FA926CB-4E4B-4595-A1D0-2555F86E2CB8}" type="slidenum">
              <a:rPr lang="es-ES" smtClean="0"/>
              <a:t>8</a:t>
            </a:fld>
            <a:endParaRPr lang="es-ES"/>
          </a:p>
        </p:txBody>
      </p:sp>
      <p:sp>
        <p:nvSpPr>
          <p:cNvPr id="3" name="2 Rectángulo redondeado"/>
          <p:cNvSpPr/>
          <p:nvPr/>
        </p:nvSpPr>
        <p:spPr>
          <a:xfrm>
            <a:off x="479379" y="692698"/>
            <a:ext cx="5688630" cy="1512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i="1" dirty="0"/>
              <a:t>«…cualquier "hecho" observado ya ha sido interpretado al menos en el sentido de que a la observación empírica se le ha asignado un significado» </a:t>
            </a:r>
            <a:r>
              <a:rPr lang="es-CL" dirty="0"/>
              <a:t>(Bergman y </a:t>
            </a:r>
            <a:r>
              <a:rPr lang="es-CL" dirty="0" err="1"/>
              <a:t>Coxon</a:t>
            </a:r>
            <a:r>
              <a:rPr lang="es-CL" dirty="0"/>
              <a:t>, p. 3)</a:t>
            </a:r>
          </a:p>
        </p:txBody>
      </p:sp>
      <p:cxnSp>
        <p:nvCxnSpPr>
          <p:cNvPr id="6" name="5 Conector recto de flecha"/>
          <p:cNvCxnSpPr/>
          <p:nvPr/>
        </p:nvCxnSpPr>
        <p:spPr>
          <a:xfrm>
            <a:off x="3287688" y="2298933"/>
            <a:ext cx="0" cy="12516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Rectángulo redondeado"/>
          <p:cNvSpPr/>
          <p:nvPr/>
        </p:nvSpPr>
        <p:spPr>
          <a:xfrm>
            <a:off x="1739516" y="3838823"/>
            <a:ext cx="3096344"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i="1" dirty="0">
                <a:solidFill>
                  <a:schemeClr val="tx1"/>
                </a:solidFill>
              </a:rPr>
              <a:t>«Entender es interpretar» </a:t>
            </a:r>
            <a:r>
              <a:rPr lang="es-CL" dirty="0">
                <a:solidFill>
                  <a:schemeClr val="tx1"/>
                </a:solidFill>
              </a:rPr>
              <a:t>(Bergman y </a:t>
            </a:r>
            <a:r>
              <a:rPr lang="es-CL" dirty="0" err="1">
                <a:solidFill>
                  <a:schemeClr val="tx1"/>
                </a:solidFill>
              </a:rPr>
              <a:t>Coxon</a:t>
            </a:r>
            <a:r>
              <a:rPr lang="es-CL" dirty="0">
                <a:solidFill>
                  <a:schemeClr val="tx1"/>
                </a:solidFill>
              </a:rPr>
              <a:t>, p.3)</a:t>
            </a:r>
          </a:p>
        </p:txBody>
      </p:sp>
      <p:cxnSp>
        <p:nvCxnSpPr>
          <p:cNvPr id="9" name="8 Conector recto de flecha"/>
          <p:cNvCxnSpPr/>
          <p:nvPr/>
        </p:nvCxnSpPr>
        <p:spPr>
          <a:xfrm>
            <a:off x="6312024" y="1579036"/>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Rectángulo redondeado"/>
          <p:cNvSpPr/>
          <p:nvPr/>
        </p:nvSpPr>
        <p:spPr>
          <a:xfrm>
            <a:off x="7536160" y="1088747"/>
            <a:ext cx="2592288"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Valor de la subjetividad</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7937" y="2636922"/>
            <a:ext cx="6134451" cy="360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62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FA926CB-4E4B-4595-A1D0-2555F86E2CB8}" type="slidenum">
              <a:rPr lang="es-ES" smtClean="0"/>
              <a:t>9</a:t>
            </a:fld>
            <a:endParaRPr lang="es-ES"/>
          </a:p>
        </p:txBody>
      </p:sp>
      <p:graphicFrame>
        <p:nvGraphicFramePr>
          <p:cNvPr id="4" name="3 Diagrama"/>
          <p:cNvGraphicFramePr/>
          <p:nvPr>
            <p:extLst>
              <p:ext uri="{D42A27DB-BD31-4B8C-83A1-F6EECF244321}">
                <p14:modId xmlns:p14="http://schemas.microsoft.com/office/powerpoint/2010/main" val="1172281038"/>
              </p:ext>
            </p:extLst>
          </p:nvPr>
        </p:nvGraphicFramePr>
        <p:xfrm>
          <a:off x="2495600" y="1124744"/>
          <a:ext cx="763284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2999656" y="2996952"/>
            <a:ext cx="1872208" cy="646331"/>
          </a:xfrm>
          <a:prstGeom prst="rect">
            <a:avLst/>
          </a:prstGeom>
          <a:noFill/>
        </p:spPr>
        <p:txBody>
          <a:bodyPr wrap="square" rtlCol="0">
            <a:spAutoFit/>
          </a:bodyPr>
          <a:lstStyle/>
          <a:p>
            <a:pPr algn="ctr"/>
            <a:r>
              <a:rPr lang="es-CL" dirty="0">
                <a:solidFill>
                  <a:schemeClr val="bg1"/>
                </a:solidFill>
              </a:rPr>
              <a:t>Consideraciones de Contexto</a:t>
            </a:r>
          </a:p>
        </p:txBody>
      </p:sp>
    </p:spTree>
    <p:extLst>
      <p:ext uri="{BB962C8B-B14F-4D97-AF65-F5344CB8AC3E}">
        <p14:creationId xmlns:p14="http://schemas.microsoft.com/office/powerpoint/2010/main" val="36189574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1030</TotalTime>
  <Words>826</Words>
  <Application>Microsoft Office PowerPoint</Application>
  <PresentationFormat>Panorámica</PresentationFormat>
  <Paragraphs>90</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Calibri</vt:lpstr>
      <vt:lpstr>Constantia</vt:lpstr>
      <vt:lpstr>Wingdings 2</vt: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dc:creator>
  <cp:lastModifiedBy>LUIS</cp:lastModifiedBy>
  <cp:revision>81</cp:revision>
  <dcterms:created xsi:type="dcterms:W3CDTF">2014-03-30T00:34:21Z</dcterms:created>
  <dcterms:modified xsi:type="dcterms:W3CDTF">2020-11-17T21:59:52Z</dcterms:modified>
</cp:coreProperties>
</file>