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sldIdLst>
    <p:sldId id="303" r:id="rId2"/>
    <p:sldId id="310" r:id="rId3"/>
    <p:sldId id="311" r:id="rId4"/>
    <p:sldId id="312" r:id="rId5"/>
    <p:sldId id="313" r:id="rId6"/>
    <p:sldId id="307" r:id="rId7"/>
  </p:sldIdLst>
  <p:sldSz cx="12192000" cy="6858000"/>
  <p:notesSz cx="6858000" cy="9144000"/>
  <p:defaultTextStyle>
    <a:defPPr>
      <a:defRPr lang="es-CL"/>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3" autoAdjust="0"/>
    <p:restoredTop sz="94660"/>
  </p:normalViewPr>
  <p:slideViewPr>
    <p:cSldViewPr snapToGrid="0">
      <p:cViewPr varScale="1">
        <p:scale>
          <a:sx n="88" d="100"/>
          <a:sy n="88" d="100"/>
        </p:scale>
        <p:origin x="40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CE7FDB-C9AC-440C-98B4-2DDA7D81F354}" type="doc">
      <dgm:prSet loTypeId="urn:microsoft.com/office/officeart/2005/8/layout/hProcess9" loCatId="process" qsTypeId="urn:microsoft.com/office/officeart/2005/8/quickstyle/simple1" qsCatId="simple" csTypeId="urn:microsoft.com/office/officeart/2005/8/colors/accent1_2" csCatId="accent1" phldr="1"/>
      <dgm:spPr/>
    </dgm:pt>
    <dgm:pt modelId="{00773C84-D5FC-41DB-BEE0-EBDD55165D1F}">
      <dgm:prSet phldrT="[Texto]"/>
      <dgm:spPr/>
      <dgm:t>
        <a:bodyPr/>
        <a:lstStyle/>
        <a:p>
          <a:r>
            <a:rPr lang="es-CL" dirty="0"/>
            <a:t>¿</a:t>
          </a:r>
          <a:r>
            <a:rPr lang="es-CL" dirty="0">
              <a:solidFill>
                <a:schemeClr val="bg1"/>
              </a:solidFill>
            </a:rPr>
            <a:t> </a:t>
          </a:r>
          <a:r>
            <a:rPr lang="es-CL" b="1" dirty="0">
              <a:solidFill>
                <a:schemeClr val="bg1"/>
              </a:solidFill>
            </a:rPr>
            <a:t>Qué </a:t>
          </a:r>
          <a:r>
            <a:rPr lang="es-CL" dirty="0"/>
            <a:t>se va a hacer?</a:t>
          </a:r>
        </a:p>
      </dgm:t>
    </dgm:pt>
    <dgm:pt modelId="{DE675BF6-46B8-42F2-8F1F-C8F9A10F4318}" type="parTrans" cxnId="{D41BB2C8-F800-4453-BC45-E9A4C19BD273}">
      <dgm:prSet/>
      <dgm:spPr/>
      <dgm:t>
        <a:bodyPr/>
        <a:lstStyle/>
        <a:p>
          <a:endParaRPr lang="es-CL"/>
        </a:p>
      </dgm:t>
    </dgm:pt>
    <dgm:pt modelId="{2A78C891-769A-40F8-AE80-6CD98CF2FBCF}" type="sibTrans" cxnId="{D41BB2C8-F800-4453-BC45-E9A4C19BD273}">
      <dgm:prSet/>
      <dgm:spPr/>
      <dgm:t>
        <a:bodyPr/>
        <a:lstStyle/>
        <a:p>
          <a:endParaRPr lang="es-CL"/>
        </a:p>
      </dgm:t>
    </dgm:pt>
    <dgm:pt modelId="{5B2B0180-2F70-4B26-9713-DCC87FF45D0E}">
      <dgm:prSet phldrT="[Texto]"/>
      <dgm:spPr/>
      <dgm:t>
        <a:bodyPr/>
        <a:lstStyle/>
        <a:p>
          <a:r>
            <a:rPr lang="es-CL" dirty="0"/>
            <a:t>¿</a:t>
          </a:r>
          <a:r>
            <a:rPr lang="es-CL" b="1" dirty="0">
              <a:solidFill>
                <a:schemeClr val="bg1"/>
              </a:solidFill>
            </a:rPr>
            <a:t>Por qué </a:t>
          </a:r>
          <a:r>
            <a:rPr lang="es-CL" dirty="0" smtClean="0"/>
            <a:t> </a:t>
          </a:r>
          <a:r>
            <a:rPr lang="es-CL" dirty="0"/>
            <a:t>se va a hacer?</a:t>
          </a:r>
        </a:p>
      </dgm:t>
    </dgm:pt>
    <dgm:pt modelId="{A21E9DAB-F325-48A9-BD62-53B09E459F31}" type="parTrans" cxnId="{416D3F39-A33F-4BFA-B6DD-34DDC2ABC0AA}">
      <dgm:prSet/>
      <dgm:spPr/>
      <dgm:t>
        <a:bodyPr/>
        <a:lstStyle/>
        <a:p>
          <a:endParaRPr lang="es-CL"/>
        </a:p>
      </dgm:t>
    </dgm:pt>
    <dgm:pt modelId="{9BCB0061-7DF3-48E2-A456-82CFAA49ADB9}" type="sibTrans" cxnId="{416D3F39-A33F-4BFA-B6DD-34DDC2ABC0AA}">
      <dgm:prSet/>
      <dgm:spPr/>
      <dgm:t>
        <a:bodyPr/>
        <a:lstStyle/>
        <a:p>
          <a:endParaRPr lang="es-CL"/>
        </a:p>
      </dgm:t>
    </dgm:pt>
    <dgm:pt modelId="{618BF3E5-39C2-4792-9282-46A0A55942FE}">
      <dgm:prSet phldrT="[Texto]"/>
      <dgm:spPr/>
      <dgm:t>
        <a:bodyPr/>
        <a:lstStyle/>
        <a:p>
          <a:r>
            <a:rPr lang="es-CL" dirty="0"/>
            <a:t>¿</a:t>
          </a:r>
          <a:r>
            <a:rPr lang="es-CL" b="1" dirty="0">
              <a:solidFill>
                <a:schemeClr val="bg1"/>
              </a:solidFill>
            </a:rPr>
            <a:t>Para qué </a:t>
          </a:r>
          <a:r>
            <a:rPr lang="es-CL" dirty="0"/>
            <a:t>se va a hacer?</a:t>
          </a:r>
        </a:p>
      </dgm:t>
    </dgm:pt>
    <dgm:pt modelId="{F8FB4F14-2B60-42C6-AB88-C736409FC103}" type="parTrans" cxnId="{63DBCB7E-9378-4F05-AF66-C49BDD21E544}">
      <dgm:prSet/>
      <dgm:spPr/>
      <dgm:t>
        <a:bodyPr/>
        <a:lstStyle/>
        <a:p>
          <a:endParaRPr lang="es-CL"/>
        </a:p>
      </dgm:t>
    </dgm:pt>
    <dgm:pt modelId="{1F886BB7-B8E8-4228-B51F-1A7FA59BA103}" type="sibTrans" cxnId="{63DBCB7E-9378-4F05-AF66-C49BDD21E544}">
      <dgm:prSet/>
      <dgm:spPr/>
      <dgm:t>
        <a:bodyPr/>
        <a:lstStyle/>
        <a:p>
          <a:endParaRPr lang="es-CL"/>
        </a:p>
      </dgm:t>
    </dgm:pt>
    <dgm:pt modelId="{86CB2789-C0F1-4F0A-A624-3EE12ED19382}" type="pres">
      <dgm:prSet presAssocID="{B5CE7FDB-C9AC-440C-98B4-2DDA7D81F354}" presName="CompostProcess" presStyleCnt="0">
        <dgm:presLayoutVars>
          <dgm:dir/>
          <dgm:resizeHandles val="exact"/>
        </dgm:presLayoutVars>
      </dgm:prSet>
      <dgm:spPr/>
    </dgm:pt>
    <dgm:pt modelId="{158DAD8A-9AA8-47D8-9D2C-A78C417FBB41}" type="pres">
      <dgm:prSet presAssocID="{B5CE7FDB-C9AC-440C-98B4-2DDA7D81F354}" presName="arrow" presStyleLbl="bgShp" presStyleIdx="0" presStyleCnt="1"/>
      <dgm:spPr/>
    </dgm:pt>
    <dgm:pt modelId="{692CF42B-22C0-4F6A-8E83-A98FB5752770}" type="pres">
      <dgm:prSet presAssocID="{B5CE7FDB-C9AC-440C-98B4-2DDA7D81F354}" presName="linearProcess" presStyleCnt="0"/>
      <dgm:spPr/>
    </dgm:pt>
    <dgm:pt modelId="{A4F8F9C0-8A88-4407-8864-CF30D493315E}" type="pres">
      <dgm:prSet presAssocID="{00773C84-D5FC-41DB-BEE0-EBDD55165D1F}" presName="textNode" presStyleLbl="node1" presStyleIdx="0" presStyleCnt="3">
        <dgm:presLayoutVars>
          <dgm:bulletEnabled val="1"/>
        </dgm:presLayoutVars>
      </dgm:prSet>
      <dgm:spPr/>
      <dgm:t>
        <a:bodyPr/>
        <a:lstStyle/>
        <a:p>
          <a:endParaRPr lang="es-ES"/>
        </a:p>
      </dgm:t>
    </dgm:pt>
    <dgm:pt modelId="{5D3461AC-F654-41FD-8F55-5120EB3BD98D}" type="pres">
      <dgm:prSet presAssocID="{2A78C891-769A-40F8-AE80-6CD98CF2FBCF}" presName="sibTrans" presStyleCnt="0"/>
      <dgm:spPr/>
    </dgm:pt>
    <dgm:pt modelId="{5A432148-0954-4858-8560-966554E532B9}" type="pres">
      <dgm:prSet presAssocID="{5B2B0180-2F70-4B26-9713-DCC87FF45D0E}" presName="textNode" presStyleLbl="node1" presStyleIdx="1" presStyleCnt="3">
        <dgm:presLayoutVars>
          <dgm:bulletEnabled val="1"/>
        </dgm:presLayoutVars>
      </dgm:prSet>
      <dgm:spPr/>
      <dgm:t>
        <a:bodyPr/>
        <a:lstStyle/>
        <a:p>
          <a:endParaRPr lang="es-ES"/>
        </a:p>
      </dgm:t>
    </dgm:pt>
    <dgm:pt modelId="{62B9DBE4-528D-403B-8821-0C049C3AC600}" type="pres">
      <dgm:prSet presAssocID="{9BCB0061-7DF3-48E2-A456-82CFAA49ADB9}" presName="sibTrans" presStyleCnt="0"/>
      <dgm:spPr/>
    </dgm:pt>
    <dgm:pt modelId="{139A8162-B8B9-4EF8-B846-9C5341CBF57F}" type="pres">
      <dgm:prSet presAssocID="{618BF3E5-39C2-4792-9282-46A0A55942FE}" presName="textNode" presStyleLbl="node1" presStyleIdx="2" presStyleCnt="3">
        <dgm:presLayoutVars>
          <dgm:bulletEnabled val="1"/>
        </dgm:presLayoutVars>
      </dgm:prSet>
      <dgm:spPr/>
      <dgm:t>
        <a:bodyPr/>
        <a:lstStyle/>
        <a:p>
          <a:endParaRPr lang="es-ES"/>
        </a:p>
      </dgm:t>
    </dgm:pt>
  </dgm:ptLst>
  <dgm:cxnLst>
    <dgm:cxn modelId="{59DA5D57-CEA9-4DA2-A2AD-8ABDAE28DF37}" type="presOf" srcId="{5B2B0180-2F70-4B26-9713-DCC87FF45D0E}" destId="{5A432148-0954-4858-8560-966554E532B9}" srcOrd="0" destOrd="0" presId="urn:microsoft.com/office/officeart/2005/8/layout/hProcess9"/>
    <dgm:cxn modelId="{63DBCB7E-9378-4F05-AF66-C49BDD21E544}" srcId="{B5CE7FDB-C9AC-440C-98B4-2DDA7D81F354}" destId="{618BF3E5-39C2-4792-9282-46A0A55942FE}" srcOrd="2" destOrd="0" parTransId="{F8FB4F14-2B60-42C6-AB88-C736409FC103}" sibTransId="{1F886BB7-B8E8-4228-B51F-1A7FA59BA103}"/>
    <dgm:cxn modelId="{5F212A6E-F3DE-4D5F-B5E7-DAE2007296CD}" type="presOf" srcId="{B5CE7FDB-C9AC-440C-98B4-2DDA7D81F354}" destId="{86CB2789-C0F1-4F0A-A624-3EE12ED19382}" srcOrd="0" destOrd="0" presId="urn:microsoft.com/office/officeart/2005/8/layout/hProcess9"/>
    <dgm:cxn modelId="{FAB51C00-D87B-4958-BF3B-29AD0B411354}" type="presOf" srcId="{00773C84-D5FC-41DB-BEE0-EBDD55165D1F}" destId="{A4F8F9C0-8A88-4407-8864-CF30D493315E}" srcOrd="0" destOrd="0" presId="urn:microsoft.com/office/officeart/2005/8/layout/hProcess9"/>
    <dgm:cxn modelId="{D41BB2C8-F800-4453-BC45-E9A4C19BD273}" srcId="{B5CE7FDB-C9AC-440C-98B4-2DDA7D81F354}" destId="{00773C84-D5FC-41DB-BEE0-EBDD55165D1F}" srcOrd="0" destOrd="0" parTransId="{DE675BF6-46B8-42F2-8F1F-C8F9A10F4318}" sibTransId="{2A78C891-769A-40F8-AE80-6CD98CF2FBCF}"/>
    <dgm:cxn modelId="{3EDF2D4B-8250-424E-ACC6-60CBC6ED5A0E}" type="presOf" srcId="{618BF3E5-39C2-4792-9282-46A0A55942FE}" destId="{139A8162-B8B9-4EF8-B846-9C5341CBF57F}" srcOrd="0" destOrd="0" presId="urn:microsoft.com/office/officeart/2005/8/layout/hProcess9"/>
    <dgm:cxn modelId="{416D3F39-A33F-4BFA-B6DD-34DDC2ABC0AA}" srcId="{B5CE7FDB-C9AC-440C-98B4-2DDA7D81F354}" destId="{5B2B0180-2F70-4B26-9713-DCC87FF45D0E}" srcOrd="1" destOrd="0" parTransId="{A21E9DAB-F325-48A9-BD62-53B09E459F31}" sibTransId="{9BCB0061-7DF3-48E2-A456-82CFAA49ADB9}"/>
    <dgm:cxn modelId="{A5ED4BC4-55F6-4065-82F4-8CB6E60FBD59}" type="presParOf" srcId="{86CB2789-C0F1-4F0A-A624-3EE12ED19382}" destId="{158DAD8A-9AA8-47D8-9D2C-A78C417FBB41}" srcOrd="0" destOrd="0" presId="urn:microsoft.com/office/officeart/2005/8/layout/hProcess9"/>
    <dgm:cxn modelId="{CEC26810-DC98-409A-8E93-7EE7B5556A64}" type="presParOf" srcId="{86CB2789-C0F1-4F0A-A624-3EE12ED19382}" destId="{692CF42B-22C0-4F6A-8E83-A98FB5752770}" srcOrd="1" destOrd="0" presId="urn:microsoft.com/office/officeart/2005/8/layout/hProcess9"/>
    <dgm:cxn modelId="{E5AE8532-B801-4244-9CD5-E8E41046556C}" type="presParOf" srcId="{692CF42B-22C0-4F6A-8E83-A98FB5752770}" destId="{A4F8F9C0-8A88-4407-8864-CF30D493315E}" srcOrd="0" destOrd="0" presId="urn:microsoft.com/office/officeart/2005/8/layout/hProcess9"/>
    <dgm:cxn modelId="{B610D949-FBB3-49BC-8179-6B8E498CCBCC}" type="presParOf" srcId="{692CF42B-22C0-4F6A-8E83-A98FB5752770}" destId="{5D3461AC-F654-41FD-8F55-5120EB3BD98D}" srcOrd="1" destOrd="0" presId="urn:microsoft.com/office/officeart/2005/8/layout/hProcess9"/>
    <dgm:cxn modelId="{25F099E3-0D2D-4D47-9ED7-19EE963C214B}" type="presParOf" srcId="{692CF42B-22C0-4F6A-8E83-A98FB5752770}" destId="{5A432148-0954-4858-8560-966554E532B9}" srcOrd="2" destOrd="0" presId="urn:microsoft.com/office/officeart/2005/8/layout/hProcess9"/>
    <dgm:cxn modelId="{42551AA7-B4FE-4A3D-A9D3-F81BA3361589}" type="presParOf" srcId="{692CF42B-22C0-4F6A-8E83-A98FB5752770}" destId="{62B9DBE4-528D-403B-8821-0C049C3AC600}" srcOrd="3" destOrd="0" presId="urn:microsoft.com/office/officeart/2005/8/layout/hProcess9"/>
    <dgm:cxn modelId="{BD00A598-3E35-4EDB-9CC0-30602D3E276C}" type="presParOf" srcId="{692CF42B-22C0-4F6A-8E83-A98FB5752770}" destId="{139A8162-B8B9-4EF8-B846-9C5341CBF57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06890E-F270-4E22-B944-F97A878DEA8A}" type="doc">
      <dgm:prSet loTypeId="urn:microsoft.com/office/officeart/2005/8/layout/equation1" loCatId="process" qsTypeId="urn:microsoft.com/office/officeart/2005/8/quickstyle/simple1" qsCatId="simple" csTypeId="urn:microsoft.com/office/officeart/2005/8/colors/accent1_3" csCatId="accent1" phldr="1"/>
      <dgm:spPr/>
    </dgm:pt>
    <dgm:pt modelId="{77AFAA30-1BAB-4BB1-B46A-C31AFB0B179E}">
      <dgm:prSet phldrT="[Texto]"/>
      <dgm:spPr/>
      <dgm:t>
        <a:bodyPr/>
        <a:lstStyle/>
        <a:p>
          <a:r>
            <a:rPr lang="es-ES" dirty="0"/>
            <a:t>Afirmación</a:t>
          </a:r>
        </a:p>
      </dgm:t>
    </dgm:pt>
    <dgm:pt modelId="{6364C844-5A00-4BF8-9E22-C480ED5FECAF}" type="parTrans" cxnId="{1529D2C1-050E-468B-80F6-0C5831AC88BD}">
      <dgm:prSet/>
      <dgm:spPr/>
      <dgm:t>
        <a:bodyPr/>
        <a:lstStyle/>
        <a:p>
          <a:endParaRPr lang="es-ES"/>
        </a:p>
      </dgm:t>
    </dgm:pt>
    <dgm:pt modelId="{5CF99017-46E0-45B4-8982-2C4269F2A0F9}" type="sibTrans" cxnId="{1529D2C1-050E-468B-80F6-0C5831AC88BD}">
      <dgm:prSet/>
      <dgm:spPr/>
      <dgm:t>
        <a:bodyPr/>
        <a:lstStyle/>
        <a:p>
          <a:endParaRPr lang="es-ES"/>
        </a:p>
      </dgm:t>
    </dgm:pt>
    <dgm:pt modelId="{52B3A282-7D98-4DF7-B916-F0A272CA01F6}">
      <dgm:prSet phldrT="[Texto]"/>
      <dgm:spPr/>
      <dgm:t>
        <a:bodyPr/>
        <a:lstStyle/>
        <a:p>
          <a:r>
            <a:rPr lang="es-ES" dirty="0"/>
            <a:t>evidencia</a:t>
          </a:r>
        </a:p>
      </dgm:t>
    </dgm:pt>
    <dgm:pt modelId="{B523CEF2-ACBC-4F08-8E7F-C4A5A4A5FD3E}" type="parTrans" cxnId="{5BF6E5B8-1D01-4669-94FD-EE87B7AFF916}">
      <dgm:prSet/>
      <dgm:spPr/>
      <dgm:t>
        <a:bodyPr/>
        <a:lstStyle/>
        <a:p>
          <a:endParaRPr lang="es-ES"/>
        </a:p>
      </dgm:t>
    </dgm:pt>
    <dgm:pt modelId="{E898CAC2-FAEE-4AA2-8ABB-64313DE6C4CC}" type="sibTrans" cxnId="{5BF6E5B8-1D01-4669-94FD-EE87B7AFF916}">
      <dgm:prSet/>
      <dgm:spPr/>
      <dgm:t>
        <a:bodyPr/>
        <a:lstStyle/>
        <a:p>
          <a:endParaRPr lang="es-ES"/>
        </a:p>
      </dgm:t>
    </dgm:pt>
    <dgm:pt modelId="{B3784D10-87C3-47E3-8FE4-F4B5319B9680}">
      <dgm:prSet phldrT="[Texto]"/>
      <dgm:spPr/>
      <dgm:t>
        <a:bodyPr/>
        <a:lstStyle/>
        <a:p>
          <a:r>
            <a:rPr lang="es-ES" dirty="0"/>
            <a:t>justificación</a:t>
          </a:r>
        </a:p>
      </dgm:t>
    </dgm:pt>
    <dgm:pt modelId="{ED3CCE69-AAD4-49B2-9973-BC354C640478}" type="parTrans" cxnId="{C9719D45-D478-4560-9881-1B64DDE73D8A}">
      <dgm:prSet/>
      <dgm:spPr/>
      <dgm:t>
        <a:bodyPr/>
        <a:lstStyle/>
        <a:p>
          <a:endParaRPr lang="es-ES"/>
        </a:p>
      </dgm:t>
    </dgm:pt>
    <dgm:pt modelId="{E6EE12B8-5423-4608-8A36-0E372D4A9506}" type="sibTrans" cxnId="{C9719D45-D478-4560-9881-1B64DDE73D8A}">
      <dgm:prSet/>
      <dgm:spPr/>
      <dgm:t>
        <a:bodyPr/>
        <a:lstStyle/>
        <a:p>
          <a:endParaRPr lang="es-ES"/>
        </a:p>
      </dgm:t>
    </dgm:pt>
    <dgm:pt modelId="{D77596B0-A837-4C78-A8E4-BED2855AFB5E}" type="pres">
      <dgm:prSet presAssocID="{5B06890E-F270-4E22-B944-F97A878DEA8A}" presName="linearFlow" presStyleCnt="0">
        <dgm:presLayoutVars>
          <dgm:dir/>
          <dgm:resizeHandles val="exact"/>
        </dgm:presLayoutVars>
      </dgm:prSet>
      <dgm:spPr/>
    </dgm:pt>
    <dgm:pt modelId="{27AD0F49-6F62-4FA5-959F-51C8385D2047}" type="pres">
      <dgm:prSet presAssocID="{77AFAA30-1BAB-4BB1-B46A-C31AFB0B179E}" presName="node" presStyleLbl="node1" presStyleIdx="0" presStyleCnt="3">
        <dgm:presLayoutVars>
          <dgm:bulletEnabled val="1"/>
        </dgm:presLayoutVars>
      </dgm:prSet>
      <dgm:spPr/>
      <dgm:t>
        <a:bodyPr/>
        <a:lstStyle/>
        <a:p>
          <a:endParaRPr lang="es-ES"/>
        </a:p>
      </dgm:t>
    </dgm:pt>
    <dgm:pt modelId="{10B7FB07-5157-4A4B-9522-DB7E6B366858}" type="pres">
      <dgm:prSet presAssocID="{5CF99017-46E0-45B4-8982-2C4269F2A0F9}" presName="spacerL" presStyleCnt="0"/>
      <dgm:spPr/>
    </dgm:pt>
    <dgm:pt modelId="{9EFFC827-1724-421D-BDCB-4D681056E9E5}" type="pres">
      <dgm:prSet presAssocID="{5CF99017-46E0-45B4-8982-2C4269F2A0F9}" presName="sibTrans" presStyleLbl="sibTrans2D1" presStyleIdx="0" presStyleCnt="2"/>
      <dgm:spPr/>
      <dgm:t>
        <a:bodyPr/>
        <a:lstStyle/>
        <a:p>
          <a:endParaRPr lang="es-ES"/>
        </a:p>
      </dgm:t>
    </dgm:pt>
    <dgm:pt modelId="{51702D30-42B8-44E9-897C-01B9CD9DF3FE}" type="pres">
      <dgm:prSet presAssocID="{5CF99017-46E0-45B4-8982-2C4269F2A0F9}" presName="spacerR" presStyleCnt="0"/>
      <dgm:spPr/>
    </dgm:pt>
    <dgm:pt modelId="{A969285D-6B60-4265-BF5E-BE8A7F0A8F4F}" type="pres">
      <dgm:prSet presAssocID="{52B3A282-7D98-4DF7-B916-F0A272CA01F6}" presName="node" presStyleLbl="node1" presStyleIdx="1" presStyleCnt="3">
        <dgm:presLayoutVars>
          <dgm:bulletEnabled val="1"/>
        </dgm:presLayoutVars>
      </dgm:prSet>
      <dgm:spPr/>
      <dgm:t>
        <a:bodyPr/>
        <a:lstStyle/>
        <a:p>
          <a:endParaRPr lang="es-ES"/>
        </a:p>
      </dgm:t>
    </dgm:pt>
    <dgm:pt modelId="{E469ADBF-E3F4-4FFD-9CF8-E5CF94FC3EA2}" type="pres">
      <dgm:prSet presAssocID="{E898CAC2-FAEE-4AA2-8ABB-64313DE6C4CC}" presName="spacerL" presStyleCnt="0"/>
      <dgm:spPr/>
    </dgm:pt>
    <dgm:pt modelId="{2DF23133-7DDD-4974-A883-D0EB3A63DF86}" type="pres">
      <dgm:prSet presAssocID="{E898CAC2-FAEE-4AA2-8ABB-64313DE6C4CC}" presName="sibTrans" presStyleLbl="sibTrans2D1" presStyleIdx="1" presStyleCnt="2"/>
      <dgm:spPr/>
      <dgm:t>
        <a:bodyPr/>
        <a:lstStyle/>
        <a:p>
          <a:endParaRPr lang="es-ES"/>
        </a:p>
      </dgm:t>
    </dgm:pt>
    <dgm:pt modelId="{F3CCCEBA-383F-44F1-A246-7D133AD1D762}" type="pres">
      <dgm:prSet presAssocID="{E898CAC2-FAEE-4AA2-8ABB-64313DE6C4CC}" presName="spacerR" presStyleCnt="0"/>
      <dgm:spPr/>
    </dgm:pt>
    <dgm:pt modelId="{F8692896-F082-466A-80FF-BAFEE5B9D97A}" type="pres">
      <dgm:prSet presAssocID="{B3784D10-87C3-47E3-8FE4-F4B5319B9680}" presName="node" presStyleLbl="node1" presStyleIdx="2" presStyleCnt="3">
        <dgm:presLayoutVars>
          <dgm:bulletEnabled val="1"/>
        </dgm:presLayoutVars>
      </dgm:prSet>
      <dgm:spPr/>
      <dgm:t>
        <a:bodyPr/>
        <a:lstStyle/>
        <a:p>
          <a:endParaRPr lang="es-ES"/>
        </a:p>
      </dgm:t>
    </dgm:pt>
  </dgm:ptLst>
  <dgm:cxnLst>
    <dgm:cxn modelId="{65C41418-3BDF-414C-9285-EA3FABCA183A}" type="presOf" srcId="{52B3A282-7D98-4DF7-B916-F0A272CA01F6}" destId="{A969285D-6B60-4265-BF5E-BE8A7F0A8F4F}" srcOrd="0" destOrd="0" presId="urn:microsoft.com/office/officeart/2005/8/layout/equation1"/>
    <dgm:cxn modelId="{64ED0685-B57E-4932-A2E0-0E4442E2FCFA}" type="presOf" srcId="{E898CAC2-FAEE-4AA2-8ABB-64313DE6C4CC}" destId="{2DF23133-7DDD-4974-A883-D0EB3A63DF86}" srcOrd="0" destOrd="0" presId="urn:microsoft.com/office/officeart/2005/8/layout/equation1"/>
    <dgm:cxn modelId="{C9719D45-D478-4560-9881-1B64DDE73D8A}" srcId="{5B06890E-F270-4E22-B944-F97A878DEA8A}" destId="{B3784D10-87C3-47E3-8FE4-F4B5319B9680}" srcOrd="2" destOrd="0" parTransId="{ED3CCE69-AAD4-49B2-9973-BC354C640478}" sibTransId="{E6EE12B8-5423-4608-8A36-0E372D4A9506}"/>
    <dgm:cxn modelId="{5D25115C-B693-4660-8108-D133842A4740}" type="presOf" srcId="{5B06890E-F270-4E22-B944-F97A878DEA8A}" destId="{D77596B0-A837-4C78-A8E4-BED2855AFB5E}" srcOrd="0" destOrd="0" presId="urn:microsoft.com/office/officeart/2005/8/layout/equation1"/>
    <dgm:cxn modelId="{9F12449C-923C-4D6F-9094-472F306BCB71}" type="presOf" srcId="{77AFAA30-1BAB-4BB1-B46A-C31AFB0B179E}" destId="{27AD0F49-6F62-4FA5-959F-51C8385D2047}" srcOrd="0" destOrd="0" presId="urn:microsoft.com/office/officeart/2005/8/layout/equation1"/>
    <dgm:cxn modelId="{36195E48-E2B0-4831-862D-445710145D92}" type="presOf" srcId="{B3784D10-87C3-47E3-8FE4-F4B5319B9680}" destId="{F8692896-F082-466A-80FF-BAFEE5B9D97A}" srcOrd="0" destOrd="0" presId="urn:microsoft.com/office/officeart/2005/8/layout/equation1"/>
    <dgm:cxn modelId="{5BF6E5B8-1D01-4669-94FD-EE87B7AFF916}" srcId="{5B06890E-F270-4E22-B944-F97A878DEA8A}" destId="{52B3A282-7D98-4DF7-B916-F0A272CA01F6}" srcOrd="1" destOrd="0" parTransId="{B523CEF2-ACBC-4F08-8E7F-C4A5A4A5FD3E}" sibTransId="{E898CAC2-FAEE-4AA2-8ABB-64313DE6C4CC}"/>
    <dgm:cxn modelId="{1529D2C1-050E-468B-80F6-0C5831AC88BD}" srcId="{5B06890E-F270-4E22-B944-F97A878DEA8A}" destId="{77AFAA30-1BAB-4BB1-B46A-C31AFB0B179E}" srcOrd="0" destOrd="0" parTransId="{6364C844-5A00-4BF8-9E22-C480ED5FECAF}" sibTransId="{5CF99017-46E0-45B4-8982-2C4269F2A0F9}"/>
    <dgm:cxn modelId="{EA4E94D1-9DCB-4D44-882C-70FEE7BD0E80}" type="presOf" srcId="{5CF99017-46E0-45B4-8982-2C4269F2A0F9}" destId="{9EFFC827-1724-421D-BDCB-4D681056E9E5}" srcOrd="0" destOrd="0" presId="urn:microsoft.com/office/officeart/2005/8/layout/equation1"/>
    <dgm:cxn modelId="{BC6D1151-8017-4867-A6C2-C747E74527F7}" type="presParOf" srcId="{D77596B0-A837-4C78-A8E4-BED2855AFB5E}" destId="{27AD0F49-6F62-4FA5-959F-51C8385D2047}" srcOrd="0" destOrd="0" presId="urn:microsoft.com/office/officeart/2005/8/layout/equation1"/>
    <dgm:cxn modelId="{6B0A3E5C-9417-4641-A5AB-C5EF7084E9FA}" type="presParOf" srcId="{D77596B0-A837-4C78-A8E4-BED2855AFB5E}" destId="{10B7FB07-5157-4A4B-9522-DB7E6B366858}" srcOrd="1" destOrd="0" presId="urn:microsoft.com/office/officeart/2005/8/layout/equation1"/>
    <dgm:cxn modelId="{54A22549-DD73-47BC-97D2-AB6E6D13470F}" type="presParOf" srcId="{D77596B0-A837-4C78-A8E4-BED2855AFB5E}" destId="{9EFFC827-1724-421D-BDCB-4D681056E9E5}" srcOrd="2" destOrd="0" presId="urn:microsoft.com/office/officeart/2005/8/layout/equation1"/>
    <dgm:cxn modelId="{80636C27-CD04-4912-9D6F-91ACC735164E}" type="presParOf" srcId="{D77596B0-A837-4C78-A8E4-BED2855AFB5E}" destId="{51702D30-42B8-44E9-897C-01B9CD9DF3FE}" srcOrd="3" destOrd="0" presId="urn:microsoft.com/office/officeart/2005/8/layout/equation1"/>
    <dgm:cxn modelId="{CA9AE57E-AC96-4376-B08C-5BA9BEF1239A}" type="presParOf" srcId="{D77596B0-A837-4C78-A8E4-BED2855AFB5E}" destId="{A969285D-6B60-4265-BF5E-BE8A7F0A8F4F}" srcOrd="4" destOrd="0" presId="urn:microsoft.com/office/officeart/2005/8/layout/equation1"/>
    <dgm:cxn modelId="{26D12A67-28E3-441A-92CF-71C03F54B93F}" type="presParOf" srcId="{D77596B0-A837-4C78-A8E4-BED2855AFB5E}" destId="{E469ADBF-E3F4-4FFD-9CF8-E5CF94FC3EA2}" srcOrd="5" destOrd="0" presId="urn:microsoft.com/office/officeart/2005/8/layout/equation1"/>
    <dgm:cxn modelId="{75E5B473-E1EC-4576-ABC2-A789604B75B0}" type="presParOf" srcId="{D77596B0-A837-4C78-A8E4-BED2855AFB5E}" destId="{2DF23133-7DDD-4974-A883-D0EB3A63DF86}" srcOrd="6" destOrd="0" presId="urn:microsoft.com/office/officeart/2005/8/layout/equation1"/>
    <dgm:cxn modelId="{F91B9DB9-CA9A-46FB-8C68-3318183F6ABB}" type="presParOf" srcId="{D77596B0-A837-4C78-A8E4-BED2855AFB5E}" destId="{F3CCCEBA-383F-44F1-A246-7D133AD1D762}" srcOrd="7" destOrd="0" presId="urn:microsoft.com/office/officeart/2005/8/layout/equation1"/>
    <dgm:cxn modelId="{ABEF9358-9446-472F-9188-48DEC2AB50A1}" type="presParOf" srcId="{D77596B0-A837-4C78-A8E4-BED2855AFB5E}" destId="{F8692896-F082-466A-80FF-BAFEE5B9D97A}"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DAD8A-9AA8-47D8-9D2C-A78C417FBB41}">
      <dsp:nvSpPr>
        <dsp:cNvPr id="0" name=""/>
        <dsp:cNvSpPr/>
      </dsp:nvSpPr>
      <dsp:spPr>
        <a:xfrm>
          <a:off x="522712" y="0"/>
          <a:ext cx="5924071" cy="460641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F8F9C0-8A88-4407-8864-CF30D493315E}">
      <dsp:nvSpPr>
        <dsp:cNvPr id="0" name=""/>
        <dsp:cNvSpPr/>
      </dsp:nvSpPr>
      <dsp:spPr>
        <a:xfrm>
          <a:off x="7486" y="1381924"/>
          <a:ext cx="2243306" cy="18425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dirty="0"/>
            <a:t>¿</a:t>
          </a:r>
          <a:r>
            <a:rPr lang="es-CL" sz="3000" kern="1200" dirty="0">
              <a:solidFill>
                <a:schemeClr val="bg1"/>
              </a:solidFill>
            </a:rPr>
            <a:t> </a:t>
          </a:r>
          <a:r>
            <a:rPr lang="es-CL" sz="3000" b="1" kern="1200" dirty="0">
              <a:solidFill>
                <a:schemeClr val="bg1"/>
              </a:solidFill>
            </a:rPr>
            <a:t>Qué </a:t>
          </a:r>
          <a:r>
            <a:rPr lang="es-CL" sz="3000" kern="1200" dirty="0"/>
            <a:t>se va a hacer?</a:t>
          </a:r>
        </a:p>
      </dsp:txBody>
      <dsp:txXfrm>
        <a:off x="97433" y="1471871"/>
        <a:ext cx="2063412" cy="1662672"/>
      </dsp:txXfrm>
    </dsp:sp>
    <dsp:sp modelId="{5A432148-0954-4858-8560-966554E532B9}">
      <dsp:nvSpPr>
        <dsp:cNvPr id="0" name=""/>
        <dsp:cNvSpPr/>
      </dsp:nvSpPr>
      <dsp:spPr>
        <a:xfrm>
          <a:off x="2363094" y="1381924"/>
          <a:ext cx="2243306" cy="18425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dirty="0"/>
            <a:t>¿</a:t>
          </a:r>
          <a:r>
            <a:rPr lang="es-CL" sz="3000" b="1" kern="1200" dirty="0">
              <a:solidFill>
                <a:schemeClr val="bg1"/>
              </a:solidFill>
            </a:rPr>
            <a:t>Por qué </a:t>
          </a:r>
          <a:r>
            <a:rPr lang="es-CL" sz="3000" kern="1200" dirty="0" smtClean="0"/>
            <a:t> </a:t>
          </a:r>
          <a:r>
            <a:rPr lang="es-CL" sz="3000" kern="1200" dirty="0"/>
            <a:t>se va a hacer?</a:t>
          </a:r>
        </a:p>
      </dsp:txBody>
      <dsp:txXfrm>
        <a:off x="2453041" y="1471871"/>
        <a:ext cx="2063412" cy="1662672"/>
      </dsp:txXfrm>
    </dsp:sp>
    <dsp:sp modelId="{139A8162-B8B9-4EF8-B846-9C5341CBF57F}">
      <dsp:nvSpPr>
        <dsp:cNvPr id="0" name=""/>
        <dsp:cNvSpPr/>
      </dsp:nvSpPr>
      <dsp:spPr>
        <a:xfrm>
          <a:off x="4718702" y="1381924"/>
          <a:ext cx="2243306" cy="18425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dirty="0"/>
            <a:t>¿</a:t>
          </a:r>
          <a:r>
            <a:rPr lang="es-CL" sz="3000" b="1" kern="1200" dirty="0">
              <a:solidFill>
                <a:schemeClr val="bg1"/>
              </a:solidFill>
            </a:rPr>
            <a:t>Para qué </a:t>
          </a:r>
          <a:r>
            <a:rPr lang="es-CL" sz="3000" kern="1200" dirty="0"/>
            <a:t>se va a hacer?</a:t>
          </a:r>
        </a:p>
      </dsp:txBody>
      <dsp:txXfrm>
        <a:off x="4808649" y="1471871"/>
        <a:ext cx="2063412" cy="166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AD0F49-6F62-4FA5-959F-51C8385D2047}">
      <dsp:nvSpPr>
        <dsp:cNvPr id="0" name=""/>
        <dsp:cNvSpPr/>
      </dsp:nvSpPr>
      <dsp:spPr>
        <a:xfrm>
          <a:off x="1186" y="1333024"/>
          <a:ext cx="1572178" cy="1572178"/>
        </a:xfrm>
        <a:prstGeom prst="ellipse">
          <a:avLst/>
        </a:prstGeom>
        <a:solidFill>
          <a:schemeClr val="accent1">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a:t>Afirmación</a:t>
          </a:r>
        </a:p>
      </dsp:txBody>
      <dsp:txXfrm>
        <a:off x="231426" y="1563264"/>
        <a:ext cx="1111698" cy="1111698"/>
      </dsp:txXfrm>
    </dsp:sp>
    <dsp:sp modelId="{9EFFC827-1724-421D-BDCB-4D681056E9E5}">
      <dsp:nvSpPr>
        <dsp:cNvPr id="0" name=""/>
        <dsp:cNvSpPr/>
      </dsp:nvSpPr>
      <dsp:spPr>
        <a:xfrm>
          <a:off x="1701025" y="1663181"/>
          <a:ext cx="911863" cy="911863"/>
        </a:xfrm>
        <a:prstGeom prst="mathPlus">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1821892" y="2011877"/>
        <a:ext cx="670129" cy="214471"/>
      </dsp:txXfrm>
    </dsp:sp>
    <dsp:sp modelId="{A969285D-6B60-4265-BF5E-BE8A7F0A8F4F}">
      <dsp:nvSpPr>
        <dsp:cNvPr id="0" name=""/>
        <dsp:cNvSpPr/>
      </dsp:nvSpPr>
      <dsp:spPr>
        <a:xfrm>
          <a:off x="2740549" y="1333024"/>
          <a:ext cx="1572178" cy="1572178"/>
        </a:xfrm>
        <a:prstGeom prst="ellipse">
          <a:avLst/>
        </a:prstGeom>
        <a:solidFill>
          <a:schemeClr val="accent1">
            <a:shade val="80000"/>
            <a:hueOff val="-17797"/>
            <a:satOff val="-23495"/>
            <a:lumOff val="1752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a:t>evidencia</a:t>
          </a:r>
        </a:p>
      </dsp:txBody>
      <dsp:txXfrm>
        <a:off x="2970789" y="1563264"/>
        <a:ext cx="1111698" cy="1111698"/>
      </dsp:txXfrm>
    </dsp:sp>
    <dsp:sp modelId="{2DF23133-7DDD-4974-A883-D0EB3A63DF86}">
      <dsp:nvSpPr>
        <dsp:cNvPr id="0" name=""/>
        <dsp:cNvSpPr/>
      </dsp:nvSpPr>
      <dsp:spPr>
        <a:xfrm>
          <a:off x="4440388" y="1663181"/>
          <a:ext cx="911863" cy="911863"/>
        </a:xfrm>
        <a:prstGeom prst="mathEqual">
          <a:avLst/>
        </a:prstGeom>
        <a:solidFill>
          <a:schemeClr val="accent1">
            <a:shade val="90000"/>
            <a:hueOff val="-35661"/>
            <a:satOff val="-46372"/>
            <a:lumOff val="3303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4561255" y="1851025"/>
        <a:ext cx="670129" cy="536175"/>
      </dsp:txXfrm>
    </dsp:sp>
    <dsp:sp modelId="{F8692896-F082-466A-80FF-BAFEE5B9D97A}">
      <dsp:nvSpPr>
        <dsp:cNvPr id="0" name=""/>
        <dsp:cNvSpPr/>
      </dsp:nvSpPr>
      <dsp:spPr>
        <a:xfrm>
          <a:off x="5479912" y="1333024"/>
          <a:ext cx="1572178" cy="1572178"/>
        </a:xfrm>
        <a:prstGeom prst="ellipse">
          <a:avLst/>
        </a:prstGeom>
        <a:solidFill>
          <a:schemeClr val="accent1">
            <a:shade val="80000"/>
            <a:hueOff val="-35594"/>
            <a:satOff val="-46990"/>
            <a:lumOff val="3504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a:t>justificación</a:t>
          </a:r>
        </a:p>
      </dsp:txBody>
      <dsp:txXfrm>
        <a:off x="5710152" y="1563264"/>
        <a:ext cx="1111698" cy="111169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94D562B-21C4-440D-B2FE-432EF7F2970D}" type="datetimeFigureOut">
              <a:rPr lang="es-CL"/>
              <a:pPr>
                <a:defRPr/>
              </a:pPr>
              <a:t>22-12-2020</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72EF41CB-E002-45E2-B767-D2CA22E4E439}" type="slidenum">
              <a:rPr lang="es-CL"/>
              <a:pPr>
                <a:defRPr/>
              </a:pPr>
              <a:t>‹Nº›</a:t>
            </a:fld>
            <a:endParaRPr lang="es-CL"/>
          </a:p>
        </p:txBody>
      </p:sp>
    </p:spTree>
    <p:extLst>
      <p:ext uri="{BB962C8B-B14F-4D97-AF65-F5344CB8AC3E}">
        <p14:creationId xmlns:p14="http://schemas.microsoft.com/office/powerpoint/2010/main" val="39153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A24342D-2E54-435D-8539-CA27DD543C42}" type="datetimeFigureOut">
              <a:rPr lang="es-CL"/>
              <a:pPr>
                <a:defRPr/>
              </a:pPr>
              <a:t>22-12-2020</a:t>
            </a:fld>
            <a:endParaRPr lang="es-CL"/>
          </a:p>
        </p:txBody>
      </p:sp>
      <p:sp>
        <p:nvSpPr>
          <p:cNvPr id="6" name="Footer Placeholder 4"/>
          <p:cNvSpPr>
            <a:spLocks noGrp="1"/>
          </p:cNvSpPr>
          <p:nvPr>
            <p:ph type="ftr" sz="quarter" idx="11"/>
          </p:nvPr>
        </p:nvSpPr>
        <p:spPr/>
        <p:txBody>
          <a:bodyPr/>
          <a:lstStyle>
            <a:lvl1pPr>
              <a:defRPr/>
            </a:lvl1pPr>
          </a:lstStyle>
          <a:p>
            <a:pPr>
              <a:defRPr/>
            </a:pPr>
            <a:endParaRPr lang="es-CL"/>
          </a:p>
        </p:txBody>
      </p:sp>
      <p:sp>
        <p:nvSpPr>
          <p:cNvPr id="7" name="Slide Number Placeholder 5"/>
          <p:cNvSpPr>
            <a:spLocks noGrp="1"/>
          </p:cNvSpPr>
          <p:nvPr>
            <p:ph type="sldNum" sz="quarter" idx="12"/>
          </p:nvPr>
        </p:nvSpPr>
        <p:spPr/>
        <p:txBody>
          <a:bodyPr/>
          <a:lstStyle>
            <a:lvl1pPr>
              <a:defRPr/>
            </a:lvl1pPr>
          </a:lstStyle>
          <a:p>
            <a:pPr>
              <a:defRPr/>
            </a:pPr>
            <a:fld id="{82F802D8-DB3C-4CD5-8A19-6BD5CADB9144}" type="slidenum">
              <a:rPr lang="es-CL"/>
              <a:pPr>
                <a:defRPr/>
              </a:pPr>
              <a:t>‹Nº›</a:t>
            </a:fld>
            <a:endParaRPr lang="es-CL"/>
          </a:p>
        </p:txBody>
      </p:sp>
    </p:spTree>
    <p:extLst>
      <p:ext uri="{BB962C8B-B14F-4D97-AF65-F5344CB8AC3E}">
        <p14:creationId xmlns:p14="http://schemas.microsoft.com/office/powerpoint/2010/main" val="1036718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432130B-FA8D-48B5-B8F8-C7CEDE0DEB83}" type="datetimeFigureOut">
              <a:rPr lang="es-CL"/>
              <a:pPr>
                <a:defRPr/>
              </a:pPr>
              <a:t>22-12-2020</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D1E091D2-E2AC-4301-B90A-88BC0F2AA97E}" type="slidenum">
              <a:rPr lang="es-CL"/>
              <a:pPr>
                <a:defRPr/>
              </a:pPr>
              <a:t>‹Nº›</a:t>
            </a:fld>
            <a:endParaRPr lang="es-CL"/>
          </a:p>
        </p:txBody>
      </p:sp>
    </p:spTree>
    <p:extLst>
      <p:ext uri="{BB962C8B-B14F-4D97-AF65-F5344CB8AC3E}">
        <p14:creationId xmlns:p14="http://schemas.microsoft.com/office/powerpoint/2010/main" val="87855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2"/>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a:defRPr/>
            </a:pPr>
            <a:r>
              <a:rPr lang="en-US" dirty="0"/>
              <a:t>“</a:t>
            </a:r>
          </a:p>
        </p:txBody>
      </p:sp>
      <p:sp>
        <p:nvSpPr>
          <p:cNvPr id="6" name="TextBox 14"/>
          <p:cNvSpPr txBox="1"/>
          <p:nvPr/>
        </p:nvSpPr>
        <p:spPr>
          <a:xfrm>
            <a:off x="9329738" y="2613025"/>
            <a:ext cx="8032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a:defRPr/>
            </a:pPr>
            <a:r>
              <a:rPr lang="en-US" dirty="0"/>
              <a:t>”</a:t>
            </a:r>
          </a:p>
        </p:txBody>
      </p:sp>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p:cNvSpPr>
            <a:spLocks noGrp="1"/>
          </p:cNvSpPr>
          <p:nvPr>
            <p:ph type="dt" sz="half" idx="15"/>
          </p:nvPr>
        </p:nvSpPr>
        <p:spPr/>
        <p:txBody>
          <a:bodyPr/>
          <a:lstStyle>
            <a:lvl1pPr>
              <a:defRPr/>
            </a:lvl1pPr>
          </a:lstStyle>
          <a:p>
            <a:pPr>
              <a:defRPr/>
            </a:pPr>
            <a:fld id="{AFE9E8B6-CD0E-4AA5-A14D-69C284B39563}" type="datetimeFigureOut">
              <a:rPr lang="es-CL"/>
              <a:pPr>
                <a:defRPr/>
              </a:pPr>
              <a:t>22-12-2020</a:t>
            </a:fld>
            <a:endParaRPr lang="es-CL"/>
          </a:p>
        </p:txBody>
      </p:sp>
      <p:sp>
        <p:nvSpPr>
          <p:cNvPr id="8" name="Footer Placeholder 4"/>
          <p:cNvSpPr>
            <a:spLocks noGrp="1"/>
          </p:cNvSpPr>
          <p:nvPr>
            <p:ph type="ftr" sz="quarter" idx="16"/>
          </p:nvPr>
        </p:nvSpPr>
        <p:spPr/>
        <p:txBody>
          <a:bodyPr/>
          <a:lstStyle>
            <a:lvl1pPr>
              <a:defRPr/>
            </a:lvl1pPr>
          </a:lstStyle>
          <a:p>
            <a:pPr>
              <a:defRPr/>
            </a:pPr>
            <a:endParaRPr lang="es-CL"/>
          </a:p>
        </p:txBody>
      </p:sp>
      <p:sp>
        <p:nvSpPr>
          <p:cNvPr id="9" name="Slide Number Placeholder 5"/>
          <p:cNvSpPr>
            <a:spLocks noGrp="1"/>
          </p:cNvSpPr>
          <p:nvPr>
            <p:ph type="sldNum" sz="quarter" idx="17"/>
          </p:nvPr>
        </p:nvSpPr>
        <p:spPr/>
        <p:txBody>
          <a:bodyPr/>
          <a:lstStyle>
            <a:lvl1pPr>
              <a:defRPr/>
            </a:lvl1pPr>
          </a:lstStyle>
          <a:p>
            <a:pPr>
              <a:defRPr/>
            </a:pPr>
            <a:fld id="{3F7077B2-AE6F-4E4D-8F06-D84A8F99B818}" type="slidenum">
              <a:rPr lang="es-CL"/>
              <a:pPr>
                <a:defRPr/>
              </a:pPr>
              <a:t>‹Nº›</a:t>
            </a:fld>
            <a:endParaRPr lang="es-CL"/>
          </a:p>
        </p:txBody>
      </p:sp>
    </p:spTree>
    <p:extLst>
      <p:ext uri="{BB962C8B-B14F-4D97-AF65-F5344CB8AC3E}">
        <p14:creationId xmlns:p14="http://schemas.microsoft.com/office/powerpoint/2010/main" val="242530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2D305C8-6E65-4F89-BF6B-00B2931DDB39}" type="datetimeFigureOut">
              <a:rPr lang="es-CL"/>
              <a:pPr>
                <a:defRPr/>
              </a:pPr>
              <a:t>22-12-2020</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F85A8643-D24E-4037-A607-47E4DECDBB16}" type="slidenum">
              <a:rPr lang="es-CL"/>
              <a:pPr>
                <a:defRPr/>
              </a:pPr>
              <a:t>‹Nº›</a:t>
            </a:fld>
            <a:endParaRPr lang="es-CL"/>
          </a:p>
        </p:txBody>
      </p:sp>
    </p:spTree>
    <p:extLst>
      <p:ext uri="{BB962C8B-B14F-4D97-AF65-F5344CB8AC3E}">
        <p14:creationId xmlns:p14="http://schemas.microsoft.com/office/powerpoint/2010/main" val="2879374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12"/>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4"/>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3"/>
          <p:cNvSpPr>
            <a:spLocks noGrp="1"/>
          </p:cNvSpPr>
          <p:nvPr>
            <p:ph type="dt" sz="half" idx="18"/>
          </p:nvPr>
        </p:nvSpPr>
        <p:spPr/>
        <p:txBody>
          <a:bodyPr/>
          <a:lstStyle>
            <a:lvl1pPr>
              <a:defRPr/>
            </a:lvl1pPr>
          </a:lstStyle>
          <a:p>
            <a:pPr>
              <a:defRPr/>
            </a:pPr>
            <a:fld id="{9ED0532C-F29E-4F3A-A609-7C9A686C4542}" type="datetimeFigureOut">
              <a:rPr lang="es-CL"/>
              <a:pPr>
                <a:defRPr/>
              </a:pPr>
              <a:t>22-12-2020</a:t>
            </a:fld>
            <a:endParaRPr lang="es-CL"/>
          </a:p>
        </p:txBody>
      </p:sp>
      <p:sp>
        <p:nvSpPr>
          <p:cNvPr id="12" name="Footer Placeholder 4"/>
          <p:cNvSpPr>
            <a:spLocks noGrp="1"/>
          </p:cNvSpPr>
          <p:nvPr>
            <p:ph type="ftr" sz="quarter" idx="19"/>
          </p:nvPr>
        </p:nvSpPr>
        <p:spPr/>
        <p:txBody>
          <a:bodyPr/>
          <a:lstStyle>
            <a:lvl1pPr>
              <a:defRPr/>
            </a:lvl1pPr>
          </a:lstStyle>
          <a:p>
            <a:pPr>
              <a:defRPr/>
            </a:pPr>
            <a:endParaRPr lang="es-CL"/>
          </a:p>
        </p:txBody>
      </p:sp>
      <p:sp>
        <p:nvSpPr>
          <p:cNvPr id="13" name="Slide Number Placeholder 5"/>
          <p:cNvSpPr>
            <a:spLocks noGrp="1"/>
          </p:cNvSpPr>
          <p:nvPr>
            <p:ph type="sldNum" sz="quarter" idx="20"/>
          </p:nvPr>
        </p:nvSpPr>
        <p:spPr/>
        <p:txBody>
          <a:bodyPr/>
          <a:lstStyle>
            <a:lvl1pPr>
              <a:defRPr/>
            </a:lvl1pPr>
          </a:lstStyle>
          <a:p>
            <a:pPr>
              <a:defRPr/>
            </a:pPr>
            <a:fld id="{FD6E2FCB-AC25-4C04-A2BD-E0EA2DE8D9B4}" type="slidenum">
              <a:rPr lang="es-CL"/>
              <a:pPr>
                <a:defRPr/>
              </a:pPr>
              <a:t>‹Nº›</a:t>
            </a:fld>
            <a:endParaRPr lang="es-CL"/>
          </a:p>
        </p:txBody>
      </p:sp>
    </p:spTree>
    <p:extLst>
      <p:ext uri="{BB962C8B-B14F-4D97-AF65-F5344CB8AC3E}">
        <p14:creationId xmlns:p14="http://schemas.microsoft.com/office/powerpoint/2010/main" val="325187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2"/>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4"/>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3"/>
          <p:cNvSpPr>
            <a:spLocks noGrp="1"/>
          </p:cNvSpPr>
          <p:nvPr>
            <p:ph type="dt" sz="half" idx="23"/>
          </p:nvPr>
        </p:nvSpPr>
        <p:spPr/>
        <p:txBody>
          <a:bodyPr/>
          <a:lstStyle>
            <a:lvl1pPr>
              <a:defRPr/>
            </a:lvl1pPr>
          </a:lstStyle>
          <a:p>
            <a:pPr>
              <a:defRPr/>
            </a:pPr>
            <a:fld id="{DD8E3356-6798-4B4F-8D6D-AF4954A6F7DA}" type="datetimeFigureOut">
              <a:rPr lang="es-CL"/>
              <a:pPr>
                <a:defRPr/>
              </a:pPr>
              <a:t>22-12-2020</a:t>
            </a:fld>
            <a:endParaRPr lang="es-CL"/>
          </a:p>
        </p:txBody>
      </p:sp>
      <p:sp>
        <p:nvSpPr>
          <p:cNvPr id="16" name="Footer Placeholder 4"/>
          <p:cNvSpPr>
            <a:spLocks noGrp="1"/>
          </p:cNvSpPr>
          <p:nvPr>
            <p:ph type="ftr" sz="quarter" idx="24"/>
          </p:nvPr>
        </p:nvSpPr>
        <p:spPr/>
        <p:txBody>
          <a:bodyPr/>
          <a:lstStyle>
            <a:lvl1pPr>
              <a:defRPr/>
            </a:lvl1pPr>
          </a:lstStyle>
          <a:p>
            <a:pPr>
              <a:defRPr/>
            </a:pPr>
            <a:endParaRPr lang="es-CL"/>
          </a:p>
        </p:txBody>
      </p:sp>
      <p:sp>
        <p:nvSpPr>
          <p:cNvPr id="17" name="Slide Number Placeholder 5"/>
          <p:cNvSpPr>
            <a:spLocks noGrp="1"/>
          </p:cNvSpPr>
          <p:nvPr>
            <p:ph type="sldNum" sz="quarter" idx="25"/>
          </p:nvPr>
        </p:nvSpPr>
        <p:spPr/>
        <p:txBody>
          <a:bodyPr/>
          <a:lstStyle>
            <a:lvl1pPr>
              <a:defRPr/>
            </a:lvl1pPr>
          </a:lstStyle>
          <a:p>
            <a:pPr>
              <a:defRPr/>
            </a:pPr>
            <a:fld id="{8BB673EA-1914-40F7-921E-BD9D4CB0128B}" type="slidenum">
              <a:rPr lang="es-CL"/>
              <a:pPr>
                <a:defRPr/>
              </a:pPr>
              <a:t>‹Nº›</a:t>
            </a:fld>
            <a:endParaRPr lang="es-CL"/>
          </a:p>
        </p:txBody>
      </p:sp>
    </p:spTree>
    <p:extLst>
      <p:ext uri="{BB962C8B-B14F-4D97-AF65-F5344CB8AC3E}">
        <p14:creationId xmlns:p14="http://schemas.microsoft.com/office/powerpoint/2010/main" val="1382958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2E4940F-2289-4780-BA0F-E363D5F75917}" type="datetimeFigureOut">
              <a:rPr lang="es-CL"/>
              <a:pPr>
                <a:defRPr/>
              </a:pPr>
              <a:t>22-12-2020</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F52963E0-1130-4852-9036-FA81293B7713}" type="slidenum">
              <a:rPr lang="es-CL"/>
              <a:pPr>
                <a:defRPr/>
              </a:pPr>
              <a:t>‹Nº›</a:t>
            </a:fld>
            <a:endParaRPr lang="es-CL"/>
          </a:p>
        </p:txBody>
      </p:sp>
    </p:spTree>
    <p:extLst>
      <p:ext uri="{BB962C8B-B14F-4D97-AF65-F5344CB8AC3E}">
        <p14:creationId xmlns:p14="http://schemas.microsoft.com/office/powerpoint/2010/main" val="2367847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6E2CD6E-3970-47EE-92D6-C5FE26E313B6}" type="datetimeFigureOut">
              <a:rPr lang="es-CL"/>
              <a:pPr>
                <a:defRPr/>
              </a:pPr>
              <a:t>22-12-2020</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542A0B03-5847-419B-B7B3-D9D41655B2B2}" type="slidenum">
              <a:rPr lang="es-CL"/>
              <a:pPr>
                <a:defRPr/>
              </a:pPr>
              <a:t>‹Nº›</a:t>
            </a:fld>
            <a:endParaRPr lang="es-CL"/>
          </a:p>
        </p:txBody>
      </p:sp>
    </p:spTree>
    <p:extLst>
      <p:ext uri="{BB962C8B-B14F-4D97-AF65-F5344CB8AC3E}">
        <p14:creationId xmlns:p14="http://schemas.microsoft.com/office/powerpoint/2010/main" val="321677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7E078E9-BA5C-4144-BED1-94C8912D4963}" type="datetimeFigureOut">
              <a:rPr lang="es-CL"/>
              <a:pPr>
                <a:defRPr/>
              </a:pPr>
              <a:t>22-12-2020</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8A45643F-7456-44E5-B09F-D0F5C534D823}" type="slidenum">
              <a:rPr lang="es-CL"/>
              <a:pPr>
                <a:defRPr/>
              </a:pPr>
              <a:t>‹Nº›</a:t>
            </a:fld>
            <a:endParaRPr lang="es-CL"/>
          </a:p>
        </p:txBody>
      </p:sp>
    </p:spTree>
    <p:extLst>
      <p:ext uri="{BB962C8B-B14F-4D97-AF65-F5344CB8AC3E}">
        <p14:creationId xmlns:p14="http://schemas.microsoft.com/office/powerpoint/2010/main" val="376541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CEEF1DE-134E-4A9C-ACC7-097181FC7814}" type="datetimeFigureOut">
              <a:rPr lang="es-CL"/>
              <a:pPr>
                <a:defRPr/>
              </a:pPr>
              <a:t>22-12-2020</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48DB8F6E-3BA6-498C-8CE3-3A5211A3ACF8}" type="slidenum">
              <a:rPr lang="es-CL"/>
              <a:pPr>
                <a:defRPr/>
              </a:pPr>
              <a:t>‹Nº›</a:t>
            </a:fld>
            <a:endParaRPr lang="es-CL"/>
          </a:p>
        </p:txBody>
      </p:sp>
    </p:spTree>
    <p:extLst>
      <p:ext uri="{BB962C8B-B14F-4D97-AF65-F5344CB8AC3E}">
        <p14:creationId xmlns:p14="http://schemas.microsoft.com/office/powerpoint/2010/main" val="254725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4EA591D-7F94-44CE-B498-445409A4DCE1}" type="datetimeFigureOut">
              <a:rPr lang="es-CL"/>
              <a:pPr>
                <a:defRPr/>
              </a:pPr>
              <a:t>22-12-2020</a:t>
            </a:fld>
            <a:endParaRPr lang="es-CL"/>
          </a:p>
        </p:txBody>
      </p:sp>
      <p:sp>
        <p:nvSpPr>
          <p:cNvPr id="6" name="Footer Placeholder 4"/>
          <p:cNvSpPr>
            <a:spLocks noGrp="1"/>
          </p:cNvSpPr>
          <p:nvPr>
            <p:ph type="ftr" sz="quarter" idx="11"/>
          </p:nvPr>
        </p:nvSpPr>
        <p:spPr/>
        <p:txBody>
          <a:bodyPr/>
          <a:lstStyle>
            <a:lvl1pPr>
              <a:defRPr/>
            </a:lvl1pPr>
          </a:lstStyle>
          <a:p>
            <a:pPr>
              <a:defRPr/>
            </a:pPr>
            <a:endParaRPr lang="es-CL"/>
          </a:p>
        </p:txBody>
      </p:sp>
      <p:sp>
        <p:nvSpPr>
          <p:cNvPr id="7" name="Slide Number Placeholder 5"/>
          <p:cNvSpPr>
            <a:spLocks noGrp="1"/>
          </p:cNvSpPr>
          <p:nvPr>
            <p:ph type="sldNum" sz="quarter" idx="12"/>
          </p:nvPr>
        </p:nvSpPr>
        <p:spPr/>
        <p:txBody>
          <a:bodyPr/>
          <a:lstStyle>
            <a:lvl1pPr>
              <a:defRPr/>
            </a:lvl1pPr>
          </a:lstStyle>
          <a:p>
            <a:pPr>
              <a:defRPr/>
            </a:pPr>
            <a:fld id="{63A9F727-AD04-4736-9995-3B2AA49AD880}" type="slidenum">
              <a:rPr lang="es-CL"/>
              <a:pPr>
                <a:defRPr/>
              </a:pPr>
              <a:t>‹Nº›</a:t>
            </a:fld>
            <a:endParaRPr lang="es-CL"/>
          </a:p>
        </p:txBody>
      </p:sp>
    </p:spTree>
    <p:extLst>
      <p:ext uri="{BB962C8B-B14F-4D97-AF65-F5344CB8AC3E}">
        <p14:creationId xmlns:p14="http://schemas.microsoft.com/office/powerpoint/2010/main" val="246623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4C679EF-6426-4129-8DE7-3446D87EC3D2}" type="datetimeFigureOut">
              <a:rPr lang="es-CL"/>
              <a:pPr>
                <a:defRPr/>
              </a:pPr>
              <a:t>22-12-2020</a:t>
            </a:fld>
            <a:endParaRPr lang="es-CL"/>
          </a:p>
        </p:txBody>
      </p:sp>
      <p:sp>
        <p:nvSpPr>
          <p:cNvPr id="8" name="Footer Placeholder 4"/>
          <p:cNvSpPr>
            <a:spLocks noGrp="1"/>
          </p:cNvSpPr>
          <p:nvPr>
            <p:ph type="ftr" sz="quarter" idx="11"/>
          </p:nvPr>
        </p:nvSpPr>
        <p:spPr/>
        <p:txBody>
          <a:bodyPr/>
          <a:lstStyle>
            <a:lvl1pPr>
              <a:defRPr/>
            </a:lvl1pPr>
          </a:lstStyle>
          <a:p>
            <a:pPr>
              <a:defRPr/>
            </a:pPr>
            <a:endParaRPr lang="es-CL"/>
          </a:p>
        </p:txBody>
      </p:sp>
      <p:sp>
        <p:nvSpPr>
          <p:cNvPr id="9" name="Slide Number Placeholder 5"/>
          <p:cNvSpPr>
            <a:spLocks noGrp="1"/>
          </p:cNvSpPr>
          <p:nvPr>
            <p:ph type="sldNum" sz="quarter" idx="12"/>
          </p:nvPr>
        </p:nvSpPr>
        <p:spPr/>
        <p:txBody>
          <a:bodyPr/>
          <a:lstStyle>
            <a:lvl1pPr>
              <a:defRPr/>
            </a:lvl1pPr>
          </a:lstStyle>
          <a:p>
            <a:pPr>
              <a:defRPr/>
            </a:pPr>
            <a:fld id="{44D80375-92B6-4BE9-82B5-2C1A38BC6BBD}" type="slidenum">
              <a:rPr lang="es-CL"/>
              <a:pPr>
                <a:defRPr/>
              </a:pPr>
              <a:t>‹Nº›</a:t>
            </a:fld>
            <a:endParaRPr lang="es-CL"/>
          </a:p>
        </p:txBody>
      </p:sp>
    </p:spTree>
    <p:extLst>
      <p:ext uri="{BB962C8B-B14F-4D97-AF65-F5344CB8AC3E}">
        <p14:creationId xmlns:p14="http://schemas.microsoft.com/office/powerpoint/2010/main" val="132337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2D9E0251-E280-4200-A0F7-43B2628E7D81}" type="datetimeFigureOut">
              <a:rPr lang="es-CL"/>
              <a:pPr>
                <a:defRPr/>
              </a:pPr>
              <a:t>22-12-2020</a:t>
            </a:fld>
            <a:endParaRPr lang="es-CL"/>
          </a:p>
        </p:txBody>
      </p:sp>
      <p:sp>
        <p:nvSpPr>
          <p:cNvPr id="4" name="Footer Placeholder 4"/>
          <p:cNvSpPr>
            <a:spLocks noGrp="1"/>
          </p:cNvSpPr>
          <p:nvPr>
            <p:ph type="ftr" sz="quarter" idx="11"/>
          </p:nvPr>
        </p:nvSpPr>
        <p:spPr/>
        <p:txBody>
          <a:bodyPr/>
          <a:lstStyle>
            <a:lvl1pPr>
              <a:defRPr/>
            </a:lvl1pPr>
          </a:lstStyle>
          <a:p>
            <a:pPr>
              <a:defRPr/>
            </a:pPr>
            <a:endParaRPr lang="es-CL"/>
          </a:p>
        </p:txBody>
      </p:sp>
      <p:sp>
        <p:nvSpPr>
          <p:cNvPr id="5" name="Slide Number Placeholder 5"/>
          <p:cNvSpPr>
            <a:spLocks noGrp="1"/>
          </p:cNvSpPr>
          <p:nvPr>
            <p:ph type="sldNum" sz="quarter" idx="12"/>
          </p:nvPr>
        </p:nvSpPr>
        <p:spPr/>
        <p:txBody>
          <a:bodyPr/>
          <a:lstStyle>
            <a:lvl1pPr>
              <a:defRPr/>
            </a:lvl1pPr>
          </a:lstStyle>
          <a:p>
            <a:pPr>
              <a:defRPr/>
            </a:pPr>
            <a:fld id="{E9CE1AC7-1E0A-41A0-B9AB-DC118B45D903}" type="slidenum">
              <a:rPr lang="es-CL"/>
              <a:pPr>
                <a:defRPr/>
              </a:pPr>
              <a:t>‹Nº›</a:t>
            </a:fld>
            <a:endParaRPr lang="es-CL"/>
          </a:p>
        </p:txBody>
      </p:sp>
    </p:spTree>
    <p:extLst>
      <p:ext uri="{BB962C8B-B14F-4D97-AF65-F5344CB8AC3E}">
        <p14:creationId xmlns:p14="http://schemas.microsoft.com/office/powerpoint/2010/main" val="162195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BD9010-2A2A-4E80-A1D5-80CB5A8728E5}" type="datetimeFigureOut">
              <a:rPr lang="es-CL"/>
              <a:pPr>
                <a:defRPr/>
              </a:pPr>
              <a:t>22-12-2020</a:t>
            </a:fld>
            <a:endParaRPr lang="es-CL"/>
          </a:p>
        </p:txBody>
      </p:sp>
      <p:sp>
        <p:nvSpPr>
          <p:cNvPr id="3" name="Footer Placeholder 4"/>
          <p:cNvSpPr>
            <a:spLocks noGrp="1"/>
          </p:cNvSpPr>
          <p:nvPr>
            <p:ph type="ftr" sz="quarter" idx="11"/>
          </p:nvPr>
        </p:nvSpPr>
        <p:spPr/>
        <p:txBody>
          <a:bodyPr/>
          <a:lstStyle>
            <a:lvl1pPr>
              <a:defRPr/>
            </a:lvl1pPr>
          </a:lstStyle>
          <a:p>
            <a:pPr>
              <a:defRPr/>
            </a:pPr>
            <a:endParaRPr lang="es-CL"/>
          </a:p>
        </p:txBody>
      </p:sp>
      <p:sp>
        <p:nvSpPr>
          <p:cNvPr id="4" name="Slide Number Placeholder 5"/>
          <p:cNvSpPr>
            <a:spLocks noGrp="1"/>
          </p:cNvSpPr>
          <p:nvPr>
            <p:ph type="sldNum" sz="quarter" idx="12"/>
          </p:nvPr>
        </p:nvSpPr>
        <p:spPr/>
        <p:txBody>
          <a:bodyPr/>
          <a:lstStyle>
            <a:lvl1pPr>
              <a:defRPr/>
            </a:lvl1pPr>
          </a:lstStyle>
          <a:p>
            <a:pPr>
              <a:defRPr/>
            </a:pPr>
            <a:fld id="{DE66D35C-3A77-42A8-AD22-EFAE746D2697}" type="slidenum">
              <a:rPr lang="es-CL"/>
              <a:pPr>
                <a:defRPr/>
              </a:pPr>
              <a:t>‹Nº›</a:t>
            </a:fld>
            <a:endParaRPr lang="es-CL"/>
          </a:p>
        </p:txBody>
      </p:sp>
    </p:spTree>
    <p:extLst>
      <p:ext uri="{BB962C8B-B14F-4D97-AF65-F5344CB8AC3E}">
        <p14:creationId xmlns:p14="http://schemas.microsoft.com/office/powerpoint/2010/main" val="220637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B038CC-0837-42E1-8414-B3973D8D6207}" type="datetimeFigureOut">
              <a:rPr lang="es-CL"/>
              <a:pPr>
                <a:defRPr/>
              </a:pPr>
              <a:t>22-12-2020</a:t>
            </a:fld>
            <a:endParaRPr lang="es-CL"/>
          </a:p>
        </p:txBody>
      </p:sp>
      <p:sp>
        <p:nvSpPr>
          <p:cNvPr id="6" name="Footer Placeholder 4"/>
          <p:cNvSpPr>
            <a:spLocks noGrp="1"/>
          </p:cNvSpPr>
          <p:nvPr>
            <p:ph type="ftr" sz="quarter" idx="11"/>
          </p:nvPr>
        </p:nvSpPr>
        <p:spPr/>
        <p:txBody>
          <a:bodyPr/>
          <a:lstStyle>
            <a:lvl1pPr>
              <a:defRPr/>
            </a:lvl1pPr>
          </a:lstStyle>
          <a:p>
            <a:pPr>
              <a:defRPr/>
            </a:pPr>
            <a:endParaRPr lang="es-CL"/>
          </a:p>
        </p:txBody>
      </p:sp>
      <p:sp>
        <p:nvSpPr>
          <p:cNvPr id="7" name="Slide Number Placeholder 5"/>
          <p:cNvSpPr>
            <a:spLocks noGrp="1"/>
          </p:cNvSpPr>
          <p:nvPr>
            <p:ph type="sldNum" sz="quarter" idx="12"/>
          </p:nvPr>
        </p:nvSpPr>
        <p:spPr/>
        <p:txBody>
          <a:bodyPr/>
          <a:lstStyle>
            <a:lvl1pPr>
              <a:defRPr/>
            </a:lvl1pPr>
          </a:lstStyle>
          <a:p>
            <a:pPr>
              <a:defRPr/>
            </a:pPr>
            <a:fld id="{D765D26F-E9EE-45DB-9AB7-9891412585C1}" type="slidenum">
              <a:rPr lang="es-CL"/>
              <a:pPr>
                <a:defRPr/>
              </a:pPr>
              <a:t>‹Nº›</a:t>
            </a:fld>
            <a:endParaRPr lang="es-CL"/>
          </a:p>
        </p:txBody>
      </p:sp>
    </p:spTree>
    <p:extLst>
      <p:ext uri="{BB962C8B-B14F-4D97-AF65-F5344CB8AC3E}">
        <p14:creationId xmlns:p14="http://schemas.microsoft.com/office/powerpoint/2010/main" val="79336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1E2CA23C-9EB2-42A6-B288-1CD632B0F84C}" type="datetimeFigureOut">
              <a:rPr lang="es-CL"/>
              <a:pPr>
                <a:defRPr/>
              </a:pPr>
              <a:t>22-12-2020</a:t>
            </a:fld>
            <a:endParaRPr lang="es-CL"/>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D3877C0-3C24-4080-9D91-7D206C804BCB}" type="slidenum">
              <a:rPr lang="es-CL"/>
              <a:pPr>
                <a:defRPr/>
              </a:pPr>
              <a:t>‹Nº›</a:t>
            </a:fld>
            <a:endParaRPr lang="es-CL"/>
          </a:p>
        </p:txBody>
      </p:sp>
    </p:spTree>
    <p:extLst>
      <p:ext uri="{BB962C8B-B14F-4D97-AF65-F5344CB8AC3E}">
        <p14:creationId xmlns:p14="http://schemas.microsoft.com/office/powerpoint/2010/main" val="314371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pic>
        <p:nvPicPr>
          <p:cNvPr id="1026" name="Picture 7"/>
          <p:cNvPicPr>
            <a:picLocks noChangeAspect="1"/>
          </p:cNvPicPr>
          <p:nvPr/>
        </p:nvPicPr>
        <p:blipFill>
          <a:blip r:embed="rId20">
            <a:extLst>
              <a:ext uri="{28A0092B-C50C-407E-A947-70E740481C1C}">
                <a14:useLocalDpi xmlns:a14="http://schemas.microsoft.com/office/drawing/2010/main" val="0"/>
              </a:ext>
            </a:extLst>
          </a:blip>
          <a:srcRect l="3613"/>
          <a:stretch>
            <a:fillRect/>
          </a:stretch>
        </p:blipFill>
        <p:spPr bwMode="auto">
          <a:xfrm>
            <a:off x="0" y="2670175"/>
            <a:ext cx="4037013"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p:cNvPicPr>
            <a:picLocks noChangeAspect="1"/>
          </p:cNvPicPr>
          <p:nvPr/>
        </p:nvPicPr>
        <p:blipFill>
          <a:blip r:embed="rId21">
            <a:extLst>
              <a:ext uri="{28A0092B-C50C-407E-A947-70E740481C1C}">
                <a14:useLocalDpi xmlns:a14="http://schemas.microsoft.com/office/drawing/2010/main" val="0"/>
              </a:ext>
            </a:extLst>
          </a:blip>
          <a:srcRect l="35640"/>
          <a:stretch>
            <a:fillRect/>
          </a:stretch>
        </p:blipFill>
        <p:spPr bwMode="auto">
          <a:xfrm>
            <a:off x="0" y="2892425"/>
            <a:ext cx="152241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2">
            <a:extLst>
              <a:ext uri="{28A0092B-C50C-407E-A947-70E740481C1C}">
                <a14:useLocalDpi xmlns:a14="http://schemas.microsoft.com/office/drawing/2010/main" val="0"/>
              </a:ext>
            </a:extLst>
          </a:blip>
          <a:srcRect t="28813"/>
          <a:stretch>
            <a:fillRect/>
          </a:stretch>
        </p:blipFill>
        <p:spPr bwMode="auto">
          <a:xfrm>
            <a:off x="7999413" y="0"/>
            <a:ext cx="1603375"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p:cNvPicPr>
            <a:picLocks noChangeAspect="1"/>
          </p:cNvPicPr>
          <p:nvPr/>
        </p:nvPicPr>
        <p:blipFill>
          <a:blip r:embed="rId23">
            <a:extLst>
              <a:ext uri="{28A0092B-C50C-407E-A947-70E740481C1C}">
                <a14:useLocalDpi xmlns:a14="http://schemas.microsoft.com/office/drawing/2010/main" val="0"/>
              </a:ext>
            </a:extLst>
          </a:blip>
          <a:srcRect b="23320"/>
          <a:stretch>
            <a:fillRect/>
          </a:stretch>
        </p:blipFill>
        <p:spPr bwMode="auto">
          <a:xfrm>
            <a:off x="8605838" y="6096000"/>
            <a:ext cx="9937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646113" y="452438"/>
            <a:ext cx="940435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a:t>Click to edit Master title style</a:t>
            </a:r>
          </a:p>
        </p:txBody>
      </p:sp>
      <p:sp>
        <p:nvSpPr>
          <p:cNvPr id="1035" name="Text Placeholder 2"/>
          <p:cNvSpPr>
            <a:spLocks noGrp="1"/>
          </p:cNvSpPr>
          <p:nvPr>
            <p:ph type="body" idx="1"/>
          </p:nvPr>
        </p:nvSpPr>
        <p:spPr bwMode="auto">
          <a:xfrm>
            <a:off x="1103313" y="2052638"/>
            <a:ext cx="8947150"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a:t>Click to edit Master text styles</a:t>
            </a:r>
          </a:p>
          <a:p>
            <a:pPr lvl="1"/>
            <a:r>
              <a:rPr lang="en-US" altLang="es-CL"/>
              <a:t>Second level</a:t>
            </a:r>
          </a:p>
          <a:p>
            <a:pPr lvl="2"/>
            <a:r>
              <a:rPr lang="en-US" altLang="es-CL"/>
              <a:t>Third level</a:t>
            </a:r>
          </a:p>
          <a:p>
            <a:pPr lvl="3"/>
            <a:r>
              <a:rPr lang="en-US" altLang="es-CL"/>
              <a:t>Fourth level</a:t>
            </a:r>
          </a:p>
          <a:p>
            <a:pPr lvl="4"/>
            <a:r>
              <a:rPr lang="en-US" altLang="es-CL"/>
              <a:t>Fifth level</a:t>
            </a:r>
          </a:p>
        </p:txBody>
      </p:sp>
      <p:sp>
        <p:nvSpPr>
          <p:cNvPr id="4" name="Date Placeholder 3"/>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34F1492D-3789-4988-9996-E0A0CBED03CD}" type="datetimeFigureOut">
              <a:rPr lang="es-CL"/>
              <a:pPr>
                <a:defRPr/>
              </a:pPr>
              <a:t>22-12-2020</a:t>
            </a:fld>
            <a:endParaRPr lang="es-CL"/>
          </a:p>
        </p:txBody>
      </p:sp>
      <p:sp>
        <p:nvSpPr>
          <p:cNvPr id="5" name="Footer Placeholder 4"/>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s-CL"/>
          </a:p>
        </p:txBody>
      </p:sp>
      <p:sp>
        <p:nvSpPr>
          <p:cNvPr id="6" name="Slide Number Placeholder 5"/>
          <p:cNvSpPr>
            <a:spLocks noGrp="1"/>
          </p:cNvSpPr>
          <p:nvPr>
            <p:ph type="sldNum" sz="quarter" idx="4"/>
          </p:nvPr>
        </p:nvSpPr>
        <p:spPr bwMode="gray">
          <a:xfrm>
            <a:off x="10352088" y="295275"/>
            <a:ext cx="838200" cy="768350"/>
          </a:xfrm>
          <a:prstGeom prst="rect">
            <a:avLst/>
          </a:prstGeom>
        </p:spPr>
        <p:txBody>
          <a:bodyPr vert="horz" lIns="91440" tIns="45720" rIns="91440" bIns="45720" rtlCol="0" anchor="b"/>
          <a:lstStyle>
            <a:lvl1pPr algn="ctr">
              <a:defRPr sz="2800" b="0" i="0">
                <a:solidFill>
                  <a:schemeClr val="tx1">
                    <a:tint val="75000"/>
                  </a:schemeClr>
                </a:solidFill>
              </a:defRPr>
            </a:lvl1pPr>
          </a:lstStyle>
          <a:p>
            <a:pPr>
              <a:defRPr/>
            </a:pPr>
            <a:fld id="{6BB2D2B8-4E4D-42C0-829B-A74B6C843257}" type="slidenum">
              <a:rPr lang="es-CL"/>
              <a:pPr>
                <a:defRPr/>
              </a:pPr>
              <a:t>‹Nº›</a:t>
            </a:fld>
            <a:endParaRPr lang="es-CL"/>
          </a:p>
        </p:txBody>
      </p:sp>
    </p:spTree>
  </p:cSld>
  <p:clrMap bg1="dk1" tx1="lt1" bg2="dk2" tx2="lt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40" r:id="rId9"/>
    <p:sldLayoutId id="2147483935" r:id="rId10"/>
    <p:sldLayoutId id="2147483936" r:id="rId11"/>
    <p:sldLayoutId id="2147483941" r:id="rId12"/>
    <p:sldLayoutId id="2147483937" r:id="rId13"/>
    <p:sldLayoutId id="2147483942" r:id="rId14"/>
    <p:sldLayoutId id="2147483943" r:id="rId15"/>
    <p:sldLayoutId id="2147483938" r:id="rId16"/>
    <p:sldLayoutId id="2147483939" r:id="rId17"/>
  </p:sldLayoutIdLst>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anose="020B0502020202020204" pitchFamily="34" charset="0"/>
        </a:defRPr>
      </a:lvl2pPr>
      <a:lvl3pPr algn="l" defTabSz="457200" rtl="0" eaLnBrk="0" fontAlgn="base" hangingPunct="0">
        <a:spcBef>
          <a:spcPct val="0"/>
        </a:spcBef>
        <a:spcAft>
          <a:spcPct val="0"/>
        </a:spcAft>
        <a:defRPr sz="4200">
          <a:solidFill>
            <a:schemeClr val="tx2"/>
          </a:solidFill>
          <a:latin typeface="Century Gothic" panose="020B0502020202020204" pitchFamily="34" charset="0"/>
        </a:defRPr>
      </a:lvl3pPr>
      <a:lvl4pPr algn="l" defTabSz="457200" rtl="0" eaLnBrk="0" fontAlgn="base" hangingPunct="0">
        <a:spcBef>
          <a:spcPct val="0"/>
        </a:spcBef>
        <a:spcAft>
          <a:spcPct val="0"/>
        </a:spcAft>
        <a:defRPr sz="4200">
          <a:solidFill>
            <a:schemeClr val="tx2"/>
          </a:solidFill>
          <a:latin typeface="Century Gothic" panose="020B0502020202020204" pitchFamily="34" charset="0"/>
        </a:defRPr>
      </a:lvl4pPr>
      <a:lvl5pPr algn="l" defTabSz="457200" rtl="0" eaLnBrk="0" fontAlgn="base" hangingPunct="0">
        <a:spcBef>
          <a:spcPct val="0"/>
        </a:spcBef>
        <a:spcAft>
          <a:spcPct val="0"/>
        </a:spcAft>
        <a:defRPr sz="4200">
          <a:solidFill>
            <a:schemeClr val="tx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8AD0D6"/>
        </a:buClr>
        <a:buSzPct val="80000"/>
        <a:buFont typeface="Wingdings 3" panose="05040102010807070707"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8AD0D6"/>
        </a:buClr>
        <a:buSzPct val="80000"/>
        <a:buFont typeface="Wingdings 3" panose="05040102010807070707"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40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LBAHAMON@U.UCHILE.C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28033" y="346245"/>
            <a:ext cx="8568952" cy="646331"/>
          </a:xfrm>
          <a:prstGeom prst="rect">
            <a:avLst/>
          </a:prstGeom>
          <a:noFill/>
        </p:spPr>
        <p:txBody>
          <a:bodyPr wrap="square" rtlCol="0">
            <a:spAutoFit/>
          </a:bodyPr>
          <a:lstStyle/>
          <a:p>
            <a:pPr algn="ctr"/>
            <a:r>
              <a:rPr lang="es-ES" b="1" dirty="0"/>
              <a:t> </a:t>
            </a:r>
            <a:r>
              <a:rPr lang="es-ES" b="1" dirty="0" smtClean="0"/>
              <a:t>Seminario: Métodos </a:t>
            </a:r>
            <a:r>
              <a:rPr lang="es-ES" b="1" dirty="0"/>
              <a:t>y Técnicas para el diseño de la Investigación sociocultural</a:t>
            </a:r>
          </a:p>
        </p:txBody>
      </p:sp>
      <p:sp>
        <p:nvSpPr>
          <p:cNvPr id="5" name="4 CuadroTexto"/>
          <p:cNvSpPr txBox="1"/>
          <p:nvPr/>
        </p:nvSpPr>
        <p:spPr>
          <a:xfrm>
            <a:off x="7038053" y="5139117"/>
            <a:ext cx="4321092" cy="369332"/>
          </a:xfrm>
          <a:prstGeom prst="rect">
            <a:avLst/>
          </a:prstGeom>
          <a:noFill/>
        </p:spPr>
        <p:txBody>
          <a:bodyPr wrap="square" rtlCol="0">
            <a:spAutoFit/>
          </a:bodyPr>
          <a:lstStyle/>
          <a:p>
            <a:pPr algn="ctr"/>
            <a:r>
              <a:rPr lang="es-ES" b="1" dirty="0"/>
              <a:t>*Prof. Luis </a:t>
            </a:r>
            <a:r>
              <a:rPr lang="es-ES" b="1" dirty="0" err="1"/>
              <a:t>Bahamondes</a:t>
            </a:r>
            <a:r>
              <a:rPr lang="es-ES" b="1" dirty="0"/>
              <a:t> G.</a:t>
            </a:r>
          </a:p>
        </p:txBody>
      </p:sp>
      <p:sp>
        <p:nvSpPr>
          <p:cNvPr id="6" name="Rectangle 14"/>
          <p:cNvSpPr>
            <a:spLocks noChangeArrowheads="1"/>
          </p:cNvSpPr>
          <p:nvPr/>
        </p:nvSpPr>
        <p:spPr bwMode="auto">
          <a:xfrm>
            <a:off x="98877" y="6104731"/>
            <a:ext cx="887412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ES" sz="1800" dirty="0">
                <a:latin typeface="Arial" charset="0"/>
              </a:rPr>
              <a:t>----------------------------------</a:t>
            </a:r>
          </a:p>
          <a:p>
            <a:pPr marL="171450" indent="-171450" eaLnBrk="1" hangingPunct="1">
              <a:spcBef>
                <a:spcPct val="0"/>
              </a:spcBef>
              <a:buClrTx/>
              <a:buSzTx/>
              <a:buFont typeface="Arial" panose="020B0604020202020204" pitchFamily="34" charset="0"/>
              <a:buChar char="•"/>
            </a:pPr>
            <a:r>
              <a:rPr lang="es-ES_tradnl" altLang="es-ES" sz="1000" dirty="0">
                <a:latin typeface="Arial" charset="0"/>
              </a:rPr>
              <a:t>Doctor en Ciencias de las Religiones. D.E.A. en Antropología Social. U. Complutense de Madrid</a:t>
            </a:r>
          </a:p>
          <a:p>
            <a:pPr marL="171450" indent="-171450" eaLnBrk="1" hangingPunct="1">
              <a:spcBef>
                <a:spcPct val="0"/>
              </a:spcBef>
              <a:buClrTx/>
              <a:buSzTx/>
              <a:buFont typeface="Arial" panose="020B0604020202020204" pitchFamily="34" charset="0"/>
              <a:buChar char="•"/>
            </a:pPr>
            <a:r>
              <a:rPr lang="es-ES_tradnl" altLang="es-ES" sz="1000" dirty="0">
                <a:latin typeface="Arial" charset="0"/>
              </a:rPr>
              <a:t>© Material de uso docente  elaborado por  el Prof. Luis </a:t>
            </a:r>
            <a:r>
              <a:rPr lang="es-ES_tradnl" altLang="es-ES" sz="1000" dirty="0" err="1">
                <a:latin typeface="Arial" charset="0"/>
              </a:rPr>
              <a:t>Bahamondes</a:t>
            </a:r>
            <a:r>
              <a:rPr lang="es-ES_tradnl" altLang="es-ES" sz="1000" dirty="0">
                <a:latin typeface="Arial" charset="0"/>
              </a:rPr>
              <a:t> G.</a:t>
            </a:r>
            <a:endParaRPr lang="es-CL" altLang="es-ES" sz="1000" dirty="0">
              <a:latin typeface="Arial" charset="0"/>
            </a:endParaRPr>
          </a:p>
        </p:txBody>
      </p:sp>
      <p:sp>
        <p:nvSpPr>
          <p:cNvPr id="9" name="8 CuadroTexto"/>
          <p:cNvSpPr txBox="1"/>
          <p:nvPr/>
        </p:nvSpPr>
        <p:spPr>
          <a:xfrm>
            <a:off x="2233385" y="2934532"/>
            <a:ext cx="7279574" cy="830997"/>
          </a:xfrm>
          <a:prstGeom prst="rect">
            <a:avLst/>
          </a:prstGeom>
          <a:noFill/>
        </p:spPr>
        <p:txBody>
          <a:bodyPr wrap="square" rtlCol="0">
            <a:spAutoFit/>
          </a:bodyPr>
          <a:lstStyle/>
          <a:p>
            <a:pPr algn="ctr"/>
            <a:r>
              <a:rPr lang="es-CL" sz="2400" b="1" i="1" dirty="0" smtClean="0">
                <a:solidFill>
                  <a:schemeClr val="bg1"/>
                </a:solidFill>
              </a:rPr>
              <a:t>“Ejemplo y ejercicio de justificación </a:t>
            </a:r>
            <a:r>
              <a:rPr lang="es-CL" sz="2400" b="1" i="1" dirty="0">
                <a:solidFill>
                  <a:schemeClr val="bg1"/>
                </a:solidFill>
              </a:rPr>
              <a:t>de la investigación”</a:t>
            </a:r>
          </a:p>
        </p:txBody>
      </p:sp>
    </p:spTree>
    <p:extLst>
      <p:ext uri="{BB962C8B-B14F-4D97-AF65-F5344CB8AC3E}">
        <p14:creationId xmlns:p14="http://schemas.microsoft.com/office/powerpoint/2010/main" val="353703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1709496695"/>
              </p:ext>
            </p:extLst>
          </p:nvPr>
        </p:nvGraphicFramePr>
        <p:xfrm>
          <a:off x="2530764" y="1270659"/>
          <a:ext cx="6969496" cy="4606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855023" y="498764"/>
            <a:ext cx="4286993" cy="646331"/>
          </a:xfrm>
          <a:prstGeom prst="rect">
            <a:avLst/>
          </a:prstGeom>
          <a:noFill/>
        </p:spPr>
        <p:txBody>
          <a:bodyPr wrap="square" rtlCol="0">
            <a:spAutoFit/>
          </a:bodyPr>
          <a:lstStyle/>
          <a:p>
            <a:r>
              <a:rPr lang="es-CL" dirty="0"/>
              <a:t>Contenidos básicos de una justificación:</a:t>
            </a:r>
          </a:p>
        </p:txBody>
      </p:sp>
    </p:spTree>
    <p:extLst>
      <p:ext uri="{BB962C8B-B14F-4D97-AF65-F5344CB8AC3E}">
        <p14:creationId xmlns:p14="http://schemas.microsoft.com/office/powerpoint/2010/main" val="1867562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3">
            <a:extLst>
              <a:ext uri="{FF2B5EF4-FFF2-40B4-BE49-F238E27FC236}">
                <a16:creationId xmlns:a16="http://schemas.microsoft.com/office/drawing/2014/main" id="{579AB54E-0FB7-4F52-B411-3537BFB94970}"/>
              </a:ext>
            </a:extLst>
          </p:cNvPr>
          <p:cNvSpPr/>
          <p:nvPr/>
        </p:nvSpPr>
        <p:spPr>
          <a:xfrm>
            <a:off x="453006" y="285226"/>
            <a:ext cx="10100344" cy="65727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400" dirty="0"/>
              <a:t>El desarrollo de la </a:t>
            </a:r>
            <a:r>
              <a:rPr lang="es-ES" sz="1400" b="1" dirty="0">
                <a:solidFill>
                  <a:schemeClr val="bg1"/>
                </a:solidFill>
              </a:rPr>
              <a:t>investigación </a:t>
            </a:r>
            <a:r>
              <a:rPr lang="es-ES" sz="1400" dirty="0"/>
              <a:t>es pertinente debido a que </a:t>
            </a:r>
            <a:r>
              <a:rPr lang="es-ES" sz="1400" b="1" dirty="0">
                <a:solidFill>
                  <a:schemeClr val="bg1"/>
                </a:solidFill>
              </a:rPr>
              <a:t>las condiciones actuales de trabajo de las mujeres </a:t>
            </a:r>
            <a:r>
              <a:rPr lang="es-ES" sz="1400" dirty="0">
                <a:solidFill>
                  <a:schemeClr val="tx1"/>
                </a:solidFill>
              </a:rPr>
              <a:t>ya sean </a:t>
            </a:r>
            <a:r>
              <a:rPr lang="es-ES" sz="1400" b="1" dirty="0">
                <a:solidFill>
                  <a:schemeClr val="bg1"/>
                </a:solidFill>
              </a:rPr>
              <a:t>temporeras</a:t>
            </a:r>
            <a:r>
              <a:rPr lang="es-ES" sz="1400" dirty="0"/>
              <a:t>, </a:t>
            </a:r>
            <a:r>
              <a:rPr lang="es-ES" sz="1400" b="1" dirty="0">
                <a:solidFill>
                  <a:schemeClr val="bg1"/>
                </a:solidFill>
              </a:rPr>
              <a:t>trabajadoras con contrato o independientes, entre otras son quienes social y culturalmente poseen la carga de la realización del trabajo de tipo no remunerado e invisibilizado</a:t>
            </a:r>
            <a:r>
              <a:rPr lang="es-ES" sz="1400" dirty="0"/>
              <a:t>, es decir, el trabajo de reproducción en el espacio doméstico, al poseer esta situación como mandato social, así como el encontrarse dentro del espacio productivo, es relevante </a:t>
            </a:r>
            <a:r>
              <a:rPr lang="es-ES" sz="1400" dirty="0">
                <a:solidFill>
                  <a:schemeClr val="tx1"/>
                </a:solidFill>
              </a:rPr>
              <a:t>contribuir al debate sobre como social y culturalmente nos hacemos cargo de la política de los cuidados y reproducción de las familias, tanto hombres como mujeres.</a:t>
            </a:r>
          </a:p>
          <a:p>
            <a:pPr algn="just"/>
            <a:r>
              <a:rPr lang="es-ES" sz="1400" b="1" dirty="0">
                <a:solidFill>
                  <a:schemeClr val="bg1"/>
                </a:solidFill>
              </a:rPr>
              <a:t>La doble presencia femenina en el contexto de </a:t>
            </a:r>
            <a:r>
              <a:rPr lang="es-ES" sz="1400" b="1" i="1" dirty="0" err="1">
                <a:solidFill>
                  <a:schemeClr val="bg1"/>
                </a:solidFill>
              </a:rPr>
              <a:t>packing</a:t>
            </a:r>
            <a:r>
              <a:rPr lang="es-ES" sz="1400" dirty="0">
                <a:solidFill>
                  <a:schemeClr val="tx1"/>
                </a:solidFill>
              </a:rPr>
              <a:t> emplaza a construir análisis de la </a:t>
            </a:r>
            <a:r>
              <a:rPr lang="es-ES" sz="1400" b="1" dirty="0">
                <a:solidFill>
                  <a:schemeClr val="bg1"/>
                </a:solidFill>
              </a:rPr>
              <a:t>situación de desigualdad que persiste dentro de ambos espacios de trabajo, ya sea el privado (doméstico) como el público (productivo) y cómo se continúa </a:t>
            </a:r>
            <a:r>
              <a:rPr lang="es-ES" sz="1400" b="1" dirty="0" err="1">
                <a:solidFill>
                  <a:schemeClr val="bg1"/>
                </a:solidFill>
              </a:rPr>
              <a:t>inferiorizando</a:t>
            </a:r>
            <a:r>
              <a:rPr lang="es-ES" sz="1400" b="1" dirty="0">
                <a:solidFill>
                  <a:schemeClr val="bg1"/>
                </a:solidFill>
              </a:rPr>
              <a:t> la figura femenina</a:t>
            </a:r>
            <a:r>
              <a:rPr lang="es-ES" sz="1400" dirty="0">
                <a:solidFill>
                  <a:schemeClr val="tx1"/>
                </a:solidFill>
              </a:rPr>
              <a:t>, comprendiendo que el contexto de trabajo temporal tanto para hombres como para mujeres es expresión de precarización, flexibilización y explotación.  </a:t>
            </a:r>
            <a:r>
              <a:rPr lang="es-ES" sz="1400" dirty="0"/>
              <a:t>Ser un aporte desde una perspectiva de género a la experiencia vivida de estas mujeres en su situación de trabajadoras permitiría comprender como actualmente a pesar de tener “avances” en cuanto a leyes de equidad por parte del Estado, los cambios socioculturales en cuanto a equidad y respeto hacia el género femenino no tienden al aumento. </a:t>
            </a:r>
          </a:p>
          <a:p>
            <a:pPr algn="just"/>
            <a:r>
              <a:rPr lang="es-ES" sz="1400" dirty="0"/>
              <a:t>Desde la disciplina antropológica como desde las ciencias sociales abordar la temática del trabajo femenino en un contexto agroindustrial supone una </a:t>
            </a:r>
            <a:r>
              <a:rPr lang="es-ES" sz="1400" b="1" dirty="0">
                <a:solidFill>
                  <a:schemeClr val="bg1"/>
                </a:solidFill>
              </a:rPr>
              <a:t>contribución a los debates y trabajos planteados en décadas pasadas (años ochenta, noventa), fortaleciendo y ampliando los contextos en los que se desarrollan las problemáticas entorno al trabajo, al género, a la reproducción social, como también contribuye al desarrollo de diálogos entre distintos actores de la esfera pública y social, es decir, el material dispuesto y propuesto en esta investigación espera ser un elemento que aporte en la realización de mejoras en las condiciones de trabajo y legislación de las mujeres temporeras. </a:t>
            </a:r>
          </a:p>
          <a:p>
            <a:pPr algn="just"/>
            <a:r>
              <a:rPr lang="es-ES" sz="1400" dirty="0"/>
              <a:t>Finalmente, situar el problema de investigación en la figura de la mujer temporera dentro de una zona caracterizada por la agro exportación resulta un aporte al debate sobre el desarrollo de políticas de protección y regulación de sus condiciones laborales en la propia exportadora, como también introduce y puede ser un aporte a la crítica acerca de la forma en que se conciben las políticas de cuidado, así como a la red de protección y cuidado a la infancia desde el mismo aparato estatal y familiar.</a:t>
            </a:r>
          </a:p>
          <a:p>
            <a:r>
              <a:rPr lang="es-ES" b="1" dirty="0"/>
              <a:t> </a:t>
            </a:r>
            <a:endParaRPr lang="es-ES" dirty="0"/>
          </a:p>
          <a:p>
            <a:r>
              <a:rPr lang="es-ES" b="1" dirty="0"/>
              <a:t>   </a:t>
            </a:r>
            <a:r>
              <a:rPr lang="es-ES" sz="1100" b="1" dirty="0"/>
              <a:t> * Extracto de tesina alumna Consuelo Muñoz</a:t>
            </a:r>
            <a:endParaRPr lang="es-ES" sz="1100" dirty="0"/>
          </a:p>
        </p:txBody>
      </p:sp>
      <p:cxnSp>
        <p:nvCxnSpPr>
          <p:cNvPr id="6" name="Conector recto de flecha 5">
            <a:extLst>
              <a:ext uri="{FF2B5EF4-FFF2-40B4-BE49-F238E27FC236}">
                <a16:creationId xmlns:a16="http://schemas.microsoft.com/office/drawing/2014/main" id="{6E2A1A7A-4377-4461-85DF-92057EBF020E}"/>
              </a:ext>
            </a:extLst>
          </p:cNvPr>
          <p:cNvCxnSpPr/>
          <p:nvPr/>
        </p:nvCxnSpPr>
        <p:spPr>
          <a:xfrm>
            <a:off x="9857064" y="595618"/>
            <a:ext cx="1392573" cy="13422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ángulo: esquinas redondeadas 6">
            <a:extLst>
              <a:ext uri="{FF2B5EF4-FFF2-40B4-BE49-F238E27FC236}">
                <a16:creationId xmlns:a16="http://schemas.microsoft.com/office/drawing/2014/main" id="{3B703D43-ECDA-4F67-8E16-D2DBBEFF8B50}"/>
              </a:ext>
            </a:extLst>
          </p:cNvPr>
          <p:cNvSpPr/>
          <p:nvPr/>
        </p:nvSpPr>
        <p:spPr>
          <a:xfrm>
            <a:off x="10779853" y="2065790"/>
            <a:ext cx="1132514" cy="3649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t>¿Qué?</a:t>
            </a:r>
          </a:p>
        </p:txBody>
      </p:sp>
      <p:cxnSp>
        <p:nvCxnSpPr>
          <p:cNvPr id="9" name="Conector recto de flecha 8">
            <a:extLst>
              <a:ext uri="{FF2B5EF4-FFF2-40B4-BE49-F238E27FC236}">
                <a16:creationId xmlns:a16="http://schemas.microsoft.com/office/drawing/2014/main" id="{82E5984D-0D39-4419-9D17-FAF7F4521640}"/>
              </a:ext>
            </a:extLst>
          </p:cNvPr>
          <p:cNvCxnSpPr>
            <a:cxnSpLocks/>
          </p:cNvCxnSpPr>
          <p:nvPr/>
        </p:nvCxnSpPr>
        <p:spPr>
          <a:xfrm>
            <a:off x="10209402" y="4513277"/>
            <a:ext cx="57045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ángulo: esquinas redondeadas 9">
            <a:extLst>
              <a:ext uri="{FF2B5EF4-FFF2-40B4-BE49-F238E27FC236}">
                <a16:creationId xmlns:a16="http://schemas.microsoft.com/office/drawing/2014/main" id="{CC1255AD-F44D-4EF6-B198-3F1EE2DC472A}"/>
              </a:ext>
            </a:extLst>
          </p:cNvPr>
          <p:cNvSpPr/>
          <p:nvPr/>
        </p:nvSpPr>
        <p:spPr>
          <a:xfrm>
            <a:off x="10897300" y="4244844"/>
            <a:ext cx="1132514" cy="49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t>¿Para qué?</a:t>
            </a:r>
          </a:p>
        </p:txBody>
      </p:sp>
      <p:cxnSp>
        <p:nvCxnSpPr>
          <p:cNvPr id="13" name="Conector recto de flecha 12">
            <a:extLst>
              <a:ext uri="{FF2B5EF4-FFF2-40B4-BE49-F238E27FC236}">
                <a16:creationId xmlns:a16="http://schemas.microsoft.com/office/drawing/2014/main" id="{D610FC97-75C4-41A5-A106-C2A9E4CD1087}"/>
              </a:ext>
            </a:extLst>
          </p:cNvPr>
          <p:cNvCxnSpPr>
            <a:cxnSpLocks/>
          </p:cNvCxnSpPr>
          <p:nvPr/>
        </p:nvCxnSpPr>
        <p:spPr>
          <a:xfrm>
            <a:off x="9857064" y="2344723"/>
            <a:ext cx="1258349" cy="7675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tángulo: esquinas redondeadas 14">
            <a:extLst>
              <a:ext uri="{FF2B5EF4-FFF2-40B4-BE49-F238E27FC236}">
                <a16:creationId xmlns:a16="http://schemas.microsoft.com/office/drawing/2014/main" id="{C80910A0-7C29-4A1E-A2F6-8AE17CF6E883}"/>
              </a:ext>
            </a:extLst>
          </p:cNvPr>
          <p:cNvSpPr/>
          <p:nvPr/>
        </p:nvSpPr>
        <p:spPr>
          <a:xfrm>
            <a:off x="10779853" y="3338818"/>
            <a:ext cx="1258349" cy="4068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t>¿Por qué?</a:t>
            </a:r>
          </a:p>
        </p:txBody>
      </p:sp>
    </p:spTree>
    <p:extLst>
      <p:ext uri="{BB962C8B-B14F-4D97-AF65-F5344CB8AC3E}">
        <p14:creationId xmlns:p14="http://schemas.microsoft.com/office/powerpoint/2010/main" val="56666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B95B5CBB-8F86-47B8-AEFD-E86B85560A11}"/>
              </a:ext>
            </a:extLst>
          </p:cNvPr>
          <p:cNvGraphicFramePr/>
          <p:nvPr>
            <p:extLst>
              <p:ext uri="{D42A27DB-BD31-4B8C-83A1-F6EECF244321}">
                <p14:modId xmlns:p14="http://schemas.microsoft.com/office/powerpoint/2010/main" val="2939915401"/>
              </p:ext>
            </p:extLst>
          </p:nvPr>
        </p:nvGraphicFramePr>
        <p:xfrm>
          <a:off x="2409504" y="1197840"/>
          <a:ext cx="7053277" cy="4238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6489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2F9A9CB3-FD07-46BB-A289-B79722EDCB96}"/>
              </a:ext>
            </a:extLst>
          </p:cNvPr>
          <p:cNvSpPr/>
          <p:nvPr/>
        </p:nvSpPr>
        <p:spPr>
          <a:xfrm>
            <a:off x="469783" y="1082180"/>
            <a:ext cx="11157358" cy="469783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1200" dirty="0">
                <a:solidFill>
                  <a:schemeClr val="bg1"/>
                </a:solidFill>
              </a:rPr>
              <a:t>Históricamente la mujer palestina ha sido homogeneizada, mediante un discurso hegemónico orientalista que la ha transformado en un sujeto dócil, dominable y manipulable por su comunidad, además de ser calificada como analfabeta. Lo anterior retrata la </a:t>
            </a:r>
            <a:r>
              <a:rPr lang="es-CL" sz="1200" dirty="0" err="1">
                <a:solidFill>
                  <a:schemeClr val="bg1"/>
                </a:solidFill>
              </a:rPr>
              <a:t>invisibilización</a:t>
            </a:r>
            <a:r>
              <a:rPr lang="es-CL" sz="1200" dirty="0">
                <a:solidFill>
                  <a:schemeClr val="bg1"/>
                </a:solidFill>
              </a:rPr>
              <a:t> del importante rol que estas mujeres tienen en el núcleo familiar: función conservadora de la memoria colectiva, de los elementos identitarios de la comunidad (Samamé, 2005: 123).  En los inicios del siglo XX, la sociedad palestina se estructuraba a partir de un modelo tradicional, tribal y patriarcal que relegaba a las mujeres a un rol de organizadoras de la vida familiar, pero siempre dentro de los límites del ámbito doméstico (Soriano, 2012: 51-56),  esta condición se perpetuó a través del tiempo y los límites territoriales pues no se reduce sólo a la tierra de origen sino que también se instauró en el espacio chileno, donde las mujeres fueron reducidas a su calidad de esposa de inmigrante (Samamé, 2005: 123).  </a:t>
            </a:r>
            <a:endParaRPr lang="es-ES" sz="1200" dirty="0">
              <a:solidFill>
                <a:schemeClr val="bg1"/>
              </a:solidFill>
            </a:endParaRPr>
          </a:p>
          <a:p>
            <a:pPr algn="just"/>
            <a:r>
              <a:rPr lang="es-CL" sz="1200" dirty="0">
                <a:solidFill>
                  <a:schemeClr val="bg1"/>
                </a:solidFill>
              </a:rPr>
              <a:t>En general la migración de la mujer árabe dependía de otro, era traía  al país con dos fines: el fin principal era que contrajera matrimonio con algún hombre de la familia o de una familia amiga, por otro lado, también era traída al país con la intención de relevar las tareas domésticas y trabajar con sus parientes en sus pequeñas tiendas (Samamé, 2005: 117), lo que demuestra el poco poder de decisión que ellas tenían al momento de elegir si venir a este país o no. </a:t>
            </a:r>
            <a:endParaRPr lang="es-ES" sz="1200" dirty="0">
              <a:solidFill>
                <a:schemeClr val="bg1"/>
              </a:solidFill>
            </a:endParaRPr>
          </a:p>
          <a:p>
            <a:pPr algn="just"/>
            <a:r>
              <a:rPr lang="es-CL" sz="1200" dirty="0">
                <a:solidFill>
                  <a:schemeClr val="bg1"/>
                </a:solidFill>
              </a:rPr>
              <a:t>Lo anterior representa la cualidad de subalterna a la que estuvo sometida la mujer árabe, quién ha sido considerada como una persona inferior en posición y categoría, esta noción de subalterna hace alusión al </a:t>
            </a:r>
            <a:r>
              <a:rPr lang="es-CL" sz="1200" i="1" dirty="0">
                <a:solidFill>
                  <a:schemeClr val="bg1"/>
                </a:solidFill>
              </a:rPr>
              <a:t>cómo se es </a:t>
            </a:r>
            <a:r>
              <a:rPr lang="es-CL" sz="1200" dirty="0">
                <a:solidFill>
                  <a:schemeClr val="bg1"/>
                </a:solidFill>
              </a:rPr>
              <a:t>y al </a:t>
            </a:r>
            <a:r>
              <a:rPr lang="es-CL" sz="1200" i="1" dirty="0">
                <a:solidFill>
                  <a:schemeClr val="bg1"/>
                </a:solidFill>
              </a:rPr>
              <a:t>dónde se está</a:t>
            </a:r>
            <a:r>
              <a:rPr lang="es-CL" sz="1200" dirty="0">
                <a:solidFill>
                  <a:schemeClr val="bg1"/>
                </a:solidFill>
              </a:rPr>
              <a:t>, ocupando un lugar inferior se impide que su discurso sea escuchado por sobre el discurso hegemónico, lo que se traduce en un déficit de poder y por ende sumisión de parte de los grupos minoritarios (Romero, 2016: 40).  </a:t>
            </a:r>
            <a:endParaRPr lang="es-ES" sz="1200" dirty="0">
              <a:solidFill>
                <a:schemeClr val="bg1"/>
              </a:solidFill>
            </a:endParaRPr>
          </a:p>
          <a:p>
            <a:pPr algn="just"/>
            <a:r>
              <a:rPr lang="es-CL" sz="1200" dirty="0">
                <a:solidFill>
                  <a:schemeClr val="bg1"/>
                </a:solidFill>
              </a:rPr>
              <a:t>Es a partir de esta investigación que se busca realizar un aporte al área de migraciones en antropología, pues este fenómeno ha sido homogeneizado dejando de lado la experiencia particular de la mujer en el proceso de inserción en el país, ocultando las diferencias que han existido entre hombres y mujeres, y así mismo entre las mujeres palestinas, turcas y sirias. Permitirá ahondar en la experiencia de inserción de la mujer palestina y así mismo dar a conocer las particularidades que en esté  se ha presentado, como también aportar conocimiento histórico acerca de la evolución de la migración de la mujer en Chile. Esto desde el propio discurso de estas mujeres, transformando esta investigación en un medio para que se den a conocer las experiencias personales y particulares de este proceso, y el rol que ha jugado la mujer en el núcleo familiar en cuanto a la preservación de elementos culturales, identitarios y el traspaso de la memoria. </a:t>
            </a:r>
          </a:p>
          <a:p>
            <a:pPr algn="just"/>
            <a:endParaRPr lang="es-CL" sz="1400" dirty="0">
              <a:solidFill>
                <a:schemeClr val="bg1"/>
              </a:solidFill>
            </a:endParaRPr>
          </a:p>
          <a:p>
            <a:pPr algn="just"/>
            <a:r>
              <a:rPr lang="es-CL" sz="1000" b="1" dirty="0">
                <a:solidFill>
                  <a:schemeClr val="bg1"/>
                </a:solidFill>
              </a:rPr>
              <a:t>*Extracto de tesina Alejandra Fontecilla</a:t>
            </a:r>
            <a:endParaRPr lang="es-ES" sz="1000" b="1" dirty="0">
              <a:solidFill>
                <a:schemeClr val="bg1"/>
              </a:solidFill>
            </a:endParaRPr>
          </a:p>
        </p:txBody>
      </p:sp>
      <p:sp>
        <p:nvSpPr>
          <p:cNvPr id="5" name="CuadroTexto 4">
            <a:extLst>
              <a:ext uri="{FF2B5EF4-FFF2-40B4-BE49-F238E27FC236}">
                <a16:creationId xmlns:a16="http://schemas.microsoft.com/office/drawing/2014/main" id="{26256D02-85A9-4911-B10B-3C5AABCD80FC}"/>
              </a:ext>
            </a:extLst>
          </p:cNvPr>
          <p:cNvSpPr txBox="1"/>
          <p:nvPr/>
        </p:nvSpPr>
        <p:spPr>
          <a:xfrm>
            <a:off x="469783" y="159391"/>
            <a:ext cx="9521505" cy="338554"/>
          </a:xfrm>
          <a:prstGeom prst="rect">
            <a:avLst/>
          </a:prstGeom>
          <a:noFill/>
        </p:spPr>
        <p:txBody>
          <a:bodyPr wrap="square" rtlCol="0">
            <a:spAutoFit/>
          </a:bodyPr>
          <a:lstStyle/>
          <a:p>
            <a:r>
              <a:rPr lang="es-ES" sz="1600" dirty="0"/>
              <a:t>Ejercicio: Identifique los criterios básicos de una justificación en el presente texto</a:t>
            </a:r>
          </a:p>
        </p:txBody>
      </p:sp>
    </p:spTree>
    <p:extLst>
      <p:ext uri="{BB962C8B-B14F-4D97-AF65-F5344CB8AC3E}">
        <p14:creationId xmlns:p14="http://schemas.microsoft.com/office/powerpoint/2010/main" val="414843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26972" y="3004457"/>
            <a:ext cx="4940135" cy="461665"/>
          </a:xfrm>
          <a:prstGeom prst="rect">
            <a:avLst/>
          </a:prstGeom>
          <a:noFill/>
        </p:spPr>
        <p:txBody>
          <a:bodyPr wrap="square" rtlCol="0">
            <a:spAutoFit/>
          </a:bodyPr>
          <a:lstStyle/>
          <a:p>
            <a:pPr algn="ctr"/>
            <a:r>
              <a:rPr lang="es-CL" sz="2400" b="1" dirty="0" smtClean="0">
                <a:hlinkClick r:id="rId2"/>
              </a:rPr>
              <a:t>LUBAHAMO@U.UCHILE.CL</a:t>
            </a:r>
            <a:r>
              <a:rPr lang="es-CL" sz="2400" b="1" dirty="0" smtClean="0"/>
              <a:t> </a:t>
            </a:r>
            <a:endParaRPr lang="es-CL" sz="2400" b="1" dirty="0"/>
          </a:p>
        </p:txBody>
      </p:sp>
    </p:spTree>
    <p:extLst>
      <p:ext uri="{BB962C8B-B14F-4D97-AF65-F5344CB8AC3E}">
        <p14:creationId xmlns:p14="http://schemas.microsoft.com/office/powerpoint/2010/main" val="29948088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2784</TotalTime>
  <Words>1111</Words>
  <Application>Microsoft Office PowerPoint</Application>
  <PresentationFormat>Panorámica</PresentationFormat>
  <Paragraphs>30</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Century Gothic</vt:lpstr>
      <vt:lpstr>Wingdings 3</vt:lpstr>
      <vt:lpstr>Ion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de grado “Aproximaciones al fenómeno religioso en Chile: instituciones y prácticas”</dc:title>
  <dc:creator>Nelson</dc:creator>
  <cp:lastModifiedBy>Luis Bahamondes</cp:lastModifiedBy>
  <cp:revision>207</cp:revision>
  <dcterms:created xsi:type="dcterms:W3CDTF">2014-06-26T02:16:35Z</dcterms:created>
  <dcterms:modified xsi:type="dcterms:W3CDTF">2020-12-22T15:56:20Z</dcterms:modified>
</cp:coreProperties>
</file>