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4"/>
  </p:notesMasterIdLst>
  <p:sldIdLst>
    <p:sldId id="265" r:id="rId2"/>
    <p:sldId id="266" r:id="rId3"/>
    <p:sldId id="274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ANDRES BAHAMONDES GONZALEZ" initials="LABG" lastIdx="1" clrIdx="0">
    <p:extLst>
      <p:ext uri="{19B8F6BF-5375-455C-9EA6-DF929625EA0E}">
        <p15:presenceInfo xmlns:p15="http://schemas.microsoft.com/office/powerpoint/2012/main" userId="LUIS ANDRES BAHAMONDES GONZAL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FF"/>
    <a:srgbClr val="FF6600"/>
    <a:srgbClr val="0000FF"/>
    <a:srgbClr val="FF0000"/>
    <a:srgbClr val="6600FF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C8C26-4791-468C-AF75-E05F6BFFB330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AC3253EF-2F0B-426B-8C70-9B008EBB0A76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MM</a:t>
          </a:r>
          <a:endParaRPr lang="es-CL" dirty="0">
            <a:solidFill>
              <a:schemeClr val="tx1"/>
            </a:solidFill>
          </a:endParaRPr>
        </a:p>
      </dgm:t>
    </dgm:pt>
    <dgm:pt modelId="{226C9E11-2415-4A1B-9C2D-C02078A55C45}" type="parTrans" cxnId="{4F5B1996-D3C8-4D1A-B568-CB0EF31CA83C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A47B2208-E454-4339-8B29-29E46660033A}" type="sibTrans" cxnId="{4F5B1996-D3C8-4D1A-B568-CB0EF31CA83C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A878E3DD-2A41-4396-9FF8-A51428D1A1A6}">
      <dgm:prSet phldrT="[Texto]"/>
      <dgm:spPr/>
      <dgm:t>
        <a:bodyPr/>
        <a:lstStyle/>
        <a:p>
          <a:r>
            <a:rPr lang="es-ES" dirty="0" err="1">
              <a:solidFill>
                <a:schemeClr val="tx1"/>
              </a:solidFill>
            </a:rPr>
            <a:t>multimétodo</a:t>
          </a:r>
          <a:endParaRPr lang="es-CL" dirty="0">
            <a:solidFill>
              <a:schemeClr val="tx1"/>
            </a:solidFill>
          </a:endParaRPr>
        </a:p>
      </dgm:t>
    </dgm:pt>
    <dgm:pt modelId="{9C1DA630-FBBF-4544-A36E-69CDF5B28E6F}" type="parTrans" cxnId="{150A8C43-8217-4FB9-8D0C-B72AEB8ED0F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53C42CBF-78CB-4088-BE09-AE5F9FFBDA15}" type="sibTrans" cxnId="{150A8C43-8217-4FB9-8D0C-B72AEB8ED0F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7A9E95DC-5B44-45C5-979F-2FB7E65E3C67}">
      <dgm:prSet phldrT="[Texto]"/>
      <dgm:spPr/>
      <dgm:t>
        <a:bodyPr/>
        <a:lstStyle/>
        <a:p>
          <a:r>
            <a:rPr lang="es-ES" dirty="0" err="1">
              <a:solidFill>
                <a:schemeClr val="tx1"/>
              </a:solidFill>
            </a:rPr>
            <a:t>multiestrategia</a:t>
          </a:r>
          <a:endParaRPr lang="es-CL" dirty="0">
            <a:solidFill>
              <a:schemeClr val="tx1"/>
            </a:solidFill>
          </a:endParaRPr>
        </a:p>
      </dgm:t>
    </dgm:pt>
    <dgm:pt modelId="{B8E339D6-FF8B-41C8-A135-7CFE7E7B5DED}" type="parTrans" cxnId="{A379197A-0CEB-4A7D-95D4-45C2451EA303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128D2DF1-2D71-49A7-A228-544034F4A1B9}" type="sibTrans" cxnId="{A379197A-0CEB-4A7D-95D4-45C2451EA303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65889407-0C55-4DE8-AE49-DBA33FFAE3E5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Pluralismo metodológico</a:t>
          </a:r>
          <a:endParaRPr lang="es-CL" dirty="0">
            <a:solidFill>
              <a:schemeClr val="tx1"/>
            </a:solidFill>
          </a:endParaRPr>
        </a:p>
      </dgm:t>
    </dgm:pt>
    <dgm:pt modelId="{5E310DBE-E12C-42DA-B5FD-680FDD73533F}" type="parTrans" cxnId="{39911C4B-6D4F-4281-AACA-4246DC70902D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20CB4D35-6DC2-4EBF-A0D8-72C3D1CCEF5F}" type="sibTrans" cxnId="{39911C4B-6D4F-4281-AACA-4246DC70902D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C711BB5B-5785-486E-AAAD-FC51BD5D6062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Investigación mixta</a:t>
          </a:r>
          <a:endParaRPr lang="es-CL" dirty="0">
            <a:solidFill>
              <a:schemeClr val="tx1"/>
            </a:solidFill>
          </a:endParaRPr>
        </a:p>
      </dgm:t>
    </dgm:pt>
    <dgm:pt modelId="{1FE81202-FC61-47A8-9BAE-BCC88B110AB5}" type="parTrans" cxnId="{21EACFFB-5B02-4D05-A30B-BB5BC080AFEC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B21A6CD4-C9B0-4E85-A513-51529C5887AE}" type="sibTrans" cxnId="{21EACFFB-5B02-4D05-A30B-BB5BC080AFEC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2DF80218-FAF4-4850-8BF3-B12C97A4E752}" type="pres">
      <dgm:prSet presAssocID="{343C8C26-4791-468C-AF75-E05F6BFFB33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BB98BE7-2085-4DCC-A55D-86B0D15199F2}" type="pres">
      <dgm:prSet presAssocID="{AC3253EF-2F0B-426B-8C70-9B008EBB0A76}" presName="centerShape" presStyleLbl="node0" presStyleIdx="0" presStyleCnt="1"/>
      <dgm:spPr/>
    </dgm:pt>
    <dgm:pt modelId="{A92CA3F2-4836-4612-B853-CE52E10BD5A1}" type="pres">
      <dgm:prSet presAssocID="{9C1DA630-FBBF-4544-A36E-69CDF5B28E6F}" presName="Name9" presStyleLbl="parChTrans1D2" presStyleIdx="0" presStyleCnt="4"/>
      <dgm:spPr/>
    </dgm:pt>
    <dgm:pt modelId="{F1868832-D2FB-48D9-AB07-0BDDBEF305F9}" type="pres">
      <dgm:prSet presAssocID="{9C1DA630-FBBF-4544-A36E-69CDF5B28E6F}" presName="connTx" presStyleLbl="parChTrans1D2" presStyleIdx="0" presStyleCnt="4"/>
      <dgm:spPr/>
    </dgm:pt>
    <dgm:pt modelId="{35574900-00C2-41E0-A237-FC8CD1D78649}" type="pres">
      <dgm:prSet presAssocID="{A878E3DD-2A41-4396-9FF8-A51428D1A1A6}" presName="node" presStyleLbl="node1" presStyleIdx="0" presStyleCnt="4">
        <dgm:presLayoutVars>
          <dgm:bulletEnabled val="1"/>
        </dgm:presLayoutVars>
      </dgm:prSet>
      <dgm:spPr/>
    </dgm:pt>
    <dgm:pt modelId="{9999529D-ACF3-4E1E-8BA7-F4E04736E186}" type="pres">
      <dgm:prSet presAssocID="{B8E339D6-FF8B-41C8-A135-7CFE7E7B5DED}" presName="Name9" presStyleLbl="parChTrans1D2" presStyleIdx="1" presStyleCnt="4"/>
      <dgm:spPr/>
    </dgm:pt>
    <dgm:pt modelId="{99C21AAA-4EC8-4F54-9C5E-6576AE1A1964}" type="pres">
      <dgm:prSet presAssocID="{B8E339D6-FF8B-41C8-A135-7CFE7E7B5DED}" presName="connTx" presStyleLbl="parChTrans1D2" presStyleIdx="1" presStyleCnt="4"/>
      <dgm:spPr/>
    </dgm:pt>
    <dgm:pt modelId="{408CA18E-2E2D-42A3-AEE2-22C2716FB164}" type="pres">
      <dgm:prSet presAssocID="{7A9E95DC-5B44-45C5-979F-2FB7E65E3C67}" presName="node" presStyleLbl="node1" presStyleIdx="1" presStyleCnt="4">
        <dgm:presLayoutVars>
          <dgm:bulletEnabled val="1"/>
        </dgm:presLayoutVars>
      </dgm:prSet>
      <dgm:spPr/>
    </dgm:pt>
    <dgm:pt modelId="{2041F80A-ACD1-4560-AD83-B90C1D235CAB}" type="pres">
      <dgm:prSet presAssocID="{5E310DBE-E12C-42DA-B5FD-680FDD73533F}" presName="Name9" presStyleLbl="parChTrans1D2" presStyleIdx="2" presStyleCnt="4"/>
      <dgm:spPr/>
    </dgm:pt>
    <dgm:pt modelId="{91671DE4-D843-4F7E-BE78-D3A04C794666}" type="pres">
      <dgm:prSet presAssocID="{5E310DBE-E12C-42DA-B5FD-680FDD73533F}" presName="connTx" presStyleLbl="parChTrans1D2" presStyleIdx="2" presStyleCnt="4"/>
      <dgm:spPr/>
    </dgm:pt>
    <dgm:pt modelId="{C764BBCC-4B2B-42D9-B295-82A33DF9D232}" type="pres">
      <dgm:prSet presAssocID="{65889407-0C55-4DE8-AE49-DBA33FFAE3E5}" presName="node" presStyleLbl="node1" presStyleIdx="2" presStyleCnt="4">
        <dgm:presLayoutVars>
          <dgm:bulletEnabled val="1"/>
        </dgm:presLayoutVars>
      </dgm:prSet>
      <dgm:spPr/>
    </dgm:pt>
    <dgm:pt modelId="{3DE7927F-59EC-4AA5-9017-1DC705CA3022}" type="pres">
      <dgm:prSet presAssocID="{1FE81202-FC61-47A8-9BAE-BCC88B110AB5}" presName="Name9" presStyleLbl="parChTrans1D2" presStyleIdx="3" presStyleCnt="4"/>
      <dgm:spPr/>
    </dgm:pt>
    <dgm:pt modelId="{C1A16466-CA42-4968-85CF-7C0DC3D862B3}" type="pres">
      <dgm:prSet presAssocID="{1FE81202-FC61-47A8-9BAE-BCC88B110AB5}" presName="connTx" presStyleLbl="parChTrans1D2" presStyleIdx="3" presStyleCnt="4"/>
      <dgm:spPr/>
    </dgm:pt>
    <dgm:pt modelId="{33EB2EA7-F088-4BB7-8E9C-AC3E14A77A1F}" type="pres">
      <dgm:prSet presAssocID="{C711BB5B-5785-486E-AAAD-FC51BD5D6062}" presName="node" presStyleLbl="node1" presStyleIdx="3" presStyleCnt="4">
        <dgm:presLayoutVars>
          <dgm:bulletEnabled val="1"/>
        </dgm:presLayoutVars>
      </dgm:prSet>
      <dgm:spPr/>
    </dgm:pt>
  </dgm:ptLst>
  <dgm:cxnLst>
    <dgm:cxn modelId="{13EF8422-4C4C-47F1-99D7-00569BE3390D}" type="presOf" srcId="{9C1DA630-FBBF-4544-A36E-69CDF5B28E6F}" destId="{A92CA3F2-4836-4612-B853-CE52E10BD5A1}" srcOrd="0" destOrd="0" presId="urn:microsoft.com/office/officeart/2005/8/layout/radial1"/>
    <dgm:cxn modelId="{8A7D6843-F693-462E-AB6E-62697F4EE4AE}" type="presOf" srcId="{5E310DBE-E12C-42DA-B5FD-680FDD73533F}" destId="{91671DE4-D843-4F7E-BE78-D3A04C794666}" srcOrd="1" destOrd="0" presId="urn:microsoft.com/office/officeart/2005/8/layout/radial1"/>
    <dgm:cxn modelId="{150A8C43-8217-4FB9-8D0C-B72AEB8ED0F4}" srcId="{AC3253EF-2F0B-426B-8C70-9B008EBB0A76}" destId="{A878E3DD-2A41-4396-9FF8-A51428D1A1A6}" srcOrd="0" destOrd="0" parTransId="{9C1DA630-FBBF-4544-A36E-69CDF5B28E6F}" sibTransId="{53C42CBF-78CB-4088-BE09-AE5F9FFBDA15}"/>
    <dgm:cxn modelId="{39911C4B-6D4F-4281-AACA-4246DC70902D}" srcId="{AC3253EF-2F0B-426B-8C70-9B008EBB0A76}" destId="{65889407-0C55-4DE8-AE49-DBA33FFAE3E5}" srcOrd="2" destOrd="0" parTransId="{5E310DBE-E12C-42DA-B5FD-680FDD73533F}" sibTransId="{20CB4D35-6DC2-4EBF-A0D8-72C3D1CCEF5F}"/>
    <dgm:cxn modelId="{189A8470-2D8B-40E5-A88A-8D6A80C2358D}" type="presOf" srcId="{1FE81202-FC61-47A8-9BAE-BCC88B110AB5}" destId="{3DE7927F-59EC-4AA5-9017-1DC705CA3022}" srcOrd="0" destOrd="0" presId="urn:microsoft.com/office/officeart/2005/8/layout/radial1"/>
    <dgm:cxn modelId="{A379197A-0CEB-4A7D-95D4-45C2451EA303}" srcId="{AC3253EF-2F0B-426B-8C70-9B008EBB0A76}" destId="{7A9E95DC-5B44-45C5-979F-2FB7E65E3C67}" srcOrd="1" destOrd="0" parTransId="{B8E339D6-FF8B-41C8-A135-7CFE7E7B5DED}" sibTransId="{128D2DF1-2D71-49A7-A228-544034F4A1B9}"/>
    <dgm:cxn modelId="{A191558A-58A6-4DB2-AE1F-1FB366ABB2DA}" type="presOf" srcId="{A878E3DD-2A41-4396-9FF8-A51428D1A1A6}" destId="{35574900-00C2-41E0-A237-FC8CD1D78649}" srcOrd="0" destOrd="0" presId="urn:microsoft.com/office/officeart/2005/8/layout/radial1"/>
    <dgm:cxn modelId="{4F5B1996-D3C8-4D1A-B568-CB0EF31CA83C}" srcId="{343C8C26-4791-468C-AF75-E05F6BFFB330}" destId="{AC3253EF-2F0B-426B-8C70-9B008EBB0A76}" srcOrd="0" destOrd="0" parTransId="{226C9E11-2415-4A1B-9C2D-C02078A55C45}" sibTransId="{A47B2208-E454-4339-8B29-29E46660033A}"/>
    <dgm:cxn modelId="{D8C330A3-D812-4026-9EC6-54631FC3F53C}" type="presOf" srcId="{343C8C26-4791-468C-AF75-E05F6BFFB330}" destId="{2DF80218-FAF4-4850-8BF3-B12C97A4E752}" srcOrd="0" destOrd="0" presId="urn:microsoft.com/office/officeart/2005/8/layout/radial1"/>
    <dgm:cxn modelId="{401F68B8-B727-4E59-9F24-751B40819CDF}" type="presOf" srcId="{7A9E95DC-5B44-45C5-979F-2FB7E65E3C67}" destId="{408CA18E-2E2D-42A3-AEE2-22C2716FB164}" srcOrd="0" destOrd="0" presId="urn:microsoft.com/office/officeart/2005/8/layout/radial1"/>
    <dgm:cxn modelId="{2672DBBA-D014-4519-ABBB-3502C0182A4D}" type="presOf" srcId="{5E310DBE-E12C-42DA-B5FD-680FDD73533F}" destId="{2041F80A-ACD1-4560-AD83-B90C1D235CAB}" srcOrd="0" destOrd="0" presId="urn:microsoft.com/office/officeart/2005/8/layout/radial1"/>
    <dgm:cxn modelId="{E08F2CCD-6338-47C9-AACA-8C747F881DFD}" type="presOf" srcId="{AC3253EF-2F0B-426B-8C70-9B008EBB0A76}" destId="{8BB98BE7-2085-4DCC-A55D-86B0D15199F2}" srcOrd="0" destOrd="0" presId="urn:microsoft.com/office/officeart/2005/8/layout/radial1"/>
    <dgm:cxn modelId="{B93A1ACF-80F0-4D87-BFB4-7969E215FF36}" type="presOf" srcId="{65889407-0C55-4DE8-AE49-DBA33FFAE3E5}" destId="{C764BBCC-4B2B-42D9-B295-82A33DF9D232}" srcOrd="0" destOrd="0" presId="urn:microsoft.com/office/officeart/2005/8/layout/radial1"/>
    <dgm:cxn modelId="{4EBADADF-C890-4649-B147-AA201D10A0C9}" type="presOf" srcId="{C711BB5B-5785-486E-AAAD-FC51BD5D6062}" destId="{33EB2EA7-F088-4BB7-8E9C-AC3E14A77A1F}" srcOrd="0" destOrd="0" presId="urn:microsoft.com/office/officeart/2005/8/layout/radial1"/>
    <dgm:cxn modelId="{17A16AE2-E5A6-4495-9EC9-BE738C30559C}" type="presOf" srcId="{9C1DA630-FBBF-4544-A36E-69CDF5B28E6F}" destId="{F1868832-D2FB-48D9-AB07-0BDDBEF305F9}" srcOrd="1" destOrd="0" presId="urn:microsoft.com/office/officeart/2005/8/layout/radial1"/>
    <dgm:cxn modelId="{85FC79E2-6F0A-44D8-A4D8-F17C21ACC5D0}" type="presOf" srcId="{B8E339D6-FF8B-41C8-A135-7CFE7E7B5DED}" destId="{99C21AAA-4EC8-4F54-9C5E-6576AE1A1964}" srcOrd="1" destOrd="0" presId="urn:microsoft.com/office/officeart/2005/8/layout/radial1"/>
    <dgm:cxn modelId="{CE0DA6E3-8195-4D5E-B293-1EA0244D6BD6}" type="presOf" srcId="{1FE81202-FC61-47A8-9BAE-BCC88B110AB5}" destId="{C1A16466-CA42-4968-85CF-7C0DC3D862B3}" srcOrd="1" destOrd="0" presId="urn:microsoft.com/office/officeart/2005/8/layout/radial1"/>
    <dgm:cxn modelId="{3CEA70F8-1EA8-4F5B-9A49-441C8FF9675D}" type="presOf" srcId="{B8E339D6-FF8B-41C8-A135-7CFE7E7B5DED}" destId="{9999529D-ACF3-4E1E-8BA7-F4E04736E186}" srcOrd="0" destOrd="0" presId="urn:microsoft.com/office/officeart/2005/8/layout/radial1"/>
    <dgm:cxn modelId="{21EACFFB-5B02-4D05-A30B-BB5BC080AFEC}" srcId="{AC3253EF-2F0B-426B-8C70-9B008EBB0A76}" destId="{C711BB5B-5785-486E-AAAD-FC51BD5D6062}" srcOrd="3" destOrd="0" parTransId="{1FE81202-FC61-47A8-9BAE-BCC88B110AB5}" sibTransId="{B21A6CD4-C9B0-4E85-A513-51529C5887AE}"/>
    <dgm:cxn modelId="{C2B52FF8-B6A7-48E5-9FBE-FC53307C0CC5}" type="presParOf" srcId="{2DF80218-FAF4-4850-8BF3-B12C97A4E752}" destId="{8BB98BE7-2085-4DCC-A55D-86B0D15199F2}" srcOrd="0" destOrd="0" presId="urn:microsoft.com/office/officeart/2005/8/layout/radial1"/>
    <dgm:cxn modelId="{1EF405E8-A4AF-4AF2-A962-320B768C9874}" type="presParOf" srcId="{2DF80218-FAF4-4850-8BF3-B12C97A4E752}" destId="{A92CA3F2-4836-4612-B853-CE52E10BD5A1}" srcOrd="1" destOrd="0" presId="urn:microsoft.com/office/officeart/2005/8/layout/radial1"/>
    <dgm:cxn modelId="{D57D6540-D386-4300-BDD3-72C04B13ED73}" type="presParOf" srcId="{A92CA3F2-4836-4612-B853-CE52E10BD5A1}" destId="{F1868832-D2FB-48D9-AB07-0BDDBEF305F9}" srcOrd="0" destOrd="0" presId="urn:microsoft.com/office/officeart/2005/8/layout/radial1"/>
    <dgm:cxn modelId="{B31A6452-F781-4C81-BC7D-2DB684AC2689}" type="presParOf" srcId="{2DF80218-FAF4-4850-8BF3-B12C97A4E752}" destId="{35574900-00C2-41E0-A237-FC8CD1D78649}" srcOrd="2" destOrd="0" presId="urn:microsoft.com/office/officeart/2005/8/layout/radial1"/>
    <dgm:cxn modelId="{C7023B9D-6190-4F70-9428-7AE9448E5C52}" type="presParOf" srcId="{2DF80218-FAF4-4850-8BF3-B12C97A4E752}" destId="{9999529D-ACF3-4E1E-8BA7-F4E04736E186}" srcOrd="3" destOrd="0" presId="urn:microsoft.com/office/officeart/2005/8/layout/radial1"/>
    <dgm:cxn modelId="{6894D4BD-AF7A-4CF5-A8E0-AA90BCDBB9F6}" type="presParOf" srcId="{9999529D-ACF3-4E1E-8BA7-F4E04736E186}" destId="{99C21AAA-4EC8-4F54-9C5E-6576AE1A1964}" srcOrd="0" destOrd="0" presId="urn:microsoft.com/office/officeart/2005/8/layout/radial1"/>
    <dgm:cxn modelId="{3F9A5668-4600-4605-9C11-58887E03453A}" type="presParOf" srcId="{2DF80218-FAF4-4850-8BF3-B12C97A4E752}" destId="{408CA18E-2E2D-42A3-AEE2-22C2716FB164}" srcOrd="4" destOrd="0" presId="urn:microsoft.com/office/officeart/2005/8/layout/radial1"/>
    <dgm:cxn modelId="{7375C3C2-6464-4FE6-901A-516BEE704CDD}" type="presParOf" srcId="{2DF80218-FAF4-4850-8BF3-B12C97A4E752}" destId="{2041F80A-ACD1-4560-AD83-B90C1D235CAB}" srcOrd="5" destOrd="0" presId="urn:microsoft.com/office/officeart/2005/8/layout/radial1"/>
    <dgm:cxn modelId="{07AC62AE-33C3-49FB-911D-01AE25AD1021}" type="presParOf" srcId="{2041F80A-ACD1-4560-AD83-B90C1D235CAB}" destId="{91671DE4-D843-4F7E-BE78-D3A04C794666}" srcOrd="0" destOrd="0" presId="urn:microsoft.com/office/officeart/2005/8/layout/radial1"/>
    <dgm:cxn modelId="{13843DEE-B4B8-4B0F-A6B4-332AA8A29B0F}" type="presParOf" srcId="{2DF80218-FAF4-4850-8BF3-B12C97A4E752}" destId="{C764BBCC-4B2B-42D9-B295-82A33DF9D232}" srcOrd="6" destOrd="0" presId="urn:microsoft.com/office/officeart/2005/8/layout/radial1"/>
    <dgm:cxn modelId="{8A107881-4C33-460A-9F40-DB4B9E43AEA8}" type="presParOf" srcId="{2DF80218-FAF4-4850-8BF3-B12C97A4E752}" destId="{3DE7927F-59EC-4AA5-9017-1DC705CA3022}" srcOrd="7" destOrd="0" presId="urn:microsoft.com/office/officeart/2005/8/layout/radial1"/>
    <dgm:cxn modelId="{1FCB4629-37AF-4B4B-A854-070F1C765576}" type="presParOf" srcId="{3DE7927F-59EC-4AA5-9017-1DC705CA3022}" destId="{C1A16466-CA42-4968-85CF-7C0DC3D862B3}" srcOrd="0" destOrd="0" presId="urn:microsoft.com/office/officeart/2005/8/layout/radial1"/>
    <dgm:cxn modelId="{DC1329D7-D2DF-4C9A-BAAF-70CD26AE94AA}" type="presParOf" srcId="{2DF80218-FAF4-4850-8BF3-B12C97A4E752}" destId="{33EB2EA7-F088-4BB7-8E9C-AC3E14A77A1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4E9840-2DC3-44A9-89F5-8EBED0C50895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2855DA71-CF68-4E5F-8C18-0B5F3E5D3AAF}">
      <dgm:prSet phldrT="[Texto]" custT="1"/>
      <dgm:spPr/>
      <dgm:t>
        <a:bodyPr/>
        <a:lstStyle/>
        <a:p>
          <a:r>
            <a:rPr lang="es-ES" sz="4400" b="1" dirty="0">
              <a:solidFill>
                <a:schemeClr val="tx1"/>
              </a:solidFill>
            </a:rPr>
            <a:t>MM</a:t>
          </a:r>
          <a:endParaRPr lang="es-CL" sz="4400" b="1" dirty="0">
            <a:solidFill>
              <a:schemeClr val="tx1"/>
            </a:solidFill>
          </a:endParaRPr>
        </a:p>
      </dgm:t>
    </dgm:pt>
    <dgm:pt modelId="{DF240965-3FBE-49E0-9638-44469997BF80}" type="parTrans" cxnId="{997DA088-6626-4A49-9E7D-B12AAFD7C2FA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61BB7C51-B768-4E6F-A15F-229206696099}" type="sibTrans" cxnId="{997DA088-6626-4A49-9E7D-B12AAFD7C2FA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A86D713C-18AF-4504-9D6E-6F0E3582E780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procesos</a:t>
          </a:r>
          <a:endParaRPr lang="es-CL" dirty="0">
            <a:solidFill>
              <a:schemeClr val="tx1"/>
            </a:solidFill>
          </a:endParaRPr>
        </a:p>
      </dgm:t>
    </dgm:pt>
    <dgm:pt modelId="{C3F7BD8C-9955-4C87-A055-983D83E97A1F}" type="parTrans" cxnId="{B7ECC73B-2AA0-44FA-A5A2-1BE47DEF9029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DEEFD321-D774-421F-AF3D-F6862C46766F}" type="sibTrans" cxnId="{B7ECC73B-2AA0-44FA-A5A2-1BE47DEF9029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7B8B6A82-22E6-48AE-B684-1C6908DC3A51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varianza</a:t>
          </a:r>
          <a:endParaRPr lang="es-CL" dirty="0">
            <a:solidFill>
              <a:schemeClr val="tx1"/>
            </a:solidFill>
          </a:endParaRPr>
        </a:p>
      </dgm:t>
    </dgm:pt>
    <dgm:pt modelId="{31F2DD5F-AE5A-4D38-BEA6-F0FAAE2BCCA3}" type="parTrans" cxnId="{DEA8D12E-3F18-4769-A50A-C3C07CDF03F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36EBF7A7-A5A5-4E81-AC16-3083D4302718}" type="sibTrans" cxnId="{DEA8D12E-3F18-4769-A50A-C3C07CDF03F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E1930147-3145-4CD1-88C2-71A08F695B88}" type="pres">
      <dgm:prSet presAssocID="{1C4E9840-2DC3-44A9-89F5-8EBED0C50895}" presName="Name0" presStyleCnt="0">
        <dgm:presLayoutVars>
          <dgm:chMax val="1"/>
          <dgm:chPref val="1"/>
        </dgm:presLayoutVars>
      </dgm:prSet>
      <dgm:spPr/>
    </dgm:pt>
    <dgm:pt modelId="{41DD0B9F-15D4-4440-BAE8-EA22DC466AF1}" type="pres">
      <dgm:prSet presAssocID="{2855DA71-CF68-4E5F-8C18-0B5F3E5D3AAF}" presName="Parent" presStyleLbl="node0" presStyleIdx="0" presStyleCnt="1">
        <dgm:presLayoutVars>
          <dgm:chMax val="5"/>
          <dgm:chPref val="5"/>
        </dgm:presLayoutVars>
      </dgm:prSet>
      <dgm:spPr/>
    </dgm:pt>
    <dgm:pt modelId="{4E82606C-4026-4346-BDD5-5039FD063CE3}" type="pres">
      <dgm:prSet presAssocID="{2855DA71-CF68-4E5F-8C18-0B5F3E5D3AAF}" presName="Accent1" presStyleLbl="node1" presStyleIdx="0" presStyleCnt="13"/>
      <dgm:spPr/>
    </dgm:pt>
    <dgm:pt modelId="{E5E86451-CB75-422F-A165-D2B0F4F3B61B}" type="pres">
      <dgm:prSet presAssocID="{2855DA71-CF68-4E5F-8C18-0B5F3E5D3AAF}" presName="Accent2" presStyleLbl="node1" presStyleIdx="1" presStyleCnt="13"/>
      <dgm:spPr/>
    </dgm:pt>
    <dgm:pt modelId="{A0B1479B-405E-447C-8018-755F4B458FBD}" type="pres">
      <dgm:prSet presAssocID="{2855DA71-CF68-4E5F-8C18-0B5F3E5D3AAF}" presName="Accent3" presStyleLbl="node1" presStyleIdx="2" presStyleCnt="13"/>
      <dgm:spPr/>
    </dgm:pt>
    <dgm:pt modelId="{EFA73D7D-AC34-4E3E-B8D6-E7EC33BE2E7E}" type="pres">
      <dgm:prSet presAssocID="{2855DA71-CF68-4E5F-8C18-0B5F3E5D3AAF}" presName="Accent4" presStyleLbl="node1" presStyleIdx="3" presStyleCnt="13"/>
      <dgm:spPr/>
    </dgm:pt>
    <dgm:pt modelId="{1E02419A-BE83-4CF3-A2A9-44AF0F5A53C2}" type="pres">
      <dgm:prSet presAssocID="{2855DA71-CF68-4E5F-8C18-0B5F3E5D3AAF}" presName="Accent5" presStyleLbl="node1" presStyleIdx="4" presStyleCnt="13"/>
      <dgm:spPr/>
    </dgm:pt>
    <dgm:pt modelId="{F1396485-C606-4067-8C82-FC882752FA13}" type="pres">
      <dgm:prSet presAssocID="{2855DA71-CF68-4E5F-8C18-0B5F3E5D3AAF}" presName="Accent6" presStyleLbl="node1" presStyleIdx="5" presStyleCnt="13"/>
      <dgm:spPr/>
    </dgm:pt>
    <dgm:pt modelId="{DB0729CF-5237-4D54-A34D-E5D415F35227}" type="pres">
      <dgm:prSet presAssocID="{A86D713C-18AF-4504-9D6E-6F0E3582E780}" presName="Child1" presStyleLbl="node1" presStyleIdx="6" presStyleCnt="13">
        <dgm:presLayoutVars>
          <dgm:chMax val="0"/>
          <dgm:chPref val="0"/>
        </dgm:presLayoutVars>
      </dgm:prSet>
      <dgm:spPr/>
    </dgm:pt>
    <dgm:pt modelId="{DD495FDE-F86E-404E-A5F4-1863791430E5}" type="pres">
      <dgm:prSet presAssocID="{A86D713C-18AF-4504-9D6E-6F0E3582E780}" presName="Accent7" presStyleCnt="0"/>
      <dgm:spPr/>
    </dgm:pt>
    <dgm:pt modelId="{3DE65F11-3A31-4474-93A1-8A7B425DF689}" type="pres">
      <dgm:prSet presAssocID="{A86D713C-18AF-4504-9D6E-6F0E3582E780}" presName="AccentHold1" presStyleLbl="node1" presStyleIdx="7" presStyleCnt="13"/>
      <dgm:spPr/>
    </dgm:pt>
    <dgm:pt modelId="{9DB24110-D15A-4844-94A5-BEF71DD14E6C}" type="pres">
      <dgm:prSet presAssocID="{A86D713C-18AF-4504-9D6E-6F0E3582E780}" presName="Accent8" presStyleCnt="0"/>
      <dgm:spPr/>
    </dgm:pt>
    <dgm:pt modelId="{C647CFD5-234E-463A-895D-7C0E7E7FAB8D}" type="pres">
      <dgm:prSet presAssocID="{A86D713C-18AF-4504-9D6E-6F0E3582E780}" presName="AccentHold2" presStyleLbl="node1" presStyleIdx="8" presStyleCnt="13"/>
      <dgm:spPr/>
    </dgm:pt>
    <dgm:pt modelId="{1B3E15E6-659C-4377-AAA0-B6F822F2F389}" type="pres">
      <dgm:prSet presAssocID="{7B8B6A82-22E6-48AE-B684-1C6908DC3A51}" presName="Child2" presStyleLbl="node1" presStyleIdx="9" presStyleCnt="13">
        <dgm:presLayoutVars>
          <dgm:chMax val="0"/>
          <dgm:chPref val="0"/>
        </dgm:presLayoutVars>
      </dgm:prSet>
      <dgm:spPr/>
    </dgm:pt>
    <dgm:pt modelId="{AF884CF5-A762-4A65-A4E4-12141E2DD126}" type="pres">
      <dgm:prSet presAssocID="{7B8B6A82-22E6-48AE-B684-1C6908DC3A51}" presName="Accent9" presStyleCnt="0"/>
      <dgm:spPr/>
    </dgm:pt>
    <dgm:pt modelId="{5E189276-42FF-4A54-A7AE-E587B1970E0F}" type="pres">
      <dgm:prSet presAssocID="{7B8B6A82-22E6-48AE-B684-1C6908DC3A51}" presName="AccentHold1" presStyleLbl="node1" presStyleIdx="10" presStyleCnt="13"/>
      <dgm:spPr/>
    </dgm:pt>
    <dgm:pt modelId="{A3A0181E-1857-4897-91B5-A5CEA00A4515}" type="pres">
      <dgm:prSet presAssocID="{7B8B6A82-22E6-48AE-B684-1C6908DC3A51}" presName="Accent10" presStyleCnt="0"/>
      <dgm:spPr/>
    </dgm:pt>
    <dgm:pt modelId="{6AFE29E4-EE1F-4F68-B5A8-1EC6AF35B8C2}" type="pres">
      <dgm:prSet presAssocID="{7B8B6A82-22E6-48AE-B684-1C6908DC3A51}" presName="AccentHold2" presStyleLbl="node1" presStyleIdx="11" presStyleCnt="13"/>
      <dgm:spPr/>
    </dgm:pt>
    <dgm:pt modelId="{3B013EAB-D499-4AB2-BB5C-3B1F1C13BCB0}" type="pres">
      <dgm:prSet presAssocID="{7B8B6A82-22E6-48AE-B684-1C6908DC3A51}" presName="Accent11" presStyleCnt="0"/>
      <dgm:spPr/>
    </dgm:pt>
    <dgm:pt modelId="{9E72ECED-AC5D-4571-A221-008B089041B3}" type="pres">
      <dgm:prSet presAssocID="{7B8B6A82-22E6-48AE-B684-1C6908DC3A51}" presName="AccentHold3" presStyleLbl="node1" presStyleIdx="12" presStyleCnt="13"/>
      <dgm:spPr/>
    </dgm:pt>
  </dgm:ptLst>
  <dgm:cxnLst>
    <dgm:cxn modelId="{65F24623-51C8-4491-BB71-A0FA9D791603}" type="presOf" srcId="{1C4E9840-2DC3-44A9-89F5-8EBED0C50895}" destId="{E1930147-3145-4CD1-88C2-71A08F695B88}" srcOrd="0" destOrd="0" presId="urn:microsoft.com/office/officeart/2009/3/layout/CircleRelationship"/>
    <dgm:cxn modelId="{DEA8D12E-3F18-4769-A50A-C3C07CDF03F4}" srcId="{2855DA71-CF68-4E5F-8C18-0B5F3E5D3AAF}" destId="{7B8B6A82-22E6-48AE-B684-1C6908DC3A51}" srcOrd="1" destOrd="0" parTransId="{31F2DD5F-AE5A-4D38-BEA6-F0FAAE2BCCA3}" sibTransId="{36EBF7A7-A5A5-4E81-AC16-3083D4302718}"/>
    <dgm:cxn modelId="{5080C737-0E21-4BE6-B3B5-F416E8990E86}" type="presOf" srcId="{2855DA71-CF68-4E5F-8C18-0B5F3E5D3AAF}" destId="{41DD0B9F-15D4-4440-BAE8-EA22DC466AF1}" srcOrd="0" destOrd="0" presId="urn:microsoft.com/office/officeart/2009/3/layout/CircleRelationship"/>
    <dgm:cxn modelId="{B7ECC73B-2AA0-44FA-A5A2-1BE47DEF9029}" srcId="{2855DA71-CF68-4E5F-8C18-0B5F3E5D3AAF}" destId="{A86D713C-18AF-4504-9D6E-6F0E3582E780}" srcOrd="0" destOrd="0" parTransId="{C3F7BD8C-9955-4C87-A055-983D83E97A1F}" sibTransId="{DEEFD321-D774-421F-AF3D-F6862C46766F}"/>
    <dgm:cxn modelId="{0F4E4E5B-1DF6-4F2D-A14D-832D9A196428}" type="presOf" srcId="{A86D713C-18AF-4504-9D6E-6F0E3582E780}" destId="{DB0729CF-5237-4D54-A34D-E5D415F35227}" srcOrd="0" destOrd="0" presId="urn:microsoft.com/office/officeart/2009/3/layout/CircleRelationship"/>
    <dgm:cxn modelId="{997DA088-6626-4A49-9E7D-B12AAFD7C2FA}" srcId="{1C4E9840-2DC3-44A9-89F5-8EBED0C50895}" destId="{2855DA71-CF68-4E5F-8C18-0B5F3E5D3AAF}" srcOrd="0" destOrd="0" parTransId="{DF240965-3FBE-49E0-9638-44469997BF80}" sibTransId="{61BB7C51-B768-4E6F-A15F-229206696099}"/>
    <dgm:cxn modelId="{14E033A4-E1EE-4F07-B04A-E15B2DE66A8B}" type="presOf" srcId="{7B8B6A82-22E6-48AE-B684-1C6908DC3A51}" destId="{1B3E15E6-659C-4377-AAA0-B6F822F2F389}" srcOrd="0" destOrd="0" presId="urn:microsoft.com/office/officeart/2009/3/layout/CircleRelationship"/>
    <dgm:cxn modelId="{BB9B8123-E5B5-4F26-9377-85AFA87E62F9}" type="presParOf" srcId="{E1930147-3145-4CD1-88C2-71A08F695B88}" destId="{41DD0B9F-15D4-4440-BAE8-EA22DC466AF1}" srcOrd="0" destOrd="0" presId="urn:microsoft.com/office/officeart/2009/3/layout/CircleRelationship"/>
    <dgm:cxn modelId="{C3CCBA1B-9882-43E6-9925-261CEA786AC7}" type="presParOf" srcId="{E1930147-3145-4CD1-88C2-71A08F695B88}" destId="{4E82606C-4026-4346-BDD5-5039FD063CE3}" srcOrd="1" destOrd="0" presId="urn:microsoft.com/office/officeart/2009/3/layout/CircleRelationship"/>
    <dgm:cxn modelId="{91C845B9-FAE0-473D-A95F-746D11882AD4}" type="presParOf" srcId="{E1930147-3145-4CD1-88C2-71A08F695B88}" destId="{E5E86451-CB75-422F-A165-D2B0F4F3B61B}" srcOrd="2" destOrd="0" presId="urn:microsoft.com/office/officeart/2009/3/layout/CircleRelationship"/>
    <dgm:cxn modelId="{623F112D-61E9-42F3-9C5E-79552E0EF9FE}" type="presParOf" srcId="{E1930147-3145-4CD1-88C2-71A08F695B88}" destId="{A0B1479B-405E-447C-8018-755F4B458FBD}" srcOrd="3" destOrd="0" presId="urn:microsoft.com/office/officeart/2009/3/layout/CircleRelationship"/>
    <dgm:cxn modelId="{8C7AEDA0-DA94-4939-B42F-C2DA330A31DC}" type="presParOf" srcId="{E1930147-3145-4CD1-88C2-71A08F695B88}" destId="{EFA73D7D-AC34-4E3E-B8D6-E7EC33BE2E7E}" srcOrd="4" destOrd="0" presId="urn:microsoft.com/office/officeart/2009/3/layout/CircleRelationship"/>
    <dgm:cxn modelId="{3B583E88-221B-4F34-8623-687412D7C129}" type="presParOf" srcId="{E1930147-3145-4CD1-88C2-71A08F695B88}" destId="{1E02419A-BE83-4CF3-A2A9-44AF0F5A53C2}" srcOrd="5" destOrd="0" presId="urn:microsoft.com/office/officeart/2009/3/layout/CircleRelationship"/>
    <dgm:cxn modelId="{8AD0F846-7DCD-420A-A5A8-A5074C7BACF9}" type="presParOf" srcId="{E1930147-3145-4CD1-88C2-71A08F695B88}" destId="{F1396485-C606-4067-8C82-FC882752FA13}" srcOrd="6" destOrd="0" presId="urn:microsoft.com/office/officeart/2009/3/layout/CircleRelationship"/>
    <dgm:cxn modelId="{793B39E6-67C8-47DE-8699-1DF3FC3E8F59}" type="presParOf" srcId="{E1930147-3145-4CD1-88C2-71A08F695B88}" destId="{DB0729CF-5237-4D54-A34D-E5D415F35227}" srcOrd="7" destOrd="0" presId="urn:microsoft.com/office/officeart/2009/3/layout/CircleRelationship"/>
    <dgm:cxn modelId="{D9859B6C-855A-4FB2-97EB-FAB52109CDE5}" type="presParOf" srcId="{E1930147-3145-4CD1-88C2-71A08F695B88}" destId="{DD495FDE-F86E-404E-A5F4-1863791430E5}" srcOrd="8" destOrd="0" presId="urn:microsoft.com/office/officeart/2009/3/layout/CircleRelationship"/>
    <dgm:cxn modelId="{D504A043-AED7-4D23-8C6F-351846CCF9D8}" type="presParOf" srcId="{DD495FDE-F86E-404E-A5F4-1863791430E5}" destId="{3DE65F11-3A31-4474-93A1-8A7B425DF689}" srcOrd="0" destOrd="0" presId="urn:microsoft.com/office/officeart/2009/3/layout/CircleRelationship"/>
    <dgm:cxn modelId="{80354D3D-F1F6-4B1B-A78F-5826F3B3CD55}" type="presParOf" srcId="{E1930147-3145-4CD1-88C2-71A08F695B88}" destId="{9DB24110-D15A-4844-94A5-BEF71DD14E6C}" srcOrd="9" destOrd="0" presId="urn:microsoft.com/office/officeart/2009/3/layout/CircleRelationship"/>
    <dgm:cxn modelId="{137018C7-DBE6-4045-A73B-9B804676871B}" type="presParOf" srcId="{9DB24110-D15A-4844-94A5-BEF71DD14E6C}" destId="{C647CFD5-234E-463A-895D-7C0E7E7FAB8D}" srcOrd="0" destOrd="0" presId="urn:microsoft.com/office/officeart/2009/3/layout/CircleRelationship"/>
    <dgm:cxn modelId="{52B944D3-CF66-4F2B-8943-CBBC3AA7C3A1}" type="presParOf" srcId="{E1930147-3145-4CD1-88C2-71A08F695B88}" destId="{1B3E15E6-659C-4377-AAA0-B6F822F2F389}" srcOrd="10" destOrd="0" presId="urn:microsoft.com/office/officeart/2009/3/layout/CircleRelationship"/>
    <dgm:cxn modelId="{81839701-052A-4B2F-B557-F3BD7ED8E383}" type="presParOf" srcId="{E1930147-3145-4CD1-88C2-71A08F695B88}" destId="{AF884CF5-A762-4A65-A4E4-12141E2DD126}" srcOrd="11" destOrd="0" presId="urn:microsoft.com/office/officeart/2009/3/layout/CircleRelationship"/>
    <dgm:cxn modelId="{4FE88240-F8EB-4CE8-B5DA-117DD008DEB3}" type="presParOf" srcId="{AF884CF5-A762-4A65-A4E4-12141E2DD126}" destId="{5E189276-42FF-4A54-A7AE-E587B1970E0F}" srcOrd="0" destOrd="0" presId="urn:microsoft.com/office/officeart/2009/3/layout/CircleRelationship"/>
    <dgm:cxn modelId="{407ED610-7CCC-4E8F-9014-2FE8032F2712}" type="presParOf" srcId="{E1930147-3145-4CD1-88C2-71A08F695B88}" destId="{A3A0181E-1857-4897-91B5-A5CEA00A4515}" srcOrd="12" destOrd="0" presId="urn:microsoft.com/office/officeart/2009/3/layout/CircleRelationship"/>
    <dgm:cxn modelId="{954B582F-D26B-40A9-AB56-7FE11D4E1436}" type="presParOf" srcId="{A3A0181E-1857-4897-91B5-A5CEA00A4515}" destId="{6AFE29E4-EE1F-4F68-B5A8-1EC6AF35B8C2}" srcOrd="0" destOrd="0" presId="urn:microsoft.com/office/officeart/2009/3/layout/CircleRelationship"/>
    <dgm:cxn modelId="{68FB7E45-D13F-4303-8C02-3AC4763EFC4B}" type="presParOf" srcId="{E1930147-3145-4CD1-88C2-71A08F695B88}" destId="{3B013EAB-D499-4AB2-BB5C-3B1F1C13BCB0}" srcOrd="13" destOrd="0" presId="urn:microsoft.com/office/officeart/2009/3/layout/CircleRelationship"/>
    <dgm:cxn modelId="{D76D1011-0CF7-4A61-84EF-3C6568B08E21}" type="presParOf" srcId="{3B013EAB-D499-4AB2-BB5C-3B1F1C13BCB0}" destId="{9E72ECED-AC5D-4571-A221-008B089041B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8F0E46-68CD-4DDF-AB2E-320F9FD8C577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6610994C-B2A0-4A63-AD7F-1125E7E9BA8B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Recolección y análisis  de datos cuantitativos</a:t>
          </a:r>
        </a:p>
        <a:p>
          <a:r>
            <a:rPr lang="es-ES" dirty="0">
              <a:solidFill>
                <a:schemeClr val="tx1"/>
              </a:solidFill>
            </a:rPr>
            <a:t>Resultados</a:t>
          </a:r>
          <a:endParaRPr lang="es-CL" dirty="0">
            <a:solidFill>
              <a:schemeClr val="tx1"/>
            </a:solidFill>
          </a:endParaRPr>
        </a:p>
      </dgm:t>
    </dgm:pt>
    <dgm:pt modelId="{8FC3FDE9-F67B-45B1-8E28-F54F7F1B563E}" type="parTrans" cxnId="{C460D978-1D9F-4885-8CD2-C628C41A361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C26D5E2F-B5BC-4481-848B-F6E82E1717D2}" type="sibTrans" cxnId="{C460D978-1D9F-4885-8CD2-C628C41A361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3362BFA3-9C00-4FD9-BA90-2466E4F67098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Recolección y análisis de datos cualitativos</a:t>
          </a:r>
        </a:p>
        <a:p>
          <a:r>
            <a:rPr lang="es-ES" dirty="0">
              <a:solidFill>
                <a:schemeClr val="tx1"/>
              </a:solidFill>
            </a:rPr>
            <a:t>Resultados</a:t>
          </a:r>
          <a:endParaRPr lang="es-CL" dirty="0">
            <a:solidFill>
              <a:schemeClr val="tx1"/>
            </a:solidFill>
          </a:endParaRPr>
        </a:p>
      </dgm:t>
    </dgm:pt>
    <dgm:pt modelId="{F92955EF-30B5-4246-AA0B-A83DEBC2D938}" type="parTrans" cxnId="{0A3B60FC-A7B8-4D7E-844F-A487A675170B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0C13911D-6C8F-4A58-9B90-758502D4EAD5}" type="sibTrans" cxnId="{0A3B60FC-A7B8-4D7E-844F-A487A675170B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37E74FAE-854C-4187-B6A3-AC2CC4A99C46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INTERPRETACIÓN </a:t>
          </a:r>
          <a:endParaRPr lang="es-CL" dirty="0">
            <a:solidFill>
              <a:schemeClr val="tx1"/>
            </a:solidFill>
          </a:endParaRPr>
        </a:p>
      </dgm:t>
    </dgm:pt>
    <dgm:pt modelId="{AEC9D867-54F8-4657-82B9-2F022DF83FA8}" type="parTrans" cxnId="{79FF9585-9E25-4D90-B412-D5F2E29ECB6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A6AB8FC4-C720-4F8B-9B49-9A28582F2B40}" type="sibTrans" cxnId="{79FF9585-9E25-4D90-B412-D5F2E29ECB6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98F49DE8-7AC9-4A45-B40D-080DFE33A85A}" type="pres">
      <dgm:prSet presAssocID="{3C8F0E46-68CD-4DDF-AB2E-320F9FD8C577}" presName="Name0" presStyleCnt="0">
        <dgm:presLayoutVars>
          <dgm:dir/>
          <dgm:resizeHandles val="exact"/>
        </dgm:presLayoutVars>
      </dgm:prSet>
      <dgm:spPr/>
    </dgm:pt>
    <dgm:pt modelId="{CCBA3BA1-6150-4293-9214-8C13400DF967}" type="pres">
      <dgm:prSet presAssocID="{6610994C-B2A0-4A63-AD7F-1125E7E9BA8B}" presName="node" presStyleLbl="node1" presStyleIdx="0" presStyleCnt="3">
        <dgm:presLayoutVars>
          <dgm:bulletEnabled val="1"/>
        </dgm:presLayoutVars>
      </dgm:prSet>
      <dgm:spPr/>
    </dgm:pt>
    <dgm:pt modelId="{DDB79623-B433-4800-AF92-9E6A189598BF}" type="pres">
      <dgm:prSet presAssocID="{C26D5E2F-B5BC-4481-848B-F6E82E1717D2}" presName="sibTrans" presStyleLbl="sibTrans2D1" presStyleIdx="0" presStyleCnt="2"/>
      <dgm:spPr/>
    </dgm:pt>
    <dgm:pt modelId="{E208B8D3-6AC5-48FE-ADCC-B1971521D00A}" type="pres">
      <dgm:prSet presAssocID="{C26D5E2F-B5BC-4481-848B-F6E82E1717D2}" presName="connectorText" presStyleLbl="sibTrans2D1" presStyleIdx="0" presStyleCnt="2"/>
      <dgm:spPr/>
    </dgm:pt>
    <dgm:pt modelId="{59877182-66FE-4C9E-B383-ECD7619E6D1A}" type="pres">
      <dgm:prSet presAssocID="{3362BFA3-9C00-4FD9-BA90-2466E4F67098}" presName="node" presStyleLbl="node1" presStyleIdx="1" presStyleCnt="3">
        <dgm:presLayoutVars>
          <dgm:bulletEnabled val="1"/>
        </dgm:presLayoutVars>
      </dgm:prSet>
      <dgm:spPr/>
    </dgm:pt>
    <dgm:pt modelId="{47CD43EB-FCE7-46EE-BFD6-20938BFCE423}" type="pres">
      <dgm:prSet presAssocID="{0C13911D-6C8F-4A58-9B90-758502D4EAD5}" presName="sibTrans" presStyleLbl="sibTrans2D1" presStyleIdx="1" presStyleCnt="2"/>
      <dgm:spPr/>
    </dgm:pt>
    <dgm:pt modelId="{F20A4B52-38E9-4A08-AB85-BECBA65CF239}" type="pres">
      <dgm:prSet presAssocID="{0C13911D-6C8F-4A58-9B90-758502D4EAD5}" presName="connectorText" presStyleLbl="sibTrans2D1" presStyleIdx="1" presStyleCnt="2"/>
      <dgm:spPr/>
    </dgm:pt>
    <dgm:pt modelId="{10710FF7-7D07-4103-932A-C0F81DB80DCB}" type="pres">
      <dgm:prSet presAssocID="{37E74FAE-854C-4187-B6A3-AC2CC4A99C46}" presName="node" presStyleLbl="node1" presStyleIdx="2" presStyleCnt="3">
        <dgm:presLayoutVars>
          <dgm:bulletEnabled val="1"/>
        </dgm:presLayoutVars>
      </dgm:prSet>
      <dgm:spPr/>
    </dgm:pt>
  </dgm:ptLst>
  <dgm:cxnLst>
    <dgm:cxn modelId="{87B2DA06-4D77-443E-9D7F-42A18A189F2D}" type="presOf" srcId="{0C13911D-6C8F-4A58-9B90-758502D4EAD5}" destId="{47CD43EB-FCE7-46EE-BFD6-20938BFCE423}" srcOrd="0" destOrd="0" presId="urn:microsoft.com/office/officeart/2005/8/layout/process1"/>
    <dgm:cxn modelId="{877CC02A-5027-47F9-B7AF-F7BC44E767DD}" type="presOf" srcId="{C26D5E2F-B5BC-4481-848B-F6E82E1717D2}" destId="{E208B8D3-6AC5-48FE-ADCC-B1971521D00A}" srcOrd="1" destOrd="0" presId="urn:microsoft.com/office/officeart/2005/8/layout/process1"/>
    <dgm:cxn modelId="{899AA770-FBBD-4720-8FA3-E41EB078324D}" type="presOf" srcId="{0C13911D-6C8F-4A58-9B90-758502D4EAD5}" destId="{F20A4B52-38E9-4A08-AB85-BECBA65CF239}" srcOrd="1" destOrd="0" presId="urn:microsoft.com/office/officeart/2005/8/layout/process1"/>
    <dgm:cxn modelId="{C460D978-1D9F-4885-8CD2-C628C41A3614}" srcId="{3C8F0E46-68CD-4DDF-AB2E-320F9FD8C577}" destId="{6610994C-B2A0-4A63-AD7F-1125E7E9BA8B}" srcOrd="0" destOrd="0" parTransId="{8FC3FDE9-F67B-45B1-8E28-F54F7F1B563E}" sibTransId="{C26D5E2F-B5BC-4481-848B-F6E82E1717D2}"/>
    <dgm:cxn modelId="{79FF9585-9E25-4D90-B412-D5F2E29ECB64}" srcId="{3C8F0E46-68CD-4DDF-AB2E-320F9FD8C577}" destId="{37E74FAE-854C-4187-B6A3-AC2CC4A99C46}" srcOrd="2" destOrd="0" parTransId="{AEC9D867-54F8-4657-82B9-2F022DF83FA8}" sibTransId="{A6AB8FC4-C720-4F8B-9B49-9A28582F2B40}"/>
    <dgm:cxn modelId="{6651DE85-5289-4E84-AE0D-D0661F375E02}" type="presOf" srcId="{6610994C-B2A0-4A63-AD7F-1125E7E9BA8B}" destId="{CCBA3BA1-6150-4293-9214-8C13400DF967}" srcOrd="0" destOrd="0" presId="urn:microsoft.com/office/officeart/2005/8/layout/process1"/>
    <dgm:cxn modelId="{6F37F49C-F62C-4C20-AF9C-F438FBA189C3}" type="presOf" srcId="{3C8F0E46-68CD-4DDF-AB2E-320F9FD8C577}" destId="{98F49DE8-7AC9-4A45-B40D-080DFE33A85A}" srcOrd="0" destOrd="0" presId="urn:microsoft.com/office/officeart/2005/8/layout/process1"/>
    <dgm:cxn modelId="{AF7C84A3-BFC1-40BB-9F06-0026EE28C343}" type="presOf" srcId="{C26D5E2F-B5BC-4481-848B-F6E82E1717D2}" destId="{DDB79623-B433-4800-AF92-9E6A189598BF}" srcOrd="0" destOrd="0" presId="urn:microsoft.com/office/officeart/2005/8/layout/process1"/>
    <dgm:cxn modelId="{07DA06E7-C519-477F-9812-35A318CD633E}" type="presOf" srcId="{37E74FAE-854C-4187-B6A3-AC2CC4A99C46}" destId="{10710FF7-7D07-4103-932A-C0F81DB80DCB}" srcOrd="0" destOrd="0" presId="urn:microsoft.com/office/officeart/2005/8/layout/process1"/>
    <dgm:cxn modelId="{62B1CBF4-F3DB-48D8-9BCF-A786E53B0111}" type="presOf" srcId="{3362BFA3-9C00-4FD9-BA90-2466E4F67098}" destId="{59877182-66FE-4C9E-B383-ECD7619E6D1A}" srcOrd="0" destOrd="0" presId="urn:microsoft.com/office/officeart/2005/8/layout/process1"/>
    <dgm:cxn modelId="{0A3B60FC-A7B8-4D7E-844F-A487A675170B}" srcId="{3C8F0E46-68CD-4DDF-AB2E-320F9FD8C577}" destId="{3362BFA3-9C00-4FD9-BA90-2466E4F67098}" srcOrd="1" destOrd="0" parTransId="{F92955EF-30B5-4246-AA0B-A83DEBC2D938}" sibTransId="{0C13911D-6C8F-4A58-9B90-758502D4EAD5}"/>
    <dgm:cxn modelId="{B0EB1AC3-58EC-49C6-A187-696ED9A99AE6}" type="presParOf" srcId="{98F49DE8-7AC9-4A45-B40D-080DFE33A85A}" destId="{CCBA3BA1-6150-4293-9214-8C13400DF967}" srcOrd="0" destOrd="0" presId="urn:microsoft.com/office/officeart/2005/8/layout/process1"/>
    <dgm:cxn modelId="{29895712-280F-4529-BBA3-F74D684D617E}" type="presParOf" srcId="{98F49DE8-7AC9-4A45-B40D-080DFE33A85A}" destId="{DDB79623-B433-4800-AF92-9E6A189598BF}" srcOrd="1" destOrd="0" presId="urn:microsoft.com/office/officeart/2005/8/layout/process1"/>
    <dgm:cxn modelId="{B5909E7E-3F13-47C8-B4D2-6F1713EEE4E4}" type="presParOf" srcId="{DDB79623-B433-4800-AF92-9E6A189598BF}" destId="{E208B8D3-6AC5-48FE-ADCC-B1971521D00A}" srcOrd="0" destOrd="0" presId="urn:microsoft.com/office/officeart/2005/8/layout/process1"/>
    <dgm:cxn modelId="{BEE11E2E-F2FA-4F5E-BDE1-CE4990C6BD54}" type="presParOf" srcId="{98F49DE8-7AC9-4A45-B40D-080DFE33A85A}" destId="{59877182-66FE-4C9E-B383-ECD7619E6D1A}" srcOrd="2" destOrd="0" presId="urn:microsoft.com/office/officeart/2005/8/layout/process1"/>
    <dgm:cxn modelId="{E051798E-39CD-4DCA-A4B4-6D654954084F}" type="presParOf" srcId="{98F49DE8-7AC9-4A45-B40D-080DFE33A85A}" destId="{47CD43EB-FCE7-46EE-BFD6-20938BFCE423}" srcOrd="3" destOrd="0" presId="urn:microsoft.com/office/officeart/2005/8/layout/process1"/>
    <dgm:cxn modelId="{5B609B2A-33B6-49A2-BB16-E70EBA2EED06}" type="presParOf" srcId="{47CD43EB-FCE7-46EE-BFD6-20938BFCE423}" destId="{F20A4B52-38E9-4A08-AB85-BECBA65CF239}" srcOrd="0" destOrd="0" presId="urn:microsoft.com/office/officeart/2005/8/layout/process1"/>
    <dgm:cxn modelId="{4A39DB73-6062-45F1-99D7-21866AD2AC52}" type="presParOf" srcId="{98F49DE8-7AC9-4A45-B40D-080DFE33A85A}" destId="{10710FF7-7D07-4103-932A-C0F81DB80DC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8F0E46-68CD-4DDF-AB2E-320F9FD8C577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6610994C-B2A0-4A63-AD7F-1125E7E9BA8B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Recolección y análisis  de datos cualitativos</a:t>
          </a:r>
        </a:p>
        <a:p>
          <a:r>
            <a:rPr lang="es-ES" dirty="0">
              <a:solidFill>
                <a:schemeClr val="tx1"/>
              </a:solidFill>
            </a:rPr>
            <a:t>Resultados</a:t>
          </a:r>
          <a:endParaRPr lang="es-CL" dirty="0">
            <a:solidFill>
              <a:schemeClr val="tx1"/>
            </a:solidFill>
          </a:endParaRPr>
        </a:p>
      </dgm:t>
    </dgm:pt>
    <dgm:pt modelId="{8FC3FDE9-F67B-45B1-8E28-F54F7F1B563E}" type="parTrans" cxnId="{C460D978-1D9F-4885-8CD2-C628C41A361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C26D5E2F-B5BC-4481-848B-F6E82E1717D2}" type="sibTrans" cxnId="{C460D978-1D9F-4885-8CD2-C628C41A361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3362BFA3-9C00-4FD9-BA90-2466E4F67098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Recolección y análisis de datos cuantitativos</a:t>
          </a:r>
        </a:p>
        <a:p>
          <a:r>
            <a:rPr lang="es-ES" dirty="0">
              <a:solidFill>
                <a:schemeClr val="tx1"/>
              </a:solidFill>
            </a:rPr>
            <a:t>Resultados</a:t>
          </a:r>
          <a:endParaRPr lang="es-CL" dirty="0">
            <a:solidFill>
              <a:schemeClr val="tx1"/>
            </a:solidFill>
          </a:endParaRPr>
        </a:p>
      </dgm:t>
    </dgm:pt>
    <dgm:pt modelId="{F92955EF-30B5-4246-AA0B-A83DEBC2D938}" type="parTrans" cxnId="{0A3B60FC-A7B8-4D7E-844F-A487A675170B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0C13911D-6C8F-4A58-9B90-758502D4EAD5}" type="sibTrans" cxnId="{0A3B60FC-A7B8-4D7E-844F-A487A675170B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37E74FAE-854C-4187-B6A3-AC2CC4A99C46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INTERPRETACIÓN </a:t>
          </a:r>
          <a:endParaRPr lang="es-CL" dirty="0">
            <a:solidFill>
              <a:schemeClr val="tx1"/>
            </a:solidFill>
          </a:endParaRPr>
        </a:p>
      </dgm:t>
    </dgm:pt>
    <dgm:pt modelId="{AEC9D867-54F8-4657-82B9-2F022DF83FA8}" type="parTrans" cxnId="{79FF9585-9E25-4D90-B412-D5F2E29ECB6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A6AB8FC4-C720-4F8B-9B49-9A28582F2B40}" type="sibTrans" cxnId="{79FF9585-9E25-4D90-B412-D5F2E29ECB6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98F49DE8-7AC9-4A45-B40D-080DFE33A85A}" type="pres">
      <dgm:prSet presAssocID="{3C8F0E46-68CD-4DDF-AB2E-320F9FD8C577}" presName="Name0" presStyleCnt="0">
        <dgm:presLayoutVars>
          <dgm:dir/>
          <dgm:resizeHandles val="exact"/>
        </dgm:presLayoutVars>
      </dgm:prSet>
      <dgm:spPr/>
    </dgm:pt>
    <dgm:pt modelId="{CCBA3BA1-6150-4293-9214-8C13400DF967}" type="pres">
      <dgm:prSet presAssocID="{6610994C-B2A0-4A63-AD7F-1125E7E9BA8B}" presName="node" presStyleLbl="node1" presStyleIdx="0" presStyleCnt="3">
        <dgm:presLayoutVars>
          <dgm:bulletEnabled val="1"/>
        </dgm:presLayoutVars>
      </dgm:prSet>
      <dgm:spPr/>
    </dgm:pt>
    <dgm:pt modelId="{DDB79623-B433-4800-AF92-9E6A189598BF}" type="pres">
      <dgm:prSet presAssocID="{C26D5E2F-B5BC-4481-848B-F6E82E1717D2}" presName="sibTrans" presStyleLbl="sibTrans2D1" presStyleIdx="0" presStyleCnt="2"/>
      <dgm:spPr/>
    </dgm:pt>
    <dgm:pt modelId="{E208B8D3-6AC5-48FE-ADCC-B1971521D00A}" type="pres">
      <dgm:prSet presAssocID="{C26D5E2F-B5BC-4481-848B-F6E82E1717D2}" presName="connectorText" presStyleLbl="sibTrans2D1" presStyleIdx="0" presStyleCnt="2"/>
      <dgm:spPr/>
    </dgm:pt>
    <dgm:pt modelId="{59877182-66FE-4C9E-B383-ECD7619E6D1A}" type="pres">
      <dgm:prSet presAssocID="{3362BFA3-9C00-4FD9-BA90-2466E4F67098}" presName="node" presStyleLbl="node1" presStyleIdx="1" presStyleCnt="3">
        <dgm:presLayoutVars>
          <dgm:bulletEnabled val="1"/>
        </dgm:presLayoutVars>
      </dgm:prSet>
      <dgm:spPr/>
    </dgm:pt>
    <dgm:pt modelId="{47CD43EB-FCE7-46EE-BFD6-20938BFCE423}" type="pres">
      <dgm:prSet presAssocID="{0C13911D-6C8F-4A58-9B90-758502D4EAD5}" presName="sibTrans" presStyleLbl="sibTrans2D1" presStyleIdx="1" presStyleCnt="2"/>
      <dgm:spPr/>
    </dgm:pt>
    <dgm:pt modelId="{F20A4B52-38E9-4A08-AB85-BECBA65CF239}" type="pres">
      <dgm:prSet presAssocID="{0C13911D-6C8F-4A58-9B90-758502D4EAD5}" presName="connectorText" presStyleLbl="sibTrans2D1" presStyleIdx="1" presStyleCnt="2"/>
      <dgm:spPr/>
    </dgm:pt>
    <dgm:pt modelId="{10710FF7-7D07-4103-932A-C0F81DB80DCB}" type="pres">
      <dgm:prSet presAssocID="{37E74FAE-854C-4187-B6A3-AC2CC4A99C46}" presName="node" presStyleLbl="node1" presStyleIdx="2" presStyleCnt="3">
        <dgm:presLayoutVars>
          <dgm:bulletEnabled val="1"/>
        </dgm:presLayoutVars>
      </dgm:prSet>
      <dgm:spPr/>
    </dgm:pt>
  </dgm:ptLst>
  <dgm:cxnLst>
    <dgm:cxn modelId="{87B2DA06-4D77-443E-9D7F-42A18A189F2D}" type="presOf" srcId="{0C13911D-6C8F-4A58-9B90-758502D4EAD5}" destId="{47CD43EB-FCE7-46EE-BFD6-20938BFCE423}" srcOrd="0" destOrd="0" presId="urn:microsoft.com/office/officeart/2005/8/layout/process1"/>
    <dgm:cxn modelId="{877CC02A-5027-47F9-B7AF-F7BC44E767DD}" type="presOf" srcId="{C26D5E2F-B5BC-4481-848B-F6E82E1717D2}" destId="{E208B8D3-6AC5-48FE-ADCC-B1971521D00A}" srcOrd="1" destOrd="0" presId="urn:microsoft.com/office/officeart/2005/8/layout/process1"/>
    <dgm:cxn modelId="{899AA770-FBBD-4720-8FA3-E41EB078324D}" type="presOf" srcId="{0C13911D-6C8F-4A58-9B90-758502D4EAD5}" destId="{F20A4B52-38E9-4A08-AB85-BECBA65CF239}" srcOrd="1" destOrd="0" presId="urn:microsoft.com/office/officeart/2005/8/layout/process1"/>
    <dgm:cxn modelId="{C460D978-1D9F-4885-8CD2-C628C41A3614}" srcId="{3C8F0E46-68CD-4DDF-AB2E-320F9FD8C577}" destId="{6610994C-B2A0-4A63-AD7F-1125E7E9BA8B}" srcOrd="0" destOrd="0" parTransId="{8FC3FDE9-F67B-45B1-8E28-F54F7F1B563E}" sibTransId="{C26D5E2F-B5BC-4481-848B-F6E82E1717D2}"/>
    <dgm:cxn modelId="{79FF9585-9E25-4D90-B412-D5F2E29ECB64}" srcId="{3C8F0E46-68CD-4DDF-AB2E-320F9FD8C577}" destId="{37E74FAE-854C-4187-B6A3-AC2CC4A99C46}" srcOrd="2" destOrd="0" parTransId="{AEC9D867-54F8-4657-82B9-2F022DF83FA8}" sibTransId="{A6AB8FC4-C720-4F8B-9B49-9A28582F2B40}"/>
    <dgm:cxn modelId="{6651DE85-5289-4E84-AE0D-D0661F375E02}" type="presOf" srcId="{6610994C-B2A0-4A63-AD7F-1125E7E9BA8B}" destId="{CCBA3BA1-6150-4293-9214-8C13400DF967}" srcOrd="0" destOrd="0" presId="urn:microsoft.com/office/officeart/2005/8/layout/process1"/>
    <dgm:cxn modelId="{6F37F49C-F62C-4C20-AF9C-F438FBA189C3}" type="presOf" srcId="{3C8F0E46-68CD-4DDF-AB2E-320F9FD8C577}" destId="{98F49DE8-7AC9-4A45-B40D-080DFE33A85A}" srcOrd="0" destOrd="0" presId="urn:microsoft.com/office/officeart/2005/8/layout/process1"/>
    <dgm:cxn modelId="{AF7C84A3-BFC1-40BB-9F06-0026EE28C343}" type="presOf" srcId="{C26D5E2F-B5BC-4481-848B-F6E82E1717D2}" destId="{DDB79623-B433-4800-AF92-9E6A189598BF}" srcOrd="0" destOrd="0" presId="urn:microsoft.com/office/officeart/2005/8/layout/process1"/>
    <dgm:cxn modelId="{07DA06E7-C519-477F-9812-35A318CD633E}" type="presOf" srcId="{37E74FAE-854C-4187-B6A3-AC2CC4A99C46}" destId="{10710FF7-7D07-4103-932A-C0F81DB80DCB}" srcOrd="0" destOrd="0" presId="urn:microsoft.com/office/officeart/2005/8/layout/process1"/>
    <dgm:cxn modelId="{62B1CBF4-F3DB-48D8-9BCF-A786E53B0111}" type="presOf" srcId="{3362BFA3-9C00-4FD9-BA90-2466E4F67098}" destId="{59877182-66FE-4C9E-B383-ECD7619E6D1A}" srcOrd="0" destOrd="0" presId="urn:microsoft.com/office/officeart/2005/8/layout/process1"/>
    <dgm:cxn modelId="{0A3B60FC-A7B8-4D7E-844F-A487A675170B}" srcId="{3C8F0E46-68CD-4DDF-AB2E-320F9FD8C577}" destId="{3362BFA3-9C00-4FD9-BA90-2466E4F67098}" srcOrd="1" destOrd="0" parTransId="{F92955EF-30B5-4246-AA0B-A83DEBC2D938}" sibTransId="{0C13911D-6C8F-4A58-9B90-758502D4EAD5}"/>
    <dgm:cxn modelId="{B0EB1AC3-58EC-49C6-A187-696ED9A99AE6}" type="presParOf" srcId="{98F49DE8-7AC9-4A45-B40D-080DFE33A85A}" destId="{CCBA3BA1-6150-4293-9214-8C13400DF967}" srcOrd="0" destOrd="0" presId="urn:microsoft.com/office/officeart/2005/8/layout/process1"/>
    <dgm:cxn modelId="{29895712-280F-4529-BBA3-F74D684D617E}" type="presParOf" srcId="{98F49DE8-7AC9-4A45-B40D-080DFE33A85A}" destId="{DDB79623-B433-4800-AF92-9E6A189598BF}" srcOrd="1" destOrd="0" presId="urn:microsoft.com/office/officeart/2005/8/layout/process1"/>
    <dgm:cxn modelId="{B5909E7E-3F13-47C8-B4D2-6F1713EEE4E4}" type="presParOf" srcId="{DDB79623-B433-4800-AF92-9E6A189598BF}" destId="{E208B8D3-6AC5-48FE-ADCC-B1971521D00A}" srcOrd="0" destOrd="0" presId="urn:microsoft.com/office/officeart/2005/8/layout/process1"/>
    <dgm:cxn modelId="{BEE11E2E-F2FA-4F5E-BDE1-CE4990C6BD54}" type="presParOf" srcId="{98F49DE8-7AC9-4A45-B40D-080DFE33A85A}" destId="{59877182-66FE-4C9E-B383-ECD7619E6D1A}" srcOrd="2" destOrd="0" presId="urn:microsoft.com/office/officeart/2005/8/layout/process1"/>
    <dgm:cxn modelId="{E051798E-39CD-4DCA-A4B4-6D654954084F}" type="presParOf" srcId="{98F49DE8-7AC9-4A45-B40D-080DFE33A85A}" destId="{47CD43EB-FCE7-46EE-BFD6-20938BFCE423}" srcOrd="3" destOrd="0" presId="urn:microsoft.com/office/officeart/2005/8/layout/process1"/>
    <dgm:cxn modelId="{5B609B2A-33B6-49A2-BB16-E70EBA2EED06}" type="presParOf" srcId="{47CD43EB-FCE7-46EE-BFD6-20938BFCE423}" destId="{F20A4B52-38E9-4A08-AB85-BECBA65CF239}" srcOrd="0" destOrd="0" presId="urn:microsoft.com/office/officeart/2005/8/layout/process1"/>
    <dgm:cxn modelId="{4A39DB73-6062-45F1-99D7-21866AD2AC52}" type="presParOf" srcId="{98F49DE8-7AC9-4A45-B40D-080DFE33A85A}" destId="{10710FF7-7D07-4103-932A-C0F81DB80DC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5457FB-C818-4DE2-8F25-9F2121DB956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744C83E-FA40-49B8-82B8-5F2CF076A8C5}">
      <dgm:prSet phldrT="[Texto]"/>
      <dgm:spPr/>
      <dgm:t>
        <a:bodyPr/>
        <a:lstStyle/>
        <a:p>
          <a:r>
            <a:rPr lang="es-ES" dirty="0"/>
            <a:t>1</a:t>
          </a:r>
          <a:endParaRPr lang="es-CL" dirty="0"/>
        </a:p>
      </dgm:t>
    </dgm:pt>
    <dgm:pt modelId="{8864D727-1208-4C28-8C80-415D70D30DA8}" type="parTrans" cxnId="{DBCF28BA-C4A0-497E-A1C2-252A39F95376}">
      <dgm:prSet/>
      <dgm:spPr/>
      <dgm:t>
        <a:bodyPr/>
        <a:lstStyle/>
        <a:p>
          <a:endParaRPr lang="es-CL"/>
        </a:p>
      </dgm:t>
    </dgm:pt>
    <dgm:pt modelId="{17399906-DA18-4671-AE4D-1728FCFB3234}" type="sibTrans" cxnId="{DBCF28BA-C4A0-497E-A1C2-252A39F95376}">
      <dgm:prSet/>
      <dgm:spPr/>
      <dgm:t>
        <a:bodyPr/>
        <a:lstStyle/>
        <a:p>
          <a:endParaRPr lang="es-CL"/>
        </a:p>
      </dgm:t>
    </dgm:pt>
    <dgm:pt modelId="{9C117217-2448-4E47-9424-99DB9337CB9B}">
      <dgm:prSet phldrT="[Texto]"/>
      <dgm:spPr/>
      <dgm:t>
        <a:bodyPr/>
        <a:lstStyle/>
        <a:p>
          <a:r>
            <a:rPr lang="es-ES" dirty="0"/>
            <a:t>Permite visualizar las contradicciones a partir del contraste de los datos </a:t>
          </a:r>
          <a:r>
            <a:rPr lang="es-ES" dirty="0" err="1"/>
            <a:t>cuanti</a:t>
          </a:r>
          <a:r>
            <a:rPr lang="es-ES" dirty="0"/>
            <a:t>/</a:t>
          </a:r>
          <a:r>
            <a:rPr lang="es-ES" dirty="0" err="1"/>
            <a:t>cuali</a:t>
          </a:r>
          <a:endParaRPr lang="es-CL" dirty="0"/>
        </a:p>
      </dgm:t>
    </dgm:pt>
    <dgm:pt modelId="{A6C9C6BD-3307-4754-9627-3B4A6B29D3D2}" type="parTrans" cxnId="{683377D2-533B-4F21-8E25-15F73BA36E6A}">
      <dgm:prSet/>
      <dgm:spPr/>
      <dgm:t>
        <a:bodyPr/>
        <a:lstStyle/>
        <a:p>
          <a:endParaRPr lang="es-CL"/>
        </a:p>
      </dgm:t>
    </dgm:pt>
    <dgm:pt modelId="{CF0ADD0D-E4E6-449C-9410-8F0D5AAE9759}" type="sibTrans" cxnId="{683377D2-533B-4F21-8E25-15F73BA36E6A}">
      <dgm:prSet/>
      <dgm:spPr/>
      <dgm:t>
        <a:bodyPr/>
        <a:lstStyle/>
        <a:p>
          <a:endParaRPr lang="es-CL"/>
        </a:p>
      </dgm:t>
    </dgm:pt>
    <dgm:pt modelId="{6FE71717-5C44-4F0A-9B7E-6BF8C49DC101}">
      <dgm:prSet phldrT="[Texto]"/>
      <dgm:spPr/>
      <dgm:t>
        <a:bodyPr/>
        <a:lstStyle/>
        <a:p>
          <a:r>
            <a:rPr lang="es-ES" dirty="0"/>
            <a:t>2</a:t>
          </a:r>
          <a:endParaRPr lang="es-CL" dirty="0"/>
        </a:p>
      </dgm:t>
    </dgm:pt>
    <dgm:pt modelId="{E1082ED2-FCC4-4F65-97E2-861CAB5A3D81}" type="parTrans" cxnId="{1EBF5F55-C1B2-42A4-BB5A-ADF30423F901}">
      <dgm:prSet/>
      <dgm:spPr/>
      <dgm:t>
        <a:bodyPr/>
        <a:lstStyle/>
        <a:p>
          <a:endParaRPr lang="es-CL"/>
        </a:p>
      </dgm:t>
    </dgm:pt>
    <dgm:pt modelId="{1E406D2B-89FC-4599-9264-DD648EFAE8B7}" type="sibTrans" cxnId="{1EBF5F55-C1B2-42A4-BB5A-ADF30423F901}">
      <dgm:prSet/>
      <dgm:spPr/>
      <dgm:t>
        <a:bodyPr/>
        <a:lstStyle/>
        <a:p>
          <a:endParaRPr lang="es-CL"/>
        </a:p>
      </dgm:t>
    </dgm:pt>
    <dgm:pt modelId="{CD498B26-F07F-4310-BBF4-7C135CD0F93D}">
      <dgm:prSet phldrT="[Texto]"/>
      <dgm:spPr/>
      <dgm:t>
        <a:bodyPr/>
        <a:lstStyle/>
        <a:p>
          <a:r>
            <a:rPr lang="es-ES" dirty="0"/>
            <a:t>Promueven el trabajo interdisciplinario enriqueciendo la investigación.</a:t>
          </a:r>
          <a:endParaRPr lang="es-CL" dirty="0"/>
        </a:p>
      </dgm:t>
    </dgm:pt>
    <dgm:pt modelId="{799A9E55-60E7-45C3-B474-BDB089570C4E}" type="parTrans" cxnId="{492BEB10-F58D-4E01-A1C1-6E29A8E05EA7}">
      <dgm:prSet/>
      <dgm:spPr/>
      <dgm:t>
        <a:bodyPr/>
        <a:lstStyle/>
        <a:p>
          <a:endParaRPr lang="es-CL"/>
        </a:p>
      </dgm:t>
    </dgm:pt>
    <dgm:pt modelId="{6967C332-54DF-47EF-84AB-B14FB0599DF7}" type="sibTrans" cxnId="{492BEB10-F58D-4E01-A1C1-6E29A8E05EA7}">
      <dgm:prSet/>
      <dgm:spPr/>
      <dgm:t>
        <a:bodyPr/>
        <a:lstStyle/>
        <a:p>
          <a:endParaRPr lang="es-CL"/>
        </a:p>
      </dgm:t>
    </dgm:pt>
    <dgm:pt modelId="{C15F940E-26ED-466A-AEA9-ADBCDAE2C120}">
      <dgm:prSet phldrT="[Texto]"/>
      <dgm:spPr/>
      <dgm:t>
        <a:bodyPr/>
        <a:lstStyle/>
        <a:p>
          <a:r>
            <a:rPr lang="es-ES" dirty="0"/>
            <a:t>3</a:t>
          </a:r>
          <a:endParaRPr lang="es-CL" dirty="0"/>
        </a:p>
      </dgm:t>
    </dgm:pt>
    <dgm:pt modelId="{60922EDA-F3FE-4ED5-BBD6-7B5C0BC8F6EB}" type="parTrans" cxnId="{013C21FB-A5FA-4D02-A6E0-851E676444C1}">
      <dgm:prSet/>
      <dgm:spPr/>
      <dgm:t>
        <a:bodyPr/>
        <a:lstStyle/>
        <a:p>
          <a:endParaRPr lang="es-CL"/>
        </a:p>
      </dgm:t>
    </dgm:pt>
    <dgm:pt modelId="{DC81101F-5414-454C-9E93-CA8C85AD7105}" type="sibTrans" cxnId="{013C21FB-A5FA-4D02-A6E0-851E676444C1}">
      <dgm:prSet/>
      <dgm:spPr/>
      <dgm:t>
        <a:bodyPr/>
        <a:lstStyle/>
        <a:p>
          <a:endParaRPr lang="es-CL"/>
        </a:p>
      </dgm:t>
    </dgm:pt>
    <dgm:pt modelId="{7DDAFB55-4B9D-4C80-8D4C-B5514A05136B}">
      <dgm:prSet phldrT="[Texto]"/>
      <dgm:spPr/>
      <dgm:t>
        <a:bodyPr/>
        <a:lstStyle/>
        <a:p>
          <a:r>
            <a:rPr lang="es-ES" dirty="0"/>
            <a:t>Trabaja con una perspectiva amplia y en mayor profundidad el caso de estudio</a:t>
          </a:r>
          <a:endParaRPr lang="es-CL" dirty="0"/>
        </a:p>
      </dgm:t>
    </dgm:pt>
    <dgm:pt modelId="{550EE188-623F-4330-946C-13950C8D7C9A}" type="parTrans" cxnId="{11E21761-1F56-4DE1-B7EF-702F3E58A91F}">
      <dgm:prSet/>
      <dgm:spPr/>
      <dgm:t>
        <a:bodyPr/>
        <a:lstStyle/>
        <a:p>
          <a:endParaRPr lang="es-CL"/>
        </a:p>
      </dgm:t>
    </dgm:pt>
    <dgm:pt modelId="{FEA088A3-8615-40D8-B18F-F82935A09DE6}" type="sibTrans" cxnId="{11E21761-1F56-4DE1-B7EF-702F3E58A91F}">
      <dgm:prSet/>
      <dgm:spPr/>
      <dgm:t>
        <a:bodyPr/>
        <a:lstStyle/>
        <a:p>
          <a:endParaRPr lang="es-CL"/>
        </a:p>
      </dgm:t>
    </dgm:pt>
    <dgm:pt modelId="{D36E1BCD-F8E6-4970-AC49-D7AB706E42FB}">
      <dgm:prSet phldrT="[Texto]"/>
      <dgm:spPr/>
      <dgm:t>
        <a:bodyPr/>
        <a:lstStyle/>
        <a:p>
          <a:r>
            <a:rPr lang="es-ES" dirty="0"/>
            <a:t>4</a:t>
          </a:r>
          <a:endParaRPr lang="es-CL" dirty="0"/>
        </a:p>
      </dgm:t>
    </dgm:pt>
    <dgm:pt modelId="{2CA6EA8E-CCD9-4FB1-85FE-51CFE1F394E2}" type="parTrans" cxnId="{345BBD2F-C5DB-40F6-9747-3C91D06376BA}">
      <dgm:prSet/>
      <dgm:spPr/>
      <dgm:t>
        <a:bodyPr/>
        <a:lstStyle/>
        <a:p>
          <a:endParaRPr lang="es-CL"/>
        </a:p>
      </dgm:t>
    </dgm:pt>
    <dgm:pt modelId="{F410A1E3-11D9-4403-BAFC-320DCB1926DA}" type="sibTrans" cxnId="{345BBD2F-C5DB-40F6-9747-3C91D06376BA}">
      <dgm:prSet/>
      <dgm:spPr/>
      <dgm:t>
        <a:bodyPr/>
        <a:lstStyle/>
        <a:p>
          <a:endParaRPr lang="es-CL"/>
        </a:p>
      </dgm:t>
    </dgm:pt>
    <dgm:pt modelId="{175BB6EE-8C83-441C-9F87-A3630D3E794B}">
      <dgm:prSet/>
      <dgm:spPr/>
      <dgm:t>
        <a:bodyPr/>
        <a:lstStyle/>
        <a:p>
          <a:r>
            <a:rPr lang="es-ES" dirty="0"/>
            <a:t>Se le reconoce un mayor grado de “validación”</a:t>
          </a:r>
          <a:endParaRPr lang="es-CL" dirty="0"/>
        </a:p>
      </dgm:t>
    </dgm:pt>
    <dgm:pt modelId="{90413C82-BEEE-440D-A84E-B1E8B7AC83E8}" type="parTrans" cxnId="{8EBCFE47-1860-4332-A0C3-F4D0772ECC9C}">
      <dgm:prSet/>
      <dgm:spPr/>
      <dgm:t>
        <a:bodyPr/>
        <a:lstStyle/>
        <a:p>
          <a:endParaRPr lang="es-CL"/>
        </a:p>
      </dgm:t>
    </dgm:pt>
    <dgm:pt modelId="{A4581678-0043-4476-933D-90BCEAF6E575}" type="sibTrans" cxnId="{8EBCFE47-1860-4332-A0C3-F4D0772ECC9C}">
      <dgm:prSet/>
      <dgm:spPr/>
      <dgm:t>
        <a:bodyPr/>
        <a:lstStyle/>
        <a:p>
          <a:endParaRPr lang="es-CL"/>
        </a:p>
      </dgm:t>
    </dgm:pt>
    <dgm:pt modelId="{8E9A14F1-17E2-4F40-956B-7D5753A37C2E}" type="pres">
      <dgm:prSet presAssocID="{465457FB-C818-4DE2-8F25-9F2121DB956F}" presName="linearFlow" presStyleCnt="0">
        <dgm:presLayoutVars>
          <dgm:dir/>
          <dgm:animLvl val="lvl"/>
          <dgm:resizeHandles val="exact"/>
        </dgm:presLayoutVars>
      </dgm:prSet>
      <dgm:spPr/>
    </dgm:pt>
    <dgm:pt modelId="{D6CFEA2C-98E5-49C4-824C-6925BDE12F14}" type="pres">
      <dgm:prSet presAssocID="{4744C83E-FA40-49B8-82B8-5F2CF076A8C5}" presName="composite" presStyleCnt="0"/>
      <dgm:spPr/>
    </dgm:pt>
    <dgm:pt modelId="{C47A08D3-670C-4D37-B72C-5B65F785EA27}" type="pres">
      <dgm:prSet presAssocID="{4744C83E-FA40-49B8-82B8-5F2CF076A8C5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29AE1589-85D0-4416-8741-5E7EA6FCA461}" type="pres">
      <dgm:prSet presAssocID="{4744C83E-FA40-49B8-82B8-5F2CF076A8C5}" presName="descendantText" presStyleLbl="alignAcc1" presStyleIdx="0" presStyleCnt="4">
        <dgm:presLayoutVars>
          <dgm:bulletEnabled val="1"/>
        </dgm:presLayoutVars>
      </dgm:prSet>
      <dgm:spPr/>
    </dgm:pt>
    <dgm:pt modelId="{9AD4D5EA-2D23-4724-8868-E405F1CD1098}" type="pres">
      <dgm:prSet presAssocID="{17399906-DA18-4671-AE4D-1728FCFB3234}" presName="sp" presStyleCnt="0"/>
      <dgm:spPr/>
    </dgm:pt>
    <dgm:pt modelId="{0B41677D-0612-4441-A2E5-495C990569EB}" type="pres">
      <dgm:prSet presAssocID="{6FE71717-5C44-4F0A-9B7E-6BF8C49DC101}" presName="composite" presStyleCnt="0"/>
      <dgm:spPr/>
    </dgm:pt>
    <dgm:pt modelId="{69BCAAD4-0149-4DC6-9118-DF664A03ADDA}" type="pres">
      <dgm:prSet presAssocID="{6FE71717-5C44-4F0A-9B7E-6BF8C49DC10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2A2F7C46-5422-4D7B-80B3-5168097C039A}" type="pres">
      <dgm:prSet presAssocID="{6FE71717-5C44-4F0A-9B7E-6BF8C49DC101}" presName="descendantText" presStyleLbl="alignAcc1" presStyleIdx="1" presStyleCnt="4">
        <dgm:presLayoutVars>
          <dgm:bulletEnabled val="1"/>
        </dgm:presLayoutVars>
      </dgm:prSet>
      <dgm:spPr/>
    </dgm:pt>
    <dgm:pt modelId="{84036C18-49FD-4780-B25D-8BE477653E04}" type="pres">
      <dgm:prSet presAssocID="{1E406D2B-89FC-4599-9264-DD648EFAE8B7}" presName="sp" presStyleCnt="0"/>
      <dgm:spPr/>
    </dgm:pt>
    <dgm:pt modelId="{F0FE01B2-CDD2-434A-BC79-5D26F7CC6D9C}" type="pres">
      <dgm:prSet presAssocID="{C15F940E-26ED-466A-AEA9-ADBCDAE2C120}" presName="composite" presStyleCnt="0"/>
      <dgm:spPr/>
    </dgm:pt>
    <dgm:pt modelId="{F7652CD2-A890-4C56-A5A1-1132217DE825}" type="pres">
      <dgm:prSet presAssocID="{C15F940E-26ED-466A-AEA9-ADBCDAE2C120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75E16EC2-4F3E-4EA3-8282-049260FDBA60}" type="pres">
      <dgm:prSet presAssocID="{C15F940E-26ED-466A-AEA9-ADBCDAE2C120}" presName="descendantText" presStyleLbl="alignAcc1" presStyleIdx="2" presStyleCnt="4">
        <dgm:presLayoutVars>
          <dgm:bulletEnabled val="1"/>
        </dgm:presLayoutVars>
      </dgm:prSet>
      <dgm:spPr/>
    </dgm:pt>
    <dgm:pt modelId="{FF64CF0E-7D40-4003-B0DC-E6A3F59BE049}" type="pres">
      <dgm:prSet presAssocID="{DC81101F-5414-454C-9E93-CA8C85AD7105}" presName="sp" presStyleCnt="0"/>
      <dgm:spPr/>
    </dgm:pt>
    <dgm:pt modelId="{CEF8534E-4EE0-4982-ABD9-157E3A41355E}" type="pres">
      <dgm:prSet presAssocID="{D36E1BCD-F8E6-4970-AC49-D7AB706E42FB}" presName="composite" presStyleCnt="0"/>
      <dgm:spPr/>
    </dgm:pt>
    <dgm:pt modelId="{6DDE1258-45FF-44A1-AF58-6AC2E0A7AFB7}" type="pres">
      <dgm:prSet presAssocID="{D36E1BCD-F8E6-4970-AC49-D7AB706E42FB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4CD65395-92C3-4DD4-A718-6DC22C8F9036}" type="pres">
      <dgm:prSet presAssocID="{D36E1BCD-F8E6-4970-AC49-D7AB706E42FB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FC04900-BAA6-4EF5-90A3-1A863282EE45}" type="presOf" srcId="{465457FB-C818-4DE2-8F25-9F2121DB956F}" destId="{8E9A14F1-17E2-4F40-956B-7D5753A37C2E}" srcOrd="0" destOrd="0" presId="urn:microsoft.com/office/officeart/2005/8/layout/chevron2"/>
    <dgm:cxn modelId="{492BEB10-F58D-4E01-A1C1-6E29A8E05EA7}" srcId="{6FE71717-5C44-4F0A-9B7E-6BF8C49DC101}" destId="{CD498B26-F07F-4310-BBF4-7C135CD0F93D}" srcOrd="0" destOrd="0" parTransId="{799A9E55-60E7-45C3-B474-BDB089570C4E}" sibTransId="{6967C332-54DF-47EF-84AB-B14FB0599DF7}"/>
    <dgm:cxn modelId="{DB347115-27AE-44FF-A0C1-E698FB876872}" type="presOf" srcId="{D36E1BCD-F8E6-4970-AC49-D7AB706E42FB}" destId="{6DDE1258-45FF-44A1-AF58-6AC2E0A7AFB7}" srcOrd="0" destOrd="0" presId="urn:microsoft.com/office/officeart/2005/8/layout/chevron2"/>
    <dgm:cxn modelId="{733B2F1E-39FE-45D0-8CB2-DEA577031AAA}" type="presOf" srcId="{175BB6EE-8C83-441C-9F87-A3630D3E794B}" destId="{4CD65395-92C3-4DD4-A718-6DC22C8F9036}" srcOrd="0" destOrd="0" presId="urn:microsoft.com/office/officeart/2005/8/layout/chevron2"/>
    <dgm:cxn modelId="{345BBD2F-C5DB-40F6-9747-3C91D06376BA}" srcId="{465457FB-C818-4DE2-8F25-9F2121DB956F}" destId="{D36E1BCD-F8E6-4970-AC49-D7AB706E42FB}" srcOrd="3" destOrd="0" parTransId="{2CA6EA8E-CCD9-4FB1-85FE-51CFE1F394E2}" sibTransId="{F410A1E3-11D9-4403-BAFC-320DCB1926DA}"/>
    <dgm:cxn modelId="{11E21761-1F56-4DE1-B7EF-702F3E58A91F}" srcId="{C15F940E-26ED-466A-AEA9-ADBCDAE2C120}" destId="{7DDAFB55-4B9D-4C80-8D4C-B5514A05136B}" srcOrd="0" destOrd="0" parTransId="{550EE188-623F-4330-946C-13950C8D7C9A}" sibTransId="{FEA088A3-8615-40D8-B18F-F82935A09DE6}"/>
    <dgm:cxn modelId="{8EBCFE47-1860-4332-A0C3-F4D0772ECC9C}" srcId="{D36E1BCD-F8E6-4970-AC49-D7AB706E42FB}" destId="{175BB6EE-8C83-441C-9F87-A3630D3E794B}" srcOrd="0" destOrd="0" parTransId="{90413C82-BEEE-440D-A84E-B1E8B7AC83E8}" sibTransId="{A4581678-0043-4476-933D-90BCEAF6E575}"/>
    <dgm:cxn modelId="{09081D4A-92D8-4B35-A82E-82B8D0100ED4}" type="presOf" srcId="{9C117217-2448-4E47-9424-99DB9337CB9B}" destId="{29AE1589-85D0-4416-8741-5E7EA6FCA461}" srcOrd="0" destOrd="0" presId="urn:microsoft.com/office/officeart/2005/8/layout/chevron2"/>
    <dgm:cxn modelId="{1EBF5F55-C1B2-42A4-BB5A-ADF30423F901}" srcId="{465457FB-C818-4DE2-8F25-9F2121DB956F}" destId="{6FE71717-5C44-4F0A-9B7E-6BF8C49DC101}" srcOrd="1" destOrd="0" parTransId="{E1082ED2-FCC4-4F65-97E2-861CAB5A3D81}" sibTransId="{1E406D2B-89FC-4599-9264-DD648EFAE8B7}"/>
    <dgm:cxn modelId="{A191D485-C4A9-4863-A341-F046558AEC2C}" type="presOf" srcId="{CD498B26-F07F-4310-BBF4-7C135CD0F93D}" destId="{2A2F7C46-5422-4D7B-80B3-5168097C039A}" srcOrd="0" destOrd="0" presId="urn:microsoft.com/office/officeart/2005/8/layout/chevron2"/>
    <dgm:cxn modelId="{E75E5E92-044E-40B2-A364-9A8D151D780F}" type="presOf" srcId="{7DDAFB55-4B9D-4C80-8D4C-B5514A05136B}" destId="{75E16EC2-4F3E-4EA3-8282-049260FDBA60}" srcOrd="0" destOrd="0" presId="urn:microsoft.com/office/officeart/2005/8/layout/chevron2"/>
    <dgm:cxn modelId="{2E7A93A5-125F-4728-8943-4951A0A67FD3}" type="presOf" srcId="{4744C83E-FA40-49B8-82B8-5F2CF076A8C5}" destId="{C47A08D3-670C-4D37-B72C-5B65F785EA27}" srcOrd="0" destOrd="0" presId="urn:microsoft.com/office/officeart/2005/8/layout/chevron2"/>
    <dgm:cxn modelId="{DBCF28BA-C4A0-497E-A1C2-252A39F95376}" srcId="{465457FB-C818-4DE2-8F25-9F2121DB956F}" destId="{4744C83E-FA40-49B8-82B8-5F2CF076A8C5}" srcOrd="0" destOrd="0" parTransId="{8864D727-1208-4C28-8C80-415D70D30DA8}" sibTransId="{17399906-DA18-4671-AE4D-1728FCFB3234}"/>
    <dgm:cxn modelId="{683377D2-533B-4F21-8E25-15F73BA36E6A}" srcId="{4744C83E-FA40-49B8-82B8-5F2CF076A8C5}" destId="{9C117217-2448-4E47-9424-99DB9337CB9B}" srcOrd="0" destOrd="0" parTransId="{A6C9C6BD-3307-4754-9627-3B4A6B29D3D2}" sibTransId="{CF0ADD0D-E4E6-449C-9410-8F0D5AAE9759}"/>
    <dgm:cxn modelId="{8565DCD9-1006-4758-8B80-838CADFF4CBF}" type="presOf" srcId="{6FE71717-5C44-4F0A-9B7E-6BF8C49DC101}" destId="{69BCAAD4-0149-4DC6-9118-DF664A03ADDA}" srcOrd="0" destOrd="0" presId="urn:microsoft.com/office/officeart/2005/8/layout/chevron2"/>
    <dgm:cxn modelId="{0C5EFFE6-3CCB-47D8-8ADB-53A3ACA93155}" type="presOf" srcId="{C15F940E-26ED-466A-AEA9-ADBCDAE2C120}" destId="{F7652CD2-A890-4C56-A5A1-1132217DE825}" srcOrd="0" destOrd="0" presId="urn:microsoft.com/office/officeart/2005/8/layout/chevron2"/>
    <dgm:cxn modelId="{013C21FB-A5FA-4D02-A6E0-851E676444C1}" srcId="{465457FB-C818-4DE2-8F25-9F2121DB956F}" destId="{C15F940E-26ED-466A-AEA9-ADBCDAE2C120}" srcOrd="2" destOrd="0" parTransId="{60922EDA-F3FE-4ED5-BBD6-7B5C0BC8F6EB}" sibTransId="{DC81101F-5414-454C-9E93-CA8C85AD7105}"/>
    <dgm:cxn modelId="{D6EDCAC3-14F7-4EAC-859A-32240CE90AF1}" type="presParOf" srcId="{8E9A14F1-17E2-4F40-956B-7D5753A37C2E}" destId="{D6CFEA2C-98E5-49C4-824C-6925BDE12F14}" srcOrd="0" destOrd="0" presId="urn:microsoft.com/office/officeart/2005/8/layout/chevron2"/>
    <dgm:cxn modelId="{6A75C89A-1A59-4670-86C8-D0BAD757AB94}" type="presParOf" srcId="{D6CFEA2C-98E5-49C4-824C-6925BDE12F14}" destId="{C47A08D3-670C-4D37-B72C-5B65F785EA27}" srcOrd="0" destOrd="0" presId="urn:microsoft.com/office/officeart/2005/8/layout/chevron2"/>
    <dgm:cxn modelId="{7E0289B1-CC51-4772-B644-A44D2C3B54F0}" type="presParOf" srcId="{D6CFEA2C-98E5-49C4-824C-6925BDE12F14}" destId="{29AE1589-85D0-4416-8741-5E7EA6FCA461}" srcOrd="1" destOrd="0" presId="urn:microsoft.com/office/officeart/2005/8/layout/chevron2"/>
    <dgm:cxn modelId="{8967FBD5-428C-405C-8584-975233D67F96}" type="presParOf" srcId="{8E9A14F1-17E2-4F40-956B-7D5753A37C2E}" destId="{9AD4D5EA-2D23-4724-8868-E405F1CD1098}" srcOrd="1" destOrd="0" presId="urn:microsoft.com/office/officeart/2005/8/layout/chevron2"/>
    <dgm:cxn modelId="{64409860-D3C0-40BE-B3E3-8854E039A57C}" type="presParOf" srcId="{8E9A14F1-17E2-4F40-956B-7D5753A37C2E}" destId="{0B41677D-0612-4441-A2E5-495C990569EB}" srcOrd="2" destOrd="0" presId="urn:microsoft.com/office/officeart/2005/8/layout/chevron2"/>
    <dgm:cxn modelId="{591C1F4B-E963-40B7-BC67-EFF179FA5865}" type="presParOf" srcId="{0B41677D-0612-4441-A2E5-495C990569EB}" destId="{69BCAAD4-0149-4DC6-9118-DF664A03ADDA}" srcOrd="0" destOrd="0" presId="urn:microsoft.com/office/officeart/2005/8/layout/chevron2"/>
    <dgm:cxn modelId="{84047C47-9A9F-4560-A329-E331B9BA2440}" type="presParOf" srcId="{0B41677D-0612-4441-A2E5-495C990569EB}" destId="{2A2F7C46-5422-4D7B-80B3-5168097C039A}" srcOrd="1" destOrd="0" presId="urn:microsoft.com/office/officeart/2005/8/layout/chevron2"/>
    <dgm:cxn modelId="{551E5AE7-22CE-4195-8401-2D9C1751EB83}" type="presParOf" srcId="{8E9A14F1-17E2-4F40-956B-7D5753A37C2E}" destId="{84036C18-49FD-4780-B25D-8BE477653E04}" srcOrd="3" destOrd="0" presId="urn:microsoft.com/office/officeart/2005/8/layout/chevron2"/>
    <dgm:cxn modelId="{744DDAA3-D22E-42E2-8D61-59EBF75014CF}" type="presParOf" srcId="{8E9A14F1-17E2-4F40-956B-7D5753A37C2E}" destId="{F0FE01B2-CDD2-434A-BC79-5D26F7CC6D9C}" srcOrd="4" destOrd="0" presId="urn:microsoft.com/office/officeart/2005/8/layout/chevron2"/>
    <dgm:cxn modelId="{A23B599A-7E0D-4FE2-9F3C-73D61350BADB}" type="presParOf" srcId="{F0FE01B2-CDD2-434A-BC79-5D26F7CC6D9C}" destId="{F7652CD2-A890-4C56-A5A1-1132217DE825}" srcOrd="0" destOrd="0" presId="urn:microsoft.com/office/officeart/2005/8/layout/chevron2"/>
    <dgm:cxn modelId="{17092158-11E2-4140-B601-C56B1D9BC80F}" type="presParOf" srcId="{F0FE01B2-CDD2-434A-BC79-5D26F7CC6D9C}" destId="{75E16EC2-4F3E-4EA3-8282-049260FDBA60}" srcOrd="1" destOrd="0" presId="urn:microsoft.com/office/officeart/2005/8/layout/chevron2"/>
    <dgm:cxn modelId="{F6A1E9AE-CD46-4BD0-B7A4-75D84B1250D1}" type="presParOf" srcId="{8E9A14F1-17E2-4F40-956B-7D5753A37C2E}" destId="{FF64CF0E-7D40-4003-B0DC-E6A3F59BE049}" srcOrd="5" destOrd="0" presId="urn:microsoft.com/office/officeart/2005/8/layout/chevron2"/>
    <dgm:cxn modelId="{A69782C8-5A84-4933-AC66-E907248D5913}" type="presParOf" srcId="{8E9A14F1-17E2-4F40-956B-7D5753A37C2E}" destId="{CEF8534E-4EE0-4982-ABD9-157E3A41355E}" srcOrd="6" destOrd="0" presId="urn:microsoft.com/office/officeart/2005/8/layout/chevron2"/>
    <dgm:cxn modelId="{F3A96B48-2DBA-4524-B8EC-BF64E65EA7EA}" type="presParOf" srcId="{CEF8534E-4EE0-4982-ABD9-157E3A41355E}" destId="{6DDE1258-45FF-44A1-AF58-6AC2E0A7AFB7}" srcOrd="0" destOrd="0" presId="urn:microsoft.com/office/officeart/2005/8/layout/chevron2"/>
    <dgm:cxn modelId="{19175F34-9FA0-4DFA-8C58-07053297EDFB}" type="presParOf" srcId="{CEF8534E-4EE0-4982-ABD9-157E3A41355E}" destId="{4CD65395-92C3-4DD4-A718-6DC22C8F90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B4A079-018F-4BA4-8BDD-098190089525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L"/>
        </a:p>
      </dgm:t>
    </dgm:pt>
    <dgm:pt modelId="{342E7DAC-9780-430E-8419-3AF29F9038FC}">
      <dgm:prSet phldrT="[Texto]"/>
      <dgm:spPr/>
      <dgm:t>
        <a:bodyPr/>
        <a:lstStyle/>
        <a:p>
          <a:r>
            <a:rPr lang="es-ES" dirty="0"/>
            <a:t>1</a:t>
          </a:r>
          <a:endParaRPr lang="es-CL" dirty="0"/>
        </a:p>
      </dgm:t>
    </dgm:pt>
    <dgm:pt modelId="{AF56D97C-1B72-4D06-AB8C-EE4E4DFE6ABB}" type="parTrans" cxnId="{E424C884-EC83-45A8-AA06-B41C28A6B939}">
      <dgm:prSet/>
      <dgm:spPr/>
      <dgm:t>
        <a:bodyPr/>
        <a:lstStyle/>
        <a:p>
          <a:endParaRPr lang="es-CL"/>
        </a:p>
      </dgm:t>
    </dgm:pt>
    <dgm:pt modelId="{26220C7C-C57C-4619-9FDD-DF9E23D04FFF}" type="sibTrans" cxnId="{E424C884-EC83-45A8-AA06-B41C28A6B939}">
      <dgm:prSet/>
      <dgm:spPr/>
      <dgm:t>
        <a:bodyPr/>
        <a:lstStyle/>
        <a:p>
          <a:endParaRPr lang="es-CL"/>
        </a:p>
      </dgm:t>
    </dgm:pt>
    <dgm:pt modelId="{82A60AD3-A505-449D-AD0E-58CF0A8A9EED}">
      <dgm:prSet phldrT="[Texto]"/>
      <dgm:spPr/>
      <dgm:t>
        <a:bodyPr/>
        <a:lstStyle/>
        <a:p>
          <a:r>
            <a:rPr lang="es-ES" dirty="0"/>
            <a:t>Mayor complejidad del diseño.</a:t>
          </a:r>
          <a:endParaRPr lang="es-CL" dirty="0"/>
        </a:p>
      </dgm:t>
    </dgm:pt>
    <dgm:pt modelId="{0C9071C8-AA7A-4B9B-9EF3-C0644862AD73}" type="parTrans" cxnId="{8CB5DE48-7974-4A90-8327-62BCB17F0AF5}">
      <dgm:prSet/>
      <dgm:spPr/>
      <dgm:t>
        <a:bodyPr/>
        <a:lstStyle/>
        <a:p>
          <a:endParaRPr lang="es-CL"/>
        </a:p>
      </dgm:t>
    </dgm:pt>
    <dgm:pt modelId="{5DCF8F60-E244-4149-B53E-2B89F2E9B5AF}" type="sibTrans" cxnId="{8CB5DE48-7974-4A90-8327-62BCB17F0AF5}">
      <dgm:prSet/>
      <dgm:spPr/>
      <dgm:t>
        <a:bodyPr/>
        <a:lstStyle/>
        <a:p>
          <a:endParaRPr lang="es-CL"/>
        </a:p>
      </dgm:t>
    </dgm:pt>
    <dgm:pt modelId="{3E30F457-7B86-4968-9613-3141733F12F8}">
      <dgm:prSet phldrT="[Texto]"/>
      <dgm:spPr/>
      <dgm:t>
        <a:bodyPr/>
        <a:lstStyle/>
        <a:p>
          <a:r>
            <a:rPr lang="es-ES" dirty="0"/>
            <a:t>2</a:t>
          </a:r>
          <a:endParaRPr lang="es-CL" dirty="0"/>
        </a:p>
      </dgm:t>
    </dgm:pt>
    <dgm:pt modelId="{133363EF-8EEB-4E3A-B45C-DA65528721AD}" type="parTrans" cxnId="{189B1A68-70DF-4DAC-B233-79A125D47032}">
      <dgm:prSet/>
      <dgm:spPr/>
      <dgm:t>
        <a:bodyPr/>
        <a:lstStyle/>
        <a:p>
          <a:endParaRPr lang="es-CL"/>
        </a:p>
      </dgm:t>
    </dgm:pt>
    <dgm:pt modelId="{F0FBE111-6073-4C37-8642-6F4802E0D88A}" type="sibTrans" cxnId="{189B1A68-70DF-4DAC-B233-79A125D47032}">
      <dgm:prSet/>
      <dgm:spPr/>
      <dgm:t>
        <a:bodyPr/>
        <a:lstStyle/>
        <a:p>
          <a:endParaRPr lang="es-CL"/>
        </a:p>
      </dgm:t>
    </dgm:pt>
    <dgm:pt modelId="{47FEF5C7-827C-4B4F-8062-C108973C4E16}">
      <dgm:prSet phldrT="[Texto]"/>
      <dgm:spPr/>
      <dgm:t>
        <a:bodyPr/>
        <a:lstStyle/>
        <a:p>
          <a:r>
            <a:rPr lang="es-ES" dirty="0"/>
            <a:t>Requiere un mayor uso de recursos y tiempo que otras propuestas metodológicas.</a:t>
          </a:r>
          <a:endParaRPr lang="es-CL" dirty="0"/>
        </a:p>
      </dgm:t>
    </dgm:pt>
    <dgm:pt modelId="{A8520E72-4A05-49DF-A644-47E2D0004529}" type="parTrans" cxnId="{7FAB8E9B-F236-4ACF-9F6E-96CBE683025C}">
      <dgm:prSet/>
      <dgm:spPr/>
      <dgm:t>
        <a:bodyPr/>
        <a:lstStyle/>
        <a:p>
          <a:endParaRPr lang="es-CL"/>
        </a:p>
      </dgm:t>
    </dgm:pt>
    <dgm:pt modelId="{0D1B4C71-F5D4-4396-9F55-D98071968CF0}" type="sibTrans" cxnId="{7FAB8E9B-F236-4ACF-9F6E-96CBE683025C}">
      <dgm:prSet/>
      <dgm:spPr/>
      <dgm:t>
        <a:bodyPr/>
        <a:lstStyle/>
        <a:p>
          <a:endParaRPr lang="es-CL"/>
        </a:p>
      </dgm:t>
    </dgm:pt>
    <dgm:pt modelId="{8B976BDC-491B-4BB6-8813-76E02CF34F51}">
      <dgm:prSet phldrT="[Texto]"/>
      <dgm:spPr/>
      <dgm:t>
        <a:bodyPr/>
        <a:lstStyle/>
        <a:p>
          <a:r>
            <a:rPr lang="es-ES" dirty="0"/>
            <a:t>3</a:t>
          </a:r>
          <a:endParaRPr lang="es-CL" dirty="0"/>
        </a:p>
      </dgm:t>
    </dgm:pt>
    <dgm:pt modelId="{DF22BB35-41A0-4F35-BC55-BB5AF6934871}" type="parTrans" cxnId="{E9B0B28C-9BC9-40D0-9E39-BAC487F80CDB}">
      <dgm:prSet/>
      <dgm:spPr/>
      <dgm:t>
        <a:bodyPr/>
        <a:lstStyle/>
        <a:p>
          <a:endParaRPr lang="es-CL"/>
        </a:p>
      </dgm:t>
    </dgm:pt>
    <dgm:pt modelId="{56507A3B-B47C-4112-99F7-739FDB046EC5}" type="sibTrans" cxnId="{E9B0B28C-9BC9-40D0-9E39-BAC487F80CDB}">
      <dgm:prSet/>
      <dgm:spPr/>
      <dgm:t>
        <a:bodyPr/>
        <a:lstStyle/>
        <a:p>
          <a:endParaRPr lang="es-CL"/>
        </a:p>
      </dgm:t>
    </dgm:pt>
    <dgm:pt modelId="{11522E93-7330-4A51-9196-548128B50EC0}">
      <dgm:prSet phldrT="[Texto]"/>
      <dgm:spPr/>
      <dgm:t>
        <a:bodyPr/>
        <a:lstStyle/>
        <a:p>
          <a:r>
            <a:rPr lang="es-ES" dirty="0"/>
            <a:t>Volumen de datos inabarcables.</a:t>
          </a:r>
          <a:endParaRPr lang="es-CL" dirty="0"/>
        </a:p>
      </dgm:t>
    </dgm:pt>
    <dgm:pt modelId="{0BBF3881-1085-4103-BEF3-21277DE28FFF}" type="parTrans" cxnId="{63DB206A-3AB4-43E1-8069-5F9064BE9109}">
      <dgm:prSet/>
      <dgm:spPr/>
      <dgm:t>
        <a:bodyPr/>
        <a:lstStyle/>
        <a:p>
          <a:endParaRPr lang="es-CL"/>
        </a:p>
      </dgm:t>
    </dgm:pt>
    <dgm:pt modelId="{B919FE26-EE0A-4518-8F00-084CEC264938}" type="sibTrans" cxnId="{63DB206A-3AB4-43E1-8069-5F9064BE9109}">
      <dgm:prSet/>
      <dgm:spPr/>
      <dgm:t>
        <a:bodyPr/>
        <a:lstStyle/>
        <a:p>
          <a:endParaRPr lang="es-CL"/>
        </a:p>
      </dgm:t>
    </dgm:pt>
    <dgm:pt modelId="{425E15AD-7E15-4074-AD09-04FB212CF150}">
      <dgm:prSet phldrT="[Texto]"/>
      <dgm:spPr/>
      <dgm:t>
        <a:bodyPr/>
        <a:lstStyle/>
        <a:p>
          <a:r>
            <a:rPr lang="es-ES" dirty="0"/>
            <a:t>4</a:t>
          </a:r>
          <a:endParaRPr lang="es-CL" dirty="0"/>
        </a:p>
      </dgm:t>
    </dgm:pt>
    <dgm:pt modelId="{05E9596E-A6A9-4027-9747-0EADA119E72A}" type="parTrans" cxnId="{165E2411-BE43-462C-A728-19B569662AED}">
      <dgm:prSet/>
      <dgm:spPr/>
      <dgm:t>
        <a:bodyPr/>
        <a:lstStyle/>
        <a:p>
          <a:endParaRPr lang="es-CL"/>
        </a:p>
      </dgm:t>
    </dgm:pt>
    <dgm:pt modelId="{54325002-CF0F-4F00-900C-F0D6CBA8C952}" type="sibTrans" cxnId="{165E2411-BE43-462C-A728-19B569662AED}">
      <dgm:prSet/>
      <dgm:spPr/>
      <dgm:t>
        <a:bodyPr/>
        <a:lstStyle/>
        <a:p>
          <a:endParaRPr lang="es-CL"/>
        </a:p>
      </dgm:t>
    </dgm:pt>
    <dgm:pt modelId="{96C1A57A-8ADF-4AA3-A5BE-21C895D6D2AA}">
      <dgm:prSet/>
      <dgm:spPr/>
      <dgm:t>
        <a:bodyPr/>
        <a:lstStyle/>
        <a:p>
          <a:r>
            <a:rPr lang="es-ES" dirty="0"/>
            <a:t>Dificultad para replicar el estudio.</a:t>
          </a:r>
          <a:endParaRPr lang="es-CL" dirty="0"/>
        </a:p>
      </dgm:t>
    </dgm:pt>
    <dgm:pt modelId="{CD43AE95-05D5-459E-990B-2A91A5E4833F}" type="parTrans" cxnId="{5836AB43-E722-44C0-B2A7-27F318AFCC5A}">
      <dgm:prSet/>
      <dgm:spPr/>
      <dgm:t>
        <a:bodyPr/>
        <a:lstStyle/>
        <a:p>
          <a:endParaRPr lang="es-CL"/>
        </a:p>
      </dgm:t>
    </dgm:pt>
    <dgm:pt modelId="{A0B1C630-3885-408F-8B34-443AC38C5F7E}" type="sibTrans" cxnId="{5836AB43-E722-44C0-B2A7-27F318AFCC5A}">
      <dgm:prSet/>
      <dgm:spPr/>
      <dgm:t>
        <a:bodyPr/>
        <a:lstStyle/>
        <a:p>
          <a:endParaRPr lang="es-CL"/>
        </a:p>
      </dgm:t>
    </dgm:pt>
    <dgm:pt modelId="{242B29EC-90AC-41F2-9D51-20B763193E01}" type="pres">
      <dgm:prSet presAssocID="{B4B4A079-018F-4BA4-8BDD-098190089525}" presName="linearFlow" presStyleCnt="0">
        <dgm:presLayoutVars>
          <dgm:dir/>
          <dgm:animLvl val="lvl"/>
          <dgm:resizeHandles val="exact"/>
        </dgm:presLayoutVars>
      </dgm:prSet>
      <dgm:spPr/>
    </dgm:pt>
    <dgm:pt modelId="{9D17CB7F-4BB8-4F55-BE26-13B1997A0561}" type="pres">
      <dgm:prSet presAssocID="{342E7DAC-9780-430E-8419-3AF29F9038FC}" presName="composite" presStyleCnt="0"/>
      <dgm:spPr/>
    </dgm:pt>
    <dgm:pt modelId="{A047596C-99A3-4931-B132-781F9FDE8B43}" type="pres">
      <dgm:prSet presAssocID="{342E7DAC-9780-430E-8419-3AF29F9038F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2F1C60FB-AE55-4385-905E-B27E6631F101}" type="pres">
      <dgm:prSet presAssocID="{342E7DAC-9780-430E-8419-3AF29F9038FC}" presName="descendantText" presStyleLbl="alignAcc1" presStyleIdx="0" presStyleCnt="4">
        <dgm:presLayoutVars>
          <dgm:bulletEnabled val="1"/>
        </dgm:presLayoutVars>
      </dgm:prSet>
      <dgm:spPr/>
    </dgm:pt>
    <dgm:pt modelId="{608B88A2-6B3B-4C05-B3A0-6648A2D73800}" type="pres">
      <dgm:prSet presAssocID="{26220C7C-C57C-4619-9FDD-DF9E23D04FFF}" presName="sp" presStyleCnt="0"/>
      <dgm:spPr/>
    </dgm:pt>
    <dgm:pt modelId="{02E8BC0A-5572-4A5F-BA76-C9230F97C4F7}" type="pres">
      <dgm:prSet presAssocID="{3E30F457-7B86-4968-9613-3141733F12F8}" presName="composite" presStyleCnt="0"/>
      <dgm:spPr/>
    </dgm:pt>
    <dgm:pt modelId="{9F6CF5C8-33B5-4035-9216-CEF7226C2EC9}" type="pres">
      <dgm:prSet presAssocID="{3E30F457-7B86-4968-9613-3141733F12F8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1FD42C5-7FD6-4E34-A7BD-80F6A4821E63}" type="pres">
      <dgm:prSet presAssocID="{3E30F457-7B86-4968-9613-3141733F12F8}" presName="descendantText" presStyleLbl="alignAcc1" presStyleIdx="1" presStyleCnt="4">
        <dgm:presLayoutVars>
          <dgm:bulletEnabled val="1"/>
        </dgm:presLayoutVars>
      </dgm:prSet>
      <dgm:spPr/>
    </dgm:pt>
    <dgm:pt modelId="{8A94AC36-A5D8-44D5-A085-EA61CBD461E7}" type="pres">
      <dgm:prSet presAssocID="{F0FBE111-6073-4C37-8642-6F4802E0D88A}" presName="sp" presStyleCnt="0"/>
      <dgm:spPr/>
    </dgm:pt>
    <dgm:pt modelId="{2B6A4C80-48CF-4B5B-957B-B96946C0215F}" type="pres">
      <dgm:prSet presAssocID="{8B976BDC-491B-4BB6-8813-76E02CF34F51}" presName="composite" presStyleCnt="0"/>
      <dgm:spPr/>
    </dgm:pt>
    <dgm:pt modelId="{1AFD91AA-7370-4197-9FEC-31DDEE4755D2}" type="pres">
      <dgm:prSet presAssocID="{8B976BDC-491B-4BB6-8813-76E02CF34F51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FF81CB03-7F40-4418-95F2-7A5CD1C01304}" type="pres">
      <dgm:prSet presAssocID="{8B976BDC-491B-4BB6-8813-76E02CF34F51}" presName="descendantText" presStyleLbl="alignAcc1" presStyleIdx="2" presStyleCnt="4">
        <dgm:presLayoutVars>
          <dgm:bulletEnabled val="1"/>
        </dgm:presLayoutVars>
      </dgm:prSet>
      <dgm:spPr/>
    </dgm:pt>
    <dgm:pt modelId="{49F679F0-8B2C-40BA-B7ED-93D28DFF9560}" type="pres">
      <dgm:prSet presAssocID="{56507A3B-B47C-4112-99F7-739FDB046EC5}" presName="sp" presStyleCnt="0"/>
      <dgm:spPr/>
    </dgm:pt>
    <dgm:pt modelId="{31ACBB83-58A0-468F-B1A6-BEF0935E6421}" type="pres">
      <dgm:prSet presAssocID="{425E15AD-7E15-4074-AD09-04FB212CF150}" presName="composite" presStyleCnt="0"/>
      <dgm:spPr/>
    </dgm:pt>
    <dgm:pt modelId="{023B1D13-A5EF-41F2-A92B-748FB5A0CA0C}" type="pres">
      <dgm:prSet presAssocID="{425E15AD-7E15-4074-AD09-04FB212CF150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0341954-995E-497F-8576-FAA8228A3237}" type="pres">
      <dgm:prSet presAssocID="{425E15AD-7E15-4074-AD09-04FB212CF150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AB90E10-A6D7-414A-93A9-11E8E8432E56}" type="presOf" srcId="{B4B4A079-018F-4BA4-8BDD-098190089525}" destId="{242B29EC-90AC-41F2-9D51-20B763193E01}" srcOrd="0" destOrd="0" presId="urn:microsoft.com/office/officeart/2005/8/layout/chevron2"/>
    <dgm:cxn modelId="{165E2411-BE43-462C-A728-19B569662AED}" srcId="{B4B4A079-018F-4BA4-8BDD-098190089525}" destId="{425E15AD-7E15-4074-AD09-04FB212CF150}" srcOrd="3" destOrd="0" parTransId="{05E9596E-A6A9-4027-9747-0EADA119E72A}" sibTransId="{54325002-CF0F-4F00-900C-F0D6CBA8C952}"/>
    <dgm:cxn modelId="{4E4EEA11-3222-4699-9441-AD71F9857720}" type="presOf" srcId="{3E30F457-7B86-4968-9613-3141733F12F8}" destId="{9F6CF5C8-33B5-4035-9216-CEF7226C2EC9}" srcOrd="0" destOrd="0" presId="urn:microsoft.com/office/officeart/2005/8/layout/chevron2"/>
    <dgm:cxn modelId="{A4C5FC3A-1D7A-40C5-98E7-FE147496F6D2}" type="presOf" srcId="{47FEF5C7-827C-4B4F-8062-C108973C4E16}" destId="{31FD42C5-7FD6-4E34-A7BD-80F6A4821E63}" srcOrd="0" destOrd="0" presId="urn:microsoft.com/office/officeart/2005/8/layout/chevron2"/>
    <dgm:cxn modelId="{A580045B-3B3B-4F5E-9FAD-337DD74043E4}" type="presOf" srcId="{342E7DAC-9780-430E-8419-3AF29F9038FC}" destId="{A047596C-99A3-4931-B132-781F9FDE8B43}" srcOrd="0" destOrd="0" presId="urn:microsoft.com/office/officeart/2005/8/layout/chevron2"/>
    <dgm:cxn modelId="{5836AB43-E722-44C0-B2A7-27F318AFCC5A}" srcId="{425E15AD-7E15-4074-AD09-04FB212CF150}" destId="{96C1A57A-8ADF-4AA3-A5BE-21C895D6D2AA}" srcOrd="0" destOrd="0" parTransId="{CD43AE95-05D5-459E-990B-2A91A5E4833F}" sibTransId="{A0B1C630-3885-408F-8B34-443AC38C5F7E}"/>
    <dgm:cxn modelId="{189B1A68-70DF-4DAC-B233-79A125D47032}" srcId="{B4B4A079-018F-4BA4-8BDD-098190089525}" destId="{3E30F457-7B86-4968-9613-3141733F12F8}" srcOrd="1" destOrd="0" parTransId="{133363EF-8EEB-4E3A-B45C-DA65528721AD}" sibTransId="{F0FBE111-6073-4C37-8642-6F4802E0D88A}"/>
    <dgm:cxn modelId="{8CB5DE48-7974-4A90-8327-62BCB17F0AF5}" srcId="{342E7DAC-9780-430E-8419-3AF29F9038FC}" destId="{82A60AD3-A505-449D-AD0E-58CF0A8A9EED}" srcOrd="0" destOrd="0" parTransId="{0C9071C8-AA7A-4B9B-9EF3-C0644862AD73}" sibTransId="{5DCF8F60-E244-4149-B53E-2B89F2E9B5AF}"/>
    <dgm:cxn modelId="{63DB206A-3AB4-43E1-8069-5F9064BE9109}" srcId="{8B976BDC-491B-4BB6-8813-76E02CF34F51}" destId="{11522E93-7330-4A51-9196-548128B50EC0}" srcOrd="0" destOrd="0" parTransId="{0BBF3881-1085-4103-BEF3-21277DE28FFF}" sibTransId="{B919FE26-EE0A-4518-8F00-084CEC264938}"/>
    <dgm:cxn modelId="{23259157-9FE4-4FA4-B2DB-CD85ADAE4063}" type="presOf" srcId="{11522E93-7330-4A51-9196-548128B50EC0}" destId="{FF81CB03-7F40-4418-95F2-7A5CD1C01304}" srcOrd="0" destOrd="0" presId="urn:microsoft.com/office/officeart/2005/8/layout/chevron2"/>
    <dgm:cxn modelId="{E424C884-EC83-45A8-AA06-B41C28A6B939}" srcId="{B4B4A079-018F-4BA4-8BDD-098190089525}" destId="{342E7DAC-9780-430E-8419-3AF29F9038FC}" srcOrd="0" destOrd="0" parTransId="{AF56D97C-1B72-4D06-AB8C-EE4E4DFE6ABB}" sibTransId="{26220C7C-C57C-4619-9FDD-DF9E23D04FFF}"/>
    <dgm:cxn modelId="{E9B0B28C-9BC9-40D0-9E39-BAC487F80CDB}" srcId="{B4B4A079-018F-4BA4-8BDD-098190089525}" destId="{8B976BDC-491B-4BB6-8813-76E02CF34F51}" srcOrd="2" destOrd="0" parTransId="{DF22BB35-41A0-4F35-BC55-BB5AF6934871}" sibTransId="{56507A3B-B47C-4112-99F7-739FDB046EC5}"/>
    <dgm:cxn modelId="{7FAB8E9B-F236-4ACF-9F6E-96CBE683025C}" srcId="{3E30F457-7B86-4968-9613-3141733F12F8}" destId="{47FEF5C7-827C-4B4F-8062-C108973C4E16}" srcOrd="0" destOrd="0" parTransId="{A8520E72-4A05-49DF-A644-47E2D0004529}" sibTransId="{0D1B4C71-F5D4-4396-9F55-D98071968CF0}"/>
    <dgm:cxn modelId="{264CCFBF-6900-4E49-9F10-0B9243ADDF09}" type="presOf" srcId="{8B976BDC-491B-4BB6-8813-76E02CF34F51}" destId="{1AFD91AA-7370-4197-9FEC-31DDEE4755D2}" srcOrd="0" destOrd="0" presId="urn:microsoft.com/office/officeart/2005/8/layout/chevron2"/>
    <dgm:cxn modelId="{A678C0CF-E256-4417-8BA9-4B9FD688CF39}" type="presOf" srcId="{82A60AD3-A505-449D-AD0E-58CF0A8A9EED}" destId="{2F1C60FB-AE55-4385-905E-B27E6631F101}" srcOrd="0" destOrd="0" presId="urn:microsoft.com/office/officeart/2005/8/layout/chevron2"/>
    <dgm:cxn modelId="{472F96E7-9227-416C-9DAC-3E1FAAE77A48}" type="presOf" srcId="{96C1A57A-8ADF-4AA3-A5BE-21C895D6D2AA}" destId="{60341954-995E-497F-8576-FAA8228A3237}" srcOrd="0" destOrd="0" presId="urn:microsoft.com/office/officeart/2005/8/layout/chevron2"/>
    <dgm:cxn modelId="{825E72F0-A865-464E-B3B4-6096916864FA}" type="presOf" srcId="{425E15AD-7E15-4074-AD09-04FB212CF150}" destId="{023B1D13-A5EF-41F2-A92B-748FB5A0CA0C}" srcOrd="0" destOrd="0" presId="urn:microsoft.com/office/officeart/2005/8/layout/chevron2"/>
    <dgm:cxn modelId="{028F5AAE-2C8F-4555-BDF3-3DBBF5B887A6}" type="presParOf" srcId="{242B29EC-90AC-41F2-9D51-20B763193E01}" destId="{9D17CB7F-4BB8-4F55-BE26-13B1997A0561}" srcOrd="0" destOrd="0" presId="urn:microsoft.com/office/officeart/2005/8/layout/chevron2"/>
    <dgm:cxn modelId="{3BEFE7AE-23A4-4683-993A-6683B737046C}" type="presParOf" srcId="{9D17CB7F-4BB8-4F55-BE26-13B1997A0561}" destId="{A047596C-99A3-4931-B132-781F9FDE8B43}" srcOrd="0" destOrd="0" presId="urn:microsoft.com/office/officeart/2005/8/layout/chevron2"/>
    <dgm:cxn modelId="{46B63AEE-95AD-472D-9C7F-18B40700E7EB}" type="presParOf" srcId="{9D17CB7F-4BB8-4F55-BE26-13B1997A0561}" destId="{2F1C60FB-AE55-4385-905E-B27E6631F101}" srcOrd="1" destOrd="0" presId="urn:microsoft.com/office/officeart/2005/8/layout/chevron2"/>
    <dgm:cxn modelId="{787125CE-616F-4DB9-9D00-3903AEF68F8D}" type="presParOf" srcId="{242B29EC-90AC-41F2-9D51-20B763193E01}" destId="{608B88A2-6B3B-4C05-B3A0-6648A2D73800}" srcOrd="1" destOrd="0" presId="urn:microsoft.com/office/officeart/2005/8/layout/chevron2"/>
    <dgm:cxn modelId="{98C08BB8-1AED-4821-8580-257DFB6B94A7}" type="presParOf" srcId="{242B29EC-90AC-41F2-9D51-20B763193E01}" destId="{02E8BC0A-5572-4A5F-BA76-C9230F97C4F7}" srcOrd="2" destOrd="0" presId="urn:microsoft.com/office/officeart/2005/8/layout/chevron2"/>
    <dgm:cxn modelId="{2E8FBBFF-997B-441D-8059-93F7028A5C3E}" type="presParOf" srcId="{02E8BC0A-5572-4A5F-BA76-C9230F97C4F7}" destId="{9F6CF5C8-33B5-4035-9216-CEF7226C2EC9}" srcOrd="0" destOrd="0" presId="urn:microsoft.com/office/officeart/2005/8/layout/chevron2"/>
    <dgm:cxn modelId="{C12B5B76-B7A3-403F-8827-503F6A9DFB6E}" type="presParOf" srcId="{02E8BC0A-5572-4A5F-BA76-C9230F97C4F7}" destId="{31FD42C5-7FD6-4E34-A7BD-80F6A4821E63}" srcOrd="1" destOrd="0" presId="urn:microsoft.com/office/officeart/2005/8/layout/chevron2"/>
    <dgm:cxn modelId="{9752CB9F-62FC-4E5B-98A8-056592321DB1}" type="presParOf" srcId="{242B29EC-90AC-41F2-9D51-20B763193E01}" destId="{8A94AC36-A5D8-44D5-A085-EA61CBD461E7}" srcOrd="3" destOrd="0" presId="urn:microsoft.com/office/officeart/2005/8/layout/chevron2"/>
    <dgm:cxn modelId="{C0B3F86A-5CEA-4772-A37B-25AE41DD7039}" type="presParOf" srcId="{242B29EC-90AC-41F2-9D51-20B763193E01}" destId="{2B6A4C80-48CF-4B5B-957B-B96946C0215F}" srcOrd="4" destOrd="0" presId="urn:microsoft.com/office/officeart/2005/8/layout/chevron2"/>
    <dgm:cxn modelId="{C954D65F-2F7D-4E08-9740-CFC264F76293}" type="presParOf" srcId="{2B6A4C80-48CF-4B5B-957B-B96946C0215F}" destId="{1AFD91AA-7370-4197-9FEC-31DDEE4755D2}" srcOrd="0" destOrd="0" presId="urn:microsoft.com/office/officeart/2005/8/layout/chevron2"/>
    <dgm:cxn modelId="{64DA5176-248D-4BA2-806B-86C453135DF1}" type="presParOf" srcId="{2B6A4C80-48CF-4B5B-957B-B96946C0215F}" destId="{FF81CB03-7F40-4418-95F2-7A5CD1C01304}" srcOrd="1" destOrd="0" presId="urn:microsoft.com/office/officeart/2005/8/layout/chevron2"/>
    <dgm:cxn modelId="{AC48D569-4496-419F-8AD5-21C878F52F19}" type="presParOf" srcId="{242B29EC-90AC-41F2-9D51-20B763193E01}" destId="{49F679F0-8B2C-40BA-B7ED-93D28DFF9560}" srcOrd="5" destOrd="0" presId="urn:microsoft.com/office/officeart/2005/8/layout/chevron2"/>
    <dgm:cxn modelId="{A4D2CE3E-3F3D-4DD0-912C-F7D6B2B1B8F9}" type="presParOf" srcId="{242B29EC-90AC-41F2-9D51-20B763193E01}" destId="{31ACBB83-58A0-468F-B1A6-BEF0935E6421}" srcOrd="6" destOrd="0" presId="urn:microsoft.com/office/officeart/2005/8/layout/chevron2"/>
    <dgm:cxn modelId="{6FF40165-83F0-4EC0-8506-A5A638C7510C}" type="presParOf" srcId="{31ACBB83-58A0-468F-B1A6-BEF0935E6421}" destId="{023B1D13-A5EF-41F2-A92B-748FB5A0CA0C}" srcOrd="0" destOrd="0" presId="urn:microsoft.com/office/officeart/2005/8/layout/chevron2"/>
    <dgm:cxn modelId="{A1A8DA84-E56E-404F-94F0-9D60E3A0C915}" type="presParOf" srcId="{31ACBB83-58A0-468F-B1A6-BEF0935E6421}" destId="{60341954-995E-497F-8576-FAA8228A32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98BE7-2085-4DCC-A55D-86B0D15199F2}">
      <dsp:nvSpPr>
        <dsp:cNvPr id="0" name=""/>
        <dsp:cNvSpPr/>
      </dsp:nvSpPr>
      <dsp:spPr>
        <a:xfrm>
          <a:off x="3385297" y="2019854"/>
          <a:ext cx="1549944" cy="1549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>
              <a:solidFill>
                <a:schemeClr val="tx1"/>
              </a:solidFill>
            </a:rPr>
            <a:t>MM</a:t>
          </a:r>
          <a:endParaRPr lang="es-CL" sz="4400" kern="1200" dirty="0">
            <a:solidFill>
              <a:schemeClr val="tx1"/>
            </a:solidFill>
          </a:endParaRPr>
        </a:p>
      </dsp:txBody>
      <dsp:txXfrm>
        <a:off x="3612281" y="2246838"/>
        <a:ext cx="1095976" cy="1095976"/>
      </dsp:txXfrm>
    </dsp:sp>
    <dsp:sp modelId="{A92CA3F2-4836-4612-B853-CE52E10BD5A1}">
      <dsp:nvSpPr>
        <dsp:cNvPr id="0" name=""/>
        <dsp:cNvSpPr/>
      </dsp:nvSpPr>
      <dsp:spPr>
        <a:xfrm rot="16200000">
          <a:off x="3927521" y="1770340"/>
          <a:ext cx="465497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465497" y="1676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>
            <a:solidFill>
              <a:schemeClr val="tx1"/>
            </a:solidFill>
          </a:endParaRPr>
        </a:p>
      </dsp:txBody>
      <dsp:txXfrm>
        <a:off x="4148632" y="1775467"/>
        <a:ext cx="23274" cy="23274"/>
      </dsp:txXfrm>
    </dsp:sp>
    <dsp:sp modelId="{35574900-00C2-41E0-A237-FC8CD1D78649}">
      <dsp:nvSpPr>
        <dsp:cNvPr id="0" name=""/>
        <dsp:cNvSpPr/>
      </dsp:nvSpPr>
      <dsp:spPr>
        <a:xfrm>
          <a:off x="3385297" y="4412"/>
          <a:ext cx="1549944" cy="15499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 err="1">
              <a:solidFill>
                <a:schemeClr val="tx1"/>
              </a:solidFill>
            </a:rPr>
            <a:t>multimétodo</a:t>
          </a:r>
          <a:endParaRPr lang="es-CL" sz="1100" kern="1200" dirty="0">
            <a:solidFill>
              <a:schemeClr val="tx1"/>
            </a:solidFill>
          </a:endParaRPr>
        </a:p>
      </dsp:txBody>
      <dsp:txXfrm>
        <a:off x="3612281" y="231396"/>
        <a:ext cx="1095976" cy="1095976"/>
      </dsp:txXfrm>
    </dsp:sp>
    <dsp:sp modelId="{9999529D-ACF3-4E1E-8BA7-F4E04736E186}">
      <dsp:nvSpPr>
        <dsp:cNvPr id="0" name=""/>
        <dsp:cNvSpPr/>
      </dsp:nvSpPr>
      <dsp:spPr>
        <a:xfrm>
          <a:off x="4935242" y="2778061"/>
          <a:ext cx="465497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465497" y="1676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>
            <a:solidFill>
              <a:schemeClr val="tx1"/>
            </a:solidFill>
          </a:endParaRPr>
        </a:p>
      </dsp:txBody>
      <dsp:txXfrm>
        <a:off x="5156353" y="2783189"/>
        <a:ext cx="23274" cy="23274"/>
      </dsp:txXfrm>
    </dsp:sp>
    <dsp:sp modelId="{408CA18E-2E2D-42A3-AEE2-22C2716FB164}">
      <dsp:nvSpPr>
        <dsp:cNvPr id="0" name=""/>
        <dsp:cNvSpPr/>
      </dsp:nvSpPr>
      <dsp:spPr>
        <a:xfrm>
          <a:off x="5400740" y="2019854"/>
          <a:ext cx="1549944" cy="1549944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 err="1">
              <a:solidFill>
                <a:schemeClr val="tx1"/>
              </a:solidFill>
            </a:rPr>
            <a:t>multiestrategia</a:t>
          </a:r>
          <a:endParaRPr lang="es-CL" sz="1100" kern="1200" dirty="0">
            <a:solidFill>
              <a:schemeClr val="tx1"/>
            </a:solidFill>
          </a:endParaRPr>
        </a:p>
      </dsp:txBody>
      <dsp:txXfrm>
        <a:off x="5627724" y="2246838"/>
        <a:ext cx="1095976" cy="1095976"/>
      </dsp:txXfrm>
    </dsp:sp>
    <dsp:sp modelId="{2041F80A-ACD1-4560-AD83-B90C1D235CAB}">
      <dsp:nvSpPr>
        <dsp:cNvPr id="0" name=""/>
        <dsp:cNvSpPr/>
      </dsp:nvSpPr>
      <dsp:spPr>
        <a:xfrm rot="5400000">
          <a:off x="3927521" y="3785782"/>
          <a:ext cx="465497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465497" y="1676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>
            <a:solidFill>
              <a:schemeClr val="tx1"/>
            </a:solidFill>
          </a:endParaRPr>
        </a:p>
      </dsp:txBody>
      <dsp:txXfrm>
        <a:off x="4148632" y="3790910"/>
        <a:ext cx="23274" cy="23274"/>
      </dsp:txXfrm>
    </dsp:sp>
    <dsp:sp modelId="{C764BBCC-4B2B-42D9-B295-82A33DF9D232}">
      <dsp:nvSpPr>
        <dsp:cNvPr id="0" name=""/>
        <dsp:cNvSpPr/>
      </dsp:nvSpPr>
      <dsp:spPr>
        <a:xfrm>
          <a:off x="3385297" y="4035296"/>
          <a:ext cx="1549944" cy="1549944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Pluralismo metodológico</a:t>
          </a:r>
          <a:endParaRPr lang="es-CL" sz="1100" kern="1200" dirty="0">
            <a:solidFill>
              <a:schemeClr val="tx1"/>
            </a:solidFill>
          </a:endParaRPr>
        </a:p>
      </dsp:txBody>
      <dsp:txXfrm>
        <a:off x="3612281" y="4262280"/>
        <a:ext cx="1095976" cy="1095976"/>
      </dsp:txXfrm>
    </dsp:sp>
    <dsp:sp modelId="{3DE7927F-59EC-4AA5-9017-1DC705CA3022}">
      <dsp:nvSpPr>
        <dsp:cNvPr id="0" name=""/>
        <dsp:cNvSpPr/>
      </dsp:nvSpPr>
      <dsp:spPr>
        <a:xfrm rot="10800000">
          <a:off x="2919799" y="2778061"/>
          <a:ext cx="465497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465497" y="1676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>
            <a:solidFill>
              <a:schemeClr val="tx1"/>
            </a:solidFill>
          </a:endParaRPr>
        </a:p>
      </dsp:txBody>
      <dsp:txXfrm rot="10800000">
        <a:off x="3140911" y="2783189"/>
        <a:ext cx="23274" cy="23274"/>
      </dsp:txXfrm>
    </dsp:sp>
    <dsp:sp modelId="{33EB2EA7-F088-4BB7-8E9C-AC3E14A77A1F}">
      <dsp:nvSpPr>
        <dsp:cNvPr id="0" name=""/>
        <dsp:cNvSpPr/>
      </dsp:nvSpPr>
      <dsp:spPr>
        <a:xfrm>
          <a:off x="1369855" y="2019854"/>
          <a:ext cx="1549944" cy="1549944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Investigación mixta</a:t>
          </a:r>
          <a:endParaRPr lang="es-CL" sz="1100" kern="1200" dirty="0">
            <a:solidFill>
              <a:schemeClr val="tx1"/>
            </a:solidFill>
          </a:endParaRPr>
        </a:p>
      </dsp:txBody>
      <dsp:txXfrm>
        <a:off x="1596839" y="2246838"/>
        <a:ext cx="1095976" cy="1095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D0B9F-15D4-4440-BAE8-EA22DC466AF1}">
      <dsp:nvSpPr>
        <dsp:cNvPr id="0" name=""/>
        <dsp:cNvSpPr/>
      </dsp:nvSpPr>
      <dsp:spPr>
        <a:xfrm>
          <a:off x="1268956" y="234427"/>
          <a:ext cx="3617804" cy="36177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b="1" kern="1200" dirty="0">
              <a:solidFill>
                <a:schemeClr val="tx1"/>
              </a:solidFill>
            </a:rPr>
            <a:t>MM</a:t>
          </a:r>
          <a:endParaRPr lang="es-CL" sz="4400" b="1" kern="1200" dirty="0">
            <a:solidFill>
              <a:schemeClr val="tx1"/>
            </a:solidFill>
          </a:endParaRPr>
        </a:p>
      </dsp:txBody>
      <dsp:txXfrm>
        <a:off x="1798771" y="764231"/>
        <a:ext cx="2558174" cy="2558118"/>
      </dsp:txXfrm>
    </dsp:sp>
    <dsp:sp modelId="{4E82606C-4026-4346-BDD5-5039FD063CE3}">
      <dsp:nvSpPr>
        <dsp:cNvPr id="0" name=""/>
        <dsp:cNvSpPr/>
      </dsp:nvSpPr>
      <dsp:spPr>
        <a:xfrm>
          <a:off x="3333197" y="69600"/>
          <a:ext cx="402352" cy="4023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86451-CB75-422F-A165-D2B0F4F3B61B}">
      <dsp:nvSpPr>
        <dsp:cNvPr id="0" name=""/>
        <dsp:cNvSpPr/>
      </dsp:nvSpPr>
      <dsp:spPr>
        <a:xfrm>
          <a:off x="2380471" y="3583360"/>
          <a:ext cx="291335" cy="2916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1479B-405E-447C-8018-755F4B458FBD}">
      <dsp:nvSpPr>
        <dsp:cNvPr id="0" name=""/>
        <dsp:cNvSpPr/>
      </dsp:nvSpPr>
      <dsp:spPr>
        <a:xfrm>
          <a:off x="5119560" y="1702649"/>
          <a:ext cx="291335" cy="2916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73D7D-AC34-4E3E-B8D6-E7EC33BE2E7E}">
      <dsp:nvSpPr>
        <dsp:cNvPr id="0" name=""/>
        <dsp:cNvSpPr/>
      </dsp:nvSpPr>
      <dsp:spPr>
        <a:xfrm>
          <a:off x="3725457" y="3893571"/>
          <a:ext cx="402352" cy="4023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2419A-BE83-4CF3-A2A9-44AF0F5A53C2}">
      <dsp:nvSpPr>
        <dsp:cNvPr id="0" name=""/>
        <dsp:cNvSpPr/>
      </dsp:nvSpPr>
      <dsp:spPr>
        <a:xfrm>
          <a:off x="2463229" y="641421"/>
          <a:ext cx="291335" cy="29161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96485-C606-4067-8C82-FC882752FA13}">
      <dsp:nvSpPr>
        <dsp:cNvPr id="0" name=""/>
        <dsp:cNvSpPr/>
      </dsp:nvSpPr>
      <dsp:spPr>
        <a:xfrm>
          <a:off x="1544816" y="2309548"/>
          <a:ext cx="291335" cy="2916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729CF-5237-4D54-A34D-E5D415F35227}">
      <dsp:nvSpPr>
        <dsp:cNvPr id="0" name=""/>
        <dsp:cNvSpPr/>
      </dsp:nvSpPr>
      <dsp:spPr>
        <a:xfrm>
          <a:off x="138602" y="887392"/>
          <a:ext cx="1470805" cy="14703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</a:rPr>
            <a:t>procesos</a:t>
          </a:r>
          <a:endParaRPr lang="es-CL" sz="1600" kern="1200" dirty="0">
            <a:solidFill>
              <a:schemeClr val="tx1"/>
            </a:solidFill>
          </a:endParaRPr>
        </a:p>
      </dsp:txBody>
      <dsp:txXfrm>
        <a:off x="353996" y="1102718"/>
        <a:ext cx="1040017" cy="1039683"/>
      </dsp:txXfrm>
    </dsp:sp>
    <dsp:sp modelId="{3DE65F11-3A31-4474-93A1-8A7B425DF689}">
      <dsp:nvSpPr>
        <dsp:cNvPr id="0" name=""/>
        <dsp:cNvSpPr/>
      </dsp:nvSpPr>
      <dsp:spPr>
        <a:xfrm>
          <a:off x="2926135" y="654100"/>
          <a:ext cx="402352" cy="40234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7CFD5-234E-463A-895D-7C0E7E7FAB8D}">
      <dsp:nvSpPr>
        <dsp:cNvPr id="0" name=""/>
        <dsp:cNvSpPr/>
      </dsp:nvSpPr>
      <dsp:spPr>
        <a:xfrm>
          <a:off x="276532" y="2788812"/>
          <a:ext cx="727328" cy="72734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E15E6-659C-4377-AAA0-B6F822F2F389}">
      <dsp:nvSpPr>
        <dsp:cNvPr id="0" name=""/>
        <dsp:cNvSpPr/>
      </dsp:nvSpPr>
      <dsp:spPr>
        <a:xfrm>
          <a:off x="5257490" y="195544"/>
          <a:ext cx="1470805" cy="14703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</a:rPr>
            <a:t>varianza</a:t>
          </a:r>
          <a:endParaRPr lang="es-CL" sz="1600" kern="1200" dirty="0">
            <a:solidFill>
              <a:schemeClr val="tx1"/>
            </a:solidFill>
          </a:endParaRPr>
        </a:p>
      </dsp:txBody>
      <dsp:txXfrm>
        <a:off x="5472884" y="410870"/>
        <a:ext cx="1040017" cy="1039683"/>
      </dsp:txXfrm>
    </dsp:sp>
    <dsp:sp modelId="{5E189276-42FF-4A54-A7AE-E587B1970E0F}">
      <dsp:nvSpPr>
        <dsp:cNvPr id="0" name=""/>
        <dsp:cNvSpPr/>
      </dsp:nvSpPr>
      <dsp:spPr>
        <a:xfrm>
          <a:off x="4601481" y="1210706"/>
          <a:ext cx="402352" cy="4023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E29E4-EE1F-4F68-B5A8-1EC6AF35B8C2}">
      <dsp:nvSpPr>
        <dsp:cNvPr id="0" name=""/>
        <dsp:cNvSpPr/>
      </dsp:nvSpPr>
      <dsp:spPr>
        <a:xfrm>
          <a:off x="0" y="3654362"/>
          <a:ext cx="291335" cy="2916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2ECED-AC5D-4571-A221-008B089041B3}">
      <dsp:nvSpPr>
        <dsp:cNvPr id="0" name=""/>
        <dsp:cNvSpPr/>
      </dsp:nvSpPr>
      <dsp:spPr>
        <a:xfrm>
          <a:off x="2905278" y="3239338"/>
          <a:ext cx="291335" cy="2916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A3BA1-6150-4293-9214-8C13400DF967}">
      <dsp:nvSpPr>
        <dsp:cNvPr id="0" name=""/>
        <dsp:cNvSpPr/>
      </dsp:nvSpPr>
      <dsp:spPr>
        <a:xfrm>
          <a:off x="7143" y="656226"/>
          <a:ext cx="2135187" cy="134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Recolección y análisis  de datos cuantitativos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Resultados</a:t>
          </a:r>
          <a:endParaRPr lang="es-CL" sz="1800" kern="1200" dirty="0">
            <a:solidFill>
              <a:schemeClr val="tx1"/>
            </a:solidFill>
          </a:endParaRPr>
        </a:p>
      </dsp:txBody>
      <dsp:txXfrm>
        <a:off x="46424" y="695507"/>
        <a:ext cx="2056625" cy="1262602"/>
      </dsp:txXfrm>
    </dsp:sp>
    <dsp:sp modelId="{DDB79623-B433-4800-AF92-9E6A189598BF}">
      <dsp:nvSpPr>
        <dsp:cNvPr id="0" name=""/>
        <dsp:cNvSpPr/>
      </dsp:nvSpPr>
      <dsp:spPr>
        <a:xfrm>
          <a:off x="2355850" y="1062045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400" kern="1200">
            <a:solidFill>
              <a:schemeClr val="tx1"/>
            </a:solidFill>
          </a:endParaRPr>
        </a:p>
      </dsp:txBody>
      <dsp:txXfrm>
        <a:off x="2355850" y="1167950"/>
        <a:ext cx="316861" cy="317716"/>
      </dsp:txXfrm>
    </dsp:sp>
    <dsp:sp modelId="{59877182-66FE-4C9E-B383-ECD7619E6D1A}">
      <dsp:nvSpPr>
        <dsp:cNvPr id="0" name=""/>
        <dsp:cNvSpPr/>
      </dsp:nvSpPr>
      <dsp:spPr>
        <a:xfrm>
          <a:off x="2996406" y="656226"/>
          <a:ext cx="2135187" cy="13411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Recolección y análisis de datos cualitativos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Resultados</a:t>
          </a:r>
          <a:endParaRPr lang="es-CL" sz="1800" kern="1200" dirty="0">
            <a:solidFill>
              <a:schemeClr val="tx1"/>
            </a:solidFill>
          </a:endParaRPr>
        </a:p>
      </dsp:txBody>
      <dsp:txXfrm>
        <a:off x="3035687" y="695507"/>
        <a:ext cx="2056625" cy="1262602"/>
      </dsp:txXfrm>
    </dsp:sp>
    <dsp:sp modelId="{47CD43EB-FCE7-46EE-BFD6-20938BFCE423}">
      <dsp:nvSpPr>
        <dsp:cNvPr id="0" name=""/>
        <dsp:cNvSpPr/>
      </dsp:nvSpPr>
      <dsp:spPr>
        <a:xfrm>
          <a:off x="5345112" y="1062045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400" kern="1200">
            <a:solidFill>
              <a:schemeClr val="tx1"/>
            </a:solidFill>
          </a:endParaRPr>
        </a:p>
      </dsp:txBody>
      <dsp:txXfrm>
        <a:off x="5345112" y="1167950"/>
        <a:ext cx="316861" cy="317716"/>
      </dsp:txXfrm>
    </dsp:sp>
    <dsp:sp modelId="{10710FF7-7D07-4103-932A-C0F81DB80DCB}">
      <dsp:nvSpPr>
        <dsp:cNvPr id="0" name=""/>
        <dsp:cNvSpPr/>
      </dsp:nvSpPr>
      <dsp:spPr>
        <a:xfrm>
          <a:off x="5985668" y="656226"/>
          <a:ext cx="2135187" cy="13411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INTERPRETACIÓN </a:t>
          </a:r>
          <a:endParaRPr lang="es-CL" sz="1800" kern="1200" dirty="0">
            <a:solidFill>
              <a:schemeClr val="tx1"/>
            </a:solidFill>
          </a:endParaRPr>
        </a:p>
      </dsp:txBody>
      <dsp:txXfrm>
        <a:off x="6024949" y="695507"/>
        <a:ext cx="2056625" cy="12626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A3BA1-6150-4293-9214-8C13400DF967}">
      <dsp:nvSpPr>
        <dsp:cNvPr id="0" name=""/>
        <dsp:cNvSpPr/>
      </dsp:nvSpPr>
      <dsp:spPr>
        <a:xfrm>
          <a:off x="7143" y="656226"/>
          <a:ext cx="2135187" cy="134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Recolección y análisis  de datos cualitativos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Resultados</a:t>
          </a:r>
          <a:endParaRPr lang="es-CL" sz="1800" kern="1200" dirty="0">
            <a:solidFill>
              <a:schemeClr val="tx1"/>
            </a:solidFill>
          </a:endParaRPr>
        </a:p>
      </dsp:txBody>
      <dsp:txXfrm>
        <a:off x="46424" y="695507"/>
        <a:ext cx="2056625" cy="1262602"/>
      </dsp:txXfrm>
    </dsp:sp>
    <dsp:sp modelId="{DDB79623-B433-4800-AF92-9E6A189598BF}">
      <dsp:nvSpPr>
        <dsp:cNvPr id="0" name=""/>
        <dsp:cNvSpPr/>
      </dsp:nvSpPr>
      <dsp:spPr>
        <a:xfrm>
          <a:off x="2355850" y="1062045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400" kern="1200">
            <a:solidFill>
              <a:schemeClr val="tx1"/>
            </a:solidFill>
          </a:endParaRPr>
        </a:p>
      </dsp:txBody>
      <dsp:txXfrm>
        <a:off x="2355850" y="1167950"/>
        <a:ext cx="316861" cy="317716"/>
      </dsp:txXfrm>
    </dsp:sp>
    <dsp:sp modelId="{59877182-66FE-4C9E-B383-ECD7619E6D1A}">
      <dsp:nvSpPr>
        <dsp:cNvPr id="0" name=""/>
        <dsp:cNvSpPr/>
      </dsp:nvSpPr>
      <dsp:spPr>
        <a:xfrm>
          <a:off x="2996406" y="656226"/>
          <a:ext cx="2135187" cy="13411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Recolección y análisis de datos cuantitativos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Resultados</a:t>
          </a:r>
          <a:endParaRPr lang="es-CL" sz="1800" kern="1200" dirty="0">
            <a:solidFill>
              <a:schemeClr val="tx1"/>
            </a:solidFill>
          </a:endParaRPr>
        </a:p>
      </dsp:txBody>
      <dsp:txXfrm>
        <a:off x="3035687" y="695507"/>
        <a:ext cx="2056625" cy="1262602"/>
      </dsp:txXfrm>
    </dsp:sp>
    <dsp:sp modelId="{47CD43EB-FCE7-46EE-BFD6-20938BFCE423}">
      <dsp:nvSpPr>
        <dsp:cNvPr id="0" name=""/>
        <dsp:cNvSpPr/>
      </dsp:nvSpPr>
      <dsp:spPr>
        <a:xfrm>
          <a:off x="5345112" y="1062045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400" kern="1200">
            <a:solidFill>
              <a:schemeClr val="tx1"/>
            </a:solidFill>
          </a:endParaRPr>
        </a:p>
      </dsp:txBody>
      <dsp:txXfrm>
        <a:off x="5345112" y="1167950"/>
        <a:ext cx="316861" cy="317716"/>
      </dsp:txXfrm>
    </dsp:sp>
    <dsp:sp modelId="{10710FF7-7D07-4103-932A-C0F81DB80DCB}">
      <dsp:nvSpPr>
        <dsp:cNvPr id="0" name=""/>
        <dsp:cNvSpPr/>
      </dsp:nvSpPr>
      <dsp:spPr>
        <a:xfrm>
          <a:off x="5985668" y="656226"/>
          <a:ext cx="2135187" cy="13411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INTERPRETACIÓN </a:t>
          </a:r>
          <a:endParaRPr lang="es-CL" sz="1800" kern="1200" dirty="0">
            <a:solidFill>
              <a:schemeClr val="tx1"/>
            </a:solidFill>
          </a:endParaRPr>
        </a:p>
      </dsp:txBody>
      <dsp:txXfrm>
        <a:off x="6024949" y="695507"/>
        <a:ext cx="2056625" cy="12626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A08D3-670C-4D37-B72C-5B65F785EA27}">
      <dsp:nvSpPr>
        <dsp:cNvPr id="0" name=""/>
        <dsp:cNvSpPr/>
      </dsp:nvSpPr>
      <dsp:spPr>
        <a:xfrm rot="5400000">
          <a:off x="-174693" y="177872"/>
          <a:ext cx="1164623" cy="815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1</a:t>
          </a:r>
          <a:endParaRPr lang="es-CL" sz="2200" kern="1200" dirty="0"/>
        </a:p>
      </dsp:txBody>
      <dsp:txXfrm rot="-5400000">
        <a:off x="1" y="410796"/>
        <a:ext cx="815236" cy="349387"/>
      </dsp:txXfrm>
    </dsp:sp>
    <dsp:sp modelId="{29AE1589-85D0-4416-8741-5E7EA6FCA461}">
      <dsp:nvSpPr>
        <dsp:cNvPr id="0" name=""/>
        <dsp:cNvSpPr/>
      </dsp:nvSpPr>
      <dsp:spPr>
        <a:xfrm rot="5400000">
          <a:off x="3069227" y="-2250812"/>
          <a:ext cx="757005" cy="5264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Permite visualizar las contradicciones a partir del contraste de los datos </a:t>
          </a:r>
          <a:r>
            <a:rPr lang="es-ES" sz="1800" kern="1200" dirty="0" err="1"/>
            <a:t>cuanti</a:t>
          </a:r>
          <a:r>
            <a:rPr lang="es-ES" sz="1800" kern="1200" dirty="0"/>
            <a:t>/</a:t>
          </a:r>
          <a:r>
            <a:rPr lang="es-ES" sz="1800" kern="1200" dirty="0" err="1"/>
            <a:t>cuali</a:t>
          </a:r>
          <a:endParaRPr lang="es-CL" sz="1800" kern="1200" dirty="0"/>
        </a:p>
      </dsp:txBody>
      <dsp:txXfrm rot="-5400000">
        <a:off x="815236" y="40133"/>
        <a:ext cx="5228033" cy="683097"/>
      </dsp:txXfrm>
    </dsp:sp>
    <dsp:sp modelId="{69BCAAD4-0149-4DC6-9118-DF664A03ADDA}">
      <dsp:nvSpPr>
        <dsp:cNvPr id="0" name=""/>
        <dsp:cNvSpPr/>
      </dsp:nvSpPr>
      <dsp:spPr>
        <a:xfrm rot="5400000">
          <a:off x="-174693" y="1194712"/>
          <a:ext cx="1164623" cy="815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2</a:t>
          </a:r>
          <a:endParaRPr lang="es-CL" sz="2200" kern="1200" dirty="0"/>
        </a:p>
      </dsp:txBody>
      <dsp:txXfrm rot="-5400000">
        <a:off x="1" y="1427636"/>
        <a:ext cx="815236" cy="349387"/>
      </dsp:txXfrm>
    </dsp:sp>
    <dsp:sp modelId="{2A2F7C46-5422-4D7B-80B3-5168097C039A}">
      <dsp:nvSpPr>
        <dsp:cNvPr id="0" name=""/>
        <dsp:cNvSpPr/>
      </dsp:nvSpPr>
      <dsp:spPr>
        <a:xfrm rot="5400000">
          <a:off x="3069227" y="-1233972"/>
          <a:ext cx="757005" cy="5264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Promueven el trabajo interdisciplinario enriqueciendo la investigación.</a:t>
          </a:r>
          <a:endParaRPr lang="es-CL" sz="1800" kern="1200" dirty="0"/>
        </a:p>
      </dsp:txBody>
      <dsp:txXfrm rot="-5400000">
        <a:off x="815236" y="1056973"/>
        <a:ext cx="5228033" cy="683097"/>
      </dsp:txXfrm>
    </dsp:sp>
    <dsp:sp modelId="{F7652CD2-A890-4C56-A5A1-1132217DE825}">
      <dsp:nvSpPr>
        <dsp:cNvPr id="0" name=""/>
        <dsp:cNvSpPr/>
      </dsp:nvSpPr>
      <dsp:spPr>
        <a:xfrm rot="5400000">
          <a:off x="-174693" y="2211553"/>
          <a:ext cx="1164623" cy="815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3</a:t>
          </a:r>
          <a:endParaRPr lang="es-CL" sz="2200" kern="1200" dirty="0"/>
        </a:p>
      </dsp:txBody>
      <dsp:txXfrm rot="-5400000">
        <a:off x="1" y="2444477"/>
        <a:ext cx="815236" cy="349387"/>
      </dsp:txXfrm>
    </dsp:sp>
    <dsp:sp modelId="{75E16EC2-4F3E-4EA3-8282-049260FDBA60}">
      <dsp:nvSpPr>
        <dsp:cNvPr id="0" name=""/>
        <dsp:cNvSpPr/>
      </dsp:nvSpPr>
      <dsp:spPr>
        <a:xfrm rot="5400000">
          <a:off x="3069227" y="-217131"/>
          <a:ext cx="757005" cy="5264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Trabaja con una perspectiva amplia y en mayor profundidad el caso de estudio</a:t>
          </a:r>
          <a:endParaRPr lang="es-CL" sz="1800" kern="1200" dirty="0"/>
        </a:p>
      </dsp:txBody>
      <dsp:txXfrm rot="-5400000">
        <a:off x="815236" y="2073814"/>
        <a:ext cx="5228033" cy="683097"/>
      </dsp:txXfrm>
    </dsp:sp>
    <dsp:sp modelId="{6DDE1258-45FF-44A1-AF58-6AC2E0A7AFB7}">
      <dsp:nvSpPr>
        <dsp:cNvPr id="0" name=""/>
        <dsp:cNvSpPr/>
      </dsp:nvSpPr>
      <dsp:spPr>
        <a:xfrm rot="5400000">
          <a:off x="-174693" y="3228393"/>
          <a:ext cx="1164623" cy="815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4</a:t>
          </a:r>
          <a:endParaRPr lang="es-CL" sz="2200" kern="1200" dirty="0"/>
        </a:p>
      </dsp:txBody>
      <dsp:txXfrm rot="-5400000">
        <a:off x="1" y="3461317"/>
        <a:ext cx="815236" cy="349387"/>
      </dsp:txXfrm>
    </dsp:sp>
    <dsp:sp modelId="{4CD65395-92C3-4DD4-A718-6DC22C8F9036}">
      <dsp:nvSpPr>
        <dsp:cNvPr id="0" name=""/>
        <dsp:cNvSpPr/>
      </dsp:nvSpPr>
      <dsp:spPr>
        <a:xfrm rot="5400000">
          <a:off x="3069227" y="799708"/>
          <a:ext cx="757005" cy="52649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Se le reconoce un mayor grado de “validación”</a:t>
          </a:r>
          <a:endParaRPr lang="es-CL" sz="1800" kern="1200" dirty="0"/>
        </a:p>
      </dsp:txBody>
      <dsp:txXfrm rot="-5400000">
        <a:off x="815236" y="3090653"/>
        <a:ext cx="5228033" cy="6830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7596C-99A3-4931-B132-781F9FDE8B43}">
      <dsp:nvSpPr>
        <dsp:cNvPr id="0" name=""/>
        <dsp:cNvSpPr/>
      </dsp:nvSpPr>
      <dsp:spPr>
        <a:xfrm rot="5400000">
          <a:off x="-185621" y="185927"/>
          <a:ext cx="1237479" cy="8662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1</a:t>
          </a:r>
          <a:endParaRPr lang="es-CL" sz="2400" kern="1200" dirty="0"/>
        </a:p>
      </dsp:txBody>
      <dsp:txXfrm rot="-5400000">
        <a:off x="2" y="433423"/>
        <a:ext cx="866235" cy="371244"/>
      </dsp:txXfrm>
    </dsp:sp>
    <dsp:sp modelId="{2F1C60FB-AE55-4385-905E-B27E6631F101}">
      <dsp:nvSpPr>
        <dsp:cNvPr id="0" name=""/>
        <dsp:cNvSpPr/>
      </dsp:nvSpPr>
      <dsp:spPr>
        <a:xfrm rot="5400000">
          <a:off x="3082362" y="-2215821"/>
          <a:ext cx="804361" cy="52366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kern="1200" dirty="0"/>
            <a:t>Mayor complejidad del diseño.</a:t>
          </a:r>
          <a:endParaRPr lang="es-CL" sz="1700" kern="1200" dirty="0"/>
        </a:p>
      </dsp:txBody>
      <dsp:txXfrm rot="-5400000">
        <a:off x="866235" y="39572"/>
        <a:ext cx="5197349" cy="725829"/>
      </dsp:txXfrm>
    </dsp:sp>
    <dsp:sp modelId="{9F6CF5C8-33B5-4035-9216-CEF7226C2EC9}">
      <dsp:nvSpPr>
        <dsp:cNvPr id="0" name=""/>
        <dsp:cNvSpPr/>
      </dsp:nvSpPr>
      <dsp:spPr>
        <a:xfrm rot="5400000">
          <a:off x="-185621" y="1276408"/>
          <a:ext cx="1237479" cy="8662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2</a:t>
          </a:r>
          <a:endParaRPr lang="es-CL" sz="2400" kern="1200" dirty="0"/>
        </a:p>
      </dsp:txBody>
      <dsp:txXfrm rot="-5400000">
        <a:off x="2" y="1523904"/>
        <a:ext cx="866235" cy="371244"/>
      </dsp:txXfrm>
    </dsp:sp>
    <dsp:sp modelId="{31FD42C5-7FD6-4E34-A7BD-80F6A4821E63}">
      <dsp:nvSpPr>
        <dsp:cNvPr id="0" name=""/>
        <dsp:cNvSpPr/>
      </dsp:nvSpPr>
      <dsp:spPr>
        <a:xfrm rot="5400000">
          <a:off x="3082362" y="-1125340"/>
          <a:ext cx="804361" cy="52366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kern="1200" dirty="0"/>
            <a:t>Requiere un mayor uso de recursos y tiempo que otras propuestas metodológicas.</a:t>
          </a:r>
          <a:endParaRPr lang="es-CL" sz="1700" kern="1200" dirty="0"/>
        </a:p>
      </dsp:txBody>
      <dsp:txXfrm rot="-5400000">
        <a:off x="866235" y="1130053"/>
        <a:ext cx="5197349" cy="725829"/>
      </dsp:txXfrm>
    </dsp:sp>
    <dsp:sp modelId="{1AFD91AA-7370-4197-9FEC-31DDEE4755D2}">
      <dsp:nvSpPr>
        <dsp:cNvPr id="0" name=""/>
        <dsp:cNvSpPr/>
      </dsp:nvSpPr>
      <dsp:spPr>
        <a:xfrm rot="5400000">
          <a:off x="-185621" y="2366889"/>
          <a:ext cx="1237479" cy="8662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3</a:t>
          </a:r>
          <a:endParaRPr lang="es-CL" sz="2400" kern="1200" dirty="0"/>
        </a:p>
      </dsp:txBody>
      <dsp:txXfrm rot="-5400000">
        <a:off x="2" y="2614385"/>
        <a:ext cx="866235" cy="371244"/>
      </dsp:txXfrm>
    </dsp:sp>
    <dsp:sp modelId="{FF81CB03-7F40-4418-95F2-7A5CD1C01304}">
      <dsp:nvSpPr>
        <dsp:cNvPr id="0" name=""/>
        <dsp:cNvSpPr/>
      </dsp:nvSpPr>
      <dsp:spPr>
        <a:xfrm rot="5400000">
          <a:off x="3082362" y="-34858"/>
          <a:ext cx="804361" cy="52366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kern="1200" dirty="0"/>
            <a:t>Volumen de datos inabarcables.</a:t>
          </a:r>
          <a:endParaRPr lang="es-CL" sz="1700" kern="1200" dirty="0"/>
        </a:p>
      </dsp:txBody>
      <dsp:txXfrm rot="-5400000">
        <a:off x="866235" y="2220535"/>
        <a:ext cx="5197349" cy="725829"/>
      </dsp:txXfrm>
    </dsp:sp>
    <dsp:sp modelId="{023B1D13-A5EF-41F2-A92B-748FB5A0CA0C}">
      <dsp:nvSpPr>
        <dsp:cNvPr id="0" name=""/>
        <dsp:cNvSpPr/>
      </dsp:nvSpPr>
      <dsp:spPr>
        <a:xfrm rot="5400000">
          <a:off x="-185621" y="3457371"/>
          <a:ext cx="1237479" cy="8662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4</a:t>
          </a:r>
          <a:endParaRPr lang="es-CL" sz="2400" kern="1200" dirty="0"/>
        </a:p>
      </dsp:txBody>
      <dsp:txXfrm rot="-5400000">
        <a:off x="2" y="3704867"/>
        <a:ext cx="866235" cy="371244"/>
      </dsp:txXfrm>
    </dsp:sp>
    <dsp:sp modelId="{60341954-995E-497F-8576-FAA8228A3237}">
      <dsp:nvSpPr>
        <dsp:cNvPr id="0" name=""/>
        <dsp:cNvSpPr/>
      </dsp:nvSpPr>
      <dsp:spPr>
        <a:xfrm rot="5400000">
          <a:off x="3082362" y="1055622"/>
          <a:ext cx="804361" cy="52366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kern="1200" dirty="0"/>
            <a:t>Dificultad para replicar el estudio.</a:t>
          </a:r>
          <a:endParaRPr lang="es-CL" sz="1700" kern="1200" dirty="0"/>
        </a:p>
      </dsp:txBody>
      <dsp:txXfrm rot="-5400000">
        <a:off x="866235" y="3311015"/>
        <a:ext cx="5197349" cy="725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17E57FA-E011-47D3-AD56-6BE0DFCFFF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 altLang="es-CL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B3F0898-1C13-47FC-B33A-3856FC2CD3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 altLang="es-CL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27C91E90-2E8B-4532-BB79-708C53E2823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C167F392-7A1D-46D3-BC10-31EEB83ADA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B84CD8BF-A3CB-4356-AF76-B20C0C6463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 altLang="es-CL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EB223EAB-12A4-4EE0-889F-934A9BA2E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607D36-A4BA-4DEA-BCDF-02FBAC654D7C}" type="slidenum">
              <a:rPr lang="es-CL" altLang="es-CL"/>
              <a:pPr/>
              <a:t>‹Nº›</a:t>
            </a:fld>
            <a:endParaRPr lang="es-C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FABB2D-876A-4ACB-8C36-B626B8E40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4E85A-7FFD-4578-8143-A7049C1D7B2F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30605B6-4001-48BE-9725-6D1A170357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0D2C158-B4A2-43A1-8EDF-B6D9A04E8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84C0EF-5D7D-4CEB-B716-3CF365DF0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884AF-EE6B-469F-BF09-C9BCF079F1D7}" type="slidenum">
              <a:rPr lang="es-CL" altLang="es-CL"/>
              <a:pPr/>
              <a:t>12</a:t>
            </a:fld>
            <a:endParaRPr lang="es-CL" altLang="es-CL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E1E3185-584C-4EC5-A54B-CA2FF2DEED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B6562D5-BD3A-4CD2-8B6E-945E01364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FF4-2EBB-4D88-AA81-0FD4D9D22A2F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9907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1138206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37028587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70259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91348453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87376895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36983452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03-B8C9-40F5-BE4E-D400624F7A5B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196017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F500-AEB4-46DC-99E2-CB548F08BEE6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30675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9050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7202-8991-4931-BE50-8C6CAABD8AAC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8129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6B0-C9FE-416B-A390-A9D24BF6DEA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01268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15330836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B289-0A9B-4C82-AB8A-9998750D9068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449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1743-4626-4841-AC2C-04D6FA71A914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30204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E3EE-AA53-412D-A588-D9E60E48039C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39893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7E40-D9F2-4255-85C6-9FD2CE2ADBDC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6540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070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ubahamo@u.uchile.c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722A4C7-CC7D-48D0-86CC-732EF07E80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800600" y="2636838"/>
            <a:ext cx="5410200" cy="1079500"/>
          </a:xfrm>
        </p:spPr>
        <p:txBody>
          <a:bodyPr>
            <a:normAutofit fontScale="90000"/>
          </a:bodyPr>
          <a:lstStyle/>
          <a:p>
            <a:br>
              <a:rPr lang="es-ES_tradnl" altLang="es-CL" sz="2400">
                <a:solidFill>
                  <a:srgbClr val="FFFF00"/>
                </a:solidFill>
              </a:rPr>
            </a:br>
            <a:br>
              <a:rPr lang="es-ES_tradnl" altLang="es-CL" sz="2400">
                <a:solidFill>
                  <a:srgbClr val="FFFF00"/>
                </a:solidFill>
              </a:rPr>
            </a:br>
            <a:br>
              <a:rPr lang="es-ES_tradnl" altLang="es-CL" sz="2400">
                <a:solidFill>
                  <a:srgbClr val="FFFF00"/>
                </a:solidFill>
              </a:rPr>
            </a:br>
            <a:endParaRPr lang="es-CL" altLang="es-CL" sz="3200">
              <a:solidFill>
                <a:schemeClr val="hlink"/>
              </a:solidFill>
              <a:effectLst/>
            </a:endParaRPr>
          </a:p>
        </p:txBody>
      </p:sp>
      <p:sp>
        <p:nvSpPr>
          <p:cNvPr id="18" name="Rectangle 222">
            <a:extLst>
              <a:ext uri="{FF2B5EF4-FFF2-40B4-BE49-F238E27FC236}">
                <a16:creationId xmlns:a16="http://schemas.microsoft.com/office/drawing/2014/main" id="{91EAA4A2-CFB6-4A7B-83E6-5FAEBDD7D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0E4C8B6-7AE2-453C-AEFC-64F095A15BF7}" type="slidenum">
              <a:rPr lang="es-ES" altLang="es-CL"/>
              <a:pPr/>
              <a:t>1</a:t>
            </a:fld>
            <a:endParaRPr lang="es-ES" altLang="es-CL"/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FC4A3FC0-D958-4640-BA5D-1B9629EE1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6092826"/>
            <a:ext cx="410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C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C731868-753F-442C-9429-5AA05AB72D2B}"/>
              </a:ext>
            </a:extLst>
          </p:cNvPr>
          <p:cNvSpPr txBox="1"/>
          <p:nvPr/>
        </p:nvSpPr>
        <p:spPr>
          <a:xfrm>
            <a:off x="8256240" y="501317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Prof. Luis Bahamondes G.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CF24119-962B-4864-AE0F-AAFE9875C5FF}"/>
              </a:ext>
            </a:extLst>
          </p:cNvPr>
          <p:cNvSpPr txBox="1"/>
          <p:nvPr/>
        </p:nvSpPr>
        <p:spPr>
          <a:xfrm>
            <a:off x="2351584" y="451631"/>
            <a:ext cx="698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6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C5DAF28-97C3-4E03-8173-3674C4DFB8FA}"/>
              </a:ext>
            </a:extLst>
          </p:cNvPr>
          <p:cNvSpPr txBox="1"/>
          <p:nvPr/>
        </p:nvSpPr>
        <p:spPr>
          <a:xfrm>
            <a:off x="2711624" y="3118339"/>
            <a:ext cx="688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/>
              <a:t>“Aproximaciones al uso de métodos mixtos” </a:t>
            </a:r>
            <a:endParaRPr lang="es-CL" sz="2400" b="1" i="1" dirty="0"/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D34175B7-C605-4F60-B0A9-64E4F6897A74}"/>
              </a:ext>
            </a:extLst>
          </p:cNvPr>
          <p:cNvSpPr txBox="1"/>
          <p:nvPr/>
        </p:nvSpPr>
        <p:spPr>
          <a:xfrm>
            <a:off x="1343472" y="369571"/>
            <a:ext cx="9303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Seminario: Métodos y Técnicas para el diseño de la Investigación socio-cultural</a:t>
            </a:r>
          </a:p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Universidad de Chile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86580D-55F9-46DE-94EE-1BF66066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10</a:t>
            </a:fld>
            <a:endParaRPr lang="es-ES" altLang="es-CL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5361829F-6894-4BB1-A41A-4A236257CB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3880316"/>
              </p:ext>
            </p:extLst>
          </p:nvPr>
        </p:nvGraphicFramePr>
        <p:xfrm>
          <a:off x="4871864" y="1556792"/>
          <a:ext cx="6080224" cy="4221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76BE03C-1BAB-4A76-A533-2DDA6D4B6D86}"/>
              </a:ext>
            </a:extLst>
          </p:cNvPr>
          <p:cNvSpPr txBox="1"/>
          <p:nvPr/>
        </p:nvSpPr>
        <p:spPr>
          <a:xfrm>
            <a:off x="1343472" y="285293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VENTAJAS DEL USO DE MM: 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1623868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7240CC-DA53-459E-9B8A-A1DE8729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11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EC174DE-2398-442E-B528-2725580C7C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4320568"/>
              </p:ext>
            </p:extLst>
          </p:nvPr>
        </p:nvGraphicFramePr>
        <p:xfrm>
          <a:off x="4263503" y="1412776"/>
          <a:ext cx="6102851" cy="45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7CE5F9E-B679-4E60-9BD0-1BEC71E6A7C1}"/>
              </a:ext>
            </a:extLst>
          </p:cNvPr>
          <p:cNvSpPr txBox="1"/>
          <p:nvPr/>
        </p:nvSpPr>
        <p:spPr>
          <a:xfrm>
            <a:off x="983432" y="285293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DESVENTAJAS DEL USO DE MM</a:t>
            </a:r>
            <a:r>
              <a:rPr lang="es-ES" b="1" dirty="0"/>
              <a:t>: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768946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38ECAA91-C0F1-44F1-AF61-3A8CDB13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DB35-4A90-4CA2-9458-C758744B0F9E}" type="slidenum">
              <a:rPr lang="es-ES" altLang="es-CL"/>
              <a:pPr/>
              <a:t>12</a:t>
            </a:fld>
            <a:endParaRPr lang="es-ES" altLang="es-CL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12A7488-383F-4D73-B4BC-27F11905F67B}"/>
              </a:ext>
            </a:extLst>
          </p:cNvPr>
          <p:cNvSpPr txBox="1"/>
          <p:nvPr/>
        </p:nvSpPr>
        <p:spPr>
          <a:xfrm>
            <a:off x="3071664" y="299695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hlinkClick r:id="rId3"/>
              </a:rPr>
              <a:t>lubahamo@u.uchile.cl</a:t>
            </a:r>
            <a:r>
              <a:rPr lang="es-ES" sz="3200" dirty="0"/>
              <a:t> </a:t>
            </a:r>
            <a:endParaRPr lang="es-CL" sz="32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69E142B-DCC7-4ACA-99DB-48C68E96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2</a:t>
            </a:fld>
            <a:endParaRPr lang="es-ES" alt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450023-A969-4C1D-AD1F-73288AE1FA1D}"/>
              </a:ext>
            </a:extLst>
          </p:cNvPr>
          <p:cNvSpPr txBox="1"/>
          <p:nvPr/>
        </p:nvSpPr>
        <p:spPr>
          <a:xfrm>
            <a:off x="1271464" y="5486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METODOS MIXTOS</a:t>
            </a:r>
            <a:endParaRPr lang="es-CL" b="1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4D3F3F49-7041-471D-B281-D2FE3CA5AF40}"/>
              </a:ext>
            </a:extLst>
          </p:cNvPr>
          <p:cNvCxnSpPr/>
          <p:nvPr/>
        </p:nvCxnSpPr>
        <p:spPr>
          <a:xfrm>
            <a:off x="2351584" y="1063416"/>
            <a:ext cx="0" cy="709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D58F35F8-2EC0-4837-AFA1-63E0CD0D5313}"/>
              </a:ext>
            </a:extLst>
          </p:cNvPr>
          <p:cNvSpPr/>
          <p:nvPr/>
        </p:nvSpPr>
        <p:spPr>
          <a:xfrm>
            <a:off x="911424" y="1988840"/>
            <a:ext cx="669673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/>
              <a:t>“… implica la combinación de perspectivas teóricas y epistemológicas, de datos y de métodos cualitativos y cuantitativos en un estudio, por parte  de un investigador o un equipo de investigadores, que serán integrados en el análisis y en la interpretación” </a:t>
            </a:r>
            <a:r>
              <a:rPr lang="es-ES" sz="1600" dirty="0"/>
              <a:t>(Mendizábal, p. 241)</a:t>
            </a:r>
            <a:endParaRPr lang="es-CL" sz="1600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9EA4647-B068-4229-A9A9-FA236403771A}"/>
              </a:ext>
            </a:extLst>
          </p:cNvPr>
          <p:cNvCxnSpPr/>
          <p:nvPr/>
        </p:nvCxnSpPr>
        <p:spPr>
          <a:xfrm>
            <a:off x="2351584" y="400506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E0F97C5-6CD0-4325-ADDA-8BD48CBE84B9}"/>
              </a:ext>
            </a:extLst>
          </p:cNvPr>
          <p:cNvCxnSpPr/>
          <p:nvPr/>
        </p:nvCxnSpPr>
        <p:spPr>
          <a:xfrm>
            <a:off x="2351584" y="4581128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5A3D27CA-AFB1-444E-8D16-542D057ECBFE}"/>
              </a:ext>
            </a:extLst>
          </p:cNvPr>
          <p:cNvSpPr/>
          <p:nvPr/>
        </p:nvSpPr>
        <p:spPr>
          <a:xfrm>
            <a:off x="3287688" y="4365104"/>
            <a:ext cx="2952324" cy="56677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Complementariedad </a:t>
            </a:r>
            <a:endParaRPr lang="es-CL" dirty="0">
              <a:solidFill>
                <a:sysClr val="windowText" lastClr="000000"/>
              </a:solidFill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A2F48DE-1CD2-4B57-AAD4-8E685DD5C75D}"/>
              </a:ext>
            </a:extLst>
          </p:cNvPr>
          <p:cNvCxnSpPr/>
          <p:nvPr/>
        </p:nvCxnSpPr>
        <p:spPr>
          <a:xfrm>
            <a:off x="2351584" y="4581128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C0061DE3-3828-4E26-A49F-A446833A4441}"/>
              </a:ext>
            </a:extLst>
          </p:cNvPr>
          <p:cNvCxnSpPr>
            <a:cxnSpLocks/>
          </p:cNvCxnSpPr>
          <p:nvPr/>
        </p:nvCxnSpPr>
        <p:spPr>
          <a:xfrm>
            <a:off x="2351584" y="5517232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7342D5C5-9E8E-4EB3-8973-341DC6C50FA2}"/>
              </a:ext>
            </a:extLst>
          </p:cNvPr>
          <p:cNvSpPr/>
          <p:nvPr/>
        </p:nvSpPr>
        <p:spPr>
          <a:xfrm>
            <a:off x="3287688" y="5301208"/>
            <a:ext cx="3024326" cy="56676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Interdisciplinariedad 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0" name="Cerrar llave 19">
            <a:extLst>
              <a:ext uri="{FF2B5EF4-FFF2-40B4-BE49-F238E27FC236}">
                <a16:creationId xmlns:a16="http://schemas.microsoft.com/office/drawing/2014/main" id="{4CE68C20-CB60-475B-8310-BC1D09719763}"/>
              </a:ext>
            </a:extLst>
          </p:cNvPr>
          <p:cNvSpPr/>
          <p:nvPr/>
        </p:nvSpPr>
        <p:spPr>
          <a:xfrm>
            <a:off x="8040216" y="1628800"/>
            <a:ext cx="936099" cy="39604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6DCEB40-EC88-4613-B55E-627F12D576B2}"/>
              </a:ext>
            </a:extLst>
          </p:cNvPr>
          <p:cNvSpPr txBox="1"/>
          <p:nvPr/>
        </p:nvSpPr>
        <p:spPr>
          <a:xfrm>
            <a:off x="8760296" y="2967335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Resolución de problemáticas complejas</a:t>
            </a:r>
            <a:endParaRPr lang="es-CL" b="1" dirty="0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9B820BEF-A38A-4881-8F64-65E18246B19D}"/>
              </a:ext>
            </a:extLst>
          </p:cNvPr>
          <p:cNvCxnSpPr/>
          <p:nvPr/>
        </p:nvCxnSpPr>
        <p:spPr>
          <a:xfrm>
            <a:off x="10128448" y="4005064"/>
            <a:ext cx="0" cy="643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6637CDCA-F63E-4208-921A-77DDF993A9BA}"/>
              </a:ext>
            </a:extLst>
          </p:cNvPr>
          <p:cNvSpPr/>
          <p:nvPr/>
        </p:nvSpPr>
        <p:spPr>
          <a:xfrm>
            <a:off x="8976314" y="4819801"/>
            <a:ext cx="2520281" cy="92332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“Nueva” orientación metodológica </a:t>
            </a:r>
            <a:endParaRPr lang="es-C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974E1A-1C14-4BF3-AEED-6A174437A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3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DA857A8-D78D-41DE-B66D-2D0C2D535A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4963092"/>
              </p:ext>
            </p:extLst>
          </p:nvPr>
        </p:nvGraphicFramePr>
        <p:xfrm>
          <a:off x="2900786" y="634173"/>
          <a:ext cx="8320540" cy="5589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678BBB3-9E16-43BF-AD7F-DC88583D5520}"/>
              </a:ext>
            </a:extLst>
          </p:cNvPr>
          <p:cNvSpPr txBox="1"/>
          <p:nvPr/>
        </p:nvSpPr>
        <p:spPr>
          <a:xfrm>
            <a:off x="767408" y="723483"/>
            <a:ext cx="2849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Diversidad de denominaciones para un mismo enfoque: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57656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142499-8CE4-4404-ADCD-BC41375F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4</a:t>
            </a:fld>
            <a:endParaRPr lang="es-ES" altLang="es-CL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3EFD7783-9B4D-4030-B9A3-CE0DE8B24489}"/>
              </a:ext>
            </a:extLst>
          </p:cNvPr>
          <p:cNvSpPr/>
          <p:nvPr/>
        </p:nvSpPr>
        <p:spPr>
          <a:xfrm>
            <a:off x="911424" y="764704"/>
            <a:ext cx="2952328" cy="767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Problemas sociales densos</a:t>
            </a:r>
            <a:endParaRPr lang="es-CL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258D91DF-47B4-4EE5-A45B-61D32D1BCF9D}"/>
              </a:ext>
            </a:extLst>
          </p:cNvPr>
          <p:cNvCxnSpPr/>
          <p:nvPr/>
        </p:nvCxnSpPr>
        <p:spPr>
          <a:xfrm>
            <a:off x="2351584" y="1700808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1B15333-DC5C-4021-AB39-69CCCE63CDF6}"/>
              </a:ext>
            </a:extLst>
          </p:cNvPr>
          <p:cNvSpPr/>
          <p:nvPr/>
        </p:nvSpPr>
        <p:spPr>
          <a:xfrm>
            <a:off x="875422" y="2445289"/>
            <a:ext cx="3024331" cy="767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Uso de Métodos Mixtos</a:t>
            </a:r>
            <a:endParaRPr lang="es-CL" b="1" dirty="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2A8B73CB-9CBA-4420-B22B-47AC70500D23}"/>
              </a:ext>
            </a:extLst>
          </p:cNvPr>
          <p:cNvCxnSpPr/>
          <p:nvPr/>
        </p:nvCxnSpPr>
        <p:spPr>
          <a:xfrm>
            <a:off x="4079776" y="2852936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08EB075-518C-4E90-B0E7-D323CB875C23}"/>
              </a:ext>
            </a:extLst>
          </p:cNvPr>
          <p:cNvSpPr/>
          <p:nvPr/>
        </p:nvSpPr>
        <p:spPr>
          <a:xfrm>
            <a:off x="5284195" y="1658636"/>
            <a:ext cx="5112568" cy="23042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>
                <a:solidFill>
                  <a:sysClr val="windowText" lastClr="000000"/>
                </a:solidFill>
              </a:rPr>
              <a:t>“La decisión de utilizar MM no es una opción caprichosa para demostrar el conocimiento de estrategias, métodos, técnicas variadas y/o softwares novedosos, sino una necesidad justificada del investigador, grupo de investigadores o ciudadanos que necesitan comprender las crisis sociales … y/o problemas sociales complejos…” </a:t>
            </a:r>
            <a:r>
              <a:rPr lang="es-ES" sz="1600" dirty="0">
                <a:solidFill>
                  <a:sysClr val="windowText" lastClr="000000"/>
                </a:solidFill>
              </a:rPr>
              <a:t>(Mendizábal, p. 250)</a:t>
            </a:r>
            <a:endParaRPr lang="es-CL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763A06F-E1A0-4FE1-BE65-237FE57B41DB}"/>
              </a:ext>
            </a:extLst>
          </p:cNvPr>
          <p:cNvSpPr/>
          <p:nvPr/>
        </p:nvSpPr>
        <p:spPr>
          <a:xfrm>
            <a:off x="875422" y="4581128"/>
            <a:ext cx="3024331" cy="767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Reflexividad</a:t>
            </a:r>
            <a:endParaRPr lang="es-CL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DF6C437B-6316-4372-AF6E-C96F2DA16B04}"/>
              </a:ext>
            </a:extLst>
          </p:cNvPr>
          <p:cNvCxnSpPr/>
          <p:nvPr/>
        </p:nvCxnSpPr>
        <p:spPr>
          <a:xfrm flipV="1">
            <a:off x="2279576" y="3645024"/>
            <a:ext cx="0" cy="792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36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DD0FBC-2C37-4979-BF41-6F689B52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5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358193B-B413-426C-B5C1-73B1ACF081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0113259"/>
              </p:ext>
            </p:extLst>
          </p:nvPr>
        </p:nvGraphicFramePr>
        <p:xfrm>
          <a:off x="479376" y="1246241"/>
          <a:ext cx="6728296" cy="4365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21909FBB-626C-471F-A2D0-DA5D35E4A4D3}"/>
              </a:ext>
            </a:extLst>
          </p:cNvPr>
          <p:cNvSpPr txBox="1"/>
          <p:nvPr/>
        </p:nvSpPr>
        <p:spPr>
          <a:xfrm>
            <a:off x="2135560" y="711074"/>
            <a:ext cx="3024336" cy="383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Integración </a:t>
            </a:r>
            <a:endParaRPr lang="es-CL" b="1" dirty="0"/>
          </a:p>
        </p:txBody>
      </p:sp>
      <p:sp>
        <p:nvSpPr>
          <p:cNvPr id="7" name="Cerrar llave 6">
            <a:extLst>
              <a:ext uri="{FF2B5EF4-FFF2-40B4-BE49-F238E27FC236}">
                <a16:creationId xmlns:a16="http://schemas.microsoft.com/office/drawing/2014/main" id="{287BDDE2-6429-4F59-8010-64DF229EB4C4}"/>
              </a:ext>
            </a:extLst>
          </p:cNvPr>
          <p:cNvSpPr/>
          <p:nvPr/>
        </p:nvSpPr>
        <p:spPr>
          <a:xfrm>
            <a:off x="7392144" y="902996"/>
            <a:ext cx="648072" cy="45422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743ADB2-7E86-403A-83D4-94842CC65117}"/>
              </a:ext>
            </a:extLst>
          </p:cNvPr>
          <p:cNvSpPr/>
          <p:nvPr/>
        </p:nvSpPr>
        <p:spPr>
          <a:xfrm>
            <a:off x="8258237" y="2290581"/>
            <a:ext cx="3528392" cy="17670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>
                <a:solidFill>
                  <a:schemeClr val="tx1"/>
                </a:solidFill>
              </a:rPr>
              <a:t>“Las ciencias que más utilizan los MM son las aplicadas y cubren temas como educación, evaluación, pobreza, salud y medicina) </a:t>
            </a:r>
            <a:r>
              <a:rPr lang="es-ES" sz="1600" dirty="0">
                <a:solidFill>
                  <a:schemeClr val="tx1"/>
                </a:solidFill>
              </a:rPr>
              <a:t>(Mendizábal, p. 254)</a:t>
            </a:r>
            <a:endParaRPr lang="es-C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86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0F3EB11-D45D-4B26-B1BB-4556D5E5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6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6731F0B-F7A8-40EF-99D5-9727C15FE8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15443"/>
              </p:ext>
            </p:extLst>
          </p:nvPr>
        </p:nvGraphicFramePr>
        <p:xfrm>
          <a:off x="2032000" y="1700808"/>
          <a:ext cx="8128000" cy="2653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echa: circular 5">
            <a:extLst>
              <a:ext uri="{FF2B5EF4-FFF2-40B4-BE49-F238E27FC236}">
                <a16:creationId xmlns:a16="http://schemas.microsoft.com/office/drawing/2014/main" id="{AC222E50-6DDC-4260-A09B-F678F210A5DE}"/>
              </a:ext>
            </a:extLst>
          </p:cNvPr>
          <p:cNvSpPr/>
          <p:nvPr/>
        </p:nvSpPr>
        <p:spPr>
          <a:xfrm>
            <a:off x="3791744" y="1628800"/>
            <a:ext cx="1512168" cy="129614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0B53B1D-4DDB-41F8-A042-072F4648D384}"/>
              </a:ext>
            </a:extLst>
          </p:cNvPr>
          <p:cNvSpPr txBox="1"/>
          <p:nvPr/>
        </p:nvSpPr>
        <p:spPr>
          <a:xfrm>
            <a:off x="3719736" y="1367190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/>
              <a:t>Seguidos por </a:t>
            </a:r>
            <a:endParaRPr lang="es-CL" sz="11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2EA21EA-1CD1-4195-9759-46D4E4840AC2}"/>
              </a:ext>
            </a:extLst>
          </p:cNvPr>
          <p:cNvSpPr txBox="1"/>
          <p:nvPr/>
        </p:nvSpPr>
        <p:spPr>
          <a:xfrm>
            <a:off x="3287688" y="57989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Diseño secuencial explicativo*</a:t>
            </a:r>
            <a:endParaRPr lang="es-CL" sz="24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2C5A311-C56C-43FD-A0B1-DC5DC57F8BE3}"/>
              </a:ext>
            </a:extLst>
          </p:cNvPr>
          <p:cNvSpPr txBox="1"/>
          <p:nvPr/>
        </p:nvSpPr>
        <p:spPr>
          <a:xfrm>
            <a:off x="263352" y="6320644"/>
            <a:ext cx="11665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*Esquema elaborado a partir del texto de Mendizábal, N. (2019). “El otro río: las investigaciones en ciencias sociales realizadas con métodos mixtos”</a:t>
            </a:r>
            <a:endParaRPr lang="es-CL" sz="1100" dirty="0"/>
          </a:p>
        </p:txBody>
      </p:sp>
    </p:spTree>
    <p:extLst>
      <p:ext uri="{BB962C8B-B14F-4D97-AF65-F5344CB8AC3E}">
        <p14:creationId xmlns:p14="http://schemas.microsoft.com/office/powerpoint/2010/main" val="333298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0F3EB11-D45D-4B26-B1BB-4556D5E5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7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6731F0B-F7A8-40EF-99D5-9727C15FE8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463758"/>
              </p:ext>
            </p:extLst>
          </p:nvPr>
        </p:nvGraphicFramePr>
        <p:xfrm>
          <a:off x="2032000" y="1700808"/>
          <a:ext cx="8128000" cy="2653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42EA21EA-1CD1-4195-9759-46D4E4840AC2}"/>
              </a:ext>
            </a:extLst>
          </p:cNvPr>
          <p:cNvSpPr txBox="1"/>
          <p:nvPr/>
        </p:nvSpPr>
        <p:spPr>
          <a:xfrm>
            <a:off x="3287688" y="57989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Diseño secuencial exploratorio*</a:t>
            </a:r>
            <a:endParaRPr lang="es-CL" sz="24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2C5A311-C56C-43FD-A0B1-DC5DC57F8BE3}"/>
              </a:ext>
            </a:extLst>
          </p:cNvPr>
          <p:cNvSpPr txBox="1"/>
          <p:nvPr/>
        </p:nvSpPr>
        <p:spPr>
          <a:xfrm>
            <a:off x="263352" y="6320644"/>
            <a:ext cx="11665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*Esquema elaborado a partir del texto de Mendizábal, N. (2019). “El otro río: las investigaciones en ciencias sociales realizadas con métodos mixtos”</a:t>
            </a:r>
            <a:endParaRPr lang="es-CL" sz="1100" dirty="0"/>
          </a:p>
        </p:txBody>
      </p:sp>
    </p:spTree>
    <p:extLst>
      <p:ext uri="{BB962C8B-B14F-4D97-AF65-F5344CB8AC3E}">
        <p14:creationId xmlns:p14="http://schemas.microsoft.com/office/powerpoint/2010/main" val="291119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4FCD2B-EA01-4BB1-91E4-C41880BB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8</a:t>
            </a:fld>
            <a:endParaRPr lang="es-ES" altLang="es-CL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2F9E495-51B8-4588-AB8F-02FD7BC3BC70}"/>
              </a:ext>
            </a:extLst>
          </p:cNvPr>
          <p:cNvSpPr/>
          <p:nvPr/>
        </p:nvSpPr>
        <p:spPr>
          <a:xfrm>
            <a:off x="1199456" y="1484784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  <a:p>
            <a:pPr algn="ctr"/>
            <a:r>
              <a:rPr lang="es-ES" sz="1600" dirty="0"/>
              <a:t>Recolección y análisis de datos cualitativos.</a:t>
            </a:r>
          </a:p>
          <a:p>
            <a:pPr algn="ctr"/>
            <a:r>
              <a:rPr lang="es-ES" sz="1600" dirty="0"/>
              <a:t>Resultados.</a:t>
            </a:r>
          </a:p>
          <a:p>
            <a:pPr algn="ctr"/>
            <a:endParaRPr lang="es-CL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191D9CF-2A15-4C0C-8416-6A10102DD13C}"/>
              </a:ext>
            </a:extLst>
          </p:cNvPr>
          <p:cNvSpPr/>
          <p:nvPr/>
        </p:nvSpPr>
        <p:spPr>
          <a:xfrm>
            <a:off x="1199456" y="3284984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  <a:p>
            <a:pPr algn="ctr"/>
            <a:r>
              <a:rPr lang="es-ES" sz="1600" dirty="0"/>
              <a:t>Recolección y análisis de datos cuantitativos.</a:t>
            </a:r>
          </a:p>
          <a:p>
            <a:pPr algn="ctr"/>
            <a:r>
              <a:rPr lang="es-ES" sz="1600" dirty="0"/>
              <a:t>Resultados.</a:t>
            </a:r>
          </a:p>
          <a:p>
            <a:pPr algn="ctr"/>
            <a:endParaRPr lang="es-CL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6F2C3A04-FE51-4870-A2E0-FE8B3DB07CDB}"/>
              </a:ext>
            </a:extLst>
          </p:cNvPr>
          <p:cNvSpPr/>
          <p:nvPr/>
        </p:nvSpPr>
        <p:spPr>
          <a:xfrm>
            <a:off x="5015880" y="2276872"/>
            <a:ext cx="1944216" cy="14401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Comparar o relacionar </a:t>
            </a:r>
            <a:endParaRPr lang="es-CL" dirty="0">
              <a:solidFill>
                <a:schemeClr val="tx1"/>
              </a:solidFill>
            </a:endParaRP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68043771-3659-4A24-BB8C-CFF1D9244C07}"/>
              </a:ext>
            </a:extLst>
          </p:cNvPr>
          <p:cNvCxnSpPr/>
          <p:nvPr/>
        </p:nvCxnSpPr>
        <p:spPr>
          <a:xfrm>
            <a:off x="4079776" y="1988840"/>
            <a:ext cx="864096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48BD0EAA-F886-444C-BF47-3F6201F3A566}"/>
              </a:ext>
            </a:extLst>
          </p:cNvPr>
          <p:cNvCxnSpPr>
            <a:cxnSpLocks/>
          </p:cNvCxnSpPr>
          <p:nvPr/>
        </p:nvCxnSpPr>
        <p:spPr>
          <a:xfrm flipV="1">
            <a:off x="4007768" y="3573016"/>
            <a:ext cx="100811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A1C56B83-F1EE-4207-9048-AE8DD60160D8}"/>
              </a:ext>
            </a:extLst>
          </p:cNvPr>
          <p:cNvSpPr/>
          <p:nvPr/>
        </p:nvSpPr>
        <p:spPr>
          <a:xfrm>
            <a:off x="7104112" y="2463549"/>
            <a:ext cx="720080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C0113E01-C933-4724-B35B-323FB5D4B8F0}"/>
              </a:ext>
            </a:extLst>
          </p:cNvPr>
          <p:cNvSpPr/>
          <p:nvPr/>
        </p:nvSpPr>
        <p:spPr>
          <a:xfrm>
            <a:off x="8229622" y="2463550"/>
            <a:ext cx="2122918" cy="9654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ysClr val="windowText" lastClr="000000"/>
                </a:solidFill>
              </a:rPr>
              <a:t>INTERPRETACIÓN </a:t>
            </a:r>
            <a:endParaRPr lang="es-CL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622E6FE-1CB6-47FE-9FAC-DD60A8E534AD}"/>
              </a:ext>
            </a:extLst>
          </p:cNvPr>
          <p:cNvSpPr txBox="1"/>
          <p:nvPr/>
        </p:nvSpPr>
        <p:spPr>
          <a:xfrm>
            <a:off x="2927648" y="432247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*Diseño paralelo/convergente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795012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37D191-13D4-4D46-AA31-AA8157D3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796756-8CDE-44C7-BF60-022DF3B3A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02A146-6461-45FE-B52F-8F9B510D9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6731992-828E-4152-A324-B72E7BE99B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3942" y="1123527"/>
            <a:ext cx="7037524" cy="46048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95A115E8-EE09-4F41-9329-56DEEE8AB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7D29A59-CE1E-499C-915E-3A3674742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7D5D5551-6479-4576-8DA9-54B183650240}" type="slidenum">
              <a:rPr lang="en-US" altLang="es-CL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altLang="es-CL">
              <a:solidFill>
                <a:srgbClr val="FFFFFF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8C5E228-D430-4E80-BC2B-425C2ACB5CB9}"/>
              </a:ext>
            </a:extLst>
          </p:cNvPr>
          <p:cNvSpPr txBox="1"/>
          <p:nvPr/>
        </p:nvSpPr>
        <p:spPr>
          <a:xfrm>
            <a:off x="335360" y="6453336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*Ver; MOSCOSO, Javier Núñez. Los métodos mixtos en la investigación en educación: hacia un uso reflexivo. </a:t>
            </a:r>
            <a:r>
              <a:rPr lang="es-ES" sz="1000" dirty="0" err="1"/>
              <a:t>Cad</a:t>
            </a:r>
            <a:r>
              <a:rPr lang="es-ES" sz="1000" dirty="0"/>
              <a:t>. Pesqui. [online]. 2017, vol.47, n.164, pp.632-649. ISSN 1980-5314. </a:t>
            </a:r>
            <a:endParaRPr lang="es-CL" sz="1000" dirty="0"/>
          </a:p>
        </p:txBody>
      </p:sp>
    </p:spTree>
    <p:extLst>
      <p:ext uri="{BB962C8B-B14F-4D97-AF65-F5344CB8AC3E}">
        <p14:creationId xmlns:p14="http://schemas.microsoft.com/office/powerpoint/2010/main" val="1669119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1457</TotalTime>
  <Words>504</Words>
  <Application>Microsoft Office PowerPoint</Application>
  <PresentationFormat>Panorámica</PresentationFormat>
  <Paragraphs>84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Historias de Vida</dc:title>
  <dc:creator>Luis</dc:creator>
  <cp:lastModifiedBy>LUIS ANDRES BAHAMONDES GONZALEZ</cp:lastModifiedBy>
  <cp:revision>137</cp:revision>
  <dcterms:created xsi:type="dcterms:W3CDTF">2006-01-31T16:07:39Z</dcterms:created>
  <dcterms:modified xsi:type="dcterms:W3CDTF">2021-05-14T20:36:41Z</dcterms:modified>
</cp:coreProperties>
</file>