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7" r:id="rId3"/>
    <p:sldId id="260" r:id="rId4"/>
    <p:sldId id="262" r:id="rId5"/>
    <p:sldId id="259" r:id="rId6"/>
    <p:sldId id="261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7"/>
  </p:normalViewPr>
  <p:slideViewPr>
    <p:cSldViewPr snapToGrid="0" snapToObjects="1">
      <p:cViewPr varScale="1">
        <p:scale>
          <a:sx n="108" d="100"/>
          <a:sy n="108" d="100"/>
        </p:scale>
        <p:origin x="6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635FD-D444-8041-B2C3-F053A36DF6D9}" type="doc">
      <dgm:prSet loTypeId="urn:microsoft.com/office/officeart/2008/layout/VerticalCurvedList" loCatId="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s-ES_tradnl"/>
        </a:p>
      </dgm:t>
    </dgm:pt>
    <dgm:pt modelId="{F79781C2-649C-394A-8B8B-58F85E4416BC}">
      <dgm:prSet phldrT="[Texto]"/>
      <dgm:spPr/>
      <dgm:t>
        <a:bodyPr/>
        <a:lstStyle/>
        <a:p>
          <a:r>
            <a:rPr lang="es-ES_tradnl" dirty="0"/>
            <a:t>Decadencia de las prácticas y creencias religiosas</a:t>
          </a:r>
        </a:p>
      </dgm:t>
    </dgm:pt>
    <dgm:pt modelId="{C43F834E-733D-344F-8A3C-965115FDE32D}" type="parTrans" cxnId="{59E97E01-BFA4-004B-AB6C-9F0DCD879756}">
      <dgm:prSet/>
      <dgm:spPr/>
      <dgm:t>
        <a:bodyPr/>
        <a:lstStyle/>
        <a:p>
          <a:endParaRPr lang="es-ES_tradnl"/>
        </a:p>
      </dgm:t>
    </dgm:pt>
    <dgm:pt modelId="{AAEB9234-A844-7B4E-AE9D-C68973D9A947}" type="sibTrans" cxnId="{59E97E01-BFA4-004B-AB6C-9F0DCD879756}">
      <dgm:prSet/>
      <dgm:spPr/>
      <dgm:t>
        <a:bodyPr/>
        <a:lstStyle/>
        <a:p>
          <a:endParaRPr lang="es-ES_tradnl"/>
        </a:p>
      </dgm:t>
    </dgm:pt>
    <dgm:pt modelId="{CA4A4504-1EF4-074C-81DC-7B7B74E5362F}">
      <dgm:prSet phldrT="[Texto]"/>
      <dgm:spPr/>
      <dgm:t>
        <a:bodyPr/>
        <a:lstStyle/>
        <a:p>
          <a:r>
            <a:rPr lang="es-ES_tradnl" dirty="0"/>
            <a:t>Distinción de las esferas seculares</a:t>
          </a:r>
        </a:p>
      </dgm:t>
    </dgm:pt>
    <dgm:pt modelId="{CC184BDB-2F47-4F42-85FE-30897A807DBA}" type="parTrans" cxnId="{278BCF4F-5DD9-794C-81FE-6DD7B30E7E60}">
      <dgm:prSet/>
      <dgm:spPr/>
      <dgm:t>
        <a:bodyPr/>
        <a:lstStyle/>
        <a:p>
          <a:endParaRPr lang="es-ES_tradnl"/>
        </a:p>
      </dgm:t>
    </dgm:pt>
    <dgm:pt modelId="{5F080671-EB75-A847-8044-9D56A6FA2418}" type="sibTrans" cxnId="{278BCF4F-5DD9-794C-81FE-6DD7B30E7E60}">
      <dgm:prSet/>
      <dgm:spPr/>
      <dgm:t>
        <a:bodyPr/>
        <a:lstStyle/>
        <a:p>
          <a:endParaRPr lang="es-ES_tradnl"/>
        </a:p>
      </dgm:t>
    </dgm:pt>
    <dgm:pt modelId="{2412E32E-B549-6A43-9921-2FEBAFDA90B0}">
      <dgm:prSet phldrT="[Texto]"/>
      <dgm:spPr/>
      <dgm:t>
        <a:bodyPr/>
        <a:lstStyle/>
        <a:p>
          <a:r>
            <a:rPr lang="es-ES_tradnl" dirty="0"/>
            <a:t>Privatización de la religión</a:t>
          </a:r>
        </a:p>
      </dgm:t>
    </dgm:pt>
    <dgm:pt modelId="{7D992651-F960-7E47-8D70-886EA602DD9A}" type="parTrans" cxnId="{50F56734-950C-D143-B8BB-F942F396FD6C}">
      <dgm:prSet/>
      <dgm:spPr/>
      <dgm:t>
        <a:bodyPr/>
        <a:lstStyle/>
        <a:p>
          <a:endParaRPr lang="es-ES_tradnl"/>
        </a:p>
      </dgm:t>
    </dgm:pt>
    <dgm:pt modelId="{0B3BD355-7FE6-7649-B45A-B506D8BB5EFD}" type="sibTrans" cxnId="{50F56734-950C-D143-B8BB-F942F396FD6C}">
      <dgm:prSet/>
      <dgm:spPr/>
      <dgm:t>
        <a:bodyPr/>
        <a:lstStyle/>
        <a:p>
          <a:endParaRPr lang="es-ES_tradnl"/>
        </a:p>
      </dgm:t>
    </dgm:pt>
    <dgm:pt modelId="{FDA71A31-76D2-A746-AB68-F3C6A4AF62BF}" type="pres">
      <dgm:prSet presAssocID="{B7C635FD-D444-8041-B2C3-F053A36DF6D9}" presName="Name0" presStyleCnt="0">
        <dgm:presLayoutVars>
          <dgm:chMax val="7"/>
          <dgm:chPref val="7"/>
          <dgm:dir/>
        </dgm:presLayoutVars>
      </dgm:prSet>
      <dgm:spPr/>
    </dgm:pt>
    <dgm:pt modelId="{1BC9311A-0E49-014D-90E7-6C4D854253A0}" type="pres">
      <dgm:prSet presAssocID="{B7C635FD-D444-8041-B2C3-F053A36DF6D9}" presName="Name1" presStyleCnt="0"/>
      <dgm:spPr/>
    </dgm:pt>
    <dgm:pt modelId="{694662F7-2A1C-6142-AEDD-E387AD79E882}" type="pres">
      <dgm:prSet presAssocID="{B7C635FD-D444-8041-B2C3-F053A36DF6D9}" presName="cycle" presStyleCnt="0"/>
      <dgm:spPr/>
    </dgm:pt>
    <dgm:pt modelId="{A20AC010-AC13-6B47-A5B6-832DFFF75910}" type="pres">
      <dgm:prSet presAssocID="{B7C635FD-D444-8041-B2C3-F053A36DF6D9}" presName="srcNode" presStyleLbl="node1" presStyleIdx="0" presStyleCnt="3"/>
      <dgm:spPr/>
    </dgm:pt>
    <dgm:pt modelId="{883C26FE-5190-9C4D-9681-6A43A6A97FFE}" type="pres">
      <dgm:prSet presAssocID="{B7C635FD-D444-8041-B2C3-F053A36DF6D9}" presName="conn" presStyleLbl="parChTrans1D2" presStyleIdx="0" presStyleCnt="1"/>
      <dgm:spPr/>
    </dgm:pt>
    <dgm:pt modelId="{B04AC1E5-46DA-1B4C-A5B6-037BAC610187}" type="pres">
      <dgm:prSet presAssocID="{B7C635FD-D444-8041-B2C3-F053A36DF6D9}" presName="extraNode" presStyleLbl="node1" presStyleIdx="0" presStyleCnt="3"/>
      <dgm:spPr/>
    </dgm:pt>
    <dgm:pt modelId="{7EA1AD6A-2746-DB40-A97B-45C817EEED26}" type="pres">
      <dgm:prSet presAssocID="{B7C635FD-D444-8041-B2C3-F053A36DF6D9}" presName="dstNode" presStyleLbl="node1" presStyleIdx="0" presStyleCnt="3"/>
      <dgm:spPr/>
    </dgm:pt>
    <dgm:pt modelId="{B74E64BF-FD94-F447-AA7F-8B4F4BDB9EED}" type="pres">
      <dgm:prSet presAssocID="{F79781C2-649C-394A-8B8B-58F85E4416BC}" presName="text_1" presStyleLbl="node1" presStyleIdx="0" presStyleCnt="3">
        <dgm:presLayoutVars>
          <dgm:bulletEnabled val="1"/>
        </dgm:presLayoutVars>
      </dgm:prSet>
      <dgm:spPr/>
    </dgm:pt>
    <dgm:pt modelId="{C3ED6489-A973-0147-88D0-768B6814872A}" type="pres">
      <dgm:prSet presAssocID="{F79781C2-649C-394A-8B8B-58F85E4416BC}" presName="accent_1" presStyleCnt="0"/>
      <dgm:spPr/>
    </dgm:pt>
    <dgm:pt modelId="{BB860118-0C3B-EA4D-BC73-729BD0D4520D}" type="pres">
      <dgm:prSet presAssocID="{F79781C2-649C-394A-8B8B-58F85E4416BC}" presName="accentRepeatNode" presStyleLbl="solidFgAcc1" presStyleIdx="0" presStyleCnt="3"/>
      <dgm:spPr/>
    </dgm:pt>
    <dgm:pt modelId="{7CF7541E-DCEA-FB49-B162-9289D58D0233}" type="pres">
      <dgm:prSet presAssocID="{CA4A4504-1EF4-074C-81DC-7B7B74E5362F}" presName="text_2" presStyleLbl="node1" presStyleIdx="1" presStyleCnt="3">
        <dgm:presLayoutVars>
          <dgm:bulletEnabled val="1"/>
        </dgm:presLayoutVars>
      </dgm:prSet>
      <dgm:spPr/>
    </dgm:pt>
    <dgm:pt modelId="{41DC4E4F-8BD0-6947-B18E-7657ABA9763C}" type="pres">
      <dgm:prSet presAssocID="{CA4A4504-1EF4-074C-81DC-7B7B74E5362F}" presName="accent_2" presStyleCnt="0"/>
      <dgm:spPr/>
    </dgm:pt>
    <dgm:pt modelId="{C5417A05-F067-A04F-9082-15FE58FA6508}" type="pres">
      <dgm:prSet presAssocID="{CA4A4504-1EF4-074C-81DC-7B7B74E5362F}" presName="accentRepeatNode" presStyleLbl="solidFgAcc1" presStyleIdx="1" presStyleCnt="3"/>
      <dgm:spPr/>
    </dgm:pt>
    <dgm:pt modelId="{0EF25463-5701-EE45-A7D7-4F21AC964D7A}" type="pres">
      <dgm:prSet presAssocID="{2412E32E-B549-6A43-9921-2FEBAFDA90B0}" presName="text_3" presStyleLbl="node1" presStyleIdx="2" presStyleCnt="3">
        <dgm:presLayoutVars>
          <dgm:bulletEnabled val="1"/>
        </dgm:presLayoutVars>
      </dgm:prSet>
      <dgm:spPr/>
    </dgm:pt>
    <dgm:pt modelId="{3C2E3015-5F06-564D-8293-128A0193DEA1}" type="pres">
      <dgm:prSet presAssocID="{2412E32E-B549-6A43-9921-2FEBAFDA90B0}" presName="accent_3" presStyleCnt="0"/>
      <dgm:spPr/>
    </dgm:pt>
    <dgm:pt modelId="{5FB426A9-4F28-B649-AC10-4E06C7EA2865}" type="pres">
      <dgm:prSet presAssocID="{2412E32E-B549-6A43-9921-2FEBAFDA90B0}" presName="accentRepeatNode" presStyleLbl="solidFgAcc1" presStyleIdx="2" presStyleCnt="3"/>
      <dgm:spPr/>
    </dgm:pt>
  </dgm:ptLst>
  <dgm:cxnLst>
    <dgm:cxn modelId="{59E97E01-BFA4-004B-AB6C-9F0DCD879756}" srcId="{B7C635FD-D444-8041-B2C3-F053A36DF6D9}" destId="{F79781C2-649C-394A-8B8B-58F85E4416BC}" srcOrd="0" destOrd="0" parTransId="{C43F834E-733D-344F-8A3C-965115FDE32D}" sibTransId="{AAEB9234-A844-7B4E-AE9D-C68973D9A947}"/>
    <dgm:cxn modelId="{9F7E9219-D7F4-0048-9E11-EF4B953333C5}" type="presOf" srcId="{AAEB9234-A844-7B4E-AE9D-C68973D9A947}" destId="{883C26FE-5190-9C4D-9681-6A43A6A97FFE}" srcOrd="0" destOrd="0" presId="urn:microsoft.com/office/officeart/2008/layout/VerticalCurvedList"/>
    <dgm:cxn modelId="{50F56734-950C-D143-B8BB-F942F396FD6C}" srcId="{B7C635FD-D444-8041-B2C3-F053A36DF6D9}" destId="{2412E32E-B549-6A43-9921-2FEBAFDA90B0}" srcOrd="2" destOrd="0" parTransId="{7D992651-F960-7E47-8D70-886EA602DD9A}" sibTransId="{0B3BD355-7FE6-7649-B45A-B506D8BB5EFD}"/>
    <dgm:cxn modelId="{9244D45E-EC2D-EC4E-91FE-BE57E0F0F36D}" type="presOf" srcId="{CA4A4504-1EF4-074C-81DC-7B7B74E5362F}" destId="{7CF7541E-DCEA-FB49-B162-9289D58D0233}" srcOrd="0" destOrd="0" presId="urn:microsoft.com/office/officeart/2008/layout/VerticalCurvedList"/>
    <dgm:cxn modelId="{793DF26E-F512-DF43-929F-B47508F53EF9}" type="presOf" srcId="{2412E32E-B549-6A43-9921-2FEBAFDA90B0}" destId="{0EF25463-5701-EE45-A7D7-4F21AC964D7A}" srcOrd="0" destOrd="0" presId="urn:microsoft.com/office/officeart/2008/layout/VerticalCurvedList"/>
    <dgm:cxn modelId="{278BCF4F-5DD9-794C-81FE-6DD7B30E7E60}" srcId="{B7C635FD-D444-8041-B2C3-F053A36DF6D9}" destId="{CA4A4504-1EF4-074C-81DC-7B7B74E5362F}" srcOrd="1" destOrd="0" parTransId="{CC184BDB-2F47-4F42-85FE-30897A807DBA}" sibTransId="{5F080671-EB75-A847-8044-9D56A6FA2418}"/>
    <dgm:cxn modelId="{E8E70BED-60A5-1E44-B245-4D10A246D68F}" type="presOf" srcId="{F79781C2-649C-394A-8B8B-58F85E4416BC}" destId="{B74E64BF-FD94-F447-AA7F-8B4F4BDB9EED}" srcOrd="0" destOrd="0" presId="urn:microsoft.com/office/officeart/2008/layout/VerticalCurvedList"/>
    <dgm:cxn modelId="{549B33F8-AD45-EC4E-AF9C-4969762A4DEF}" type="presOf" srcId="{B7C635FD-D444-8041-B2C3-F053A36DF6D9}" destId="{FDA71A31-76D2-A746-AB68-F3C6A4AF62BF}" srcOrd="0" destOrd="0" presId="urn:microsoft.com/office/officeart/2008/layout/VerticalCurvedList"/>
    <dgm:cxn modelId="{FAA5609A-093F-D641-A90D-71C16E32A1D1}" type="presParOf" srcId="{FDA71A31-76D2-A746-AB68-F3C6A4AF62BF}" destId="{1BC9311A-0E49-014D-90E7-6C4D854253A0}" srcOrd="0" destOrd="0" presId="urn:microsoft.com/office/officeart/2008/layout/VerticalCurvedList"/>
    <dgm:cxn modelId="{FB704842-892A-F14A-95E4-E90F67585E54}" type="presParOf" srcId="{1BC9311A-0E49-014D-90E7-6C4D854253A0}" destId="{694662F7-2A1C-6142-AEDD-E387AD79E882}" srcOrd="0" destOrd="0" presId="urn:microsoft.com/office/officeart/2008/layout/VerticalCurvedList"/>
    <dgm:cxn modelId="{44CC68B8-68FB-1A40-B01C-B38F41E4A0B4}" type="presParOf" srcId="{694662F7-2A1C-6142-AEDD-E387AD79E882}" destId="{A20AC010-AC13-6B47-A5B6-832DFFF75910}" srcOrd="0" destOrd="0" presId="urn:microsoft.com/office/officeart/2008/layout/VerticalCurvedList"/>
    <dgm:cxn modelId="{DCFEDD70-1F3E-2143-BE2D-4512AEF7BDA0}" type="presParOf" srcId="{694662F7-2A1C-6142-AEDD-E387AD79E882}" destId="{883C26FE-5190-9C4D-9681-6A43A6A97FFE}" srcOrd="1" destOrd="0" presId="urn:microsoft.com/office/officeart/2008/layout/VerticalCurvedList"/>
    <dgm:cxn modelId="{AAE9F70C-C477-2245-B294-AC8401318B06}" type="presParOf" srcId="{694662F7-2A1C-6142-AEDD-E387AD79E882}" destId="{B04AC1E5-46DA-1B4C-A5B6-037BAC610187}" srcOrd="2" destOrd="0" presId="urn:microsoft.com/office/officeart/2008/layout/VerticalCurvedList"/>
    <dgm:cxn modelId="{911082AB-EDA8-7C4E-A0BB-70D5B268CD1D}" type="presParOf" srcId="{694662F7-2A1C-6142-AEDD-E387AD79E882}" destId="{7EA1AD6A-2746-DB40-A97B-45C817EEED26}" srcOrd="3" destOrd="0" presId="urn:microsoft.com/office/officeart/2008/layout/VerticalCurvedList"/>
    <dgm:cxn modelId="{D8872B1B-814E-784F-871F-31377F624842}" type="presParOf" srcId="{1BC9311A-0E49-014D-90E7-6C4D854253A0}" destId="{B74E64BF-FD94-F447-AA7F-8B4F4BDB9EED}" srcOrd="1" destOrd="0" presId="urn:microsoft.com/office/officeart/2008/layout/VerticalCurvedList"/>
    <dgm:cxn modelId="{9D6A6033-ACE4-AA4B-9629-22A627DFEF77}" type="presParOf" srcId="{1BC9311A-0E49-014D-90E7-6C4D854253A0}" destId="{C3ED6489-A973-0147-88D0-768B6814872A}" srcOrd="2" destOrd="0" presId="urn:microsoft.com/office/officeart/2008/layout/VerticalCurvedList"/>
    <dgm:cxn modelId="{7B82417B-5B90-984E-BF9D-EE5D42FFFDF2}" type="presParOf" srcId="{C3ED6489-A973-0147-88D0-768B6814872A}" destId="{BB860118-0C3B-EA4D-BC73-729BD0D4520D}" srcOrd="0" destOrd="0" presId="urn:microsoft.com/office/officeart/2008/layout/VerticalCurvedList"/>
    <dgm:cxn modelId="{97877C73-1081-4647-BACA-2829B43DDDD5}" type="presParOf" srcId="{1BC9311A-0E49-014D-90E7-6C4D854253A0}" destId="{7CF7541E-DCEA-FB49-B162-9289D58D0233}" srcOrd="3" destOrd="0" presId="urn:microsoft.com/office/officeart/2008/layout/VerticalCurvedList"/>
    <dgm:cxn modelId="{30358D28-28F0-0C47-B933-CD1888EDCC52}" type="presParOf" srcId="{1BC9311A-0E49-014D-90E7-6C4D854253A0}" destId="{41DC4E4F-8BD0-6947-B18E-7657ABA9763C}" srcOrd="4" destOrd="0" presId="urn:microsoft.com/office/officeart/2008/layout/VerticalCurvedList"/>
    <dgm:cxn modelId="{AC73CEC7-32DD-6F4A-AA1E-5BBCE17CBF46}" type="presParOf" srcId="{41DC4E4F-8BD0-6947-B18E-7657ABA9763C}" destId="{C5417A05-F067-A04F-9082-15FE58FA6508}" srcOrd="0" destOrd="0" presId="urn:microsoft.com/office/officeart/2008/layout/VerticalCurvedList"/>
    <dgm:cxn modelId="{332B6E33-F64D-1D4E-A461-CF52DACE380D}" type="presParOf" srcId="{1BC9311A-0E49-014D-90E7-6C4D854253A0}" destId="{0EF25463-5701-EE45-A7D7-4F21AC964D7A}" srcOrd="5" destOrd="0" presId="urn:microsoft.com/office/officeart/2008/layout/VerticalCurvedList"/>
    <dgm:cxn modelId="{2919E783-FA34-324B-A2B0-AEE84945085E}" type="presParOf" srcId="{1BC9311A-0E49-014D-90E7-6C4D854253A0}" destId="{3C2E3015-5F06-564D-8293-128A0193DEA1}" srcOrd="6" destOrd="0" presId="urn:microsoft.com/office/officeart/2008/layout/VerticalCurvedList"/>
    <dgm:cxn modelId="{35A49460-249A-2C46-8B25-F39F1C5F4ECE}" type="presParOf" srcId="{3C2E3015-5F06-564D-8293-128A0193DEA1}" destId="{5FB426A9-4F28-B649-AC10-4E06C7EA28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51543D-1A54-0C46-AA7C-21AE2176FD27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69FE3273-8155-4A41-8AEB-76B2AAE79B85}">
      <dgm:prSet phldrT="[Texto]"/>
      <dgm:spPr/>
      <dgm:t>
        <a:bodyPr/>
        <a:lstStyle/>
        <a:p>
          <a:r>
            <a:rPr lang="es-ES_tradnl" dirty="0">
              <a:solidFill>
                <a:schemeClr val="bg1"/>
              </a:solidFill>
            </a:rPr>
            <a:t>Secularizaciones</a:t>
          </a:r>
          <a:r>
            <a:rPr lang="es-ES_tradnl" baseline="0" dirty="0">
              <a:solidFill>
                <a:schemeClr val="bg1"/>
              </a:solidFill>
            </a:rPr>
            <a:t> múltiples </a:t>
          </a:r>
          <a:endParaRPr lang="es-ES_tradnl" dirty="0">
            <a:solidFill>
              <a:schemeClr val="bg1"/>
            </a:solidFill>
          </a:endParaRPr>
        </a:p>
      </dgm:t>
    </dgm:pt>
    <dgm:pt modelId="{3C9F819D-93A4-564A-94C2-B5805826F8F8}" type="parTrans" cxnId="{8193C8E1-0787-CF41-A6D0-19433B3F1F95}">
      <dgm:prSet/>
      <dgm:spPr/>
      <dgm:t>
        <a:bodyPr/>
        <a:lstStyle/>
        <a:p>
          <a:endParaRPr lang="es-ES_tradnl"/>
        </a:p>
      </dgm:t>
    </dgm:pt>
    <dgm:pt modelId="{E36581E6-DA88-4B4E-9B3F-B686E5F1DB46}" type="sibTrans" cxnId="{8193C8E1-0787-CF41-A6D0-19433B3F1F95}">
      <dgm:prSet/>
      <dgm:spPr/>
      <dgm:t>
        <a:bodyPr/>
        <a:lstStyle/>
        <a:p>
          <a:endParaRPr lang="es-ES_tradnl"/>
        </a:p>
      </dgm:t>
    </dgm:pt>
    <dgm:pt modelId="{33D9F431-3996-BA4D-89C1-F14B36D86309}">
      <dgm:prSet phldrT="[Texto]"/>
      <dgm:spPr/>
      <dgm:t>
        <a:bodyPr/>
        <a:lstStyle/>
        <a:p>
          <a:r>
            <a:rPr lang="es-ES_tradnl" dirty="0">
              <a:solidFill>
                <a:schemeClr val="bg1"/>
              </a:solidFill>
            </a:rPr>
            <a:t>Modernidades múltiples y variadas</a:t>
          </a:r>
        </a:p>
      </dgm:t>
    </dgm:pt>
    <dgm:pt modelId="{BB35232A-861B-3343-BEB9-3918E7580AFF}" type="parTrans" cxnId="{F217CAE3-D392-0544-91B5-D3769377F074}">
      <dgm:prSet/>
      <dgm:spPr/>
      <dgm:t>
        <a:bodyPr/>
        <a:lstStyle/>
        <a:p>
          <a:endParaRPr lang="es-ES_tradnl"/>
        </a:p>
      </dgm:t>
    </dgm:pt>
    <dgm:pt modelId="{EB34E1F0-5225-3447-9F60-9BA7A17C4B60}" type="sibTrans" cxnId="{F217CAE3-D392-0544-91B5-D3769377F074}">
      <dgm:prSet/>
      <dgm:spPr/>
      <dgm:t>
        <a:bodyPr/>
        <a:lstStyle/>
        <a:p>
          <a:endParaRPr lang="es-ES_tradnl"/>
        </a:p>
      </dgm:t>
    </dgm:pt>
    <dgm:pt modelId="{02546BD0-22A0-424D-B6BA-C295D80C4ED7}" type="pres">
      <dgm:prSet presAssocID="{3B51543D-1A54-0C46-AA7C-21AE2176FD27}" presName="Name0" presStyleCnt="0">
        <dgm:presLayoutVars>
          <dgm:dir/>
          <dgm:animLvl val="lvl"/>
          <dgm:resizeHandles val="exact"/>
        </dgm:presLayoutVars>
      </dgm:prSet>
      <dgm:spPr/>
    </dgm:pt>
    <dgm:pt modelId="{AEFE2445-8EF9-E94B-A179-F0D440527258}" type="pres">
      <dgm:prSet presAssocID="{69FE3273-8155-4A41-8AEB-76B2AAE79B85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7F06C646-64B1-654B-991F-DD18AEAFE2FB}" type="pres">
      <dgm:prSet presAssocID="{E36581E6-DA88-4B4E-9B3F-B686E5F1DB46}" presName="parTxOnlySpace" presStyleCnt="0"/>
      <dgm:spPr/>
    </dgm:pt>
    <dgm:pt modelId="{B7C10559-3BEE-3640-8B85-1D1CC149DE7C}" type="pres">
      <dgm:prSet presAssocID="{33D9F431-3996-BA4D-89C1-F14B36D86309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BB0DE2F-1E5D-AD49-9124-5432917D3DB5}" type="presOf" srcId="{69FE3273-8155-4A41-8AEB-76B2AAE79B85}" destId="{AEFE2445-8EF9-E94B-A179-F0D440527258}" srcOrd="0" destOrd="0" presId="urn:microsoft.com/office/officeart/2005/8/layout/chevron1"/>
    <dgm:cxn modelId="{8430C96B-5162-B64C-94EF-A178D8D6F00B}" type="presOf" srcId="{33D9F431-3996-BA4D-89C1-F14B36D86309}" destId="{B7C10559-3BEE-3640-8B85-1D1CC149DE7C}" srcOrd="0" destOrd="0" presId="urn:microsoft.com/office/officeart/2005/8/layout/chevron1"/>
    <dgm:cxn modelId="{3CC4FA76-B23D-DC44-B5D1-D43D2507CED8}" type="presOf" srcId="{3B51543D-1A54-0C46-AA7C-21AE2176FD27}" destId="{02546BD0-22A0-424D-B6BA-C295D80C4ED7}" srcOrd="0" destOrd="0" presId="urn:microsoft.com/office/officeart/2005/8/layout/chevron1"/>
    <dgm:cxn modelId="{8193C8E1-0787-CF41-A6D0-19433B3F1F95}" srcId="{3B51543D-1A54-0C46-AA7C-21AE2176FD27}" destId="{69FE3273-8155-4A41-8AEB-76B2AAE79B85}" srcOrd="0" destOrd="0" parTransId="{3C9F819D-93A4-564A-94C2-B5805826F8F8}" sibTransId="{E36581E6-DA88-4B4E-9B3F-B686E5F1DB46}"/>
    <dgm:cxn modelId="{F217CAE3-D392-0544-91B5-D3769377F074}" srcId="{3B51543D-1A54-0C46-AA7C-21AE2176FD27}" destId="{33D9F431-3996-BA4D-89C1-F14B36D86309}" srcOrd="1" destOrd="0" parTransId="{BB35232A-861B-3343-BEB9-3918E7580AFF}" sibTransId="{EB34E1F0-5225-3447-9F60-9BA7A17C4B60}"/>
    <dgm:cxn modelId="{7E134216-F876-EA43-A52A-A1D7BD054D2E}" type="presParOf" srcId="{02546BD0-22A0-424D-B6BA-C295D80C4ED7}" destId="{AEFE2445-8EF9-E94B-A179-F0D440527258}" srcOrd="0" destOrd="0" presId="urn:microsoft.com/office/officeart/2005/8/layout/chevron1"/>
    <dgm:cxn modelId="{4BC9E605-2B23-5646-B9C1-B238E3F12911}" type="presParOf" srcId="{02546BD0-22A0-424D-B6BA-C295D80C4ED7}" destId="{7F06C646-64B1-654B-991F-DD18AEAFE2FB}" srcOrd="1" destOrd="0" presId="urn:microsoft.com/office/officeart/2005/8/layout/chevron1"/>
    <dgm:cxn modelId="{6B3EE1D5-0AC5-5346-8415-AB21519B94AD}" type="presParOf" srcId="{02546BD0-22A0-424D-B6BA-C295D80C4ED7}" destId="{B7C10559-3BEE-3640-8B85-1D1CC149DE7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79B5EC-6A4D-314C-91EE-A41F0F4A10C0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F9EAE9F7-BD69-9440-8851-23B6E0A8B7F0}">
      <dgm:prSet phldrT="[Texto]"/>
      <dgm:spPr/>
      <dgm:t>
        <a:bodyPr/>
        <a:lstStyle/>
        <a:p>
          <a:r>
            <a:rPr lang="es-ES_tradnl" dirty="0"/>
            <a:t>1</a:t>
          </a:r>
        </a:p>
      </dgm:t>
    </dgm:pt>
    <dgm:pt modelId="{2F34E236-7762-BB4A-8A5A-C2FD959FD542}" type="parTrans" cxnId="{3E5FF1AB-1BF2-3F4C-BA68-7B5535F520A8}">
      <dgm:prSet/>
      <dgm:spPr/>
      <dgm:t>
        <a:bodyPr/>
        <a:lstStyle/>
        <a:p>
          <a:endParaRPr lang="es-ES_tradnl"/>
        </a:p>
      </dgm:t>
    </dgm:pt>
    <dgm:pt modelId="{9FA3692F-8A0F-9446-8E0F-6D83A8910E1F}" type="sibTrans" cxnId="{3E5FF1AB-1BF2-3F4C-BA68-7B5535F520A8}">
      <dgm:prSet/>
      <dgm:spPr/>
      <dgm:t>
        <a:bodyPr/>
        <a:lstStyle/>
        <a:p>
          <a:endParaRPr lang="es-ES_tradnl"/>
        </a:p>
      </dgm:t>
    </dgm:pt>
    <dgm:pt modelId="{C7BEB1E0-80E9-5642-AB79-DC1C00C1F6FC}">
      <dgm:prSet phldrT="[Texto]"/>
      <dgm:spPr/>
      <dgm:t>
        <a:bodyPr/>
        <a:lstStyle/>
        <a:p>
          <a:pPr marL="285750" marR="0" lvl="1" indent="-285750" algn="ctr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s-ES_tradnl" dirty="0"/>
            <a:t>2</a:t>
          </a:r>
        </a:p>
      </dgm:t>
    </dgm:pt>
    <dgm:pt modelId="{CF02F97D-0ABA-D34F-80A5-0616EEA33E22}" type="parTrans" cxnId="{0591E257-A091-1B4C-8423-312F0130A8C7}">
      <dgm:prSet/>
      <dgm:spPr/>
      <dgm:t>
        <a:bodyPr/>
        <a:lstStyle/>
        <a:p>
          <a:endParaRPr lang="es-ES_tradnl"/>
        </a:p>
      </dgm:t>
    </dgm:pt>
    <dgm:pt modelId="{F9BC4D55-4B85-A849-B7BE-362A4E375EA5}" type="sibTrans" cxnId="{0591E257-A091-1B4C-8423-312F0130A8C7}">
      <dgm:prSet/>
      <dgm:spPr/>
      <dgm:t>
        <a:bodyPr/>
        <a:lstStyle/>
        <a:p>
          <a:endParaRPr lang="es-ES_tradnl"/>
        </a:p>
      </dgm:t>
    </dgm:pt>
    <dgm:pt modelId="{820697B6-DB0A-F84F-AE0E-91A57FEF25D9}">
      <dgm:prSet phldrT="[Texto]"/>
      <dgm:spPr/>
      <dgm:t>
        <a:bodyPr/>
        <a:lstStyle/>
        <a:p>
          <a:r>
            <a:rPr lang="es-ES_tradnl" dirty="0"/>
            <a:t>3</a:t>
          </a:r>
        </a:p>
      </dgm:t>
    </dgm:pt>
    <dgm:pt modelId="{5CBF7552-50EB-7B4A-83DD-09723BF12432}" type="parTrans" cxnId="{C0E404CE-C257-844E-9DDA-06A399B50BBB}">
      <dgm:prSet/>
      <dgm:spPr/>
      <dgm:t>
        <a:bodyPr/>
        <a:lstStyle/>
        <a:p>
          <a:endParaRPr lang="es-ES_tradnl"/>
        </a:p>
      </dgm:t>
    </dgm:pt>
    <dgm:pt modelId="{1C6364D3-052C-BB4A-823D-32AF686E32DB}" type="sibTrans" cxnId="{C0E404CE-C257-844E-9DDA-06A399B50BBB}">
      <dgm:prSet/>
      <dgm:spPr/>
      <dgm:t>
        <a:bodyPr/>
        <a:lstStyle/>
        <a:p>
          <a:endParaRPr lang="es-ES_tradnl"/>
        </a:p>
      </dgm:t>
    </dgm:pt>
    <dgm:pt modelId="{3E3F32FB-4884-E34B-9029-79097D8463C4}">
      <dgm:prSet phldrT="[Texto]"/>
      <dgm:spPr/>
      <dgm:t>
        <a:bodyPr/>
        <a:lstStyle/>
        <a:p>
          <a:pPr marL="228600" marR="0" lvl="1" indent="-228600" algn="l" defTabSz="12001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s-ES_tradnl" dirty="0" err="1"/>
            <a:t>Revitalizaci</a:t>
          </a:r>
          <a:r>
            <a:rPr lang="es-ES" dirty="0" err="1"/>
            <a:t>ón</a:t>
          </a:r>
          <a:r>
            <a:rPr lang="es-ES" dirty="0"/>
            <a:t> fundamentalista</a:t>
          </a:r>
          <a:endParaRPr lang="es-ES_tradnl" dirty="0"/>
        </a:p>
      </dgm:t>
    </dgm:pt>
    <dgm:pt modelId="{89149B6E-A40C-8147-BCDD-ADC6DF2CC6D0}" type="parTrans" cxnId="{82809AF6-3081-1949-B53A-D3139C7AC288}">
      <dgm:prSet/>
      <dgm:spPr/>
      <dgm:t>
        <a:bodyPr/>
        <a:lstStyle/>
        <a:p>
          <a:endParaRPr lang="es-ES_tradnl"/>
        </a:p>
      </dgm:t>
    </dgm:pt>
    <dgm:pt modelId="{D2AD3565-28A9-9448-966F-3F0162EC488F}" type="sibTrans" cxnId="{82809AF6-3081-1949-B53A-D3139C7AC288}">
      <dgm:prSet/>
      <dgm:spPr/>
      <dgm:t>
        <a:bodyPr/>
        <a:lstStyle/>
        <a:p>
          <a:endParaRPr lang="es-ES_tradnl"/>
        </a:p>
      </dgm:t>
    </dgm:pt>
    <dgm:pt modelId="{5409ABED-5F86-E140-BA43-70C05F34C68D}">
      <dgm:prSet phldrT="[Texto]"/>
      <dgm:spPr/>
      <dgm:t>
        <a:bodyPr/>
        <a:lstStyle/>
        <a:p>
          <a:r>
            <a:rPr lang="es-ES_tradnl" dirty="0"/>
            <a:t>4</a:t>
          </a:r>
        </a:p>
      </dgm:t>
    </dgm:pt>
    <dgm:pt modelId="{B5C0738F-AA28-514A-97B0-6C6A252916D9}" type="parTrans" cxnId="{E783BD99-DB69-2149-98B3-8D32EE07D835}">
      <dgm:prSet/>
      <dgm:spPr/>
      <dgm:t>
        <a:bodyPr/>
        <a:lstStyle/>
        <a:p>
          <a:endParaRPr lang="es-ES_tradnl"/>
        </a:p>
      </dgm:t>
    </dgm:pt>
    <dgm:pt modelId="{015C6F45-6993-1649-9E6A-0665F04A5AB8}" type="sibTrans" cxnId="{E783BD99-DB69-2149-98B3-8D32EE07D835}">
      <dgm:prSet/>
      <dgm:spPr/>
      <dgm:t>
        <a:bodyPr/>
        <a:lstStyle/>
        <a:p>
          <a:endParaRPr lang="es-ES_tradnl"/>
        </a:p>
      </dgm:t>
    </dgm:pt>
    <dgm:pt modelId="{9D2CC257-C0EE-1741-B5B5-2E4F67ABE91E}">
      <dgm:prSet phldrT="[Texto]"/>
      <dgm:spPr/>
      <dgm:t>
        <a:bodyPr/>
        <a:lstStyle/>
        <a:p>
          <a:r>
            <a:rPr lang="es-ES_tradnl" dirty="0" err="1"/>
            <a:t>Renovaci</a:t>
          </a:r>
          <a:r>
            <a:rPr lang="es-ES" dirty="0" err="1"/>
            <a:t>ón</a:t>
          </a:r>
          <a:r>
            <a:rPr lang="es-ES" dirty="0"/>
            <a:t> de iglesias</a:t>
          </a:r>
          <a:r>
            <a:rPr lang="es-ES" baseline="0" dirty="0"/>
            <a:t> oficiales, especialmente del catolicismo </a:t>
          </a:r>
          <a:endParaRPr lang="es-ES_tradnl" dirty="0"/>
        </a:p>
      </dgm:t>
    </dgm:pt>
    <dgm:pt modelId="{F7B9A7A6-F2D4-734C-906E-C5323216AD82}" type="parTrans" cxnId="{20B33998-B3C7-BD40-8AD4-A54F9615C0E9}">
      <dgm:prSet/>
      <dgm:spPr/>
      <dgm:t>
        <a:bodyPr/>
        <a:lstStyle/>
        <a:p>
          <a:endParaRPr lang="es-ES_tradnl"/>
        </a:p>
      </dgm:t>
    </dgm:pt>
    <dgm:pt modelId="{53BFCEB1-3289-1342-BFAB-F5D7519B202E}" type="sibTrans" cxnId="{20B33998-B3C7-BD40-8AD4-A54F9615C0E9}">
      <dgm:prSet/>
      <dgm:spPr/>
      <dgm:t>
        <a:bodyPr/>
        <a:lstStyle/>
        <a:p>
          <a:endParaRPr lang="es-ES_tradnl"/>
        </a:p>
      </dgm:t>
    </dgm:pt>
    <dgm:pt modelId="{A433EF6F-BF0E-0944-B015-75F7FCDD47E1}">
      <dgm:prSet/>
      <dgm:spPr/>
      <dgm:t>
        <a:bodyPr/>
        <a:lstStyle/>
        <a:p>
          <a:r>
            <a:rPr lang="es-ES_tradnl" dirty="0"/>
            <a:t>Nuevos movimientos religiosos</a:t>
          </a:r>
        </a:p>
      </dgm:t>
    </dgm:pt>
    <dgm:pt modelId="{361AFE29-1A5A-184D-BD45-0DE3283E3508}" type="parTrans" cxnId="{13F783E3-56B8-BC40-B1B5-71CEA2A134B3}">
      <dgm:prSet/>
      <dgm:spPr/>
      <dgm:t>
        <a:bodyPr/>
        <a:lstStyle/>
        <a:p>
          <a:endParaRPr lang="es-ES_tradnl"/>
        </a:p>
      </dgm:t>
    </dgm:pt>
    <dgm:pt modelId="{6A8EEAFA-BD56-CD4F-937A-600AC1491772}" type="sibTrans" cxnId="{13F783E3-56B8-BC40-B1B5-71CEA2A134B3}">
      <dgm:prSet/>
      <dgm:spPr/>
      <dgm:t>
        <a:bodyPr/>
        <a:lstStyle/>
        <a:p>
          <a:endParaRPr lang="es-ES_tradnl"/>
        </a:p>
      </dgm:t>
    </dgm:pt>
    <dgm:pt modelId="{313BF81F-292B-D64F-B7B8-1FAC42512366}">
      <dgm:prSet/>
      <dgm:spPr/>
      <dgm:t>
        <a:bodyPr/>
        <a:lstStyle/>
        <a:p>
          <a:r>
            <a:rPr lang="es-ES_tradnl" dirty="0"/>
            <a:t>Nuevas formas de religiosidad</a:t>
          </a:r>
          <a:r>
            <a:rPr lang="es-ES_tradnl" baseline="0" dirty="0"/>
            <a:t> o </a:t>
          </a:r>
          <a:r>
            <a:rPr lang="es-ES" baseline="0" dirty="0"/>
            <a:t>búsquedas privadas seculares de salvación</a:t>
          </a:r>
          <a:endParaRPr lang="es-ES_tradnl" dirty="0"/>
        </a:p>
      </dgm:t>
    </dgm:pt>
    <dgm:pt modelId="{C2435698-627D-2B43-91E1-ED74FF057912}" type="parTrans" cxnId="{0BFAF469-3DC8-8D4E-B0B3-B12E449185C8}">
      <dgm:prSet/>
      <dgm:spPr/>
      <dgm:t>
        <a:bodyPr/>
        <a:lstStyle/>
        <a:p>
          <a:endParaRPr lang="es-ES_tradnl"/>
        </a:p>
      </dgm:t>
    </dgm:pt>
    <dgm:pt modelId="{CE50D8D3-9A1C-9747-9FA1-57A9E47600F4}" type="sibTrans" cxnId="{0BFAF469-3DC8-8D4E-B0B3-B12E449185C8}">
      <dgm:prSet/>
      <dgm:spPr/>
      <dgm:t>
        <a:bodyPr/>
        <a:lstStyle/>
        <a:p>
          <a:endParaRPr lang="es-ES_tradnl"/>
        </a:p>
      </dgm:t>
    </dgm:pt>
    <dgm:pt modelId="{6B9C83E8-9767-784C-87CC-6FC28B01A422}" type="pres">
      <dgm:prSet presAssocID="{C379B5EC-6A4D-314C-91EE-A41F0F4A10C0}" presName="linearFlow" presStyleCnt="0">
        <dgm:presLayoutVars>
          <dgm:dir/>
          <dgm:animLvl val="lvl"/>
          <dgm:resizeHandles val="exact"/>
        </dgm:presLayoutVars>
      </dgm:prSet>
      <dgm:spPr/>
    </dgm:pt>
    <dgm:pt modelId="{DBA068CB-7CD5-3148-812E-6D26841A5E1A}" type="pres">
      <dgm:prSet presAssocID="{F9EAE9F7-BD69-9440-8851-23B6E0A8B7F0}" presName="composite" presStyleCnt="0"/>
      <dgm:spPr/>
    </dgm:pt>
    <dgm:pt modelId="{BB7D4989-0DF1-064A-B590-86B3FD1E9F48}" type="pres">
      <dgm:prSet presAssocID="{F9EAE9F7-BD69-9440-8851-23B6E0A8B7F0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BB842012-FCA8-B442-9888-624EBEA4B644}" type="pres">
      <dgm:prSet presAssocID="{F9EAE9F7-BD69-9440-8851-23B6E0A8B7F0}" presName="descendantText" presStyleLbl="alignAcc1" presStyleIdx="0" presStyleCnt="4" custLinFactNeighborX="-222" custLinFactNeighborY="-528">
        <dgm:presLayoutVars>
          <dgm:bulletEnabled val="1"/>
        </dgm:presLayoutVars>
      </dgm:prSet>
      <dgm:spPr/>
    </dgm:pt>
    <dgm:pt modelId="{0E51B19F-CB3A-D74A-9DB9-7FC63488EC2B}" type="pres">
      <dgm:prSet presAssocID="{9FA3692F-8A0F-9446-8E0F-6D83A8910E1F}" presName="sp" presStyleCnt="0"/>
      <dgm:spPr/>
    </dgm:pt>
    <dgm:pt modelId="{B911F76B-E929-5C4D-B61A-9065BEEC076B}" type="pres">
      <dgm:prSet presAssocID="{C7BEB1E0-80E9-5642-AB79-DC1C00C1F6FC}" presName="composite" presStyleCnt="0"/>
      <dgm:spPr/>
    </dgm:pt>
    <dgm:pt modelId="{C3A93A52-347B-3F44-8542-E9E6F85C639F}" type="pres">
      <dgm:prSet presAssocID="{C7BEB1E0-80E9-5642-AB79-DC1C00C1F6FC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AE915AF6-F903-AD4C-87A7-0CA51E89B1C0}" type="pres">
      <dgm:prSet presAssocID="{C7BEB1E0-80E9-5642-AB79-DC1C00C1F6FC}" presName="descendantText" presStyleLbl="alignAcc1" presStyleIdx="1" presStyleCnt="4">
        <dgm:presLayoutVars>
          <dgm:bulletEnabled val="1"/>
        </dgm:presLayoutVars>
      </dgm:prSet>
      <dgm:spPr/>
    </dgm:pt>
    <dgm:pt modelId="{9B50B8C8-D0DE-C44D-ABF6-BA04564D5FC0}" type="pres">
      <dgm:prSet presAssocID="{F9BC4D55-4B85-A849-B7BE-362A4E375EA5}" presName="sp" presStyleCnt="0"/>
      <dgm:spPr/>
    </dgm:pt>
    <dgm:pt modelId="{B095FDB0-6410-D942-B977-CB8C95F96066}" type="pres">
      <dgm:prSet presAssocID="{820697B6-DB0A-F84F-AE0E-91A57FEF25D9}" presName="composite" presStyleCnt="0"/>
      <dgm:spPr/>
    </dgm:pt>
    <dgm:pt modelId="{634A5FBD-BFF2-A14C-B911-8BEE3A8654F4}" type="pres">
      <dgm:prSet presAssocID="{820697B6-DB0A-F84F-AE0E-91A57FEF25D9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00FE98F-99AD-1B4C-A8AD-ECEDF38CC7F7}" type="pres">
      <dgm:prSet presAssocID="{820697B6-DB0A-F84F-AE0E-91A57FEF25D9}" presName="descendantText" presStyleLbl="alignAcc1" presStyleIdx="2" presStyleCnt="4">
        <dgm:presLayoutVars>
          <dgm:bulletEnabled val="1"/>
        </dgm:presLayoutVars>
      </dgm:prSet>
      <dgm:spPr/>
    </dgm:pt>
    <dgm:pt modelId="{F387CE0E-D176-2B46-99D4-B7DE7AAAA7EA}" type="pres">
      <dgm:prSet presAssocID="{1C6364D3-052C-BB4A-823D-32AF686E32DB}" presName="sp" presStyleCnt="0"/>
      <dgm:spPr/>
    </dgm:pt>
    <dgm:pt modelId="{010B2298-B28E-F945-BBA8-AB6B4E7E77FF}" type="pres">
      <dgm:prSet presAssocID="{5409ABED-5F86-E140-BA43-70C05F34C68D}" presName="composite" presStyleCnt="0"/>
      <dgm:spPr/>
    </dgm:pt>
    <dgm:pt modelId="{2BB9AE17-9BE3-6D40-9017-317ED40F1392}" type="pres">
      <dgm:prSet presAssocID="{5409ABED-5F86-E140-BA43-70C05F34C68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4B3ECF9B-CE02-B64E-9E7C-EFC22113750D}" type="pres">
      <dgm:prSet presAssocID="{5409ABED-5F86-E140-BA43-70C05F34C68D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2C9B6C07-239E-7A4C-BC3A-F4BCF8494B56}" type="presOf" srcId="{9D2CC257-C0EE-1741-B5B5-2E4F67ABE91E}" destId="{4B3ECF9B-CE02-B64E-9E7C-EFC22113750D}" srcOrd="0" destOrd="0" presId="urn:microsoft.com/office/officeart/2005/8/layout/chevron2"/>
    <dgm:cxn modelId="{483A2B2B-D2C1-BE4D-8609-A50628435489}" type="presOf" srcId="{5409ABED-5F86-E140-BA43-70C05F34C68D}" destId="{2BB9AE17-9BE3-6D40-9017-317ED40F1392}" srcOrd="0" destOrd="0" presId="urn:microsoft.com/office/officeart/2005/8/layout/chevron2"/>
    <dgm:cxn modelId="{0BFAF469-3DC8-8D4E-B0B3-B12E449185C8}" srcId="{C7BEB1E0-80E9-5642-AB79-DC1C00C1F6FC}" destId="{313BF81F-292B-D64F-B7B8-1FAC42512366}" srcOrd="0" destOrd="0" parTransId="{C2435698-627D-2B43-91E1-ED74FF057912}" sibTransId="{CE50D8D3-9A1C-9747-9FA1-57A9E47600F4}"/>
    <dgm:cxn modelId="{47F0226C-60D7-874A-AE60-4C77CB759DBA}" type="presOf" srcId="{C379B5EC-6A4D-314C-91EE-A41F0F4A10C0}" destId="{6B9C83E8-9767-784C-87CC-6FC28B01A422}" srcOrd="0" destOrd="0" presId="urn:microsoft.com/office/officeart/2005/8/layout/chevron2"/>
    <dgm:cxn modelId="{0591E257-A091-1B4C-8423-312F0130A8C7}" srcId="{C379B5EC-6A4D-314C-91EE-A41F0F4A10C0}" destId="{C7BEB1E0-80E9-5642-AB79-DC1C00C1F6FC}" srcOrd="1" destOrd="0" parTransId="{CF02F97D-0ABA-D34F-80A5-0616EEA33E22}" sibTransId="{F9BC4D55-4B85-A849-B7BE-362A4E375EA5}"/>
    <dgm:cxn modelId="{8F89E492-9326-5247-ACF5-0891187B64B2}" type="presOf" srcId="{A433EF6F-BF0E-0944-B015-75F7FCDD47E1}" destId="{BB842012-FCA8-B442-9888-624EBEA4B644}" srcOrd="0" destOrd="0" presId="urn:microsoft.com/office/officeart/2005/8/layout/chevron2"/>
    <dgm:cxn modelId="{35BF2596-5E49-564F-A20F-436D6221D229}" type="presOf" srcId="{313BF81F-292B-D64F-B7B8-1FAC42512366}" destId="{AE915AF6-F903-AD4C-87A7-0CA51E89B1C0}" srcOrd="0" destOrd="0" presId="urn:microsoft.com/office/officeart/2005/8/layout/chevron2"/>
    <dgm:cxn modelId="{20B33998-B3C7-BD40-8AD4-A54F9615C0E9}" srcId="{5409ABED-5F86-E140-BA43-70C05F34C68D}" destId="{9D2CC257-C0EE-1741-B5B5-2E4F67ABE91E}" srcOrd="0" destOrd="0" parTransId="{F7B9A7A6-F2D4-734C-906E-C5323216AD82}" sibTransId="{53BFCEB1-3289-1342-BFAB-F5D7519B202E}"/>
    <dgm:cxn modelId="{E783BD99-DB69-2149-98B3-8D32EE07D835}" srcId="{C379B5EC-6A4D-314C-91EE-A41F0F4A10C0}" destId="{5409ABED-5F86-E140-BA43-70C05F34C68D}" srcOrd="3" destOrd="0" parTransId="{B5C0738F-AA28-514A-97B0-6C6A252916D9}" sibTransId="{015C6F45-6993-1649-9E6A-0665F04A5AB8}"/>
    <dgm:cxn modelId="{A62BB39E-8E35-0B44-8756-6B149CA15156}" type="presOf" srcId="{3E3F32FB-4884-E34B-9029-79097D8463C4}" destId="{800FE98F-99AD-1B4C-A8AD-ECEDF38CC7F7}" srcOrd="0" destOrd="0" presId="urn:microsoft.com/office/officeart/2005/8/layout/chevron2"/>
    <dgm:cxn modelId="{3E5FF1AB-1BF2-3F4C-BA68-7B5535F520A8}" srcId="{C379B5EC-6A4D-314C-91EE-A41F0F4A10C0}" destId="{F9EAE9F7-BD69-9440-8851-23B6E0A8B7F0}" srcOrd="0" destOrd="0" parTransId="{2F34E236-7762-BB4A-8A5A-C2FD959FD542}" sibTransId="{9FA3692F-8A0F-9446-8E0F-6D83A8910E1F}"/>
    <dgm:cxn modelId="{D738A4B1-BE5C-C340-A86A-863FA37C69BE}" type="presOf" srcId="{F9EAE9F7-BD69-9440-8851-23B6E0A8B7F0}" destId="{BB7D4989-0DF1-064A-B590-86B3FD1E9F48}" srcOrd="0" destOrd="0" presId="urn:microsoft.com/office/officeart/2005/8/layout/chevron2"/>
    <dgm:cxn modelId="{F81D60B5-E192-6F4B-A768-B2737A8D2496}" type="presOf" srcId="{820697B6-DB0A-F84F-AE0E-91A57FEF25D9}" destId="{634A5FBD-BFF2-A14C-B911-8BEE3A8654F4}" srcOrd="0" destOrd="0" presId="urn:microsoft.com/office/officeart/2005/8/layout/chevron2"/>
    <dgm:cxn modelId="{C0E404CE-C257-844E-9DDA-06A399B50BBB}" srcId="{C379B5EC-6A4D-314C-91EE-A41F0F4A10C0}" destId="{820697B6-DB0A-F84F-AE0E-91A57FEF25D9}" srcOrd="2" destOrd="0" parTransId="{5CBF7552-50EB-7B4A-83DD-09723BF12432}" sibTransId="{1C6364D3-052C-BB4A-823D-32AF686E32DB}"/>
    <dgm:cxn modelId="{97D412DF-F33E-C44E-A5F2-C0F4EEC2BC3B}" type="presOf" srcId="{C7BEB1E0-80E9-5642-AB79-DC1C00C1F6FC}" destId="{C3A93A52-347B-3F44-8542-E9E6F85C639F}" srcOrd="0" destOrd="0" presId="urn:microsoft.com/office/officeart/2005/8/layout/chevron2"/>
    <dgm:cxn modelId="{13F783E3-56B8-BC40-B1B5-71CEA2A134B3}" srcId="{F9EAE9F7-BD69-9440-8851-23B6E0A8B7F0}" destId="{A433EF6F-BF0E-0944-B015-75F7FCDD47E1}" srcOrd="0" destOrd="0" parTransId="{361AFE29-1A5A-184D-BD45-0DE3283E3508}" sibTransId="{6A8EEAFA-BD56-CD4F-937A-600AC1491772}"/>
    <dgm:cxn modelId="{82809AF6-3081-1949-B53A-D3139C7AC288}" srcId="{820697B6-DB0A-F84F-AE0E-91A57FEF25D9}" destId="{3E3F32FB-4884-E34B-9029-79097D8463C4}" srcOrd="0" destOrd="0" parTransId="{89149B6E-A40C-8147-BCDD-ADC6DF2CC6D0}" sibTransId="{D2AD3565-28A9-9448-966F-3F0162EC488F}"/>
    <dgm:cxn modelId="{FA6A9404-A3ED-5345-90DC-2B7C8543ACD7}" type="presParOf" srcId="{6B9C83E8-9767-784C-87CC-6FC28B01A422}" destId="{DBA068CB-7CD5-3148-812E-6D26841A5E1A}" srcOrd="0" destOrd="0" presId="urn:microsoft.com/office/officeart/2005/8/layout/chevron2"/>
    <dgm:cxn modelId="{B5E04739-9E40-7B4A-A730-65F73C633452}" type="presParOf" srcId="{DBA068CB-7CD5-3148-812E-6D26841A5E1A}" destId="{BB7D4989-0DF1-064A-B590-86B3FD1E9F48}" srcOrd="0" destOrd="0" presId="urn:microsoft.com/office/officeart/2005/8/layout/chevron2"/>
    <dgm:cxn modelId="{D0985909-E05A-DF49-97B5-52BB70BF0EE5}" type="presParOf" srcId="{DBA068CB-7CD5-3148-812E-6D26841A5E1A}" destId="{BB842012-FCA8-B442-9888-624EBEA4B644}" srcOrd="1" destOrd="0" presId="urn:microsoft.com/office/officeart/2005/8/layout/chevron2"/>
    <dgm:cxn modelId="{A72975AF-7173-944E-92A0-FED03984C0A0}" type="presParOf" srcId="{6B9C83E8-9767-784C-87CC-6FC28B01A422}" destId="{0E51B19F-CB3A-D74A-9DB9-7FC63488EC2B}" srcOrd="1" destOrd="0" presId="urn:microsoft.com/office/officeart/2005/8/layout/chevron2"/>
    <dgm:cxn modelId="{F660F910-94CE-2841-9536-2D7C02DBE2D5}" type="presParOf" srcId="{6B9C83E8-9767-784C-87CC-6FC28B01A422}" destId="{B911F76B-E929-5C4D-B61A-9065BEEC076B}" srcOrd="2" destOrd="0" presId="urn:microsoft.com/office/officeart/2005/8/layout/chevron2"/>
    <dgm:cxn modelId="{253E0487-2012-C84F-A15A-D03917FDB26E}" type="presParOf" srcId="{B911F76B-E929-5C4D-B61A-9065BEEC076B}" destId="{C3A93A52-347B-3F44-8542-E9E6F85C639F}" srcOrd="0" destOrd="0" presId="urn:microsoft.com/office/officeart/2005/8/layout/chevron2"/>
    <dgm:cxn modelId="{EEE45B91-B825-2841-B485-BAA9898E3EB1}" type="presParOf" srcId="{B911F76B-E929-5C4D-B61A-9065BEEC076B}" destId="{AE915AF6-F903-AD4C-87A7-0CA51E89B1C0}" srcOrd="1" destOrd="0" presId="urn:microsoft.com/office/officeart/2005/8/layout/chevron2"/>
    <dgm:cxn modelId="{A4FF054C-E43F-FD4B-A37E-CE5DA66616F1}" type="presParOf" srcId="{6B9C83E8-9767-784C-87CC-6FC28B01A422}" destId="{9B50B8C8-D0DE-C44D-ABF6-BA04564D5FC0}" srcOrd="3" destOrd="0" presId="urn:microsoft.com/office/officeart/2005/8/layout/chevron2"/>
    <dgm:cxn modelId="{31CD8DFE-B38D-B14D-A1F2-0D2ABD3DC26C}" type="presParOf" srcId="{6B9C83E8-9767-784C-87CC-6FC28B01A422}" destId="{B095FDB0-6410-D942-B977-CB8C95F96066}" srcOrd="4" destOrd="0" presId="urn:microsoft.com/office/officeart/2005/8/layout/chevron2"/>
    <dgm:cxn modelId="{BE6684C5-52A5-9240-BAE4-33EA41DFF468}" type="presParOf" srcId="{B095FDB0-6410-D942-B977-CB8C95F96066}" destId="{634A5FBD-BFF2-A14C-B911-8BEE3A8654F4}" srcOrd="0" destOrd="0" presId="urn:microsoft.com/office/officeart/2005/8/layout/chevron2"/>
    <dgm:cxn modelId="{6DCC4D4A-928A-E242-9083-B5F1EE016F55}" type="presParOf" srcId="{B095FDB0-6410-D942-B977-CB8C95F96066}" destId="{800FE98F-99AD-1B4C-A8AD-ECEDF38CC7F7}" srcOrd="1" destOrd="0" presId="urn:microsoft.com/office/officeart/2005/8/layout/chevron2"/>
    <dgm:cxn modelId="{B150146E-E401-6742-93CB-F63A57CD7CBE}" type="presParOf" srcId="{6B9C83E8-9767-784C-87CC-6FC28B01A422}" destId="{F387CE0E-D176-2B46-99D4-B7DE7AAAA7EA}" srcOrd="5" destOrd="0" presId="urn:microsoft.com/office/officeart/2005/8/layout/chevron2"/>
    <dgm:cxn modelId="{98D635E1-716E-144C-B88F-ACECBA9E6694}" type="presParOf" srcId="{6B9C83E8-9767-784C-87CC-6FC28B01A422}" destId="{010B2298-B28E-F945-BBA8-AB6B4E7E77FF}" srcOrd="6" destOrd="0" presId="urn:microsoft.com/office/officeart/2005/8/layout/chevron2"/>
    <dgm:cxn modelId="{1BFA61D9-16E6-2741-B61B-A6987DE68696}" type="presParOf" srcId="{010B2298-B28E-F945-BBA8-AB6B4E7E77FF}" destId="{2BB9AE17-9BE3-6D40-9017-317ED40F1392}" srcOrd="0" destOrd="0" presId="urn:microsoft.com/office/officeart/2005/8/layout/chevron2"/>
    <dgm:cxn modelId="{51982A0D-8E1A-234A-AD81-E7FDACCAADFD}" type="presParOf" srcId="{010B2298-B28E-F945-BBA8-AB6B4E7E77FF}" destId="{4B3ECF9B-CE02-B64E-9E7C-EFC2211375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3C26FE-5190-9C4D-9681-6A43A6A97FFE}">
      <dsp:nvSpPr>
        <dsp:cNvPr id="0" name=""/>
        <dsp:cNvSpPr/>
      </dsp:nvSpPr>
      <dsp:spPr>
        <a:xfrm>
          <a:off x="-5962620" y="-912654"/>
          <a:ext cx="7100042" cy="7100042"/>
        </a:xfrm>
        <a:prstGeom prst="blockArc">
          <a:avLst>
            <a:gd name="adj1" fmla="val 18900000"/>
            <a:gd name="adj2" fmla="val 2700000"/>
            <a:gd name="adj3" fmla="val 304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E64BF-FD94-F447-AA7F-8B4F4BDB9EED}">
      <dsp:nvSpPr>
        <dsp:cNvPr id="0" name=""/>
        <dsp:cNvSpPr/>
      </dsp:nvSpPr>
      <dsp:spPr>
        <a:xfrm>
          <a:off x="732133" y="527473"/>
          <a:ext cx="6263530" cy="10549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7364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100" kern="1200" dirty="0"/>
            <a:t>Decadencia de las prácticas y creencias religiosas</a:t>
          </a:r>
        </a:p>
      </dsp:txBody>
      <dsp:txXfrm>
        <a:off x="732133" y="527473"/>
        <a:ext cx="6263530" cy="1054946"/>
      </dsp:txXfrm>
    </dsp:sp>
    <dsp:sp modelId="{BB860118-0C3B-EA4D-BC73-729BD0D4520D}">
      <dsp:nvSpPr>
        <dsp:cNvPr id="0" name=""/>
        <dsp:cNvSpPr/>
      </dsp:nvSpPr>
      <dsp:spPr>
        <a:xfrm>
          <a:off x="72791" y="395605"/>
          <a:ext cx="1318683" cy="13186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7541E-DCEA-FB49-B162-9289D58D0233}">
      <dsp:nvSpPr>
        <dsp:cNvPr id="0" name=""/>
        <dsp:cNvSpPr/>
      </dsp:nvSpPr>
      <dsp:spPr>
        <a:xfrm>
          <a:off x="1115606" y="2109893"/>
          <a:ext cx="5880057" cy="10549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7364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100" kern="1200" dirty="0"/>
            <a:t>Distinción de las esferas seculares</a:t>
          </a:r>
        </a:p>
      </dsp:txBody>
      <dsp:txXfrm>
        <a:off x="1115606" y="2109893"/>
        <a:ext cx="5880057" cy="1054946"/>
      </dsp:txXfrm>
    </dsp:sp>
    <dsp:sp modelId="{C5417A05-F067-A04F-9082-15FE58FA6508}">
      <dsp:nvSpPr>
        <dsp:cNvPr id="0" name=""/>
        <dsp:cNvSpPr/>
      </dsp:nvSpPr>
      <dsp:spPr>
        <a:xfrm>
          <a:off x="456264" y="1978025"/>
          <a:ext cx="1318683" cy="13186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F25463-5701-EE45-A7D7-4F21AC964D7A}">
      <dsp:nvSpPr>
        <dsp:cNvPr id="0" name=""/>
        <dsp:cNvSpPr/>
      </dsp:nvSpPr>
      <dsp:spPr>
        <a:xfrm>
          <a:off x="732133" y="3692313"/>
          <a:ext cx="6263530" cy="10549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7364" tIns="78740" rIns="78740" bIns="7874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100" kern="1200" dirty="0"/>
            <a:t>Privatización de la religión</a:t>
          </a:r>
        </a:p>
      </dsp:txBody>
      <dsp:txXfrm>
        <a:off x="732133" y="3692313"/>
        <a:ext cx="6263530" cy="1054946"/>
      </dsp:txXfrm>
    </dsp:sp>
    <dsp:sp modelId="{5FB426A9-4F28-B649-AC10-4E06C7EA2865}">
      <dsp:nvSpPr>
        <dsp:cNvPr id="0" name=""/>
        <dsp:cNvSpPr/>
      </dsp:nvSpPr>
      <dsp:spPr>
        <a:xfrm>
          <a:off x="72791" y="3560445"/>
          <a:ext cx="1318683" cy="13186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E2445-8EF9-E94B-A179-F0D440527258}">
      <dsp:nvSpPr>
        <dsp:cNvPr id="0" name=""/>
        <dsp:cNvSpPr/>
      </dsp:nvSpPr>
      <dsp:spPr>
        <a:xfrm>
          <a:off x="7143" y="1855258"/>
          <a:ext cx="4270374" cy="170814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bg1"/>
              </a:solidFill>
            </a:rPr>
            <a:t>Secularizaciones</a:t>
          </a:r>
          <a:r>
            <a:rPr lang="es-ES_tradnl" sz="2800" kern="1200" baseline="0" dirty="0">
              <a:solidFill>
                <a:schemeClr val="bg1"/>
              </a:solidFill>
            </a:rPr>
            <a:t> múltiples </a:t>
          </a:r>
          <a:endParaRPr lang="es-ES_tradnl" sz="2800" kern="1200" dirty="0">
            <a:solidFill>
              <a:schemeClr val="bg1"/>
            </a:solidFill>
          </a:endParaRPr>
        </a:p>
      </dsp:txBody>
      <dsp:txXfrm>
        <a:off x="861218" y="1855258"/>
        <a:ext cx="2562225" cy="1708149"/>
      </dsp:txXfrm>
    </dsp:sp>
    <dsp:sp modelId="{B7C10559-3BEE-3640-8B85-1D1CC149DE7C}">
      <dsp:nvSpPr>
        <dsp:cNvPr id="0" name=""/>
        <dsp:cNvSpPr/>
      </dsp:nvSpPr>
      <dsp:spPr>
        <a:xfrm>
          <a:off x="3850481" y="1855258"/>
          <a:ext cx="4270374" cy="170814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>
              <a:solidFill>
                <a:schemeClr val="bg1"/>
              </a:solidFill>
            </a:rPr>
            <a:t>Modernidades múltiples y variadas</a:t>
          </a:r>
        </a:p>
      </dsp:txBody>
      <dsp:txXfrm>
        <a:off x="4704556" y="1855258"/>
        <a:ext cx="2562225" cy="17081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D4989-0DF1-064A-B590-86B3FD1E9F48}">
      <dsp:nvSpPr>
        <dsp:cNvPr id="0" name=""/>
        <dsp:cNvSpPr/>
      </dsp:nvSpPr>
      <dsp:spPr>
        <a:xfrm rot="5400000">
          <a:off x="-219471" y="219479"/>
          <a:ext cx="1463145" cy="102420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/>
            <a:t>1</a:t>
          </a:r>
        </a:p>
      </dsp:txBody>
      <dsp:txXfrm rot="-5400000">
        <a:off x="1" y="512108"/>
        <a:ext cx="1024202" cy="438943"/>
      </dsp:txXfrm>
    </dsp:sp>
    <dsp:sp modelId="{BB842012-FCA8-B442-9888-624EBEA4B644}">
      <dsp:nvSpPr>
        <dsp:cNvPr id="0" name=""/>
        <dsp:cNvSpPr/>
      </dsp:nvSpPr>
      <dsp:spPr>
        <a:xfrm rot="5400000">
          <a:off x="3419990" y="-2408594"/>
          <a:ext cx="951044" cy="57682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2400" kern="1200" dirty="0"/>
            <a:t>Nuevos movimientos religiosos</a:t>
          </a:r>
        </a:p>
      </dsp:txBody>
      <dsp:txXfrm rot="-5400000">
        <a:off x="1011396" y="46426"/>
        <a:ext cx="5721806" cy="858192"/>
      </dsp:txXfrm>
    </dsp:sp>
    <dsp:sp modelId="{C3A93A52-347B-3F44-8542-E9E6F85C639F}">
      <dsp:nvSpPr>
        <dsp:cNvPr id="0" name=""/>
        <dsp:cNvSpPr/>
      </dsp:nvSpPr>
      <dsp:spPr>
        <a:xfrm rot="5400000">
          <a:off x="-219471" y="1537981"/>
          <a:ext cx="1463145" cy="102420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marR="0" lvl="1" indent="-285750" algn="ctr" defTabSz="15557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s-ES_tradnl" sz="2800" kern="1200" dirty="0"/>
            <a:t>2</a:t>
          </a:r>
        </a:p>
      </dsp:txBody>
      <dsp:txXfrm rot="-5400000">
        <a:off x="1" y="1830610"/>
        <a:ext cx="1024202" cy="438943"/>
      </dsp:txXfrm>
    </dsp:sp>
    <dsp:sp modelId="{AE915AF6-F903-AD4C-87A7-0CA51E89B1C0}">
      <dsp:nvSpPr>
        <dsp:cNvPr id="0" name=""/>
        <dsp:cNvSpPr/>
      </dsp:nvSpPr>
      <dsp:spPr>
        <a:xfrm rot="5400000">
          <a:off x="3432796" y="-1090084"/>
          <a:ext cx="951044" cy="57682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2400" kern="1200" dirty="0"/>
            <a:t>Nuevas formas de religiosidad</a:t>
          </a:r>
          <a:r>
            <a:rPr lang="es-ES_tradnl" sz="2400" kern="1200" baseline="0" dirty="0"/>
            <a:t> o </a:t>
          </a:r>
          <a:r>
            <a:rPr lang="es-ES" sz="2400" kern="1200" baseline="0" dirty="0"/>
            <a:t>búsquedas privadas seculares de salvación</a:t>
          </a:r>
          <a:endParaRPr lang="es-ES_tradnl" sz="2400" kern="1200" dirty="0"/>
        </a:p>
      </dsp:txBody>
      <dsp:txXfrm rot="-5400000">
        <a:off x="1024202" y="1364936"/>
        <a:ext cx="5721806" cy="858192"/>
      </dsp:txXfrm>
    </dsp:sp>
    <dsp:sp modelId="{634A5FBD-BFF2-A14C-B911-8BEE3A8654F4}">
      <dsp:nvSpPr>
        <dsp:cNvPr id="0" name=""/>
        <dsp:cNvSpPr/>
      </dsp:nvSpPr>
      <dsp:spPr>
        <a:xfrm rot="5400000">
          <a:off x="-219471" y="2856483"/>
          <a:ext cx="1463145" cy="102420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/>
            <a:t>3</a:t>
          </a:r>
        </a:p>
      </dsp:txBody>
      <dsp:txXfrm rot="-5400000">
        <a:off x="1" y="3149112"/>
        <a:ext cx="1024202" cy="438943"/>
      </dsp:txXfrm>
    </dsp:sp>
    <dsp:sp modelId="{800FE98F-99AD-1B4C-A8AD-ECEDF38CC7F7}">
      <dsp:nvSpPr>
        <dsp:cNvPr id="0" name=""/>
        <dsp:cNvSpPr/>
      </dsp:nvSpPr>
      <dsp:spPr>
        <a:xfrm rot="5400000">
          <a:off x="3432796" y="228417"/>
          <a:ext cx="951044" cy="57682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marR="0" lvl="1" indent="-228600" algn="l" defTabSz="12001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s-ES_tradnl" sz="2400" kern="1200" dirty="0" err="1"/>
            <a:t>Revitalizaci</a:t>
          </a:r>
          <a:r>
            <a:rPr lang="es-ES" sz="2400" kern="1200" dirty="0" err="1"/>
            <a:t>ón</a:t>
          </a:r>
          <a:r>
            <a:rPr lang="es-ES" sz="2400" kern="1200" dirty="0"/>
            <a:t> fundamentalista</a:t>
          </a:r>
          <a:endParaRPr lang="es-ES_tradnl" sz="2400" kern="1200" dirty="0"/>
        </a:p>
      </dsp:txBody>
      <dsp:txXfrm rot="-5400000">
        <a:off x="1024202" y="2683437"/>
        <a:ext cx="5721806" cy="858192"/>
      </dsp:txXfrm>
    </dsp:sp>
    <dsp:sp modelId="{2BB9AE17-9BE3-6D40-9017-317ED40F1392}">
      <dsp:nvSpPr>
        <dsp:cNvPr id="0" name=""/>
        <dsp:cNvSpPr/>
      </dsp:nvSpPr>
      <dsp:spPr>
        <a:xfrm rot="5400000">
          <a:off x="-219471" y="4174985"/>
          <a:ext cx="1463145" cy="102420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kern="1200" dirty="0"/>
            <a:t>4</a:t>
          </a:r>
        </a:p>
      </dsp:txBody>
      <dsp:txXfrm rot="-5400000">
        <a:off x="1" y="4467614"/>
        <a:ext cx="1024202" cy="438943"/>
      </dsp:txXfrm>
    </dsp:sp>
    <dsp:sp modelId="{4B3ECF9B-CE02-B64E-9E7C-EFC22113750D}">
      <dsp:nvSpPr>
        <dsp:cNvPr id="0" name=""/>
        <dsp:cNvSpPr/>
      </dsp:nvSpPr>
      <dsp:spPr>
        <a:xfrm rot="5400000">
          <a:off x="3432796" y="1546919"/>
          <a:ext cx="951044" cy="57682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2400" kern="1200" dirty="0" err="1"/>
            <a:t>Renovaci</a:t>
          </a:r>
          <a:r>
            <a:rPr lang="es-ES" sz="2400" kern="1200" dirty="0" err="1"/>
            <a:t>ón</a:t>
          </a:r>
          <a:r>
            <a:rPr lang="es-ES" sz="2400" kern="1200" dirty="0"/>
            <a:t> de iglesias</a:t>
          </a:r>
          <a:r>
            <a:rPr lang="es-ES" sz="2400" kern="1200" baseline="0" dirty="0"/>
            <a:t> oficiales, especialmente del catolicismo </a:t>
          </a:r>
          <a:endParaRPr lang="es-ES_tradnl" sz="2400" kern="1200" dirty="0"/>
        </a:p>
      </dsp:txBody>
      <dsp:txXfrm rot="-5400000">
        <a:off x="1024202" y="4001939"/>
        <a:ext cx="5721806" cy="858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52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9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4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49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191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89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5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45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1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42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6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14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8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40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3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9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46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UBAHAMO@U.UCHILE.C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7068457" y="5065486"/>
            <a:ext cx="4484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/>
              <a:t>Prof. Luis </a:t>
            </a:r>
            <a:r>
              <a:rPr lang="es-ES_tradnl" sz="2000" dirty="0" err="1"/>
              <a:t>Bahamondes</a:t>
            </a:r>
            <a:r>
              <a:rPr lang="es-ES_tradnl" sz="2000" dirty="0"/>
              <a:t> G.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553592" y="275771"/>
            <a:ext cx="9099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/>
              <a:t>Universidad de Chile</a:t>
            </a:r>
          </a:p>
          <a:p>
            <a:pPr algn="ctr"/>
            <a:r>
              <a:rPr lang="es-ES" sz="2000" b="1"/>
              <a:t>Seminario de Grado: Entre los cambios socioculturales y las crisis: efectos en la religiosidad de los sujetos en Chile (1990-2020)</a:t>
            </a:r>
            <a:endParaRPr lang="es-ES" sz="20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2844800" y="2772229"/>
            <a:ext cx="7373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>
                <a:solidFill>
                  <a:schemeClr val="bg1"/>
                </a:solidFill>
              </a:rPr>
              <a:t>“Secularizaciones múltiples”</a:t>
            </a:r>
          </a:p>
          <a:p>
            <a:pPr algn="ctr"/>
            <a:r>
              <a:rPr lang="es-ES_tradnl" sz="3600" dirty="0">
                <a:solidFill>
                  <a:schemeClr val="bg1"/>
                </a:solidFill>
              </a:rPr>
              <a:t>J. Casanova</a:t>
            </a:r>
          </a:p>
        </p:txBody>
      </p:sp>
    </p:spTree>
    <p:extLst>
      <p:ext uri="{BB962C8B-B14F-4D97-AF65-F5344CB8AC3E}">
        <p14:creationId xmlns:p14="http://schemas.microsoft.com/office/powerpoint/2010/main" val="396444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13322774"/>
              </p:ext>
            </p:extLst>
          </p:nvPr>
        </p:nvGraphicFramePr>
        <p:xfrm>
          <a:off x="4267200" y="574524"/>
          <a:ext cx="7068455" cy="5274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725713" y="2857948"/>
            <a:ext cx="3381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dirty="0" err="1"/>
              <a:t>Secularizaci</a:t>
            </a:r>
            <a:r>
              <a:rPr lang="es-ES" sz="4000" b="1" dirty="0" err="1"/>
              <a:t>ón</a:t>
            </a:r>
            <a:r>
              <a:rPr lang="es-ES" sz="4000" b="1" dirty="0"/>
              <a:t>:</a:t>
            </a:r>
            <a:endParaRPr lang="es-ES_tradnl" sz="4000" b="1" dirty="0"/>
          </a:p>
        </p:txBody>
      </p:sp>
    </p:spTree>
    <p:extLst>
      <p:ext uri="{BB962C8B-B14F-4D97-AF65-F5344CB8AC3E}">
        <p14:creationId xmlns:p14="http://schemas.microsoft.com/office/powerpoint/2010/main" val="10547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19314" y="4760685"/>
            <a:ext cx="7184571" cy="16981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sz="1600" i="1" dirty="0">
                <a:solidFill>
                  <a:schemeClr val="bg1"/>
                </a:solidFill>
              </a:rPr>
              <a:t>“Desde la d</a:t>
            </a:r>
            <a:r>
              <a:rPr lang="es-ES" sz="1600" i="1" dirty="0">
                <a:solidFill>
                  <a:schemeClr val="bg1"/>
                </a:solidFill>
              </a:rPr>
              <a:t>é</a:t>
            </a:r>
            <a:r>
              <a:rPr lang="es-ES_tradnl" sz="1600" i="1" dirty="0">
                <a:solidFill>
                  <a:schemeClr val="bg1"/>
                </a:solidFill>
              </a:rPr>
              <a:t>cada de 1960 una creciente mayor</a:t>
            </a:r>
            <a:r>
              <a:rPr lang="es-ES" sz="1600" i="1" dirty="0">
                <a:solidFill>
                  <a:schemeClr val="bg1"/>
                </a:solidFill>
              </a:rPr>
              <a:t>í</a:t>
            </a:r>
            <a:r>
              <a:rPr lang="es-ES_tradnl" sz="1600" i="1" dirty="0">
                <a:solidFill>
                  <a:schemeClr val="bg1"/>
                </a:solidFill>
              </a:rPr>
              <a:t>a de la </a:t>
            </a:r>
            <a:r>
              <a:rPr lang="es-ES_tradnl" sz="1600" i="1" dirty="0" err="1">
                <a:solidFill>
                  <a:schemeClr val="bg1"/>
                </a:solidFill>
              </a:rPr>
              <a:t>poblaci</a:t>
            </a:r>
            <a:r>
              <a:rPr lang="es-ES" sz="1600" i="1" dirty="0" err="1">
                <a:solidFill>
                  <a:schemeClr val="bg1"/>
                </a:solidFill>
              </a:rPr>
              <a:t>ó</a:t>
            </a:r>
            <a:r>
              <a:rPr lang="es-ES_tradnl" sz="1600" i="1" dirty="0">
                <a:solidFill>
                  <a:schemeClr val="bg1"/>
                </a:solidFill>
              </a:rPr>
              <a:t>n europea ha abandonado su participación en la práctica religiosa tradicional de acuerdo a una base regular, mientras que mantienen a</a:t>
            </a:r>
            <a:r>
              <a:rPr lang="es-ES" sz="1600" i="1" dirty="0" err="1">
                <a:solidFill>
                  <a:schemeClr val="bg1"/>
                </a:solidFill>
              </a:rPr>
              <a:t>ún</a:t>
            </a:r>
            <a:r>
              <a:rPr lang="es-ES" sz="1600" i="1" dirty="0">
                <a:solidFill>
                  <a:schemeClr val="bg1"/>
                </a:solidFill>
              </a:rPr>
              <a:t> </a:t>
            </a:r>
            <a:r>
              <a:rPr lang="es-ES_tradnl" sz="1600" i="1" dirty="0">
                <a:solidFill>
                  <a:schemeClr val="bg1"/>
                </a:solidFill>
              </a:rPr>
              <a:t>niveles relativamente altos de creencias religiosas individuales privadas” </a:t>
            </a:r>
            <a:r>
              <a:rPr lang="es-ES_tradnl" sz="1600" dirty="0">
                <a:solidFill>
                  <a:schemeClr val="bg1"/>
                </a:solidFill>
              </a:rPr>
              <a:t>(Casanova, p. 9)</a:t>
            </a:r>
            <a:endParaRPr lang="es-ES_tradnl" sz="1600" i="1" dirty="0">
              <a:solidFill>
                <a:schemeClr val="bg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54744" y="624114"/>
            <a:ext cx="2612570" cy="9434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err="1">
                <a:solidFill>
                  <a:schemeClr val="bg1"/>
                </a:solidFill>
              </a:rPr>
              <a:t>Secularizaci</a:t>
            </a:r>
            <a:r>
              <a:rPr lang="es-ES" sz="2400" b="1" dirty="0" err="1">
                <a:solidFill>
                  <a:schemeClr val="bg1"/>
                </a:solidFill>
              </a:rPr>
              <a:t>ón</a:t>
            </a:r>
            <a:r>
              <a:rPr lang="es-ES" sz="2400" b="1" dirty="0">
                <a:solidFill>
                  <a:schemeClr val="bg1"/>
                </a:solidFill>
              </a:rPr>
              <a:t> europea</a:t>
            </a:r>
            <a:endParaRPr lang="es-ES_tradnl" sz="2400" b="1" dirty="0">
              <a:solidFill>
                <a:schemeClr val="bg1"/>
              </a:solidFill>
            </a:endParaRPr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2061029" y="1785257"/>
            <a:ext cx="0" cy="2670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2061029" y="3048000"/>
            <a:ext cx="13062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redondeado 7"/>
          <p:cNvSpPr/>
          <p:nvPr/>
        </p:nvSpPr>
        <p:spPr>
          <a:xfrm>
            <a:off x="3672114" y="2013857"/>
            <a:ext cx="7199085" cy="2068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dirty="0">
                <a:solidFill>
                  <a:schemeClr val="bg1"/>
                </a:solidFill>
              </a:rPr>
              <a:t> “</a:t>
            </a:r>
            <a:r>
              <a:rPr lang="es-ES_tradnl" i="1" dirty="0">
                <a:solidFill>
                  <a:schemeClr val="bg1"/>
                </a:solidFill>
              </a:rPr>
              <a:t>No obstante, las explicaciones tradicionales de la </a:t>
            </a:r>
            <a:r>
              <a:rPr lang="es-ES_tradnl" i="1" dirty="0" err="1">
                <a:solidFill>
                  <a:schemeClr val="bg1"/>
                </a:solidFill>
              </a:rPr>
              <a:t>secularizaci</a:t>
            </a:r>
            <a:r>
              <a:rPr lang="es-ES" i="1" dirty="0" err="1">
                <a:solidFill>
                  <a:schemeClr val="bg1"/>
                </a:solidFill>
              </a:rPr>
              <a:t>ó</a:t>
            </a:r>
            <a:r>
              <a:rPr lang="es-ES_tradnl" i="1" dirty="0">
                <a:solidFill>
                  <a:schemeClr val="bg1"/>
                </a:solidFill>
              </a:rPr>
              <a:t>n europea mediante la referencia a la creciente </a:t>
            </a:r>
            <a:r>
              <a:rPr lang="es-ES_tradnl" i="1" dirty="0" err="1">
                <a:solidFill>
                  <a:schemeClr val="bg1"/>
                </a:solidFill>
              </a:rPr>
              <a:t>diferenciaci</a:t>
            </a:r>
            <a:r>
              <a:rPr lang="es-ES" i="1" dirty="0" err="1">
                <a:solidFill>
                  <a:schemeClr val="bg1"/>
                </a:solidFill>
              </a:rPr>
              <a:t>ó</a:t>
            </a:r>
            <a:r>
              <a:rPr lang="es-ES_tradnl" i="1" dirty="0">
                <a:solidFill>
                  <a:schemeClr val="bg1"/>
                </a:solidFill>
              </a:rPr>
              <a:t>n institucional y racionalidad o el progresivo individualismo no son convincentes desde el momento en el que otras sociedades modernas, como EE UU, no manifiestan niveles similares de decadencia religiosa” </a:t>
            </a:r>
            <a:r>
              <a:rPr lang="es-ES_tradnl" dirty="0">
                <a:solidFill>
                  <a:schemeClr val="bg1"/>
                </a:solidFill>
              </a:rPr>
              <a:t>(Casanova, p. 9)</a:t>
            </a:r>
          </a:p>
        </p:txBody>
      </p:sp>
    </p:spTree>
    <p:extLst>
      <p:ext uri="{BB962C8B-B14F-4D97-AF65-F5344CB8AC3E}">
        <p14:creationId xmlns:p14="http://schemas.microsoft.com/office/powerpoint/2010/main" val="6771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407885" y="986971"/>
            <a:ext cx="2888343" cy="11321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RELIGION Y MORALIDAD</a:t>
            </a:r>
          </a:p>
        </p:txBody>
      </p:sp>
      <p:sp>
        <p:nvSpPr>
          <p:cNvPr id="3" name="Flecha izquierda y derecha 2"/>
          <p:cNvSpPr/>
          <p:nvPr/>
        </p:nvSpPr>
        <p:spPr>
          <a:xfrm>
            <a:off x="4586514" y="986971"/>
            <a:ext cx="2235200" cy="1277257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Rectángulo redondeado 3"/>
          <p:cNvSpPr/>
          <p:nvPr/>
        </p:nvSpPr>
        <p:spPr>
          <a:xfrm>
            <a:off x="7112000" y="986971"/>
            <a:ext cx="3309257" cy="1146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ASUNTOS PUBLICOS RELEVANTES EN LA POLITICA DEMOCRATICA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219200" y="3715658"/>
            <a:ext cx="9681029" cy="149497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i="1" dirty="0">
                <a:solidFill>
                  <a:schemeClr val="bg1"/>
                </a:solidFill>
              </a:rPr>
              <a:t>“Con las actuales tendencias, como son las creciente globalización, migraciones trasnacionales, el creciente multiculturalismo, la revolución </a:t>
            </a:r>
            <a:r>
              <a:rPr lang="es-ES_tradnl" i="1" dirty="0" err="1">
                <a:solidFill>
                  <a:schemeClr val="bg1"/>
                </a:solidFill>
              </a:rPr>
              <a:t>biogen</a:t>
            </a:r>
            <a:r>
              <a:rPr lang="es-ES" i="1" dirty="0">
                <a:solidFill>
                  <a:schemeClr val="bg1"/>
                </a:solidFill>
              </a:rPr>
              <a:t>é</a:t>
            </a:r>
            <a:r>
              <a:rPr lang="es-ES_tradnl" i="1" dirty="0">
                <a:solidFill>
                  <a:schemeClr val="bg1"/>
                </a:solidFill>
              </a:rPr>
              <a:t>tica y la persistencia de la flagrante discriminación por g</a:t>
            </a:r>
            <a:r>
              <a:rPr lang="es-ES" i="1" dirty="0">
                <a:solidFill>
                  <a:schemeClr val="bg1"/>
                </a:solidFill>
              </a:rPr>
              <a:t>é</a:t>
            </a:r>
            <a:r>
              <a:rPr lang="es-ES_tradnl" i="1" dirty="0" err="1">
                <a:solidFill>
                  <a:schemeClr val="bg1"/>
                </a:solidFill>
              </a:rPr>
              <a:t>nero</a:t>
            </a:r>
            <a:r>
              <a:rPr lang="es-ES_tradnl" i="1" dirty="0">
                <a:solidFill>
                  <a:schemeClr val="bg1"/>
                </a:solidFill>
              </a:rPr>
              <a:t>, el n</a:t>
            </a:r>
            <a:r>
              <a:rPr lang="es-ES" i="1" dirty="0">
                <a:solidFill>
                  <a:schemeClr val="bg1"/>
                </a:solidFill>
              </a:rPr>
              <a:t>ú</a:t>
            </a:r>
            <a:r>
              <a:rPr lang="es-ES_tradnl" i="1" dirty="0">
                <a:solidFill>
                  <a:schemeClr val="bg1"/>
                </a:solidFill>
              </a:rPr>
              <a:t>mero de asuntos religiosos discutibles probablemente crecer</a:t>
            </a:r>
            <a:r>
              <a:rPr lang="es-ES" i="1" dirty="0">
                <a:solidFill>
                  <a:schemeClr val="bg1"/>
                </a:solidFill>
              </a:rPr>
              <a:t>á</a:t>
            </a:r>
            <a:r>
              <a:rPr lang="es-ES_tradnl" i="1" dirty="0">
                <a:solidFill>
                  <a:schemeClr val="bg1"/>
                </a:solidFill>
              </a:rPr>
              <a:t>n m</a:t>
            </a:r>
            <a:r>
              <a:rPr lang="es-ES" i="1" dirty="0">
                <a:solidFill>
                  <a:schemeClr val="bg1"/>
                </a:solidFill>
              </a:rPr>
              <a:t>á</a:t>
            </a:r>
            <a:r>
              <a:rPr lang="es-ES_tradnl" i="1" dirty="0">
                <a:solidFill>
                  <a:schemeClr val="bg1"/>
                </a:solidFill>
              </a:rPr>
              <a:t>s que disminuir</a:t>
            </a:r>
            <a:r>
              <a:rPr lang="es-ES" i="1" dirty="0">
                <a:solidFill>
                  <a:schemeClr val="bg1"/>
                </a:solidFill>
              </a:rPr>
              <a:t>á</a:t>
            </a:r>
            <a:r>
              <a:rPr lang="es-ES_tradnl" i="1" dirty="0">
                <a:solidFill>
                  <a:schemeClr val="bg1"/>
                </a:solidFill>
              </a:rPr>
              <a:t>n” </a:t>
            </a:r>
            <a:r>
              <a:rPr lang="es-ES_tradnl" dirty="0">
                <a:solidFill>
                  <a:schemeClr val="bg1"/>
                </a:solidFill>
              </a:rPr>
              <a:t>(Casanova, p. 17)</a:t>
            </a:r>
            <a:endParaRPr lang="es-ES_tradnl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8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5191578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596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547915" y="4601029"/>
            <a:ext cx="7808685" cy="1596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_tradnl" i="1" dirty="0">
                <a:solidFill>
                  <a:schemeClr val="bg1"/>
                </a:solidFill>
              </a:rPr>
              <a:t>“La </a:t>
            </a:r>
            <a:r>
              <a:rPr lang="es-ES_tradnl" i="1" dirty="0" err="1">
                <a:solidFill>
                  <a:schemeClr val="bg1"/>
                </a:solidFill>
              </a:rPr>
              <a:t>religi</a:t>
            </a:r>
            <a:r>
              <a:rPr lang="es-ES" i="1" dirty="0" err="1">
                <a:solidFill>
                  <a:schemeClr val="bg1"/>
                </a:solidFill>
              </a:rPr>
              <a:t>ón</a:t>
            </a:r>
            <a:r>
              <a:rPr lang="es-ES" i="1" dirty="0">
                <a:solidFill>
                  <a:schemeClr val="bg1"/>
                </a:solidFill>
              </a:rPr>
              <a:t> ha sobrevivido en América mucho más que en otras sociedades modernas  industrializadas al adaptarse completamente a su entorno, esto es, mezclándose con la cultura dominante secular y capitalista” </a:t>
            </a:r>
            <a:r>
              <a:rPr lang="es-ES" dirty="0">
                <a:solidFill>
                  <a:schemeClr val="bg1"/>
                </a:solidFill>
              </a:rPr>
              <a:t>(Casanova, p. 232)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72055" y="614855"/>
            <a:ext cx="3326524" cy="114137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 err="1">
                <a:solidFill>
                  <a:schemeClr val="bg1"/>
                </a:solidFill>
              </a:rPr>
              <a:t>Religi</a:t>
            </a:r>
            <a:r>
              <a:rPr lang="es-ES" sz="2400" b="1" dirty="0" err="1">
                <a:solidFill>
                  <a:schemeClr val="bg1"/>
                </a:solidFill>
              </a:rPr>
              <a:t>ón</a:t>
            </a:r>
            <a:r>
              <a:rPr lang="es-ES" sz="2400" b="1" dirty="0">
                <a:solidFill>
                  <a:schemeClr val="bg1"/>
                </a:solidFill>
              </a:rPr>
              <a:t> y transformación</a:t>
            </a:r>
            <a:endParaRPr lang="es-ES_tradnl" sz="2400" b="1" dirty="0">
              <a:solidFill>
                <a:schemeClr val="bg1"/>
              </a:solidFill>
            </a:endParaRPr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2859314" y="1944914"/>
            <a:ext cx="0" cy="2278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2859314" y="3084285"/>
            <a:ext cx="1422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redondeado 8"/>
          <p:cNvSpPr/>
          <p:nvPr/>
        </p:nvSpPr>
        <p:spPr>
          <a:xfrm>
            <a:off x="4615543" y="2144110"/>
            <a:ext cx="4307740" cy="138286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i="1" dirty="0">
                <a:solidFill>
                  <a:schemeClr val="bg1"/>
                </a:solidFill>
              </a:rPr>
              <a:t>“La </a:t>
            </a:r>
            <a:r>
              <a:rPr lang="es-ES_tradnl" i="1" dirty="0" err="1">
                <a:solidFill>
                  <a:schemeClr val="bg1"/>
                </a:solidFill>
              </a:rPr>
              <a:t>religi</a:t>
            </a:r>
            <a:r>
              <a:rPr lang="es-ES" i="1" dirty="0" err="1">
                <a:solidFill>
                  <a:schemeClr val="bg1"/>
                </a:solidFill>
              </a:rPr>
              <a:t>ón</a:t>
            </a:r>
            <a:r>
              <a:rPr lang="es-ES" i="1" dirty="0">
                <a:solidFill>
                  <a:schemeClr val="bg1"/>
                </a:solidFill>
              </a:rPr>
              <a:t> no desaparece en el mundo moderno, es transformada”</a:t>
            </a:r>
            <a:r>
              <a:rPr lang="es-ES_tradnl" i="1" dirty="0"/>
              <a:t> </a:t>
            </a:r>
            <a:r>
              <a:rPr lang="es-ES_tradnl" dirty="0">
                <a:solidFill>
                  <a:schemeClr val="bg1"/>
                </a:solidFill>
              </a:rPr>
              <a:t>(Casanova)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2438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36916330"/>
              </p:ext>
            </p:extLst>
          </p:nvPr>
        </p:nvGraphicFramePr>
        <p:xfrm>
          <a:off x="4653331" y="732680"/>
          <a:ext cx="679243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709448" y="2585545"/>
            <a:ext cx="33422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CAPACIDAD TRANSFORMADORA DE LA RELIGI</a:t>
            </a:r>
            <a:r>
              <a:rPr lang="es-ES" sz="2800" b="1" dirty="0"/>
              <a:t>ÓN:</a:t>
            </a:r>
            <a:endParaRPr lang="es-ES_tradnl" sz="2800" b="1" dirty="0"/>
          </a:p>
        </p:txBody>
      </p:sp>
    </p:spTree>
    <p:extLst>
      <p:ext uri="{BB962C8B-B14F-4D97-AF65-F5344CB8AC3E}">
        <p14:creationId xmlns:p14="http://schemas.microsoft.com/office/powerpoint/2010/main" val="130972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09372" y="2061030"/>
            <a:ext cx="711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¿Qué</a:t>
            </a:r>
            <a:r>
              <a:rPr lang="es-ES" sz="2800" b="1" dirty="0"/>
              <a:t> tipo de secularización opera en Chile?</a:t>
            </a:r>
          </a:p>
          <a:p>
            <a:pPr algn="ctr"/>
            <a:endParaRPr lang="es-ES" sz="2800" b="1" dirty="0"/>
          </a:p>
          <a:p>
            <a:pPr algn="ctr"/>
            <a:r>
              <a:rPr lang="es-ES" sz="2800" b="1" dirty="0"/>
              <a:t>¿Qué espacios de la escena pública nacional se resisten al avance secularizador?</a:t>
            </a:r>
            <a:endParaRPr lang="es-ES_tradnl" sz="2800" b="1" dirty="0"/>
          </a:p>
        </p:txBody>
      </p:sp>
    </p:spTree>
    <p:extLst>
      <p:ext uri="{BB962C8B-B14F-4D97-AF65-F5344CB8AC3E}">
        <p14:creationId xmlns:p14="http://schemas.microsoft.com/office/powerpoint/2010/main" val="1917071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991429" y="3106057"/>
            <a:ext cx="4992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>
                <a:hlinkClick r:id="rId2"/>
              </a:rPr>
              <a:t>LUBAHAMO@U.UCHILE.CL</a:t>
            </a:r>
            <a:r>
              <a:rPr lang="es-ES_tradnl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4632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149</TotalTime>
  <Words>388</Words>
  <Application>Microsoft Office PowerPoint</Application>
  <PresentationFormat>Panorámica</PresentationFormat>
  <Paragraphs>33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Celestial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</dc:creator>
  <cp:lastModifiedBy>LUIS ANDRES BAHAMONDES GONZALEZ</cp:lastModifiedBy>
  <cp:revision>32</cp:revision>
  <dcterms:created xsi:type="dcterms:W3CDTF">2017-09-04T13:10:55Z</dcterms:created>
  <dcterms:modified xsi:type="dcterms:W3CDTF">2021-04-05T14:43:19Z</dcterms:modified>
</cp:coreProperties>
</file>