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1"/>
  </p:sldMasterIdLst>
  <p:notesMasterIdLst>
    <p:notesMasterId r:id="rId14"/>
  </p:notesMasterIdLst>
  <p:sldIdLst>
    <p:sldId id="256" r:id="rId2"/>
    <p:sldId id="261" r:id="rId3"/>
    <p:sldId id="267" r:id="rId4"/>
    <p:sldId id="268" r:id="rId5"/>
    <p:sldId id="262" r:id="rId6"/>
    <p:sldId id="258" r:id="rId7"/>
    <p:sldId id="263" r:id="rId8"/>
    <p:sldId id="264" r:id="rId9"/>
    <p:sldId id="259" r:id="rId10"/>
    <p:sldId id="265" r:id="rId11"/>
    <p:sldId id="266" r:id="rId12"/>
    <p:sldId id="25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71"/>
  </p:normalViewPr>
  <p:slideViewPr>
    <p:cSldViewPr snapToGrid="0" snapToObjects="1">
      <p:cViewPr varScale="1">
        <p:scale>
          <a:sx n="108" d="100"/>
          <a:sy n="108" d="100"/>
        </p:scale>
        <p:origin x="678" y="12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1F68A3-4BE7-ED4D-AEB7-BA87554AC755}" type="doc">
      <dgm:prSet loTypeId="urn:microsoft.com/office/officeart/2005/8/layout/gear1" loCatId="" qsTypeId="urn:microsoft.com/office/officeart/2005/8/quickstyle/simple4" qsCatId="simple" csTypeId="urn:microsoft.com/office/officeart/2005/8/colors/colorful2" csCatId="colorful" phldr="1"/>
      <dgm:spPr/>
    </dgm:pt>
    <dgm:pt modelId="{675B087B-5A84-FA49-92DC-111838BF1561}">
      <dgm:prSet phldrT="[Texto]"/>
      <dgm:spPr/>
      <dgm:t>
        <a:bodyPr/>
        <a:lstStyle/>
        <a:p>
          <a:r>
            <a:rPr lang="es-ES_tradnl" dirty="0"/>
            <a:t>Modernidad parad</a:t>
          </a:r>
          <a:r>
            <a:rPr lang="es-ES" dirty="0" err="1"/>
            <a:t>ójica</a:t>
          </a:r>
          <a:endParaRPr lang="es-ES_tradnl" dirty="0"/>
        </a:p>
      </dgm:t>
    </dgm:pt>
    <dgm:pt modelId="{8A8C9D6E-DE01-F247-B15D-AF8A45057F19}" type="parTrans" cxnId="{2310938B-5368-B447-A405-F2D379389153}">
      <dgm:prSet/>
      <dgm:spPr/>
      <dgm:t>
        <a:bodyPr/>
        <a:lstStyle/>
        <a:p>
          <a:endParaRPr lang="es-ES_tradnl"/>
        </a:p>
      </dgm:t>
    </dgm:pt>
    <dgm:pt modelId="{74D5E0F9-057E-FE47-B3A6-CE97FEF75DF9}" type="sibTrans" cxnId="{2310938B-5368-B447-A405-F2D379389153}">
      <dgm:prSet/>
      <dgm:spPr/>
      <dgm:t>
        <a:bodyPr/>
        <a:lstStyle/>
        <a:p>
          <a:endParaRPr lang="es-ES_tradnl"/>
        </a:p>
      </dgm:t>
    </dgm:pt>
    <dgm:pt modelId="{D60F09AD-45B3-8143-9D21-24E618CB031E}">
      <dgm:prSet phldrT="[Texto]"/>
      <dgm:spPr/>
      <dgm:t>
        <a:bodyPr/>
        <a:lstStyle/>
        <a:p>
          <a:r>
            <a:rPr lang="es-ES_tradnl" dirty="0"/>
            <a:t>Estado secularizador</a:t>
          </a:r>
        </a:p>
      </dgm:t>
    </dgm:pt>
    <dgm:pt modelId="{9E8781F3-283D-0A46-8F61-B34490ABA484}" type="parTrans" cxnId="{EAC45074-12F6-9143-81B6-21FB8400A55B}">
      <dgm:prSet/>
      <dgm:spPr/>
      <dgm:t>
        <a:bodyPr/>
        <a:lstStyle/>
        <a:p>
          <a:endParaRPr lang="es-ES_tradnl"/>
        </a:p>
      </dgm:t>
    </dgm:pt>
    <dgm:pt modelId="{0A74D512-2103-D54D-BE88-F720EB99767C}" type="sibTrans" cxnId="{EAC45074-12F6-9143-81B6-21FB8400A55B}">
      <dgm:prSet/>
      <dgm:spPr/>
      <dgm:t>
        <a:bodyPr/>
        <a:lstStyle/>
        <a:p>
          <a:endParaRPr lang="es-ES_tradnl"/>
        </a:p>
      </dgm:t>
    </dgm:pt>
    <dgm:pt modelId="{185D8C0E-5EA3-664C-9BD1-1E683EC647D7}">
      <dgm:prSet phldrT="[Texto]"/>
      <dgm:spPr/>
      <dgm:t>
        <a:bodyPr/>
        <a:lstStyle/>
        <a:p>
          <a:r>
            <a:rPr lang="es-ES_tradnl" dirty="0"/>
            <a:t>Resistencia de la sociedad</a:t>
          </a:r>
          <a:r>
            <a:rPr lang="es-ES_tradnl" baseline="0" dirty="0"/>
            <a:t> civil</a:t>
          </a:r>
          <a:endParaRPr lang="es-ES_tradnl" dirty="0"/>
        </a:p>
      </dgm:t>
    </dgm:pt>
    <dgm:pt modelId="{2C7C049C-89AE-DD4C-9E56-7913B71B8B5D}" type="parTrans" cxnId="{E8E931C8-A36E-1047-AC32-FE596A0F8D6E}">
      <dgm:prSet/>
      <dgm:spPr/>
      <dgm:t>
        <a:bodyPr/>
        <a:lstStyle/>
        <a:p>
          <a:endParaRPr lang="es-ES_tradnl"/>
        </a:p>
      </dgm:t>
    </dgm:pt>
    <dgm:pt modelId="{267A7178-D315-F549-8DBD-46248FBF6285}" type="sibTrans" cxnId="{E8E931C8-A36E-1047-AC32-FE596A0F8D6E}">
      <dgm:prSet/>
      <dgm:spPr/>
      <dgm:t>
        <a:bodyPr/>
        <a:lstStyle/>
        <a:p>
          <a:endParaRPr lang="es-ES_tradnl"/>
        </a:p>
      </dgm:t>
    </dgm:pt>
    <dgm:pt modelId="{8577C788-8BD1-0442-BBCD-A963DDDB559D}" type="pres">
      <dgm:prSet presAssocID="{4A1F68A3-4BE7-ED4D-AEB7-BA87554AC755}" presName="composite" presStyleCnt="0">
        <dgm:presLayoutVars>
          <dgm:chMax val="3"/>
          <dgm:animLvl val="lvl"/>
          <dgm:resizeHandles val="exact"/>
        </dgm:presLayoutVars>
      </dgm:prSet>
      <dgm:spPr/>
    </dgm:pt>
    <dgm:pt modelId="{924320F0-B84D-954B-8E93-60D4222D2AF8}" type="pres">
      <dgm:prSet presAssocID="{675B087B-5A84-FA49-92DC-111838BF1561}" presName="gear1" presStyleLbl="node1" presStyleIdx="0" presStyleCnt="3">
        <dgm:presLayoutVars>
          <dgm:chMax val="1"/>
          <dgm:bulletEnabled val="1"/>
        </dgm:presLayoutVars>
      </dgm:prSet>
      <dgm:spPr/>
    </dgm:pt>
    <dgm:pt modelId="{7AC5ED8E-0609-2E49-8748-D5388C58C670}" type="pres">
      <dgm:prSet presAssocID="{675B087B-5A84-FA49-92DC-111838BF1561}" presName="gear1srcNode" presStyleLbl="node1" presStyleIdx="0" presStyleCnt="3"/>
      <dgm:spPr/>
    </dgm:pt>
    <dgm:pt modelId="{2C3EA38C-2625-824D-9B4F-FFDE9312CDF6}" type="pres">
      <dgm:prSet presAssocID="{675B087B-5A84-FA49-92DC-111838BF1561}" presName="gear1dstNode" presStyleLbl="node1" presStyleIdx="0" presStyleCnt="3"/>
      <dgm:spPr/>
    </dgm:pt>
    <dgm:pt modelId="{A1CDE995-12E4-3947-8C3D-EDE8D31942E4}" type="pres">
      <dgm:prSet presAssocID="{D60F09AD-45B3-8143-9D21-24E618CB031E}" presName="gear2" presStyleLbl="node1" presStyleIdx="1" presStyleCnt="3">
        <dgm:presLayoutVars>
          <dgm:chMax val="1"/>
          <dgm:bulletEnabled val="1"/>
        </dgm:presLayoutVars>
      </dgm:prSet>
      <dgm:spPr/>
    </dgm:pt>
    <dgm:pt modelId="{EDAD383D-EDA5-334A-9DE3-C88AB7529869}" type="pres">
      <dgm:prSet presAssocID="{D60F09AD-45B3-8143-9D21-24E618CB031E}" presName="gear2srcNode" presStyleLbl="node1" presStyleIdx="1" presStyleCnt="3"/>
      <dgm:spPr/>
    </dgm:pt>
    <dgm:pt modelId="{3469E19D-93B3-6640-A87C-5B8B874DEBA4}" type="pres">
      <dgm:prSet presAssocID="{D60F09AD-45B3-8143-9D21-24E618CB031E}" presName="gear2dstNode" presStyleLbl="node1" presStyleIdx="1" presStyleCnt="3"/>
      <dgm:spPr/>
    </dgm:pt>
    <dgm:pt modelId="{7EF4E099-E80D-0245-B2D9-F1FBAD24D93A}" type="pres">
      <dgm:prSet presAssocID="{185D8C0E-5EA3-664C-9BD1-1E683EC647D7}" presName="gear3" presStyleLbl="node1" presStyleIdx="2" presStyleCnt="3"/>
      <dgm:spPr/>
    </dgm:pt>
    <dgm:pt modelId="{6022B272-56C2-B848-B6FE-60D7EECC57BE}" type="pres">
      <dgm:prSet presAssocID="{185D8C0E-5EA3-664C-9BD1-1E683EC647D7}" presName="gear3tx" presStyleLbl="node1" presStyleIdx="2" presStyleCnt="3">
        <dgm:presLayoutVars>
          <dgm:chMax val="1"/>
          <dgm:bulletEnabled val="1"/>
        </dgm:presLayoutVars>
      </dgm:prSet>
      <dgm:spPr/>
    </dgm:pt>
    <dgm:pt modelId="{62A4C426-6898-D348-A95E-444E8C54AAF0}" type="pres">
      <dgm:prSet presAssocID="{185D8C0E-5EA3-664C-9BD1-1E683EC647D7}" presName="gear3srcNode" presStyleLbl="node1" presStyleIdx="2" presStyleCnt="3"/>
      <dgm:spPr/>
    </dgm:pt>
    <dgm:pt modelId="{3BD9C6EE-A8C1-DD48-80CE-E74AD8020701}" type="pres">
      <dgm:prSet presAssocID="{185D8C0E-5EA3-664C-9BD1-1E683EC647D7}" presName="gear3dstNode" presStyleLbl="node1" presStyleIdx="2" presStyleCnt="3"/>
      <dgm:spPr/>
    </dgm:pt>
    <dgm:pt modelId="{397FF4C1-47A1-BA4E-B89F-EA07A8016E01}" type="pres">
      <dgm:prSet presAssocID="{74D5E0F9-057E-FE47-B3A6-CE97FEF75DF9}" presName="connector1" presStyleLbl="sibTrans2D1" presStyleIdx="0" presStyleCnt="3"/>
      <dgm:spPr/>
    </dgm:pt>
    <dgm:pt modelId="{37E223A9-6101-384A-ACF0-78B3671A5388}" type="pres">
      <dgm:prSet presAssocID="{0A74D512-2103-D54D-BE88-F720EB99767C}" presName="connector2" presStyleLbl="sibTrans2D1" presStyleIdx="1" presStyleCnt="3"/>
      <dgm:spPr/>
    </dgm:pt>
    <dgm:pt modelId="{AA8868C6-EDB4-E143-BDA7-730C1BCC1322}" type="pres">
      <dgm:prSet presAssocID="{267A7178-D315-F549-8DBD-46248FBF6285}" presName="connector3" presStyleLbl="sibTrans2D1" presStyleIdx="2" presStyleCnt="3"/>
      <dgm:spPr/>
    </dgm:pt>
  </dgm:ptLst>
  <dgm:cxnLst>
    <dgm:cxn modelId="{8F8D8502-0687-D14D-80B0-54B5118AD149}" type="presOf" srcId="{D60F09AD-45B3-8143-9D21-24E618CB031E}" destId="{EDAD383D-EDA5-334A-9DE3-C88AB7529869}" srcOrd="1" destOrd="0" presId="urn:microsoft.com/office/officeart/2005/8/layout/gear1"/>
    <dgm:cxn modelId="{57F59D04-7CFC-4F4A-9019-99E69C4356F9}" type="presOf" srcId="{185D8C0E-5EA3-664C-9BD1-1E683EC647D7}" destId="{3BD9C6EE-A8C1-DD48-80CE-E74AD8020701}" srcOrd="3" destOrd="0" presId="urn:microsoft.com/office/officeart/2005/8/layout/gear1"/>
    <dgm:cxn modelId="{12BF6619-E038-4C4F-93C9-11DEB4DB7AD8}" type="presOf" srcId="{4A1F68A3-4BE7-ED4D-AEB7-BA87554AC755}" destId="{8577C788-8BD1-0442-BBCD-A963DDDB559D}" srcOrd="0" destOrd="0" presId="urn:microsoft.com/office/officeart/2005/8/layout/gear1"/>
    <dgm:cxn modelId="{DCB11D5D-5AE1-6C4D-A133-9C664551D18F}" type="presOf" srcId="{267A7178-D315-F549-8DBD-46248FBF6285}" destId="{AA8868C6-EDB4-E143-BDA7-730C1BCC1322}" srcOrd="0" destOrd="0" presId="urn:microsoft.com/office/officeart/2005/8/layout/gear1"/>
    <dgm:cxn modelId="{E5A66147-84CF-CD44-9EA1-DE004D04FA04}" type="presOf" srcId="{675B087B-5A84-FA49-92DC-111838BF1561}" destId="{7AC5ED8E-0609-2E49-8748-D5388C58C670}" srcOrd="1" destOrd="0" presId="urn:microsoft.com/office/officeart/2005/8/layout/gear1"/>
    <dgm:cxn modelId="{36E9B96E-3914-974B-80ED-E0158EF2DC56}" type="presOf" srcId="{185D8C0E-5EA3-664C-9BD1-1E683EC647D7}" destId="{7EF4E099-E80D-0245-B2D9-F1FBAD24D93A}" srcOrd="0" destOrd="0" presId="urn:microsoft.com/office/officeart/2005/8/layout/gear1"/>
    <dgm:cxn modelId="{FB0ABE6E-18B5-FE48-8C6B-AE1FF51DA0DE}" type="presOf" srcId="{675B087B-5A84-FA49-92DC-111838BF1561}" destId="{924320F0-B84D-954B-8E93-60D4222D2AF8}" srcOrd="0" destOrd="0" presId="urn:microsoft.com/office/officeart/2005/8/layout/gear1"/>
    <dgm:cxn modelId="{ED7AAA71-9527-0441-83BB-28A515803EDF}" type="presOf" srcId="{185D8C0E-5EA3-664C-9BD1-1E683EC647D7}" destId="{6022B272-56C2-B848-B6FE-60D7EECC57BE}" srcOrd="1" destOrd="0" presId="urn:microsoft.com/office/officeart/2005/8/layout/gear1"/>
    <dgm:cxn modelId="{EAC45074-12F6-9143-81B6-21FB8400A55B}" srcId="{4A1F68A3-4BE7-ED4D-AEB7-BA87554AC755}" destId="{D60F09AD-45B3-8143-9D21-24E618CB031E}" srcOrd="1" destOrd="0" parTransId="{9E8781F3-283D-0A46-8F61-B34490ABA484}" sibTransId="{0A74D512-2103-D54D-BE88-F720EB99767C}"/>
    <dgm:cxn modelId="{2310938B-5368-B447-A405-F2D379389153}" srcId="{4A1F68A3-4BE7-ED4D-AEB7-BA87554AC755}" destId="{675B087B-5A84-FA49-92DC-111838BF1561}" srcOrd="0" destOrd="0" parTransId="{8A8C9D6E-DE01-F247-B15D-AF8A45057F19}" sibTransId="{74D5E0F9-057E-FE47-B3A6-CE97FEF75DF9}"/>
    <dgm:cxn modelId="{3A262A95-DA96-3045-9A20-52A66666E10E}" type="presOf" srcId="{D60F09AD-45B3-8143-9D21-24E618CB031E}" destId="{A1CDE995-12E4-3947-8C3D-EDE8D31942E4}" srcOrd="0" destOrd="0" presId="urn:microsoft.com/office/officeart/2005/8/layout/gear1"/>
    <dgm:cxn modelId="{C95D249D-E84B-2148-853D-80387EE4D7D3}" type="presOf" srcId="{74D5E0F9-057E-FE47-B3A6-CE97FEF75DF9}" destId="{397FF4C1-47A1-BA4E-B89F-EA07A8016E01}" srcOrd="0" destOrd="0" presId="urn:microsoft.com/office/officeart/2005/8/layout/gear1"/>
    <dgm:cxn modelId="{DBB199AE-BE47-DA41-AE66-140FD6FB1E3A}" type="presOf" srcId="{185D8C0E-5EA3-664C-9BD1-1E683EC647D7}" destId="{62A4C426-6898-D348-A95E-444E8C54AAF0}" srcOrd="2" destOrd="0" presId="urn:microsoft.com/office/officeart/2005/8/layout/gear1"/>
    <dgm:cxn modelId="{1F8F26B5-D79E-7A41-A293-9B2BC0E53B81}" type="presOf" srcId="{0A74D512-2103-D54D-BE88-F720EB99767C}" destId="{37E223A9-6101-384A-ACF0-78B3671A5388}" srcOrd="0" destOrd="0" presId="urn:microsoft.com/office/officeart/2005/8/layout/gear1"/>
    <dgm:cxn modelId="{058C76BE-50C0-FD40-8040-1F297529B976}" type="presOf" srcId="{D60F09AD-45B3-8143-9D21-24E618CB031E}" destId="{3469E19D-93B3-6640-A87C-5B8B874DEBA4}" srcOrd="2" destOrd="0" presId="urn:microsoft.com/office/officeart/2005/8/layout/gear1"/>
    <dgm:cxn modelId="{E8E931C8-A36E-1047-AC32-FE596A0F8D6E}" srcId="{4A1F68A3-4BE7-ED4D-AEB7-BA87554AC755}" destId="{185D8C0E-5EA3-664C-9BD1-1E683EC647D7}" srcOrd="2" destOrd="0" parTransId="{2C7C049C-89AE-DD4C-9E56-7913B71B8B5D}" sibTransId="{267A7178-D315-F549-8DBD-46248FBF6285}"/>
    <dgm:cxn modelId="{96778AE6-D7A3-864D-BBB4-351FB9BEF88E}" type="presOf" srcId="{675B087B-5A84-FA49-92DC-111838BF1561}" destId="{2C3EA38C-2625-824D-9B4F-FFDE9312CDF6}" srcOrd="2" destOrd="0" presId="urn:microsoft.com/office/officeart/2005/8/layout/gear1"/>
    <dgm:cxn modelId="{ED04AAFE-3AF1-1046-AE2A-67B819BF0275}" type="presParOf" srcId="{8577C788-8BD1-0442-BBCD-A963DDDB559D}" destId="{924320F0-B84D-954B-8E93-60D4222D2AF8}" srcOrd="0" destOrd="0" presId="urn:microsoft.com/office/officeart/2005/8/layout/gear1"/>
    <dgm:cxn modelId="{D4C11A27-89D9-0E4D-A1DF-B96378E613DB}" type="presParOf" srcId="{8577C788-8BD1-0442-BBCD-A963DDDB559D}" destId="{7AC5ED8E-0609-2E49-8748-D5388C58C670}" srcOrd="1" destOrd="0" presId="urn:microsoft.com/office/officeart/2005/8/layout/gear1"/>
    <dgm:cxn modelId="{38960810-8E20-764B-BF60-DD5702FA890A}" type="presParOf" srcId="{8577C788-8BD1-0442-BBCD-A963DDDB559D}" destId="{2C3EA38C-2625-824D-9B4F-FFDE9312CDF6}" srcOrd="2" destOrd="0" presId="urn:microsoft.com/office/officeart/2005/8/layout/gear1"/>
    <dgm:cxn modelId="{22565E78-3387-344F-8D3F-FDAC8A5A5923}" type="presParOf" srcId="{8577C788-8BD1-0442-BBCD-A963DDDB559D}" destId="{A1CDE995-12E4-3947-8C3D-EDE8D31942E4}" srcOrd="3" destOrd="0" presId="urn:microsoft.com/office/officeart/2005/8/layout/gear1"/>
    <dgm:cxn modelId="{588C5FBB-A668-7B40-8C5B-76482AD78930}" type="presParOf" srcId="{8577C788-8BD1-0442-BBCD-A963DDDB559D}" destId="{EDAD383D-EDA5-334A-9DE3-C88AB7529869}" srcOrd="4" destOrd="0" presId="urn:microsoft.com/office/officeart/2005/8/layout/gear1"/>
    <dgm:cxn modelId="{DB80516A-5C41-D14E-AD8F-C43A68BECABB}" type="presParOf" srcId="{8577C788-8BD1-0442-BBCD-A963DDDB559D}" destId="{3469E19D-93B3-6640-A87C-5B8B874DEBA4}" srcOrd="5" destOrd="0" presId="urn:microsoft.com/office/officeart/2005/8/layout/gear1"/>
    <dgm:cxn modelId="{FA84A33E-8AA1-5C46-A795-9A55B1BF4AFD}" type="presParOf" srcId="{8577C788-8BD1-0442-BBCD-A963DDDB559D}" destId="{7EF4E099-E80D-0245-B2D9-F1FBAD24D93A}" srcOrd="6" destOrd="0" presId="urn:microsoft.com/office/officeart/2005/8/layout/gear1"/>
    <dgm:cxn modelId="{225D8C02-5B0D-7F43-B69C-0EDE00DC1D3F}" type="presParOf" srcId="{8577C788-8BD1-0442-BBCD-A963DDDB559D}" destId="{6022B272-56C2-B848-B6FE-60D7EECC57BE}" srcOrd="7" destOrd="0" presId="urn:microsoft.com/office/officeart/2005/8/layout/gear1"/>
    <dgm:cxn modelId="{5762DF6A-CD3D-F741-8B5A-0EEF0E9D6211}" type="presParOf" srcId="{8577C788-8BD1-0442-BBCD-A963DDDB559D}" destId="{62A4C426-6898-D348-A95E-444E8C54AAF0}" srcOrd="8" destOrd="0" presId="urn:microsoft.com/office/officeart/2005/8/layout/gear1"/>
    <dgm:cxn modelId="{15A51C00-AB89-794A-BAF6-C753B2050F0A}" type="presParOf" srcId="{8577C788-8BD1-0442-BBCD-A963DDDB559D}" destId="{3BD9C6EE-A8C1-DD48-80CE-E74AD8020701}" srcOrd="9" destOrd="0" presId="urn:microsoft.com/office/officeart/2005/8/layout/gear1"/>
    <dgm:cxn modelId="{3E82AB2C-AFCD-064F-9607-D60C1EF745C0}" type="presParOf" srcId="{8577C788-8BD1-0442-BBCD-A963DDDB559D}" destId="{397FF4C1-47A1-BA4E-B89F-EA07A8016E01}" srcOrd="10" destOrd="0" presId="urn:microsoft.com/office/officeart/2005/8/layout/gear1"/>
    <dgm:cxn modelId="{40E6AFE0-4CAD-9240-9F48-01150A5408BA}" type="presParOf" srcId="{8577C788-8BD1-0442-BBCD-A963DDDB559D}" destId="{37E223A9-6101-384A-ACF0-78B3671A5388}" srcOrd="11" destOrd="0" presId="urn:microsoft.com/office/officeart/2005/8/layout/gear1"/>
    <dgm:cxn modelId="{F948AD22-AB3C-DC47-99F8-8E67C1B0A929}" type="presParOf" srcId="{8577C788-8BD1-0442-BBCD-A963DDDB559D}" destId="{AA8868C6-EDB4-E143-BDA7-730C1BCC1322}"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2C04CA-9D59-FE47-AD83-F3F32CC95042}" type="doc">
      <dgm:prSet loTypeId="urn:microsoft.com/office/officeart/2009/3/layout/RandomtoResultProcess" loCatId="" qsTypeId="urn:microsoft.com/office/officeart/2005/8/quickstyle/simple4" qsCatId="simple" csTypeId="urn:microsoft.com/office/officeart/2005/8/colors/colorful2" csCatId="colorful" phldr="1"/>
      <dgm:spPr/>
      <dgm:t>
        <a:bodyPr/>
        <a:lstStyle/>
        <a:p>
          <a:endParaRPr lang="es-ES_tradnl"/>
        </a:p>
      </dgm:t>
    </dgm:pt>
    <dgm:pt modelId="{F5F016F8-6C79-AA40-9BC7-9D6FABA87AE3}">
      <dgm:prSet phldrT="[Texto]"/>
      <dgm:spPr/>
      <dgm:t>
        <a:bodyPr/>
        <a:lstStyle/>
        <a:p>
          <a:r>
            <a:rPr lang="es-ES_tradnl" dirty="0"/>
            <a:t>Crecimiento de las religiones informales </a:t>
          </a:r>
        </a:p>
      </dgm:t>
    </dgm:pt>
    <dgm:pt modelId="{B565D65F-E8D7-994E-ADF6-89298FC06DD1}" type="parTrans" cxnId="{4715D306-EFBF-4248-A0C1-98210EB11203}">
      <dgm:prSet/>
      <dgm:spPr/>
      <dgm:t>
        <a:bodyPr/>
        <a:lstStyle/>
        <a:p>
          <a:endParaRPr lang="es-ES_tradnl"/>
        </a:p>
      </dgm:t>
    </dgm:pt>
    <dgm:pt modelId="{AA80D7AA-7C21-0646-A172-FA9F9E8BAA44}" type="sibTrans" cxnId="{4715D306-EFBF-4248-A0C1-98210EB11203}">
      <dgm:prSet/>
      <dgm:spPr/>
      <dgm:t>
        <a:bodyPr/>
        <a:lstStyle/>
        <a:p>
          <a:endParaRPr lang="es-ES_tradnl"/>
        </a:p>
      </dgm:t>
    </dgm:pt>
    <dgm:pt modelId="{11C2714D-E56E-D746-9BEE-31781C7D710D}">
      <dgm:prSet phldrT="[Texto]"/>
      <dgm:spPr/>
      <dgm:t>
        <a:bodyPr/>
        <a:lstStyle/>
        <a:p>
          <a:r>
            <a:rPr lang="es-ES_tradnl" dirty="0"/>
            <a:t>Medio</a:t>
          </a:r>
          <a:r>
            <a:rPr lang="es-ES_tradnl" baseline="0" dirty="0"/>
            <a:t> de sobrevivencia simbólica </a:t>
          </a:r>
          <a:endParaRPr lang="es-ES_tradnl" dirty="0"/>
        </a:p>
      </dgm:t>
    </dgm:pt>
    <dgm:pt modelId="{7DB8CF68-94A7-CB4A-8BEF-8021A63EB07A}" type="parTrans" cxnId="{2AB73E66-B968-7D47-B460-8D1AE78600FC}">
      <dgm:prSet/>
      <dgm:spPr/>
      <dgm:t>
        <a:bodyPr/>
        <a:lstStyle/>
        <a:p>
          <a:endParaRPr lang="es-ES_tradnl"/>
        </a:p>
      </dgm:t>
    </dgm:pt>
    <dgm:pt modelId="{9D688B04-F50F-0641-9AA5-BEE7B26CE0D6}" type="sibTrans" cxnId="{2AB73E66-B968-7D47-B460-8D1AE78600FC}">
      <dgm:prSet/>
      <dgm:spPr/>
      <dgm:t>
        <a:bodyPr/>
        <a:lstStyle/>
        <a:p>
          <a:endParaRPr lang="es-ES_tradnl"/>
        </a:p>
      </dgm:t>
    </dgm:pt>
    <dgm:pt modelId="{D08431DC-75CA-4B49-95EC-74459BD68260}" type="pres">
      <dgm:prSet presAssocID="{2B2C04CA-9D59-FE47-AD83-F3F32CC95042}" presName="Name0" presStyleCnt="0">
        <dgm:presLayoutVars>
          <dgm:dir/>
          <dgm:animOne val="branch"/>
          <dgm:animLvl val="lvl"/>
        </dgm:presLayoutVars>
      </dgm:prSet>
      <dgm:spPr/>
    </dgm:pt>
    <dgm:pt modelId="{36C489A3-04E7-FC40-A286-B3CD5C0F2B4C}" type="pres">
      <dgm:prSet presAssocID="{F5F016F8-6C79-AA40-9BC7-9D6FABA87AE3}" presName="chaos" presStyleCnt="0"/>
      <dgm:spPr/>
    </dgm:pt>
    <dgm:pt modelId="{4436E1D7-4C50-C743-9363-EA891B2B1775}" type="pres">
      <dgm:prSet presAssocID="{F5F016F8-6C79-AA40-9BC7-9D6FABA87AE3}" presName="parTx1" presStyleLbl="revTx" presStyleIdx="0" presStyleCnt="1"/>
      <dgm:spPr/>
    </dgm:pt>
    <dgm:pt modelId="{4365CC22-D57F-854F-BF8D-58FDB8F66FF3}" type="pres">
      <dgm:prSet presAssocID="{F5F016F8-6C79-AA40-9BC7-9D6FABA87AE3}" presName="c1" presStyleLbl="node1" presStyleIdx="0" presStyleCnt="19"/>
      <dgm:spPr/>
    </dgm:pt>
    <dgm:pt modelId="{78F6F1E8-1ECB-6549-AB4D-1EDFF313E65F}" type="pres">
      <dgm:prSet presAssocID="{F5F016F8-6C79-AA40-9BC7-9D6FABA87AE3}" presName="c2" presStyleLbl="node1" presStyleIdx="1" presStyleCnt="19"/>
      <dgm:spPr/>
    </dgm:pt>
    <dgm:pt modelId="{672F1B2E-07F0-6B48-9A75-EE3E1DCC6D25}" type="pres">
      <dgm:prSet presAssocID="{F5F016F8-6C79-AA40-9BC7-9D6FABA87AE3}" presName="c3" presStyleLbl="node1" presStyleIdx="2" presStyleCnt="19"/>
      <dgm:spPr/>
    </dgm:pt>
    <dgm:pt modelId="{50B46743-A1B6-0B45-82FC-CC5B7D031200}" type="pres">
      <dgm:prSet presAssocID="{F5F016F8-6C79-AA40-9BC7-9D6FABA87AE3}" presName="c4" presStyleLbl="node1" presStyleIdx="3" presStyleCnt="19"/>
      <dgm:spPr/>
    </dgm:pt>
    <dgm:pt modelId="{8486B563-8BB4-4140-8E38-4C168A663FEB}" type="pres">
      <dgm:prSet presAssocID="{F5F016F8-6C79-AA40-9BC7-9D6FABA87AE3}" presName="c5" presStyleLbl="node1" presStyleIdx="4" presStyleCnt="19"/>
      <dgm:spPr/>
    </dgm:pt>
    <dgm:pt modelId="{4EB6FC56-F1BE-3548-A9C8-5C0BD44B07DF}" type="pres">
      <dgm:prSet presAssocID="{F5F016F8-6C79-AA40-9BC7-9D6FABA87AE3}" presName="c6" presStyleLbl="node1" presStyleIdx="5" presStyleCnt="19"/>
      <dgm:spPr/>
    </dgm:pt>
    <dgm:pt modelId="{CA154AA7-97BB-EA4B-9503-CD1BE44E0130}" type="pres">
      <dgm:prSet presAssocID="{F5F016F8-6C79-AA40-9BC7-9D6FABA87AE3}" presName="c7" presStyleLbl="node1" presStyleIdx="6" presStyleCnt="19"/>
      <dgm:spPr/>
    </dgm:pt>
    <dgm:pt modelId="{7F290D9E-15B1-C548-BA04-0689BDC909E1}" type="pres">
      <dgm:prSet presAssocID="{F5F016F8-6C79-AA40-9BC7-9D6FABA87AE3}" presName="c8" presStyleLbl="node1" presStyleIdx="7" presStyleCnt="19"/>
      <dgm:spPr/>
    </dgm:pt>
    <dgm:pt modelId="{7469BE66-C8A3-1249-B55D-F3446DF91603}" type="pres">
      <dgm:prSet presAssocID="{F5F016F8-6C79-AA40-9BC7-9D6FABA87AE3}" presName="c9" presStyleLbl="node1" presStyleIdx="8" presStyleCnt="19"/>
      <dgm:spPr/>
    </dgm:pt>
    <dgm:pt modelId="{1EF749F3-7923-074B-A552-994A9FD86433}" type="pres">
      <dgm:prSet presAssocID="{F5F016F8-6C79-AA40-9BC7-9D6FABA87AE3}" presName="c10" presStyleLbl="node1" presStyleIdx="9" presStyleCnt="19"/>
      <dgm:spPr/>
    </dgm:pt>
    <dgm:pt modelId="{DA38DDE4-3999-FE49-B6AC-2FF2BF2C2A6A}" type="pres">
      <dgm:prSet presAssocID="{F5F016F8-6C79-AA40-9BC7-9D6FABA87AE3}" presName="c11" presStyleLbl="node1" presStyleIdx="10" presStyleCnt="19"/>
      <dgm:spPr/>
    </dgm:pt>
    <dgm:pt modelId="{FBDE6FF4-2BDC-2647-A768-4D0FC3C28CF4}" type="pres">
      <dgm:prSet presAssocID="{F5F016F8-6C79-AA40-9BC7-9D6FABA87AE3}" presName="c12" presStyleLbl="node1" presStyleIdx="11" presStyleCnt="19"/>
      <dgm:spPr/>
    </dgm:pt>
    <dgm:pt modelId="{364E929B-B2D1-8548-9EC7-915278A820AF}" type="pres">
      <dgm:prSet presAssocID="{F5F016F8-6C79-AA40-9BC7-9D6FABA87AE3}" presName="c13" presStyleLbl="node1" presStyleIdx="12" presStyleCnt="19"/>
      <dgm:spPr/>
    </dgm:pt>
    <dgm:pt modelId="{9C8D31B1-43EA-5043-89DF-D81CBDF73E0E}" type="pres">
      <dgm:prSet presAssocID="{F5F016F8-6C79-AA40-9BC7-9D6FABA87AE3}" presName="c14" presStyleLbl="node1" presStyleIdx="13" presStyleCnt="19"/>
      <dgm:spPr/>
    </dgm:pt>
    <dgm:pt modelId="{1DABEA83-4C88-6145-8903-A8D16B35F00F}" type="pres">
      <dgm:prSet presAssocID="{F5F016F8-6C79-AA40-9BC7-9D6FABA87AE3}" presName="c15" presStyleLbl="node1" presStyleIdx="14" presStyleCnt="19"/>
      <dgm:spPr/>
    </dgm:pt>
    <dgm:pt modelId="{78ED99D2-5278-6E4A-8BF2-8BD3988BC9BC}" type="pres">
      <dgm:prSet presAssocID="{F5F016F8-6C79-AA40-9BC7-9D6FABA87AE3}" presName="c16" presStyleLbl="node1" presStyleIdx="15" presStyleCnt="19"/>
      <dgm:spPr/>
    </dgm:pt>
    <dgm:pt modelId="{F3AF544A-5EA4-AF44-8914-846067FAAC5D}" type="pres">
      <dgm:prSet presAssocID="{F5F016F8-6C79-AA40-9BC7-9D6FABA87AE3}" presName="c17" presStyleLbl="node1" presStyleIdx="16" presStyleCnt="19"/>
      <dgm:spPr/>
    </dgm:pt>
    <dgm:pt modelId="{8CE1A57C-CD8D-134A-94E2-6572497F4298}" type="pres">
      <dgm:prSet presAssocID="{F5F016F8-6C79-AA40-9BC7-9D6FABA87AE3}" presName="c18" presStyleLbl="node1" presStyleIdx="17" presStyleCnt="19"/>
      <dgm:spPr/>
    </dgm:pt>
    <dgm:pt modelId="{F4428E92-ED05-4341-8531-A76F595A4ABD}" type="pres">
      <dgm:prSet presAssocID="{AA80D7AA-7C21-0646-A172-FA9F9E8BAA44}" presName="chevronComposite1" presStyleCnt="0"/>
      <dgm:spPr/>
    </dgm:pt>
    <dgm:pt modelId="{56BCF5D0-CD04-D746-AAC6-B4E2BC713CC1}" type="pres">
      <dgm:prSet presAssocID="{AA80D7AA-7C21-0646-A172-FA9F9E8BAA44}" presName="chevron1" presStyleLbl="sibTrans2D1" presStyleIdx="0" presStyleCnt="2"/>
      <dgm:spPr/>
    </dgm:pt>
    <dgm:pt modelId="{CA110D63-FFBD-1941-9B5B-7CDC6AB90E4C}" type="pres">
      <dgm:prSet presAssocID="{AA80D7AA-7C21-0646-A172-FA9F9E8BAA44}" presName="spChevron1" presStyleCnt="0"/>
      <dgm:spPr/>
    </dgm:pt>
    <dgm:pt modelId="{86C8CA75-3A6B-2644-AEC9-E8AC302D8A63}" type="pres">
      <dgm:prSet presAssocID="{AA80D7AA-7C21-0646-A172-FA9F9E8BAA44}" presName="overlap" presStyleCnt="0"/>
      <dgm:spPr/>
    </dgm:pt>
    <dgm:pt modelId="{E0818672-D573-1740-BA40-D86BD62D232C}" type="pres">
      <dgm:prSet presAssocID="{AA80D7AA-7C21-0646-A172-FA9F9E8BAA44}" presName="chevronComposite2" presStyleCnt="0"/>
      <dgm:spPr/>
    </dgm:pt>
    <dgm:pt modelId="{3E8D3034-AB13-1D41-83B0-3555DC1134FA}" type="pres">
      <dgm:prSet presAssocID="{AA80D7AA-7C21-0646-A172-FA9F9E8BAA44}" presName="chevron2" presStyleLbl="sibTrans2D1" presStyleIdx="1" presStyleCnt="2"/>
      <dgm:spPr/>
    </dgm:pt>
    <dgm:pt modelId="{0D41AE95-F72C-B04B-B1B6-AEEF44009D6A}" type="pres">
      <dgm:prSet presAssocID="{AA80D7AA-7C21-0646-A172-FA9F9E8BAA44}" presName="spChevron2" presStyleCnt="0"/>
      <dgm:spPr/>
    </dgm:pt>
    <dgm:pt modelId="{5C998DB5-3810-834A-A9E7-3DB338CF13E6}" type="pres">
      <dgm:prSet presAssocID="{11C2714D-E56E-D746-9BEE-31781C7D710D}" presName="last" presStyleCnt="0"/>
      <dgm:spPr/>
    </dgm:pt>
    <dgm:pt modelId="{97E64FCD-E792-BF44-9E9A-71601700791E}" type="pres">
      <dgm:prSet presAssocID="{11C2714D-E56E-D746-9BEE-31781C7D710D}" presName="circleTx" presStyleLbl="node1" presStyleIdx="18" presStyleCnt="19"/>
      <dgm:spPr/>
    </dgm:pt>
    <dgm:pt modelId="{DFA36FA1-68B4-4F41-8EAB-8BDCE9C9DF36}" type="pres">
      <dgm:prSet presAssocID="{11C2714D-E56E-D746-9BEE-31781C7D710D}" presName="spN" presStyleCnt="0"/>
      <dgm:spPr/>
    </dgm:pt>
  </dgm:ptLst>
  <dgm:cxnLst>
    <dgm:cxn modelId="{4715D306-EFBF-4248-A0C1-98210EB11203}" srcId="{2B2C04CA-9D59-FE47-AD83-F3F32CC95042}" destId="{F5F016F8-6C79-AA40-9BC7-9D6FABA87AE3}" srcOrd="0" destOrd="0" parTransId="{B565D65F-E8D7-994E-ADF6-89298FC06DD1}" sibTransId="{AA80D7AA-7C21-0646-A172-FA9F9E8BAA44}"/>
    <dgm:cxn modelId="{2AB73E66-B968-7D47-B460-8D1AE78600FC}" srcId="{2B2C04CA-9D59-FE47-AD83-F3F32CC95042}" destId="{11C2714D-E56E-D746-9BEE-31781C7D710D}" srcOrd="1" destOrd="0" parTransId="{7DB8CF68-94A7-CB4A-8BEF-8021A63EB07A}" sibTransId="{9D688B04-F50F-0641-9AA5-BEE7B26CE0D6}"/>
    <dgm:cxn modelId="{0BFD2F89-1E95-D743-983F-E81BA454C112}" type="presOf" srcId="{11C2714D-E56E-D746-9BEE-31781C7D710D}" destId="{97E64FCD-E792-BF44-9E9A-71601700791E}" srcOrd="0" destOrd="0" presId="urn:microsoft.com/office/officeart/2009/3/layout/RandomtoResultProcess"/>
    <dgm:cxn modelId="{3AFD6992-EAF4-8E40-9A8D-DC84FE66C9AF}" type="presOf" srcId="{F5F016F8-6C79-AA40-9BC7-9D6FABA87AE3}" destId="{4436E1D7-4C50-C743-9363-EA891B2B1775}" srcOrd="0" destOrd="0" presId="urn:microsoft.com/office/officeart/2009/3/layout/RandomtoResultProcess"/>
    <dgm:cxn modelId="{22A5D59E-70AB-D248-9023-608A4C535EF7}" type="presOf" srcId="{2B2C04CA-9D59-FE47-AD83-F3F32CC95042}" destId="{D08431DC-75CA-4B49-95EC-74459BD68260}" srcOrd="0" destOrd="0" presId="urn:microsoft.com/office/officeart/2009/3/layout/RandomtoResultProcess"/>
    <dgm:cxn modelId="{CD072151-8E04-4146-8574-296837A15E3C}" type="presParOf" srcId="{D08431DC-75CA-4B49-95EC-74459BD68260}" destId="{36C489A3-04E7-FC40-A286-B3CD5C0F2B4C}" srcOrd="0" destOrd="0" presId="urn:microsoft.com/office/officeart/2009/3/layout/RandomtoResultProcess"/>
    <dgm:cxn modelId="{2606BB81-BF5D-8447-A6EA-193D17259AE8}" type="presParOf" srcId="{36C489A3-04E7-FC40-A286-B3CD5C0F2B4C}" destId="{4436E1D7-4C50-C743-9363-EA891B2B1775}" srcOrd="0" destOrd="0" presId="urn:microsoft.com/office/officeart/2009/3/layout/RandomtoResultProcess"/>
    <dgm:cxn modelId="{BDEE0AA6-3BEB-BA40-B37F-F281D19FACD5}" type="presParOf" srcId="{36C489A3-04E7-FC40-A286-B3CD5C0F2B4C}" destId="{4365CC22-D57F-854F-BF8D-58FDB8F66FF3}" srcOrd="1" destOrd="0" presId="urn:microsoft.com/office/officeart/2009/3/layout/RandomtoResultProcess"/>
    <dgm:cxn modelId="{30734603-2122-9842-826F-2EEE8481F381}" type="presParOf" srcId="{36C489A3-04E7-FC40-A286-B3CD5C0F2B4C}" destId="{78F6F1E8-1ECB-6549-AB4D-1EDFF313E65F}" srcOrd="2" destOrd="0" presId="urn:microsoft.com/office/officeart/2009/3/layout/RandomtoResultProcess"/>
    <dgm:cxn modelId="{9F748695-6E78-EE4D-B896-F98B1A63FA7F}" type="presParOf" srcId="{36C489A3-04E7-FC40-A286-B3CD5C0F2B4C}" destId="{672F1B2E-07F0-6B48-9A75-EE3E1DCC6D25}" srcOrd="3" destOrd="0" presId="urn:microsoft.com/office/officeart/2009/3/layout/RandomtoResultProcess"/>
    <dgm:cxn modelId="{1B015F69-ABD6-CA48-9D75-8F0252522F7C}" type="presParOf" srcId="{36C489A3-04E7-FC40-A286-B3CD5C0F2B4C}" destId="{50B46743-A1B6-0B45-82FC-CC5B7D031200}" srcOrd="4" destOrd="0" presId="urn:microsoft.com/office/officeart/2009/3/layout/RandomtoResultProcess"/>
    <dgm:cxn modelId="{768C7D58-C72C-344D-95AE-048A7E4E898F}" type="presParOf" srcId="{36C489A3-04E7-FC40-A286-B3CD5C0F2B4C}" destId="{8486B563-8BB4-4140-8E38-4C168A663FEB}" srcOrd="5" destOrd="0" presId="urn:microsoft.com/office/officeart/2009/3/layout/RandomtoResultProcess"/>
    <dgm:cxn modelId="{6647B526-400F-704C-88F7-981BF35E9909}" type="presParOf" srcId="{36C489A3-04E7-FC40-A286-B3CD5C0F2B4C}" destId="{4EB6FC56-F1BE-3548-A9C8-5C0BD44B07DF}" srcOrd="6" destOrd="0" presId="urn:microsoft.com/office/officeart/2009/3/layout/RandomtoResultProcess"/>
    <dgm:cxn modelId="{78744088-020A-F343-8718-F65EA88E1DE7}" type="presParOf" srcId="{36C489A3-04E7-FC40-A286-B3CD5C0F2B4C}" destId="{CA154AA7-97BB-EA4B-9503-CD1BE44E0130}" srcOrd="7" destOrd="0" presId="urn:microsoft.com/office/officeart/2009/3/layout/RandomtoResultProcess"/>
    <dgm:cxn modelId="{F2DAE342-A4C8-904D-8628-B8346790DBF6}" type="presParOf" srcId="{36C489A3-04E7-FC40-A286-B3CD5C0F2B4C}" destId="{7F290D9E-15B1-C548-BA04-0689BDC909E1}" srcOrd="8" destOrd="0" presId="urn:microsoft.com/office/officeart/2009/3/layout/RandomtoResultProcess"/>
    <dgm:cxn modelId="{D0BF67F7-168A-5E45-B49C-459E35B6EBA4}" type="presParOf" srcId="{36C489A3-04E7-FC40-A286-B3CD5C0F2B4C}" destId="{7469BE66-C8A3-1249-B55D-F3446DF91603}" srcOrd="9" destOrd="0" presId="urn:microsoft.com/office/officeart/2009/3/layout/RandomtoResultProcess"/>
    <dgm:cxn modelId="{277D57F5-D80B-1B4B-B669-9F7DD2D4C830}" type="presParOf" srcId="{36C489A3-04E7-FC40-A286-B3CD5C0F2B4C}" destId="{1EF749F3-7923-074B-A552-994A9FD86433}" srcOrd="10" destOrd="0" presId="urn:microsoft.com/office/officeart/2009/3/layout/RandomtoResultProcess"/>
    <dgm:cxn modelId="{4145901F-EB6E-434E-B5A5-0C213F632458}" type="presParOf" srcId="{36C489A3-04E7-FC40-A286-B3CD5C0F2B4C}" destId="{DA38DDE4-3999-FE49-B6AC-2FF2BF2C2A6A}" srcOrd="11" destOrd="0" presId="urn:microsoft.com/office/officeart/2009/3/layout/RandomtoResultProcess"/>
    <dgm:cxn modelId="{BDB6865B-FB78-934F-A4BD-320DF90E67DB}" type="presParOf" srcId="{36C489A3-04E7-FC40-A286-B3CD5C0F2B4C}" destId="{FBDE6FF4-2BDC-2647-A768-4D0FC3C28CF4}" srcOrd="12" destOrd="0" presId="urn:microsoft.com/office/officeart/2009/3/layout/RandomtoResultProcess"/>
    <dgm:cxn modelId="{9AE11E8C-7C6A-164A-A074-9D3BC3C770FA}" type="presParOf" srcId="{36C489A3-04E7-FC40-A286-B3CD5C0F2B4C}" destId="{364E929B-B2D1-8548-9EC7-915278A820AF}" srcOrd="13" destOrd="0" presId="urn:microsoft.com/office/officeart/2009/3/layout/RandomtoResultProcess"/>
    <dgm:cxn modelId="{0BE3679B-EB94-084E-810B-657D160F1233}" type="presParOf" srcId="{36C489A3-04E7-FC40-A286-B3CD5C0F2B4C}" destId="{9C8D31B1-43EA-5043-89DF-D81CBDF73E0E}" srcOrd="14" destOrd="0" presId="urn:microsoft.com/office/officeart/2009/3/layout/RandomtoResultProcess"/>
    <dgm:cxn modelId="{C8568ED1-3EDA-5941-B258-D2AD33B78BB2}" type="presParOf" srcId="{36C489A3-04E7-FC40-A286-B3CD5C0F2B4C}" destId="{1DABEA83-4C88-6145-8903-A8D16B35F00F}" srcOrd="15" destOrd="0" presId="urn:microsoft.com/office/officeart/2009/3/layout/RandomtoResultProcess"/>
    <dgm:cxn modelId="{79CFFC34-6BD4-8240-8160-F3FDA5AD3CFB}" type="presParOf" srcId="{36C489A3-04E7-FC40-A286-B3CD5C0F2B4C}" destId="{78ED99D2-5278-6E4A-8BF2-8BD3988BC9BC}" srcOrd="16" destOrd="0" presId="urn:microsoft.com/office/officeart/2009/3/layout/RandomtoResultProcess"/>
    <dgm:cxn modelId="{A1A9A2DF-9110-6C4C-8459-7A51A18DB428}" type="presParOf" srcId="{36C489A3-04E7-FC40-A286-B3CD5C0F2B4C}" destId="{F3AF544A-5EA4-AF44-8914-846067FAAC5D}" srcOrd="17" destOrd="0" presId="urn:microsoft.com/office/officeart/2009/3/layout/RandomtoResultProcess"/>
    <dgm:cxn modelId="{060D949B-5F3E-E446-A199-3849BE3832E0}" type="presParOf" srcId="{36C489A3-04E7-FC40-A286-B3CD5C0F2B4C}" destId="{8CE1A57C-CD8D-134A-94E2-6572497F4298}" srcOrd="18" destOrd="0" presId="urn:microsoft.com/office/officeart/2009/3/layout/RandomtoResultProcess"/>
    <dgm:cxn modelId="{C8D8D6B3-0457-A141-9BCB-9F7BFF7288C3}" type="presParOf" srcId="{D08431DC-75CA-4B49-95EC-74459BD68260}" destId="{F4428E92-ED05-4341-8531-A76F595A4ABD}" srcOrd="1" destOrd="0" presId="urn:microsoft.com/office/officeart/2009/3/layout/RandomtoResultProcess"/>
    <dgm:cxn modelId="{A2159A87-3FD6-424A-BDC3-91F6ED304BE4}" type="presParOf" srcId="{F4428E92-ED05-4341-8531-A76F595A4ABD}" destId="{56BCF5D0-CD04-D746-AAC6-B4E2BC713CC1}" srcOrd="0" destOrd="0" presId="urn:microsoft.com/office/officeart/2009/3/layout/RandomtoResultProcess"/>
    <dgm:cxn modelId="{9B7BBD7A-5710-A445-8189-4D233EA5448D}" type="presParOf" srcId="{F4428E92-ED05-4341-8531-A76F595A4ABD}" destId="{CA110D63-FFBD-1941-9B5B-7CDC6AB90E4C}" srcOrd="1" destOrd="0" presId="urn:microsoft.com/office/officeart/2009/3/layout/RandomtoResultProcess"/>
    <dgm:cxn modelId="{2F24B238-F403-0D44-963C-7D37BAB68DA2}" type="presParOf" srcId="{D08431DC-75CA-4B49-95EC-74459BD68260}" destId="{86C8CA75-3A6B-2644-AEC9-E8AC302D8A63}" srcOrd="2" destOrd="0" presId="urn:microsoft.com/office/officeart/2009/3/layout/RandomtoResultProcess"/>
    <dgm:cxn modelId="{1228FA64-3B2C-164A-BC97-7714A2958293}" type="presParOf" srcId="{D08431DC-75CA-4B49-95EC-74459BD68260}" destId="{E0818672-D573-1740-BA40-D86BD62D232C}" srcOrd="3" destOrd="0" presId="urn:microsoft.com/office/officeart/2009/3/layout/RandomtoResultProcess"/>
    <dgm:cxn modelId="{E2D70732-EC25-EF4F-AE6F-1ABC76AEA936}" type="presParOf" srcId="{E0818672-D573-1740-BA40-D86BD62D232C}" destId="{3E8D3034-AB13-1D41-83B0-3555DC1134FA}" srcOrd="0" destOrd="0" presId="urn:microsoft.com/office/officeart/2009/3/layout/RandomtoResultProcess"/>
    <dgm:cxn modelId="{0A74B935-0FD3-C540-AC0A-9E7C65ACEEF6}" type="presParOf" srcId="{E0818672-D573-1740-BA40-D86BD62D232C}" destId="{0D41AE95-F72C-B04B-B1B6-AEEF44009D6A}" srcOrd="1" destOrd="0" presId="urn:microsoft.com/office/officeart/2009/3/layout/RandomtoResultProcess"/>
    <dgm:cxn modelId="{256FF1CA-0BB1-6E41-8FE8-73045AABD380}" type="presParOf" srcId="{D08431DC-75CA-4B49-95EC-74459BD68260}" destId="{5C998DB5-3810-834A-A9E7-3DB338CF13E6}" srcOrd="4" destOrd="0" presId="urn:microsoft.com/office/officeart/2009/3/layout/RandomtoResultProcess"/>
    <dgm:cxn modelId="{9869C588-25FE-B440-9592-D218C5BFE38A}" type="presParOf" srcId="{5C998DB5-3810-834A-A9E7-3DB338CF13E6}" destId="{97E64FCD-E792-BF44-9E9A-71601700791E}" srcOrd="0" destOrd="0" presId="urn:microsoft.com/office/officeart/2009/3/layout/RandomtoResultProcess"/>
    <dgm:cxn modelId="{0FE7C497-C73A-7346-BB95-E0C1E117DE32}" type="presParOf" srcId="{5C998DB5-3810-834A-A9E7-3DB338CF13E6}" destId="{DFA36FA1-68B4-4F41-8EAB-8BDCE9C9DF36}" srcOrd="1"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666D8E-1D56-4582-8357-7EC6DA324CC5}" type="doc">
      <dgm:prSet loTypeId="urn:microsoft.com/office/officeart/2005/8/layout/arrow2" loCatId="process" qsTypeId="urn:microsoft.com/office/officeart/2005/8/quickstyle/simple1" qsCatId="simple" csTypeId="urn:microsoft.com/office/officeart/2005/8/colors/accent1_2" csCatId="accent1" phldr="1"/>
      <dgm:spPr/>
    </dgm:pt>
    <dgm:pt modelId="{5BFE8FCB-E1CB-45A8-A16B-3BFC6B34C1E0}">
      <dgm:prSet phldrT="[Texto]" custT="1"/>
      <dgm:spPr/>
      <dgm:t>
        <a:bodyPr/>
        <a:lstStyle/>
        <a:p>
          <a:r>
            <a:rPr lang="es-ES_tradnl" sz="1800" b="1" dirty="0">
              <a:solidFill>
                <a:schemeClr val="tx1"/>
              </a:solidFill>
            </a:rPr>
            <a:t>Economía religiosa de monopolio</a:t>
          </a:r>
          <a:endParaRPr lang="es-CL" sz="1800" b="1" dirty="0">
            <a:solidFill>
              <a:schemeClr val="tx1"/>
            </a:solidFill>
          </a:endParaRPr>
        </a:p>
      </dgm:t>
    </dgm:pt>
    <dgm:pt modelId="{67B69C6A-9724-4123-B24D-090F8285F960}" type="parTrans" cxnId="{5514CF1C-9F87-4DC9-8A5E-BAFE3BA2343D}">
      <dgm:prSet/>
      <dgm:spPr/>
      <dgm:t>
        <a:bodyPr/>
        <a:lstStyle/>
        <a:p>
          <a:endParaRPr lang="es-CL"/>
        </a:p>
      </dgm:t>
    </dgm:pt>
    <dgm:pt modelId="{8BCCB470-2F85-4901-B155-3B2F8F03CF49}" type="sibTrans" cxnId="{5514CF1C-9F87-4DC9-8A5E-BAFE3BA2343D}">
      <dgm:prSet/>
      <dgm:spPr/>
      <dgm:t>
        <a:bodyPr/>
        <a:lstStyle/>
        <a:p>
          <a:endParaRPr lang="es-CL"/>
        </a:p>
      </dgm:t>
    </dgm:pt>
    <dgm:pt modelId="{267DEDEE-177D-4F62-82B9-F4BC6AEC311C}">
      <dgm:prSet phldrT="[Texto]" custT="1"/>
      <dgm:spPr/>
      <dgm:t>
        <a:bodyPr/>
        <a:lstStyle/>
        <a:p>
          <a:r>
            <a:rPr lang="es-ES_tradnl" sz="1800" b="1" dirty="0">
              <a:solidFill>
                <a:schemeClr val="tx1"/>
              </a:solidFill>
            </a:rPr>
            <a:t>Economía religiosa de competencia</a:t>
          </a:r>
          <a:endParaRPr lang="es-CL" sz="1800" b="1" dirty="0">
            <a:solidFill>
              <a:schemeClr val="tx1"/>
            </a:solidFill>
          </a:endParaRPr>
        </a:p>
      </dgm:t>
    </dgm:pt>
    <dgm:pt modelId="{F8097A88-B26B-44FE-9671-D3670604118E}" type="parTrans" cxnId="{B49457A4-9232-46A6-89E2-E5CAC39FE57E}">
      <dgm:prSet/>
      <dgm:spPr/>
      <dgm:t>
        <a:bodyPr/>
        <a:lstStyle/>
        <a:p>
          <a:endParaRPr lang="es-CL"/>
        </a:p>
      </dgm:t>
    </dgm:pt>
    <dgm:pt modelId="{CD17BA2B-0FDB-43E8-97FD-FFD469671C27}" type="sibTrans" cxnId="{B49457A4-9232-46A6-89E2-E5CAC39FE57E}">
      <dgm:prSet/>
      <dgm:spPr/>
      <dgm:t>
        <a:bodyPr/>
        <a:lstStyle/>
        <a:p>
          <a:endParaRPr lang="es-CL"/>
        </a:p>
      </dgm:t>
    </dgm:pt>
    <dgm:pt modelId="{5DE04CAC-ADE0-4BE2-AF41-D119B85D5699}" type="pres">
      <dgm:prSet presAssocID="{94666D8E-1D56-4582-8357-7EC6DA324CC5}" presName="arrowDiagram" presStyleCnt="0">
        <dgm:presLayoutVars>
          <dgm:chMax val="5"/>
          <dgm:dir/>
          <dgm:resizeHandles val="exact"/>
        </dgm:presLayoutVars>
      </dgm:prSet>
      <dgm:spPr/>
    </dgm:pt>
    <dgm:pt modelId="{C10C2A67-D8C8-450D-AD7D-24673C11A05D}" type="pres">
      <dgm:prSet presAssocID="{94666D8E-1D56-4582-8357-7EC6DA324CC5}" presName="arrow" presStyleLbl="bgShp" presStyleIdx="0" presStyleCnt="1"/>
      <dgm:spPr>
        <a:solidFill>
          <a:schemeClr val="accent2"/>
        </a:solidFill>
        <a:ln>
          <a:solidFill>
            <a:schemeClr val="accent3"/>
          </a:solidFill>
        </a:ln>
      </dgm:spPr>
    </dgm:pt>
    <dgm:pt modelId="{8655605C-70B7-4E9F-9131-FA9487AD315D}" type="pres">
      <dgm:prSet presAssocID="{94666D8E-1D56-4582-8357-7EC6DA324CC5}" presName="arrowDiagram2" presStyleCnt="0"/>
      <dgm:spPr/>
    </dgm:pt>
    <dgm:pt modelId="{01E5632A-C4E1-4236-95BA-5E62A221EF93}" type="pres">
      <dgm:prSet presAssocID="{5BFE8FCB-E1CB-45A8-A16B-3BFC6B34C1E0}" presName="bullet2a" presStyleLbl="node1" presStyleIdx="0" presStyleCnt="2"/>
      <dgm:spPr>
        <a:solidFill>
          <a:srgbClr val="002060"/>
        </a:solidFill>
      </dgm:spPr>
    </dgm:pt>
    <dgm:pt modelId="{3018AA92-3716-4776-A3F9-72DBDFD24C58}" type="pres">
      <dgm:prSet presAssocID="{5BFE8FCB-E1CB-45A8-A16B-3BFC6B34C1E0}" presName="textBox2a" presStyleLbl="revTx" presStyleIdx="0" presStyleCnt="2" custLinFactNeighborX="-24845" custLinFactNeighborY="18313">
        <dgm:presLayoutVars>
          <dgm:bulletEnabled val="1"/>
        </dgm:presLayoutVars>
      </dgm:prSet>
      <dgm:spPr/>
    </dgm:pt>
    <dgm:pt modelId="{CF5B5C89-70EA-4696-9665-7256517E2B99}" type="pres">
      <dgm:prSet presAssocID="{267DEDEE-177D-4F62-82B9-F4BC6AEC311C}" presName="bullet2b" presStyleLbl="node1" presStyleIdx="1" presStyleCnt="2" custLinFactNeighborX="46144" custLinFactNeighborY="-37184"/>
      <dgm:spPr>
        <a:solidFill>
          <a:srgbClr val="002060"/>
        </a:solidFill>
      </dgm:spPr>
    </dgm:pt>
    <dgm:pt modelId="{729C2BE2-DB26-4AB7-9CB9-445895666833}" type="pres">
      <dgm:prSet presAssocID="{267DEDEE-177D-4F62-82B9-F4BC6AEC311C}" presName="textBox2b" presStyleLbl="revTx" presStyleIdx="1" presStyleCnt="2" custLinFactNeighborX="-4346" custLinFactNeighborY="7342">
        <dgm:presLayoutVars>
          <dgm:bulletEnabled val="1"/>
        </dgm:presLayoutVars>
      </dgm:prSet>
      <dgm:spPr/>
    </dgm:pt>
  </dgm:ptLst>
  <dgm:cxnLst>
    <dgm:cxn modelId="{5514CF1C-9F87-4DC9-8A5E-BAFE3BA2343D}" srcId="{94666D8E-1D56-4582-8357-7EC6DA324CC5}" destId="{5BFE8FCB-E1CB-45A8-A16B-3BFC6B34C1E0}" srcOrd="0" destOrd="0" parTransId="{67B69C6A-9724-4123-B24D-090F8285F960}" sibTransId="{8BCCB470-2F85-4901-B155-3B2F8F03CF49}"/>
    <dgm:cxn modelId="{F65A7220-ABC3-024F-B5BE-716028DB153B}" type="presOf" srcId="{5BFE8FCB-E1CB-45A8-A16B-3BFC6B34C1E0}" destId="{3018AA92-3716-4776-A3F9-72DBDFD24C58}" srcOrd="0" destOrd="0" presId="urn:microsoft.com/office/officeart/2005/8/layout/arrow2"/>
    <dgm:cxn modelId="{B49457A4-9232-46A6-89E2-E5CAC39FE57E}" srcId="{94666D8E-1D56-4582-8357-7EC6DA324CC5}" destId="{267DEDEE-177D-4F62-82B9-F4BC6AEC311C}" srcOrd="1" destOrd="0" parTransId="{F8097A88-B26B-44FE-9671-D3670604118E}" sibTransId="{CD17BA2B-0FDB-43E8-97FD-FFD469671C27}"/>
    <dgm:cxn modelId="{275D28B3-2ABB-4C4F-A09E-072F72DBBE47}" type="presOf" srcId="{267DEDEE-177D-4F62-82B9-F4BC6AEC311C}" destId="{729C2BE2-DB26-4AB7-9CB9-445895666833}" srcOrd="0" destOrd="0" presId="urn:microsoft.com/office/officeart/2005/8/layout/arrow2"/>
    <dgm:cxn modelId="{C988A0F1-B7E1-9648-9BE1-1A882AC56BB1}" type="presOf" srcId="{94666D8E-1D56-4582-8357-7EC6DA324CC5}" destId="{5DE04CAC-ADE0-4BE2-AF41-D119B85D5699}" srcOrd="0" destOrd="0" presId="urn:microsoft.com/office/officeart/2005/8/layout/arrow2"/>
    <dgm:cxn modelId="{CB13E8FF-130B-6D46-9D5D-7D8B5577D594}" type="presParOf" srcId="{5DE04CAC-ADE0-4BE2-AF41-D119B85D5699}" destId="{C10C2A67-D8C8-450D-AD7D-24673C11A05D}" srcOrd="0" destOrd="0" presId="urn:microsoft.com/office/officeart/2005/8/layout/arrow2"/>
    <dgm:cxn modelId="{F22B005F-4125-594B-A4FC-596E6AFEC7F4}" type="presParOf" srcId="{5DE04CAC-ADE0-4BE2-AF41-D119B85D5699}" destId="{8655605C-70B7-4E9F-9131-FA9487AD315D}" srcOrd="1" destOrd="0" presId="urn:microsoft.com/office/officeart/2005/8/layout/arrow2"/>
    <dgm:cxn modelId="{6C45F68F-1A0E-2744-B554-DBB4B3009D14}" type="presParOf" srcId="{8655605C-70B7-4E9F-9131-FA9487AD315D}" destId="{01E5632A-C4E1-4236-95BA-5E62A221EF93}" srcOrd="0" destOrd="0" presId="urn:microsoft.com/office/officeart/2005/8/layout/arrow2"/>
    <dgm:cxn modelId="{7C1B5A05-35FF-A143-A3F8-E3A081EFA2C4}" type="presParOf" srcId="{8655605C-70B7-4E9F-9131-FA9487AD315D}" destId="{3018AA92-3716-4776-A3F9-72DBDFD24C58}" srcOrd="1" destOrd="0" presId="urn:microsoft.com/office/officeart/2005/8/layout/arrow2"/>
    <dgm:cxn modelId="{AB3F5586-298A-BC42-A75B-A806DE85C523}" type="presParOf" srcId="{8655605C-70B7-4E9F-9131-FA9487AD315D}" destId="{CF5B5C89-70EA-4696-9665-7256517E2B99}" srcOrd="2" destOrd="0" presId="urn:microsoft.com/office/officeart/2005/8/layout/arrow2"/>
    <dgm:cxn modelId="{1EEEE9A5-7120-E84C-AE69-A4BC9BAFAED9}" type="presParOf" srcId="{8655605C-70B7-4E9F-9131-FA9487AD315D}" destId="{729C2BE2-DB26-4AB7-9CB9-445895666833}" srcOrd="3"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FCDF14D-2525-DE4C-BBFC-E965D568F4D6}" type="doc">
      <dgm:prSet loTypeId="urn:microsoft.com/office/officeart/2008/layout/VerticalCurvedList" loCatId="" qsTypeId="urn:microsoft.com/office/officeart/2005/8/quickstyle/simple4" qsCatId="simple" csTypeId="urn:microsoft.com/office/officeart/2005/8/colors/colorful2" csCatId="colorful" phldr="1"/>
      <dgm:spPr/>
      <dgm:t>
        <a:bodyPr/>
        <a:lstStyle/>
        <a:p>
          <a:endParaRPr lang="es-ES_tradnl"/>
        </a:p>
      </dgm:t>
    </dgm:pt>
    <dgm:pt modelId="{CDD428B3-6B39-D143-B81B-0ED77E8773D9}">
      <dgm:prSet phldrT="[Texto]"/>
      <dgm:spPr/>
      <dgm:t>
        <a:bodyPr/>
        <a:lstStyle/>
        <a:p>
          <a:r>
            <a:rPr lang="es-ES_tradnl" dirty="0" err="1">
              <a:solidFill>
                <a:schemeClr val="tx1"/>
              </a:solidFill>
            </a:rPr>
            <a:t>Transnacionalizaci</a:t>
          </a:r>
          <a:r>
            <a:rPr lang="es-ES" dirty="0" err="1">
              <a:solidFill>
                <a:schemeClr val="tx1"/>
              </a:solidFill>
            </a:rPr>
            <a:t>ón</a:t>
          </a:r>
          <a:r>
            <a:rPr lang="es-ES" dirty="0">
              <a:solidFill>
                <a:schemeClr val="tx1"/>
              </a:solidFill>
            </a:rPr>
            <a:t> de las redes de comunicación </a:t>
          </a:r>
          <a:endParaRPr lang="es-ES_tradnl" dirty="0">
            <a:solidFill>
              <a:schemeClr val="tx1"/>
            </a:solidFill>
          </a:endParaRPr>
        </a:p>
      </dgm:t>
    </dgm:pt>
    <dgm:pt modelId="{62F0EED7-CE46-F84E-A6FC-F3EE1FF63FEB}" type="parTrans" cxnId="{A8FA5511-1D14-BA47-9DAD-A75C0950D191}">
      <dgm:prSet/>
      <dgm:spPr/>
      <dgm:t>
        <a:bodyPr/>
        <a:lstStyle/>
        <a:p>
          <a:endParaRPr lang="es-ES_tradnl"/>
        </a:p>
      </dgm:t>
    </dgm:pt>
    <dgm:pt modelId="{8756E229-C45A-F24B-AC99-181B1897BD63}" type="sibTrans" cxnId="{A8FA5511-1D14-BA47-9DAD-A75C0950D191}">
      <dgm:prSet/>
      <dgm:spPr/>
      <dgm:t>
        <a:bodyPr/>
        <a:lstStyle/>
        <a:p>
          <a:endParaRPr lang="es-ES_tradnl"/>
        </a:p>
      </dgm:t>
    </dgm:pt>
    <dgm:pt modelId="{839E08A9-0543-CA44-AA0F-6FAC450D8635}">
      <dgm:prSet phldrT="[Texto]"/>
      <dgm:spPr/>
      <dgm:t>
        <a:bodyPr/>
        <a:lstStyle/>
        <a:p>
          <a:r>
            <a:rPr lang="es-ES_tradnl" dirty="0">
              <a:solidFill>
                <a:schemeClr val="tx1"/>
              </a:solidFill>
            </a:rPr>
            <a:t>Empobrecimiento y anomia de las masas</a:t>
          </a:r>
        </a:p>
      </dgm:t>
    </dgm:pt>
    <dgm:pt modelId="{803BCF85-B95E-3849-BAC2-A967908E97FB}" type="parTrans" cxnId="{86D0C331-9AA0-4345-9A2B-20F2EAD9ADFC}">
      <dgm:prSet/>
      <dgm:spPr/>
      <dgm:t>
        <a:bodyPr/>
        <a:lstStyle/>
        <a:p>
          <a:endParaRPr lang="es-ES_tradnl"/>
        </a:p>
      </dgm:t>
    </dgm:pt>
    <dgm:pt modelId="{85736F32-68FC-3343-B72E-7B5C892DE8C7}" type="sibTrans" cxnId="{86D0C331-9AA0-4345-9A2B-20F2EAD9ADFC}">
      <dgm:prSet/>
      <dgm:spPr/>
      <dgm:t>
        <a:bodyPr/>
        <a:lstStyle/>
        <a:p>
          <a:endParaRPr lang="es-ES_tradnl"/>
        </a:p>
      </dgm:t>
    </dgm:pt>
    <dgm:pt modelId="{74AC2D11-AB95-C24C-ABC8-792476FBC85D}">
      <dgm:prSet phldrT="[Texto]"/>
      <dgm:spPr/>
      <dgm:t>
        <a:bodyPr/>
        <a:lstStyle/>
        <a:p>
          <a:r>
            <a:rPr lang="es-ES_tradnl" dirty="0">
              <a:solidFill>
                <a:schemeClr val="tx1"/>
              </a:solidFill>
            </a:rPr>
            <a:t>Ausencia de movimientos sociales </a:t>
          </a:r>
          <a:r>
            <a:rPr lang="es-ES_tradnl" dirty="0" err="1">
              <a:solidFill>
                <a:schemeClr val="tx1"/>
              </a:solidFill>
            </a:rPr>
            <a:t>aut</a:t>
          </a:r>
          <a:r>
            <a:rPr lang="es-ES" dirty="0" err="1">
              <a:solidFill>
                <a:schemeClr val="tx1"/>
              </a:solidFill>
            </a:rPr>
            <a:t>ónomos</a:t>
          </a:r>
          <a:r>
            <a:rPr lang="es-ES" dirty="0">
              <a:solidFill>
                <a:schemeClr val="tx1"/>
              </a:solidFill>
            </a:rPr>
            <a:t> y juego político cerrado</a:t>
          </a:r>
          <a:endParaRPr lang="es-ES_tradnl" dirty="0">
            <a:solidFill>
              <a:schemeClr val="tx1"/>
            </a:solidFill>
          </a:endParaRPr>
        </a:p>
      </dgm:t>
    </dgm:pt>
    <dgm:pt modelId="{0811D18D-1B68-D64D-AFA7-8BACA7DC9C2C}" type="parTrans" cxnId="{6F0BE60D-0B82-E24B-B686-B43CC8B47945}">
      <dgm:prSet/>
      <dgm:spPr/>
      <dgm:t>
        <a:bodyPr/>
        <a:lstStyle/>
        <a:p>
          <a:endParaRPr lang="es-ES_tradnl"/>
        </a:p>
      </dgm:t>
    </dgm:pt>
    <dgm:pt modelId="{A55B6246-47B4-4B4F-A63C-B6BAA7D00CBE}" type="sibTrans" cxnId="{6F0BE60D-0B82-E24B-B686-B43CC8B47945}">
      <dgm:prSet/>
      <dgm:spPr/>
      <dgm:t>
        <a:bodyPr/>
        <a:lstStyle/>
        <a:p>
          <a:endParaRPr lang="es-ES_tradnl"/>
        </a:p>
      </dgm:t>
    </dgm:pt>
    <dgm:pt modelId="{4502FB96-A49B-6D49-AFA4-4989A3B1C9D4}">
      <dgm:prSet phldrT="[Texto]"/>
      <dgm:spPr/>
      <dgm:t>
        <a:bodyPr/>
        <a:lstStyle/>
        <a:p>
          <a:r>
            <a:rPr lang="es-ES_tradnl" dirty="0">
              <a:solidFill>
                <a:schemeClr val="tx1"/>
              </a:solidFill>
            </a:rPr>
            <a:t>Fracaso de catolicismo radical</a:t>
          </a:r>
        </a:p>
      </dgm:t>
    </dgm:pt>
    <dgm:pt modelId="{F204BE4F-5443-7F4D-BFC1-AD6869EC5B7B}" type="parTrans" cxnId="{C727D027-18FE-0145-899E-2D5C910159D7}">
      <dgm:prSet/>
      <dgm:spPr/>
      <dgm:t>
        <a:bodyPr/>
        <a:lstStyle/>
        <a:p>
          <a:endParaRPr lang="es-ES_tradnl"/>
        </a:p>
      </dgm:t>
    </dgm:pt>
    <dgm:pt modelId="{B4B01EDD-7C40-084C-8C76-871978C4371F}" type="sibTrans" cxnId="{C727D027-18FE-0145-899E-2D5C910159D7}">
      <dgm:prSet/>
      <dgm:spPr/>
      <dgm:t>
        <a:bodyPr/>
        <a:lstStyle/>
        <a:p>
          <a:endParaRPr lang="es-ES_tradnl"/>
        </a:p>
      </dgm:t>
    </dgm:pt>
    <dgm:pt modelId="{0A17AD00-BA43-8844-877F-C898E67EA671}">
      <dgm:prSet phldrT="[Texto]"/>
      <dgm:spPr/>
      <dgm:t>
        <a:bodyPr/>
        <a:lstStyle/>
        <a:p>
          <a:r>
            <a:rPr lang="es-ES_tradnl" dirty="0" err="1">
              <a:solidFill>
                <a:schemeClr val="tx1"/>
              </a:solidFill>
            </a:rPr>
            <a:t>Perpetuaci</a:t>
          </a:r>
          <a:r>
            <a:rPr lang="es-ES" dirty="0" err="1">
              <a:solidFill>
                <a:schemeClr val="tx1"/>
              </a:solidFill>
            </a:rPr>
            <a:t>ón</a:t>
          </a:r>
          <a:r>
            <a:rPr lang="es-ES" dirty="0">
              <a:solidFill>
                <a:schemeClr val="tx1"/>
              </a:solidFill>
            </a:rPr>
            <a:t> de las estructuras católicas articuladas al Estado</a:t>
          </a:r>
          <a:endParaRPr lang="es-ES_tradnl" dirty="0">
            <a:solidFill>
              <a:schemeClr val="tx1"/>
            </a:solidFill>
          </a:endParaRPr>
        </a:p>
      </dgm:t>
    </dgm:pt>
    <dgm:pt modelId="{52CD94A4-F4E8-194F-8E19-4C0E857A2793}" type="parTrans" cxnId="{501751DB-E2DE-3B4E-BDE0-053355AB022D}">
      <dgm:prSet/>
      <dgm:spPr/>
      <dgm:t>
        <a:bodyPr/>
        <a:lstStyle/>
        <a:p>
          <a:endParaRPr lang="es-ES_tradnl"/>
        </a:p>
      </dgm:t>
    </dgm:pt>
    <dgm:pt modelId="{53B30F44-E42D-BF41-90D8-66426D586CF8}" type="sibTrans" cxnId="{501751DB-E2DE-3B4E-BDE0-053355AB022D}">
      <dgm:prSet/>
      <dgm:spPr/>
      <dgm:t>
        <a:bodyPr/>
        <a:lstStyle/>
        <a:p>
          <a:endParaRPr lang="es-ES_tradnl"/>
        </a:p>
      </dgm:t>
    </dgm:pt>
    <dgm:pt modelId="{25A14F25-28E4-0847-8A81-D29EDE8BD485}" type="pres">
      <dgm:prSet presAssocID="{2FCDF14D-2525-DE4C-BBFC-E965D568F4D6}" presName="Name0" presStyleCnt="0">
        <dgm:presLayoutVars>
          <dgm:chMax val="7"/>
          <dgm:chPref val="7"/>
          <dgm:dir/>
        </dgm:presLayoutVars>
      </dgm:prSet>
      <dgm:spPr/>
    </dgm:pt>
    <dgm:pt modelId="{873B410F-8B5B-7C45-B755-38D0B95CE65E}" type="pres">
      <dgm:prSet presAssocID="{2FCDF14D-2525-DE4C-BBFC-E965D568F4D6}" presName="Name1" presStyleCnt="0"/>
      <dgm:spPr/>
    </dgm:pt>
    <dgm:pt modelId="{9CFD35A9-9C0A-ED46-A9C6-42A8EA1AD7FD}" type="pres">
      <dgm:prSet presAssocID="{2FCDF14D-2525-DE4C-BBFC-E965D568F4D6}" presName="cycle" presStyleCnt="0"/>
      <dgm:spPr/>
    </dgm:pt>
    <dgm:pt modelId="{9D54B8D8-FD2F-634A-9D74-E41215FBD3D0}" type="pres">
      <dgm:prSet presAssocID="{2FCDF14D-2525-DE4C-BBFC-E965D568F4D6}" presName="srcNode" presStyleLbl="node1" presStyleIdx="0" presStyleCnt="5"/>
      <dgm:spPr/>
    </dgm:pt>
    <dgm:pt modelId="{D6FCA46B-96B8-9140-9D61-B886C3F71F44}" type="pres">
      <dgm:prSet presAssocID="{2FCDF14D-2525-DE4C-BBFC-E965D568F4D6}" presName="conn" presStyleLbl="parChTrans1D2" presStyleIdx="0" presStyleCnt="1"/>
      <dgm:spPr/>
    </dgm:pt>
    <dgm:pt modelId="{3AC52265-C780-214E-9A45-1855C49397B0}" type="pres">
      <dgm:prSet presAssocID="{2FCDF14D-2525-DE4C-BBFC-E965D568F4D6}" presName="extraNode" presStyleLbl="node1" presStyleIdx="0" presStyleCnt="5"/>
      <dgm:spPr/>
    </dgm:pt>
    <dgm:pt modelId="{5C318852-0087-4E4D-9269-0B7A7503780A}" type="pres">
      <dgm:prSet presAssocID="{2FCDF14D-2525-DE4C-BBFC-E965D568F4D6}" presName="dstNode" presStyleLbl="node1" presStyleIdx="0" presStyleCnt="5"/>
      <dgm:spPr/>
    </dgm:pt>
    <dgm:pt modelId="{FFE9D101-8413-2842-9216-86F5D1CB3B19}" type="pres">
      <dgm:prSet presAssocID="{CDD428B3-6B39-D143-B81B-0ED77E8773D9}" presName="text_1" presStyleLbl="node1" presStyleIdx="0" presStyleCnt="5">
        <dgm:presLayoutVars>
          <dgm:bulletEnabled val="1"/>
        </dgm:presLayoutVars>
      </dgm:prSet>
      <dgm:spPr/>
    </dgm:pt>
    <dgm:pt modelId="{3A56D0AC-6270-924E-AB9B-E914A6163454}" type="pres">
      <dgm:prSet presAssocID="{CDD428B3-6B39-D143-B81B-0ED77E8773D9}" presName="accent_1" presStyleCnt="0"/>
      <dgm:spPr/>
    </dgm:pt>
    <dgm:pt modelId="{4B5DE160-E759-D541-A40D-0C898EAB5267}" type="pres">
      <dgm:prSet presAssocID="{CDD428B3-6B39-D143-B81B-0ED77E8773D9}" presName="accentRepeatNode" presStyleLbl="solidFgAcc1" presStyleIdx="0" presStyleCnt="5"/>
      <dgm:spPr/>
    </dgm:pt>
    <dgm:pt modelId="{F331F687-F23E-C64A-83AD-89DC24C19128}" type="pres">
      <dgm:prSet presAssocID="{839E08A9-0543-CA44-AA0F-6FAC450D8635}" presName="text_2" presStyleLbl="node1" presStyleIdx="1" presStyleCnt="5">
        <dgm:presLayoutVars>
          <dgm:bulletEnabled val="1"/>
        </dgm:presLayoutVars>
      </dgm:prSet>
      <dgm:spPr/>
    </dgm:pt>
    <dgm:pt modelId="{55345623-2BB1-E040-A5DC-022987F3DE28}" type="pres">
      <dgm:prSet presAssocID="{839E08A9-0543-CA44-AA0F-6FAC450D8635}" presName="accent_2" presStyleCnt="0"/>
      <dgm:spPr/>
    </dgm:pt>
    <dgm:pt modelId="{67524AAD-2882-4D44-9406-50F573674412}" type="pres">
      <dgm:prSet presAssocID="{839E08A9-0543-CA44-AA0F-6FAC450D8635}" presName="accentRepeatNode" presStyleLbl="solidFgAcc1" presStyleIdx="1" presStyleCnt="5"/>
      <dgm:spPr/>
    </dgm:pt>
    <dgm:pt modelId="{C2904B5E-8ABC-6E48-9156-D4249EEAD12D}" type="pres">
      <dgm:prSet presAssocID="{74AC2D11-AB95-C24C-ABC8-792476FBC85D}" presName="text_3" presStyleLbl="node1" presStyleIdx="2" presStyleCnt="5">
        <dgm:presLayoutVars>
          <dgm:bulletEnabled val="1"/>
        </dgm:presLayoutVars>
      </dgm:prSet>
      <dgm:spPr/>
    </dgm:pt>
    <dgm:pt modelId="{034A4AB2-8515-1047-8608-66F8DBD3B505}" type="pres">
      <dgm:prSet presAssocID="{74AC2D11-AB95-C24C-ABC8-792476FBC85D}" presName="accent_3" presStyleCnt="0"/>
      <dgm:spPr/>
    </dgm:pt>
    <dgm:pt modelId="{A6830BD8-C9D9-0746-9DEF-258AF46851D7}" type="pres">
      <dgm:prSet presAssocID="{74AC2D11-AB95-C24C-ABC8-792476FBC85D}" presName="accentRepeatNode" presStyleLbl="solidFgAcc1" presStyleIdx="2" presStyleCnt="5"/>
      <dgm:spPr/>
    </dgm:pt>
    <dgm:pt modelId="{572A62F5-0CC1-1B4B-B650-8DE9C38DD451}" type="pres">
      <dgm:prSet presAssocID="{4502FB96-A49B-6D49-AFA4-4989A3B1C9D4}" presName="text_4" presStyleLbl="node1" presStyleIdx="3" presStyleCnt="5">
        <dgm:presLayoutVars>
          <dgm:bulletEnabled val="1"/>
        </dgm:presLayoutVars>
      </dgm:prSet>
      <dgm:spPr/>
    </dgm:pt>
    <dgm:pt modelId="{6F47A2FD-2F5B-E248-8F1A-7D7FF8E2AE43}" type="pres">
      <dgm:prSet presAssocID="{4502FB96-A49B-6D49-AFA4-4989A3B1C9D4}" presName="accent_4" presStyleCnt="0"/>
      <dgm:spPr/>
    </dgm:pt>
    <dgm:pt modelId="{B95C1DF1-19E8-D943-9BD9-9CF647564422}" type="pres">
      <dgm:prSet presAssocID="{4502FB96-A49B-6D49-AFA4-4989A3B1C9D4}" presName="accentRepeatNode" presStyleLbl="solidFgAcc1" presStyleIdx="3" presStyleCnt="5"/>
      <dgm:spPr/>
    </dgm:pt>
    <dgm:pt modelId="{5F237450-C2AD-0144-9178-D2B9FAD263A0}" type="pres">
      <dgm:prSet presAssocID="{0A17AD00-BA43-8844-877F-C898E67EA671}" presName="text_5" presStyleLbl="node1" presStyleIdx="4" presStyleCnt="5">
        <dgm:presLayoutVars>
          <dgm:bulletEnabled val="1"/>
        </dgm:presLayoutVars>
      </dgm:prSet>
      <dgm:spPr/>
    </dgm:pt>
    <dgm:pt modelId="{FA4FF4E6-7478-4649-9FC3-02FB1709D301}" type="pres">
      <dgm:prSet presAssocID="{0A17AD00-BA43-8844-877F-C898E67EA671}" presName="accent_5" presStyleCnt="0"/>
      <dgm:spPr/>
    </dgm:pt>
    <dgm:pt modelId="{2B2BE273-C3B2-E04C-A269-E198C9E870D7}" type="pres">
      <dgm:prSet presAssocID="{0A17AD00-BA43-8844-877F-C898E67EA671}" presName="accentRepeatNode" presStyleLbl="solidFgAcc1" presStyleIdx="4" presStyleCnt="5"/>
      <dgm:spPr/>
    </dgm:pt>
  </dgm:ptLst>
  <dgm:cxnLst>
    <dgm:cxn modelId="{6F0BE60D-0B82-E24B-B686-B43CC8B47945}" srcId="{2FCDF14D-2525-DE4C-BBFC-E965D568F4D6}" destId="{74AC2D11-AB95-C24C-ABC8-792476FBC85D}" srcOrd="2" destOrd="0" parTransId="{0811D18D-1B68-D64D-AFA7-8BACA7DC9C2C}" sibTransId="{A55B6246-47B4-4B4F-A63C-B6BAA7D00CBE}"/>
    <dgm:cxn modelId="{A8FA5511-1D14-BA47-9DAD-A75C0950D191}" srcId="{2FCDF14D-2525-DE4C-BBFC-E965D568F4D6}" destId="{CDD428B3-6B39-D143-B81B-0ED77E8773D9}" srcOrd="0" destOrd="0" parTransId="{62F0EED7-CE46-F84E-A6FC-F3EE1FF63FEB}" sibTransId="{8756E229-C45A-F24B-AC99-181B1897BD63}"/>
    <dgm:cxn modelId="{7E18CC18-61F8-1E4C-B195-0ABC66C9A6C3}" type="presOf" srcId="{0A17AD00-BA43-8844-877F-C898E67EA671}" destId="{5F237450-C2AD-0144-9178-D2B9FAD263A0}" srcOrd="0" destOrd="0" presId="urn:microsoft.com/office/officeart/2008/layout/VerticalCurvedList"/>
    <dgm:cxn modelId="{97AAE718-1CBF-0A46-A515-910FBEA86581}" type="presOf" srcId="{CDD428B3-6B39-D143-B81B-0ED77E8773D9}" destId="{FFE9D101-8413-2842-9216-86F5D1CB3B19}" srcOrd="0" destOrd="0" presId="urn:microsoft.com/office/officeart/2008/layout/VerticalCurvedList"/>
    <dgm:cxn modelId="{C727D027-18FE-0145-899E-2D5C910159D7}" srcId="{2FCDF14D-2525-DE4C-BBFC-E965D568F4D6}" destId="{4502FB96-A49B-6D49-AFA4-4989A3B1C9D4}" srcOrd="3" destOrd="0" parTransId="{F204BE4F-5443-7F4D-BFC1-AD6869EC5B7B}" sibTransId="{B4B01EDD-7C40-084C-8C76-871978C4371F}"/>
    <dgm:cxn modelId="{8F796828-0A1A-0B4E-9EA4-9C1F8B59361D}" type="presOf" srcId="{74AC2D11-AB95-C24C-ABC8-792476FBC85D}" destId="{C2904B5E-8ABC-6E48-9156-D4249EEAD12D}" srcOrd="0" destOrd="0" presId="urn:microsoft.com/office/officeart/2008/layout/VerticalCurvedList"/>
    <dgm:cxn modelId="{86D0C331-9AA0-4345-9A2B-20F2EAD9ADFC}" srcId="{2FCDF14D-2525-DE4C-BBFC-E965D568F4D6}" destId="{839E08A9-0543-CA44-AA0F-6FAC450D8635}" srcOrd="1" destOrd="0" parTransId="{803BCF85-B95E-3849-BAC2-A967908E97FB}" sibTransId="{85736F32-68FC-3343-B72E-7B5C892DE8C7}"/>
    <dgm:cxn modelId="{1DEF2A9E-A020-2047-9EC7-202C3B6B2DD3}" type="presOf" srcId="{4502FB96-A49B-6D49-AFA4-4989A3B1C9D4}" destId="{572A62F5-0CC1-1B4B-B650-8DE9C38DD451}" srcOrd="0" destOrd="0" presId="urn:microsoft.com/office/officeart/2008/layout/VerticalCurvedList"/>
    <dgm:cxn modelId="{0FAF9F9E-5F54-FF45-AAB2-3CA6E1016E86}" type="presOf" srcId="{8756E229-C45A-F24B-AC99-181B1897BD63}" destId="{D6FCA46B-96B8-9140-9D61-B886C3F71F44}" srcOrd="0" destOrd="0" presId="urn:microsoft.com/office/officeart/2008/layout/VerticalCurvedList"/>
    <dgm:cxn modelId="{9DDBD8C1-8095-8E4D-835B-A0CAB494D7B8}" type="presOf" srcId="{839E08A9-0543-CA44-AA0F-6FAC450D8635}" destId="{F331F687-F23E-C64A-83AD-89DC24C19128}" srcOrd="0" destOrd="0" presId="urn:microsoft.com/office/officeart/2008/layout/VerticalCurvedList"/>
    <dgm:cxn modelId="{501751DB-E2DE-3B4E-BDE0-053355AB022D}" srcId="{2FCDF14D-2525-DE4C-BBFC-E965D568F4D6}" destId="{0A17AD00-BA43-8844-877F-C898E67EA671}" srcOrd="4" destOrd="0" parTransId="{52CD94A4-F4E8-194F-8E19-4C0E857A2793}" sibTransId="{53B30F44-E42D-BF41-90D8-66426D586CF8}"/>
    <dgm:cxn modelId="{6F86FBF8-9BAB-FF46-90C1-06EF798C5865}" type="presOf" srcId="{2FCDF14D-2525-DE4C-BBFC-E965D568F4D6}" destId="{25A14F25-28E4-0847-8A81-D29EDE8BD485}" srcOrd="0" destOrd="0" presId="urn:microsoft.com/office/officeart/2008/layout/VerticalCurvedList"/>
    <dgm:cxn modelId="{989ECC3E-966E-5649-A9F8-ECB41647A4D6}" type="presParOf" srcId="{25A14F25-28E4-0847-8A81-D29EDE8BD485}" destId="{873B410F-8B5B-7C45-B755-38D0B95CE65E}" srcOrd="0" destOrd="0" presId="urn:microsoft.com/office/officeart/2008/layout/VerticalCurvedList"/>
    <dgm:cxn modelId="{A55E7B31-2237-7E43-BA82-AD898079DF40}" type="presParOf" srcId="{873B410F-8B5B-7C45-B755-38D0B95CE65E}" destId="{9CFD35A9-9C0A-ED46-A9C6-42A8EA1AD7FD}" srcOrd="0" destOrd="0" presId="urn:microsoft.com/office/officeart/2008/layout/VerticalCurvedList"/>
    <dgm:cxn modelId="{DF585CA6-B506-DD4B-8331-16FB768D18A0}" type="presParOf" srcId="{9CFD35A9-9C0A-ED46-A9C6-42A8EA1AD7FD}" destId="{9D54B8D8-FD2F-634A-9D74-E41215FBD3D0}" srcOrd="0" destOrd="0" presId="urn:microsoft.com/office/officeart/2008/layout/VerticalCurvedList"/>
    <dgm:cxn modelId="{271F4F5C-C82D-D34A-91D4-4D3519FEA306}" type="presParOf" srcId="{9CFD35A9-9C0A-ED46-A9C6-42A8EA1AD7FD}" destId="{D6FCA46B-96B8-9140-9D61-B886C3F71F44}" srcOrd="1" destOrd="0" presId="urn:microsoft.com/office/officeart/2008/layout/VerticalCurvedList"/>
    <dgm:cxn modelId="{2FBED558-B022-EF45-AD1E-05A9FD21484D}" type="presParOf" srcId="{9CFD35A9-9C0A-ED46-A9C6-42A8EA1AD7FD}" destId="{3AC52265-C780-214E-9A45-1855C49397B0}" srcOrd="2" destOrd="0" presId="urn:microsoft.com/office/officeart/2008/layout/VerticalCurvedList"/>
    <dgm:cxn modelId="{1A42EA75-5289-0E45-B603-E65F5EAF2257}" type="presParOf" srcId="{9CFD35A9-9C0A-ED46-A9C6-42A8EA1AD7FD}" destId="{5C318852-0087-4E4D-9269-0B7A7503780A}" srcOrd="3" destOrd="0" presId="urn:microsoft.com/office/officeart/2008/layout/VerticalCurvedList"/>
    <dgm:cxn modelId="{23D3F4D4-0217-414B-AF87-F26C7ECD1209}" type="presParOf" srcId="{873B410F-8B5B-7C45-B755-38D0B95CE65E}" destId="{FFE9D101-8413-2842-9216-86F5D1CB3B19}" srcOrd="1" destOrd="0" presId="urn:microsoft.com/office/officeart/2008/layout/VerticalCurvedList"/>
    <dgm:cxn modelId="{3694D6BB-478A-B44D-98A6-605D73545AE0}" type="presParOf" srcId="{873B410F-8B5B-7C45-B755-38D0B95CE65E}" destId="{3A56D0AC-6270-924E-AB9B-E914A6163454}" srcOrd="2" destOrd="0" presId="urn:microsoft.com/office/officeart/2008/layout/VerticalCurvedList"/>
    <dgm:cxn modelId="{A95F2F4F-EF99-8546-9BD6-AA61BFF70271}" type="presParOf" srcId="{3A56D0AC-6270-924E-AB9B-E914A6163454}" destId="{4B5DE160-E759-D541-A40D-0C898EAB5267}" srcOrd="0" destOrd="0" presId="urn:microsoft.com/office/officeart/2008/layout/VerticalCurvedList"/>
    <dgm:cxn modelId="{E4A866A9-287D-154F-B3EA-E65371592220}" type="presParOf" srcId="{873B410F-8B5B-7C45-B755-38D0B95CE65E}" destId="{F331F687-F23E-C64A-83AD-89DC24C19128}" srcOrd="3" destOrd="0" presId="urn:microsoft.com/office/officeart/2008/layout/VerticalCurvedList"/>
    <dgm:cxn modelId="{3B0D2FC9-B6A5-9745-8B3E-7ACCEF164F84}" type="presParOf" srcId="{873B410F-8B5B-7C45-B755-38D0B95CE65E}" destId="{55345623-2BB1-E040-A5DC-022987F3DE28}" srcOrd="4" destOrd="0" presId="urn:microsoft.com/office/officeart/2008/layout/VerticalCurvedList"/>
    <dgm:cxn modelId="{243CB691-D0D2-B748-B2A2-04CA1C2E2C0B}" type="presParOf" srcId="{55345623-2BB1-E040-A5DC-022987F3DE28}" destId="{67524AAD-2882-4D44-9406-50F573674412}" srcOrd="0" destOrd="0" presId="urn:microsoft.com/office/officeart/2008/layout/VerticalCurvedList"/>
    <dgm:cxn modelId="{4DBFF33A-AEEA-7C4D-9E33-3E33115C88BF}" type="presParOf" srcId="{873B410F-8B5B-7C45-B755-38D0B95CE65E}" destId="{C2904B5E-8ABC-6E48-9156-D4249EEAD12D}" srcOrd="5" destOrd="0" presId="urn:microsoft.com/office/officeart/2008/layout/VerticalCurvedList"/>
    <dgm:cxn modelId="{EF93E230-5119-3245-A54B-2CEF1A15381A}" type="presParOf" srcId="{873B410F-8B5B-7C45-B755-38D0B95CE65E}" destId="{034A4AB2-8515-1047-8608-66F8DBD3B505}" srcOrd="6" destOrd="0" presId="urn:microsoft.com/office/officeart/2008/layout/VerticalCurvedList"/>
    <dgm:cxn modelId="{52341882-824E-0744-8E17-290D0637C2BB}" type="presParOf" srcId="{034A4AB2-8515-1047-8608-66F8DBD3B505}" destId="{A6830BD8-C9D9-0746-9DEF-258AF46851D7}" srcOrd="0" destOrd="0" presId="urn:microsoft.com/office/officeart/2008/layout/VerticalCurvedList"/>
    <dgm:cxn modelId="{66F21792-F8F6-5C49-AEF9-240E8A9CD424}" type="presParOf" srcId="{873B410F-8B5B-7C45-B755-38D0B95CE65E}" destId="{572A62F5-0CC1-1B4B-B650-8DE9C38DD451}" srcOrd="7" destOrd="0" presId="urn:microsoft.com/office/officeart/2008/layout/VerticalCurvedList"/>
    <dgm:cxn modelId="{2D58B8DC-DD5B-B24B-A78A-8420FD7F1645}" type="presParOf" srcId="{873B410F-8B5B-7C45-B755-38D0B95CE65E}" destId="{6F47A2FD-2F5B-E248-8F1A-7D7FF8E2AE43}" srcOrd="8" destOrd="0" presId="urn:microsoft.com/office/officeart/2008/layout/VerticalCurvedList"/>
    <dgm:cxn modelId="{7BC8EA38-AEC5-D442-ACEA-6B35124B730F}" type="presParOf" srcId="{6F47A2FD-2F5B-E248-8F1A-7D7FF8E2AE43}" destId="{B95C1DF1-19E8-D943-9BD9-9CF647564422}" srcOrd="0" destOrd="0" presId="urn:microsoft.com/office/officeart/2008/layout/VerticalCurvedList"/>
    <dgm:cxn modelId="{40D11C5E-F95D-C14F-BD87-F5F7112605C5}" type="presParOf" srcId="{873B410F-8B5B-7C45-B755-38D0B95CE65E}" destId="{5F237450-C2AD-0144-9178-D2B9FAD263A0}" srcOrd="9" destOrd="0" presId="urn:microsoft.com/office/officeart/2008/layout/VerticalCurvedList"/>
    <dgm:cxn modelId="{81170BCA-1F3E-964C-B75A-6A1F041CF205}" type="presParOf" srcId="{873B410F-8B5B-7C45-B755-38D0B95CE65E}" destId="{FA4FF4E6-7478-4649-9FC3-02FB1709D301}" srcOrd="10" destOrd="0" presId="urn:microsoft.com/office/officeart/2008/layout/VerticalCurvedList"/>
    <dgm:cxn modelId="{304BB99B-4F56-2245-926A-B15691420409}" type="presParOf" srcId="{FA4FF4E6-7478-4649-9FC3-02FB1709D301}" destId="{2B2BE273-C3B2-E04C-A269-E198C9E870D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21244C7-BD56-AC46-A382-F05D12B5A8D1}" type="doc">
      <dgm:prSet loTypeId="urn:microsoft.com/office/officeart/2005/8/layout/cycle7" loCatId="" qsTypeId="urn:microsoft.com/office/officeart/2005/8/quickstyle/simple4" qsCatId="simple" csTypeId="urn:microsoft.com/office/officeart/2005/8/colors/colorful2" csCatId="colorful" phldr="1"/>
      <dgm:spPr/>
      <dgm:t>
        <a:bodyPr/>
        <a:lstStyle/>
        <a:p>
          <a:endParaRPr lang="es-ES_tradnl"/>
        </a:p>
      </dgm:t>
    </dgm:pt>
    <dgm:pt modelId="{0DC9A671-6ECB-C54A-9404-B81F01EC0543}">
      <dgm:prSet phldrT="[Texto]"/>
      <dgm:spPr/>
      <dgm:t>
        <a:bodyPr/>
        <a:lstStyle/>
        <a:p>
          <a:r>
            <a:rPr lang="es-ES_tradnl" dirty="0"/>
            <a:t>Nueva</a:t>
          </a:r>
          <a:r>
            <a:rPr lang="es-ES_tradnl" baseline="0" dirty="0"/>
            <a:t> identidad religiosa</a:t>
          </a:r>
          <a:endParaRPr lang="es-ES_tradnl" dirty="0"/>
        </a:p>
      </dgm:t>
    </dgm:pt>
    <dgm:pt modelId="{A952EAAE-E5A3-B248-AAB1-F7145D830408}" type="parTrans" cxnId="{A90816E0-E4AD-9E4E-AA42-7C5CB5EBF891}">
      <dgm:prSet/>
      <dgm:spPr/>
      <dgm:t>
        <a:bodyPr/>
        <a:lstStyle/>
        <a:p>
          <a:endParaRPr lang="es-ES_tradnl"/>
        </a:p>
      </dgm:t>
    </dgm:pt>
    <dgm:pt modelId="{9C03CB2A-241F-4141-891B-5A9FF21567FE}" type="sibTrans" cxnId="{A90816E0-E4AD-9E4E-AA42-7C5CB5EBF891}">
      <dgm:prSet/>
      <dgm:spPr/>
      <dgm:t>
        <a:bodyPr/>
        <a:lstStyle/>
        <a:p>
          <a:endParaRPr lang="es-ES_tradnl"/>
        </a:p>
      </dgm:t>
    </dgm:pt>
    <dgm:pt modelId="{8546FC0E-36D6-1540-9AD5-FB6CC4930847}">
      <dgm:prSet phldrT="[Texto]"/>
      <dgm:spPr/>
      <dgm:t>
        <a:bodyPr/>
        <a:lstStyle/>
        <a:p>
          <a:r>
            <a:rPr lang="es-ES_tradnl" dirty="0"/>
            <a:t>Distante del protestantismo ex</a:t>
          </a:r>
          <a:r>
            <a:rPr lang="es-ES" dirty="0" err="1"/>
            <a:t>ógeno</a:t>
          </a:r>
          <a:endParaRPr lang="es-ES_tradnl" dirty="0"/>
        </a:p>
      </dgm:t>
    </dgm:pt>
    <dgm:pt modelId="{24BA2D0E-78BA-CF46-90A6-FC3BA424E038}" type="parTrans" cxnId="{13C9760E-52CB-DD46-9E03-33F27A9D50FC}">
      <dgm:prSet/>
      <dgm:spPr/>
      <dgm:t>
        <a:bodyPr/>
        <a:lstStyle/>
        <a:p>
          <a:endParaRPr lang="es-ES_tradnl"/>
        </a:p>
      </dgm:t>
    </dgm:pt>
    <dgm:pt modelId="{5458FACC-7295-C742-956B-A7B68E1D0789}" type="sibTrans" cxnId="{13C9760E-52CB-DD46-9E03-33F27A9D50FC}">
      <dgm:prSet/>
      <dgm:spPr/>
      <dgm:t>
        <a:bodyPr/>
        <a:lstStyle/>
        <a:p>
          <a:endParaRPr lang="es-ES_tradnl"/>
        </a:p>
      </dgm:t>
    </dgm:pt>
    <dgm:pt modelId="{3A647791-EFFA-C34E-8C32-4F341B5761FB}">
      <dgm:prSet phldrT="[Texto]"/>
      <dgm:spPr/>
      <dgm:t>
        <a:bodyPr/>
        <a:lstStyle/>
        <a:p>
          <a:r>
            <a:rPr lang="es-ES_tradnl" dirty="0"/>
            <a:t>Distante del catolicismo</a:t>
          </a:r>
        </a:p>
      </dgm:t>
    </dgm:pt>
    <dgm:pt modelId="{65BCE195-45B7-A44C-B281-46D07A6EAF34}" type="parTrans" cxnId="{7D84EE1C-ED11-7C41-A0E0-604A675E3025}">
      <dgm:prSet/>
      <dgm:spPr/>
      <dgm:t>
        <a:bodyPr/>
        <a:lstStyle/>
        <a:p>
          <a:endParaRPr lang="es-ES_tradnl"/>
        </a:p>
      </dgm:t>
    </dgm:pt>
    <dgm:pt modelId="{058C4609-7BC8-1741-91B9-066DE44E5489}" type="sibTrans" cxnId="{7D84EE1C-ED11-7C41-A0E0-604A675E3025}">
      <dgm:prSet/>
      <dgm:spPr/>
      <dgm:t>
        <a:bodyPr/>
        <a:lstStyle/>
        <a:p>
          <a:endParaRPr lang="es-ES_tradnl"/>
        </a:p>
      </dgm:t>
    </dgm:pt>
    <dgm:pt modelId="{2A0340DF-7DC9-104D-BFAC-67BC5AF63B97}" type="pres">
      <dgm:prSet presAssocID="{721244C7-BD56-AC46-A382-F05D12B5A8D1}" presName="Name0" presStyleCnt="0">
        <dgm:presLayoutVars>
          <dgm:dir/>
          <dgm:resizeHandles val="exact"/>
        </dgm:presLayoutVars>
      </dgm:prSet>
      <dgm:spPr/>
    </dgm:pt>
    <dgm:pt modelId="{2A2451EC-C6A6-A646-B7B4-DB2ECAC52997}" type="pres">
      <dgm:prSet presAssocID="{0DC9A671-6ECB-C54A-9404-B81F01EC0543}" presName="node" presStyleLbl="node1" presStyleIdx="0" presStyleCnt="3">
        <dgm:presLayoutVars>
          <dgm:bulletEnabled val="1"/>
        </dgm:presLayoutVars>
      </dgm:prSet>
      <dgm:spPr/>
    </dgm:pt>
    <dgm:pt modelId="{E0B09164-07A0-F247-845E-F749AF98B658}" type="pres">
      <dgm:prSet presAssocID="{9C03CB2A-241F-4141-891B-5A9FF21567FE}" presName="sibTrans" presStyleLbl="sibTrans2D1" presStyleIdx="0" presStyleCnt="3"/>
      <dgm:spPr/>
    </dgm:pt>
    <dgm:pt modelId="{7B88E6D1-AE5A-4843-BE59-2972C62FBD77}" type="pres">
      <dgm:prSet presAssocID="{9C03CB2A-241F-4141-891B-5A9FF21567FE}" presName="connectorText" presStyleLbl="sibTrans2D1" presStyleIdx="0" presStyleCnt="3"/>
      <dgm:spPr/>
    </dgm:pt>
    <dgm:pt modelId="{7094AEC0-F5D8-8A42-84A6-14DEDBBFC702}" type="pres">
      <dgm:prSet presAssocID="{8546FC0E-36D6-1540-9AD5-FB6CC4930847}" presName="node" presStyleLbl="node1" presStyleIdx="1" presStyleCnt="3">
        <dgm:presLayoutVars>
          <dgm:bulletEnabled val="1"/>
        </dgm:presLayoutVars>
      </dgm:prSet>
      <dgm:spPr/>
    </dgm:pt>
    <dgm:pt modelId="{37F9AC22-7F53-E044-B6C3-2FB10018A73C}" type="pres">
      <dgm:prSet presAssocID="{5458FACC-7295-C742-956B-A7B68E1D0789}" presName="sibTrans" presStyleLbl="sibTrans2D1" presStyleIdx="1" presStyleCnt="3"/>
      <dgm:spPr/>
    </dgm:pt>
    <dgm:pt modelId="{8F36BD62-9ED6-4E4F-8438-1E175731A58D}" type="pres">
      <dgm:prSet presAssocID="{5458FACC-7295-C742-956B-A7B68E1D0789}" presName="connectorText" presStyleLbl="sibTrans2D1" presStyleIdx="1" presStyleCnt="3"/>
      <dgm:spPr/>
    </dgm:pt>
    <dgm:pt modelId="{F55D635E-DA9A-AA41-93E8-3EF00111064F}" type="pres">
      <dgm:prSet presAssocID="{3A647791-EFFA-C34E-8C32-4F341B5761FB}" presName="node" presStyleLbl="node1" presStyleIdx="2" presStyleCnt="3">
        <dgm:presLayoutVars>
          <dgm:bulletEnabled val="1"/>
        </dgm:presLayoutVars>
      </dgm:prSet>
      <dgm:spPr/>
    </dgm:pt>
    <dgm:pt modelId="{707B0A13-4348-D94D-A327-CA1B5C6731B7}" type="pres">
      <dgm:prSet presAssocID="{058C4609-7BC8-1741-91B9-066DE44E5489}" presName="sibTrans" presStyleLbl="sibTrans2D1" presStyleIdx="2" presStyleCnt="3"/>
      <dgm:spPr/>
    </dgm:pt>
    <dgm:pt modelId="{3676C329-CEF7-8D48-9AFD-52171F7BB9C2}" type="pres">
      <dgm:prSet presAssocID="{058C4609-7BC8-1741-91B9-066DE44E5489}" presName="connectorText" presStyleLbl="sibTrans2D1" presStyleIdx="2" presStyleCnt="3"/>
      <dgm:spPr/>
    </dgm:pt>
  </dgm:ptLst>
  <dgm:cxnLst>
    <dgm:cxn modelId="{FA013503-F6EB-5A41-B3B3-A2EEBC21C42F}" type="presOf" srcId="{8546FC0E-36D6-1540-9AD5-FB6CC4930847}" destId="{7094AEC0-F5D8-8A42-84A6-14DEDBBFC702}" srcOrd="0" destOrd="0" presId="urn:microsoft.com/office/officeart/2005/8/layout/cycle7"/>
    <dgm:cxn modelId="{13C9760E-52CB-DD46-9E03-33F27A9D50FC}" srcId="{721244C7-BD56-AC46-A382-F05D12B5A8D1}" destId="{8546FC0E-36D6-1540-9AD5-FB6CC4930847}" srcOrd="1" destOrd="0" parTransId="{24BA2D0E-78BA-CF46-90A6-FC3BA424E038}" sibTransId="{5458FACC-7295-C742-956B-A7B68E1D0789}"/>
    <dgm:cxn modelId="{7D84EE1C-ED11-7C41-A0E0-604A675E3025}" srcId="{721244C7-BD56-AC46-A382-F05D12B5A8D1}" destId="{3A647791-EFFA-C34E-8C32-4F341B5761FB}" srcOrd="2" destOrd="0" parTransId="{65BCE195-45B7-A44C-B281-46D07A6EAF34}" sibTransId="{058C4609-7BC8-1741-91B9-066DE44E5489}"/>
    <dgm:cxn modelId="{EDE12821-5FF5-384B-A5B4-0389ED5F2E7C}" type="presOf" srcId="{721244C7-BD56-AC46-A382-F05D12B5A8D1}" destId="{2A0340DF-7DC9-104D-BFAC-67BC5AF63B97}" srcOrd="0" destOrd="0" presId="urn:microsoft.com/office/officeart/2005/8/layout/cycle7"/>
    <dgm:cxn modelId="{6F99042F-D3C1-074D-8DB3-4F61BD5893E8}" type="presOf" srcId="{9C03CB2A-241F-4141-891B-5A9FF21567FE}" destId="{E0B09164-07A0-F247-845E-F749AF98B658}" srcOrd="0" destOrd="0" presId="urn:microsoft.com/office/officeart/2005/8/layout/cycle7"/>
    <dgm:cxn modelId="{6F7CAD41-131F-554B-B00F-8C2D03566A4B}" type="presOf" srcId="{058C4609-7BC8-1741-91B9-066DE44E5489}" destId="{707B0A13-4348-D94D-A327-CA1B5C6731B7}" srcOrd="0" destOrd="0" presId="urn:microsoft.com/office/officeart/2005/8/layout/cycle7"/>
    <dgm:cxn modelId="{BCECEF9C-6317-1D44-9C36-4102DFED0B0C}" type="presOf" srcId="{3A647791-EFFA-C34E-8C32-4F341B5761FB}" destId="{F55D635E-DA9A-AA41-93E8-3EF00111064F}" srcOrd="0" destOrd="0" presId="urn:microsoft.com/office/officeart/2005/8/layout/cycle7"/>
    <dgm:cxn modelId="{EEF9059F-CDB9-7244-85C6-ABBCC61FEB7B}" type="presOf" srcId="{5458FACC-7295-C742-956B-A7B68E1D0789}" destId="{8F36BD62-9ED6-4E4F-8438-1E175731A58D}" srcOrd="1" destOrd="0" presId="urn:microsoft.com/office/officeart/2005/8/layout/cycle7"/>
    <dgm:cxn modelId="{CAA498AB-BE3A-6A45-8D18-21F12D04B71E}" type="presOf" srcId="{058C4609-7BC8-1741-91B9-066DE44E5489}" destId="{3676C329-CEF7-8D48-9AFD-52171F7BB9C2}" srcOrd="1" destOrd="0" presId="urn:microsoft.com/office/officeart/2005/8/layout/cycle7"/>
    <dgm:cxn modelId="{EDE7DFB9-1E79-2B40-AB88-E8C8E544E91B}" type="presOf" srcId="{0DC9A671-6ECB-C54A-9404-B81F01EC0543}" destId="{2A2451EC-C6A6-A646-B7B4-DB2ECAC52997}" srcOrd="0" destOrd="0" presId="urn:microsoft.com/office/officeart/2005/8/layout/cycle7"/>
    <dgm:cxn modelId="{50D19CCB-3FC9-0F46-BE64-0EF768037B8F}" type="presOf" srcId="{5458FACC-7295-C742-956B-A7B68E1D0789}" destId="{37F9AC22-7F53-E044-B6C3-2FB10018A73C}" srcOrd="0" destOrd="0" presId="urn:microsoft.com/office/officeart/2005/8/layout/cycle7"/>
    <dgm:cxn modelId="{A90816E0-E4AD-9E4E-AA42-7C5CB5EBF891}" srcId="{721244C7-BD56-AC46-A382-F05D12B5A8D1}" destId="{0DC9A671-6ECB-C54A-9404-B81F01EC0543}" srcOrd="0" destOrd="0" parTransId="{A952EAAE-E5A3-B248-AAB1-F7145D830408}" sibTransId="{9C03CB2A-241F-4141-891B-5A9FF21567FE}"/>
    <dgm:cxn modelId="{3138F9E9-2C78-F743-B17A-F21232944015}" type="presOf" srcId="{9C03CB2A-241F-4141-891B-5A9FF21567FE}" destId="{7B88E6D1-AE5A-4843-BE59-2972C62FBD77}" srcOrd="1" destOrd="0" presId="urn:microsoft.com/office/officeart/2005/8/layout/cycle7"/>
    <dgm:cxn modelId="{DE0C90E8-2C47-2342-AB4C-7B79053C8301}" type="presParOf" srcId="{2A0340DF-7DC9-104D-BFAC-67BC5AF63B97}" destId="{2A2451EC-C6A6-A646-B7B4-DB2ECAC52997}" srcOrd="0" destOrd="0" presId="urn:microsoft.com/office/officeart/2005/8/layout/cycle7"/>
    <dgm:cxn modelId="{99CCF1D6-1A5A-4747-84BA-3CC532E8DF14}" type="presParOf" srcId="{2A0340DF-7DC9-104D-BFAC-67BC5AF63B97}" destId="{E0B09164-07A0-F247-845E-F749AF98B658}" srcOrd="1" destOrd="0" presId="urn:microsoft.com/office/officeart/2005/8/layout/cycle7"/>
    <dgm:cxn modelId="{FD064FE1-B6F3-6F4F-8AD6-F185F5B219E9}" type="presParOf" srcId="{E0B09164-07A0-F247-845E-F749AF98B658}" destId="{7B88E6D1-AE5A-4843-BE59-2972C62FBD77}" srcOrd="0" destOrd="0" presId="urn:microsoft.com/office/officeart/2005/8/layout/cycle7"/>
    <dgm:cxn modelId="{8E199E68-A260-DE45-B70C-7858E956A775}" type="presParOf" srcId="{2A0340DF-7DC9-104D-BFAC-67BC5AF63B97}" destId="{7094AEC0-F5D8-8A42-84A6-14DEDBBFC702}" srcOrd="2" destOrd="0" presId="urn:microsoft.com/office/officeart/2005/8/layout/cycle7"/>
    <dgm:cxn modelId="{F25535BE-8FBA-6D44-BB72-1D90CE3D0EAB}" type="presParOf" srcId="{2A0340DF-7DC9-104D-BFAC-67BC5AF63B97}" destId="{37F9AC22-7F53-E044-B6C3-2FB10018A73C}" srcOrd="3" destOrd="0" presId="urn:microsoft.com/office/officeart/2005/8/layout/cycle7"/>
    <dgm:cxn modelId="{B679B497-D13F-474A-8182-71171CE080C1}" type="presParOf" srcId="{37F9AC22-7F53-E044-B6C3-2FB10018A73C}" destId="{8F36BD62-9ED6-4E4F-8438-1E175731A58D}" srcOrd="0" destOrd="0" presId="urn:microsoft.com/office/officeart/2005/8/layout/cycle7"/>
    <dgm:cxn modelId="{2EF65F54-F3EA-D74B-9976-ED5A33481A9A}" type="presParOf" srcId="{2A0340DF-7DC9-104D-BFAC-67BC5AF63B97}" destId="{F55D635E-DA9A-AA41-93E8-3EF00111064F}" srcOrd="4" destOrd="0" presId="urn:microsoft.com/office/officeart/2005/8/layout/cycle7"/>
    <dgm:cxn modelId="{FF874CE2-2E0D-E747-82E6-88606BF15775}" type="presParOf" srcId="{2A0340DF-7DC9-104D-BFAC-67BC5AF63B97}" destId="{707B0A13-4348-D94D-A327-CA1B5C6731B7}" srcOrd="5" destOrd="0" presId="urn:microsoft.com/office/officeart/2005/8/layout/cycle7"/>
    <dgm:cxn modelId="{7919E501-BF82-2449-ACCA-483648EDBAB0}" type="presParOf" srcId="{707B0A13-4348-D94D-A327-CA1B5C6731B7}" destId="{3676C329-CEF7-8D48-9AFD-52171F7BB9C2}"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4320F0-B84D-954B-8E93-60D4222D2AF8}">
      <dsp:nvSpPr>
        <dsp:cNvPr id="0" name=""/>
        <dsp:cNvSpPr/>
      </dsp:nvSpPr>
      <dsp:spPr>
        <a:xfrm>
          <a:off x="2893952" y="2591212"/>
          <a:ext cx="3167036" cy="3167036"/>
        </a:xfrm>
        <a:prstGeom prst="gear9">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s-ES_tradnl" sz="1300" kern="1200" dirty="0"/>
            <a:t>Modernidad parad</a:t>
          </a:r>
          <a:r>
            <a:rPr lang="es-ES" sz="1300" kern="1200" dirty="0" err="1"/>
            <a:t>ójica</a:t>
          </a:r>
          <a:endParaRPr lang="es-ES_tradnl" sz="1300" kern="1200" dirty="0"/>
        </a:p>
      </dsp:txBody>
      <dsp:txXfrm>
        <a:off x="3530667" y="3333075"/>
        <a:ext cx="1893606" cy="1627922"/>
      </dsp:txXfrm>
    </dsp:sp>
    <dsp:sp modelId="{A1CDE995-12E4-3947-8C3D-EDE8D31942E4}">
      <dsp:nvSpPr>
        <dsp:cNvPr id="0" name=""/>
        <dsp:cNvSpPr/>
      </dsp:nvSpPr>
      <dsp:spPr>
        <a:xfrm>
          <a:off x="1051312" y="1842639"/>
          <a:ext cx="2303299" cy="2303299"/>
        </a:xfrm>
        <a:prstGeom prst="gear6">
          <a:avLst/>
        </a:prstGeom>
        <a:gradFill rotWithShape="0">
          <a:gsLst>
            <a:gs pos="0">
              <a:schemeClr val="accent2">
                <a:hueOff val="444793"/>
                <a:satOff val="-9942"/>
                <a:lumOff val="-9412"/>
                <a:alphaOff val="0"/>
                <a:tint val="96000"/>
                <a:lumMod val="104000"/>
              </a:schemeClr>
            </a:gs>
            <a:gs pos="100000">
              <a:schemeClr val="accent2">
                <a:hueOff val="444793"/>
                <a:satOff val="-9942"/>
                <a:lumOff val="-9412"/>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s-ES_tradnl" sz="1300" kern="1200" dirty="0"/>
            <a:t>Estado secularizador</a:t>
          </a:r>
        </a:p>
      </dsp:txBody>
      <dsp:txXfrm>
        <a:off x="1631174" y="2426006"/>
        <a:ext cx="1143575" cy="1136565"/>
      </dsp:txXfrm>
    </dsp:sp>
    <dsp:sp modelId="{7EF4E099-E80D-0245-B2D9-F1FBAD24D93A}">
      <dsp:nvSpPr>
        <dsp:cNvPr id="0" name=""/>
        <dsp:cNvSpPr/>
      </dsp:nvSpPr>
      <dsp:spPr>
        <a:xfrm rot="20700000">
          <a:off x="2341395" y="253598"/>
          <a:ext cx="2256763" cy="2256763"/>
        </a:xfrm>
        <a:prstGeom prst="gear6">
          <a:avLst/>
        </a:prstGeom>
        <a:gradFill rotWithShape="0">
          <a:gsLst>
            <a:gs pos="0">
              <a:schemeClr val="accent2">
                <a:hueOff val="889586"/>
                <a:satOff val="-19883"/>
                <a:lumOff val="-18823"/>
                <a:alphaOff val="0"/>
                <a:tint val="96000"/>
                <a:lumMod val="104000"/>
              </a:schemeClr>
            </a:gs>
            <a:gs pos="100000">
              <a:schemeClr val="accent2">
                <a:hueOff val="889586"/>
                <a:satOff val="-19883"/>
                <a:lumOff val="-18823"/>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s-ES_tradnl" sz="1300" kern="1200" dirty="0"/>
            <a:t>Resistencia de la sociedad</a:t>
          </a:r>
          <a:r>
            <a:rPr lang="es-ES_tradnl" sz="1300" kern="1200" baseline="0" dirty="0"/>
            <a:t> civil</a:t>
          </a:r>
          <a:endParaRPr lang="es-ES_tradnl" sz="1300" kern="1200" dirty="0"/>
        </a:p>
      </dsp:txBody>
      <dsp:txXfrm rot="-20700000">
        <a:off x="2836370" y="748572"/>
        <a:ext cx="1266814" cy="1266814"/>
      </dsp:txXfrm>
    </dsp:sp>
    <dsp:sp modelId="{397FF4C1-47A1-BA4E-B89F-EA07A8016E01}">
      <dsp:nvSpPr>
        <dsp:cNvPr id="0" name=""/>
        <dsp:cNvSpPr/>
      </dsp:nvSpPr>
      <dsp:spPr>
        <a:xfrm>
          <a:off x="2667966" y="2103271"/>
          <a:ext cx="4053807" cy="4053807"/>
        </a:xfrm>
        <a:prstGeom prst="circularArrow">
          <a:avLst>
            <a:gd name="adj1" fmla="val 4688"/>
            <a:gd name="adj2" fmla="val 299029"/>
            <a:gd name="adj3" fmla="val 2544121"/>
            <a:gd name="adj4" fmla="val 15802319"/>
            <a:gd name="adj5" fmla="val 5469"/>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37E223A9-6101-384A-ACF0-78B3671A5388}">
      <dsp:nvSpPr>
        <dsp:cNvPr id="0" name=""/>
        <dsp:cNvSpPr/>
      </dsp:nvSpPr>
      <dsp:spPr>
        <a:xfrm>
          <a:off x="643402" y="1326294"/>
          <a:ext cx="2945344" cy="2945344"/>
        </a:xfrm>
        <a:prstGeom prst="leftCircularArrow">
          <a:avLst>
            <a:gd name="adj1" fmla="val 6452"/>
            <a:gd name="adj2" fmla="val 429999"/>
            <a:gd name="adj3" fmla="val 10489124"/>
            <a:gd name="adj4" fmla="val 14837806"/>
            <a:gd name="adj5" fmla="val 7527"/>
          </a:avLst>
        </a:prstGeom>
        <a:gradFill rotWithShape="0">
          <a:gsLst>
            <a:gs pos="0">
              <a:schemeClr val="accent2">
                <a:hueOff val="444793"/>
                <a:satOff val="-9942"/>
                <a:lumOff val="-9412"/>
                <a:alphaOff val="0"/>
                <a:tint val="96000"/>
                <a:lumMod val="104000"/>
              </a:schemeClr>
            </a:gs>
            <a:gs pos="100000">
              <a:schemeClr val="accent2">
                <a:hueOff val="444793"/>
                <a:satOff val="-9942"/>
                <a:lumOff val="-9412"/>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AA8868C6-EDB4-E143-BDA7-730C1BCC1322}">
      <dsp:nvSpPr>
        <dsp:cNvPr id="0" name=""/>
        <dsp:cNvSpPr/>
      </dsp:nvSpPr>
      <dsp:spPr>
        <a:xfrm>
          <a:off x="1819383" y="-247429"/>
          <a:ext cx="3175674" cy="3175674"/>
        </a:xfrm>
        <a:prstGeom prst="circularArrow">
          <a:avLst>
            <a:gd name="adj1" fmla="val 5984"/>
            <a:gd name="adj2" fmla="val 394124"/>
            <a:gd name="adj3" fmla="val 13313824"/>
            <a:gd name="adj4" fmla="val 10508221"/>
            <a:gd name="adj5" fmla="val 6981"/>
          </a:avLst>
        </a:prstGeom>
        <a:gradFill rotWithShape="0">
          <a:gsLst>
            <a:gs pos="0">
              <a:schemeClr val="accent2">
                <a:hueOff val="889586"/>
                <a:satOff val="-19883"/>
                <a:lumOff val="-18823"/>
                <a:alphaOff val="0"/>
                <a:tint val="96000"/>
                <a:lumMod val="104000"/>
              </a:schemeClr>
            </a:gs>
            <a:gs pos="100000">
              <a:schemeClr val="accent2">
                <a:hueOff val="889586"/>
                <a:satOff val="-19883"/>
                <a:lumOff val="-18823"/>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36E1D7-4C50-C743-9363-EA891B2B1775}">
      <dsp:nvSpPr>
        <dsp:cNvPr id="0" name=""/>
        <dsp:cNvSpPr/>
      </dsp:nvSpPr>
      <dsp:spPr>
        <a:xfrm>
          <a:off x="199940" y="2289785"/>
          <a:ext cx="2996774" cy="987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s-ES_tradnl" sz="2000" kern="1200" dirty="0"/>
            <a:t>Crecimiento de las religiones informales </a:t>
          </a:r>
        </a:p>
      </dsp:txBody>
      <dsp:txXfrm>
        <a:off x="199940" y="2289785"/>
        <a:ext cx="2996774" cy="987573"/>
      </dsp:txXfrm>
    </dsp:sp>
    <dsp:sp modelId="{4365CC22-D57F-854F-BF8D-58FDB8F66FF3}">
      <dsp:nvSpPr>
        <dsp:cNvPr id="0" name=""/>
        <dsp:cNvSpPr/>
      </dsp:nvSpPr>
      <dsp:spPr>
        <a:xfrm>
          <a:off x="196534" y="1989426"/>
          <a:ext cx="238379" cy="238379"/>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78F6F1E8-1ECB-6549-AB4D-1EDFF313E65F}">
      <dsp:nvSpPr>
        <dsp:cNvPr id="0" name=""/>
        <dsp:cNvSpPr/>
      </dsp:nvSpPr>
      <dsp:spPr>
        <a:xfrm>
          <a:off x="363400" y="1655694"/>
          <a:ext cx="238379" cy="238379"/>
        </a:xfrm>
        <a:prstGeom prst="ellipse">
          <a:avLst/>
        </a:prstGeom>
        <a:gradFill rotWithShape="0">
          <a:gsLst>
            <a:gs pos="0">
              <a:schemeClr val="accent2">
                <a:hueOff val="49421"/>
                <a:satOff val="-1105"/>
                <a:lumOff val="-1046"/>
                <a:alphaOff val="0"/>
                <a:tint val="96000"/>
                <a:lumMod val="104000"/>
              </a:schemeClr>
            </a:gs>
            <a:gs pos="100000">
              <a:schemeClr val="accent2">
                <a:hueOff val="49421"/>
                <a:satOff val="-1105"/>
                <a:lumOff val="-1046"/>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672F1B2E-07F0-6B48-9A75-EE3E1DCC6D25}">
      <dsp:nvSpPr>
        <dsp:cNvPr id="0" name=""/>
        <dsp:cNvSpPr/>
      </dsp:nvSpPr>
      <dsp:spPr>
        <a:xfrm>
          <a:off x="763878" y="1722441"/>
          <a:ext cx="374596" cy="374596"/>
        </a:xfrm>
        <a:prstGeom prst="ellipse">
          <a:avLst/>
        </a:prstGeom>
        <a:gradFill rotWithShape="0">
          <a:gsLst>
            <a:gs pos="0">
              <a:schemeClr val="accent2">
                <a:hueOff val="98843"/>
                <a:satOff val="-2209"/>
                <a:lumOff val="-2091"/>
                <a:alphaOff val="0"/>
                <a:tint val="96000"/>
                <a:lumMod val="104000"/>
              </a:schemeClr>
            </a:gs>
            <a:gs pos="100000">
              <a:schemeClr val="accent2">
                <a:hueOff val="98843"/>
                <a:satOff val="-2209"/>
                <a:lumOff val="-2091"/>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50B46743-A1B6-0B45-82FC-CC5B7D031200}">
      <dsp:nvSpPr>
        <dsp:cNvPr id="0" name=""/>
        <dsp:cNvSpPr/>
      </dsp:nvSpPr>
      <dsp:spPr>
        <a:xfrm>
          <a:off x="1097610" y="1355336"/>
          <a:ext cx="238379" cy="238379"/>
        </a:xfrm>
        <a:prstGeom prst="ellipse">
          <a:avLst/>
        </a:prstGeom>
        <a:gradFill rotWithShape="0">
          <a:gsLst>
            <a:gs pos="0">
              <a:schemeClr val="accent2">
                <a:hueOff val="148264"/>
                <a:satOff val="-3314"/>
                <a:lumOff val="-3137"/>
                <a:alphaOff val="0"/>
                <a:tint val="96000"/>
                <a:lumMod val="104000"/>
              </a:schemeClr>
            </a:gs>
            <a:gs pos="100000">
              <a:schemeClr val="accent2">
                <a:hueOff val="148264"/>
                <a:satOff val="-3314"/>
                <a:lumOff val="-3137"/>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8486B563-8BB4-4140-8E38-4C168A663FEB}">
      <dsp:nvSpPr>
        <dsp:cNvPr id="0" name=""/>
        <dsp:cNvSpPr/>
      </dsp:nvSpPr>
      <dsp:spPr>
        <a:xfrm>
          <a:off x="1531461" y="1221843"/>
          <a:ext cx="238379" cy="238379"/>
        </a:xfrm>
        <a:prstGeom prst="ellipse">
          <a:avLst/>
        </a:prstGeom>
        <a:gradFill rotWithShape="0">
          <a:gsLst>
            <a:gs pos="0">
              <a:schemeClr val="accent2">
                <a:hueOff val="197686"/>
                <a:satOff val="-4418"/>
                <a:lumOff val="-4183"/>
                <a:alphaOff val="0"/>
                <a:tint val="96000"/>
                <a:lumMod val="104000"/>
              </a:schemeClr>
            </a:gs>
            <a:gs pos="100000">
              <a:schemeClr val="accent2">
                <a:hueOff val="197686"/>
                <a:satOff val="-4418"/>
                <a:lumOff val="-4183"/>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4EB6FC56-F1BE-3548-A9C8-5C0BD44B07DF}">
      <dsp:nvSpPr>
        <dsp:cNvPr id="0" name=""/>
        <dsp:cNvSpPr/>
      </dsp:nvSpPr>
      <dsp:spPr>
        <a:xfrm>
          <a:off x="2065432" y="1455455"/>
          <a:ext cx="238379" cy="238379"/>
        </a:xfrm>
        <a:prstGeom prst="ellipse">
          <a:avLst/>
        </a:prstGeom>
        <a:gradFill rotWithShape="0">
          <a:gsLst>
            <a:gs pos="0">
              <a:schemeClr val="accent2">
                <a:hueOff val="247107"/>
                <a:satOff val="-5523"/>
                <a:lumOff val="-5229"/>
                <a:alphaOff val="0"/>
                <a:tint val="96000"/>
                <a:lumMod val="104000"/>
              </a:schemeClr>
            </a:gs>
            <a:gs pos="100000">
              <a:schemeClr val="accent2">
                <a:hueOff val="247107"/>
                <a:satOff val="-5523"/>
                <a:lumOff val="-5229"/>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CA154AA7-97BB-EA4B-9503-CD1BE44E0130}">
      <dsp:nvSpPr>
        <dsp:cNvPr id="0" name=""/>
        <dsp:cNvSpPr/>
      </dsp:nvSpPr>
      <dsp:spPr>
        <a:xfrm>
          <a:off x="2399164" y="1622321"/>
          <a:ext cx="374596" cy="374596"/>
        </a:xfrm>
        <a:prstGeom prst="ellipse">
          <a:avLst/>
        </a:prstGeom>
        <a:gradFill rotWithShape="0">
          <a:gsLst>
            <a:gs pos="0">
              <a:schemeClr val="accent2">
                <a:hueOff val="296529"/>
                <a:satOff val="-6628"/>
                <a:lumOff val="-6274"/>
                <a:alphaOff val="0"/>
                <a:tint val="96000"/>
                <a:lumMod val="104000"/>
              </a:schemeClr>
            </a:gs>
            <a:gs pos="100000">
              <a:schemeClr val="accent2">
                <a:hueOff val="296529"/>
                <a:satOff val="-6628"/>
                <a:lumOff val="-6274"/>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7F290D9E-15B1-C548-BA04-0689BDC909E1}">
      <dsp:nvSpPr>
        <dsp:cNvPr id="0" name=""/>
        <dsp:cNvSpPr/>
      </dsp:nvSpPr>
      <dsp:spPr>
        <a:xfrm>
          <a:off x="2866388" y="1989426"/>
          <a:ext cx="238379" cy="238379"/>
        </a:xfrm>
        <a:prstGeom prst="ellipse">
          <a:avLst/>
        </a:prstGeom>
        <a:gradFill rotWithShape="0">
          <a:gsLst>
            <a:gs pos="0">
              <a:schemeClr val="accent2">
                <a:hueOff val="345950"/>
                <a:satOff val="-7732"/>
                <a:lumOff val="-7320"/>
                <a:alphaOff val="0"/>
                <a:tint val="96000"/>
                <a:lumMod val="104000"/>
              </a:schemeClr>
            </a:gs>
            <a:gs pos="100000">
              <a:schemeClr val="accent2">
                <a:hueOff val="345950"/>
                <a:satOff val="-7732"/>
                <a:lumOff val="-732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7469BE66-C8A3-1249-B55D-F3446DF91603}">
      <dsp:nvSpPr>
        <dsp:cNvPr id="0" name=""/>
        <dsp:cNvSpPr/>
      </dsp:nvSpPr>
      <dsp:spPr>
        <a:xfrm>
          <a:off x="3066627" y="2356531"/>
          <a:ext cx="238379" cy="238379"/>
        </a:xfrm>
        <a:prstGeom prst="ellipse">
          <a:avLst/>
        </a:prstGeom>
        <a:gradFill rotWithShape="0">
          <a:gsLst>
            <a:gs pos="0">
              <a:schemeClr val="accent2">
                <a:hueOff val="395372"/>
                <a:satOff val="-8837"/>
                <a:lumOff val="-8366"/>
                <a:alphaOff val="0"/>
                <a:tint val="96000"/>
                <a:lumMod val="104000"/>
              </a:schemeClr>
            </a:gs>
            <a:gs pos="100000">
              <a:schemeClr val="accent2">
                <a:hueOff val="395372"/>
                <a:satOff val="-8837"/>
                <a:lumOff val="-8366"/>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1EF749F3-7923-074B-A552-994A9FD86433}">
      <dsp:nvSpPr>
        <dsp:cNvPr id="0" name=""/>
        <dsp:cNvSpPr/>
      </dsp:nvSpPr>
      <dsp:spPr>
        <a:xfrm>
          <a:off x="1331222" y="1655694"/>
          <a:ext cx="612976" cy="612976"/>
        </a:xfrm>
        <a:prstGeom prst="ellipse">
          <a:avLst/>
        </a:prstGeom>
        <a:gradFill rotWithShape="0">
          <a:gsLst>
            <a:gs pos="0">
              <a:schemeClr val="accent2">
                <a:hueOff val="444793"/>
                <a:satOff val="-9942"/>
                <a:lumOff val="-9412"/>
                <a:alphaOff val="0"/>
                <a:tint val="96000"/>
                <a:lumMod val="104000"/>
              </a:schemeClr>
            </a:gs>
            <a:gs pos="100000">
              <a:schemeClr val="accent2">
                <a:hueOff val="444793"/>
                <a:satOff val="-9942"/>
                <a:lumOff val="-9412"/>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DA38DDE4-3999-FE49-B6AC-2FF2BF2C2A6A}">
      <dsp:nvSpPr>
        <dsp:cNvPr id="0" name=""/>
        <dsp:cNvSpPr/>
      </dsp:nvSpPr>
      <dsp:spPr>
        <a:xfrm>
          <a:off x="29669" y="2923875"/>
          <a:ext cx="238379" cy="238379"/>
        </a:xfrm>
        <a:prstGeom prst="ellipse">
          <a:avLst/>
        </a:prstGeom>
        <a:gradFill rotWithShape="0">
          <a:gsLst>
            <a:gs pos="0">
              <a:schemeClr val="accent2">
                <a:hueOff val="494214"/>
                <a:satOff val="-11046"/>
                <a:lumOff val="-10457"/>
                <a:alphaOff val="0"/>
                <a:tint val="96000"/>
                <a:lumMod val="104000"/>
              </a:schemeClr>
            </a:gs>
            <a:gs pos="100000">
              <a:schemeClr val="accent2">
                <a:hueOff val="494214"/>
                <a:satOff val="-11046"/>
                <a:lumOff val="-10457"/>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FBDE6FF4-2BDC-2647-A768-4D0FC3C28CF4}">
      <dsp:nvSpPr>
        <dsp:cNvPr id="0" name=""/>
        <dsp:cNvSpPr/>
      </dsp:nvSpPr>
      <dsp:spPr>
        <a:xfrm>
          <a:off x="229908" y="3224233"/>
          <a:ext cx="374596" cy="374596"/>
        </a:xfrm>
        <a:prstGeom prst="ellipse">
          <a:avLst/>
        </a:prstGeom>
        <a:gradFill rotWithShape="0">
          <a:gsLst>
            <a:gs pos="0">
              <a:schemeClr val="accent2">
                <a:hueOff val="543636"/>
                <a:satOff val="-12151"/>
                <a:lumOff val="-11503"/>
                <a:alphaOff val="0"/>
                <a:tint val="96000"/>
                <a:lumMod val="104000"/>
              </a:schemeClr>
            </a:gs>
            <a:gs pos="100000">
              <a:schemeClr val="accent2">
                <a:hueOff val="543636"/>
                <a:satOff val="-12151"/>
                <a:lumOff val="-11503"/>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364E929B-B2D1-8548-9EC7-915278A820AF}">
      <dsp:nvSpPr>
        <dsp:cNvPr id="0" name=""/>
        <dsp:cNvSpPr/>
      </dsp:nvSpPr>
      <dsp:spPr>
        <a:xfrm>
          <a:off x="730505" y="3491219"/>
          <a:ext cx="544868" cy="544868"/>
        </a:xfrm>
        <a:prstGeom prst="ellipse">
          <a:avLst/>
        </a:prstGeom>
        <a:gradFill rotWithShape="0">
          <a:gsLst>
            <a:gs pos="0">
              <a:schemeClr val="accent2">
                <a:hueOff val="593057"/>
                <a:satOff val="-13255"/>
                <a:lumOff val="-12549"/>
                <a:alphaOff val="0"/>
                <a:tint val="96000"/>
                <a:lumMod val="104000"/>
              </a:schemeClr>
            </a:gs>
            <a:gs pos="100000">
              <a:schemeClr val="accent2">
                <a:hueOff val="593057"/>
                <a:satOff val="-13255"/>
                <a:lumOff val="-12549"/>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9C8D31B1-43EA-5043-89DF-D81CBDF73E0E}">
      <dsp:nvSpPr>
        <dsp:cNvPr id="0" name=""/>
        <dsp:cNvSpPr/>
      </dsp:nvSpPr>
      <dsp:spPr>
        <a:xfrm>
          <a:off x="1431342" y="3925070"/>
          <a:ext cx="238379" cy="238379"/>
        </a:xfrm>
        <a:prstGeom prst="ellipse">
          <a:avLst/>
        </a:prstGeom>
        <a:gradFill rotWithShape="0">
          <a:gsLst>
            <a:gs pos="0">
              <a:schemeClr val="accent2">
                <a:hueOff val="642479"/>
                <a:satOff val="-14360"/>
                <a:lumOff val="-13594"/>
                <a:alphaOff val="0"/>
                <a:tint val="96000"/>
                <a:lumMod val="104000"/>
              </a:schemeClr>
            </a:gs>
            <a:gs pos="100000">
              <a:schemeClr val="accent2">
                <a:hueOff val="642479"/>
                <a:satOff val="-14360"/>
                <a:lumOff val="-13594"/>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1DABEA83-4C88-6145-8903-A8D16B35F00F}">
      <dsp:nvSpPr>
        <dsp:cNvPr id="0" name=""/>
        <dsp:cNvSpPr/>
      </dsp:nvSpPr>
      <dsp:spPr>
        <a:xfrm>
          <a:off x="1564834" y="3491219"/>
          <a:ext cx="374596" cy="374596"/>
        </a:xfrm>
        <a:prstGeom prst="ellipse">
          <a:avLst/>
        </a:prstGeom>
        <a:gradFill rotWithShape="0">
          <a:gsLst>
            <a:gs pos="0">
              <a:schemeClr val="accent2">
                <a:hueOff val="691900"/>
                <a:satOff val="-15465"/>
                <a:lumOff val="-14640"/>
                <a:alphaOff val="0"/>
                <a:tint val="96000"/>
                <a:lumMod val="104000"/>
              </a:schemeClr>
            </a:gs>
            <a:gs pos="100000">
              <a:schemeClr val="accent2">
                <a:hueOff val="691900"/>
                <a:satOff val="-15465"/>
                <a:lumOff val="-1464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78ED99D2-5278-6E4A-8BF2-8BD3988BC9BC}">
      <dsp:nvSpPr>
        <dsp:cNvPr id="0" name=""/>
        <dsp:cNvSpPr/>
      </dsp:nvSpPr>
      <dsp:spPr>
        <a:xfrm>
          <a:off x="1898566" y="3958443"/>
          <a:ext cx="238379" cy="238379"/>
        </a:xfrm>
        <a:prstGeom prst="ellipse">
          <a:avLst/>
        </a:prstGeom>
        <a:gradFill rotWithShape="0">
          <a:gsLst>
            <a:gs pos="0">
              <a:schemeClr val="accent2">
                <a:hueOff val="741322"/>
                <a:satOff val="-16569"/>
                <a:lumOff val="-15686"/>
                <a:alphaOff val="0"/>
                <a:tint val="96000"/>
                <a:lumMod val="104000"/>
              </a:schemeClr>
            </a:gs>
            <a:gs pos="100000">
              <a:schemeClr val="accent2">
                <a:hueOff val="741322"/>
                <a:satOff val="-16569"/>
                <a:lumOff val="-15686"/>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F3AF544A-5EA4-AF44-8914-846067FAAC5D}">
      <dsp:nvSpPr>
        <dsp:cNvPr id="0" name=""/>
        <dsp:cNvSpPr/>
      </dsp:nvSpPr>
      <dsp:spPr>
        <a:xfrm>
          <a:off x="2198925" y="3424472"/>
          <a:ext cx="544868" cy="544868"/>
        </a:xfrm>
        <a:prstGeom prst="ellipse">
          <a:avLst/>
        </a:prstGeom>
        <a:gradFill rotWithShape="0">
          <a:gsLst>
            <a:gs pos="0">
              <a:schemeClr val="accent2">
                <a:hueOff val="790743"/>
                <a:satOff val="-17674"/>
                <a:lumOff val="-16732"/>
                <a:alphaOff val="0"/>
                <a:tint val="96000"/>
                <a:lumMod val="104000"/>
              </a:schemeClr>
            </a:gs>
            <a:gs pos="100000">
              <a:schemeClr val="accent2">
                <a:hueOff val="790743"/>
                <a:satOff val="-17674"/>
                <a:lumOff val="-16732"/>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8CE1A57C-CD8D-134A-94E2-6572497F4298}">
      <dsp:nvSpPr>
        <dsp:cNvPr id="0" name=""/>
        <dsp:cNvSpPr/>
      </dsp:nvSpPr>
      <dsp:spPr>
        <a:xfrm>
          <a:off x="2933135" y="3290980"/>
          <a:ext cx="374596" cy="374596"/>
        </a:xfrm>
        <a:prstGeom prst="ellipse">
          <a:avLst/>
        </a:prstGeom>
        <a:gradFill rotWithShape="0">
          <a:gsLst>
            <a:gs pos="0">
              <a:schemeClr val="accent2">
                <a:hueOff val="840164"/>
                <a:satOff val="-18778"/>
                <a:lumOff val="-17777"/>
                <a:alphaOff val="0"/>
                <a:tint val="96000"/>
                <a:lumMod val="104000"/>
              </a:schemeClr>
            </a:gs>
            <a:gs pos="100000">
              <a:schemeClr val="accent2">
                <a:hueOff val="840164"/>
                <a:satOff val="-18778"/>
                <a:lumOff val="-17777"/>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56BCF5D0-CD04-D746-AAC6-B4E2BC713CC1}">
      <dsp:nvSpPr>
        <dsp:cNvPr id="0" name=""/>
        <dsp:cNvSpPr/>
      </dsp:nvSpPr>
      <dsp:spPr>
        <a:xfrm>
          <a:off x="3307731" y="1721886"/>
          <a:ext cx="1100137" cy="2100282"/>
        </a:xfrm>
        <a:prstGeom prst="chevron">
          <a:avLst>
            <a:gd name="adj" fmla="val 6231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3E8D3034-AB13-1D41-83B0-3555DC1134FA}">
      <dsp:nvSpPr>
        <dsp:cNvPr id="0" name=""/>
        <dsp:cNvSpPr/>
      </dsp:nvSpPr>
      <dsp:spPr>
        <a:xfrm>
          <a:off x="4207844" y="1721886"/>
          <a:ext cx="1100137" cy="2100282"/>
        </a:xfrm>
        <a:prstGeom prst="chevron">
          <a:avLst>
            <a:gd name="adj" fmla="val 62310"/>
          </a:avLst>
        </a:prstGeom>
        <a:gradFill rotWithShape="0">
          <a:gsLst>
            <a:gs pos="0">
              <a:schemeClr val="accent2">
                <a:hueOff val="889586"/>
                <a:satOff val="-19883"/>
                <a:lumOff val="-18823"/>
                <a:alphaOff val="0"/>
                <a:tint val="96000"/>
                <a:lumMod val="104000"/>
              </a:schemeClr>
            </a:gs>
            <a:gs pos="100000">
              <a:schemeClr val="accent2">
                <a:hueOff val="889586"/>
                <a:satOff val="-19883"/>
                <a:lumOff val="-18823"/>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97E64FCD-E792-BF44-9E9A-71601700791E}">
      <dsp:nvSpPr>
        <dsp:cNvPr id="0" name=""/>
        <dsp:cNvSpPr/>
      </dsp:nvSpPr>
      <dsp:spPr>
        <a:xfrm>
          <a:off x="5427997" y="1548314"/>
          <a:ext cx="2550318" cy="2550318"/>
        </a:xfrm>
        <a:prstGeom prst="ellipse">
          <a:avLst/>
        </a:prstGeom>
        <a:gradFill rotWithShape="0">
          <a:gsLst>
            <a:gs pos="0">
              <a:schemeClr val="accent2">
                <a:hueOff val="889586"/>
                <a:satOff val="-19883"/>
                <a:lumOff val="-18823"/>
                <a:alphaOff val="0"/>
                <a:tint val="96000"/>
                <a:lumMod val="104000"/>
              </a:schemeClr>
            </a:gs>
            <a:gs pos="100000">
              <a:schemeClr val="accent2">
                <a:hueOff val="889586"/>
                <a:satOff val="-19883"/>
                <a:lumOff val="-18823"/>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s-ES_tradnl" sz="2000" kern="1200" dirty="0"/>
            <a:t>Medio</a:t>
          </a:r>
          <a:r>
            <a:rPr lang="es-ES_tradnl" sz="2000" kern="1200" baseline="0" dirty="0"/>
            <a:t> de sobrevivencia simbólica </a:t>
          </a:r>
          <a:endParaRPr lang="es-ES_tradnl" sz="2000" kern="1200" dirty="0"/>
        </a:p>
      </dsp:txBody>
      <dsp:txXfrm>
        <a:off x="5801482" y="1921799"/>
        <a:ext cx="1803348" cy="18033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0C2A67-D8C8-450D-AD7D-24673C11A05D}">
      <dsp:nvSpPr>
        <dsp:cNvPr id="0" name=""/>
        <dsp:cNvSpPr/>
      </dsp:nvSpPr>
      <dsp:spPr>
        <a:xfrm>
          <a:off x="0" y="126999"/>
          <a:ext cx="6096000" cy="3810000"/>
        </a:xfrm>
        <a:prstGeom prst="swooshArrow">
          <a:avLst>
            <a:gd name="adj1" fmla="val 25000"/>
            <a:gd name="adj2" fmla="val 25000"/>
          </a:avLst>
        </a:prstGeom>
        <a:solidFill>
          <a:schemeClr val="accent2"/>
        </a:solidFill>
        <a:ln>
          <a:solidFill>
            <a:schemeClr val="accent3"/>
          </a:solidFill>
        </a:ln>
        <a:effectLst/>
      </dsp:spPr>
      <dsp:style>
        <a:lnRef idx="0">
          <a:scrgbClr r="0" g="0" b="0"/>
        </a:lnRef>
        <a:fillRef idx="1">
          <a:scrgbClr r="0" g="0" b="0"/>
        </a:fillRef>
        <a:effectRef idx="0">
          <a:scrgbClr r="0" g="0" b="0"/>
        </a:effectRef>
        <a:fontRef idx="minor"/>
      </dsp:style>
    </dsp:sp>
    <dsp:sp modelId="{01E5632A-C4E1-4236-95BA-5E62A221EF93}">
      <dsp:nvSpPr>
        <dsp:cNvPr id="0" name=""/>
        <dsp:cNvSpPr/>
      </dsp:nvSpPr>
      <dsp:spPr>
        <a:xfrm>
          <a:off x="1417320" y="2203449"/>
          <a:ext cx="213360" cy="213360"/>
        </a:xfrm>
        <a:prstGeom prst="ellipse">
          <a:avLst/>
        </a:prstGeom>
        <a:solidFill>
          <a:srgbClr val="00206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18AA92-3716-4776-A3F9-72DBDFD24C58}">
      <dsp:nvSpPr>
        <dsp:cNvPr id="0" name=""/>
        <dsp:cNvSpPr/>
      </dsp:nvSpPr>
      <dsp:spPr>
        <a:xfrm>
          <a:off x="1031770" y="2437129"/>
          <a:ext cx="1981200" cy="1626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055" tIns="0" rIns="0" bIns="0" numCol="1" spcCol="1270" anchor="t" anchorCtr="0">
          <a:noAutofit/>
        </a:bodyPr>
        <a:lstStyle/>
        <a:p>
          <a:pPr marL="0" lvl="0" indent="0" algn="l" defTabSz="800100">
            <a:lnSpc>
              <a:spcPct val="90000"/>
            </a:lnSpc>
            <a:spcBef>
              <a:spcPct val="0"/>
            </a:spcBef>
            <a:spcAft>
              <a:spcPct val="35000"/>
            </a:spcAft>
            <a:buNone/>
          </a:pPr>
          <a:r>
            <a:rPr lang="es-ES_tradnl" sz="1800" b="1" kern="1200" dirty="0">
              <a:solidFill>
                <a:schemeClr val="tx1"/>
              </a:solidFill>
            </a:rPr>
            <a:t>Economía religiosa de monopolio</a:t>
          </a:r>
          <a:endParaRPr lang="es-CL" sz="1800" b="1" kern="1200" dirty="0">
            <a:solidFill>
              <a:schemeClr val="tx1"/>
            </a:solidFill>
          </a:endParaRPr>
        </a:p>
      </dsp:txBody>
      <dsp:txXfrm>
        <a:off x="1031770" y="2437129"/>
        <a:ext cx="1981200" cy="1626870"/>
      </dsp:txXfrm>
    </dsp:sp>
    <dsp:sp modelId="{CF5B5C89-70EA-4696-9665-7256517E2B99}">
      <dsp:nvSpPr>
        <dsp:cNvPr id="0" name=""/>
        <dsp:cNvSpPr/>
      </dsp:nvSpPr>
      <dsp:spPr>
        <a:xfrm>
          <a:off x="3552056" y="1095895"/>
          <a:ext cx="365760" cy="365760"/>
        </a:xfrm>
        <a:prstGeom prst="ellipse">
          <a:avLst/>
        </a:prstGeom>
        <a:solidFill>
          <a:srgbClr val="00206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9C2BE2-DB26-4AB7-9CB9-445895666833}">
      <dsp:nvSpPr>
        <dsp:cNvPr id="0" name=""/>
        <dsp:cNvSpPr/>
      </dsp:nvSpPr>
      <dsp:spPr>
        <a:xfrm>
          <a:off x="3480057" y="1541779"/>
          <a:ext cx="1981200" cy="2522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809" tIns="0" rIns="0" bIns="0" numCol="1" spcCol="1270" anchor="t" anchorCtr="0">
          <a:noAutofit/>
        </a:bodyPr>
        <a:lstStyle/>
        <a:p>
          <a:pPr marL="0" lvl="0" indent="0" algn="l" defTabSz="800100">
            <a:lnSpc>
              <a:spcPct val="90000"/>
            </a:lnSpc>
            <a:spcBef>
              <a:spcPct val="0"/>
            </a:spcBef>
            <a:spcAft>
              <a:spcPct val="35000"/>
            </a:spcAft>
            <a:buNone/>
          </a:pPr>
          <a:r>
            <a:rPr lang="es-ES_tradnl" sz="1800" b="1" kern="1200" dirty="0">
              <a:solidFill>
                <a:schemeClr val="tx1"/>
              </a:solidFill>
            </a:rPr>
            <a:t>Economía religiosa de competencia</a:t>
          </a:r>
          <a:endParaRPr lang="es-CL" sz="1800" b="1" kern="1200" dirty="0">
            <a:solidFill>
              <a:schemeClr val="tx1"/>
            </a:solidFill>
          </a:endParaRPr>
        </a:p>
      </dsp:txBody>
      <dsp:txXfrm>
        <a:off x="3480057" y="1541779"/>
        <a:ext cx="1981200" cy="25222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FCA46B-96B8-9140-9D61-B886C3F71F44}">
      <dsp:nvSpPr>
        <dsp:cNvPr id="0" name=""/>
        <dsp:cNvSpPr/>
      </dsp:nvSpPr>
      <dsp:spPr>
        <a:xfrm>
          <a:off x="-6126981" y="-937410"/>
          <a:ext cx="7293488" cy="7293488"/>
        </a:xfrm>
        <a:prstGeom prst="blockArc">
          <a:avLst>
            <a:gd name="adj1" fmla="val 18900000"/>
            <a:gd name="adj2" fmla="val 2700000"/>
            <a:gd name="adj3" fmla="val 296"/>
          </a:avLst>
        </a:prstGeom>
        <a:noFill/>
        <a:ln w="9525" cap="rnd"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FE9D101-8413-2842-9216-86F5D1CB3B19}">
      <dsp:nvSpPr>
        <dsp:cNvPr id="0" name=""/>
        <dsp:cNvSpPr/>
      </dsp:nvSpPr>
      <dsp:spPr>
        <a:xfrm>
          <a:off x="509717" y="338558"/>
          <a:ext cx="6358198" cy="677550"/>
        </a:xfrm>
        <a:prstGeom prst="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7805" tIns="50800" rIns="50800" bIns="50800" numCol="1" spcCol="1270" anchor="ctr" anchorCtr="0">
          <a:noAutofit/>
        </a:bodyPr>
        <a:lstStyle/>
        <a:p>
          <a:pPr marL="0" lvl="0" indent="0" algn="l" defTabSz="889000">
            <a:lnSpc>
              <a:spcPct val="90000"/>
            </a:lnSpc>
            <a:spcBef>
              <a:spcPct val="0"/>
            </a:spcBef>
            <a:spcAft>
              <a:spcPct val="35000"/>
            </a:spcAft>
            <a:buNone/>
          </a:pPr>
          <a:r>
            <a:rPr lang="es-ES_tradnl" sz="2000" kern="1200" dirty="0" err="1">
              <a:solidFill>
                <a:schemeClr val="tx1"/>
              </a:solidFill>
            </a:rPr>
            <a:t>Transnacionalizaci</a:t>
          </a:r>
          <a:r>
            <a:rPr lang="es-ES" sz="2000" kern="1200" dirty="0" err="1">
              <a:solidFill>
                <a:schemeClr val="tx1"/>
              </a:solidFill>
            </a:rPr>
            <a:t>ón</a:t>
          </a:r>
          <a:r>
            <a:rPr lang="es-ES" sz="2000" kern="1200" dirty="0">
              <a:solidFill>
                <a:schemeClr val="tx1"/>
              </a:solidFill>
            </a:rPr>
            <a:t> de las redes de comunicación </a:t>
          </a:r>
          <a:endParaRPr lang="es-ES_tradnl" sz="2000" kern="1200" dirty="0">
            <a:solidFill>
              <a:schemeClr val="tx1"/>
            </a:solidFill>
          </a:endParaRPr>
        </a:p>
      </dsp:txBody>
      <dsp:txXfrm>
        <a:off x="509717" y="338558"/>
        <a:ext cx="6358198" cy="677550"/>
      </dsp:txXfrm>
    </dsp:sp>
    <dsp:sp modelId="{4B5DE160-E759-D541-A40D-0C898EAB5267}">
      <dsp:nvSpPr>
        <dsp:cNvPr id="0" name=""/>
        <dsp:cNvSpPr/>
      </dsp:nvSpPr>
      <dsp:spPr>
        <a:xfrm>
          <a:off x="86248" y="253864"/>
          <a:ext cx="846937" cy="846937"/>
        </a:xfrm>
        <a:prstGeom prst="ellipse">
          <a:avLst/>
        </a:prstGeom>
        <a:solidFill>
          <a:schemeClr val="lt1">
            <a:hueOff val="0"/>
            <a:satOff val="0"/>
            <a:lumOff val="0"/>
            <a:alphaOff val="0"/>
          </a:schemeClr>
        </a:solidFill>
        <a:ln w="9525"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331F687-F23E-C64A-83AD-89DC24C19128}">
      <dsp:nvSpPr>
        <dsp:cNvPr id="0" name=""/>
        <dsp:cNvSpPr/>
      </dsp:nvSpPr>
      <dsp:spPr>
        <a:xfrm>
          <a:off x="995230" y="1354558"/>
          <a:ext cx="5872685" cy="677550"/>
        </a:xfrm>
        <a:prstGeom prst="rect">
          <a:avLst/>
        </a:prstGeom>
        <a:gradFill rotWithShape="0">
          <a:gsLst>
            <a:gs pos="0">
              <a:schemeClr val="accent2">
                <a:hueOff val="222396"/>
                <a:satOff val="-4971"/>
                <a:lumOff val="-4706"/>
                <a:alphaOff val="0"/>
                <a:tint val="96000"/>
                <a:lumMod val="104000"/>
              </a:schemeClr>
            </a:gs>
            <a:gs pos="100000">
              <a:schemeClr val="accent2">
                <a:hueOff val="222396"/>
                <a:satOff val="-4971"/>
                <a:lumOff val="-4706"/>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7805" tIns="50800" rIns="50800" bIns="50800" numCol="1" spcCol="1270" anchor="ctr" anchorCtr="0">
          <a:noAutofit/>
        </a:bodyPr>
        <a:lstStyle/>
        <a:p>
          <a:pPr marL="0" lvl="0" indent="0" algn="l" defTabSz="889000">
            <a:lnSpc>
              <a:spcPct val="90000"/>
            </a:lnSpc>
            <a:spcBef>
              <a:spcPct val="0"/>
            </a:spcBef>
            <a:spcAft>
              <a:spcPct val="35000"/>
            </a:spcAft>
            <a:buNone/>
          </a:pPr>
          <a:r>
            <a:rPr lang="es-ES_tradnl" sz="2000" kern="1200" dirty="0">
              <a:solidFill>
                <a:schemeClr val="tx1"/>
              </a:solidFill>
            </a:rPr>
            <a:t>Empobrecimiento y anomia de las masas</a:t>
          </a:r>
        </a:p>
      </dsp:txBody>
      <dsp:txXfrm>
        <a:off x="995230" y="1354558"/>
        <a:ext cx="5872685" cy="677550"/>
      </dsp:txXfrm>
    </dsp:sp>
    <dsp:sp modelId="{67524AAD-2882-4D44-9406-50F573674412}">
      <dsp:nvSpPr>
        <dsp:cNvPr id="0" name=""/>
        <dsp:cNvSpPr/>
      </dsp:nvSpPr>
      <dsp:spPr>
        <a:xfrm>
          <a:off x="571761" y="1269864"/>
          <a:ext cx="846937" cy="846937"/>
        </a:xfrm>
        <a:prstGeom prst="ellipse">
          <a:avLst/>
        </a:prstGeom>
        <a:solidFill>
          <a:schemeClr val="lt1">
            <a:hueOff val="0"/>
            <a:satOff val="0"/>
            <a:lumOff val="0"/>
            <a:alphaOff val="0"/>
          </a:schemeClr>
        </a:solidFill>
        <a:ln w="9525" cap="rnd" cmpd="sng" algn="ctr">
          <a:solidFill>
            <a:schemeClr val="accent2">
              <a:hueOff val="222396"/>
              <a:satOff val="-4971"/>
              <a:lumOff val="-4706"/>
              <a:alphaOff val="0"/>
            </a:schemeClr>
          </a:solidFill>
          <a:prstDash val="solid"/>
        </a:ln>
        <a:effectLst/>
      </dsp:spPr>
      <dsp:style>
        <a:lnRef idx="1">
          <a:scrgbClr r="0" g="0" b="0"/>
        </a:lnRef>
        <a:fillRef idx="1">
          <a:scrgbClr r="0" g="0" b="0"/>
        </a:fillRef>
        <a:effectRef idx="0">
          <a:scrgbClr r="0" g="0" b="0"/>
        </a:effectRef>
        <a:fontRef idx="minor"/>
      </dsp:style>
    </dsp:sp>
    <dsp:sp modelId="{C2904B5E-8ABC-6E48-9156-D4249EEAD12D}">
      <dsp:nvSpPr>
        <dsp:cNvPr id="0" name=""/>
        <dsp:cNvSpPr/>
      </dsp:nvSpPr>
      <dsp:spPr>
        <a:xfrm>
          <a:off x="1144243" y="2370558"/>
          <a:ext cx="5723672" cy="677550"/>
        </a:xfrm>
        <a:prstGeom prst="rect">
          <a:avLst/>
        </a:prstGeom>
        <a:gradFill rotWithShape="0">
          <a:gsLst>
            <a:gs pos="0">
              <a:schemeClr val="accent2">
                <a:hueOff val="444793"/>
                <a:satOff val="-9942"/>
                <a:lumOff val="-9412"/>
                <a:alphaOff val="0"/>
                <a:tint val="96000"/>
                <a:lumMod val="104000"/>
              </a:schemeClr>
            </a:gs>
            <a:gs pos="100000">
              <a:schemeClr val="accent2">
                <a:hueOff val="444793"/>
                <a:satOff val="-9942"/>
                <a:lumOff val="-9412"/>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7805" tIns="50800" rIns="50800" bIns="50800" numCol="1" spcCol="1270" anchor="ctr" anchorCtr="0">
          <a:noAutofit/>
        </a:bodyPr>
        <a:lstStyle/>
        <a:p>
          <a:pPr marL="0" lvl="0" indent="0" algn="l" defTabSz="889000">
            <a:lnSpc>
              <a:spcPct val="90000"/>
            </a:lnSpc>
            <a:spcBef>
              <a:spcPct val="0"/>
            </a:spcBef>
            <a:spcAft>
              <a:spcPct val="35000"/>
            </a:spcAft>
            <a:buNone/>
          </a:pPr>
          <a:r>
            <a:rPr lang="es-ES_tradnl" sz="2000" kern="1200" dirty="0">
              <a:solidFill>
                <a:schemeClr val="tx1"/>
              </a:solidFill>
            </a:rPr>
            <a:t>Ausencia de movimientos sociales </a:t>
          </a:r>
          <a:r>
            <a:rPr lang="es-ES_tradnl" sz="2000" kern="1200" dirty="0" err="1">
              <a:solidFill>
                <a:schemeClr val="tx1"/>
              </a:solidFill>
            </a:rPr>
            <a:t>aut</a:t>
          </a:r>
          <a:r>
            <a:rPr lang="es-ES" sz="2000" kern="1200" dirty="0" err="1">
              <a:solidFill>
                <a:schemeClr val="tx1"/>
              </a:solidFill>
            </a:rPr>
            <a:t>ónomos</a:t>
          </a:r>
          <a:r>
            <a:rPr lang="es-ES" sz="2000" kern="1200" dirty="0">
              <a:solidFill>
                <a:schemeClr val="tx1"/>
              </a:solidFill>
            </a:rPr>
            <a:t> y juego político cerrado</a:t>
          </a:r>
          <a:endParaRPr lang="es-ES_tradnl" sz="2000" kern="1200" dirty="0">
            <a:solidFill>
              <a:schemeClr val="tx1"/>
            </a:solidFill>
          </a:endParaRPr>
        </a:p>
      </dsp:txBody>
      <dsp:txXfrm>
        <a:off x="1144243" y="2370558"/>
        <a:ext cx="5723672" cy="677550"/>
      </dsp:txXfrm>
    </dsp:sp>
    <dsp:sp modelId="{A6830BD8-C9D9-0746-9DEF-258AF46851D7}">
      <dsp:nvSpPr>
        <dsp:cNvPr id="0" name=""/>
        <dsp:cNvSpPr/>
      </dsp:nvSpPr>
      <dsp:spPr>
        <a:xfrm>
          <a:off x="720774" y="2285864"/>
          <a:ext cx="846937" cy="846937"/>
        </a:xfrm>
        <a:prstGeom prst="ellipse">
          <a:avLst/>
        </a:prstGeom>
        <a:solidFill>
          <a:schemeClr val="lt1">
            <a:hueOff val="0"/>
            <a:satOff val="0"/>
            <a:lumOff val="0"/>
            <a:alphaOff val="0"/>
          </a:schemeClr>
        </a:solidFill>
        <a:ln w="9525" cap="rnd" cmpd="sng" algn="ctr">
          <a:solidFill>
            <a:schemeClr val="accent2">
              <a:hueOff val="444793"/>
              <a:satOff val="-9942"/>
              <a:lumOff val="-9412"/>
              <a:alphaOff val="0"/>
            </a:schemeClr>
          </a:solidFill>
          <a:prstDash val="solid"/>
        </a:ln>
        <a:effectLst/>
      </dsp:spPr>
      <dsp:style>
        <a:lnRef idx="1">
          <a:scrgbClr r="0" g="0" b="0"/>
        </a:lnRef>
        <a:fillRef idx="1">
          <a:scrgbClr r="0" g="0" b="0"/>
        </a:fillRef>
        <a:effectRef idx="0">
          <a:scrgbClr r="0" g="0" b="0"/>
        </a:effectRef>
        <a:fontRef idx="minor"/>
      </dsp:style>
    </dsp:sp>
    <dsp:sp modelId="{572A62F5-0CC1-1B4B-B650-8DE9C38DD451}">
      <dsp:nvSpPr>
        <dsp:cNvPr id="0" name=""/>
        <dsp:cNvSpPr/>
      </dsp:nvSpPr>
      <dsp:spPr>
        <a:xfrm>
          <a:off x="995230" y="3386558"/>
          <a:ext cx="5872685" cy="677550"/>
        </a:xfrm>
        <a:prstGeom prst="rect">
          <a:avLst/>
        </a:prstGeom>
        <a:gradFill rotWithShape="0">
          <a:gsLst>
            <a:gs pos="0">
              <a:schemeClr val="accent2">
                <a:hueOff val="667189"/>
                <a:satOff val="-14912"/>
                <a:lumOff val="-14117"/>
                <a:alphaOff val="0"/>
                <a:tint val="96000"/>
                <a:lumMod val="104000"/>
              </a:schemeClr>
            </a:gs>
            <a:gs pos="100000">
              <a:schemeClr val="accent2">
                <a:hueOff val="667189"/>
                <a:satOff val="-14912"/>
                <a:lumOff val="-14117"/>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7805" tIns="50800" rIns="50800" bIns="50800" numCol="1" spcCol="1270" anchor="ctr" anchorCtr="0">
          <a:noAutofit/>
        </a:bodyPr>
        <a:lstStyle/>
        <a:p>
          <a:pPr marL="0" lvl="0" indent="0" algn="l" defTabSz="889000">
            <a:lnSpc>
              <a:spcPct val="90000"/>
            </a:lnSpc>
            <a:spcBef>
              <a:spcPct val="0"/>
            </a:spcBef>
            <a:spcAft>
              <a:spcPct val="35000"/>
            </a:spcAft>
            <a:buNone/>
          </a:pPr>
          <a:r>
            <a:rPr lang="es-ES_tradnl" sz="2000" kern="1200" dirty="0">
              <a:solidFill>
                <a:schemeClr val="tx1"/>
              </a:solidFill>
            </a:rPr>
            <a:t>Fracaso de catolicismo radical</a:t>
          </a:r>
        </a:p>
      </dsp:txBody>
      <dsp:txXfrm>
        <a:off x="995230" y="3386558"/>
        <a:ext cx="5872685" cy="677550"/>
      </dsp:txXfrm>
    </dsp:sp>
    <dsp:sp modelId="{B95C1DF1-19E8-D943-9BD9-9CF647564422}">
      <dsp:nvSpPr>
        <dsp:cNvPr id="0" name=""/>
        <dsp:cNvSpPr/>
      </dsp:nvSpPr>
      <dsp:spPr>
        <a:xfrm>
          <a:off x="571761" y="3301864"/>
          <a:ext cx="846937" cy="846937"/>
        </a:xfrm>
        <a:prstGeom prst="ellipse">
          <a:avLst/>
        </a:prstGeom>
        <a:solidFill>
          <a:schemeClr val="lt1">
            <a:hueOff val="0"/>
            <a:satOff val="0"/>
            <a:lumOff val="0"/>
            <a:alphaOff val="0"/>
          </a:schemeClr>
        </a:solidFill>
        <a:ln w="9525" cap="rnd" cmpd="sng" algn="ctr">
          <a:solidFill>
            <a:schemeClr val="accent2">
              <a:hueOff val="667189"/>
              <a:satOff val="-14912"/>
              <a:lumOff val="-14117"/>
              <a:alphaOff val="0"/>
            </a:schemeClr>
          </a:solidFill>
          <a:prstDash val="solid"/>
        </a:ln>
        <a:effectLst/>
      </dsp:spPr>
      <dsp:style>
        <a:lnRef idx="1">
          <a:scrgbClr r="0" g="0" b="0"/>
        </a:lnRef>
        <a:fillRef idx="1">
          <a:scrgbClr r="0" g="0" b="0"/>
        </a:fillRef>
        <a:effectRef idx="0">
          <a:scrgbClr r="0" g="0" b="0"/>
        </a:effectRef>
        <a:fontRef idx="minor"/>
      </dsp:style>
    </dsp:sp>
    <dsp:sp modelId="{5F237450-C2AD-0144-9178-D2B9FAD263A0}">
      <dsp:nvSpPr>
        <dsp:cNvPr id="0" name=""/>
        <dsp:cNvSpPr/>
      </dsp:nvSpPr>
      <dsp:spPr>
        <a:xfrm>
          <a:off x="509717" y="4402558"/>
          <a:ext cx="6358198" cy="677550"/>
        </a:xfrm>
        <a:prstGeom prst="rect">
          <a:avLst/>
        </a:prstGeom>
        <a:gradFill rotWithShape="0">
          <a:gsLst>
            <a:gs pos="0">
              <a:schemeClr val="accent2">
                <a:hueOff val="889586"/>
                <a:satOff val="-19883"/>
                <a:lumOff val="-18823"/>
                <a:alphaOff val="0"/>
                <a:tint val="96000"/>
                <a:lumMod val="104000"/>
              </a:schemeClr>
            </a:gs>
            <a:gs pos="100000">
              <a:schemeClr val="accent2">
                <a:hueOff val="889586"/>
                <a:satOff val="-19883"/>
                <a:lumOff val="-18823"/>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7805" tIns="50800" rIns="50800" bIns="50800" numCol="1" spcCol="1270" anchor="ctr" anchorCtr="0">
          <a:noAutofit/>
        </a:bodyPr>
        <a:lstStyle/>
        <a:p>
          <a:pPr marL="0" lvl="0" indent="0" algn="l" defTabSz="889000">
            <a:lnSpc>
              <a:spcPct val="90000"/>
            </a:lnSpc>
            <a:spcBef>
              <a:spcPct val="0"/>
            </a:spcBef>
            <a:spcAft>
              <a:spcPct val="35000"/>
            </a:spcAft>
            <a:buNone/>
          </a:pPr>
          <a:r>
            <a:rPr lang="es-ES_tradnl" sz="2000" kern="1200" dirty="0" err="1">
              <a:solidFill>
                <a:schemeClr val="tx1"/>
              </a:solidFill>
            </a:rPr>
            <a:t>Perpetuaci</a:t>
          </a:r>
          <a:r>
            <a:rPr lang="es-ES" sz="2000" kern="1200" dirty="0" err="1">
              <a:solidFill>
                <a:schemeClr val="tx1"/>
              </a:solidFill>
            </a:rPr>
            <a:t>ón</a:t>
          </a:r>
          <a:r>
            <a:rPr lang="es-ES" sz="2000" kern="1200" dirty="0">
              <a:solidFill>
                <a:schemeClr val="tx1"/>
              </a:solidFill>
            </a:rPr>
            <a:t> de las estructuras católicas articuladas al Estado</a:t>
          </a:r>
          <a:endParaRPr lang="es-ES_tradnl" sz="2000" kern="1200" dirty="0">
            <a:solidFill>
              <a:schemeClr val="tx1"/>
            </a:solidFill>
          </a:endParaRPr>
        </a:p>
      </dsp:txBody>
      <dsp:txXfrm>
        <a:off x="509717" y="4402558"/>
        <a:ext cx="6358198" cy="677550"/>
      </dsp:txXfrm>
    </dsp:sp>
    <dsp:sp modelId="{2B2BE273-C3B2-E04C-A269-E198C9E870D7}">
      <dsp:nvSpPr>
        <dsp:cNvPr id="0" name=""/>
        <dsp:cNvSpPr/>
      </dsp:nvSpPr>
      <dsp:spPr>
        <a:xfrm>
          <a:off x="86248" y="4317864"/>
          <a:ext cx="846937" cy="846937"/>
        </a:xfrm>
        <a:prstGeom prst="ellipse">
          <a:avLst/>
        </a:prstGeom>
        <a:solidFill>
          <a:schemeClr val="lt1">
            <a:hueOff val="0"/>
            <a:satOff val="0"/>
            <a:lumOff val="0"/>
            <a:alphaOff val="0"/>
          </a:schemeClr>
        </a:solidFill>
        <a:ln w="9525" cap="rnd" cmpd="sng" algn="ctr">
          <a:solidFill>
            <a:schemeClr val="accent2">
              <a:hueOff val="889586"/>
              <a:satOff val="-19883"/>
              <a:lumOff val="-18823"/>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2451EC-C6A6-A646-B7B4-DB2ECAC52997}">
      <dsp:nvSpPr>
        <dsp:cNvPr id="0" name=""/>
        <dsp:cNvSpPr/>
      </dsp:nvSpPr>
      <dsp:spPr>
        <a:xfrm>
          <a:off x="2005548" y="70869"/>
          <a:ext cx="2426775" cy="1213387"/>
        </a:xfrm>
        <a:prstGeom prst="roundRect">
          <a:avLst>
            <a:gd name="adj" fmla="val 1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_tradnl" sz="2300" kern="1200" dirty="0"/>
            <a:t>Nueva</a:t>
          </a:r>
          <a:r>
            <a:rPr lang="es-ES_tradnl" sz="2300" kern="1200" baseline="0" dirty="0"/>
            <a:t> identidad religiosa</a:t>
          </a:r>
          <a:endParaRPr lang="es-ES_tradnl" sz="2300" kern="1200" dirty="0"/>
        </a:p>
      </dsp:txBody>
      <dsp:txXfrm>
        <a:off x="2041087" y="106408"/>
        <a:ext cx="2355697" cy="1142309"/>
      </dsp:txXfrm>
    </dsp:sp>
    <dsp:sp modelId="{E0B09164-07A0-F247-845E-F749AF98B658}">
      <dsp:nvSpPr>
        <dsp:cNvPr id="0" name=""/>
        <dsp:cNvSpPr/>
      </dsp:nvSpPr>
      <dsp:spPr>
        <a:xfrm rot="3600000">
          <a:off x="3588037" y="2201915"/>
          <a:ext cx="1267158" cy="424685"/>
        </a:xfrm>
        <a:prstGeom prst="leftRightArrow">
          <a:avLst>
            <a:gd name="adj1" fmla="val 60000"/>
            <a:gd name="adj2" fmla="val 5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ES_tradnl" sz="1800" kern="1200"/>
        </a:p>
      </dsp:txBody>
      <dsp:txXfrm>
        <a:off x="3715443" y="2286852"/>
        <a:ext cx="1012347" cy="254811"/>
      </dsp:txXfrm>
    </dsp:sp>
    <dsp:sp modelId="{7094AEC0-F5D8-8A42-84A6-14DEDBBFC702}">
      <dsp:nvSpPr>
        <dsp:cNvPr id="0" name=""/>
        <dsp:cNvSpPr/>
      </dsp:nvSpPr>
      <dsp:spPr>
        <a:xfrm>
          <a:off x="4010910" y="3544259"/>
          <a:ext cx="2426775" cy="1213387"/>
        </a:xfrm>
        <a:prstGeom prst="roundRect">
          <a:avLst>
            <a:gd name="adj" fmla="val 10000"/>
          </a:avLst>
        </a:prstGeom>
        <a:gradFill rotWithShape="0">
          <a:gsLst>
            <a:gs pos="0">
              <a:schemeClr val="accent2">
                <a:hueOff val="444793"/>
                <a:satOff val="-9942"/>
                <a:lumOff val="-9412"/>
                <a:alphaOff val="0"/>
                <a:tint val="96000"/>
                <a:lumMod val="104000"/>
              </a:schemeClr>
            </a:gs>
            <a:gs pos="100000">
              <a:schemeClr val="accent2">
                <a:hueOff val="444793"/>
                <a:satOff val="-9942"/>
                <a:lumOff val="-9412"/>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_tradnl" sz="2300" kern="1200" dirty="0"/>
            <a:t>Distante del protestantismo ex</a:t>
          </a:r>
          <a:r>
            <a:rPr lang="es-ES" sz="2300" kern="1200" dirty="0" err="1"/>
            <a:t>ógeno</a:t>
          </a:r>
          <a:endParaRPr lang="es-ES_tradnl" sz="2300" kern="1200" dirty="0"/>
        </a:p>
      </dsp:txBody>
      <dsp:txXfrm>
        <a:off x="4046449" y="3579798"/>
        <a:ext cx="2355697" cy="1142309"/>
      </dsp:txXfrm>
    </dsp:sp>
    <dsp:sp modelId="{37F9AC22-7F53-E044-B6C3-2FB10018A73C}">
      <dsp:nvSpPr>
        <dsp:cNvPr id="0" name=""/>
        <dsp:cNvSpPr/>
      </dsp:nvSpPr>
      <dsp:spPr>
        <a:xfrm rot="10800000">
          <a:off x="2585356" y="3938610"/>
          <a:ext cx="1267158" cy="424685"/>
        </a:xfrm>
        <a:prstGeom prst="leftRightArrow">
          <a:avLst>
            <a:gd name="adj1" fmla="val 60000"/>
            <a:gd name="adj2" fmla="val 50000"/>
          </a:avLst>
        </a:prstGeom>
        <a:gradFill rotWithShape="0">
          <a:gsLst>
            <a:gs pos="0">
              <a:schemeClr val="accent2">
                <a:hueOff val="444793"/>
                <a:satOff val="-9942"/>
                <a:lumOff val="-9412"/>
                <a:alphaOff val="0"/>
                <a:tint val="96000"/>
                <a:lumMod val="104000"/>
              </a:schemeClr>
            </a:gs>
            <a:gs pos="100000">
              <a:schemeClr val="accent2">
                <a:hueOff val="444793"/>
                <a:satOff val="-9942"/>
                <a:lumOff val="-9412"/>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ES_tradnl" sz="1800" kern="1200"/>
        </a:p>
      </dsp:txBody>
      <dsp:txXfrm rot="10800000">
        <a:off x="2712761" y="4023547"/>
        <a:ext cx="1012347" cy="254811"/>
      </dsp:txXfrm>
    </dsp:sp>
    <dsp:sp modelId="{F55D635E-DA9A-AA41-93E8-3EF00111064F}">
      <dsp:nvSpPr>
        <dsp:cNvPr id="0" name=""/>
        <dsp:cNvSpPr/>
      </dsp:nvSpPr>
      <dsp:spPr>
        <a:xfrm>
          <a:off x="185" y="3544259"/>
          <a:ext cx="2426775" cy="1213387"/>
        </a:xfrm>
        <a:prstGeom prst="roundRect">
          <a:avLst>
            <a:gd name="adj" fmla="val 10000"/>
          </a:avLst>
        </a:prstGeom>
        <a:gradFill rotWithShape="0">
          <a:gsLst>
            <a:gs pos="0">
              <a:schemeClr val="accent2">
                <a:hueOff val="889586"/>
                <a:satOff val="-19883"/>
                <a:lumOff val="-18823"/>
                <a:alphaOff val="0"/>
                <a:tint val="96000"/>
                <a:lumMod val="104000"/>
              </a:schemeClr>
            </a:gs>
            <a:gs pos="100000">
              <a:schemeClr val="accent2">
                <a:hueOff val="889586"/>
                <a:satOff val="-19883"/>
                <a:lumOff val="-18823"/>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_tradnl" sz="2300" kern="1200" dirty="0"/>
            <a:t>Distante del catolicismo</a:t>
          </a:r>
        </a:p>
      </dsp:txBody>
      <dsp:txXfrm>
        <a:off x="35724" y="3579798"/>
        <a:ext cx="2355697" cy="1142309"/>
      </dsp:txXfrm>
    </dsp:sp>
    <dsp:sp modelId="{707B0A13-4348-D94D-A327-CA1B5C6731B7}">
      <dsp:nvSpPr>
        <dsp:cNvPr id="0" name=""/>
        <dsp:cNvSpPr/>
      </dsp:nvSpPr>
      <dsp:spPr>
        <a:xfrm rot="18000000">
          <a:off x="1582675" y="2201915"/>
          <a:ext cx="1267158" cy="424685"/>
        </a:xfrm>
        <a:prstGeom prst="leftRightArrow">
          <a:avLst>
            <a:gd name="adj1" fmla="val 60000"/>
            <a:gd name="adj2" fmla="val 50000"/>
          </a:avLst>
        </a:prstGeom>
        <a:gradFill rotWithShape="0">
          <a:gsLst>
            <a:gs pos="0">
              <a:schemeClr val="accent2">
                <a:hueOff val="889586"/>
                <a:satOff val="-19883"/>
                <a:lumOff val="-18823"/>
                <a:alphaOff val="0"/>
                <a:tint val="96000"/>
                <a:lumMod val="104000"/>
              </a:schemeClr>
            </a:gs>
            <a:gs pos="100000">
              <a:schemeClr val="accent2">
                <a:hueOff val="889586"/>
                <a:satOff val="-19883"/>
                <a:lumOff val="-18823"/>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s-ES_tradnl" sz="1800" kern="1200"/>
        </a:p>
      </dsp:txBody>
      <dsp:txXfrm>
        <a:off x="1710081" y="2286852"/>
        <a:ext cx="1012347" cy="254811"/>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8C9A9B-780C-754D-8C93-79468608F248}" type="datetimeFigureOut">
              <a:rPr lang="es-ES_tradnl" smtClean="0"/>
              <a:t>17/03/2021</a:t>
            </a:fld>
            <a:endParaRPr lang="es-ES_tradn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06A38D-C085-E645-8666-6AA89E30AFD0}" type="slidenum">
              <a:rPr lang="es-ES_tradnl" smtClean="0"/>
              <a:t>‹Nº›</a:t>
            </a:fld>
            <a:endParaRPr lang="es-ES_tradnl"/>
          </a:p>
        </p:txBody>
      </p:sp>
    </p:spTree>
    <p:extLst>
      <p:ext uri="{BB962C8B-B14F-4D97-AF65-F5344CB8AC3E}">
        <p14:creationId xmlns:p14="http://schemas.microsoft.com/office/powerpoint/2010/main" val="1619085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charset="0"/>
              </a:defRPr>
            </a:lvl1pPr>
            <a:lvl2pPr marL="742950" indent="-285750" eaLnBrk="0" hangingPunct="0">
              <a:spcBef>
                <a:spcPct val="30000"/>
              </a:spcBef>
              <a:defRPr sz="1200">
                <a:solidFill>
                  <a:schemeClr val="tx1"/>
                </a:solidFill>
                <a:latin typeface="Calibri" charset="0"/>
              </a:defRPr>
            </a:lvl2pPr>
            <a:lvl3pPr marL="1143000" indent="-228600" eaLnBrk="0" hangingPunct="0">
              <a:spcBef>
                <a:spcPct val="30000"/>
              </a:spcBef>
              <a:defRPr sz="1200">
                <a:solidFill>
                  <a:schemeClr val="tx1"/>
                </a:solidFill>
                <a:latin typeface="Calibri" charset="0"/>
              </a:defRPr>
            </a:lvl3pPr>
            <a:lvl4pPr marL="1600200" indent="-228600" eaLnBrk="0" hangingPunct="0">
              <a:spcBef>
                <a:spcPct val="30000"/>
              </a:spcBef>
              <a:defRPr sz="1200">
                <a:solidFill>
                  <a:schemeClr val="tx1"/>
                </a:solidFill>
                <a:latin typeface="Calibri" charset="0"/>
              </a:defRPr>
            </a:lvl4pPr>
            <a:lvl5pPr marL="2057400" indent="-228600" eaLnBrk="0" hangingPunct="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eaLnBrk="1" hangingPunct="1">
              <a:spcBef>
                <a:spcPct val="0"/>
              </a:spcBef>
            </a:pPr>
            <a:fld id="{86D5AD80-DDAF-F24E-8BA2-B69753B344A7}" type="slidenum">
              <a:rPr lang="es-ES" altLang="es-CL">
                <a:latin typeface="Arial" charset="0"/>
              </a:rPr>
              <a:pPr eaLnBrk="1" hangingPunct="1">
                <a:spcBef>
                  <a:spcPct val="0"/>
                </a:spcBef>
              </a:pPr>
              <a:t>5</a:t>
            </a:fld>
            <a:endParaRPr lang="es-ES" altLang="es-CL">
              <a:latin typeface="Arial" charset="0"/>
            </a:endParaRPr>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37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endParaRPr lang="es-CL" altLang="es-CL"/>
          </a:p>
        </p:txBody>
      </p:sp>
    </p:spTree>
    <p:extLst>
      <p:ext uri="{BB962C8B-B14F-4D97-AF65-F5344CB8AC3E}">
        <p14:creationId xmlns:p14="http://schemas.microsoft.com/office/powerpoint/2010/main" val="904256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Clic para editar título</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867983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Clic para editar título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049367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Clic para editar título</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1425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Clic para editar título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0543993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Clic para editar título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47580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Clic para editar título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6144077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Clic para editar título</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0425740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Clic para editar título</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015406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Clic para editar título</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134240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Clic para editar título</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16694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Clic para editar título</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77709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Clic para editar título</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01189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Clic para editar título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847867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07762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Clic para editar título</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64028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Clic para editar título</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Arrastre la imagen al marcador de posición o haga clic en el icono para agregar</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3/17/2021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36885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Clic para editar título</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3/17/2021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43089319"/>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2" Type="http://schemas.openxmlformats.org/officeDocument/2006/relationships/hyperlink" Target="mailto:LBAHAMON@UAHURTADO.C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819922" y="248433"/>
            <a:ext cx="8762260" cy="830997"/>
          </a:xfrm>
          <a:prstGeom prst="rect">
            <a:avLst/>
          </a:prstGeom>
          <a:noFill/>
        </p:spPr>
        <p:txBody>
          <a:bodyPr wrap="square" rtlCol="0">
            <a:spAutoFit/>
          </a:bodyPr>
          <a:lstStyle/>
          <a:p>
            <a:pPr algn="ctr"/>
            <a:r>
              <a:rPr lang="es-ES" sz="1600" b="1" dirty="0">
                <a:latin typeface="Arial" panose="020B0604020202020204" pitchFamily="34" charset="0"/>
                <a:ea typeface="MS Mincho" panose="02020609040205080304" pitchFamily="49" charset="-128"/>
                <a:cs typeface="Times New Roman" panose="02020603050405020304" pitchFamily="18" charset="0"/>
              </a:rPr>
              <a:t>Universidad de Chile</a:t>
            </a:r>
            <a:endParaRPr lang="es-CL" sz="1600" b="1" dirty="0">
              <a:effectLst/>
              <a:latin typeface="Cambria" panose="02040503050406030204" pitchFamily="18" charset="0"/>
              <a:ea typeface="MS Mincho" panose="02020609040205080304" pitchFamily="49" charset="-128"/>
              <a:cs typeface="Times New Roman" panose="02020603050405020304" pitchFamily="18" charset="0"/>
            </a:endParaRPr>
          </a:p>
          <a:p>
            <a:pPr algn="ctr"/>
            <a:r>
              <a:rPr lang="es-ES" sz="1600" dirty="0">
                <a:effectLst/>
                <a:latin typeface="Arial" panose="020B0604020202020204" pitchFamily="34" charset="0"/>
                <a:ea typeface="MS Mincho" panose="02020609040205080304" pitchFamily="49" charset="-128"/>
                <a:cs typeface="Times New Roman" panose="02020603050405020304" pitchFamily="18" charset="0"/>
              </a:rPr>
              <a:t>Seminario de Grado: Entre los cambios socioculturales y las crisis: efectos en la religiosidad de los sujetos en Chile (1990-2020)</a:t>
            </a:r>
          </a:p>
        </p:txBody>
      </p:sp>
      <p:sp>
        <p:nvSpPr>
          <p:cNvPr id="5" name="CuadroTexto 4"/>
          <p:cNvSpPr txBox="1"/>
          <p:nvPr/>
        </p:nvSpPr>
        <p:spPr>
          <a:xfrm>
            <a:off x="2608257" y="2827737"/>
            <a:ext cx="8117408" cy="892552"/>
          </a:xfrm>
          <a:prstGeom prst="rect">
            <a:avLst/>
          </a:prstGeom>
          <a:noFill/>
        </p:spPr>
        <p:txBody>
          <a:bodyPr wrap="square" rtlCol="0">
            <a:spAutoFit/>
          </a:bodyPr>
          <a:lstStyle/>
          <a:p>
            <a:pPr algn="ctr"/>
            <a:r>
              <a:rPr lang="es-ES_tradnl" sz="3200" b="1" i="1" dirty="0"/>
              <a:t>“</a:t>
            </a:r>
            <a:r>
              <a:rPr lang="es-ES_tradnl" sz="3200" b="1" i="1" dirty="0" err="1"/>
              <a:t>Mutaci</a:t>
            </a:r>
            <a:r>
              <a:rPr lang="es-ES" sz="3200" b="1" i="1" dirty="0" err="1"/>
              <a:t>ón</a:t>
            </a:r>
            <a:r>
              <a:rPr lang="es-ES" sz="3200" b="1" i="1" dirty="0"/>
              <a:t> religiosa en América Latina”</a:t>
            </a:r>
          </a:p>
          <a:p>
            <a:pPr algn="ctr"/>
            <a:r>
              <a:rPr lang="es-ES" sz="2000" b="1" dirty="0"/>
              <a:t>J.P. BASTIAN</a:t>
            </a:r>
            <a:endParaRPr lang="es-ES_tradnl" sz="2000" b="1" dirty="0"/>
          </a:p>
        </p:txBody>
      </p:sp>
      <p:sp>
        <p:nvSpPr>
          <p:cNvPr id="6" name="CuadroTexto 5"/>
          <p:cNvSpPr txBox="1"/>
          <p:nvPr/>
        </p:nvSpPr>
        <p:spPr>
          <a:xfrm>
            <a:off x="7300685" y="5094514"/>
            <a:ext cx="4093029" cy="400110"/>
          </a:xfrm>
          <a:prstGeom prst="rect">
            <a:avLst/>
          </a:prstGeom>
          <a:noFill/>
        </p:spPr>
        <p:txBody>
          <a:bodyPr wrap="square" rtlCol="0">
            <a:spAutoFit/>
          </a:bodyPr>
          <a:lstStyle/>
          <a:p>
            <a:pPr algn="ctr"/>
            <a:r>
              <a:rPr lang="es-ES_tradnl" sz="2000" b="1" dirty="0"/>
              <a:t>*Prof. Luis </a:t>
            </a:r>
            <a:r>
              <a:rPr lang="es-ES_tradnl" sz="2000" b="1" dirty="0" err="1"/>
              <a:t>Bahamondes</a:t>
            </a:r>
            <a:r>
              <a:rPr lang="es-ES_tradnl" sz="2000" b="1" dirty="0"/>
              <a:t> G</a:t>
            </a:r>
          </a:p>
        </p:txBody>
      </p:sp>
      <p:sp>
        <p:nvSpPr>
          <p:cNvPr id="2" name="CuadroTexto 1"/>
          <p:cNvSpPr txBox="1"/>
          <p:nvPr/>
        </p:nvSpPr>
        <p:spPr>
          <a:xfrm>
            <a:off x="1334529" y="6194772"/>
            <a:ext cx="10614454" cy="646331"/>
          </a:xfrm>
          <a:prstGeom prst="rect">
            <a:avLst/>
          </a:prstGeom>
          <a:noFill/>
        </p:spPr>
        <p:txBody>
          <a:bodyPr wrap="square" rtlCol="0">
            <a:spAutoFit/>
          </a:bodyPr>
          <a:lstStyle/>
          <a:p>
            <a:r>
              <a:rPr lang="es-ES_tradnl" sz="1200" dirty="0"/>
              <a:t>__________________</a:t>
            </a:r>
          </a:p>
          <a:p>
            <a:r>
              <a:rPr lang="es-ES_tradnl" sz="1200" dirty="0"/>
              <a:t>* Material de uso docente elaborado por el Prof. Luis </a:t>
            </a:r>
            <a:r>
              <a:rPr lang="es-ES_tradnl" sz="1200" dirty="0" err="1"/>
              <a:t>Bahamondes</a:t>
            </a:r>
            <a:r>
              <a:rPr lang="es-ES_tradnl" sz="1200" dirty="0"/>
              <a:t>. Doctor en Ciencias de las Religiones. Mg. en Ciencias Sociales , </a:t>
            </a:r>
            <a:r>
              <a:rPr lang="es-ES_tradnl" sz="1200" dirty="0" err="1"/>
              <a:t>menci</a:t>
            </a:r>
            <a:r>
              <a:rPr lang="es-ES" sz="1200" dirty="0" err="1"/>
              <a:t>ón</a:t>
            </a:r>
            <a:r>
              <a:rPr lang="es-ES" sz="1200" dirty="0"/>
              <a:t> sociología de la modernización.</a:t>
            </a:r>
            <a:endParaRPr lang="es-ES_tradnl" sz="1200" dirty="0"/>
          </a:p>
        </p:txBody>
      </p:sp>
    </p:spTree>
    <p:extLst>
      <p:ext uri="{BB962C8B-B14F-4D97-AF65-F5344CB8AC3E}">
        <p14:creationId xmlns:p14="http://schemas.microsoft.com/office/powerpoint/2010/main" val="52516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p:cNvGraphicFramePr/>
          <p:nvPr>
            <p:extLst>
              <p:ext uri="{D42A27DB-BD31-4B8C-83A1-F6EECF244321}">
                <p14:modId xmlns:p14="http://schemas.microsoft.com/office/powerpoint/2010/main" val="125606632"/>
              </p:ext>
            </p:extLst>
          </p:nvPr>
        </p:nvGraphicFramePr>
        <p:xfrm>
          <a:off x="4448432" y="608455"/>
          <a:ext cx="6944498"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uadroTexto 2"/>
          <p:cNvSpPr txBox="1"/>
          <p:nvPr/>
        </p:nvSpPr>
        <p:spPr>
          <a:xfrm>
            <a:off x="1902941" y="2298356"/>
            <a:ext cx="2977978" cy="1569660"/>
          </a:xfrm>
          <a:prstGeom prst="rect">
            <a:avLst/>
          </a:prstGeom>
          <a:noFill/>
        </p:spPr>
        <p:txBody>
          <a:bodyPr wrap="square" rtlCol="0">
            <a:spAutoFit/>
          </a:bodyPr>
          <a:lstStyle/>
          <a:p>
            <a:pPr algn="ctr"/>
            <a:r>
              <a:rPr lang="es-ES_tradnl" sz="2400" b="1" dirty="0"/>
              <a:t>Factores explicativos del crecimiento de </a:t>
            </a:r>
            <a:r>
              <a:rPr lang="es-ES_tradnl" sz="2400" b="1" dirty="0" err="1"/>
              <a:t>NMRs</a:t>
            </a:r>
            <a:r>
              <a:rPr lang="es-ES" sz="2400" b="1" dirty="0"/>
              <a:t>*</a:t>
            </a:r>
            <a:r>
              <a:rPr lang="es-ES_tradnl" sz="2400" b="1" dirty="0"/>
              <a:t>:</a:t>
            </a:r>
          </a:p>
        </p:txBody>
      </p:sp>
      <p:sp>
        <p:nvSpPr>
          <p:cNvPr id="4" name="CuadroTexto 3"/>
          <p:cNvSpPr txBox="1"/>
          <p:nvPr/>
        </p:nvSpPr>
        <p:spPr>
          <a:xfrm>
            <a:off x="1470454" y="6388443"/>
            <a:ext cx="4300151" cy="261610"/>
          </a:xfrm>
          <a:prstGeom prst="rect">
            <a:avLst/>
          </a:prstGeom>
          <a:noFill/>
        </p:spPr>
        <p:txBody>
          <a:bodyPr wrap="square" rtlCol="0">
            <a:spAutoFit/>
          </a:bodyPr>
          <a:lstStyle/>
          <a:p>
            <a:r>
              <a:rPr lang="es-ES" sz="1100" dirty="0"/>
              <a:t>* </a:t>
            </a:r>
            <a:r>
              <a:rPr lang="es-ES" sz="1100" dirty="0" err="1"/>
              <a:t>Bastian</a:t>
            </a:r>
            <a:r>
              <a:rPr lang="es-ES" sz="1100" dirty="0"/>
              <a:t>, p. 96-97</a:t>
            </a:r>
            <a:endParaRPr lang="es-ES_tradnl" sz="1100" dirty="0"/>
          </a:p>
        </p:txBody>
      </p:sp>
    </p:spTree>
    <p:extLst>
      <p:ext uri="{BB962C8B-B14F-4D97-AF65-F5344CB8AC3E}">
        <p14:creationId xmlns:p14="http://schemas.microsoft.com/office/powerpoint/2010/main" val="1696583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p:cNvGraphicFramePr/>
          <p:nvPr>
            <p:extLst>
              <p:ext uri="{D42A27DB-BD31-4B8C-83A1-F6EECF244321}">
                <p14:modId xmlns:p14="http://schemas.microsoft.com/office/powerpoint/2010/main" val="84802194"/>
              </p:ext>
            </p:extLst>
          </p:nvPr>
        </p:nvGraphicFramePr>
        <p:xfrm>
          <a:off x="4856204" y="719666"/>
          <a:ext cx="6437872" cy="48285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ángulo redondeado 2"/>
          <p:cNvSpPr/>
          <p:nvPr/>
        </p:nvSpPr>
        <p:spPr>
          <a:xfrm>
            <a:off x="1458097" y="1037968"/>
            <a:ext cx="4263082" cy="229835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600" i="1" dirty="0">
                <a:solidFill>
                  <a:schemeClr val="tx1"/>
                </a:solidFill>
              </a:rPr>
              <a:t>“El éxito de nos nuevos movimientos religiosos se debe, en segundo lugar, a la oportunidad sin precedentes que ofrecen a sectores subalternos de la </a:t>
            </a:r>
            <a:r>
              <a:rPr lang="es-ES_tradnl" sz="1600" i="1" dirty="0" err="1">
                <a:solidFill>
                  <a:schemeClr val="tx1"/>
                </a:solidFill>
              </a:rPr>
              <a:t>poblaci</a:t>
            </a:r>
            <a:r>
              <a:rPr lang="es-ES" sz="1600" i="1" dirty="0" err="1">
                <a:solidFill>
                  <a:schemeClr val="tx1"/>
                </a:solidFill>
              </a:rPr>
              <a:t>ón</a:t>
            </a:r>
            <a:r>
              <a:rPr lang="es-ES" sz="1600" i="1" dirty="0">
                <a:solidFill>
                  <a:schemeClr val="tx1"/>
                </a:solidFill>
              </a:rPr>
              <a:t> para asumir un liderazgo que les niega la sociedad global” </a:t>
            </a:r>
            <a:r>
              <a:rPr lang="es-ES" sz="1600" dirty="0">
                <a:solidFill>
                  <a:schemeClr val="tx1"/>
                </a:solidFill>
              </a:rPr>
              <a:t>(</a:t>
            </a:r>
            <a:r>
              <a:rPr lang="es-ES" sz="1600" dirty="0" err="1">
                <a:solidFill>
                  <a:schemeClr val="tx1"/>
                </a:solidFill>
              </a:rPr>
              <a:t>Bastian</a:t>
            </a:r>
            <a:r>
              <a:rPr lang="es-ES" sz="1600" dirty="0">
                <a:solidFill>
                  <a:schemeClr val="tx1"/>
                </a:solidFill>
              </a:rPr>
              <a:t>, p.210)</a:t>
            </a:r>
            <a:endParaRPr lang="es-ES_tradnl" sz="1600" dirty="0">
              <a:solidFill>
                <a:schemeClr val="tx1"/>
              </a:solidFill>
            </a:endParaRPr>
          </a:p>
        </p:txBody>
      </p:sp>
    </p:spTree>
    <p:extLst>
      <p:ext uri="{BB962C8B-B14F-4D97-AF65-F5344CB8AC3E}">
        <p14:creationId xmlns:p14="http://schemas.microsoft.com/office/powerpoint/2010/main" val="1391099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744097" y="3237470"/>
            <a:ext cx="5251622" cy="461665"/>
          </a:xfrm>
          <a:prstGeom prst="rect">
            <a:avLst/>
          </a:prstGeom>
          <a:noFill/>
        </p:spPr>
        <p:txBody>
          <a:bodyPr wrap="square" rtlCol="0">
            <a:spAutoFit/>
          </a:bodyPr>
          <a:lstStyle/>
          <a:p>
            <a:pPr algn="ctr"/>
            <a:r>
              <a:rPr lang="es-ES_tradnl" sz="2400" b="1" dirty="0">
                <a:hlinkClick r:id="rId2"/>
              </a:rPr>
              <a:t>LUBAHAMO@U.UCHILE.CL</a:t>
            </a:r>
            <a:r>
              <a:rPr lang="es-ES_tradnl" sz="2400" b="1" dirty="0"/>
              <a:t> </a:t>
            </a:r>
          </a:p>
        </p:txBody>
      </p:sp>
    </p:spTree>
    <p:extLst>
      <p:ext uri="{BB962C8B-B14F-4D97-AF65-F5344CB8AC3E}">
        <p14:creationId xmlns:p14="http://schemas.microsoft.com/office/powerpoint/2010/main" val="312832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3880022" y="853023"/>
            <a:ext cx="7092777" cy="217062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s-ES" sz="1600" i="1" dirty="0">
                <a:solidFill>
                  <a:schemeClr val="tx1"/>
                </a:solidFill>
              </a:rPr>
              <a:t>“Desde algunos años atrás, se presentan claros indicios de que por primera vez desde los tiempos de la Conquista, la Iglesia católica romana está perdiendo el control sobre el campo religioso y sobre los dioses. Sus desesperadas y redobladas cartas pastorales y encíclicas condenando duramente a las sectas reflejan esta impotencia para contrarrestar una corriente de autonomía religiosa…” </a:t>
            </a:r>
            <a:r>
              <a:rPr lang="es-ES" sz="1600" dirty="0">
                <a:solidFill>
                  <a:schemeClr val="tx1"/>
                </a:solidFill>
              </a:rPr>
              <a:t>(J. P. </a:t>
            </a:r>
            <a:r>
              <a:rPr lang="es-ES" sz="1600" dirty="0" err="1">
                <a:solidFill>
                  <a:schemeClr val="tx1"/>
                </a:solidFill>
              </a:rPr>
              <a:t>Bastian</a:t>
            </a:r>
            <a:r>
              <a:rPr lang="es-ES" sz="1600" dirty="0">
                <a:solidFill>
                  <a:schemeClr val="tx1"/>
                </a:solidFill>
              </a:rPr>
              <a:t>)</a:t>
            </a:r>
          </a:p>
        </p:txBody>
      </p:sp>
      <p:sp>
        <p:nvSpPr>
          <p:cNvPr id="14339" name="4 CuadroTexto"/>
          <p:cNvSpPr txBox="1">
            <a:spLocks noChangeArrowheads="1"/>
          </p:cNvSpPr>
          <p:nvPr/>
        </p:nvSpPr>
        <p:spPr bwMode="auto">
          <a:xfrm>
            <a:off x="1883569" y="364332"/>
            <a:ext cx="28082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i="1">
                <a:solidFill>
                  <a:schemeClr val="tx1"/>
                </a:solidFill>
                <a:latin typeface="Candara" charset="0"/>
              </a:defRPr>
            </a:lvl1pPr>
            <a:lvl2pPr marL="742950" indent="-285750" eaLnBrk="0" hangingPunct="0">
              <a:spcBef>
                <a:spcPct val="20000"/>
              </a:spcBef>
              <a:buFont typeface="Arial" charset="0"/>
              <a:buChar char="–"/>
              <a:defRPr i="1">
                <a:solidFill>
                  <a:schemeClr val="tx1"/>
                </a:solidFill>
                <a:latin typeface="Candara" charset="0"/>
              </a:defRPr>
            </a:lvl2pPr>
            <a:lvl3pPr marL="1143000" indent="-228600" eaLnBrk="0" hangingPunct="0">
              <a:spcBef>
                <a:spcPct val="20000"/>
              </a:spcBef>
              <a:buFont typeface="Arial" charset="0"/>
              <a:buChar char="•"/>
              <a:defRPr i="1">
                <a:solidFill>
                  <a:schemeClr val="tx1"/>
                </a:solidFill>
                <a:latin typeface="Candara" charset="0"/>
              </a:defRPr>
            </a:lvl3pPr>
            <a:lvl4pPr marL="1600200" indent="-228600" eaLnBrk="0" hangingPunct="0">
              <a:spcBef>
                <a:spcPct val="20000"/>
              </a:spcBef>
              <a:buFont typeface="Arial" charset="0"/>
              <a:buChar char="–"/>
              <a:defRPr i="1">
                <a:solidFill>
                  <a:schemeClr val="tx1"/>
                </a:solidFill>
                <a:latin typeface="Candara" charset="0"/>
              </a:defRPr>
            </a:lvl4pPr>
            <a:lvl5pPr marL="2057400" indent="-228600" eaLnBrk="0" hangingPunct="0">
              <a:spcBef>
                <a:spcPct val="20000"/>
              </a:spcBef>
              <a:buFont typeface="Arial" charset="0"/>
              <a:buChar char="»"/>
              <a:defRPr i="1">
                <a:solidFill>
                  <a:schemeClr val="tx1"/>
                </a:solidFill>
                <a:latin typeface="Candara" charset="0"/>
              </a:defRPr>
            </a:lvl5pPr>
            <a:lvl6pPr marL="2514600" indent="-228600" eaLnBrk="0" fontAlgn="base" hangingPunct="0">
              <a:spcBef>
                <a:spcPct val="20000"/>
              </a:spcBef>
              <a:spcAft>
                <a:spcPct val="0"/>
              </a:spcAft>
              <a:buFont typeface="Arial" charset="0"/>
              <a:buChar char="»"/>
              <a:defRPr i="1">
                <a:solidFill>
                  <a:schemeClr val="tx1"/>
                </a:solidFill>
                <a:latin typeface="Candara" charset="0"/>
              </a:defRPr>
            </a:lvl6pPr>
            <a:lvl7pPr marL="2971800" indent="-228600" eaLnBrk="0" fontAlgn="base" hangingPunct="0">
              <a:spcBef>
                <a:spcPct val="20000"/>
              </a:spcBef>
              <a:spcAft>
                <a:spcPct val="0"/>
              </a:spcAft>
              <a:buFont typeface="Arial" charset="0"/>
              <a:buChar char="»"/>
              <a:defRPr i="1">
                <a:solidFill>
                  <a:schemeClr val="tx1"/>
                </a:solidFill>
                <a:latin typeface="Candara" charset="0"/>
              </a:defRPr>
            </a:lvl7pPr>
            <a:lvl8pPr marL="3429000" indent="-228600" eaLnBrk="0" fontAlgn="base" hangingPunct="0">
              <a:spcBef>
                <a:spcPct val="20000"/>
              </a:spcBef>
              <a:spcAft>
                <a:spcPct val="0"/>
              </a:spcAft>
              <a:buFont typeface="Arial" charset="0"/>
              <a:buChar char="»"/>
              <a:defRPr i="1">
                <a:solidFill>
                  <a:schemeClr val="tx1"/>
                </a:solidFill>
                <a:latin typeface="Candara" charset="0"/>
              </a:defRPr>
            </a:lvl8pPr>
            <a:lvl9pPr marL="3886200" indent="-228600" eaLnBrk="0" fontAlgn="base" hangingPunct="0">
              <a:spcBef>
                <a:spcPct val="20000"/>
              </a:spcBef>
              <a:spcAft>
                <a:spcPct val="0"/>
              </a:spcAft>
              <a:buFont typeface="Arial" charset="0"/>
              <a:buChar char="»"/>
              <a:defRPr i="1">
                <a:solidFill>
                  <a:schemeClr val="tx1"/>
                </a:solidFill>
                <a:latin typeface="Candara" charset="0"/>
              </a:defRPr>
            </a:lvl9pPr>
          </a:lstStyle>
          <a:p>
            <a:pPr eaLnBrk="1" hangingPunct="1">
              <a:spcBef>
                <a:spcPct val="0"/>
              </a:spcBef>
              <a:buFontTx/>
              <a:buNone/>
            </a:pPr>
            <a:r>
              <a:rPr lang="es-ES" altLang="es-ES" sz="2400" b="1" i="0" dirty="0"/>
              <a:t>CONTEXTO:</a:t>
            </a:r>
          </a:p>
        </p:txBody>
      </p:sp>
      <p:cxnSp>
        <p:nvCxnSpPr>
          <p:cNvPr id="7" name="6 Conector recto de flecha"/>
          <p:cNvCxnSpPr/>
          <p:nvPr/>
        </p:nvCxnSpPr>
        <p:spPr>
          <a:xfrm>
            <a:off x="2818156" y="1003301"/>
            <a:ext cx="0" cy="25209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8 Rectángulo redondeado"/>
          <p:cNvSpPr/>
          <p:nvPr/>
        </p:nvSpPr>
        <p:spPr>
          <a:xfrm>
            <a:off x="914399" y="3789364"/>
            <a:ext cx="10330249" cy="2447925"/>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s-ES" sz="1600" dirty="0"/>
              <a:t>Nos encontramos inmersos en mega-sociedades donde  las fronteras físicas ya han sido traspasadas. La instauración de agrupaciones de todo orden (religiosas, juveniles, étnicas, ecológicas, etc.) actúan como una forma de respuesta defensiva frente  al intento  avasallador de  homogeneización  global, y donde el campo religioso, más que ir  en retirada parece fortalecerse en un continente que históricamente  se ha identificado con las religiones oficiales (católica y protestantes) y que hoy en día posee un grado de diversificación considerable a partir de la irrupción de nuevas alternativas religiosas (sectas, </a:t>
            </a:r>
            <a:r>
              <a:rPr lang="es-ES" sz="1600" dirty="0" err="1"/>
              <a:t>NMRs</a:t>
            </a:r>
            <a:r>
              <a:rPr lang="es-ES" sz="1600" dirty="0"/>
              <a:t>, prácticas sincréticas, santería, etc.) provocando el rechazo, la aceptación  o la indiferencia frente a estas  nuevas prácticas. (L. </a:t>
            </a:r>
            <a:r>
              <a:rPr lang="es-ES" sz="1600" dirty="0" err="1"/>
              <a:t>Bahamondes</a:t>
            </a:r>
            <a:r>
              <a:rPr lang="es-ES" sz="1600" dirty="0"/>
              <a:t>)</a:t>
            </a:r>
          </a:p>
        </p:txBody>
      </p:sp>
      <p:cxnSp>
        <p:nvCxnSpPr>
          <p:cNvPr id="12" name="11 Conector recto de flecha"/>
          <p:cNvCxnSpPr/>
          <p:nvPr/>
        </p:nvCxnSpPr>
        <p:spPr>
          <a:xfrm>
            <a:off x="2818156" y="1938338"/>
            <a:ext cx="8636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6316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p:cNvGraphicFramePr/>
          <p:nvPr>
            <p:extLst>
              <p:ext uri="{D42A27DB-BD31-4B8C-83A1-F6EECF244321}">
                <p14:modId xmlns:p14="http://schemas.microsoft.com/office/powerpoint/2010/main" val="1704984241"/>
              </p:ext>
            </p:extLst>
          </p:nvPr>
        </p:nvGraphicFramePr>
        <p:xfrm>
          <a:off x="4633783" y="407773"/>
          <a:ext cx="6363730" cy="57582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uadroTexto 2"/>
          <p:cNvSpPr txBox="1"/>
          <p:nvPr/>
        </p:nvSpPr>
        <p:spPr>
          <a:xfrm>
            <a:off x="1791731" y="407773"/>
            <a:ext cx="4201297" cy="1200329"/>
          </a:xfrm>
          <a:prstGeom prst="rect">
            <a:avLst/>
          </a:prstGeom>
          <a:noFill/>
        </p:spPr>
        <p:txBody>
          <a:bodyPr wrap="square" rtlCol="0">
            <a:spAutoFit/>
          </a:bodyPr>
          <a:lstStyle/>
          <a:p>
            <a:pPr algn="ctr"/>
            <a:r>
              <a:rPr lang="es-ES_tradnl" sz="2400" b="1" dirty="0"/>
              <a:t>DESARROLLO DEL CATOLICISMO</a:t>
            </a:r>
          </a:p>
          <a:p>
            <a:pPr algn="ctr"/>
            <a:r>
              <a:rPr lang="es-ES_tradnl" sz="2400" b="1" dirty="0"/>
              <a:t>SIGLOS XIX Y XX</a:t>
            </a:r>
          </a:p>
        </p:txBody>
      </p:sp>
    </p:spTree>
    <p:extLst>
      <p:ext uri="{BB962C8B-B14F-4D97-AF65-F5344CB8AC3E}">
        <p14:creationId xmlns:p14="http://schemas.microsoft.com/office/powerpoint/2010/main" val="1897335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2051222" y="210065"/>
            <a:ext cx="4331043" cy="1396313"/>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600" i="1" dirty="0">
                <a:solidFill>
                  <a:schemeClr val="tx1"/>
                </a:solidFill>
              </a:rPr>
              <a:t>“En 1950 era difícil advertir expresiones religiosas en Am</a:t>
            </a:r>
            <a:r>
              <a:rPr lang="es-ES" sz="1600" i="1" dirty="0" err="1">
                <a:solidFill>
                  <a:schemeClr val="tx1"/>
                </a:solidFill>
              </a:rPr>
              <a:t>érica</a:t>
            </a:r>
            <a:r>
              <a:rPr lang="es-ES" sz="1600" i="1" dirty="0">
                <a:solidFill>
                  <a:schemeClr val="tx1"/>
                </a:solidFill>
              </a:rPr>
              <a:t> Latina que no fueran católicas o que no tuvieran  un lazo estructural con las jerarquías católicas” </a:t>
            </a:r>
            <a:r>
              <a:rPr lang="es-ES" sz="1600" dirty="0">
                <a:solidFill>
                  <a:schemeClr val="tx1"/>
                </a:solidFill>
              </a:rPr>
              <a:t>(</a:t>
            </a:r>
            <a:r>
              <a:rPr lang="es-ES" sz="1600" dirty="0" err="1">
                <a:solidFill>
                  <a:schemeClr val="tx1"/>
                </a:solidFill>
              </a:rPr>
              <a:t>Bastian</a:t>
            </a:r>
            <a:r>
              <a:rPr lang="es-ES" sz="1600" dirty="0">
                <a:solidFill>
                  <a:schemeClr val="tx1"/>
                </a:solidFill>
              </a:rPr>
              <a:t>, p. 42)</a:t>
            </a:r>
            <a:endParaRPr lang="es-ES_tradnl" sz="1600" dirty="0">
              <a:solidFill>
                <a:schemeClr val="tx1"/>
              </a:solidFill>
            </a:endParaRPr>
          </a:p>
        </p:txBody>
      </p:sp>
      <p:cxnSp>
        <p:nvCxnSpPr>
          <p:cNvPr id="6" name="Conector recto 5"/>
          <p:cNvCxnSpPr/>
          <p:nvPr/>
        </p:nvCxnSpPr>
        <p:spPr>
          <a:xfrm>
            <a:off x="4238368" y="1606378"/>
            <a:ext cx="0" cy="939114"/>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ángulo 6"/>
          <p:cNvSpPr/>
          <p:nvPr/>
        </p:nvSpPr>
        <p:spPr>
          <a:xfrm>
            <a:off x="3314699" y="2545493"/>
            <a:ext cx="1804087" cy="7290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rPr>
              <a:t>Disidencia:</a:t>
            </a:r>
          </a:p>
        </p:txBody>
      </p:sp>
      <p:sp>
        <p:nvSpPr>
          <p:cNvPr id="8" name="Rectángulo 7"/>
          <p:cNvSpPr/>
          <p:nvPr/>
        </p:nvSpPr>
        <p:spPr>
          <a:xfrm>
            <a:off x="1334529" y="4917990"/>
            <a:ext cx="6549082" cy="145809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600" i="1" dirty="0">
                <a:solidFill>
                  <a:schemeClr val="bg1"/>
                </a:solidFill>
              </a:rPr>
              <a:t>“… </a:t>
            </a:r>
            <a:r>
              <a:rPr lang="es-ES_tradnl" sz="1600" i="1" dirty="0" err="1">
                <a:solidFill>
                  <a:schemeClr val="bg1"/>
                </a:solidFill>
              </a:rPr>
              <a:t>hab</a:t>
            </a:r>
            <a:r>
              <a:rPr lang="es-ES" sz="1600" i="1" dirty="0" err="1">
                <a:solidFill>
                  <a:schemeClr val="bg1"/>
                </a:solidFill>
              </a:rPr>
              <a:t>ían</a:t>
            </a:r>
            <a:r>
              <a:rPr lang="es-ES" sz="1600" i="1" dirty="0">
                <a:solidFill>
                  <a:schemeClr val="bg1"/>
                </a:solidFill>
              </a:rPr>
              <a:t> surgido movimientos religiosos nuevos, pentecostales, entre los pobres y marginados del campo y de la ciudad que llamaban la atención solo por su excentricidad” </a:t>
            </a:r>
            <a:r>
              <a:rPr lang="es-ES" sz="1600" dirty="0">
                <a:solidFill>
                  <a:schemeClr val="bg1"/>
                </a:solidFill>
              </a:rPr>
              <a:t>(</a:t>
            </a:r>
            <a:r>
              <a:rPr lang="es-ES" sz="1600" dirty="0" err="1">
                <a:solidFill>
                  <a:schemeClr val="bg1"/>
                </a:solidFill>
              </a:rPr>
              <a:t>Bastian</a:t>
            </a:r>
            <a:r>
              <a:rPr lang="es-ES" sz="1600" dirty="0">
                <a:solidFill>
                  <a:schemeClr val="bg1"/>
                </a:solidFill>
              </a:rPr>
              <a:t>, p. 42) </a:t>
            </a:r>
            <a:endParaRPr lang="es-ES_tradnl" sz="1600" dirty="0">
              <a:solidFill>
                <a:schemeClr val="bg1"/>
              </a:solidFill>
            </a:endParaRPr>
          </a:p>
        </p:txBody>
      </p:sp>
      <p:cxnSp>
        <p:nvCxnSpPr>
          <p:cNvPr id="10" name="Conector recto de flecha 9"/>
          <p:cNvCxnSpPr/>
          <p:nvPr/>
        </p:nvCxnSpPr>
        <p:spPr>
          <a:xfrm>
            <a:off x="4216742" y="3398108"/>
            <a:ext cx="0" cy="914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p:nvPr/>
        </p:nvCxnSpPr>
        <p:spPr>
          <a:xfrm>
            <a:off x="5325762" y="2910017"/>
            <a:ext cx="1853514" cy="123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ángulo 12"/>
          <p:cNvSpPr/>
          <p:nvPr/>
        </p:nvSpPr>
        <p:spPr>
          <a:xfrm>
            <a:off x="7488195" y="2298357"/>
            <a:ext cx="3262184" cy="97618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1600" i="1" dirty="0"/>
              <a:t>“tentativas </a:t>
            </a:r>
            <a:r>
              <a:rPr lang="es-ES_tradnl" sz="1600" i="1" dirty="0" err="1"/>
              <a:t>secularizantes</a:t>
            </a:r>
            <a:r>
              <a:rPr lang="es-ES_tradnl" sz="1600" i="1" dirty="0"/>
              <a:t> de los Estados</a:t>
            </a:r>
            <a:r>
              <a:rPr lang="es-ES_tradnl" sz="1600" dirty="0"/>
              <a:t>”</a:t>
            </a:r>
          </a:p>
        </p:txBody>
      </p:sp>
    </p:spTree>
    <p:extLst>
      <p:ext uri="{BB962C8B-B14F-4D97-AF65-F5344CB8AC3E}">
        <p14:creationId xmlns:p14="http://schemas.microsoft.com/office/powerpoint/2010/main" val="188306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Line 5"/>
          <p:cNvSpPr>
            <a:spLocks noChangeShapeType="1"/>
          </p:cNvSpPr>
          <p:nvPr/>
        </p:nvSpPr>
        <p:spPr bwMode="auto">
          <a:xfrm>
            <a:off x="3287713" y="1916114"/>
            <a:ext cx="0" cy="11525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_tradnl"/>
          </a:p>
        </p:txBody>
      </p:sp>
      <p:sp>
        <p:nvSpPr>
          <p:cNvPr id="15364" name="Line 6"/>
          <p:cNvSpPr>
            <a:spLocks noChangeShapeType="1"/>
          </p:cNvSpPr>
          <p:nvPr/>
        </p:nvSpPr>
        <p:spPr bwMode="auto">
          <a:xfrm>
            <a:off x="3287714" y="3068638"/>
            <a:ext cx="71913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_tradnl"/>
          </a:p>
        </p:txBody>
      </p:sp>
      <p:sp>
        <p:nvSpPr>
          <p:cNvPr id="15365" name="Line 7"/>
          <p:cNvSpPr>
            <a:spLocks noChangeShapeType="1"/>
          </p:cNvSpPr>
          <p:nvPr/>
        </p:nvSpPr>
        <p:spPr bwMode="auto">
          <a:xfrm flipV="1">
            <a:off x="3935413" y="2205038"/>
            <a:ext cx="0" cy="431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_tradnl"/>
          </a:p>
        </p:txBody>
      </p:sp>
      <p:sp>
        <p:nvSpPr>
          <p:cNvPr id="15366" name="Line 8"/>
          <p:cNvSpPr>
            <a:spLocks noChangeShapeType="1"/>
          </p:cNvSpPr>
          <p:nvPr/>
        </p:nvSpPr>
        <p:spPr bwMode="auto">
          <a:xfrm>
            <a:off x="3935413" y="2205038"/>
            <a:ext cx="57626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_tradnl"/>
          </a:p>
        </p:txBody>
      </p:sp>
      <p:sp>
        <p:nvSpPr>
          <p:cNvPr id="15368" name="Line 10"/>
          <p:cNvSpPr>
            <a:spLocks noChangeShapeType="1"/>
          </p:cNvSpPr>
          <p:nvPr/>
        </p:nvSpPr>
        <p:spPr bwMode="auto">
          <a:xfrm>
            <a:off x="3935413" y="2636838"/>
            <a:ext cx="0" cy="431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_tradnl"/>
          </a:p>
        </p:txBody>
      </p:sp>
      <p:sp>
        <p:nvSpPr>
          <p:cNvPr id="15369" name="Line 11"/>
          <p:cNvSpPr>
            <a:spLocks noChangeShapeType="1"/>
          </p:cNvSpPr>
          <p:nvPr/>
        </p:nvSpPr>
        <p:spPr bwMode="auto">
          <a:xfrm>
            <a:off x="3935414" y="3068638"/>
            <a:ext cx="5048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_tradnl"/>
          </a:p>
        </p:txBody>
      </p:sp>
      <p:sp>
        <p:nvSpPr>
          <p:cNvPr id="15371" name="Line 13"/>
          <p:cNvSpPr>
            <a:spLocks noChangeShapeType="1"/>
          </p:cNvSpPr>
          <p:nvPr/>
        </p:nvSpPr>
        <p:spPr bwMode="auto">
          <a:xfrm>
            <a:off x="3935413" y="3068639"/>
            <a:ext cx="0" cy="86518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_tradnl"/>
          </a:p>
        </p:txBody>
      </p:sp>
      <p:sp>
        <p:nvSpPr>
          <p:cNvPr id="15372" name="Line 14"/>
          <p:cNvSpPr>
            <a:spLocks noChangeShapeType="1"/>
          </p:cNvSpPr>
          <p:nvPr/>
        </p:nvSpPr>
        <p:spPr bwMode="auto">
          <a:xfrm>
            <a:off x="3935413" y="3933825"/>
            <a:ext cx="57626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_tradnl"/>
          </a:p>
        </p:txBody>
      </p:sp>
      <p:sp>
        <p:nvSpPr>
          <p:cNvPr id="15374" name="Line 16"/>
          <p:cNvSpPr>
            <a:spLocks noChangeShapeType="1"/>
          </p:cNvSpPr>
          <p:nvPr/>
        </p:nvSpPr>
        <p:spPr bwMode="auto">
          <a:xfrm>
            <a:off x="3287713" y="3068639"/>
            <a:ext cx="0" cy="194468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s-ES_tradnl"/>
          </a:p>
        </p:txBody>
      </p:sp>
      <p:sp>
        <p:nvSpPr>
          <p:cNvPr id="15376" name="AutoShape 22"/>
          <p:cNvSpPr>
            <a:spLocks/>
          </p:cNvSpPr>
          <p:nvPr/>
        </p:nvSpPr>
        <p:spPr bwMode="auto">
          <a:xfrm>
            <a:off x="7511150" y="1557337"/>
            <a:ext cx="503238" cy="2808287"/>
          </a:xfrm>
          <a:prstGeom prst="rightBrace">
            <a:avLst>
              <a:gd name="adj1" fmla="val 46504"/>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i="1">
                <a:solidFill>
                  <a:schemeClr val="tx1"/>
                </a:solidFill>
                <a:latin typeface="Candara" charset="0"/>
              </a:defRPr>
            </a:lvl1pPr>
            <a:lvl2pPr marL="742950" indent="-285750" eaLnBrk="0" hangingPunct="0">
              <a:spcBef>
                <a:spcPct val="20000"/>
              </a:spcBef>
              <a:buFont typeface="Arial" charset="0"/>
              <a:buChar char="–"/>
              <a:defRPr i="1">
                <a:solidFill>
                  <a:schemeClr val="tx1"/>
                </a:solidFill>
                <a:latin typeface="Candara" charset="0"/>
              </a:defRPr>
            </a:lvl2pPr>
            <a:lvl3pPr marL="1143000" indent="-228600" eaLnBrk="0" hangingPunct="0">
              <a:spcBef>
                <a:spcPct val="20000"/>
              </a:spcBef>
              <a:buFont typeface="Arial" charset="0"/>
              <a:buChar char="•"/>
              <a:defRPr i="1">
                <a:solidFill>
                  <a:schemeClr val="tx1"/>
                </a:solidFill>
                <a:latin typeface="Candara" charset="0"/>
              </a:defRPr>
            </a:lvl3pPr>
            <a:lvl4pPr marL="1600200" indent="-228600" eaLnBrk="0" hangingPunct="0">
              <a:spcBef>
                <a:spcPct val="20000"/>
              </a:spcBef>
              <a:buFont typeface="Arial" charset="0"/>
              <a:buChar char="–"/>
              <a:defRPr i="1">
                <a:solidFill>
                  <a:schemeClr val="tx1"/>
                </a:solidFill>
                <a:latin typeface="Candara" charset="0"/>
              </a:defRPr>
            </a:lvl4pPr>
            <a:lvl5pPr marL="2057400" indent="-228600" eaLnBrk="0" hangingPunct="0">
              <a:spcBef>
                <a:spcPct val="20000"/>
              </a:spcBef>
              <a:buFont typeface="Arial" charset="0"/>
              <a:buChar char="»"/>
              <a:defRPr i="1">
                <a:solidFill>
                  <a:schemeClr val="tx1"/>
                </a:solidFill>
                <a:latin typeface="Candara" charset="0"/>
              </a:defRPr>
            </a:lvl5pPr>
            <a:lvl6pPr marL="2514600" indent="-228600" eaLnBrk="0" fontAlgn="base" hangingPunct="0">
              <a:spcBef>
                <a:spcPct val="20000"/>
              </a:spcBef>
              <a:spcAft>
                <a:spcPct val="0"/>
              </a:spcAft>
              <a:buFont typeface="Arial" charset="0"/>
              <a:buChar char="»"/>
              <a:defRPr i="1">
                <a:solidFill>
                  <a:schemeClr val="tx1"/>
                </a:solidFill>
                <a:latin typeface="Candara" charset="0"/>
              </a:defRPr>
            </a:lvl6pPr>
            <a:lvl7pPr marL="2971800" indent="-228600" eaLnBrk="0" fontAlgn="base" hangingPunct="0">
              <a:spcBef>
                <a:spcPct val="20000"/>
              </a:spcBef>
              <a:spcAft>
                <a:spcPct val="0"/>
              </a:spcAft>
              <a:buFont typeface="Arial" charset="0"/>
              <a:buChar char="»"/>
              <a:defRPr i="1">
                <a:solidFill>
                  <a:schemeClr val="tx1"/>
                </a:solidFill>
                <a:latin typeface="Candara" charset="0"/>
              </a:defRPr>
            </a:lvl7pPr>
            <a:lvl8pPr marL="3429000" indent="-228600" eaLnBrk="0" fontAlgn="base" hangingPunct="0">
              <a:spcBef>
                <a:spcPct val="20000"/>
              </a:spcBef>
              <a:spcAft>
                <a:spcPct val="0"/>
              </a:spcAft>
              <a:buFont typeface="Arial" charset="0"/>
              <a:buChar char="»"/>
              <a:defRPr i="1">
                <a:solidFill>
                  <a:schemeClr val="tx1"/>
                </a:solidFill>
                <a:latin typeface="Candara" charset="0"/>
              </a:defRPr>
            </a:lvl8pPr>
            <a:lvl9pPr marL="3886200" indent="-228600" eaLnBrk="0" fontAlgn="base" hangingPunct="0">
              <a:spcBef>
                <a:spcPct val="20000"/>
              </a:spcBef>
              <a:spcAft>
                <a:spcPct val="0"/>
              </a:spcAft>
              <a:buFont typeface="Arial" charset="0"/>
              <a:buChar char="»"/>
              <a:defRPr i="1">
                <a:solidFill>
                  <a:schemeClr val="tx1"/>
                </a:solidFill>
                <a:latin typeface="Candara" charset="0"/>
              </a:defRPr>
            </a:lvl9pPr>
          </a:lstStyle>
          <a:p>
            <a:pPr eaLnBrk="1" hangingPunct="1">
              <a:spcBef>
                <a:spcPct val="0"/>
              </a:spcBef>
              <a:buFontTx/>
              <a:buNone/>
            </a:pPr>
            <a:endParaRPr lang="es-CL" altLang="es-CL" i="0"/>
          </a:p>
        </p:txBody>
      </p:sp>
      <p:sp>
        <p:nvSpPr>
          <p:cNvPr id="15377" name="Line 24"/>
          <p:cNvSpPr>
            <a:spLocks noChangeShapeType="1"/>
          </p:cNvSpPr>
          <p:nvPr/>
        </p:nvSpPr>
        <p:spPr bwMode="auto">
          <a:xfrm flipV="1">
            <a:off x="5849551" y="836612"/>
            <a:ext cx="0" cy="7207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_tradnl"/>
          </a:p>
        </p:txBody>
      </p:sp>
      <p:sp>
        <p:nvSpPr>
          <p:cNvPr id="15378" name="Line 25"/>
          <p:cNvSpPr>
            <a:spLocks noChangeShapeType="1"/>
          </p:cNvSpPr>
          <p:nvPr/>
        </p:nvSpPr>
        <p:spPr bwMode="auto">
          <a:xfrm>
            <a:off x="5845561" y="836612"/>
            <a:ext cx="50323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s-ES_tradnl"/>
          </a:p>
        </p:txBody>
      </p:sp>
      <p:sp>
        <p:nvSpPr>
          <p:cNvPr id="3" name="Proceso alternativo 2"/>
          <p:cNvSpPr/>
          <p:nvPr/>
        </p:nvSpPr>
        <p:spPr>
          <a:xfrm>
            <a:off x="8279840" y="2222930"/>
            <a:ext cx="3145862" cy="1368425"/>
          </a:xfrm>
          <a:prstGeom prst="flowChartAlternate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s-ES" altLang="es-CL" b="1" dirty="0">
                <a:solidFill>
                  <a:schemeClr val="tx1"/>
                </a:solidFill>
              </a:rPr>
              <a:t>Transformación  del tejido Religioso latinoamericano</a:t>
            </a:r>
          </a:p>
          <a:p>
            <a:pPr algn="ctr">
              <a:defRPr/>
            </a:pPr>
            <a:r>
              <a:rPr lang="es-ES" altLang="es-CL" b="1" dirty="0">
                <a:solidFill>
                  <a:schemeClr val="tx1"/>
                </a:solidFill>
              </a:rPr>
              <a:t>(C. Parker)</a:t>
            </a:r>
          </a:p>
        </p:txBody>
      </p:sp>
      <p:sp>
        <p:nvSpPr>
          <p:cNvPr id="4" name="Proceso alternativo 3"/>
          <p:cNvSpPr/>
          <p:nvPr/>
        </p:nvSpPr>
        <p:spPr>
          <a:xfrm>
            <a:off x="1813762" y="5230812"/>
            <a:ext cx="2947901" cy="1065470"/>
          </a:xfrm>
          <a:prstGeom prst="flowChartAlternateProces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0"/>
              </a:spcBef>
            </a:pPr>
            <a:r>
              <a:rPr lang="es-ES" altLang="es-CL" dirty="0"/>
              <a:t>“Religiones a la carta”</a:t>
            </a:r>
          </a:p>
          <a:p>
            <a:pPr algn="ctr">
              <a:spcBef>
                <a:spcPct val="0"/>
              </a:spcBef>
            </a:pPr>
            <a:r>
              <a:rPr lang="es-ES" altLang="es-CL" dirty="0"/>
              <a:t> (F. </a:t>
            </a:r>
            <a:r>
              <a:rPr lang="es-ES" altLang="es-CL" dirty="0" err="1"/>
              <a:t>Champion</a:t>
            </a:r>
            <a:endParaRPr lang="es-ES_tradnl" dirty="0"/>
          </a:p>
        </p:txBody>
      </p:sp>
      <p:sp>
        <p:nvSpPr>
          <p:cNvPr id="5" name="Rectángulo 4"/>
          <p:cNvSpPr/>
          <p:nvPr/>
        </p:nvSpPr>
        <p:spPr>
          <a:xfrm>
            <a:off x="4658497" y="1630362"/>
            <a:ext cx="2374128" cy="7905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0"/>
              </a:spcBef>
            </a:pPr>
            <a:r>
              <a:rPr lang="es-ES" altLang="es-CL" dirty="0"/>
              <a:t>Migración campo-ciudad</a:t>
            </a:r>
          </a:p>
        </p:txBody>
      </p:sp>
      <p:sp>
        <p:nvSpPr>
          <p:cNvPr id="6" name="Rectángulo 5"/>
          <p:cNvSpPr/>
          <p:nvPr/>
        </p:nvSpPr>
        <p:spPr>
          <a:xfrm>
            <a:off x="4658497" y="2636838"/>
            <a:ext cx="2374128" cy="73655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0"/>
              </a:spcBef>
            </a:pPr>
            <a:r>
              <a:rPr lang="es-ES" altLang="es-CL" dirty="0"/>
              <a:t>Globalización</a:t>
            </a:r>
          </a:p>
        </p:txBody>
      </p:sp>
      <p:sp>
        <p:nvSpPr>
          <p:cNvPr id="7" name="Rectángulo 6"/>
          <p:cNvSpPr/>
          <p:nvPr/>
        </p:nvSpPr>
        <p:spPr>
          <a:xfrm>
            <a:off x="4658497" y="3694670"/>
            <a:ext cx="2374128" cy="778476"/>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0"/>
              </a:spcBef>
            </a:pPr>
            <a:r>
              <a:rPr lang="es-ES" altLang="es-CL" dirty="0"/>
              <a:t>Postmodernidad</a:t>
            </a:r>
          </a:p>
        </p:txBody>
      </p:sp>
      <p:sp>
        <p:nvSpPr>
          <p:cNvPr id="8" name="Rectángulo 7"/>
          <p:cNvSpPr/>
          <p:nvPr/>
        </p:nvSpPr>
        <p:spPr>
          <a:xfrm>
            <a:off x="1912270" y="619128"/>
            <a:ext cx="2626477" cy="101123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0"/>
              </a:spcBef>
            </a:pPr>
            <a:r>
              <a:rPr lang="es-ES" altLang="es-CL" b="1" dirty="0">
                <a:solidFill>
                  <a:schemeClr val="bg1"/>
                </a:solidFill>
              </a:rPr>
              <a:t>Cambio religioso</a:t>
            </a:r>
          </a:p>
        </p:txBody>
      </p:sp>
      <p:sp>
        <p:nvSpPr>
          <p:cNvPr id="9" name="Proceso alternativo 8"/>
          <p:cNvSpPr/>
          <p:nvPr/>
        </p:nvSpPr>
        <p:spPr>
          <a:xfrm>
            <a:off x="6370511" y="378426"/>
            <a:ext cx="1909330" cy="789201"/>
          </a:xfrm>
          <a:prstGeom prst="flowChartAlternate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ct val="0"/>
              </a:spcBef>
            </a:pPr>
            <a:r>
              <a:rPr lang="es-ES" altLang="es-CL" dirty="0">
                <a:solidFill>
                  <a:schemeClr val="tx1"/>
                </a:solidFill>
              </a:rPr>
              <a:t>Proceso de urbanización</a:t>
            </a:r>
          </a:p>
        </p:txBody>
      </p:sp>
    </p:spTree>
    <p:extLst>
      <p:ext uri="{BB962C8B-B14F-4D97-AF65-F5344CB8AC3E}">
        <p14:creationId xmlns:p14="http://schemas.microsoft.com/office/powerpoint/2010/main" val="1198438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5808664" y="246060"/>
            <a:ext cx="5238276" cy="1960564"/>
          </a:xfrm>
          <a:prstGeom prst="roundRect">
            <a:avLst>
              <a:gd name="adj" fmla="val 14606"/>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s-ES" sz="1400" i="1" dirty="0">
                <a:solidFill>
                  <a:schemeClr val="bg1"/>
                </a:solidFill>
              </a:rPr>
              <a:t>“La proliferación de movimientos religiosos no católicos puede expresar tanto el desencanto de las masas con una Iglesia católica incapaz de reformarse desde dentro  como un modo de organización de redes religiosas  de contrapoder religioso. En este sentido, la dinámica de competencia religiosa puede aparecer como una guerra de religiones por el dominio legítimo del control del capital simbólico.” *</a:t>
            </a:r>
            <a:endParaRPr lang="es-CL" sz="1400" i="1" dirty="0">
              <a:solidFill>
                <a:schemeClr val="bg1"/>
              </a:solidFill>
            </a:endParaRPr>
          </a:p>
        </p:txBody>
      </p:sp>
      <p:sp>
        <p:nvSpPr>
          <p:cNvPr id="17411" name="2 CuadroTexto"/>
          <p:cNvSpPr txBox="1">
            <a:spLocks noChangeArrowheads="1"/>
          </p:cNvSpPr>
          <p:nvPr/>
        </p:nvSpPr>
        <p:spPr bwMode="auto">
          <a:xfrm>
            <a:off x="1339057" y="6426199"/>
            <a:ext cx="392509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i="1">
                <a:solidFill>
                  <a:schemeClr val="tx1"/>
                </a:solidFill>
                <a:latin typeface="Candara" charset="0"/>
              </a:defRPr>
            </a:lvl1pPr>
            <a:lvl2pPr marL="742950" indent="-285750" eaLnBrk="0" hangingPunct="0">
              <a:spcBef>
                <a:spcPct val="20000"/>
              </a:spcBef>
              <a:buFont typeface="Arial" charset="0"/>
              <a:buChar char="–"/>
              <a:defRPr i="1">
                <a:solidFill>
                  <a:schemeClr val="tx1"/>
                </a:solidFill>
                <a:latin typeface="Candara" charset="0"/>
              </a:defRPr>
            </a:lvl2pPr>
            <a:lvl3pPr marL="1143000" indent="-228600" eaLnBrk="0" hangingPunct="0">
              <a:spcBef>
                <a:spcPct val="20000"/>
              </a:spcBef>
              <a:buFont typeface="Arial" charset="0"/>
              <a:buChar char="•"/>
              <a:defRPr i="1">
                <a:solidFill>
                  <a:schemeClr val="tx1"/>
                </a:solidFill>
                <a:latin typeface="Candara" charset="0"/>
              </a:defRPr>
            </a:lvl3pPr>
            <a:lvl4pPr marL="1600200" indent="-228600" eaLnBrk="0" hangingPunct="0">
              <a:spcBef>
                <a:spcPct val="20000"/>
              </a:spcBef>
              <a:buFont typeface="Arial" charset="0"/>
              <a:buChar char="–"/>
              <a:defRPr i="1">
                <a:solidFill>
                  <a:schemeClr val="tx1"/>
                </a:solidFill>
                <a:latin typeface="Candara" charset="0"/>
              </a:defRPr>
            </a:lvl4pPr>
            <a:lvl5pPr marL="2057400" indent="-228600" eaLnBrk="0" hangingPunct="0">
              <a:spcBef>
                <a:spcPct val="20000"/>
              </a:spcBef>
              <a:buFont typeface="Arial" charset="0"/>
              <a:buChar char="»"/>
              <a:defRPr i="1">
                <a:solidFill>
                  <a:schemeClr val="tx1"/>
                </a:solidFill>
                <a:latin typeface="Candara" charset="0"/>
              </a:defRPr>
            </a:lvl5pPr>
            <a:lvl6pPr marL="2514600" indent="-228600" eaLnBrk="0" fontAlgn="base" hangingPunct="0">
              <a:spcBef>
                <a:spcPct val="20000"/>
              </a:spcBef>
              <a:spcAft>
                <a:spcPct val="0"/>
              </a:spcAft>
              <a:buFont typeface="Arial" charset="0"/>
              <a:buChar char="»"/>
              <a:defRPr i="1">
                <a:solidFill>
                  <a:schemeClr val="tx1"/>
                </a:solidFill>
                <a:latin typeface="Candara" charset="0"/>
              </a:defRPr>
            </a:lvl6pPr>
            <a:lvl7pPr marL="2971800" indent="-228600" eaLnBrk="0" fontAlgn="base" hangingPunct="0">
              <a:spcBef>
                <a:spcPct val="20000"/>
              </a:spcBef>
              <a:spcAft>
                <a:spcPct val="0"/>
              </a:spcAft>
              <a:buFont typeface="Arial" charset="0"/>
              <a:buChar char="»"/>
              <a:defRPr i="1">
                <a:solidFill>
                  <a:schemeClr val="tx1"/>
                </a:solidFill>
                <a:latin typeface="Candara" charset="0"/>
              </a:defRPr>
            </a:lvl7pPr>
            <a:lvl8pPr marL="3429000" indent="-228600" eaLnBrk="0" fontAlgn="base" hangingPunct="0">
              <a:spcBef>
                <a:spcPct val="20000"/>
              </a:spcBef>
              <a:spcAft>
                <a:spcPct val="0"/>
              </a:spcAft>
              <a:buFont typeface="Arial" charset="0"/>
              <a:buChar char="»"/>
              <a:defRPr i="1">
                <a:solidFill>
                  <a:schemeClr val="tx1"/>
                </a:solidFill>
                <a:latin typeface="Candara" charset="0"/>
              </a:defRPr>
            </a:lvl8pPr>
            <a:lvl9pPr marL="3886200" indent="-228600" eaLnBrk="0" fontAlgn="base" hangingPunct="0">
              <a:spcBef>
                <a:spcPct val="20000"/>
              </a:spcBef>
              <a:spcAft>
                <a:spcPct val="0"/>
              </a:spcAft>
              <a:buFont typeface="Arial" charset="0"/>
              <a:buChar char="»"/>
              <a:defRPr i="1">
                <a:solidFill>
                  <a:schemeClr val="tx1"/>
                </a:solidFill>
                <a:latin typeface="Candara" charset="0"/>
              </a:defRPr>
            </a:lvl9pPr>
          </a:lstStyle>
          <a:p>
            <a:pPr eaLnBrk="1" hangingPunct="1">
              <a:spcBef>
                <a:spcPct val="0"/>
              </a:spcBef>
              <a:buFontTx/>
              <a:buNone/>
            </a:pPr>
            <a:r>
              <a:rPr lang="es-ES" altLang="es-CL" sz="1000" i="0"/>
              <a:t>* BASTIAN, Jean-Pierre. </a:t>
            </a:r>
            <a:r>
              <a:rPr lang="en-US" altLang="es-CL" sz="1000" dirty="0" err="1"/>
              <a:t>Op.cit</a:t>
            </a:r>
            <a:r>
              <a:rPr lang="en-US" altLang="es-CL" sz="1000" dirty="0"/>
              <a:t>.,</a:t>
            </a:r>
            <a:r>
              <a:rPr lang="en-US" altLang="es-CL" sz="1000" i="0" dirty="0"/>
              <a:t> p 96.</a:t>
            </a:r>
            <a:endParaRPr lang="es-CL" altLang="es-CL" sz="1000" i="0" dirty="0"/>
          </a:p>
        </p:txBody>
      </p:sp>
      <p:sp>
        <p:nvSpPr>
          <p:cNvPr id="4" name="3 Rectángulo redondeado"/>
          <p:cNvSpPr/>
          <p:nvPr/>
        </p:nvSpPr>
        <p:spPr>
          <a:xfrm>
            <a:off x="1668162" y="388938"/>
            <a:ext cx="3041951" cy="18176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s-ES_tradnl" sz="1600" dirty="0">
                <a:solidFill>
                  <a:schemeClr val="tx1"/>
                </a:solidFill>
              </a:rPr>
              <a:t>De acuerdo a J. P. </a:t>
            </a:r>
            <a:r>
              <a:rPr lang="es-ES_tradnl" sz="1600" dirty="0" err="1">
                <a:solidFill>
                  <a:schemeClr val="tx1"/>
                </a:solidFill>
              </a:rPr>
              <a:t>Bastian</a:t>
            </a:r>
            <a:r>
              <a:rPr lang="es-ES_tradnl" sz="1600" dirty="0">
                <a:solidFill>
                  <a:schemeClr val="tx1"/>
                </a:solidFill>
              </a:rPr>
              <a:t>,  los cambios en materia religiosa en Latinoamérica se han acelerado por diversos factores entre ellos:</a:t>
            </a:r>
            <a:endParaRPr lang="es-CL" sz="1600" dirty="0">
              <a:solidFill>
                <a:schemeClr val="tx1"/>
              </a:solidFill>
            </a:endParaRPr>
          </a:p>
        </p:txBody>
      </p:sp>
      <p:sp>
        <p:nvSpPr>
          <p:cNvPr id="5" name="4 Rectángulo redondeado"/>
          <p:cNvSpPr/>
          <p:nvPr/>
        </p:nvSpPr>
        <p:spPr>
          <a:xfrm>
            <a:off x="1583531" y="3150390"/>
            <a:ext cx="3432175" cy="649288"/>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sz="1600" dirty="0">
                <a:solidFill>
                  <a:schemeClr val="bg1"/>
                </a:solidFill>
              </a:rPr>
              <a:t>Pérdida de referentes ideológicos</a:t>
            </a:r>
            <a:endParaRPr lang="es-CL" sz="1600" dirty="0">
              <a:solidFill>
                <a:schemeClr val="bg1"/>
              </a:solidFill>
            </a:endParaRPr>
          </a:p>
        </p:txBody>
      </p:sp>
      <p:sp>
        <p:nvSpPr>
          <p:cNvPr id="6" name="5 Rectángulo redondeado"/>
          <p:cNvSpPr/>
          <p:nvPr/>
        </p:nvSpPr>
        <p:spPr>
          <a:xfrm>
            <a:off x="1583531" y="3912394"/>
            <a:ext cx="3454400" cy="503238"/>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sz="1600" dirty="0">
                <a:solidFill>
                  <a:schemeClr val="bg1"/>
                </a:solidFill>
              </a:rPr>
              <a:t>Dictaduras militares</a:t>
            </a:r>
            <a:endParaRPr lang="es-CL" sz="1600" dirty="0">
              <a:solidFill>
                <a:schemeClr val="bg1"/>
              </a:solidFill>
            </a:endParaRPr>
          </a:p>
        </p:txBody>
      </p:sp>
      <p:sp>
        <p:nvSpPr>
          <p:cNvPr id="7" name="6 Rectángulo redondeado"/>
          <p:cNvSpPr/>
          <p:nvPr/>
        </p:nvSpPr>
        <p:spPr>
          <a:xfrm>
            <a:off x="1573214" y="4663678"/>
            <a:ext cx="3489325" cy="609993"/>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sz="1600" dirty="0">
                <a:solidFill>
                  <a:schemeClr val="bg1"/>
                </a:solidFill>
              </a:rPr>
              <a:t>Reparto desigual de la riqueza</a:t>
            </a:r>
            <a:endParaRPr lang="es-CL" sz="1600" dirty="0">
              <a:solidFill>
                <a:schemeClr val="bg1"/>
              </a:solidFill>
            </a:endParaRPr>
          </a:p>
        </p:txBody>
      </p:sp>
      <p:sp>
        <p:nvSpPr>
          <p:cNvPr id="9" name="8 Flecha abajo"/>
          <p:cNvSpPr/>
          <p:nvPr/>
        </p:nvSpPr>
        <p:spPr>
          <a:xfrm rot="16200000">
            <a:off x="4437063" y="989015"/>
            <a:ext cx="1584325" cy="647700"/>
          </a:xfrm>
          <a:prstGeom prst="downArrow">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CL"/>
          </a:p>
        </p:txBody>
      </p:sp>
      <p:sp>
        <p:nvSpPr>
          <p:cNvPr id="17417" name="AutoShape 2" descr="data:image/jpeg;base64,/9j/4AAQSkZJRgABAQAAAQABAAD/2wCEAAkGBhQSERUUExQWFRUWGB0YGBcYGBwcGxwcHBoXGh8dHBogHCYeHB0jGRwYHy8gIycpLCwsHR8xNTAqNSYsLCkBCQoKDgwOGg8PGiwkHBwsLCwsLCksLCwsLCwpLCwpLCwpLCwsLCwpLCwsLCwpLCwsLCwsLCwsLCwsKSksLCkpLP/AABEIAMIBAwMBIgACEQEDEQH/xAAcAAACAwEBAQEAAAAAAAAAAAAFBgMEBwACAQj/xABNEAABAwIEAwQGBgMOBQUBAQABAgMRACEEBRIxBkFREyJhcQcygZGhsRQjQlLB0TNy8CQ0Q1NzgoOSk6Ky0uHiF2KzwvEVJURUo2MW/8QAFwEBAQEBAAAAAAAAAAAAAAAAAAECA//EAB8RAQEBAAICAwEBAAAAAAAAAAABESExAlESQXFhMv/aAAwDAQACEQMRAD8AzTMOC3GFQpxBhQTbVzTq6dK8r4ZUkAlabmNj90K/0p24mw4UswpP6UG6kiwbSOZ6yKF4pSQLuIEauqvsBPIcjvXO3WpSs1lJMd4X08j9oE/hUoyMwO8Lkcj9oTRVDrKbBa1EREIiSlJG5PjO1fF5ikbIWYI3VzSk9BtHuqcNKOF4eKwrvgaW9e3nbfwo/gvRspxtC+2SNaQqNB5ifvVVwepSHlJhsIaTaNWoRYEnbzFaTlLRDDQO/ZoHt0irJC0j/wDC8/8A2B/Zn/PUD/o7KSB24/s4/wC+tEXahWPlTgFXj0mllj0Yah++P/z/AN9S/wDC4D/5H/5/76ecCiEjyqVdU1nKvR4P4+f6P/fVtHouBTP0g/2X++mp4Cf260UablA8qhtZ296OAn+Hn+j/AN9V0cAgq09tyn1P99PeMEEXqrhkDtiZ+z7dxQ0mDgT6/se2+yVatHSOWrxq2r0axs/P9H/vpmS3+7x/JK+aaMlF6oQB6NZ/hx/Z/wC+vh9Gpt+6Bcgfozz/AJ1aCMOPZXdj0P2hThNrNsZ6PFITq7ZJvEaCOv8AzeFU/wD/ABi/4xPuNaRnDP1Y39f/ADUNwjErFMhrNhkqjHeFzHOpU8NrP2k/H8qNJYEgGwB3Ph4UWw+n7KNUDczHLkKzkXSgeGXPvI+P5VawHA77pISpuQJuo+X3aalOnklA/m+HjRnh8qDhCkpEomwA5irk9JtILvo+xKXA3LUkFQ75iAQPu16/4cYvkGj/AEn+laLiQfpLf8mv5pq02g1rJ6NrLF+jzGD7CPY4mvCvR9jNuyH9oj/NWwJb614Apk9J8qx5fAGNH8B7lt/5qrK4Lxn8Qr3o/wA1bYtF5HlVTs70+MPkxZfCOL/+u57AD8jVR3hjFj/473sQfwrblIgVCbU+MPkw85Tihbsn/wCov8q6toUiuq8M6VeL8OCvbd9z/pND8KG5onfl+lj3D8qL8TklxP8ALP8Aw0j8KFZw7JNh6rvz/b31ybgbhkkdOf8A0prnk33+9Psbr2kjrfUr/pJFTrwxKjAP8JEA/dAq40s4FopZxPg2gfAVpeD/AEaZ5JT8hSF2cN4nVYq0wDzsK0JpA7MHwHyqxKjJ3odiEfWeFERN4qk6/wDWkW8DHhRBTDogeypCm+1eWdvZzqYDaaoGPIt5H8aJMo7seFUSq37cqKNtW9n4UUIxzcmwFVcvQO2Pl+IolikwpP7chVfCtjtzbkPmmgrNt/u+R/FK+aaNBFCWv3/t/BK/xJo2BvQRFHOvqU7eY+dTBFeYv7R86qKWZI+r/nfnQ1lEEWBuKNY1uW/JX50LZA1DzHxohHeYjYpUdyEmdNzZXjVoCAj6zQNUqvAUOhofjFaELKYCiSST1/O1LbmIUq5UT5msVqQ9LzdkH10e+rvBK2/pDgQsK1JUqJmLp28PzrNKa/Rof3b5tL/7am0xo2Ma+vZ8nB8Aas4ZqocdIeY8S4P7oq5h1XNdWHwJM3rz2PhyqyBevKkxVFdTfOqakwT40VWm1Un0Xoii9FVVVfebiqT1QVuz8a+18jwrqBXz/MdK0hTSHNS3iCSoR9aUqNjeYBHSguOzNQv2bXqknuTu4ZFz5UVz5Mus+Pan+tiF0HzZIgcvq597hrm6RzecPKkagjeQlCRtA6eMeyvruJdB/Sr+0PW6bbVVa9bw1K/xIq1iCJEdXPwqKInBJ7F8kSrUkBRuQLWnxk1pfZfVgdAPkKztpycO8eriR8U1pug6fZW4lUWG1AmevwodjE/Wn3ijYRKqGvN94qHLrtRBPDoMDyqXpXnCqsAeg+VSOq2qgaDNqKosJoKkSf2+dG9UD2UUOzZcafb+FV8uVLp8vxTXvN3ZKPb+FV8oX9efL8U1B9bH7v8A6JX+JNGkChAP7v8A6JXzTRkfKqj7qrwpd/aPnUwRXnf3j5igo4/EQ2Z+/Qllwdon9YW9tFMz/RKkfboFh1y4nqFD5igSs2XZV+a9vNVLs0ezjFKUpaSlEIKkhSRdUkmTe5oCmsVuOFNHo3V+70fqL/w0q0yej1UY9vxCx/cVUK1TMyAvDn/nUP7v+lT4dd6p5ye/henan/AqpsKrTY3nbxrq5CKDJqRQqJszUpv7Ko8LTVN4d79vCrytqpv+tQVcSPjQ51Nz1opiU0Of35URVUK6vZVXVAoZiypS2inSdKL95NiXlr6/dv5ULxuXqUBGj1Ej1076p69K+Zq0C6wYFmkk/wBqr8zQ7GNDuTH6Nv8Ab3GubcW0ZYsEwprdW7qBuoEXnoCa+qw0SS63uqIXPrRG3KxoS4gaT5H/ABxX0J3A6q+ChRsxsY1P0YohRl5PfCTp5W1dbVq6VWrIcGFBhItHbpPxitcRcDxitxmvaEDf9t6ovM38IFESgWqs8ZNESYdqw8qlcbtX3D7VKo2vVAZLcRHSieINrb2qhqvtyoo4ANxyFQBsaLpB8fwqhlyT25gAnTzJHMcxeruYruLbT+FVshUfpCv1fbuKCNhtf/qCApIENrNlqPTkRFMzKaDlr93pN/0S/mmi6TyE9KCYqqKfdKfmKndjYchHmf8AzVZSre1P+KqB+ZuQyv8AXHzFL+E9cEGO8D8aP5yqGVn/AJx/20qtJOoXm9rfGlCnmg77l/tL+ZqmrApQwhwrIccUdKNNi2LFRM278pAi8Gj7fC7uJdVpgNlapVMkCfu81ESQLWBNqCcRZgl57UgaW0gNtpAgBCO6LeN1eZNZrQUaYeAf3+z4lQ/uLpdFH+BVRmGH/WPxSqsVa1fOh+9z0eHxSoVZbbuZ/bwrznTfcZ/lk/JVTsoNdnJO0KmivKEbVIRQRrPdqi8vvVfWi1UcSmFUETlDHkd40RdVFUXh3qIoqb86+1YKfCuoM4x8dq1N4aR81GqGZG6P5Nr8KvZg+32qJQsK7JEQRGnRI5b9aq4t5rUnWlzZGxEQEgjcc+dc63AvDKvfa1uvfNe3VQB4pV8VVYadYnutuxbdaeqj92pW2kK0kNLjTbvg3JMA231CPLlUbEcGPqGvHEJv/ONa6wYT1rIWFr7Ni6YOIT9XB1AzzPhWrNvRE9TW4zV1ZkVGj1iPCvAdnbrFSADXVRMjlXOImpmYNRPML1KOoFGkQmLg3kzN5EW8KAcW9vZai60SPZQ9pAIm9t/Zvfzooi4BF7bigCZgx6tuv4VWyxOnExyKFE9bFH50Vx7Ku7IjcT5xSbi84dZzTDt7IUkz3bkKkH4oSRQMbRnHAf8A8lfNFS5tiHEqbS0YUpW9pATBVYzMiR03M2FUcyxQYxjCk/WqeBRoFiNRT4nbe/Q19xSCvFYd9JJRrcbEbaezXB9qgv30B8JtUam5meqfmKlQZr6Bv7PmKqF/iVH1Ll474+SaUcE8dYgSbH4wfhT3xQyEsOKVETO/SOXW1JfCGYKOKR2Chue0URISgQVT0kWB8alURx7jOAy9akk9viwq4370mRNtKUkCR1rLAuyR508cUKVmeZBDC9bYTpCgDpbAKtRJ25arbyBRhXAGBQjSVOqUPt6ov5RHsvUzV3GVRRzgoxj8N/KfMEV4Vws6t5SMOO2EFSVCBIFzMmAodKscOYFxjMsO26goWl1IKVWN/wAxWbOF1sOcI+qb8HEGp2momuzFP1af5RH+Krem9dGHhskDrXq9SKED8qhfdCUqKjZO5oj6LiqWIRKqgwHE+Hdc7JK4UbCbT5fkavv4Vc2AigoO4eqrzfKr+Iwy+Q+NU3cI7934igqEeFdUvYOfd+NfKIXMTwACEvLeCFhtCdITIGlMGVT16Ckx/KXVufVoU5o0SUJKvVmdqJ4vPlLlo4jVeNKErUSeQsnnWg5a+cJh0t6CnSO8YgqVaSfbWc3lol5BwGQ0XcWotJhJCRGuxmTPqi/n5UayPHZYwlXZhTjrciY1rAB3AFgI5gUJ4m4n1qgo1gSSnew3keHWrmXYnC4nDmMIlxpo97S2NU6SbGQZt15in4q5meZ4TFsjEBSNTJC5J7NUi4SREKKtJgXNHGFIfQlxChoUNyYHt8jSFheJMKVFptrsGSStxtYCkqIAgjfSR+FPfDmcYdGFQpKdSApwd1JOkBWq432UL9KsAl7OMQMUvDYVlDpRB1SIuAdRMhMSYpnyfMnEpUMYkJc1/YKSkJIEE3FpmTfcUv8AEObBtKMTgm06D+lUhEXTdOoAbXN9pqnkvFjeLWXMQlJ7EQByUVz6w2ISAfeKgc18RNa9AUlB1aRrhOr9WSNQ8qu47N22WFvqgpQmTpIv4CYEk2pZzbitrQRpCvAgEUu5gwjF4ZtIShpIJCG0akhRBAUXFQdRiSBvuSaAxhuIcWWk6cOpKVAEHQSIN5ta8184TzV1o4ptwpRBSpGpSQEqVMi6rWgxasvyk9q8EKLymwoz2YUVEAAAaQYE23gVrGC4dwuAYLzjHcVBUlcKgnnB58pn5UnsVeJeIStpQQttZAvocSo+4GaT8/xH07EZekK1LOHSHIMHUFLKkzyVA95oJnHFPbpcKkiXCVQmAEkqJ6Am1prQuCMeMZhWzpbD+HWEn7Ko02KfsjUkXiNjTtXjh/JcOxhncU3pbW7LOHceXpGxClg8pIVHMhI2mifB+P7RoNDv9jAKxYFQEQOscztV/M+By6gAlLqEyUsuQAmeSSLCetUzlYw7WhZThVrES2oKO8DSI9lVkZw2LRr060T92RM+U1bxAICgI1WgKVpFzaSASPdSpkvDbDcOfRX8QoAHWtRIKpHe0q0gHnaRQbjnipS8QpplDnaQEaIOrVBvHKJ/Gg8Z9n+IfUcGMKAor0DS4VX63TsNyaJ5jlLWFwjWDCtSl/WOqBgKF7Ei5SpUCOgNLWHx2JwTjSsbKQ6dK1yNfZ90KTqAMGL9Y51obHCLbjq33Xgsr2CbJSAYSBJ5JgR59aKyvh3HYhOIWGXFI1AiECUkj1dSSI0i82mKjz3iLEOLhZ0QoiECLixhXOTNuU1pTPovYSt1bOJUlSpjYhBIPQjrzodxCwrDtstY4NOMtABrstQBIsouAmQSINrG81MNUfRHhVLxbilSQhojmRqUQO8fvRq+NGuOMrWrGYbFoQns2FJ7RYPeI1gSbXA2EEm5pFzXjzuKbYQG0K+53R/difbQNjNHVJ7PtFpBPcT9knUDdRNhN/OnXA03iPjNxtASlCLkH1pKSDPev5Wpn4ezlOKaDqB4KHQjf2Vg2MadKu+F6gBIKTIB2vtfrRDC5q9hsOUoxJQrWZag3lOmdQJExIiPbTkadx7xYrCFCUESpJJ99vxpKxHFWLxAUtsKUm+tIEwDt4zYmaA51jgrD4aDJ0Eq6yVKsT4AC3n1qvk2PdaOpskiCFJHMUtMOr/CuHLaCcQpGJAC3e/InrB2vAkGmDNfSA23imktu9okJh1IKdPLZW5ULm5j30De4uccaI0pI0gLMErSkXCgB63j0rwrFsYhSG1YdtYfgnFIEK7sHvQLKkATI32qstNw+MQ6gLbUFJOxBry4D+xoVgOFsK22ERNyfXVueQ72w2HlUquH2OQPscX/AJqQWFJrqpnJmuq/7RX511UU0cLNLUpWgJSeUb+UUH4oy44Zpx3DvPNhsd5skqbM3kJXKR4xTSvGENa43iB+3hWfuYL/ANQxDo1lIUFIso20kKBiYNtQv1qX0B2U4BzEtqLjrQU42UoQQlJMlN5SnaNQ86NvY9GHy8sF4JfEFRDZSVXiAABqMDTq9vKhuY8AOYdMof1g/eRGkATMhXgB7aGKydx5R7R5S1SBqPIbAXPSp/I0OcGcDN4pPbYhakhUlKEm5AMFSiZgTIHWj5wOFy3EIcCnNJSUgapAnmREnbrSpiMuxGHIbRiMOQEACXkImNxpKuRmosxy/EPN63nWwlEJJDgcO0gAN6r2MSQPGr+AxxjxKXk/udRBQQRoJSoCbxEWIFLGVZ2HVEOocdUogo0KQFQAZBBT3usk2oTmbxECHEot65Hei942E7C8TTr6P+CZw5xDka1ghsHkm4KiPG48vOpIoZi+IG21CcK6FEhILyxpvzISJI8ARTBliEYh8slxRxCE6goCG2kiICUJISCoq3VqMUM4rSG8Opl8hFwWtYKkkpIPcUmSAQYKVQRPOg/C7pTOKbxHZLWpWppuFHRa3eJi4JEzaKIeE4vDYZDh7rLjplUSkqIURIHLmfAk0ur40af1suvrRKiGlGS03KSgKN7iT5CJoHx+wXFpfQgxoAUQDaLhRPiFD3Up4WCYNFwyYPK8OhJTig8062SFIAN59U3FuXO4uKMZZnbeFZccZKQ6hcJSsq1OJOlMqAIKgI1RWgYXhdgYTCrxCe1cQ2kAkkzYEgkXIBi1JOfN4hpbn0f6KEKJUSkJQszcyF391qqCL/HGZfRWyG3e1eJKV9gEISOWkyQqReSAPOnrJMW32aFuQvE9mnWtekqmLgECAAokQKxlrjZaE9mtMEbFBtPOUTp9oIrxl/F2mEqECZChuCTJJm5ppjSONuNn8Ok6WXBNkuRKPeCQKTuBHHDiVudv2RISXFOo1KUkmTpJ8RvT7wnnJdTp3mxSfnHSPnR3HYNLqC24gDUkJkDULSRBmbG4mmISM6ys4lsNKdXilLcCkGEpjcQByGm58BtR/DcDtpbBcHe3UUqVv5zfbnzNV8t4JcadCi6lQT6pTLemecSZV4zRxtwgBgOqdUDqU4qCfAW8LSaoFuOJwSSEOLWTEIkQnyMG/nSZx9mrbzQLhUXJ7u4CQd999gB7TRbifiBvDPEOnUpKQpCeoJsSY5QbHwrM+Ic7ViXism3IdKXgijp7s+MeO001ZS0jEYfQR3kCxG9tx4TSswJHkR8au5bmCsO74bHy2+VYaojiM8Wn6lJGmEJ1RO3OTteD4UHzbDaHnETq0qIkbGLE++ajxjg1lSCYVPnvz9kVCGl76TBsLG89OtUEsBl4cbnfvRHsB+dGmcpCUC0cwRyPIii2RcKLwjHa40pZQ5CkoIKnOYulItII3NWg+w/PYL1abGxSd+hqxm0q47FaCCTcGFECAQbH86PcBcJF5lwOLcb0OH1CJ1bXmdgOXWg2b5Yo6tIBEGR03rTfR+yTg+0KT9YtSh5WT+BNL2ikeCAmAMW+IMidNjU7vDjiR+/Hbj7qfzo+/hlH7JqPFtHodulUKasgdn9+L/qf7q+0VKVfdV/VNfKiIc1zZJKNK0hSQLGSi6dilO4Nu8fZQXInkM4lIcS4wTqgBPaMrJmShwd9Mm8KmI3FZrinX8M8ZChp2ChAPiQbURY47fDegEpkgqIJiAeQm1NaafxxjSMEpTZSQpSQYPrJJ+zG5n4TSxwzgcVi/wBGgdnP6YnSn3xKj5C1WODMHi3nEukD6KvUFpUQUlITpBKFSLqjaNjypzw+ettOFgd3QBEwkERuBYe6rgEYv0eNKADigtRvOmw8Bf50u5v6McQ0oOYSFjYo1adwRNzBEHrNaE3mIUd7H4HkT4GocyzxtgypwJB3TMkf8wHOOY6X5VMGP5lhRg+68rtcREJQdWlu9jBHfBBBBPzFa3lDHZ4ZKhclCQkeSQLfE0OzfEtYhAdDaV4hoL7EgapISY5EETBE7HpNfTxYyjCtjtNSy2NjpIJF7xKb9BO0VQjZ/mxexDyFAGEgAnYKTc+3b3VSwecYN4ziMOhtwz32DoAAiJT6pO/uFUcXinGFuElBKlFQJMkzHPmeV+c0NwuZsJKSrDJciJBWoBUGTIBG4tvFZitALuFeR2KMQkaxpJWkkRH2tKvK4iloZI2jGQotNISpJhC+1SoSAQgzqVsSQbiYqDOGHEsNuFlDCTZOiJXMqEkEmEpgb86e/RLw2WG14t9Ea09wn1kgSrVfYK6+HjVFfjTj0PNYdLSw24UFTikJNlTpITPKUkg7xFZ5jHisy46tzfdRPsqXirPfpeKW7EFXKw5QNvnVNlmN/WiQPujqfHwqKhWAk/hXpSDuRHh53j3VbwmVKUrUqwub9BcqPgB77VdGEDqrCExaY53n4g0NaxwVmSVM4NUd9eHKFKA3LStABPMwDTnimEuC8HzkfEVinAOZFC221H9G9pAvsuxj+dPvrb0noD/WH41qMg2KynUNJV3ehdUf/NT4TAoaTCfh+e9FI8/emo3mQenmTPwqoxP0mYFTmOXB1KCEwkD7IEn50haq0HjrBuHHuLaWQqItygD2i1IL7CkrKCCVTsN+v+tTyaiXArOsJH2oHxEUTzLBQTcRJAM+dDsuw/7obSpP206h4TJ+E0YxWXjVqTBTewNhvdPhHI1lKb/RZ6Pu2V9KxCQWUn6tBEhxW2og/ZHxI8K1nE5kw0QhakJVEpSSBzAETYXMUo5Vxe79AaU1hV6QjSFW0/VjSTvIEgxIpX7N3GE3PaLWkg9dNx7AbnlYVZ1oXOIOLnX3FFxcqCjAEQAJAHl5ec1R4Dwbr2NShsFUhRXBjugX3tuR8K8vsIdBClJaU12kk/a73qgj1jMweleOGMyewmISthzR2nc1KR3SJBIuDF4M8qeQbswzBclvsSOQKjc+FhTLwJmCm+1wiwQppWocwAqJE+CjPtqbMGtTaXwI/jR0I5236TsbHnQHgzMxiMbi3UyEqJsf1kxPsBq3rUaGt8xvQ7FY9QO9WdVjQvGLiiJvpauvy/Kuqkl4RXVBl3FuCIJVIXsDJvYzsLcq88FYRl7GJQ6O4oKBSTHeAJF/fTXnmRNISsi2qSR53Jv7aU/R+qMewRIJUoEHoUKq+PaxszuZoQ33YV003mOVqytOIXiMe5pkSAFabwJ2tzjlQLi/M31YzENlagC6RpmByA8hEU5LwGHwLDeGU5odCQ84oz9YVak6UqQdQCSItyjeak55DDgMxbbHYtkuuC6oV3U+CnDb2ClTijMlkKSYIIsU3SfIxeDzqX/1pkd1DzegH9GARPidQSqfE6vKh+PxyHVCSlI8yQfNZAHuFWifgvig4VCEjUsKF9JBG2xSbggb++p+NuEA42MXgtSwYC2UiVJ37yYuBNimLeVCmsAkpDqU9mqVJQW1kaQgCZ5qJKkjy8KJsZ6+ysJcUtaSElS0oCSZgxpMBfQ7edO1LOTNNurSxiAoJ1gEkgOJk7J33tMiKs+kHIMNhXw3hkr0pQFLUpeoSrVA2se7v47dWfiTDYLFMHsEtF5ShcILbiZMnUmAfaZFLfBeVJcximXQHEdmVLJvASQYB84FqgiyPM2cTicI3iVhthod8rV3TpEgeEwBPOt8wOMYeRDS2nEREIUlQIjaAdq/P/EOT6n3X0JShBUooSmACEBMkD7vre0GheFxJkKSCIkE20mevTYVdVq2fejrA4Jp96FFSwUthwyltSuaRaSLkSTtSNhMIgCEgrKlQLXUrkTS+Mc6642hTi1J1yEqWSB5AkxamNOdfQ3knstSlI+r70aBJExG5I35Coj3xWpOHY7EEKcXZZ+JA8OVUsic+rFptfy/O1Bs9xJWsKvBvfrz/CjPCo1JATCllWkInvGbADrc0X6RMhaMegIEqLiIT1OoW99fo5ry+CR+NYPmeSOs5hh+1SEFQSqCRyUReimGa7TEvdm+tvU6sq0EhKEhREnkIAnzMCrEbKomdvgn86hexYAtPsLY/GsxxWOLTatGIxCLmHHFFSdJiJAQYO59opaznFO9sUqxC1lClX7wFiYVvMKF6qCvFWN7LM1hQ9cDcgm6ExB23tX1CAtClae8ReUibeNKHEGKU6orJJNrnyEeUcqa+H8QX2EuJMLAhR8RYyNja5B/Cp9gBkOCUvHOBKSpYQspE3mALT50bVwDizphlQBsSSmxPOxsBz8qtcAZQ59Nfd0zpQIMHdSk7exPxrXMWtYTCEgkkAz9kH51AvY9tLTDeHQCUoQLRcgWSP5yrn20GYyLElCgBo7XuA/avcweQ6xytNN7GX61nuzCgVLM3jkjnYWnz3onoAVJIgCEiNqoTsdwnh0MttLSnSkpJMDcEXJ8TPvpc9IyW8Lhm2kQBqBixIiTIm4/GjXGuZpcxCGFq0NABxxR+1BASny1XvvFK+Y4IY1TbhdS4GxCkBJJAJVpmLn7IJq9D4rj5CsIWtJ1rRpJ0wB4x1jpV30aZQUB1/UCHCU6fulCjbxBGk0DzvKUNpkAggWPT8aPejF49i6k8lgj2p/0rN6kDodjQjHK8ZowTNCMwF60iqlX7RXV5iuqIEcV4lPZqQLrSkyd7lO3u+dJuWy2pDiDpUhQVPwM2+7NNOZ4HUFNpJUshalnnMSTbysKVWlAJEKKp8DPtHLypO1efSdhdOPWobOJQsHzSEn4pp/yHLEv4g4h1KVBplDCZMgqABWRBIIBsD4ml/0iYBL+EwWIQnStZDSh+sNj5KSr31Bk/FLzGHV2aAsF9ZAVMaBpFiCCDPmL1ZxsVpZaRySJG0ACY5bb9PCguaZIh5R1J/vQR5ISBqPwoA96Qm1oBLbjSucHUn3i/vFQYLiXt1wkhUnaVSPeAKYCmXZMS32EEFD5UlxSbBK2498gW6gUGz3ALYdQ26ZICezMetBgmPAVY4pzzEYdtKkqISFjcc5kExyMH3eNM2cY9jMcKziUqSh1KFQmRPfACkeaSAf/ADU/oUXWg3coWoDmkTHsJEiltGeKwrrikAHtUlBvcAKCvYYiZp0ceGhM76eXkN/OkfNkAhexIWSL+MflSg7kOJS80FyR2aCFI5EhJuDe5mTSpjEqZUrsySg+BET4HlynnTr6PmOwbcUtJ9UqMkgiYgz5A3pb4mcWpRBECZmZ3jnsfMATepVfOGcIlaipUabSIkmL2VyM+Vfc+JViVqUI9VKB0Gkc/CffQTL3iFpiN4E23PXz6078UZCtoKc0iYGrnBiAAedhQR8P4NrFMaXESRseYPWh2DydWExjCz6oeQQfALTJj20Q9HuT9qVkgKIUAdU6UggmSARquPVpq4n4d7qSgHuFJK1G6iDsAOXgIAoAXpEzgnNJT/ArbSOfqkE8+aia9YbGBIU2VBJBVqmO9Kir2m+9CvSbhCxmbirwsh5P84Cb+CgaqIOoA9byfG+9UXswdYKu9qNuoj4Gq7jnbukpcK1LupRFyY/K23Kg2Lw6lK0pvZR3A2BJ+FaLwdhkJZSAlIJAkwJPtiaBEzbBlMpBKiN7RA8q7hvFuI1QYBIvYX/8Uz8c5X9Z2liYiBY2vM9BJtelPCWbUOi5/Y0GvZdhQEMuB5AdQsSpCiltMpMp0zClGZVynaKZM+fWloLbWpeqE91I1XTum25jakPhDNdbRSrQUbnUJJsbSCCDKQAaNcOOOE6u1OglUNzq0yZkqN/DypESYbjjFoIDrKljazZQuPMkImPAVaw/pBcK4Xg3A398qRI807e40E42zoMafrFqB9YBcR7RBrOMbmX0hRDa3o6KcUfmaof+Mc3QXS422k6gEwrdRJvN4j1ReavZenQl7D9gG1NGxSr1pAUJXHXnFB/RXlqe2Ul5OtQSFtkmQIMG3M3EE+NOPFWDOtDiFBCiCg7AqEzAn1jvA8ad1GecR4wlsgQAUmTvyixFo8qveiw91/zR8lUP4kTAXqSUkIMAiLAx+xq76K93+nd/Gp5DQFK6UMzBfSiTgoXjFX86qPAE/wDiuqVpuwrqgRsvwqltrfcUtW6EBRJBJ3iCJtztvQcZcshaANISJt9mdpM9YgTTVxLxUyhtDR+rMTp0kiB4xFzXZBl7WIwbiVuBvWtKiYkhKdufMk1Ves3ddfbwrDGFUEp0PBZIDc6SQQv9YmZvVFzJVYXCNNuNBbkLJSHO7JIJmBO0Gx6098LYFGHZDSHy6ASRqIkTyEcvzpb46zB0TLbYBGnXJlI6AEi56ilVmy81Wh4ShI+zpTt/r76a8kzBvV3tTSiLHSEo89QSTVZn0evISjFrWkhIDhbhevwm0dCRItRLB4lsoU5IcKo1MrlMBOykfdVygTPOgu5rl3bYdbUg6x3VbgncEHmZ50K4byX6O262stF/swtKFKumSdR6AgJT5e2mLKVIjWltZbF1mfVj70J70eU1OrDpQh154pUt0kDRAIaAhKRbci5nrQK7bSydKiUFIhIUIlI6jx3n50r4pzU4sEoKVEgg+fLxnpRl/OyUqbaU6EHcuKBCY2ASkWvQBlCdfeWlXs/E896gZ+G23FsylwSoBvTue7qAB+J8aWOLX/rlIE238Og8Lcqd+HcySjKnFWlLyg2Yk3A/FRFCOAMi+l5ikqTqQg9quYI7u0jxVFqUCuCcj149ht0SmO0I8AnVH4VonGuGWWiXDoGzTCbrUTbUv37CnnFZMylw4gNo7eAkL0yYE7DluZIisy47xi2nBKu8ohc6UhQg2MgarHqaCx6L+GX2XH+2bcbKgkp1ggEAqn23Hxpp4ndJQppscx2iwLm4Okc+k0T4TztWKwbS1A6rgkg3IkTcfKrzmH0iQkEgyLSSd9tzQZd6ZMNrRh3h/wAzZ6jZQ/7qSsnV9WB0n38p9la96QEqdwTgdaCCkpWiDdRBIICTcGD41lOT5Ypae4IBUZOwERueVFUW06nAk2lYT+NaPwtjECR0WUC/O1CeEuFmcSMR2iwlbagGyDaYN457VYXw/wDQIBX2jaxJUbd4bx0t0PKqir6RsYYEWlUedqA4fhDEQQNNzPX5USzZh3HqDLCdao1i+nui0kq53o/g8gzQJSSMOuABC0iQAB9rTB86VA/J8mcwyHe0UkhQFhvMxv5UyZKx6oOwEj4H2mhWdYfEoYUX2m2yYgtqEKIM3A2tV7LsxRoBDjevSCUzsmxM9KD3xpgUFgwmbg+ybms4y3BBDykDaZSeqT+3jWhcS44FkkbEWnnNITAJWg9Nz4Gl6Dnw4vsMUwqDdWg+SwR84pg42xTZ0pcTrSJsCJkxyJHTelhxcIaXzStKpm0Ag71FxTxGF9oIhQJIvcg8/CDyqyBYzrMEElLaXUpjT9YoEyTMA8h4U6+jbL1NYdTi7F0ykR9kSB7zJrLHHNRM3vNbLww9OFZv/BptPS34Vm9g6pXOhGZOAX/GiBVHuoJjl2ia0i028YF66quuK6pgQeP8wadfKkq1lILYFrRMyN5km9ahkeBwzrLbrTaAFoBlIg7QQfIyIoDjPR+xiUlbjRaeUL6HDAM7wQR5/sai4Z4Yx+DUlKH2yxqlSCJkc4tYkdKT1VNuJYQwCtMaogSY84MVnuOY+kYpLSEIK1m6zJUBubwEiBO08qYeM+KS042wEKUt1I0xFiVEAEeNe+BMkeacddfQEEwlCZCrczInwHvopmQ28kAbgW5Gpe3MFK2wQRBEVdQuvYNAuYLLilS+zSpCCdw4rUdrd6YA6iPCgXEz5LyMO0kdooJAkmb8yTYgbyb0x47iVhDq2lFZcF9CUEmImZiPK9Q5I7hscVPNyFjSJUIUAJg39t6BR4yyBvDstp1DUqSpYTGo2mw5AcvbVfgHhJrFOOrWhCm0AJAgkFSrz7APjU/pVwgR2SdRMBSjuTJI91hRz0a44LwLaGlALbkLTzmTCo5yDvSQLfHWHaaUMMyAhCYUoIHrKI2jmQI99OPoo4dXh2nXXWi2p0gIBsdCQTcbiVEm/hVR5xOExisTimdSVuAJdMBDQiArn3iRHyppy7izDYkKLLyDpnUJAUI8DePGklE+crUe43ZQvqgGPfWMcSZHjWnC+8QvmVJcBjwgwqPZWmq41ZQbpXBPrWI+c1EM9wTmrutXkEqQAbi943plEnozxmvL0WgBaoPWTPzJFNBOmCBzpb4Hy76PhiiUqHaKKSkyCDEeR8KYnLi9BE+0XQA6hNuilW8oAkVlvHbTWGfKGUJR3ASEpjcm887VrSEisp4/w3aY5YmFBKdBMQqEglJm3jQX/Ray2rDuqIBX2o3MW0j8Sat+kjAoIZQDcKKjvATHe9to9tQcFZAH8O+hTqm/rAHEthP3UkQSCR5iqfHWXfR1R2jjsNkyvTIKiQRYC0CrBN6McP2j+JfjYJQB0BJMe4CtECT4ilr0W5aG8EF83lFfsHdHyJ9tORNSBU4ocLiFMfR3HCRZQRIBI3CtgfHlWc4nA/Qm1BSgVuGVFJnSBskSOR3rbMS6EpKugrGM9Cnn3CkEqdc0oBvuYF+V/lVRUyfLHMY4layvsUrSFEqvcxInciZMdIqrxZl4wOJW0CVIKQUzBUZEmdhatIODaYaw7XbtgNqSFJMAqggmLzJVeb1j/HWefSMc8smwXpT4JTYfKfbST7oJ5Kw9jB2adZSgalqNoAmE9NSjaKF56+EuSlfaQCCb+V/lTSnOfoWBwzaUJP0hvtVLSYVqm0nn08Iq7iluOsNKQA8XE3UkAhJt+k6eMTSDMELkyIE1rvA76forQKhqg8xbvHe9JmF9GzigpSn2h07NWq/jtHso5w/wS82odqvWixhCYmDIlRE73tespT26q1B3yeQtRpbYVcoO+1fHMvRzSK0AfZiuoscAjpXUQVRXtQtXV1G2d8Qn/wB7wg5BYgfza0NNdXVJ0JRUjRrq6qAnEqB2uGMCZWJ8ITaoeDkANsEAAlsA+UC1dXVBnfpiURjjH8Wj5VB6MX1dtOozMTJmINvKurqvgHP0yn/25Hi8if6q6RPRdh0qxfeSFQCRIBjyrq6seQ0jG4RGlzuJsDHdHhSe56x/Wrq6niND4MP7mT+ur50ceUY9/wAjX2urYH5Q+opTKifMmk3jxIOJVInuo38q6uq+Qm9DyyRipJ9dPyVUPpTUe1H8kP8AEa6uqQOvBA/cGH/UHzNHk11dUggx3qHyrN8vZSMxwcJAlThNtyA5BPUivldU8ukaHmTQ7JwwJ0KvF9jX5ncQO3bsLuCf61dXVq/5G3caZa0UXabOkQJQLCdhawrOVoCASgBJ6pt8q6url9s07cDspGHJCQCVkkgbm1z1NNBFz+3Surq14dEeCK+RXV1bVXVX2urqo//Z"/>
          <p:cNvSpPr>
            <a:spLocks noChangeAspect="1" noChangeArrowheads="1"/>
          </p:cNvSpPr>
          <p:nvPr/>
        </p:nvSpPr>
        <p:spPr bwMode="auto">
          <a:xfrm>
            <a:off x="1573214" y="-895350"/>
            <a:ext cx="2466975"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i="1">
                <a:solidFill>
                  <a:schemeClr val="tx1"/>
                </a:solidFill>
                <a:latin typeface="Candara" charset="0"/>
              </a:defRPr>
            </a:lvl1pPr>
            <a:lvl2pPr marL="742950" indent="-285750" eaLnBrk="0" hangingPunct="0">
              <a:spcBef>
                <a:spcPct val="20000"/>
              </a:spcBef>
              <a:buFont typeface="Arial" charset="0"/>
              <a:buChar char="–"/>
              <a:defRPr i="1">
                <a:solidFill>
                  <a:schemeClr val="tx1"/>
                </a:solidFill>
                <a:latin typeface="Candara" charset="0"/>
              </a:defRPr>
            </a:lvl2pPr>
            <a:lvl3pPr marL="1143000" indent="-228600" eaLnBrk="0" hangingPunct="0">
              <a:spcBef>
                <a:spcPct val="20000"/>
              </a:spcBef>
              <a:buFont typeface="Arial" charset="0"/>
              <a:buChar char="•"/>
              <a:defRPr i="1">
                <a:solidFill>
                  <a:schemeClr val="tx1"/>
                </a:solidFill>
                <a:latin typeface="Candara" charset="0"/>
              </a:defRPr>
            </a:lvl3pPr>
            <a:lvl4pPr marL="1600200" indent="-228600" eaLnBrk="0" hangingPunct="0">
              <a:spcBef>
                <a:spcPct val="20000"/>
              </a:spcBef>
              <a:buFont typeface="Arial" charset="0"/>
              <a:buChar char="–"/>
              <a:defRPr i="1">
                <a:solidFill>
                  <a:schemeClr val="tx1"/>
                </a:solidFill>
                <a:latin typeface="Candara" charset="0"/>
              </a:defRPr>
            </a:lvl4pPr>
            <a:lvl5pPr marL="2057400" indent="-228600" eaLnBrk="0" hangingPunct="0">
              <a:spcBef>
                <a:spcPct val="20000"/>
              </a:spcBef>
              <a:buFont typeface="Arial" charset="0"/>
              <a:buChar char="»"/>
              <a:defRPr i="1">
                <a:solidFill>
                  <a:schemeClr val="tx1"/>
                </a:solidFill>
                <a:latin typeface="Candara" charset="0"/>
              </a:defRPr>
            </a:lvl5pPr>
            <a:lvl6pPr marL="2514600" indent="-228600" eaLnBrk="0" fontAlgn="base" hangingPunct="0">
              <a:spcBef>
                <a:spcPct val="20000"/>
              </a:spcBef>
              <a:spcAft>
                <a:spcPct val="0"/>
              </a:spcAft>
              <a:buFont typeface="Arial" charset="0"/>
              <a:buChar char="»"/>
              <a:defRPr i="1">
                <a:solidFill>
                  <a:schemeClr val="tx1"/>
                </a:solidFill>
                <a:latin typeface="Candara" charset="0"/>
              </a:defRPr>
            </a:lvl6pPr>
            <a:lvl7pPr marL="2971800" indent="-228600" eaLnBrk="0" fontAlgn="base" hangingPunct="0">
              <a:spcBef>
                <a:spcPct val="20000"/>
              </a:spcBef>
              <a:spcAft>
                <a:spcPct val="0"/>
              </a:spcAft>
              <a:buFont typeface="Arial" charset="0"/>
              <a:buChar char="»"/>
              <a:defRPr i="1">
                <a:solidFill>
                  <a:schemeClr val="tx1"/>
                </a:solidFill>
                <a:latin typeface="Candara" charset="0"/>
              </a:defRPr>
            </a:lvl7pPr>
            <a:lvl8pPr marL="3429000" indent="-228600" eaLnBrk="0" fontAlgn="base" hangingPunct="0">
              <a:spcBef>
                <a:spcPct val="20000"/>
              </a:spcBef>
              <a:spcAft>
                <a:spcPct val="0"/>
              </a:spcAft>
              <a:buFont typeface="Arial" charset="0"/>
              <a:buChar char="»"/>
              <a:defRPr i="1">
                <a:solidFill>
                  <a:schemeClr val="tx1"/>
                </a:solidFill>
                <a:latin typeface="Candara" charset="0"/>
              </a:defRPr>
            </a:lvl8pPr>
            <a:lvl9pPr marL="3886200" indent="-228600" eaLnBrk="0" fontAlgn="base" hangingPunct="0">
              <a:spcBef>
                <a:spcPct val="20000"/>
              </a:spcBef>
              <a:spcAft>
                <a:spcPct val="0"/>
              </a:spcAft>
              <a:buFont typeface="Arial" charset="0"/>
              <a:buChar char="»"/>
              <a:defRPr i="1">
                <a:solidFill>
                  <a:schemeClr val="tx1"/>
                </a:solidFill>
                <a:latin typeface="Candara" charset="0"/>
              </a:defRPr>
            </a:lvl9pPr>
          </a:lstStyle>
          <a:p>
            <a:pPr eaLnBrk="1" hangingPunct="1">
              <a:spcBef>
                <a:spcPct val="0"/>
              </a:spcBef>
              <a:buFontTx/>
              <a:buNone/>
            </a:pPr>
            <a:endParaRPr lang="es-CL" altLang="es-CL" i="0"/>
          </a:p>
        </p:txBody>
      </p:sp>
      <p:pic>
        <p:nvPicPr>
          <p:cNvPr id="1741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6726" y="2323070"/>
            <a:ext cx="4230214" cy="2329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1741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1537" y="4457700"/>
            <a:ext cx="5095403" cy="2170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13" name="12 Cerrar llave"/>
          <p:cNvSpPr/>
          <p:nvPr/>
        </p:nvSpPr>
        <p:spPr>
          <a:xfrm>
            <a:off x="5301457" y="3314700"/>
            <a:ext cx="503238" cy="1698625"/>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CL"/>
          </a:p>
        </p:txBody>
      </p:sp>
      <p:sp>
        <p:nvSpPr>
          <p:cNvPr id="14" name="13 Flecha abajo"/>
          <p:cNvSpPr/>
          <p:nvPr/>
        </p:nvSpPr>
        <p:spPr>
          <a:xfrm>
            <a:off x="2524768" y="2426486"/>
            <a:ext cx="1328738" cy="61118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CL"/>
          </a:p>
        </p:txBody>
      </p:sp>
    </p:spTree>
    <p:extLst>
      <p:ext uri="{BB962C8B-B14F-4D97-AF65-F5344CB8AC3E}">
        <p14:creationId xmlns:p14="http://schemas.microsoft.com/office/powerpoint/2010/main" val="298968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p:cNvGraphicFramePr/>
          <p:nvPr>
            <p:extLst>
              <p:ext uri="{D42A27DB-BD31-4B8C-83A1-F6EECF244321}">
                <p14:modId xmlns:p14="http://schemas.microsoft.com/office/powerpoint/2010/main" val="1316642483"/>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8567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ceso alternativo 1"/>
          <p:cNvSpPr/>
          <p:nvPr/>
        </p:nvSpPr>
        <p:spPr>
          <a:xfrm>
            <a:off x="1853515" y="4979773"/>
            <a:ext cx="8526162" cy="1433384"/>
          </a:xfrm>
          <a:prstGeom prst="flowChartAlternateProcess">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600" i="1" dirty="0"/>
              <a:t>“El desarrollo de los intercambios </a:t>
            </a:r>
            <a:r>
              <a:rPr lang="es-ES_tradnl" sz="1600" i="1" dirty="0" err="1"/>
              <a:t>econ</a:t>
            </a:r>
            <a:r>
              <a:rPr lang="es-ES" sz="1600" i="1" dirty="0"/>
              <a:t>ómicos y culturales ha favorecido la expansión de movimientos religiosos que no solamente se encuentran hoy día en América Latina sino también en los Estados Unidos, Europa, África y Asia”. </a:t>
            </a:r>
            <a:r>
              <a:rPr lang="es-ES" sz="1600" dirty="0"/>
              <a:t>(</a:t>
            </a:r>
            <a:r>
              <a:rPr lang="es-ES" sz="1600" dirty="0" err="1"/>
              <a:t>Bastian</a:t>
            </a:r>
            <a:r>
              <a:rPr lang="es-ES" sz="1600" dirty="0"/>
              <a:t>, p. 82)</a:t>
            </a:r>
            <a:endParaRPr lang="es-ES_tradnl" sz="1600" dirty="0"/>
          </a:p>
        </p:txBody>
      </p:sp>
      <p:sp>
        <p:nvSpPr>
          <p:cNvPr id="3" name="Rectángulo 2"/>
          <p:cNvSpPr/>
          <p:nvPr/>
        </p:nvSpPr>
        <p:spPr>
          <a:xfrm>
            <a:off x="2557848" y="741404"/>
            <a:ext cx="3286897" cy="920579"/>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a:solidFill>
                  <a:schemeClr val="tx1"/>
                </a:solidFill>
              </a:rPr>
              <a:t>Transformaciones religiosas en Am</a:t>
            </a:r>
            <a:r>
              <a:rPr lang="es-ES" dirty="0" err="1">
                <a:solidFill>
                  <a:schemeClr val="tx1"/>
                </a:solidFill>
              </a:rPr>
              <a:t>érica</a:t>
            </a:r>
            <a:r>
              <a:rPr lang="es-ES" dirty="0">
                <a:solidFill>
                  <a:schemeClr val="tx1"/>
                </a:solidFill>
              </a:rPr>
              <a:t> Latina</a:t>
            </a:r>
            <a:endParaRPr lang="es-ES_tradnl" dirty="0">
              <a:solidFill>
                <a:schemeClr val="tx1"/>
              </a:solidFill>
            </a:endParaRPr>
          </a:p>
        </p:txBody>
      </p:sp>
      <p:cxnSp>
        <p:nvCxnSpPr>
          <p:cNvPr id="5" name="Conector recto de flecha 4"/>
          <p:cNvCxnSpPr/>
          <p:nvPr/>
        </p:nvCxnSpPr>
        <p:spPr>
          <a:xfrm>
            <a:off x="4188941" y="1828800"/>
            <a:ext cx="12356" cy="28173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onector recto de flecha 6"/>
          <p:cNvCxnSpPr/>
          <p:nvPr/>
        </p:nvCxnSpPr>
        <p:spPr>
          <a:xfrm>
            <a:off x="4201297" y="3126259"/>
            <a:ext cx="1643448" cy="123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ctángulo redondeado 7"/>
          <p:cNvSpPr/>
          <p:nvPr/>
        </p:nvSpPr>
        <p:spPr>
          <a:xfrm>
            <a:off x="6116596" y="1828801"/>
            <a:ext cx="5189836" cy="190294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600" i="1" dirty="0">
                <a:solidFill>
                  <a:schemeClr val="tx1"/>
                </a:solidFill>
              </a:rPr>
              <a:t>“Am</a:t>
            </a:r>
            <a:r>
              <a:rPr lang="es-ES" sz="1600" i="1" dirty="0" err="1">
                <a:solidFill>
                  <a:schemeClr val="tx1"/>
                </a:solidFill>
              </a:rPr>
              <a:t>érica</a:t>
            </a:r>
            <a:r>
              <a:rPr lang="es-ES" sz="1600" i="1" dirty="0">
                <a:solidFill>
                  <a:schemeClr val="tx1"/>
                </a:solidFill>
              </a:rPr>
              <a:t> Latina no es solo receptora de nuevos movimientos religiosos de origen foráneo; es también creadora de nuevos movimientos religiosos, que a su vez, siguiendo las pautas de internacionalización, exportan sus modelos y creencias”. </a:t>
            </a:r>
            <a:r>
              <a:rPr lang="es-ES" sz="1600" dirty="0">
                <a:solidFill>
                  <a:schemeClr val="tx1"/>
                </a:solidFill>
              </a:rPr>
              <a:t>(</a:t>
            </a:r>
            <a:r>
              <a:rPr lang="es-ES" sz="1600" dirty="0" err="1">
                <a:solidFill>
                  <a:schemeClr val="tx1"/>
                </a:solidFill>
              </a:rPr>
              <a:t>Bastian</a:t>
            </a:r>
            <a:r>
              <a:rPr lang="es-ES" sz="1600" dirty="0">
                <a:solidFill>
                  <a:schemeClr val="tx1"/>
                </a:solidFill>
              </a:rPr>
              <a:t>, p. 82)</a:t>
            </a:r>
            <a:endParaRPr lang="es-ES_tradnl" sz="1600" dirty="0">
              <a:solidFill>
                <a:schemeClr val="tx1"/>
              </a:solidFill>
            </a:endParaRPr>
          </a:p>
        </p:txBody>
      </p:sp>
    </p:spTree>
    <p:extLst>
      <p:ext uri="{BB962C8B-B14F-4D97-AF65-F5344CB8AC3E}">
        <p14:creationId xmlns:p14="http://schemas.microsoft.com/office/powerpoint/2010/main" val="2124175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extLst>
              <p:ext uri="{D42A27DB-BD31-4B8C-83A1-F6EECF244321}">
                <p14:modId xmlns:p14="http://schemas.microsoft.com/office/powerpoint/2010/main" val="663439805"/>
              </p:ext>
            </p:extLst>
          </p:nvPr>
        </p:nvGraphicFramePr>
        <p:xfrm>
          <a:off x="3048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Rectángulo redondeado"/>
          <p:cNvSpPr/>
          <p:nvPr/>
        </p:nvSpPr>
        <p:spPr>
          <a:xfrm>
            <a:off x="1919288" y="404813"/>
            <a:ext cx="3744912" cy="10795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sz="1600" dirty="0"/>
              <a:t>De acuerdo a J. P. </a:t>
            </a:r>
            <a:r>
              <a:rPr lang="es-ES_tradnl" sz="1600" dirty="0" err="1"/>
              <a:t>Bastian</a:t>
            </a:r>
            <a:r>
              <a:rPr lang="es-ES_tradnl" sz="1600" dirty="0"/>
              <a:t>* la explosión religiosa en A. Latina sufriría el siguiente tránsito:</a:t>
            </a:r>
            <a:endParaRPr lang="es-CL" sz="1600" dirty="0"/>
          </a:p>
        </p:txBody>
      </p:sp>
      <p:sp>
        <p:nvSpPr>
          <p:cNvPr id="12292" name="3 CuadroTexto"/>
          <p:cNvSpPr txBox="1">
            <a:spLocks noChangeArrowheads="1"/>
          </p:cNvSpPr>
          <p:nvPr/>
        </p:nvSpPr>
        <p:spPr bwMode="auto">
          <a:xfrm>
            <a:off x="1443897" y="6453187"/>
            <a:ext cx="784860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charset="0"/>
                <a:ea typeface="Arial" charset="0"/>
                <a:cs typeface="Arial" charset="0"/>
              </a:defRPr>
            </a:lvl1pPr>
            <a:lvl2pPr marL="742950" indent="-285750" eaLnBrk="0" hangingPunct="0">
              <a:defRPr>
                <a:solidFill>
                  <a:schemeClr val="tx1"/>
                </a:solidFill>
                <a:latin typeface="Verdana" charset="0"/>
                <a:ea typeface="Arial" charset="0"/>
                <a:cs typeface="Arial" charset="0"/>
              </a:defRPr>
            </a:lvl2pPr>
            <a:lvl3pPr marL="1143000" indent="-228600" eaLnBrk="0" hangingPunct="0">
              <a:defRPr>
                <a:solidFill>
                  <a:schemeClr val="tx1"/>
                </a:solidFill>
                <a:latin typeface="Verdana" charset="0"/>
                <a:ea typeface="Arial" charset="0"/>
                <a:cs typeface="Arial" charset="0"/>
              </a:defRPr>
            </a:lvl3pPr>
            <a:lvl4pPr marL="1600200" indent="-228600" eaLnBrk="0" hangingPunct="0">
              <a:defRPr>
                <a:solidFill>
                  <a:schemeClr val="tx1"/>
                </a:solidFill>
                <a:latin typeface="Verdana" charset="0"/>
                <a:ea typeface="Arial" charset="0"/>
                <a:cs typeface="Arial" charset="0"/>
              </a:defRPr>
            </a:lvl4pPr>
            <a:lvl5pPr marL="2057400" indent="-228600" eaLnBrk="0" hangingPunct="0">
              <a:defRPr>
                <a:solidFill>
                  <a:schemeClr val="tx1"/>
                </a:solidFill>
                <a:latin typeface="Verdana" charset="0"/>
                <a:ea typeface="Arial" charset="0"/>
                <a:cs typeface="Arial" charset="0"/>
              </a:defRPr>
            </a:lvl5pPr>
            <a:lvl6pPr marL="2514600" indent="-228600" eaLnBrk="0" fontAlgn="base" hangingPunct="0">
              <a:spcBef>
                <a:spcPct val="0"/>
              </a:spcBef>
              <a:spcAft>
                <a:spcPct val="0"/>
              </a:spcAft>
              <a:defRPr>
                <a:solidFill>
                  <a:schemeClr val="tx1"/>
                </a:solidFill>
                <a:latin typeface="Verdana" charset="0"/>
                <a:ea typeface="Arial" charset="0"/>
                <a:cs typeface="Arial" charset="0"/>
              </a:defRPr>
            </a:lvl6pPr>
            <a:lvl7pPr marL="2971800" indent="-228600" eaLnBrk="0" fontAlgn="base" hangingPunct="0">
              <a:spcBef>
                <a:spcPct val="0"/>
              </a:spcBef>
              <a:spcAft>
                <a:spcPct val="0"/>
              </a:spcAft>
              <a:defRPr>
                <a:solidFill>
                  <a:schemeClr val="tx1"/>
                </a:solidFill>
                <a:latin typeface="Verdana" charset="0"/>
                <a:ea typeface="Arial" charset="0"/>
                <a:cs typeface="Arial" charset="0"/>
              </a:defRPr>
            </a:lvl7pPr>
            <a:lvl8pPr marL="3429000" indent="-228600" eaLnBrk="0" fontAlgn="base" hangingPunct="0">
              <a:spcBef>
                <a:spcPct val="0"/>
              </a:spcBef>
              <a:spcAft>
                <a:spcPct val="0"/>
              </a:spcAft>
              <a:defRPr>
                <a:solidFill>
                  <a:schemeClr val="tx1"/>
                </a:solidFill>
                <a:latin typeface="Verdana" charset="0"/>
                <a:ea typeface="Arial" charset="0"/>
                <a:cs typeface="Arial" charset="0"/>
              </a:defRPr>
            </a:lvl8pPr>
            <a:lvl9pPr marL="3886200" indent="-228600" eaLnBrk="0" fontAlgn="base" hangingPunct="0">
              <a:spcBef>
                <a:spcPct val="0"/>
              </a:spcBef>
              <a:spcAft>
                <a:spcPct val="0"/>
              </a:spcAft>
              <a:defRPr>
                <a:solidFill>
                  <a:schemeClr val="tx1"/>
                </a:solidFill>
                <a:latin typeface="Verdana" charset="0"/>
                <a:ea typeface="Arial" charset="0"/>
                <a:cs typeface="Arial" charset="0"/>
              </a:defRPr>
            </a:lvl9pPr>
          </a:lstStyle>
          <a:p>
            <a:pPr eaLnBrk="1" hangingPunct="1"/>
            <a:r>
              <a:rPr lang="es-ES_tradnl" altLang="es-ES_tradnl" sz="900" dirty="0"/>
              <a:t>* </a:t>
            </a:r>
            <a:r>
              <a:rPr lang="es-ES_tradnl" altLang="es-ES_tradnl" sz="900" dirty="0" err="1"/>
              <a:t>Bastian</a:t>
            </a:r>
            <a:r>
              <a:rPr lang="es-ES_tradnl" altLang="es-ES_tradnl" sz="900" dirty="0"/>
              <a:t>, J. P. (1997). </a:t>
            </a:r>
            <a:r>
              <a:rPr lang="es-ES_tradnl" altLang="es-ES_tradnl" sz="900" i="1" dirty="0"/>
              <a:t> La mutación religiosa de América Latina.  </a:t>
            </a:r>
            <a:r>
              <a:rPr lang="es-ES_tradnl" altLang="es-ES_tradnl" sz="900" dirty="0"/>
              <a:t>México D. F: Fondo de Cultura Económica.</a:t>
            </a:r>
            <a:endParaRPr lang="es-CL" altLang="es-ES_tradnl" sz="900" dirty="0"/>
          </a:p>
        </p:txBody>
      </p:sp>
    </p:spTree>
    <p:extLst>
      <p:ext uri="{BB962C8B-B14F-4D97-AF65-F5344CB8AC3E}">
        <p14:creationId xmlns:p14="http://schemas.microsoft.com/office/powerpoint/2010/main" val="1080237097"/>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189</TotalTime>
  <Words>803</Words>
  <Application>Microsoft Office PowerPoint</Application>
  <PresentationFormat>Panorámica</PresentationFormat>
  <Paragraphs>56</Paragraphs>
  <Slides>12</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12</vt:i4>
      </vt:variant>
    </vt:vector>
  </HeadingPairs>
  <TitlesOfParts>
    <vt:vector size="20" baseType="lpstr">
      <vt:lpstr>Arial</vt:lpstr>
      <vt:lpstr>Calibri</vt:lpstr>
      <vt:lpstr>Cambria</vt:lpstr>
      <vt:lpstr>Candara</vt:lpstr>
      <vt:lpstr>Century Gothic</vt:lpstr>
      <vt:lpstr>Verdana</vt:lpstr>
      <vt:lpstr>Wingdings 3</vt:lpstr>
      <vt:lpstr>Espiral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Luis</dc:creator>
  <cp:lastModifiedBy>LUIS ANDRES BAHAMONDES GONZALEZ</cp:lastModifiedBy>
  <cp:revision>38</cp:revision>
  <dcterms:created xsi:type="dcterms:W3CDTF">2017-09-04T01:48:03Z</dcterms:created>
  <dcterms:modified xsi:type="dcterms:W3CDTF">2021-03-17T19:19:14Z</dcterms:modified>
</cp:coreProperties>
</file>