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7" r:id="rId2"/>
    <p:sldId id="261" r:id="rId3"/>
    <p:sldId id="267" r:id="rId4"/>
    <p:sldId id="268" r:id="rId5"/>
    <p:sldId id="260" r:id="rId6"/>
    <p:sldId id="262" r:id="rId7"/>
    <p:sldId id="256" r:id="rId8"/>
    <p:sldId id="259" r:id="rId9"/>
    <p:sldId id="258" r:id="rId10"/>
    <p:sldId id="263" r:id="rId11"/>
    <p:sldId id="265" r:id="rId12"/>
    <p:sldId id="266" r:id="rId13"/>
    <p:sldId id="264" r:id="rId14"/>
  </p:sldIdLst>
  <p:sldSz cx="12192000" cy="6858000"/>
  <p:notesSz cx="6858000" cy="9144000"/>
  <p:defaultTextStyle>
    <a:defPPr>
      <a:defRPr lang="es-C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9200" autoAdjust="0"/>
  </p:normalViewPr>
  <p:slideViewPr>
    <p:cSldViewPr>
      <p:cViewPr varScale="1">
        <p:scale>
          <a:sx n="114" d="100"/>
          <a:sy n="114" d="100"/>
        </p:scale>
        <p:origin x="438" y="102"/>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bg>
      <p:bgRef idx="1003">
        <a:schemeClr val="bg2"/>
      </p:bgRef>
    </p:bg>
    <p:spTree>
      <p:nvGrpSpPr>
        <p:cNvPr id="1" name=""/>
        <p:cNvGrpSpPr/>
        <p:nvPr/>
      </p:nvGrpSpPr>
      <p:grpSpPr>
        <a:xfrm>
          <a:off x="0" y="0"/>
          <a:ext cx="0" cy="0"/>
          <a:chOff x="0" y="0"/>
          <a:chExt cx="0" cy="0"/>
        </a:xfrm>
      </p:grpSpPr>
      <p:pic>
        <p:nvPicPr>
          <p:cNvPr id="9" name="Picture 8" descr="Moonlight title.png"/>
          <p:cNvPicPr>
            <a:picLocks noChangeAspect="1"/>
          </p:cNvPicPr>
          <p:nvPr/>
        </p:nvPicPr>
        <p:blipFill>
          <a:blip r:embed="rId2"/>
          <a:srcRect l="6765" r="4151" b="4117"/>
          <a:stretch>
            <a:fillRect/>
          </a:stretch>
        </p:blipFill>
        <p:spPr>
          <a:xfrm>
            <a:off x="0" y="0"/>
            <a:ext cx="12192000" cy="6859302"/>
          </a:xfrm>
          <a:prstGeom prst="rect">
            <a:avLst/>
          </a:prstGeom>
        </p:spPr>
      </p:pic>
      <p:sp>
        <p:nvSpPr>
          <p:cNvPr id="2" name="Title 1"/>
          <p:cNvSpPr>
            <a:spLocks noGrp="1"/>
          </p:cNvSpPr>
          <p:nvPr>
            <p:ph type="ctrTitle"/>
          </p:nvPr>
        </p:nvSpPr>
        <p:spPr>
          <a:xfrm>
            <a:off x="1016000" y="1752600"/>
            <a:ext cx="7213600" cy="1801906"/>
          </a:xfrm>
        </p:spPr>
        <p:txBody>
          <a:bodyPr vert="horz" lIns="91440" tIns="45720" rIns="91440" bIns="45720" rtlCol="0" anchor="b" anchorCtr="0">
            <a:normAutofit/>
          </a:bodyPr>
          <a:lstStyle>
            <a:lvl1pPr algn="l" defTabSz="914400" rtl="0" eaLnBrk="1" latinLnBrk="0" hangingPunct="1">
              <a:spcBef>
                <a:spcPct val="0"/>
              </a:spcBef>
              <a:buNone/>
              <a:defRPr sz="4400" kern="1200">
                <a:gradFill>
                  <a:gsLst>
                    <a:gs pos="0">
                      <a:schemeClr val="bg1"/>
                    </a:gs>
                    <a:gs pos="90000">
                      <a:schemeClr val="bg2">
                        <a:lumMod val="90000"/>
                      </a:schemeClr>
                    </a:gs>
                  </a:gsLst>
                  <a:lin ang="5400000" scaled="0"/>
                </a:gradFill>
                <a:effectLst>
                  <a:reflection blurRad="6350" stA="55000" endA="300" endPos="25500" dir="5400000" sy="-100000" algn="bl" rotWithShape="0"/>
                </a:effectLst>
                <a:latin typeface="+mj-lt"/>
                <a:ea typeface="+mj-ea"/>
                <a:cs typeface="+mj-cs"/>
              </a:defRPr>
            </a:lvl1pPr>
          </a:lstStyle>
          <a:p>
            <a:r>
              <a:rPr lang="es-ES"/>
              <a:t>Haga clic para modificar el estilo de título del patrón</a:t>
            </a:r>
            <a:endParaRPr/>
          </a:p>
        </p:txBody>
      </p:sp>
      <p:sp>
        <p:nvSpPr>
          <p:cNvPr id="3" name="Subtitle 2"/>
          <p:cNvSpPr>
            <a:spLocks noGrp="1"/>
          </p:cNvSpPr>
          <p:nvPr>
            <p:ph type="subTitle" idx="1"/>
          </p:nvPr>
        </p:nvSpPr>
        <p:spPr>
          <a:xfrm>
            <a:off x="1930400" y="3733800"/>
            <a:ext cx="6299200" cy="1676400"/>
          </a:xfrm>
        </p:spPr>
        <p:txBody>
          <a:bodyPr>
            <a:normAutofit/>
          </a:bodyPr>
          <a:lstStyle>
            <a:lvl1pPr marL="0" indent="0" algn="l">
              <a:buNone/>
              <a:defRPr sz="2200" kern="1200">
                <a:gradFill>
                  <a:gsLst>
                    <a:gs pos="0">
                      <a:schemeClr val="bg1"/>
                    </a:gs>
                    <a:gs pos="90000">
                      <a:schemeClr val="bg2">
                        <a:lumMod val="90000"/>
                      </a:schemeClr>
                    </a:gs>
                  </a:gsLst>
                  <a:lin ang="5400000" scaled="0"/>
                </a:gradFill>
                <a:latin typeface="+mn-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a:t>Haga clic para modificar el estilo de subtítulo del patrón</a:t>
            </a:r>
            <a:endParaRPr/>
          </a:p>
        </p:txBody>
      </p:sp>
      <p:sp>
        <p:nvSpPr>
          <p:cNvPr id="4" name="Date Placeholder 3"/>
          <p:cNvSpPr>
            <a:spLocks noGrp="1"/>
          </p:cNvSpPr>
          <p:nvPr>
            <p:ph type="dt" sz="half" idx="10"/>
          </p:nvPr>
        </p:nvSpPr>
        <p:spPr>
          <a:xfrm>
            <a:off x="9144000" y="6347908"/>
            <a:ext cx="2844800" cy="182880"/>
          </a:xfrm>
        </p:spPr>
        <p:txBody>
          <a:bodyPr/>
          <a:lstStyle>
            <a:lvl1pPr algn="r">
              <a:defRPr>
                <a:solidFill>
                  <a:schemeClr val="bg2"/>
                </a:solidFill>
              </a:defRPr>
            </a:lvl1pPr>
          </a:lstStyle>
          <a:p>
            <a:fld id="{3420FB0A-4B06-4C2C-86CB-C0C314343818}" type="datetimeFigureOut">
              <a:rPr lang="es-CL" smtClean="0"/>
              <a:t>12-04-2021</a:t>
            </a:fld>
            <a:endParaRPr lang="es-CL"/>
          </a:p>
        </p:txBody>
      </p:sp>
      <p:sp>
        <p:nvSpPr>
          <p:cNvPr id="5" name="Footer Placeholder 4"/>
          <p:cNvSpPr>
            <a:spLocks noGrp="1"/>
          </p:cNvSpPr>
          <p:nvPr>
            <p:ph type="ftr" sz="quarter" idx="11"/>
          </p:nvPr>
        </p:nvSpPr>
        <p:spPr>
          <a:xfrm>
            <a:off x="8128000" y="6544234"/>
            <a:ext cx="3860800" cy="182880"/>
          </a:xfrm>
        </p:spPr>
        <p:txBody>
          <a:bodyPr/>
          <a:lstStyle>
            <a:lvl1pPr algn="r">
              <a:defRPr>
                <a:solidFill>
                  <a:schemeClr val="bg2"/>
                </a:solidFill>
              </a:defRPr>
            </a:lvl1pPr>
          </a:lstStyle>
          <a:p>
            <a:endParaRPr lang="es-CL"/>
          </a:p>
        </p:txBody>
      </p:sp>
      <p:sp>
        <p:nvSpPr>
          <p:cNvPr id="6" name="Slide Number Placeholder 5"/>
          <p:cNvSpPr>
            <a:spLocks noGrp="1"/>
          </p:cNvSpPr>
          <p:nvPr>
            <p:ph type="sldNum" sz="quarter" idx="12"/>
          </p:nvPr>
        </p:nvSpPr>
        <p:spPr>
          <a:xfrm>
            <a:off x="304800" y="6511960"/>
            <a:ext cx="1422400" cy="215154"/>
          </a:xfrm>
        </p:spPr>
        <p:txBody>
          <a:bodyPr/>
          <a:lstStyle>
            <a:lvl1pPr>
              <a:defRPr>
                <a:solidFill>
                  <a:schemeClr val="bg2"/>
                </a:solidFill>
              </a:defRPr>
            </a:lvl1pPr>
          </a:lstStyle>
          <a:p>
            <a:fld id="{4295D5F4-4C7D-4160-8C44-E6968944435B}" type="slidenum">
              <a:rPr lang="es-CL" smtClean="0"/>
              <a:t>‹Nº›</a:t>
            </a:fld>
            <a:endParaRPr lang="es-CL"/>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a:p>
        </p:txBody>
      </p:sp>
      <p:sp>
        <p:nvSpPr>
          <p:cNvPr id="3" name="Vertical Text Placeholder 2"/>
          <p:cNvSpPr>
            <a:spLocks noGrp="1"/>
          </p:cNvSpPr>
          <p:nvPr>
            <p:ph type="body" orient="vert" idx="1"/>
          </p:nvPr>
        </p:nvSpPr>
        <p:spPr>
          <a:xfrm>
            <a:off x="2635251" y="1981202"/>
            <a:ext cx="7100420" cy="3841375"/>
          </a:xfr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a:p>
        </p:txBody>
      </p:sp>
      <p:sp>
        <p:nvSpPr>
          <p:cNvPr id="4" name="Date Placeholder 3"/>
          <p:cNvSpPr>
            <a:spLocks noGrp="1"/>
          </p:cNvSpPr>
          <p:nvPr>
            <p:ph type="dt" sz="half" idx="10"/>
          </p:nvPr>
        </p:nvSpPr>
        <p:spPr/>
        <p:txBody>
          <a:bodyPr/>
          <a:lstStyle/>
          <a:p>
            <a:fld id="{3420FB0A-4B06-4C2C-86CB-C0C314343818}" type="datetimeFigureOut">
              <a:rPr lang="es-CL" smtClean="0"/>
              <a:t>12-04-2021</a:t>
            </a:fld>
            <a:endParaRPr lang="es-CL"/>
          </a:p>
        </p:txBody>
      </p:sp>
      <p:sp>
        <p:nvSpPr>
          <p:cNvPr id="5" name="Footer Placeholder 4"/>
          <p:cNvSpPr>
            <a:spLocks noGrp="1"/>
          </p:cNvSpPr>
          <p:nvPr>
            <p:ph type="ftr" sz="quarter" idx="11"/>
          </p:nvPr>
        </p:nvSpPr>
        <p:spPr/>
        <p:txBody>
          <a:bodyPr/>
          <a:lstStyle/>
          <a:p>
            <a:endParaRPr lang="es-CL"/>
          </a:p>
        </p:txBody>
      </p:sp>
      <p:sp>
        <p:nvSpPr>
          <p:cNvPr id="6" name="Slide Number Placeholder 5"/>
          <p:cNvSpPr>
            <a:spLocks noGrp="1"/>
          </p:cNvSpPr>
          <p:nvPr>
            <p:ph type="sldNum" sz="quarter" idx="12"/>
          </p:nvPr>
        </p:nvSpPr>
        <p:spPr/>
        <p:txBody>
          <a:bodyPr/>
          <a:lstStyle/>
          <a:p>
            <a:fld id="{4295D5F4-4C7D-4160-8C44-E6968944435B}" type="slidenum">
              <a:rPr lang="es-CL" smtClean="0"/>
              <a:t>‹Nº›</a:t>
            </a:fld>
            <a:endParaRPr lang="es-CL"/>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448800" y="793751"/>
            <a:ext cx="1828800" cy="5041900"/>
          </a:xfrm>
        </p:spPr>
        <p:txBody>
          <a:bodyPr vert="eaVert"/>
          <a:lstStyle/>
          <a:p>
            <a:r>
              <a:rPr lang="es-ES"/>
              <a:t>Haga clic para modificar el estilo de título del patrón</a:t>
            </a:r>
            <a:endParaRPr/>
          </a:p>
        </p:txBody>
      </p:sp>
      <p:sp>
        <p:nvSpPr>
          <p:cNvPr id="3" name="Vertical Text Placeholder 2"/>
          <p:cNvSpPr>
            <a:spLocks noGrp="1"/>
          </p:cNvSpPr>
          <p:nvPr>
            <p:ph type="body" orient="vert" idx="1"/>
          </p:nvPr>
        </p:nvSpPr>
        <p:spPr>
          <a:xfrm>
            <a:off x="2635251" y="793751"/>
            <a:ext cx="6000749" cy="5041900"/>
          </a:xfr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a:p>
        </p:txBody>
      </p:sp>
      <p:sp>
        <p:nvSpPr>
          <p:cNvPr id="4" name="Date Placeholder 3"/>
          <p:cNvSpPr>
            <a:spLocks noGrp="1"/>
          </p:cNvSpPr>
          <p:nvPr>
            <p:ph type="dt" sz="half" idx="10"/>
          </p:nvPr>
        </p:nvSpPr>
        <p:spPr/>
        <p:txBody>
          <a:bodyPr/>
          <a:lstStyle/>
          <a:p>
            <a:fld id="{3420FB0A-4B06-4C2C-86CB-C0C314343818}" type="datetimeFigureOut">
              <a:rPr lang="es-CL" smtClean="0"/>
              <a:t>12-04-2021</a:t>
            </a:fld>
            <a:endParaRPr lang="es-CL"/>
          </a:p>
        </p:txBody>
      </p:sp>
      <p:sp>
        <p:nvSpPr>
          <p:cNvPr id="5" name="Footer Placeholder 4"/>
          <p:cNvSpPr>
            <a:spLocks noGrp="1"/>
          </p:cNvSpPr>
          <p:nvPr>
            <p:ph type="ftr" sz="quarter" idx="11"/>
          </p:nvPr>
        </p:nvSpPr>
        <p:spPr/>
        <p:txBody>
          <a:bodyPr/>
          <a:lstStyle/>
          <a:p>
            <a:endParaRPr lang="es-CL"/>
          </a:p>
        </p:txBody>
      </p:sp>
      <p:sp>
        <p:nvSpPr>
          <p:cNvPr id="6" name="Slide Number Placeholder 5"/>
          <p:cNvSpPr>
            <a:spLocks noGrp="1"/>
          </p:cNvSpPr>
          <p:nvPr>
            <p:ph type="sldNum" sz="quarter" idx="12"/>
          </p:nvPr>
        </p:nvSpPr>
        <p:spPr/>
        <p:txBody>
          <a:bodyPr/>
          <a:lstStyle/>
          <a:p>
            <a:fld id="{4295D5F4-4C7D-4160-8C44-E6968944435B}" type="slidenum">
              <a:rPr lang="es-CL" smtClean="0"/>
              <a:t>‹Nº›</a:t>
            </a:fld>
            <a:endParaRPr lang="es-CL"/>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a:p>
        </p:txBody>
      </p:sp>
      <p:sp>
        <p:nvSpPr>
          <p:cNvPr id="3" name="Content Placeholder 2"/>
          <p:cNvSpPr>
            <a:spLocks noGrp="1"/>
          </p:cNvSpPr>
          <p:nvPr>
            <p:ph idx="1"/>
          </p:nvPr>
        </p:nvSpPr>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a:p>
        </p:txBody>
      </p:sp>
      <p:sp>
        <p:nvSpPr>
          <p:cNvPr id="4" name="Date Placeholder 3"/>
          <p:cNvSpPr>
            <a:spLocks noGrp="1"/>
          </p:cNvSpPr>
          <p:nvPr>
            <p:ph type="dt" sz="half" idx="10"/>
          </p:nvPr>
        </p:nvSpPr>
        <p:spPr/>
        <p:txBody>
          <a:bodyPr/>
          <a:lstStyle/>
          <a:p>
            <a:fld id="{3420FB0A-4B06-4C2C-86CB-C0C314343818}" type="datetimeFigureOut">
              <a:rPr lang="es-CL" smtClean="0"/>
              <a:t>12-04-2021</a:t>
            </a:fld>
            <a:endParaRPr lang="es-CL"/>
          </a:p>
        </p:txBody>
      </p:sp>
      <p:sp>
        <p:nvSpPr>
          <p:cNvPr id="5" name="Footer Placeholder 4"/>
          <p:cNvSpPr>
            <a:spLocks noGrp="1"/>
          </p:cNvSpPr>
          <p:nvPr>
            <p:ph type="ftr" sz="quarter" idx="11"/>
          </p:nvPr>
        </p:nvSpPr>
        <p:spPr/>
        <p:txBody>
          <a:bodyPr/>
          <a:lstStyle/>
          <a:p>
            <a:endParaRPr lang="es-CL"/>
          </a:p>
        </p:txBody>
      </p:sp>
      <p:sp>
        <p:nvSpPr>
          <p:cNvPr id="6" name="Slide Number Placeholder 5"/>
          <p:cNvSpPr>
            <a:spLocks noGrp="1"/>
          </p:cNvSpPr>
          <p:nvPr>
            <p:ph type="sldNum" sz="quarter" idx="12"/>
          </p:nvPr>
        </p:nvSpPr>
        <p:spPr/>
        <p:txBody>
          <a:bodyPr/>
          <a:lstStyle/>
          <a:p>
            <a:fld id="{4295D5F4-4C7D-4160-8C44-E6968944435B}" type="slidenum">
              <a:rPr lang="es-CL" smtClean="0"/>
              <a:t>‹Nº›</a:t>
            </a:fld>
            <a:endParaRPr lang="es-CL"/>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Encabezado de sección">
    <p:bg>
      <p:bgRef idx="1003">
        <a:schemeClr val="bg2"/>
      </p:bgRef>
    </p:bg>
    <p:spTree>
      <p:nvGrpSpPr>
        <p:cNvPr id="1" name=""/>
        <p:cNvGrpSpPr/>
        <p:nvPr/>
      </p:nvGrpSpPr>
      <p:grpSpPr>
        <a:xfrm>
          <a:off x="0" y="0"/>
          <a:ext cx="0" cy="0"/>
          <a:chOff x="0" y="0"/>
          <a:chExt cx="0" cy="0"/>
        </a:xfrm>
      </p:grpSpPr>
      <p:pic>
        <p:nvPicPr>
          <p:cNvPr id="8" name="Picture 7" descr="moonlight section.png"/>
          <p:cNvPicPr>
            <a:picLocks noChangeAspect="1"/>
          </p:cNvPicPr>
          <p:nvPr/>
        </p:nvPicPr>
        <p:blipFill>
          <a:blip r:embed="rId2"/>
          <a:srcRect l="6389" r="4959" b="27051"/>
          <a:stretch>
            <a:fillRect/>
          </a:stretch>
        </p:blipFill>
        <p:spPr>
          <a:xfrm>
            <a:off x="0" y="1"/>
            <a:ext cx="12192000" cy="6858709"/>
          </a:xfrm>
          <a:prstGeom prst="rect">
            <a:avLst/>
          </a:prstGeom>
        </p:spPr>
      </p:pic>
      <p:sp>
        <p:nvSpPr>
          <p:cNvPr id="2" name="Title 1"/>
          <p:cNvSpPr>
            <a:spLocks noGrp="1"/>
          </p:cNvSpPr>
          <p:nvPr>
            <p:ph type="title"/>
          </p:nvPr>
        </p:nvSpPr>
        <p:spPr>
          <a:xfrm>
            <a:off x="914400" y="2438401"/>
            <a:ext cx="10363200" cy="1362075"/>
          </a:xfrm>
        </p:spPr>
        <p:txBody>
          <a:bodyPr vert="horz" lIns="91440" tIns="45720" rIns="91440" bIns="45720" rtlCol="0" anchor="b" anchorCtr="0">
            <a:normAutofit/>
          </a:bodyPr>
          <a:lstStyle>
            <a:lvl1pPr algn="ctr" defTabSz="914400" rtl="0" eaLnBrk="1" latinLnBrk="0" hangingPunct="1">
              <a:spcBef>
                <a:spcPct val="0"/>
              </a:spcBef>
              <a:buNone/>
              <a:defRPr sz="4400" kern="1200">
                <a:gradFill>
                  <a:gsLst>
                    <a:gs pos="0">
                      <a:schemeClr val="bg1"/>
                    </a:gs>
                    <a:gs pos="90000">
                      <a:schemeClr val="bg2">
                        <a:lumMod val="90000"/>
                      </a:schemeClr>
                    </a:gs>
                  </a:gsLst>
                  <a:lin ang="5400000" scaled="0"/>
                </a:gradFill>
                <a:effectLst>
                  <a:reflection blurRad="6350" stA="55000" endA="300" endPos="25500" dir="5400000" sy="-100000" algn="bl" rotWithShape="0"/>
                </a:effectLst>
                <a:latin typeface="+mj-lt"/>
                <a:ea typeface="+mj-ea"/>
                <a:cs typeface="+mj-cs"/>
              </a:defRPr>
            </a:lvl1pPr>
          </a:lstStyle>
          <a:p>
            <a:r>
              <a:rPr lang="es-ES"/>
              <a:t>Haga clic para modificar el estilo de título del patrón</a:t>
            </a:r>
            <a:endParaRPr/>
          </a:p>
        </p:txBody>
      </p:sp>
      <p:sp>
        <p:nvSpPr>
          <p:cNvPr id="3" name="Text Placeholder 2"/>
          <p:cNvSpPr>
            <a:spLocks noGrp="1"/>
          </p:cNvSpPr>
          <p:nvPr>
            <p:ph type="body" idx="1"/>
          </p:nvPr>
        </p:nvSpPr>
        <p:spPr>
          <a:xfrm>
            <a:off x="914400" y="3886200"/>
            <a:ext cx="10363200" cy="941294"/>
          </a:xfrm>
        </p:spPr>
        <p:txBody>
          <a:bodyPr anchor="t" anchorCtr="0">
            <a:normAutofit/>
          </a:bodyPr>
          <a:lstStyle>
            <a:lvl1pPr marL="0" indent="0" algn="ctr">
              <a:buNone/>
              <a:defRPr sz="2000" kern="1200">
                <a:gradFill>
                  <a:gsLst>
                    <a:gs pos="0">
                      <a:schemeClr val="bg1"/>
                    </a:gs>
                    <a:gs pos="90000">
                      <a:schemeClr val="bg2">
                        <a:lumMod val="90000"/>
                      </a:schemeClr>
                    </a:gs>
                  </a:gsLst>
                  <a:lin ang="5400000" scaled="0"/>
                </a:gradFill>
                <a:latin typeface="+mn-lt"/>
                <a:ea typeface="+mn-ea"/>
                <a:cs typeface="+mn-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el estilo de texto del patrón</a:t>
            </a:r>
          </a:p>
        </p:txBody>
      </p:sp>
      <p:sp>
        <p:nvSpPr>
          <p:cNvPr id="4" name="Date Placeholder 3"/>
          <p:cNvSpPr>
            <a:spLocks noGrp="1"/>
          </p:cNvSpPr>
          <p:nvPr>
            <p:ph type="dt" sz="half" idx="10"/>
          </p:nvPr>
        </p:nvSpPr>
        <p:spPr/>
        <p:txBody>
          <a:bodyPr/>
          <a:lstStyle/>
          <a:p>
            <a:fld id="{3420FB0A-4B06-4C2C-86CB-C0C314343818}" type="datetimeFigureOut">
              <a:rPr lang="es-CL" smtClean="0"/>
              <a:t>12-04-2021</a:t>
            </a:fld>
            <a:endParaRPr lang="es-CL"/>
          </a:p>
        </p:txBody>
      </p:sp>
      <p:sp>
        <p:nvSpPr>
          <p:cNvPr id="5" name="Footer Placeholder 4"/>
          <p:cNvSpPr>
            <a:spLocks noGrp="1"/>
          </p:cNvSpPr>
          <p:nvPr>
            <p:ph type="ftr" sz="quarter" idx="11"/>
          </p:nvPr>
        </p:nvSpPr>
        <p:spPr/>
        <p:txBody>
          <a:bodyPr/>
          <a:lstStyle/>
          <a:p>
            <a:endParaRPr lang="es-CL"/>
          </a:p>
        </p:txBody>
      </p:sp>
      <p:sp>
        <p:nvSpPr>
          <p:cNvPr id="6" name="Slide Number Placeholder 5"/>
          <p:cNvSpPr>
            <a:spLocks noGrp="1"/>
          </p:cNvSpPr>
          <p:nvPr>
            <p:ph type="sldNum" sz="quarter" idx="12"/>
          </p:nvPr>
        </p:nvSpPr>
        <p:spPr/>
        <p:txBody>
          <a:bodyPr/>
          <a:lstStyle/>
          <a:p>
            <a:fld id="{4295D5F4-4C7D-4160-8C44-E6968944435B}" type="slidenum">
              <a:rPr lang="es-CL" smtClean="0"/>
              <a:t>‹Nº›</a:t>
            </a:fld>
            <a:endParaRPr lang="es-CL"/>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Dos objetos">
    <p:spTree>
      <p:nvGrpSpPr>
        <p:cNvPr id="1" name=""/>
        <p:cNvGrpSpPr/>
        <p:nvPr/>
      </p:nvGrpSpPr>
      <p:grpSpPr>
        <a:xfrm>
          <a:off x="0" y="0"/>
          <a:ext cx="0" cy="0"/>
          <a:chOff x="0" y="0"/>
          <a:chExt cx="0" cy="0"/>
        </a:xfrm>
      </p:grpSpPr>
      <p:pic>
        <p:nvPicPr>
          <p:cNvPr id="10" name="Picture 9" descr="moonlight - two content.png"/>
          <p:cNvPicPr>
            <a:picLocks noChangeAspect="1"/>
          </p:cNvPicPr>
          <p:nvPr/>
        </p:nvPicPr>
        <p:blipFill>
          <a:blip r:embed="rId2"/>
          <a:srcRect l="2281" t="1035" r="4562"/>
          <a:stretch>
            <a:fillRect/>
          </a:stretch>
        </p:blipFill>
        <p:spPr>
          <a:xfrm>
            <a:off x="0" y="0"/>
            <a:ext cx="12192000" cy="6854302"/>
          </a:xfrm>
          <a:prstGeom prst="rect">
            <a:avLst/>
          </a:prstGeom>
        </p:spPr>
      </p:pic>
      <p:sp>
        <p:nvSpPr>
          <p:cNvPr id="2" name="Title 1"/>
          <p:cNvSpPr>
            <a:spLocks noGrp="1"/>
          </p:cNvSpPr>
          <p:nvPr>
            <p:ph type="title"/>
          </p:nvPr>
        </p:nvSpPr>
        <p:spPr>
          <a:xfrm>
            <a:off x="2641600" y="792162"/>
            <a:ext cx="8026399" cy="808038"/>
          </a:xfrm>
        </p:spPr>
        <p:txBody>
          <a:bodyPr/>
          <a:lstStyle/>
          <a:p>
            <a:r>
              <a:rPr lang="es-ES"/>
              <a:t>Haga clic para modificar el estilo de título del patrón</a:t>
            </a:r>
            <a:endParaRPr/>
          </a:p>
        </p:txBody>
      </p:sp>
      <p:sp>
        <p:nvSpPr>
          <p:cNvPr id="3" name="Content Placeholder 2"/>
          <p:cNvSpPr>
            <a:spLocks noGrp="1"/>
          </p:cNvSpPr>
          <p:nvPr>
            <p:ph sz="half" idx="1"/>
          </p:nvPr>
        </p:nvSpPr>
        <p:spPr>
          <a:xfrm>
            <a:off x="2635251" y="2003425"/>
            <a:ext cx="3962400" cy="3832226"/>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a:p>
        </p:txBody>
      </p:sp>
      <p:sp>
        <p:nvSpPr>
          <p:cNvPr id="4" name="Content Placeholder 3"/>
          <p:cNvSpPr>
            <a:spLocks noGrp="1"/>
          </p:cNvSpPr>
          <p:nvPr>
            <p:ph sz="half" idx="2"/>
          </p:nvPr>
        </p:nvSpPr>
        <p:spPr>
          <a:xfrm>
            <a:off x="6705600" y="2003425"/>
            <a:ext cx="3962400" cy="3832225"/>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a:p>
        </p:txBody>
      </p:sp>
      <p:sp>
        <p:nvSpPr>
          <p:cNvPr id="5" name="Date Placeholder 4"/>
          <p:cNvSpPr>
            <a:spLocks noGrp="1"/>
          </p:cNvSpPr>
          <p:nvPr>
            <p:ph type="dt" sz="half" idx="10"/>
          </p:nvPr>
        </p:nvSpPr>
        <p:spPr/>
        <p:txBody>
          <a:bodyPr/>
          <a:lstStyle/>
          <a:p>
            <a:fld id="{3420FB0A-4B06-4C2C-86CB-C0C314343818}" type="datetimeFigureOut">
              <a:rPr lang="es-CL" smtClean="0"/>
              <a:t>12-04-2021</a:t>
            </a:fld>
            <a:endParaRPr lang="es-CL"/>
          </a:p>
        </p:txBody>
      </p:sp>
      <p:sp>
        <p:nvSpPr>
          <p:cNvPr id="6" name="Footer Placeholder 5"/>
          <p:cNvSpPr>
            <a:spLocks noGrp="1"/>
          </p:cNvSpPr>
          <p:nvPr>
            <p:ph type="ftr" sz="quarter" idx="11"/>
          </p:nvPr>
        </p:nvSpPr>
        <p:spPr/>
        <p:txBody>
          <a:bodyPr/>
          <a:lstStyle/>
          <a:p>
            <a:endParaRPr lang="es-CL"/>
          </a:p>
        </p:txBody>
      </p:sp>
      <p:sp>
        <p:nvSpPr>
          <p:cNvPr id="7" name="Slide Number Placeholder 6"/>
          <p:cNvSpPr>
            <a:spLocks noGrp="1"/>
          </p:cNvSpPr>
          <p:nvPr>
            <p:ph type="sldNum" sz="quarter" idx="12"/>
          </p:nvPr>
        </p:nvSpPr>
        <p:spPr/>
        <p:txBody>
          <a:bodyPr/>
          <a:lstStyle/>
          <a:p>
            <a:fld id="{4295D5F4-4C7D-4160-8C44-E6968944435B}" type="slidenum">
              <a:rPr lang="es-CL" smtClean="0"/>
              <a:t>‹Nº›</a:t>
            </a:fld>
            <a:endParaRPr lang="es-CL"/>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ación">
    <p:spTree>
      <p:nvGrpSpPr>
        <p:cNvPr id="1" name=""/>
        <p:cNvGrpSpPr/>
        <p:nvPr/>
      </p:nvGrpSpPr>
      <p:grpSpPr>
        <a:xfrm>
          <a:off x="0" y="0"/>
          <a:ext cx="0" cy="0"/>
          <a:chOff x="0" y="0"/>
          <a:chExt cx="0" cy="0"/>
        </a:xfrm>
      </p:grpSpPr>
      <p:pic>
        <p:nvPicPr>
          <p:cNvPr id="10" name="Picture 9" descr="moonlight - two content.png"/>
          <p:cNvPicPr>
            <a:picLocks noChangeAspect="1"/>
          </p:cNvPicPr>
          <p:nvPr/>
        </p:nvPicPr>
        <p:blipFill>
          <a:blip r:embed="rId2"/>
          <a:srcRect l="2281" t="1035" r="4562"/>
          <a:stretch>
            <a:fillRect/>
          </a:stretch>
        </p:blipFill>
        <p:spPr>
          <a:xfrm>
            <a:off x="0" y="0"/>
            <a:ext cx="12192000" cy="6854302"/>
          </a:xfrm>
          <a:prstGeom prst="rect">
            <a:avLst/>
          </a:prstGeom>
        </p:spPr>
      </p:pic>
      <p:sp>
        <p:nvSpPr>
          <p:cNvPr id="2" name="Title 1"/>
          <p:cNvSpPr>
            <a:spLocks noGrp="1"/>
          </p:cNvSpPr>
          <p:nvPr>
            <p:ph type="title"/>
          </p:nvPr>
        </p:nvSpPr>
        <p:spPr>
          <a:xfrm>
            <a:off x="2641600" y="792162"/>
            <a:ext cx="8026399" cy="808038"/>
          </a:xfrm>
        </p:spPr>
        <p:txBody>
          <a:bodyPr/>
          <a:lstStyle>
            <a:lvl1pPr>
              <a:defRPr/>
            </a:lvl1pPr>
          </a:lstStyle>
          <a:p>
            <a:r>
              <a:rPr lang="es-ES"/>
              <a:t>Haga clic para modificar el estilo de título del patrón</a:t>
            </a:r>
            <a:endParaRPr/>
          </a:p>
        </p:txBody>
      </p:sp>
      <p:sp>
        <p:nvSpPr>
          <p:cNvPr id="3" name="Text Placeholder 2"/>
          <p:cNvSpPr>
            <a:spLocks noGrp="1"/>
          </p:cNvSpPr>
          <p:nvPr>
            <p:ph type="body" idx="1"/>
          </p:nvPr>
        </p:nvSpPr>
        <p:spPr>
          <a:xfrm>
            <a:off x="2641600" y="1700961"/>
            <a:ext cx="3962400" cy="750887"/>
          </a:xfrm>
        </p:spPr>
        <p:txBody>
          <a:bodyPr anchor="ctr" anchorCtr="0">
            <a:noAutofit/>
          </a:bodyPr>
          <a:lstStyle>
            <a:lvl1pPr marL="0" indent="0" algn="ctr">
              <a:buNone/>
              <a:defRPr sz="22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4" name="Content Placeholder 3"/>
          <p:cNvSpPr>
            <a:spLocks noGrp="1"/>
          </p:cNvSpPr>
          <p:nvPr>
            <p:ph sz="half" idx="2"/>
          </p:nvPr>
        </p:nvSpPr>
        <p:spPr>
          <a:xfrm>
            <a:off x="2641600" y="2541494"/>
            <a:ext cx="3962400" cy="3294156"/>
          </a:xfrm>
        </p:spPr>
        <p:txBody>
          <a:bodyPr>
            <a:normAutofit/>
          </a:bodyPr>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a:p>
        </p:txBody>
      </p:sp>
      <p:sp>
        <p:nvSpPr>
          <p:cNvPr id="5" name="Text Placeholder 4"/>
          <p:cNvSpPr>
            <a:spLocks noGrp="1"/>
          </p:cNvSpPr>
          <p:nvPr>
            <p:ph type="body" sz="quarter" idx="3"/>
          </p:nvPr>
        </p:nvSpPr>
        <p:spPr>
          <a:xfrm>
            <a:off x="6705599" y="1700961"/>
            <a:ext cx="3962400" cy="750887"/>
          </a:xfrm>
        </p:spPr>
        <p:txBody>
          <a:bodyPr anchor="ctr" anchorCtr="0">
            <a:noAutofit/>
          </a:bodyPr>
          <a:lstStyle>
            <a:lvl1pPr marL="0" indent="0" algn="ctr">
              <a:buNone/>
              <a:defRPr sz="22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6" name="Content Placeholder 5"/>
          <p:cNvSpPr>
            <a:spLocks noGrp="1"/>
          </p:cNvSpPr>
          <p:nvPr>
            <p:ph sz="quarter" idx="4"/>
          </p:nvPr>
        </p:nvSpPr>
        <p:spPr>
          <a:xfrm>
            <a:off x="6705600" y="2541494"/>
            <a:ext cx="3962400" cy="3294156"/>
          </a:xfrm>
        </p:spPr>
        <p:txBody>
          <a:bodyPr>
            <a:normAutofit/>
          </a:bodyPr>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a:p>
        </p:txBody>
      </p:sp>
      <p:sp>
        <p:nvSpPr>
          <p:cNvPr id="7" name="Date Placeholder 6"/>
          <p:cNvSpPr>
            <a:spLocks noGrp="1"/>
          </p:cNvSpPr>
          <p:nvPr>
            <p:ph type="dt" sz="half" idx="10"/>
          </p:nvPr>
        </p:nvSpPr>
        <p:spPr/>
        <p:txBody>
          <a:bodyPr/>
          <a:lstStyle/>
          <a:p>
            <a:fld id="{3420FB0A-4B06-4C2C-86CB-C0C314343818}" type="datetimeFigureOut">
              <a:rPr lang="es-CL" smtClean="0"/>
              <a:t>12-04-2021</a:t>
            </a:fld>
            <a:endParaRPr lang="es-CL"/>
          </a:p>
        </p:txBody>
      </p:sp>
      <p:sp>
        <p:nvSpPr>
          <p:cNvPr id="8" name="Footer Placeholder 7"/>
          <p:cNvSpPr>
            <a:spLocks noGrp="1"/>
          </p:cNvSpPr>
          <p:nvPr>
            <p:ph type="ftr" sz="quarter" idx="11"/>
          </p:nvPr>
        </p:nvSpPr>
        <p:spPr/>
        <p:txBody>
          <a:bodyPr/>
          <a:lstStyle/>
          <a:p>
            <a:endParaRPr lang="es-CL"/>
          </a:p>
        </p:txBody>
      </p:sp>
      <p:sp>
        <p:nvSpPr>
          <p:cNvPr id="9" name="Slide Number Placeholder 8"/>
          <p:cNvSpPr>
            <a:spLocks noGrp="1"/>
          </p:cNvSpPr>
          <p:nvPr>
            <p:ph type="sldNum" sz="quarter" idx="12"/>
          </p:nvPr>
        </p:nvSpPr>
        <p:spPr/>
        <p:txBody>
          <a:bodyPr/>
          <a:lstStyle/>
          <a:p>
            <a:fld id="{4295D5F4-4C7D-4160-8C44-E6968944435B}" type="slidenum">
              <a:rPr lang="es-CL" smtClean="0"/>
              <a:t>‹Nº›</a:t>
            </a:fld>
            <a:endParaRPr lang="es-CL"/>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a:p>
        </p:txBody>
      </p:sp>
      <p:sp>
        <p:nvSpPr>
          <p:cNvPr id="3" name="Date Placeholder 2"/>
          <p:cNvSpPr>
            <a:spLocks noGrp="1"/>
          </p:cNvSpPr>
          <p:nvPr>
            <p:ph type="dt" sz="half" idx="10"/>
          </p:nvPr>
        </p:nvSpPr>
        <p:spPr/>
        <p:txBody>
          <a:bodyPr/>
          <a:lstStyle/>
          <a:p>
            <a:fld id="{3420FB0A-4B06-4C2C-86CB-C0C314343818}" type="datetimeFigureOut">
              <a:rPr lang="es-CL" smtClean="0"/>
              <a:t>12-04-2021</a:t>
            </a:fld>
            <a:endParaRPr lang="es-CL"/>
          </a:p>
        </p:txBody>
      </p:sp>
      <p:sp>
        <p:nvSpPr>
          <p:cNvPr id="4" name="Footer Placeholder 3"/>
          <p:cNvSpPr>
            <a:spLocks noGrp="1"/>
          </p:cNvSpPr>
          <p:nvPr>
            <p:ph type="ftr" sz="quarter" idx="11"/>
          </p:nvPr>
        </p:nvSpPr>
        <p:spPr/>
        <p:txBody>
          <a:bodyPr/>
          <a:lstStyle/>
          <a:p>
            <a:endParaRPr lang="es-CL"/>
          </a:p>
        </p:txBody>
      </p:sp>
      <p:sp>
        <p:nvSpPr>
          <p:cNvPr id="5" name="Slide Number Placeholder 4"/>
          <p:cNvSpPr>
            <a:spLocks noGrp="1"/>
          </p:cNvSpPr>
          <p:nvPr>
            <p:ph type="sldNum" sz="quarter" idx="12"/>
          </p:nvPr>
        </p:nvSpPr>
        <p:spPr/>
        <p:txBody>
          <a:bodyPr/>
          <a:lstStyle/>
          <a:p>
            <a:fld id="{4295D5F4-4C7D-4160-8C44-E6968944435B}" type="slidenum">
              <a:rPr lang="es-CL" smtClean="0"/>
              <a:t>‹Nº›</a:t>
            </a:fld>
            <a:endParaRPr lang="es-CL"/>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420FB0A-4B06-4C2C-86CB-C0C314343818}" type="datetimeFigureOut">
              <a:rPr lang="es-CL" smtClean="0"/>
              <a:t>12-04-2021</a:t>
            </a:fld>
            <a:endParaRPr lang="es-CL"/>
          </a:p>
        </p:txBody>
      </p:sp>
      <p:sp>
        <p:nvSpPr>
          <p:cNvPr id="3" name="Footer Placeholder 2"/>
          <p:cNvSpPr>
            <a:spLocks noGrp="1"/>
          </p:cNvSpPr>
          <p:nvPr>
            <p:ph type="ftr" sz="quarter" idx="11"/>
          </p:nvPr>
        </p:nvSpPr>
        <p:spPr/>
        <p:txBody>
          <a:bodyPr/>
          <a:lstStyle/>
          <a:p>
            <a:endParaRPr lang="es-CL"/>
          </a:p>
        </p:txBody>
      </p:sp>
      <p:sp>
        <p:nvSpPr>
          <p:cNvPr id="4" name="Slide Number Placeholder 3"/>
          <p:cNvSpPr>
            <a:spLocks noGrp="1"/>
          </p:cNvSpPr>
          <p:nvPr>
            <p:ph type="sldNum" sz="quarter" idx="12"/>
          </p:nvPr>
        </p:nvSpPr>
        <p:spPr/>
        <p:txBody>
          <a:bodyPr/>
          <a:lstStyle/>
          <a:p>
            <a:fld id="{4295D5F4-4C7D-4160-8C44-E6968944435B}" type="slidenum">
              <a:rPr lang="es-CL" smtClean="0"/>
              <a:t>‹Nº›</a:t>
            </a:fld>
            <a:endParaRPr lang="es-CL"/>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ido con título">
    <p:spTree>
      <p:nvGrpSpPr>
        <p:cNvPr id="1" name=""/>
        <p:cNvGrpSpPr/>
        <p:nvPr/>
      </p:nvGrpSpPr>
      <p:grpSpPr>
        <a:xfrm>
          <a:off x="0" y="0"/>
          <a:ext cx="0" cy="0"/>
          <a:chOff x="0" y="0"/>
          <a:chExt cx="0" cy="0"/>
        </a:xfrm>
      </p:grpSpPr>
      <p:pic>
        <p:nvPicPr>
          <p:cNvPr id="8" name="Picture 7" descr="moonlight - two content.png"/>
          <p:cNvPicPr>
            <a:picLocks noChangeAspect="1"/>
          </p:cNvPicPr>
          <p:nvPr/>
        </p:nvPicPr>
        <p:blipFill>
          <a:blip r:embed="rId2"/>
          <a:srcRect l="2281" t="1035" r="4562"/>
          <a:stretch>
            <a:fillRect/>
          </a:stretch>
        </p:blipFill>
        <p:spPr>
          <a:xfrm>
            <a:off x="0" y="0"/>
            <a:ext cx="12192000" cy="6854302"/>
          </a:xfrm>
          <a:prstGeom prst="rect">
            <a:avLst/>
          </a:prstGeom>
        </p:spPr>
      </p:pic>
      <p:sp>
        <p:nvSpPr>
          <p:cNvPr id="2" name="Title 1"/>
          <p:cNvSpPr>
            <a:spLocks noGrp="1"/>
          </p:cNvSpPr>
          <p:nvPr>
            <p:ph type="title"/>
          </p:nvPr>
        </p:nvSpPr>
        <p:spPr>
          <a:xfrm>
            <a:off x="402336" y="1033272"/>
            <a:ext cx="1731264" cy="2624328"/>
          </a:xfrm>
        </p:spPr>
        <p:txBody>
          <a:bodyPr anchor="t" anchorCtr="0"/>
          <a:lstStyle>
            <a:lvl1pPr algn="l">
              <a:defRPr sz="2000" b="1"/>
            </a:lvl1pPr>
          </a:lstStyle>
          <a:p>
            <a:r>
              <a:rPr lang="es-ES"/>
              <a:t>Haga clic para modificar el estilo de título del patrón</a:t>
            </a:r>
            <a:endParaRPr/>
          </a:p>
        </p:txBody>
      </p:sp>
      <p:sp>
        <p:nvSpPr>
          <p:cNvPr id="3" name="Content Placeholder 2"/>
          <p:cNvSpPr>
            <a:spLocks noGrp="1"/>
          </p:cNvSpPr>
          <p:nvPr>
            <p:ph idx="1"/>
          </p:nvPr>
        </p:nvSpPr>
        <p:spPr>
          <a:xfrm>
            <a:off x="2844800" y="1371600"/>
            <a:ext cx="6604000" cy="3886200"/>
          </a:xfrm>
        </p:spPr>
        <p:txBody>
          <a:bodyPr>
            <a:normAutofit/>
          </a:bodyPr>
          <a:lstStyle>
            <a:lvl1pPr>
              <a:defRPr sz="2000"/>
            </a:lvl1pPr>
            <a:lvl2pPr>
              <a:defRPr sz="1800"/>
            </a:lvl2pPr>
            <a:lvl3pPr>
              <a:defRPr sz="1800"/>
            </a:lvl3pPr>
            <a:lvl4pPr>
              <a:defRPr sz="1800"/>
            </a:lvl4pPr>
            <a:lvl5pPr>
              <a:defRPr sz="1800"/>
            </a:lvl5pPr>
            <a:lvl6pPr>
              <a:defRPr sz="2000"/>
            </a:lvl6pPr>
            <a:lvl7pPr>
              <a:defRPr sz="2000"/>
            </a:lvl7pPr>
            <a:lvl8pPr>
              <a:defRPr sz="2000"/>
            </a:lvl8pPr>
            <a:lvl9pPr>
              <a:defRPr sz="20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a:p>
        </p:txBody>
      </p:sp>
      <p:sp>
        <p:nvSpPr>
          <p:cNvPr id="4" name="Text Placeholder 3"/>
          <p:cNvSpPr>
            <a:spLocks noGrp="1"/>
          </p:cNvSpPr>
          <p:nvPr>
            <p:ph type="body" sz="half" idx="2"/>
          </p:nvPr>
        </p:nvSpPr>
        <p:spPr>
          <a:xfrm>
            <a:off x="4169664" y="5486400"/>
            <a:ext cx="5998464" cy="75895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Date Placeholder 4"/>
          <p:cNvSpPr>
            <a:spLocks noGrp="1"/>
          </p:cNvSpPr>
          <p:nvPr>
            <p:ph type="dt" sz="half" idx="10"/>
          </p:nvPr>
        </p:nvSpPr>
        <p:spPr/>
        <p:txBody>
          <a:bodyPr/>
          <a:lstStyle/>
          <a:p>
            <a:fld id="{3420FB0A-4B06-4C2C-86CB-C0C314343818}" type="datetimeFigureOut">
              <a:rPr lang="es-CL" smtClean="0"/>
              <a:t>12-04-2021</a:t>
            </a:fld>
            <a:endParaRPr lang="es-CL"/>
          </a:p>
        </p:txBody>
      </p:sp>
      <p:sp>
        <p:nvSpPr>
          <p:cNvPr id="6" name="Footer Placeholder 5"/>
          <p:cNvSpPr>
            <a:spLocks noGrp="1"/>
          </p:cNvSpPr>
          <p:nvPr>
            <p:ph type="ftr" sz="quarter" idx="11"/>
          </p:nvPr>
        </p:nvSpPr>
        <p:spPr/>
        <p:txBody>
          <a:bodyPr/>
          <a:lstStyle/>
          <a:p>
            <a:endParaRPr lang="es-CL"/>
          </a:p>
        </p:txBody>
      </p:sp>
      <p:sp>
        <p:nvSpPr>
          <p:cNvPr id="7" name="Slide Number Placeholder 6"/>
          <p:cNvSpPr>
            <a:spLocks noGrp="1"/>
          </p:cNvSpPr>
          <p:nvPr>
            <p:ph type="sldNum" sz="quarter" idx="12"/>
          </p:nvPr>
        </p:nvSpPr>
        <p:spPr/>
        <p:txBody>
          <a:bodyPr/>
          <a:lstStyle/>
          <a:p>
            <a:fld id="{4295D5F4-4C7D-4160-8C44-E6968944435B}" type="slidenum">
              <a:rPr lang="es-CL" smtClean="0"/>
              <a:t>‹Nº›</a:t>
            </a:fld>
            <a:endParaRPr lang="es-CL"/>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n con título">
    <p:spTree>
      <p:nvGrpSpPr>
        <p:cNvPr id="1" name=""/>
        <p:cNvGrpSpPr/>
        <p:nvPr/>
      </p:nvGrpSpPr>
      <p:grpSpPr>
        <a:xfrm>
          <a:off x="0" y="0"/>
          <a:ext cx="0" cy="0"/>
          <a:chOff x="0" y="0"/>
          <a:chExt cx="0" cy="0"/>
        </a:xfrm>
      </p:grpSpPr>
      <p:pic>
        <p:nvPicPr>
          <p:cNvPr id="8" name="Picture 7" descr="moonlight - two content.png"/>
          <p:cNvPicPr>
            <a:picLocks noChangeAspect="1"/>
          </p:cNvPicPr>
          <p:nvPr/>
        </p:nvPicPr>
        <p:blipFill>
          <a:blip r:embed="rId2"/>
          <a:srcRect l="2281" t="1035" r="4562"/>
          <a:stretch>
            <a:fillRect/>
          </a:stretch>
        </p:blipFill>
        <p:spPr>
          <a:xfrm>
            <a:off x="0" y="0"/>
            <a:ext cx="12192000" cy="6854302"/>
          </a:xfrm>
          <a:prstGeom prst="rect">
            <a:avLst/>
          </a:prstGeom>
        </p:spPr>
      </p:pic>
      <p:sp>
        <p:nvSpPr>
          <p:cNvPr id="2" name="Title 1"/>
          <p:cNvSpPr>
            <a:spLocks noGrp="1"/>
          </p:cNvSpPr>
          <p:nvPr>
            <p:ph type="title"/>
          </p:nvPr>
        </p:nvSpPr>
        <p:spPr>
          <a:xfrm>
            <a:off x="406400" y="1033462"/>
            <a:ext cx="1727200" cy="2624138"/>
          </a:xfrm>
        </p:spPr>
        <p:txBody>
          <a:bodyPr anchor="t" anchorCtr="0"/>
          <a:lstStyle>
            <a:lvl1pPr algn="l">
              <a:defRPr sz="2000" b="1"/>
            </a:lvl1pPr>
          </a:lstStyle>
          <a:p>
            <a:r>
              <a:rPr lang="es-ES"/>
              <a:t>Haga clic para modificar el estilo de título del patrón</a:t>
            </a:r>
            <a:endParaRPr/>
          </a:p>
        </p:txBody>
      </p:sp>
      <p:sp>
        <p:nvSpPr>
          <p:cNvPr id="3" name="Picture Placeholder 2"/>
          <p:cNvSpPr>
            <a:spLocks noGrp="1"/>
          </p:cNvSpPr>
          <p:nvPr>
            <p:ph type="pic" idx="1"/>
          </p:nvPr>
        </p:nvSpPr>
        <p:spPr>
          <a:xfrm>
            <a:off x="2540000" y="914400"/>
            <a:ext cx="7315200" cy="4495800"/>
          </a:xfrm>
          <a:prstGeom prst="ellipse">
            <a:avLst/>
          </a:prstGeom>
          <a:effectLst>
            <a:innerShdw blurRad="254000">
              <a:schemeClr val="tx1"/>
            </a:innerShdw>
            <a:softEdge rad="127000"/>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a:t>Haga clic en el icono para agregar una imagen</a:t>
            </a:r>
            <a:endParaRPr/>
          </a:p>
        </p:txBody>
      </p:sp>
      <p:sp>
        <p:nvSpPr>
          <p:cNvPr id="4" name="Text Placeholder 3"/>
          <p:cNvSpPr>
            <a:spLocks noGrp="1"/>
          </p:cNvSpPr>
          <p:nvPr>
            <p:ph type="body" sz="half" idx="2"/>
          </p:nvPr>
        </p:nvSpPr>
        <p:spPr>
          <a:xfrm>
            <a:off x="4165600" y="5486400"/>
            <a:ext cx="5994400" cy="762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Date Placeholder 4"/>
          <p:cNvSpPr>
            <a:spLocks noGrp="1"/>
          </p:cNvSpPr>
          <p:nvPr>
            <p:ph type="dt" sz="half" idx="10"/>
          </p:nvPr>
        </p:nvSpPr>
        <p:spPr/>
        <p:txBody>
          <a:bodyPr/>
          <a:lstStyle/>
          <a:p>
            <a:fld id="{3420FB0A-4B06-4C2C-86CB-C0C314343818}" type="datetimeFigureOut">
              <a:rPr lang="es-CL" smtClean="0"/>
              <a:t>12-04-2021</a:t>
            </a:fld>
            <a:endParaRPr lang="es-CL"/>
          </a:p>
        </p:txBody>
      </p:sp>
      <p:sp>
        <p:nvSpPr>
          <p:cNvPr id="6" name="Footer Placeholder 5"/>
          <p:cNvSpPr>
            <a:spLocks noGrp="1"/>
          </p:cNvSpPr>
          <p:nvPr>
            <p:ph type="ftr" sz="quarter" idx="11"/>
          </p:nvPr>
        </p:nvSpPr>
        <p:spPr/>
        <p:txBody>
          <a:bodyPr/>
          <a:lstStyle/>
          <a:p>
            <a:endParaRPr lang="es-CL"/>
          </a:p>
        </p:txBody>
      </p:sp>
      <p:sp>
        <p:nvSpPr>
          <p:cNvPr id="7" name="Slide Number Placeholder 6"/>
          <p:cNvSpPr>
            <a:spLocks noGrp="1"/>
          </p:cNvSpPr>
          <p:nvPr>
            <p:ph type="sldNum" sz="quarter" idx="12"/>
          </p:nvPr>
        </p:nvSpPr>
        <p:spPr/>
        <p:txBody>
          <a:bodyPr/>
          <a:lstStyle/>
          <a:p>
            <a:fld id="{4295D5F4-4C7D-4160-8C44-E6968944435B}" type="slidenum">
              <a:rPr lang="es-CL" smtClean="0"/>
              <a:t>‹Nº›</a:t>
            </a:fld>
            <a:endParaRPr lang="es-CL"/>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pic>
        <p:nvPicPr>
          <p:cNvPr id="12" name="Picture 11" descr="moonlight master 2.png"/>
          <p:cNvPicPr>
            <a:picLocks noChangeAspect="1"/>
          </p:cNvPicPr>
          <p:nvPr/>
        </p:nvPicPr>
        <p:blipFill>
          <a:blip r:embed="rId13"/>
          <a:srcRect l="2391" t="1099" r="1988"/>
          <a:stretch>
            <a:fillRect/>
          </a:stretch>
        </p:blipFill>
        <p:spPr>
          <a:xfrm>
            <a:off x="0" y="0"/>
            <a:ext cx="12192000" cy="6858000"/>
          </a:xfrm>
          <a:prstGeom prst="rect">
            <a:avLst/>
          </a:prstGeom>
        </p:spPr>
      </p:pic>
      <p:sp>
        <p:nvSpPr>
          <p:cNvPr id="2" name="Title Placeholder 1"/>
          <p:cNvSpPr>
            <a:spLocks noGrp="1"/>
          </p:cNvSpPr>
          <p:nvPr>
            <p:ph type="title"/>
          </p:nvPr>
        </p:nvSpPr>
        <p:spPr>
          <a:xfrm>
            <a:off x="2641601" y="792162"/>
            <a:ext cx="7082083" cy="808038"/>
          </a:xfrm>
          <a:prstGeom prst="rect">
            <a:avLst/>
          </a:prstGeom>
        </p:spPr>
        <p:txBody>
          <a:bodyPr vert="horz" lIns="91440" tIns="45720" rIns="91440" bIns="45720" rtlCol="0" anchor="ctr">
            <a:normAutofit/>
          </a:bodyPr>
          <a:lstStyle/>
          <a:p>
            <a:r>
              <a:rPr lang="es-ES"/>
              <a:t>Haga clic para modificar el estilo de título del patrón</a:t>
            </a:r>
            <a:endParaRPr/>
          </a:p>
        </p:txBody>
      </p:sp>
      <p:sp>
        <p:nvSpPr>
          <p:cNvPr id="3" name="Text Placeholder 2"/>
          <p:cNvSpPr>
            <a:spLocks noGrp="1"/>
          </p:cNvSpPr>
          <p:nvPr>
            <p:ph type="body" idx="1"/>
          </p:nvPr>
        </p:nvSpPr>
        <p:spPr>
          <a:xfrm>
            <a:off x="3048001" y="1981202"/>
            <a:ext cx="6687671" cy="3841375"/>
          </a:xfrm>
          <a:prstGeom prst="rect">
            <a:avLst/>
          </a:prstGeom>
        </p:spPr>
        <p:txBody>
          <a:bodyPr vert="horz" lIns="91440" tIns="45720" rIns="91440" bIns="45720" rtlCol="0">
            <a:normAutofit/>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a:p>
        </p:txBody>
      </p:sp>
      <p:sp>
        <p:nvSpPr>
          <p:cNvPr id="4" name="Date Placeholder 3"/>
          <p:cNvSpPr>
            <a:spLocks noGrp="1"/>
          </p:cNvSpPr>
          <p:nvPr>
            <p:ph type="dt" sz="half" idx="2"/>
          </p:nvPr>
        </p:nvSpPr>
        <p:spPr>
          <a:xfrm>
            <a:off x="304800" y="6347908"/>
            <a:ext cx="2844800" cy="182880"/>
          </a:xfrm>
          <a:prstGeom prst="rect">
            <a:avLst/>
          </a:prstGeom>
        </p:spPr>
        <p:txBody>
          <a:bodyPr vert="horz" lIns="91440" tIns="45720" rIns="91440" bIns="45720" rtlCol="0" anchor="ctr"/>
          <a:lstStyle>
            <a:lvl1pPr algn="l">
              <a:defRPr sz="1100">
                <a:solidFill>
                  <a:schemeClr val="bg2"/>
                </a:solidFill>
              </a:defRPr>
            </a:lvl1pPr>
          </a:lstStyle>
          <a:p>
            <a:fld id="{3420FB0A-4B06-4C2C-86CB-C0C314343818}" type="datetimeFigureOut">
              <a:rPr lang="es-CL" smtClean="0"/>
              <a:t>12-04-2021</a:t>
            </a:fld>
            <a:endParaRPr lang="es-CL"/>
          </a:p>
        </p:txBody>
      </p:sp>
      <p:sp>
        <p:nvSpPr>
          <p:cNvPr id="5" name="Footer Placeholder 4"/>
          <p:cNvSpPr>
            <a:spLocks noGrp="1"/>
          </p:cNvSpPr>
          <p:nvPr>
            <p:ph type="ftr" sz="quarter" idx="3"/>
          </p:nvPr>
        </p:nvSpPr>
        <p:spPr>
          <a:xfrm>
            <a:off x="304800" y="6544234"/>
            <a:ext cx="3860800" cy="182880"/>
          </a:xfrm>
          <a:prstGeom prst="rect">
            <a:avLst/>
          </a:prstGeom>
        </p:spPr>
        <p:txBody>
          <a:bodyPr vert="horz" lIns="91440" tIns="45720" rIns="91440" bIns="45720" rtlCol="0" anchor="ctr"/>
          <a:lstStyle>
            <a:lvl1pPr algn="l">
              <a:defRPr sz="1100">
                <a:solidFill>
                  <a:schemeClr val="bg2"/>
                </a:solidFill>
              </a:defRPr>
            </a:lvl1pPr>
          </a:lstStyle>
          <a:p>
            <a:endParaRPr lang="es-CL"/>
          </a:p>
        </p:txBody>
      </p:sp>
      <p:sp>
        <p:nvSpPr>
          <p:cNvPr id="6" name="Slide Number Placeholder 5"/>
          <p:cNvSpPr>
            <a:spLocks noGrp="1"/>
          </p:cNvSpPr>
          <p:nvPr>
            <p:ph type="sldNum" sz="quarter" idx="4"/>
          </p:nvPr>
        </p:nvSpPr>
        <p:spPr>
          <a:xfrm>
            <a:off x="304800" y="6033246"/>
            <a:ext cx="1422400" cy="215154"/>
          </a:xfrm>
          <a:prstGeom prst="rect">
            <a:avLst/>
          </a:prstGeom>
        </p:spPr>
        <p:txBody>
          <a:bodyPr vert="horz" lIns="91440" tIns="45720" rIns="91440" bIns="45720" rtlCol="0" anchor="ctr"/>
          <a:lstStyle>
            <a:lvl1pPr algn="l">
              <a:defRPr sz="1300">
                <a:solidFill>
                  <a:schemeClr val="bg2"/>
                </a:solidFill>
              </a:defRPr>
            </a:lvl1pPr>
          </a:lstStyle>
          <a:p>
            <a:fld id="{4295D5F4-4C7D-4160-8C44-E6968944435B}" type="slidenum">
              <a:rPr lang="es-CL" smtClean="0"/>
              <a:t>‹Nº›</a:t>
            </a:fld>
            <a:endParaRPr lang="es-CL"/>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spcBef>
          <a:spcPct val="0"/>
        </a:spcBef>
        <a:buNone/>
        <a:defRPr sz="3600" kern="1200">
          <a:gradFill>
            <a:gsLst>
              <a:gs pos="0">
                <a:schemeClr val="bg1"/>
              </a:gs>
              <a:gs pos="90000">
                <a:schemeClr val="bg2">
                  <a:lumMod val="90000"/>
                </a:schemeClr>
              </a:gs>
            </a:gsLst>
            <a:lin ang="5400000" scaled="0"/>
          </a:gradFill>
          <a:effectLst>
            <a:reflection blurRad="6350" stA="55000" endA="300" endPos="25500" dir="5400000" sy="-100000" algn="bl" rotWithShape="0"/>
          </a:effectLst>
          <a:latin typeface="+mj-lt"/>
          <a:ea typeface="+mj-ea"/>
          <a:cs typeface="+mj-cs"/>
        </a:defRPr>
      </a:lvl1pPr>
    </p:titleStyle>
    <p:bodyStyle>
      <a:lvl1pPr marL="228600" indent="-228600" algn="l" defTabSz="914400" rtl="0" eaLnBrk="1" latinLnBrk="0" hangingPunct="1">
        <a:spcBef>
          <a:spcPts val="1200"/>
        </a:spcBef>
        <a:buClr>
          <a:schemeClr val="bg2"/>
        </a:buClr>
        <a:buFontTx/>
        <a:buBlip>
          <a:blip r:embed="rId14"/>
        </a:buBlip>
        <a:defRPr sz="2200" kern="1200">
          <a:gradFill>
            <a:gsLst>
              <a:gs pos="0">
                <a:schemeClr val="bg1"/>
              </a:gs>
              <a:gs pos="90000">
                <a:schemeClr val="bg2">
                  <a:lumMod val="90000"/>
                </a:schemeClr>
              </a:gs>
            </a:gsLst>
            <a:lin ang="5400000" scaled="0"/>
          </a:gradFill>
          <a:latin typeface="+mn-lt"/>
          <a:ea typeface="+mn-ea"/>
          <a:cs typeface="+mn-cs"/>
        </a:defRPr>
      </a:lvl1pPr>
      <a:lvl2pPr marL="457200" indent="-228600" algn="l" defTabSz="914400" rtl="0" eaLnBrk="1" latinLnBrk="0" hangingPunct="1">
        <a:spcBef>
          <a:spcPts val="1200"/>
        </a:spcBef>
        <a:buFontTx/>
        <a:buBlip>
          <a:blip r:embed="rId15"/>
        </a:buBlip>
        <a:defRPr sz="2000" kern="1200">
          <a:gradFill>
            <a:gsLst>
              <a:gs pos="0">
                <a:schemeClr val="bg1"/>
              </a:gs>
              <a:gs pos="90000">
                <a:schemeClr val="bg2">
                  <a:lumMod val="90000"/>
                </a:schemeClr>
              </a:gs>
            </a:gsLst>
            <a:lin ang="5400000" scaled="0"/>
          </a:gradFill>
          <a:latin typeface="+mn-lt"/>
          <a:ea typeface="+mn-ea"/>
          <a:cs typeface="+mn-cs"/>
        </a:defRPr>
      </a:lvl2pPr>
      <a:lvl3pPr marL="685800" indent="-228600" algn="l" defTabSz="914400" rtl="0" eaLnBrk="1" latinLnBrk="0" hangingPunct="1">
        <a:spcBef>
          <a:spcPts val="1200"/>
        </a:spcBef>
        <a:buFontTx/>
        <a:buBlip>
          <a:blip r:embed="rId15"/>
        </a:buBlip>
        <a:defRPr sz="2000" kern="1200">
          <a:gradFill>
            <a:gsLst>
              <a:gs pos="0">
                <a:schemeClr val="bg1"/>
              </a:gs>
              <a:gs pos="90000">
                <a:schemeClr val="bg2">
                  <a:lumMod val="90000"/>
                </a:schemeClr>
              </a:gs>
            </a:gsLst>
            <a:lin ang="5400000" scaled="0"/>
          </a:gradFill>
          <a:latin typeface="+mn-lt"/>
          <a:ea typeface="+mn-ea"/>
          <a:cs typeface="+mn-cs"/>
        </a:defRPr>
      </a:lvl3pPr>
      <a:lvl4pPr marL="914400" indent="-228600" algn="l" defTabSz="914400" rtl="0" eaLnBrk="1" latinLnBrk="0" hangingPunct="1">
        <a:spcBef>
          <a:spcPts val="1200"/>
        </a:spcBef>
        <a:buFontTx/>
        <a:buBlip>
          <a:blip r:embed="rId15"/>
        </a:buBlip>
        <a:defRPr sz="2000" kern="1200">
          <a:gradFill>
            <a:gsLst>
              <a:gs pos="0">
                <a:schemeClr val="bg1"/>
              </a:gs>
              <a:gs pos="90000">
                <a:schemeClr val="bg2">
                  <a:lumMod val="90000"/>
                </a:schemeClr>
              </a:gs>
            </a:gsLst>
            <a:lin ang="5400000" scaled="0"/>
          </a:gradFill>
          <a:latin typeface="+mn-lt"/>
          <a:ea typeface="+mn-ea"/>
          <a:cs typeface="+mn-cs"/>
        </a:defRPr>
      </a:lvl4pPr>
      <a:lvl5pPr marL="1143000" indent="-228600" algn="l" defTabSz="914400" rtl="0" eaLnBrk="1" latinLnBrk="0" hangingPunct="1">
        <a:spcBef>
          <a:spcPts val="1200"/>
        </a:spcBef>
        <a:buFontTx/>
        <a:buBlip>
          <a:blip r:embed="rId15"/>
        </a:buBlip>
        <a:defRPr sz="2000" kern="1200">
          <a:gradFill>
            <a:gsLst>
              <a:gs pos="0">
                <a:schemeClr val="bg1"/>
              </a:gs>
              <a:gs pos="90000">
                <a:schemeClr val="bg2">
                  <a:lumMod val="90000"/>
                </a:schemeClr>
              </a:gs>
            </a:gsLst>
            <a:lin ang="5400000" scaled="0"/>
          </a:gra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hyperlink" Target="mailto:luisbahamondes@yahoo.com" TargetMode="Externa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hyperlink" Target="http://images.google.cl/imgres?imgurl=http://www.phillwebb.net/topics/society/Geertz/Geertz.jpg&amp;imgrefurl=http://www.phillwebb.net/topics/society/Geertz/Geertz.htm&amp;usg=__MH5vYQluwv18EBo3eUNjbeBU-Kc=&amp;h=261&amp;w=180&amp;sz=19&amp;hl=es&amp;start=1&amp;um=1&amp;itbs=1&amp;tbnid=6uD9rsBErHZ6fM:&amp;tbnh=112&amp;tbnw=77&amp;prev=/images?q%3Dgeertz%2Bclifford%26um%3D1%26hl%3Des%26sa%3DN%26tbs%3Disch:1" TargetMode="External"/><Relationship Id="rId1" Type="http://schemas.openxmlformats.org/officeDocument/2006/relationships/slideLayout" Target="../slideLayouts/slideLayout7.xml"/><Relationship Id="rId4" Type="http://schemas.openxmlformats.org/officeDocument/2006/relationships/image" Target="../media/image9.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1 Título"/>
          <p:cNvSpPr>
            <a:spLocks noGrp="1"/>
          </p:cNvSpPr>
          <p:nvPr>
            <p:ph type="ctrTitle"/>
          </p:nvPr>
        </p:nvSpPr>
        <p:spPr>
          <a:xfrm>
            <a:off x="2546350" y="2781301"/>
            <a:ext cx="7118350" cy="1038225"/>
          </a:xfrm>
        </p:spPr>
        <p:txBody>
          <a:bodyPr>
            <a:normAutofit fontScale="90000"/>
          </a:bodyPr>
          <a:lstStyle/>
          <a:p>
            <a:pPr algn="ctr" eaLnBrk="1" hangingPunct="1"/>
            <a:br>
              <a:rPr lang="es-ES_tradnl" dirty="0">
                <a:cs typeface="Trebuchet MS" pitchFamily="34" charset="0"/>
              </a:rPr>
            </a:br>
            <a:endParaRPr lang="es-CL" dirty="0">
              <a:cs typeface="Trebuchet MS" pitchFamily="34" charset="0"/>
            </a:endParaRPr>
          </a:p>
        </p:txBody>
      </p:sp>
      <p:sp>
        <p:nvSpPr>
          <p:cNvPr id="3075" name="6 CuadroTexto"/>
          <p:cNvSpPr txBox="1">
            <a:spLocks noChangeArrowheads="1"/>
          </p:cNvSpPr>
          <p:nvPr/>
        </p:nvSpPr>
        <p:spPr bwMode="auto">
          <a:xfrm>
            <a:off x="8051140" y="5126344"/>
            <a:ext cx="3671888" cy="369887"/>
          </a:xfrm>
          <a:prstGeom prst="rect">
            <a:avLst/>
          </a:prstGeom>
          <a:noFill/>
          <a:ln>
            <a:noFill/>
          </a:ln>
        </p:spPr>
        <p:txBody>
          <a:bodyPr>
            <a:spAutoFit/>
          </a:bodyPr>
          <a:lstStyle>
            <a:lvl1pPr eaLnBrk="0" hangingPunct="0">
              <a:defRPr>
                <a:solidFill>
                  <a:schemeClr val="tx1"/>
                </a:solidFill>
                <a:latin typeface="Verdana" pitchFamily="34" charset="0"/>
                <a:cs typeface="Arial" charset="0"/>
              </a:defRPr>
            </a:lvl1pPr>
            <a:lvl2pPr marL="742950" indent="-285750" eaLnBrk="0" hangingPunct="0">
              <a:defRPr>
                <a:solidFill>
                  <a:schemeClr val="tx1"/>
                </a:solidFill>
                <a:latin typeface="Verdana" pitchFamily="34" charset="0"/>
                <a:cs typeface="Arial" charset="0"/>
              </a:defRPr>
            </a:lvl2pPr>
            <a:lvl3pPr marL="1143000" indent="-228600" eaLnBrk="0" hangingPunct="0">
              <a:defRPr>
                <a:solidFill>
                  <a:schemeClr val="tx1"/>
                </a:solidFill>
                <a:latin typeface="Verdana" pitchFamily="34" charset="0"/>
                <a:cs typeface="Arial" charset="0"/>
              </a:defRPr>
            </a:lvl3pPr>
            <a:lvl4pPr marL="1600200" indent="-228600" eaLnBrk="0" hangingPunct="0">
              <a:defRPr>
                <a:solidFill>
                  <a:schemeClr val="tx1"/>
                </a:solidFill>
                <a:latin typeface="Verdana" pitchFamily="34" charset="0"/>
                <a:cs typeface="Arial" charset="0"/>
              </a:defRPr>
            </a:lvl4pPr>
            <a:lvl5pPr marL="2057400" indent="-228600" eaLnBrk="0" hangingPunct="0">
              <a:defRPr>
                <a:solidFill>
                  <a:schemeClr val="tx1"/>
                </a:solidFill>
                <a:latin typeface="Verdana" pitchFamily="34" charset="0"/>
                <a:cs typeface="Arial" charset="0"/>
              </a:defRPr>
            </a:lvl5pPr>
            <a:lvl6pPr marL="2514600" indent="-228600" eaLnBrk="0" fontAlgn="base" hangingPunct="0">
              <a:spcBef>
                <a:spcPct val="0"/>
              </a:spcBef>
              <a:spcAft>
                <a:spcPct val="0"/>
              </a:spcAft>
              <a:defRPr>
                <a:solidFill>
                  <a:schemeClr val="tx1"/>
                </a:solidFill>
                <a:latin typeface="Verdana" pitchFamily="34" charset="0"/>
                <a:cs typeface="Arial" charset="0"/>
              </a:defRPr>
            </a:lvl6pPr>
            <a:lvl7pPr marL="2971800" indent="-228600" eaLnBrk="0" fontAlgn="base" hangingPunct="0">
              <a:spcBef>
                <a:spcPct val="0"/>
              </a:spcBef>
              <a:spcAft>
                <a:spcPct val="0"/>
              </a:spcAft>
              <a:defRPr>
                <a:solidFill>
                  <a:schemeClr val="tx1"/>
                </a:solidFill>
                <a:latin typeface="Verdana" pitchFamily="34" charset="0"/>
                <a:cs typeface="Arial" charset="0"/>
              </a:defRPr>
            </a:lvl7pPr>
            <a:lvl8pPr marL="3429000" indent="-228600" eaLnBrk="0" fontAlgn="base" hangingPunct="0">
              <a:spcBef>
                <a:spcPct val="0"/>
              </a:spcBef>
              <a:spcAft>
                <a:spcPct val="0"/>
              </a:spcAft>
              <a:defRPr>
                <a:solidFill>
                  <a:schemeClr val="tx1"/>
                </a:solidFill>
                <a:latin typeface="Verdana" pitchFamily="34" charset="0"/>
                <a:cs typeface="Arial" charset="0"/>
              </a:defRPr>
            </a:lvl8pPr>
            <a:lvl9pPr marL="3886200" indent="-228600" eaLnBrk="0" fontAlgn="base" hangingPunct="0">
              <a:spcBef>
                <a:spcPct val="0"/>
              </a:spcBef>
              <a:spcAft>
                <a:spcPct val="0"/>
              </a:spcAft>
              <a:defRPr>
                <a:solidFill>
                  <a:schemeClr val="tx1"/>
                </a:solidFill>
                <a:latin typeface="Verdana" pitchFamily="34" charset="0"/>
                <a:cs typeface="Arial" charset="0"/>
              </a:defRPr>
            </a:lvl9pPr>
          </a:lstStyle>
          <a:p>
            <a:pPr eaLnBrk="1" hangingPunct="1"/>
            <a:r>
              <a:rPr lang="es-ES_tradnl" b="1" dirty="0">
                <a:solidFill>
                  <a:schemeClr val="bg1"/>
                </a:solidFill>
              </a:rPr>
              <a:t>Prof. Luis Bahamondes G</a:t>
            </a:r>
            <a:endParaRPr lang="es-CL" dirty="0">
              <a:solidFill>
                <a:schemeClr val="tx1">
                  <a:lumMod val="50000"/>
                </a:schemeClr>
              </a:solidFill>
            </a:endParaRPr>
          </a:p>
        </p:txBody>
      </p:sp>
      <p:pic>
        <p:nvPicPr>
          <p:cNvPr id="307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328" y="6082055"/>
            <a:ext cx="8035925" cy="725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1 CuadroTexto"/>
          <p:cNvSpPr txBox="1"/>
          <p:nvPr/>
        </p:nvSpPr>
        <p:spPr>
          <a:xfrm>
            <a:off x="2751932" y="3262379"/>
            <a:ext cx="6912768" cy="523220"/>
          </a:xfrm>
          <a:prstGeom prst="rect">
            <a:avLst/>
          </a:prstGeom>
          <a:noFill/>
        </p:spPr>
        <p:txBody>
          <a:bodyPr wrap="square" rtlCol="0">
            <a:spAutoFit/>
          </a:bodyPr>
          <a:lstStyle/>
          <a:p>
            <a:pPr algn="ctr"/>
            <a:r>
              <a:rPr lang="es-ES_tradnl" sz="2800" b="1" i="1" dirty="0">
                <a:solidFill>
                  <a:srgbClr val="FFFF00"/>
                </a:solidFill>
              </a:rPr>
              <a:t>“La Religión como constructo socio-cultural” </a:t>
            </a:r>
            <a:endParaRPr lang="es-CL" sz="2800" b="1" i="1" dirty="0">
              <a:solidFill>
                <a:srgbClr val="FFFF00"/>
              </a:solidFill>
            </a:endParaRPr>
          </a:p>
        </p:txBody>
      </p:sp>
      <p:sp>
        <p:nvSpPr>
          <p:cNvPr id="8" name="CuadroTexto 7">
            <a:extLst>
              <a:ext uri="{FF2B5EF4-FFF2-40B4-BE49-F238E27FC236}">
                <a16:creationId xmlns:a16="http://schemas.microsoft.com/office/drawing/2014/main" id="{34084F90-D22C-40E3-B6D3-973D5756386F}"/>
              </a:ext>
            </a:extLst>
          </p:cNvPr>
          <p:cNvSpPr txBox="1"/>
          <p:nvPr/>
        </p:nvSpPr>
        <p:spPr>
          <a:xfrm>
            <a:off x="2135560" y="470494"/>
            <a:ext cx="7848872" cy="923330"/>
          </a:xfrm>
          <a:prstGeom prst="rect">
            <a:avLst/>
          </a:prstGeom>
          <a:noFill/>
        </p:spPr>
        <p:txBody>
          <a:bodyPr wrap="square">
            <a:spAutoFit/>
          </a:bodyPr>
          <a:lstStyle/>
          <a:p>
            <a:pPr algn="ctr"/>
            <a:r>
              <a:rPr lang="es-ES" b="1" dirty="0">
                <a:solidFill>
                  <a:schemeClr val="bg1"/>
                </a:solidFill>
              </a:rPr>
              <a:t>Universidad de Chile</a:t>
            </a:r>
          </a:p>
          <a:p>
            <a:pPr algn="ctr"/>
            <a:r>
              <a:rPr lang="es-ES" b="1" dirty="0">
                <a:solidFill>
                  <a:schemeClr val="bg1"/>
                </a:solidFill>
              </a:rPr>
              <a:t>Seminario de Grado “Entre los cambios socioculturales y las crisis: efectos en la religiosidad de los sujetos en Chile (1990-2020)”</a:t>
            </a:r>
          </a:p>
        </p:txBody>
      </p:sp>
    </p:spTree>
    <p:extLst>
      <p:ext uri="{BB962C8B-B14F-4D97-AF65-F5344CB8AC3E}">
        <p14:creationId xmlns:p14="http://schemas.microsoft.com/office/powerpoint/2010/main" val="421375301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redondeado"/>
          <p:cNvSpPr/>
          <p:nvPr/>
        </p:nvSpPr>
        <p:spPr>
          <a:xfrm>
            <a:off x="623392" y="620688"/>
            <a:ext cx="10081120" cy="93610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ES" i="1" dirty="0"/>
              <a:t>“…la religión armoniza las acciones humanas con un orden cósmico y proyecta imágenes de orden cósmico al plano de la experiencia humana” (Geertz, p. 89)</a:t>
            </a:r>
          </a:p>
        </p:txBody>
      </p:sp>
      <p:sp>
        <p:nvSpPr>
          <p:cNvPr id="3" name="2 Flecha abajo"/>
          <p:cNvSpPr/>
          <p:nvPr/>
        </p:nvSpPr>
        <p:spPr>
          <a:xfrm>
            <a:off x="3071664" y="1700808"/>
            <a:ext cx="1296144" cy="720080"/>
          </a:xfrm>
          <a:prstGeom prst="down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4" name="3 Rectángulo redondeado"/>
          <p:cNvSpPr/>
          <p:nvPr/>
        </p:nvSpPr>
        <p:spPr>
          <a:xfrm>
            <a:off x="2467206" y="2636912"/>
            <a:ext cx="2736304" cy="57606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a:t>A través de símbolos</a:t>
            </a:r>
          </a:p>
        </p:txBody>
      </p:sp>
      <p:sp>
        <p:nvSpPr>
          <p:cNvPr id="5" name="4 Rectángulo redondeado"/>
          <p:cNvSpPr/>
          <p:nvPr/>
        </p:nvSpPr>
        <p:spPr>
          <a:xfrm>
            <a:off x="6094667" y="4088369"/>
            <a:ext cx="4464496" cy="18002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s-ES" i="1" dirty="0"/>
              <a:t>“…son formulaciones tangibles de ideas, abstracciones de la experiencia fijadas en formas perceptibles, representaciones concretas de ideas, de actitudes, de juicios, de anhelos o de creencias” </a:t>
            </a:r>
            <a:r>
              <a:rPr lang="es-ES" dirty="0"/>
              <a:t>(</a:t>
            </a:r>
            <a:r>
              <a:rPr lang="es-ES" dirty="0" err="1"/>
              <a:t>Geertz</a:t>
            </a:r>
            <a:r>
              <a:rPr lang="es-ES" dirty="0"/>
              <a:t>, p. 90)</a:t>
            </a: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67206" y="3811634"/>
            <a:ext cx="2989900" cy="235367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17096160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redondeado"/>
          <p:cNvSpPr/>
          <p:nvPr/>
        </p:nvSpPr>
        <p:spPr>
          <a:xfrm>
            <a:off x="551384" y="3068960"/>
            <a:ext cx="8856984" cy="158417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s-ES" i="1" dirty="0"/>
              <a:t>“En un acto ritual, el mundo vivido y el mundo imaginado, fusionados por obra de una sola serie de formas simbólicas, llegan a ser el mismo mundo y producen así esa idiosincrática transformación de la realidad” </a:t>
            </a:r>
            <a:r>
              <a:rPr lang="es-ES" dirty="0"/>
              <a:t>(</a:t>
            </a:r>
            <a:r>
              <a:rPr lang="es-ES" dirty="0" err="1"/>
              <a:t>Geertz</a:t>
            </a:r>
            <a:r>
              <a:rPr lang="es-ES" dirty="0"/>
              <a:t>, p. 107)</a:t>
            </a:r>
          </a:p>
        </p:txBody>
      </p:sp>
      <p:sp>
        <p:nvSpPr>
          <p:cNvPr id="3" name="2 Rectángulo redondeado"/>
          <p:cNvSpPr/>
          <p:nvPr/>
        </p:nvSpPr>
        <p:spPr>
          <a:xfrm>
            <a:off x="2135560" y="836712"/>
            <a:ext cx="3384376" cy="864096"/>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a:solidFill>
                  <a:schemeClr val="tx1"/>
                </a:solidFill>
              </a:rPr>
              <a:t>Los ritos modelan la conciencia  espiritual de un pueblo:</a:t>
            </a:r>
          </a:p>
        </p:txBody>
      </p:sp>
      <p:sp>
        <p:nvSpPr>
          <p:cNvPr id="4" name="3 Flecha abajo"/>
          <p:cNvSpPr/>
          <p:nvPr/>
        </p:nvSpPr>
        <p:spPr>
          <a:xfrm>
            <a:off x="3071664" y="1988840"/>
            <a:ext cx="1296144" cy="792088"/>
          </a:xfrm>
          <a:prstGeom prst="downArrow">
            <a:avLst/>
          </a:pr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Tree>
    <p:extLst>
      <p:ext uri="{BB962C8B-B14F-4D97-AF65-F5344CB8AC3E}">
        <p14:creationId xmlns:p14="http://schemas.microsoft.com/office/powerpoint/2010/main" val="340715619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redondeado"/>
          <p:cNvSpPr/>
          <p:nvPr/>
        </p:nvSpPr>
        <p:spPr>
          <a:xfrm>
            <a:off x="2135560" y="692696"/>
            <a:ext cx="7200800" cy="129614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s-ES" i="1" dirty="0"/>
              <a:t>“Los conceptos religiosos se extienden más allá de sus contextos  específicamente metafísicos para suministrar un marco de ideas generales dentro del cual se puede dar forma significativa a una vasta gama de experiencias intelectuales, emocionales, morales” (</a:t>
            </a:r>
            <a:r>
              <a:rPr lang="es-ES" i="1" dirty="0" err="1"/>
              <a:t>Geertz</a:t>
            </a:r>
            <a:r>
              <a:rPr lang="es-ES" i="1" dirty="0"/>
              <a:t>, p. 116)</a:t>
            </a:r>
          </a:p>
        </p:txBody>
      </p:sp>
      <p:cxnSp>
        <p:nvCxnSpPr>
          <p:cNvPr id="4" name="3 Conector recto de flecha"/>
          <p:cNvCxnSpPr/>
          <p:nvPr/>
        </p:nvCxnSpPr>
        <p:spPr>
          <a:xfrm>
            <a:off x="3431704" y="2132856"/>
            <a:ext cx="0" cy="648072"/>
          </a:xfrm>
          <a:prstGeom prst="straightConnector1">
            <a:avLst/>
          </a:prstGeom>
          <a:ln>
            <a:solidFill>
              <a:schemeClr val="bg1"/>
            </a:solidFill>
            <a:tailEnd type="arrow"/>
          </a:ln>
        </p:spPr>
        <p:style>
          <a:lnRef idx="1">
            <a:schemeClr val="accent1"/>
          </a:lnRef>
          <a:fillRef idx="0">
            <a:schemeClr val="accent1"/>
          </a:fillRef>
          <a:effectRef idx="0">
            <a:schemeClr val="accent1"/>
          </a:effectRef>
          <a:fontRef idx="minor">
            <a:schemeClr val="tx1"/>
          </a:fontRef>
        </p:style>
      </p:cxnSp>
      <p:sp>
        <p:nvSpPr>
          <p:cNvPr id="5" name="4 Rectángulo redondeado"/>
          <p:cNvSpPr/>
          <p:nvPr/>
        </p:nvSpPr>
        <p:spPr>
          <a:xfrm>
            <a:off x="2567608" y="3068960"/>
            <a:ext cx="1728192" cy="432048"/>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a:solidFill>
                  <a:schemeClr val="tx1"/>
                </a:solidFill>
              </a:rPr>
              <a:t>De esta forma: </a:t>
            </a:r>
          </a:p>
        </p:txBody>
      </p:sp>
      <p:sp>
        <p:nvSpPr>
          <p:cNvPr id="6" name="5 Rectángulo redondeado"/>
          <p:cNvSpPr/>
          <p:nvPr/>
        </p:nvSpPr>
        <p:spPr>
          <a:xfrm>
            <a:off x="4242022" y="4293096"/>
            <a:ext cx="5976664" cy="18002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s-ES" i="1" dirty="0"/>
              <a:t>“Los estados anímicos y motivaciones que produce una orientación religiosa proyectan una luz derivada, lunar, sobre los sólidos rasgos de la vida secular de un pueblo”. (</a:t>
            </a:r>
            <a:r>
              <a:rPr lang="es-ES" i="1" dirty="0" err="1"/>
              <a:t>Geertz</a:t>
            </a:r>
            <a:r>
              <a:rPr lang="es-ES" i="1" dirty="0"/>
              <a:t>, p. 116)</a:t>
            </a:r>
          </a:p>
        </p:txBody>
      </p:sp>
      <p:cxnSp>
        <p:nvCxnSpPr>
          <p:cNvPr id="8" name="7 Conector recto de flecha"/>
          <p:cNvCxnSpPr/>
          <p:nvPr/>
        </p:nvCxnSpPr>
        <p:spPr>
          <a:xfrm>
            <a:off x="3431704" y="3717032"/>
            <a:ext cx="432048" cy="504056"/>
          </a:xfrm>
          <a:prstGeom prst="straightConnector1">
            <a:avLst/>
          </a:prstGeom>
          <a:ln>
            <a:solidFill>
              <a:schemeClr val="bg1"/>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9784831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3791744" y="2996952"/>
            <a:ext cx="4896544" cy="523220"/>
          </a:xfrm>
          <a:prstGeom prst="rect">
            <a:avLst/>
          </a:prstGeom>
          <a:noFill/>
        </p:spPr>
        <p:txBody>
          <a:bodyPr wrap="square" rtlCol="0">
            <a:spAutoFit/>
          </a:bodyPr>
          <a:lstStyle/>
          <a:p>
            <a:pPr algn="ctr"/>
            <a:r>
              <a:rPr lang="es-ES" sz="2800" b="1" dirty="0">
                <a:solidFill>
                  <a:schemeClr val="accent1"/>
                </a:solidFill>
                <a:hlinkClick r:id="rId2"/>
              </a:rPr>
              <a:t>lubahamo@u.uchile.cl</a:t>
            </a:r>
            <a:endParaRPr lang="es-ES" dirty="0"/>
          </a:p>
        </p:txBody>
      </p:sp>
    </p:spTree>
    <p:extLst>
      <p:ext uri="{BB962C8B-B14F-4D97-AF65-F5344CB8AC3E}">
        <p14:creationId xmlns:p14="http://schemas.microsoft.com/office/powerpoint/2010/main" val="171562001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CuadroTexto"/>
          <p:cNvSpPr txBox="1"/>
          <p:nvPr/>
        </p:nvSpPr>
        <p:spPr>
          <a:xfrm>
            <a:off x="2268264" y="836712"/>
            <a:ext cx="2520280" cy="369332"/>
          </a:xfrm>
          <a:prstGeom prst="rect">
            <a:avLst/>
          </a:prstGeom>
          <a:noFill/>
        </p:spPr>
        <p:txBody>
          <a:bodyPr wrap="square" rtlCol="0">
            <a:spAutoFit/>
          </a:bodyPr>
          <a:lstStyle/>
          <a:p>
            <a:r>
              <a:rPr lang="es-CL" b="1" dirty="0">
                <a:solidFill>
                  <a:schemeClr val="bg1"/>
                </a:solidFill>
              </a:rPr>
              <a:t>CLIFFORD GEERTZ</a:t>
            </a:r>
          </a:p>
        </p:txBody>
      </p:sp>
      <p:pic>
        <p:nvPicPr>
          <p:cNvPr id="5" name="Picture 23" descr="Geertz">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12224" y="836712"/>
            <a:ext cx="1584176" cy="19442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5 Rectángulo redondeado"/>
          <p:cNvSpPr/>
          <p:nvPr/>
        </p:nvSpPr>
        <p:spPr>
          <a:xfrm>
            <a:off x="1199457" y="1808820"/>
            <a:ext cx="4536504" cy="68407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L" dirty="0"/>
              <a:t>Antropólogo estadounidense </a:t>
            </a:r>
          </a:p>
        </p:txBody>
      </p:sp>
      <p:cxnSp>
        <p:nvCxnSpPr>
          <p:cNvPr id="8" name="7 Conector recto de flecha"/>
          <p:cNvCxnSpPr/>
          <p:nvPr/>
        </p:nvCxnSpPr>
        <p:spPr>
          <a:xfrm>
            <a:off x="3395700" y="1268760"/>
            <a:ext cx="0" cy="432048"/>
          </a:xfrm>
          <a:prstGeom prst="straightConnector1">
            <a:avLst/>
          </a:prstGeom>
          <a:ln>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10" name="9 Conector recto"/>
          <p:cNvCxnSpPr/>
          <p:nvPr/>
        </p:nvCxnSpPr>
        <p:spPr>
          <a:xfrm>
            <a:off x="2279576" y="1268760"/>
            <a:ext cx="1944216"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1" name="10 CuadroTexto"/>
          <p:cNvSpPr txBox="1"/>
          <p:nvPr/>
        </p:nvSpPr>
        <p:spPr>
          <a:xfrm>
            <a:off x="8040216" y="2786445"/>
            <a:ext cx="1728192" cy="276999"/>
          </a:xfrm>
          <a:prstGeom prst="rect">
            <a:avLst/>
          </a:prstGeom>
          <a:noFill/>
        </p:spPr>
        <p:txBody>
          <a:bodyPr wrap="square" rtlCol="0">
            <a:spAutoFit/>
          </a:bodyPr>
          <a:lstStyle/>
          <a:p>
            <a:pPr algn="ctr"/>
            <a:r>
              <a:rPr lang="es-CL" sz="1200" dirty="0">
                <a:solidFill>
                  <a:schemeClr val="bg1"/>
                </a:solidFill>
              </a:rPr>
              <a:t>(1926-2006)</a:t>
            </a:r>
          </a:p>
        </p:txBody>
      </p:sp>
      <p:cxnSp>
        <p:nvCxnSpPr>
          <p:cNvPr id="13" name="12 Conector recto de flecha"/>
          <p:cNvCxnSpPr/>
          <p:nvPr/>
        </p:nvCxnSpPr>
        <p:spPr>
          <a:xfrm>
            <a:off x="3359696" y="2636912"/>
            <a:ext cx="0" cy="576064"/>
          </a:xfrm>
          <a:prstGeom prst="straightConnector1">
            <a:avLst/>
          </a:prstGeom>
          <a:ln>
            <a:solidFill>
              <a:schemeClr val="bg1"/>
            </a:solidFill>
            <a:tailEnd type="arrow"/>
          </a:ln>
        </p:spPr>
        <p:style>
          <a:lnRef idx="1">
            <a:schemeClr val="accent1"/>
          </a:lnRef>
          <a:fillRef idx="0">
            <a:schemeClr val="accent1"/>
          </a:fillRef>
          <a:effectRef idx="0">
            <a:schemeClr val="accent1"/>
          </a:effectRef>
          <a:fontRef idx="minor">
            <a:schemeClr val="tx1"/>
          </a:fontRef>
        </p:style>
      </p:cxnSp>
      <p:sp>
        <p:nvSpPr>
          <p:cNvPr id="14" name="13 Rectángulo redondeado"/>
          <p:cNvSpPr/>
          <p:nvPr/>
        </p:nvSpPr>
        <p:spPr>
          <a:xfrm>
            <a:off x="839417" y="3356992"/>
            <a:ext cx="6624731" cy="144016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s-CL" sz="1600" dirty="0"/>
              <a:t>Cuestiona el estancamiento de las investigaciones acerca de lo religioso que solo se centrarían en hacer variaciones menores de propuestas teóricas clásicas </a:t>
            </a:r>
          </a:p>
        </p:txBody>
      </p:sp>
      <p:pic>
        <p:nvPicPr>
          <p:cNvPr id="1026" name="Picture 2" descr="http://2.bp.blogspot.com/_4UhOLJ_eZQ8/TMr9oR-2woI/AAAAAAAAACs/IgfF7cDANQM/s1600/la-interpretacion-de-las-culturas.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752184" y="3284984"/>
            <a:ext cx="2532248" cy="31647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9571268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Rectángulo redondeado"/>
          <p:cNvSpPr/>
          <p:nvPr/>
        </p:nvSpPr>
        <p:spPr>
          <a:xfrm>
            <a:off x="3935760" y="692696"/>
            <a:ext cx="4464496" cy="1224136"/>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a:solidFill>
                  <a:schemeClr val="tx1"/>
                </a:solidFill>
              </a:rPr>
              <a:t>Para </a:t>
            </a:r>
            <a:r>
              <a:rPr lang="es-ES" dirty="0" err="1">
                <a:solidFill>
                  <a:schemeClr val="tx1"/>
                </a:solidFill>
              </a:rPr>
              <a:t>Geertz</a:t>
            </a:r>
            <a:r>
              <a:rPr lang="es-ES" dirty="0">
                <a:solidFill>
                  <a:schemeClr val="tx1"/>
                </a:solidFill>
              </a:rPr>
              <a:t>  el estudio antropológico de las religiones debe actuar en dos direcciones:</a:t>
            </a:r>
          </a:p>
        </p:txBody>
      </p:sp>
      <p:sp>
        <p:nvSpPr>
          <p:cNvPr id="6" name="5 Rectángulo redondeado"/>
          <p:cNvSpPr/>
          <p:nvPr/>
        </p:nvSpPr>
        <p:spPr>
          <a:xfrm>
            <a:off x="1537792" y="3573016"/>
            <a:ext cx="3528392" cy="129614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a:t>Analizar el sistema de significaciones representados en los símbolos</a:t>
            </a:r>
          </a:p>
        </p:txBody>
      </p:sp>
      <p:sp>
        <p:nvSpPr>
          <p:cNvPr id="9" name="8 Rectángulo redondeado"/>
          <p:cNvSpPr/>
          <p:nvPr/>
        </p:nvSpPr>
        <p:spPr>
          <a:xfrm>
            <a:off x="6888089" y="3573016"/>
            <a:ext cx="3600398" cy="129614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a:t>Vincular estos sistemas a los procesos sociales y religiosos</a:t>
            </a:r>
          </a:p>
        </p:txBody>
      </p:sp>
      <p:sp>
        <p:nvSpPr>
          <p:cNvPr id="12" name="11 Flecha derecha"/>
          <p:cNvSpPr/>
          <p:nvPr/>
        </p:nvSpPr>
        <p:spPr>
          <a:xfrm>
            <a:off x="5771964" y="3753036"/>
            <a:ext cx="792088" cy="936104"/>
          </a:xfrm>
          <a:prstGeom prst="rightArrow">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cxnSp>
        <p:nvCxnSpPr>
          <p:cNvPr id="14" name="13 Conector recto"/>
          <p:cNvCxnSpPr/>
          <p:nvPr/>
        </p:nvCxnSpPr>
        <p:spPr>
          <a:xfrm>
            <a:off x="6168008" y="1916832"/>
            <a:ext cx="0" cy="936104"/>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6" name="15 Conector recto"/>
          <p:cNvCxnSpPr/>
          <p:nvPr/>
        </p:nvCxnSpPr>
        <p:spPr>
          <a:xfrm flipH="1">
            <a:off x="3575720" y="2852936"/>
            <a:ext cx="2592288"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8" name="17 Conector recto de flecha"/>
          <p:cNvCxnSpPr/>
          <p:nvPr/>
        </p:nvCxnSpPr>
        <p:spPr>
          <a:xfrm>
            <a:off x="3575720" y="2852936"/>
            <a:ext cx="0" cy="576064"/>
          </a:xfrm>
          <a:prstGeom prst="straightConnector1">
            <a:avLst/>
          </a:prstGeom>
          <a:ln>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20" name="19 Conector recto"/>
          <p:cNvCxnSpPr/>
          <p:nvPr/>
        </p:nvCxnSpPr>
        <p:spPr>
          <a:xfrm>
            <a:off x="6168008" y="2852936"/>
            <a:ext cx="2448272"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2" name="21 Conector recto de flecha"/>
          <p:cNvCxnSpPr/>
          <p:nvPr/>
        </p:nvCxnSpPr>
        <p:spPr>
          <a:xfrm>
            <a:off x="8616280" y="2852936"/>
            <a:ext cx="0" cy="576064"/>
          </a:xfrm>
          <a:prstGeom prst="straightConnector1">
            <a:avLst/>
          </a:prstGeom>
          <a:ln>
            <a:solidFill>
              <a:schemeClr val="bg1"/>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8346484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redondeado"/>
          <p:cNvSpPr/>
          <p:nvPr/>
        </p:nvSpPr>
        <p:spPr>
          <a:xfrm>
            <a:off x="695400" y="2348880"/>
            <a:ext cx="10729192" cy="237626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s-ES" i="1" dirty="0"/>
              <a:t>“¿Qué es, en aquellos gruesos volúmenes sobre mitos totémicos, ritos de iniciación, creencias de brujería, comportamientos chamánicos, etc., lo que han estado compilando los etnógrafos con sorprendente diligencia por más de un siglo?...¿Contienen acaso el tema que nos interesa? La respuesta es, sencillamente, no… la intención del estudio sistemático de la religión es , o en todo caso tendría que ser, no sólo describir ideas, actos e instituciones, sino determinar exactamente de qué modo particular de ideas, actos e instituciones sostienen, no se arriesga a sostener, o incluso inhiben, la fe religiosa…” </a:t>
            </a:r>
            <a:r>
              <a:rPr lang="es-ES" dirty="0"/>
              <a:t>(</a:t>
            </a:r>
            <a:r>
              <a:rPr lang="es-ES" dirty="0" err="1"/>
              <a:t>Geertz</a:t>
            </a:r>
            <a:r>
              <a:rPr lang="es-ES" dirty="0"/>
              <a:t> citado en </a:t>
            </a:r>
            <a:r>
              <a:rPr lang="es-ES" dirty="0" err="1"/>
              <a:t>Cipriani</a:t>
            </a:r>
            <a:r>
              <a:rPr lang="es-ES" dirty="0"/>
              <a:t>, p. 219)</a:t>
            </a:r>
          </a:p>
        </p:txBody>
      </p:sp>
      <p:sp>
        <p:nvSpPr>
          <p:cNvPr id="3" name="2 Rectángulo redondeado"/>
          <p:cNvSpPr/>
          <p:nvPr/>
        </p:nvSpPr>
        <p:spPr>
          <a:xfrm>
            <a:off x="2423592" y="476672"/>
            <a:ext cx="2520280" cy="504056"/>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a:solidFill>
                  <a:schemeClr val="tx1"/>
                </a:solidFill>
              </a:rPr>
              <a:t>Cuestionamiento:</a:t>
            </a:r>
          </a:p>
        </p:txBody>
      </p:sp>
      <p:sp>
        <p:nvSpPr>
          <p:cNvPr id="4" name="3 Flecha abajo"/>
          <p:cNvSpPr/>
          <p:nvPr/>
        </p:nvSpPr>
        <p:spPr>
          <a:xfrm>
            <a:off x="2927648" y="1268760"/>
            <a:ext cx="1512168" cy="720080"/>
          </a:xfrm>
          <a:prstGeom prst="downArrow">
            <a:avLst/>
          </a:pr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Tree>
    <p:extLst>
      <p:ext uri="{BB962C8B-B14F-4D97-AF65-F5344CB8AC3E}">
        <p14:creationId xmlns:p14="http://schemas.microsoft.com/office/powerpoint/2010/main" val="100699745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Text Box 5"/>
          <p:cNvSpPr txBox="1">
            <a:spLocks noChangeArrowheads="1"/>
          </p:cNvSpPr>
          <p:nvPr/>
        </p:nvSpPr>
        <p:spPr bwMode="auto">
          <a:xfrm>
            <a:off x="1992314" y="620713"/>
            <a:ext cx="4319587"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1" hangingPunct="1">
              <a:spcBef>
                <a:spcPct val="50000"/>
              </a:spcBef>
            </a:pPr>
            <a:r>
              <a:rPr lang="es-CL" b="1" dirty="0">
                <a:solidFill>
                  <a:schemeClr val="bg1"/>
                </a:solidFill>
              </a:rPr>
              <a:t>LA RELIGIÓN COMO SISTEMA CULTURAL</a:t>
            </a:r>
          </a:p>
        </p:txBody>
      </p:sp>
      <p:sp>
        <p:nvSpPr>
          <p:cNvPr id="9220" name="Line 6"/>
          <p:cNvSpPr>
            <a:spLocks noChangeShapeType="1"/>
          </p:cNvSpPr>
          <p:nvPr/>
        </p:nvSpPr>
        <p:spPr bwMode="auto">
          <a:xfrm>
            <a:off x="2279576" y="1262063"/>
            <a:ext cx="3168724" cy="6350"/>
          </a:xfrm>
          <a:prstGeom prst="line">
            <a:avLst/>
          </a:prstGeom>
          <a:noFill/>
          <a:ln w="9525">
            <a:solidFill>
              <a:schemeClr val="bg1"/>
            </a:solidFill>
            <a:round/>
            <a:headEnd/>
            <a:tailEnd/>
          </a:ln>
          <a:extLst>
            <a:ext uri="{909E8E84-426E-40DD-AFC4-6F175D3DCCD1}">
              <a14:hiddenFill xmlns:a14="http://schemas.microsoft.com/office/drawing/2010/main">
                <a:noFill/>
              </a14:hiddenFill>
            </a:ext>
          </a:extLst>
        </p:spPr>
        <p:txBody>
          <a:bodyPr/>
          <a:lstStyle/>
          <a:p>
            <a:endParaRPr lang="es-CL"/>
          </a:p>
        </p:txBody>
      </p:sp>
      <p:sp>
        <p:nvSpPr>
          <p:cNvPr id="9221" name="Line 7"/>
          <p:cNvSpPr>
            <a:spLocks noChangeShapeType="1"/>
          </p:cNvSpPr>
          <p:nvPr/>
        </p:nvSpPr>
        <p:spPr bwMode="auto">
          <a:xfrm>
            <a:off x="5375276" y="1268413"/>
            <a:ext cx="1152525" cy="0"/>
          </a:xfrm>
          <a:prstGeom prst="line">
            <a:avLst/>
          </a:prstGeom>
          <a:noFill/>
          <a:ln w="9525">
            <a:solidFill>
              <a:schemeClr val="bg1"/>
            </a:solidFill>
            <a:round/>
            <a:headEnd/>
            <a:tailEnd type="triangle" w="med" len="med"/>
          </a:ln>
          <a:extLst>
            <a:ext uri="{909E8E84-426E-40DD-AFC4-6F175D3DCCD1}">
              <a14:hiddenFill xmlns:a14="http://schemas.microsoft.com/office/drawing/2010/main">
                <a:noFill/>
              </a14:hiddenFill>
            </a:ext>
          </a:extLst>
        </p:spPr>
        <p:txBody>
          <a:bodyPr/>
          <a:lstStyle/>
          <a:p>
            <a:endParaRPr lang="es-CL"/>
          </a:p>
        </p:txBody>
      </p:sp>
      <p:sp>
        <p:nvSpPr>
          <p:cNvPr id="9223" name="Line 9"/>
          <p:cNvSpPr>
            <a:spLocks noChangeShapeType="1"/>
          </p:cNvSpPr>
          <p:nvPr/>
        </p:nvSpPr>
        <p:spPr bwMode="auto">
          <a:xfrm flipH="1">
            <a:off x="5951537" y="1268414"/>
            <a:ext cx="1" cy="1044575"/>
          </a:xfrm>
          <a:prstGeom prst="line">
            <a:avLst/>
          </a:prstGeom>
          <a:noFill/>
          <a:ln w="9525">
            <a:solidFill>
              <a:schemeClr val="bg1"/>
            </a:solidFill>
            <a:round/>
            <a:headEnd/>
            <a:tailEnd/>
          </a:ln>
          <a:extLst>
            <a:ext uri="{909E8E84-426E-40DD-AFC4-6F175D3DCCD1}">
              <a14:hiddenFill xmlns:a14="http://schemas.microsoft.com/office/drawing/2010/main">
                <a:noFill/>
              </a14:hiddenFill>
            </a:ext>
          </a:extLst>
        </p:spPr>
        <p:txBody>
          <a:bodyPr/>
          <a:lstStyle/>
          <a:p>
            <a:endParaRPr lang="es-CL"/>
          </a:p>
        </p:txBody>
      </p:sp>
      <p:sp>
        <p:nvSpPr>
          <p:cNvPr id="9225" name="Line 11"/>
          <p:cNvSpPr>
            <a:spLocks noChangeShapeType="1"/>
          </p:cNvSpPr>
          <p:nvPr/>
        </p:nvSpPr>
        <p:spPr bwMode="auto">
          <a:xfrm>
            <a:off x="5964238" y="3573016"/>
            <a:ext cx="0" cy="675362"/>
          </a:xfrm>
          <a:prstGeom prst="line">
            <a:avLst/>
          </a:prstGeom>
          <a:noFill/>
          <a:ln w="9525">
            <a:solidFill>
              <a:schemeClr val="bg1"/>
            </a:solidFill>
            <a:round/>
            <a:headEnd/>
            <a:tailEnd/>
          </a:ln>
          <a:extLst>
            <a:ext uri="{909E8E84-426E-40DD-AFC4-6F175D3DCCD1}">
              <a14:hiddenFill xmlns:a14="http://schemas.microsoft.com/office/drawing/2010/main">
                <a:noFill/>
              </a14:hiddenFill>
            </a:ext>
          </a:extLst>
        </p:spPr>
        <p:txBody>
          <a:bodyPr/>
          <a:lstStyle/>
          <a:p>
            <a:endParaRPr lang="es-CL"/>
          </a:p>
        </p:txBody>
      </p:sp>
      <p:sp>
        <p:nvSpPr>
          <p:cNvPr id="9226" name="Line 14"/>
          <p:cNvSpPr>
            <a:spLocks noChangeShapeType="1"/>
          </p:cNvSpPr>
          <p:nvPr/>
        </p:nvSpPr>
        <p:spPr bwMode="auto">
          <a:xfrm flipH="1">
            <a:off x="5016500" y="4221163"/>
            <a:ext cx="863600" cy="0"/>
          </a:xfrm>
          <a:prstGeom prst="line">
            <a:avLst/>
          </a:prstGeom>
          <a:noFill/>
          <a:ln w="9525">
            <a:solidFill>
              <a:schemeClr val="bg1"/>
            </a:solidFill>
            <a:round/>
            <a:headEnd/>
            <a:tailEnd/>
          </a:ln>
          <a:extLst>
            <a:ext uri="{909E8E84-426E-40DD-AFC4-6F175D3DCCD1}">
              <a14:hiddenFill xmlns:a14="http://schemas.microsoft.com/office/drawing/2010/main">
                <a:noFill/>
              </a14:hiddenFill>
            </a:ext>
          </a:extLst>
        </p:spPr>
        <p:txBody>
          <a:bodyPr/>
          <a:lstStyle/>
          <a:p>
            <a:endParaRPr lang="es-CL"/>
          </a:p>
        </p:txBody>
      </p:sp>
      <p:sp>
        <p:nvSpPr>
          <p:cNvPr id="9227" name="Line 15"/>
          <p:cNvSpPr>
            <a:spLocks noChangeShapeType="1"/>
          </p:cNvSpPr>
          <p:nvPr/>
        </p:nvSpPr>
        <p:spPr bwMode="auto">
          <a:xfrm>
            <a:off x="5016500" y="4221163"/>
            <a:ext cx="0" cy="674915"/>
          </a:xfrm>
          <a:prstGeom prst="line">
            <a:avLst/>
          </a:prstGeom>
          <a:noFill/>
          <a:ln w="9525">
            <a:solidFill>
              <a:schemeClr val="bg1"/>
            </a:solidFill>
            <a:round/>
            <a:headEnd/>
            <a:tailEnd/>
          </a:ln>
          <a:extLst>
            <a:ext uri="{909E8E84-426E-40DD-AFC4-6F175D3DCCD1}">
              <a14:hiddenFill xmlns:a14="http://schemas.microsoft.com/office/drawing/2010/main">
                <a:noFill/>
              </a14:hiddenFill>
            </a:ext>
          </a:extLst>
        </p:spPr>
        <p:txBody>
          <a:bodyPr/>
          <a:lstStyle/>
          <a:p>
            <a:endParaRPr lang="es-CL"/>
          </a:p>
        </p:txBody>
      </p:sp>
      <p:sp>
        <p:nvSpPr>
          <p:cNvPr id="9228" name="Rectangle 16"/>
          <p:cNvSpPr>
            <a:spLocks noChangeArrowheads="1"/>
          </p:cNvSpPr>
          <p:nvPr/>
        </p:nvSpPr>
        <p:spPr bwMode="auto">
          <a:xfrm>
            <a:off x="4129591" y="5049837"/>
            <a:ext cx="1079500" cy="576262"/>
          </a:xfrm>
          <a:prstGeom prst="rect">
            <a:avLst/>
          </a:prstGeom>
          <a:solidFill>
            <a:schemeClr val="folHlink"/>
          </a:solidFill>
          <a:ln w="9525">
            <a:miter lim="800000"/>
            <a:headEnd/>
            <a:tailEnd/>
          </a:ln>
          <a:scene3d>
            <a:camera prst="legacyObliqueTopRight"/>
            <a:lightRig rig="legacyFlat3" dir="b"/>
          </a:scene3d>
          <a:sp3d extrusionH="430200" prstMaterial="legacyMatte">
            <a:bevelT w="13500" h="13500" prst="angle"/>
            <a:bevelB w="13500" h="13500" prst="angle"/>
            <a:extrusionClr>
              <a:schemeClr val="folHlink"/>
            </a:extrusionClr>
          </a:sp3d>
        </p:spPr>
        <p:txBody>
          <a:bodyPr wrap="none" anchor="ctr">
            <a:flatTx/>
          </a:bodyPr>
          <a:lstStyle/>
          <a:p>
            <a:pPr algn="ctr"/>
            <a:r>
              <a:rPr lang="es-CL" sz="1600" b="1" dirty="0">
                <a:solidFill>
                  <a:srgbClr val="000000"/>
                </a:solidFill>
              </a:rPr>
              <a:t>Creencias</a:t>
            </a:r>
          </a:p>
        </p:txBody>
      </p:sp>
      <p:sp>
        <p:nvSpPr>
          <p:cNvPr id="9229" name="Line 17"/>
          <p:cNvSpPr>
            <a:spLocks noChangeShapeType="1"/>
          </p:cNvSpPr>
          <p:nvPr/>
        </p:nvSpPr>
        <p:spPr bwMode="auto">
          <a:xfrm>
            <a:off x="5964238" y="4221163"/>
            <a:ext cx="0" cy="674915"/>
          </a:xfrm>
          <a:prstGeom prst="line">
            <a:avLst/>
          </a:prstGeom>
          <a:noFill/>
          <a:ln w="9525">
            <a:solidFill>
              <a:schemeClr val="bg1"/>
            </a:solidFill>
            <a:round/>
            <a:headEnd/>
            <a:tailEnd/>
          </a:ln>
          <a:extLst>
            <a:ext uri="{909E8E84-426E-40DD-AFC4-6F175D3DCCD1}">
              <a14:hiddenFill xmlns:a14="http://schemas.microsoft.com/office/drawing/2010/main">
                <a:noFill/>
              </a14:hiddenFill>
            </a:ext>
          </a:extLst>
        </p:spPr>
        <p:txBody>
          <a:bodyPr/>
          <a:lstStyle/>
          <a:p>
            <a:endParaRPr lang="es-CL"/>
          </a:p>
        </p:txBody>
      </p:sp>
      <p:sp>
        <p:nvSpPr>
          <p:cNvPr id="9230" name="Rectangle 18"/>
          <p:cNvSpPr>
            <a:spLocks noChangeArrowheads="1"/>
          </p:cNvSpPr>
          <p:nvPr/>
        </p:nvSpPr>
        <p:spPr bwMode="auto">
          <a:xfrm>
            <a:off x="5555456" y="5049837"/>
            <a:ext cx="649288" cy="576262"/>
          </a:xfrm>
          <a:prstGeom prst="rect">
            <a:avLst/>
          </a:prstGeom>
          <a:solidFill>
            <a:schemeClr val="folHlink"/>
          </a:solidFill>
          <a:ln w="9525">
            <a:miter lim="800000"/>
            <a:headEnd/>
            <a:tailEnd/>
          </a:ln>
          <a:scene3d>
            <a:camera prst="legacyObliqueTopRight"/>
            <a:lightRig rig="legacyFlat3" dir="b"/>
          </a:scene3d>
          <a:sp3d extrusionH="430200" prstMaterial="legacyMatte">
            <a:bevelT w="13500" h="13500" prst="angle"/>
            <a:bevelB w="13500" h="13500" prst="angle"/>
            <a:extrusionClr>
              <a:schemeClr val="folHlink"/>
            </a:extrusionClr>
          </a:sp3d>
        </p:spPr>
        <p:txBody>
          <a:bodyPr wrap="none" anchor="ctr">
            <a:flatTx/>
          </a:bodyPr>
          <a:lstStyle/>
          <a:p>
            <a:pPr algn="ctr"/>
            <a:r>
              <a:rPr lang="es-CL" sz="1600" b="1" dirty="0">
                <a:solidFill>
                  <a:srgbClr val="000000"/>
                </a:solidFill>
              </a:rPr>
              <a:t>ritos</a:t>
            </a:r>
          </a:p>
        </p:txBody>
      </p:sp>
      <p:sp>
        <p:nvSpPr>
          <p:cNvPr id="9231" name="Line 19"/>
          <p:cNvSpPr>
            <a:spLocks noChangeShapeType="1"/>
          </p:cNvSpPr>
          <p:nvPr/>
        </p:nvSpPr>
        <p:spPr bwMode="auto">
          <a:xfrm flipV="1">
            <a:off x="5880100" y="4221163"/>
            <a:ext cx="1295400" cy="0"/>
          </a:xfrm>
          <a:prstGeom prst="line">
            <a:avLst/>
          </a:prstGeom>
          <a:noFill/>
          <a:ln w="9525">
            <a:solidFill>
              <a:schemeClr val="bg1"/>
            </a:solidFill>
            <a:round/>
            <a:headEnd/>
            <a:tailEnd/>
          </a:ln>
          <a:extLst>
            <a:ext uri="{909E8E84-426E-40DD-AFC4-6F175D3DCCD1}">
              <a14:hiddenFill xmlns:a14="http://schemas.microsoft.com/office/drawing/2010/main">
                <a:noFill/>
              </a14:hiddenFill>
            </a:ext>
          </a:extLst>
        </p:spPr>
        <p:txBody>
          <a:bodyPr/>
          <a:lstStyle/>
          <a:p>
            <a:endParaRPr lang="es-CL"/>
          </a:p>
        </p:txBody>
      </p:sp>
      <p:sp>
        <p:nvSpPr>
          <p:cNvPr id="9232" name="Rectangle 20"/>
          <p:cNvSpPr>
            <a:spLocks noChangeArrowheads="1"/>
          </p:cNvSpPr>
          <p:nvPr/>
        </p:nvSpPr>
        <p:spPr bwMode="auto">
          <a:xfrm>
            <a:off x="6516848" y="5085443"/>
            <a:ext cx="1223963" cy="576262"/>
          </a:xfrm>
          <a:prstGeom prst="rect">
            <a:avLst/>
          </a:prstGeom>
          <a:solidFill>
            <a:schemeClr val="folHlink"/>
          </a:solidFill>
          <a:ln w="9525">
            <a:miter lim="800000"/>
            <a:headEnd/>
            <a:tailEnd/>
          </a:ln>
          <a:scene3d>
            <a:camera prst="legacyObliqueTopRight"/>
            <a:lightRig rig="legacyFlat3" dir="b"/>
          </a:scene3d>
          <a:sp3d extrusionH="430200" prstMaterial="legacyMatte">
            <a:bevelT w="13500" h="13500" prst="angle"/>
            <a:bevelB w="13500" h="13500" prst="angle"/>
            <a:extrusionClr>
              <a:schemeClr val="folHlink"/>
            </a:extrusionClr>
          </a:sp3d>
        </p:spPr>
        <p:txBody>
          <a:bodyPr wrap="none" anchor="ctr">
            <a:flatTx/>
          </a:bodyPr>
          <a:lstStyle/>
          <a:p>
            <a:pPr algn="ctr"/>
            <a:r>
              <a:rPr lang="es-CL" sz="1600" b="1" dirty="0">
                <a:solidFill>
                  <a:schemeClr val="bg2">
                    <a:lumMod val="10000"/>
                  </a:schemeClr>
                </a:solidFill>
              </a:rPr>
              <a:t>Objetos </a:t>
            </a:r>
          </a:p>
          <a:p>
            <a:pPr algn="ctr"/>
            <a:r>
              <a:rPr lang="es-CL" sz="1600" b="1" dirty="0">
                <a:solidFill>
                  <a:schemeClr val="bg2">
                    <a:lumMod val="10000"/>
                  </a:schemeClr>
                </a:solidFill>
              </a:rPr>
              <a:t>significativos</a:t>
            </a:r>
          </a:p>
        </p:txBody>
      </p:sp>
      <p:sp>
        <p:nvSpPr>
          <p:cNvPr id="9233" name="Line 21"/>
          <p:cNvSpPr>
            <a:spLocks noChangeShapeType="1"/>
          </p:cNvSpPr>
          <p:nvPr/>
        </p:nvSpPr>
        <p:spPr bwMode="auto">
          <a:xfrm>
            <a:off x="7175500" y="4221164"/>
            <a:ext cx="0" cy="674915"/>
          </a:xfrm>
          <a:prstGeom prst="line">
            <a:avLst/>
          </a:prstGeom>
          <a:noFill/>
          <a:ln w="9525">
            <a:solidFill>
              <a:schemeClr val="bg1"/>
            </a:solidFill>
            <a:round/>
            <a:headEnd/>
            <a:tailEnd/>
          </a:ln>
          <a:extLst>
            <a:ext uri="{909E8E84-426E-40DD-AFC4-6F175D3DCCD1}">
              <a14:hiddenFill xmlns:a14="http://schemas.microsoft.com/office/drawing/2010/main">
                <a:noFill/>
              </a14:hiddenFill>
            </a:ext>
          </a:extLst>
        </p:spPr>
        <p:txBody>
          <a:bodyPr/>
          <a:lstStyle/>
          <a:p>
            <a:endParaRPr lang="es-CL"/>
          </a:p>
        </p:txBody>
      </p:sp>
      <p:sp>
        <p:nvSpPr>
          <p:cNvPr id="9235" name="Line 24"/>
          <p:cNvSpPr>
            <a:spLocks noChangeShapeType="1"/>
          </p:cNvSpPr>
          <p:nvPr/>
        </p:nvSpPr>
        <p:spPr bwMode="auto">
          <a:xfrm>
            <a:off x="2279576" y="1268412"/>
            <a:ext cx="0" cy="2808660"/>
          </a:xfrm>
          <a:prstGeom prst="line">
            <a:avLst/>
          </a:prstGeom>
          <a:noFill/>
          <a:ln w="9525">
            <a:solidFill>
              <a:schemeClr val="bg1"/>
            </a:solidFill>
            <a:round/>
            <a:headEnd/>
            <a:tailEnd/>
          </a:ln>
          <a:extLst>
            <a:ext uri="{909E8E84-426E-40DD-AFC4-6F175D3DCCD1}">
              <a14:hiddenFill xmlns:a14="http://schemas.microsoft.com/office/drawing/2010/main">
                <a:noFill/>
              </a14:hiddenFill>
            </a:ext>
          </a:extLst>
        </p:spPr>
        <p:txBody>
          <a:bodyPr/>
          <a:lstStyle/>
          <a:p>
            <a:endParaRPr lang="es-CL"/>
          </a:p>
        </p:txBody>
      </p:sp>
      <p:sp>
        <p:nvSpPr>
          <p:cNvPr id="9237" name="AutoShape 26"/>
          <p:cNvSpPr>
            <a:spLocks/>
          </p:cNvSpPr>
          <p:nvPr/>
        </p:nvSpPr>
        <p:spPr bwMode="auto">
          <a:xfrm>
            <a:off x="7608889" y="3933826"/>
            <a:ext cx="433387" cy="2232025"/>
          </a:xfrm>
          <a:prstGeom prst="rightBracket">
            <a:avLst>
              <a:gd name="adj" fmla="val 42918"/>
            </a:avLst>
          </a:prstGeom>
          <a:noFill/>
          <a:ln w="9525">
            <a:solidFill>
              <a:schemeClr val="bg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s-CL"/>
          </a:p>
        </p:txBody>
      </p:sp>
      <p:sp>
        <p:nvSpPr>
          <p:cNvPr id="9238" name="Text Box 27"/>
          <p:cNvSpPr txBox="1">
            <a:spLocks noChangeArrowheads="1"/>
          </p:cNvSpPr>
          <p:nvPr/>
        </p:nvSpPr>
        <p:spPr bwMode="auto">
          <a:xfrm>
            <a:off x="8040688" y="4724401"/>
            <a:ext cx="2411412"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algn="ctr" eaLnBrk="1" hangingPunct="1">
              <a:spcBef>
                <a:spcPct val="50000"/>
              </a:spcBef>
            </a:pPr>
            <a:r>
              <a:rPr lang="es-CL" sz="1600" b="1" dirty="0">
                <a:solidFill>
                  <a:schemeClr val="bg2">
                    <a:lumMod val="10000"/>
                  </a:schemeClr>
                </a:solidFill>
              </a:rPr>
              <a:t>Semiótica de la cultura</a:t>
            </a:r>
          </a:p>
        </p:txBody>
      </p:sp>
      <p:sp>
        <p:nvSpPr>
          <p:cNvPr id="2" name="1 Rectángulo redondeado"/>
          <p:cNvSpPr/>
          <p:nvPr/>
        </p:nvSpPr>
        <p:spPr>
          <a:xfrm>
            <a:off x="2891630" y="2312988"/>
            <a:ext cx="6012658" cy="1260028"/>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s-ES" sz="1600" i="1" dirty="0">
                <a:solidFill>
                  <a:schemeClr val="tx1">
                    <a:lumMod val="50000"/>
                  </a:schemeClr>
                </a:solidFill>
              </a:rPr>
              <a:t>“El centro de interés ya no reside en la vida subjetiva como tal, </a:t>
            </a:r>
          </a:p>
          <a:p>
            <a:pPr algn="just"/>
            <a:r>
              <a:rPr lang="es-ES" sz="1600" i="1" dirty="0">
                <a:solidFill>
                  <a:schemeClr val="tx1">
                    <a:lumMod val="50000"/>
                  </a:schemeClr>
                </a:solidFill>
              </a:rPr>
              <a:t>ni en el comportamiento externo como tal,  sino en los “sistemas de significación” socialmente disponibles en cuyos términos es  Clasificada la vida subjetiva y dirigido el comportamiento externo</a:t>
            </a:r>
            <a:r>
              <a:rPr lang="es-ES" sz="1600" b="1" dirty="0">
                <a:solidFill>
                  <a:schemeClr val="tx1">
                    <a:lumMod val="50000"/>
                  </a:schemeClr>
                </a:solidFill>
              </a:rPr>
              <a:t>”</a:t>
            </a:r>
          </a:p>
        </p:txBody>
      </p:sp>
      <p:sp>
        <p:nvSpPr>
          <p:cNvPr id="3" name="2 Rectángulo redondeado"/>
          <p:cNvSpPr/>
          <p:nvPr/>
        </p:nvSpPr>
        <p:spPr>
          <a:xfrm>
            <a:off x="1703512" y="4077073"/>
            <a:ext cx="1788187" cy="674915"/>
          </a:xfrm>
          <a:prstGeom prst="round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_tradnl" dirty="0">
                <a:solidFill>
                  <a:schemeClr val="bg1"/>
                </a:solidFill>
              </a:rPr>
              <a:t>Teoría interpretativa</a:t>
            </a:r>
            <a:endParaRPr lang="es-CL" dirty="0">
              <a:solidFill>
                <a:schemeClr val="bg1"/>
              </a:solidFill>
            </a:endParaRPr>
          </a:p>
        </p:txBody>
      </p:sp>
      <p:sp>
        <p:nvSpPr>
          <p:cNvPr id="4" name="3 Rectángulo redondeado"/>
          <p:cNvSpPr/>
          <p:nvPr/>
        </p:nvSpPr>
        <p:spPr>
          <a:xfrm>
            <a:off x="6744072" y="941388"/>
            <a:ext cx="1944216" cy="543396"/>
          </a:xfrm>
          <a:prstGeom prst="round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_tradnl" dirty="0" err="1">
                <a:solidFill>
                  <a:schemeClr val="bg1"/>
                </a:solidFill>
              </a:rPr>
              <a:t>Clifford</a:t>
            </a:r>
            <a:r>
              <a:rPr lang="es-ES_tradnl" dirty="0">
                <a:solidFill>
                  <a:schemeClr val="bg1"/>
                </a:solidFill>
              </a:rPr>
              <a:t> </a:t>
            </a:r>
            <a:r>
              <a:rPr lang="es-ES_tradnl" dirty="0" err="1">
                <a:solidFill>
                  <a:schemeClr val="bg1"/>
                </a:solidFill>
              </a:rPr>
              <a:t>Geertz</a:t>
            </a:r>
            <a:endParaRPr lang="es-CL" dirty="0">
              <a:solidFill>
                <a:schemeClr val="bg1"/>
              </a:solidFill>
            </a:endParaRPr>
          </a:p>
        </p:txBody>
      </p:sp>
    </p:spTree>
    <p:extLst>
      <p:ext uri="{BB962C8B-B14F-4D97-AF65-F5344CB8AC3E}">
        <p14:creationId xmlns:p14="http://schemas.microsoft.com/office/powerpoint/2010/main" val="153983628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redondeado"/>
          <p:cNvSpPr/>
          <p:nvPr/>
        </p:nvSpPr>
        <p:spPr>
          <a:xfrm>
            <a:off x="2423593" y="2564904"/>
            <a:ext cx="1856111" cy="72008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a:t>Símbolos </a:t>
            </a:r>
          </a:p>
        </p:txBody>
      </p:sp>
      <p:cxnSp>
        <p:nvCxnSpPr>
          <p:cNvPr id="6" name="5 Conector recto de flecha"/>
          <p:cNvCxnSpPr/>
          <p:nvPr/>
        </p:nvCxnSpPr>
        <p:spPr>
          <a:xfrm flipV="1">
            <a:off x="4439816" y="1700808"/>
            <a:ext cx="1368152" cy="1152128"/>
          </a:xfrm>
          <a:prstGeom prst="straightConnector1">
            <a:avLst/>
          </a:prstGeom>
          <a:ln>
            <a:solidFill>
              <a:schemeClr val="bg1"/>
            </a:solidFill>
            <a:tailEnd type="arrow"/>
          </a:ln>
        </p:spPr>
        <p:style>
          <a:lnRef idx="1">
            <a:schemeClr val="accent1"/>
          </a:lnRef>
          <a:fillRef idx="0">
            <a:schemeClr val="accent1"/>
          </a:fillRef>
          <a:effectRef idx="0">
            <a:schemeClr val="accent1"/>
          </a:effectRef>
          <a:fontRef idx="minor">
            <a:schemeClr val="tx1"/>
          </a:fontRef>
        </p:style>
      </p:cxnSp>
      <p:sp>
        <p:nvSpPr>
          <p:cNvPr id="7" name="6 Rectángulo redondeado"/>
          <p:cNvSpPr/>
          <p:nvPr/>
        </p:nvSpPr>
        <p:spPr>
          <a:xfrm>
            <a:off x="6023992" y="1268760"/>
            <a:ext cx="3312368" cy="64807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a:t>Modelos </a:t>
            </a:r>
            <a:r>
              <a:rPr lang="es-ES" b="1" dirty="0"/>
              <a:t>de</a:t>
            </a:r>
            <a:r>
              <a:rPr lang="es-ES" dirty="0"/>
              <a:t> la realidad</a:t>
            </a:r>
          </a:p>
        </p:txBody>
      </p:sp>
      <p:sp>
        <p:nvSpPr>
          <p:cNvPr id="8" name="7 Rectángulo redondeado"/>
          <p:cNvSpPr/>
          <p:nvPr/>
        </p:nvSpPr>
        <p:spPr>
          <a:xfrm>
            <a:off x="6096000" y="3429000"/>
            <a:ext cx="3312368" cy="64807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a:t>Modelos </a:t>
            </a:r>
            <a:r>
              <a:rPr lang="es-ES" b="1" dirty="0"/>
              <a:t>para</a:t>
            </a:r>
            <a:r>
              <a:rPr lang="es-ES" dirty="0"/>
              <a:t> la realidad</a:t>
            </a:r>
          </a:p>
        </p:txBody>
      </p:sp>
      <p:cxnSp>
        <p:nvCxnSpPr>
          <p:cNvPr id="10" name="9 Conector recto de flecha"/>
          <p:cNvCxnSpPr/>
          <p:nvPr/>
        </p:nvCxnSpPr>
        <p:spPr>
          <a:xfrm>
            <a:off x="4439816" y="3068960"/>
            <a:ext cx="1512168" cy="792088"/>
          </a:xfrm>
          <a:prstGeom prst="straightConnector1">
            <a:avLst/>
          </a:prstGeom>
          <a:ln>
            <a:solidFill>
              <a:schemeClr val="bg1"/>
            </a:solidFill>
            <a:tailEnd type="arrow"/>
          </a:ln>
        </p:spPr>
        <p:style>
          <a:lnRef idx="1">
            <a:schemeClr val="accent1"/>
          </a:lnRef>
          <a:fillRef idx="0">
            <a:schemeClr val="accent1"/>
          </a:fillRef>
          <a:effectRef idx="0">
            <a:schemeClr val="accent1"/>
          </a:effectRef>
          <a:fontRef idx="minor">
            <a:schemeClr val="tx1"/>
          </a:fontRef>
        </p:style>
      </p:cxnSp>
      <p:sp>
        <p:nvSpPr>
          <p:cNvPr id="11" name="10 Rectángulo redondeado"/>
          <p:cNvSpPr/>
          <p:nvPr/>
        </p:nvSpPr>
        <p:spPr>
          <a:xfrm>
            <a:off x="551384" y="4869160"/>
            <a:ext cx="10873208" cy="1080120"/>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s-ES" sz="1600" i="1" dirty="0">
                <a:solidFill>
                  <a:schemeClr val="tx1"/>
                </a:solidFill>
              </a:rPr>
              <a:t>“…los símbolos sagrados producen en aquellos para quienes son sagrados, una imagen de la construcción del mundo y un programa para conducta humana, que son cada uno directo reflejo del otro” </a:t>
            </a:r>
            <a:r>
              <a:rPr lang="es-ES" i="1" dirty="0">
                <a:solidFill>
                  <a:schemeClr val="tx1"/>
                </a:solidFill>
              </a:rPr>
              <a:t>(</a:t>
            </a:r>
            <a:r>
              <a:rPr lang="es-ES" i="1" dirty="0" err="1">
                <a:solidFill>
                  <a:schemeClr val="tx1"/>
                </a:solidFill>
              </a:rPr>
              <a:t>Geertz</a:t>
            </a:r>
            <a:r>
              <a:rPr lang="es-ES" i="1" dirty="0">
                <a:solidFill>
                  <a:schemeClr val="tx1"/>
                </a:solidFill>
              </a:rPr>
              <a:t>)</a:t>
            </a:r>
          </a:p>
        </p:txBody>
      </p:sp>
      <p:sp>
        <p:nvSpPr>
          <p:cNvPr id="12" name="11 Flecha abajo"/>
          <p:cNvSpPr/>
          <p:nvPr/>
        </p:nvSpPr>
        <p:spPr>
          <a:xfrm>
            <a:off x="2811588" y="3495776"/>
            <a:ext cx="1080120" cy="576064"/>
          </a:xfrm>
          <a:prstGeom prst="downArrow">
            <a:avLst/>
          </a:pr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Tree>
    <p:extLst>
      <p:ext uri="{BB962C8B-B14F-4D97-AF65-F5344CB8AC3E}">
        <p14:creationId xmlns:p14="http://schemas.microsoft.com/office/powerpoint/2010/main" val="163932017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redondeado"/>
          <p:cNvSpPr/>
          <p:nvPr/>
        </p:nvSpPr>
        <p:spPr>
          <a:xfrm>
            <a:off x="2207568" y="620688"/>
            <a:ext cx="2520280" cy="64807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_tradnl" dirty="0" err="1">
                <a:solidFill>
                  <a:schemeClr val="bg1"/>
                </a:solidFill>
              </a:rPr>
              <a:t>Clifford</a:t>
            </a:r>
            <a:r>
              <a:rPr lang="es-ES_tradnl" dirty="0">
                <a:solidFill>
                  <a:schemeClr val="bg1"/>
                </a:solidFill>
              </a:rPr>
              <a:t> </a:t>
            </a:r>
            <a:r>
              <a:rPr lang="es-ES_tradnl" dirty="0" err="1">
                <a:solidFill>
                  <a:schemeClr val="bg1"/>
                </a:solidFill>
              </a:rPr>
              <a:t>Geertz</a:t>
            </a:r>
            <a:endParaRPr lang="es-CL" dirty="0">
              <a:solidFill>
                <a:schemeClr val="bg1"/>
              </a:solidFill>
            </a:endParaRPr>
          </a:p>
        </p:txBody>
      </p:sp>
      <p:sp>
        <p:nvSpPr>
          <p:cNvPr id="5" name="4 Flecha derecha"/>
          <p:cNvSpPr/>
          <p:nvPr/>
        </p:nvSpPr>
        <p:spPr>
          <a:xfrm>
            <a:off x="5468432" y="476672"/>
            <a:ext cx="816395" cy="1116124"/>
          </a:xfrm>
          <a:prstGeom prst="right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6" name="5 Rectángulo redondeado"/>
          <p:cNvSpPr/>
          <p:nvPr/>
        </p:nvSpPr>
        <p:spPr>
          <a:xfrm>
            <a:off x="1991544" y="2276872"/>
            <a:ext cx="8280920" cy="1368152"/>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s-ES_tradnl" sz="1600" i="1" dirty="0">
                <a:solidFill>
                  <a:schemeClr val="tx1">
                    <a:lumMod val="50000"/>
                  </a:schemeClr>
                </a:solidFill>
              </a:rPr>
              <a:t>“</a:t>
            </a:r>
            <a:r>
              <a:rPr lang="es-ES_tradnl" sz="1600" dirty="0">
                <a:solidFill>
                  <a:schemeClr val="tx1">
                    <a:lumMod val="50000"/>
                  </a:schemeClr>
                </a:solidFill>
              </a:rPr>
              <a:t>[…]</a:t>
            </a:r>
            <a:r>
              <a:rPr lang="es-ES_tradnl" sz="1600" i="1" dirty="0">
                <a:solidFill>
                  <a:schemeClr val="tx1">
                    <a:lumMod val="50000"/>
                  </a:schemeClr>
                </a:solidFill>
              </a:rPr>
              <a:t> la cultura denota un esquema históricamente  transmitido de significaciones representadas en símbolos, un sistema de concepciones heredadas y expresadas en formas simbólicas  por medio con los cuales los hombres comunican, perpetúan y desarrollan conocimientos y sus actitudes frente a la vida” .</a:t>
            </a:r>
            <a:r>
              <a:rPr lang="es-ES_tradnl" sz="1600" dirty="0">
                <a:solidFill>
                  <a:schemeClr val="tx1">
                    <a:lumMod val="50000"/>
                  </a:schemeClr>
                </a:solidFill>
              </a:rPr>
              <a:t>*</a:t>
            </a:r>
            <a:endParaRPr lang="es-CL" sz="1600" dirty="0">
              <a:solidFill>
                <a:schemeClr val="tx1">
                  <a:lumMod val="50000"/>
                </a:schemeClr>
              </a:solidFill>
            </a:endParaRPr>
          </a:p>
        </p:txBody>
      </p:sp>
      <p:sp>
        <p:nvSpPr>
          <p:cNvPr id="7" name="6 Rectángulo redondeado"/>
          <p:cNvSpPr/>
          <p:nvPr/>
        </p:nvSpPr>
        <p:spPr>
          <a:xfrm>
            <a:off x="6528048" y="620688"/>
            <a:ext cx="1584176" cy="63150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_tradnl" b="1" dirty="0"/>
              <a:t>Cultura:</a:t>
            </a:r>
            <a:endParaRPr lang="es-CL" b="1" dirty="0"/>
          </a:p>
        </p:txBody>
      </p:sp>
      <p:cxnSp>
        <p:nvCxnSpPr>
          <p:cNvPr id="9" name="8 Conector recto de flecha"/>
          <p:cNvCxnSpPr/>
          <p:nvPr/>
        </p:nvCxnSpPr>
        <p:spPr>
          <a:xfrm>
            <a:off x="7320136" y="1412776"/>
            <a:ext cx="0" cy="648072"/>
          </a:xfrm>
          <a:prstGeom prst="straightConnector1">
            <a:avLst/>
          </a:prstGeom>
          <a:ln>
            <a:solidFill>
              <a:schemeClr val="bg1"/>
            </a:solidFill>
            <a:tailEnd type="arrow"/>
          </a:ln>
        </p:spPr>
        <p:style>
          <a:lnRef idx="1">
            <a:schemeClr val="accent1"/>
          </a:lnRef>
          <a:fillRef idx="0">
            <a:schemeClr val="accent1"/>
          </a:fillRef>
          <a:effectRef idx="0">
            <a:schemeClr val="accent1"/>
          </a:effectRef>
          <a:fontRef idx="minor">
            <a:schemeClr val="tx1"/>
          </a:fontRef>
        </p:style>
      </p:cxnSp>
      <p:sp>
        <p:nvSpPr>
          <p:cNvPr id="12" name="11 CuadroTexto"/>
          <p:cNvSpPr txBox="1"/>
          <p:nvPr/>
        </p:nvSpPr>
        <p:spPr>
          <a:xfrm>
            <a:off x="276222" y="6263275"/>
            <a:ext cx="8496944" cy="461665"/>
          </a:xfrm>
          <a:prstGeom prst="rect">
            <a:avLst/>
          </a:prstGeom>
          <a:noFill/>
        </p:spPr>
        <p:txBody>
          <a:bodyPr wrap="square" rtlCol="0">
            <a:spAutoFit/>
          </a:bodyPr>
          <a:lstStyle/>
          <a:p>
            <a:r>
              <a:rPr lang="es-ES_tradnl" sz="1000" dirty="0">
                <a:solidFill>
                  <a:schemeClr val="bg1"/>
                </a:solidFill>
              </a:rPr>
              <a:t>_________________</a:t>
            </a:r>
          </a:p>
          <a:p>
            <a:r>
              <a:rPr lang="es-ES_tradnl" sz="1000" dirty="0">
                <a:solidFill>
                  <a:schemeClr val="bg1"/>
                </a:solidFill>
              </a:rPr>
              <a:t>* GEERTZ, </a:t>
            </a:r>
            <a:r>
              <a:rPr lang="es-ES_tradnl" sz="1000" dirty="0" err="1">
                <a:solidFill>
                  <a:schemeClr val="bg1"/>
                </a:solidFill>
              </a:rPr>
              <a:t>Clifford</a:t>
            </a:r>
            <a:r>
              <a:rPr lang="es-ES_tradnl" sz="1000" dirty="0">
                <a:solidFill>
                  <a:schemeClr val="bg1"/>
                </a:solidFill>
              </a:rPr>
              <a:t>. </a:t>
            </a:r>
            <a:r>
              <a:rPr lang="es-ES_tradnl" sz="1000" i="1" dirty="0">
                <a:solidFill>
                  <a:schemeClr val="bg1"/>
                </a:solidFill>
              </a:rPr>
              <a:t>La interpretación de las culturas. </a:t>
            </a:r>
            <a:r>
              <a:rPr lang="es-ES_tradnl" sz="1000" dirty="0">
                <a:solidFill>
                  <a:schemeClr val="bg1"/>
                </a:solidFill>
              </a:rPr>
              <a:t>Barcelona, </a:t>
            </a:r>
            <a:r>
              <a:rPr lang="es-ES_tradnl" sz="1000" dirty="0" err="1">
                <a:solidFill>
                  <a:schemeClr val="bg1"/>
                </a:solidFill>
              </a:rPr>
              <a:t>Gedisa</a:t>
            </a:r>
            <a:r>
              <a:rPr lang="es-ES_tradnl" sz="1000" dirty="0">
                <a:solidFill>
                  <a:schemeClr val="bg1"/>
                </a:solidFill>
              </a:rPr>
              <a:t>, 2003, p. 88</a:t>
            </a:r>
            <a:r>
              <a:rPr lang="es-ES_tradnl" sz="1400" dirty="0">
                <a:solidFill>
                  <a:schemeClr val="bg1"/>
                </a:solidFill>
              </a:rPr>
              <a:t>.</a:t>
            </a:r>
            <a:endParaRPr lang="es-CL" sz="1400" dirty="0">
              <a:solidFill>
                <a:schemeClr val="bg1"/>
              </a:solidFill>
            </a:endParaRPr>
          </a:p>
        </p:txBody>
      </p:sp>
      <p:cxnSp>
        <p:nvCxnSpPr>
          <p:cNvPr id="3" name="2 Conector recto"/>
          <p:cNvCxnSpPr/>
          <p:nvPr/>
        </p:nvCxnSpPr>
        <p:spPr>
          <a:xfrm>
            <a:off x="6023992" y="3717032"/>
            <a:ext cx="0" cy="432048"/>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0" name="9 Conector recto"/>
          <p:cNvCxnSpPr/>
          <p:nvPr/>
        </p:nvCxnSpPr>
        <p:spPr>
          <a:xfrm flipH="1">
            <a:off x="2783634" y="4149080"/>
            <a:ext cx="6552727"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3" name="12 Conector recto"/>
          <p:cNvCxnSpPr/>
          <p:nvPr/>
        </p:nvCxnSpPr>
        <p:spPr>
          <a:xfrm>
            <a:off x="2783632" y="4149080"/>
            <a:ext cx="0" cy="288032"/>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4" name="13 Rectángulo redondeado"/>
          <p:cNvSpPr/>
          <p:nvPr/>
        </p:nvSpPr>
        <p:spPr>
          <a:xfrm>
            <a:off x="1186584" y="4437112"/>
            <a:ext cx="3338110" cy="100811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_tradnl" dirty="0"/>
              <a:t>La religión como sistema cultural inserto en la comunidad</a:t>
            </a:r>
            <a:endParaRPr lang="es-CL" dirty="0"/>
          </a:p>
        </p:txBody>
      </p:sp>
      <p:sp>
        <p:nvSpPr>
          <p:cNvPr id="16" name="15 Rectángulo redondeado"/>
          <p:cNvSpPr/>
          <p:nvPr/>
        </p:nvSpPr>
        <p:spPr>
          <a:xfrm>
            <a:off x="7896199" y="4437112"/>
            <a:ext cx="2736303" cy="108011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_tradnl" dirty="0"/>
              <a:t>Adecuación de las acciones humanos al orden cósmico</a:t>
            </a:r>
            <a:endParaRPr lang="es-CL" dirty="0"/>
          </a:p>
        </p:txBody>
      </p:sp>
      <p:sp>
        <p:nvSpPr>
          <p:cNvPr id="17" name="16 Flecha derecha"/>
          <p:cNvSpPr/>
          <p:nvPr/>
        </p:nvSpPr>
        <p:spPr>
          <a:xfrm>
            <a:off x="5468431" y="4725144"/>
            <a:ext cx="1056270" cy="1080120"/>
          </a:xfrm>
          <a:prstGeom prst="right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cxnSp>
        <p:nvCxnSpPr>
          <p:cNvPr id="19" name="18 Conector recto"/>
          <p:cNvCxnSpPr/>
          <p:nvPr/>
        </p:nvCxnSpPr>
        <p:spPr>
          <a:xfrm>
            <a:off x="9336360" y="4149080"/>
            <a:ext cx="0" cy="288032"/>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2754771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redondeado"/>
          <p:cNvSpPr/>
          <p:nvPr/>
        </p:nvSpPr>
        <p:spPr>
          <a:xfrm>
            <a:off x="6418245" y="548680"/>
            <a:ext cx="3494179" cy="115212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s-ES_tradnl" sz="1600" dirty="0">
                <a:solidFill>
                  <a:schemeClr val="bg1"/>
                </a:solidFill>
              </a:rPr>
              <a:t>Establecer vigorosos, penetrantes y duraderos estados anímicos y motivaciones en los hombre</a:t>
            </a:r>
            <a:endParaRPr lang="es-CL" sz="1600" dirty="0">
              <a:solidFill>
                <a:schemeClr val="bg1"/>
              </a:solidFill>
            </a:endParaRPr>
          </a:p>
        </p:txBody>
      </p:sp>
      <p:sp>
        <p:nvSpPr>
          <p:cNvPr id="3" name="2 Rectángulo redondeado"/>
          <p:cNvSpPr/>
          <p:nvPr/>
        </p:nvSpPr>
        <p:spPr>
          <a:xfrm>
            <a:off x="6418246" y="1988840"/>
            <a:ext cx="3494179" cy="100811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_tradnl" sz="1600" dirty="0"/>
              <a:t>formulando concepciones de un orden general de existencia</a:t>
            </a:r>
            <a:endParaRPr lang="es-CL" sz="1600" dirty="0"/>
          </a:p>
        </p:txBody>
      </p:sp>
      <p:sp>
        <p:nvSpPr>
          <p:cNvPr id="4" name="3 Rectángulo redondeado"/>
          <p:cNvSpPr/>
          <p:nvPr/>
        </p:nvSpPr>
        <p:spPr>
          <a:xfrm>
            <a:off x="6418246" y="3284984"/>
            <a:ext cx="3494179" cy="93610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_tradnl" sz="1600" dirty="0"/>
              <a:t>revistiendo estas concepciones con una aureola de efectividad tal que</a:t>
            </a:r>
            <a:endParaRPr lang="es-CL" sz="1600" dirty="0"/>
          </a:p>
        </p:txBody>
      </p:sp>
      <p:sp>
        <p:nvSpPr>
          <p:cNvPr id="5" name="4 Rectángulo redondeado"/>
          <p:cNvSpPr/>
          <p:nvPr/>
        </p:nvSpPr>
        <p:spPr>
          <a:xfrm>
            <a:off x="6418246" y="4653136"/>
            <a:ext cx="3494179" cy="86409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_tradnl" sz="1600" dirty="0"/>
              <a:t>los estados anímicos y motivaciones parezcan de un realismo único</a:t>
            </a:r>
            <a:endParaRPr lang="es-CL" sz="1600" dirty="0"/>
          </a:p>
        </p:txBody>
      </p:sp>
      <p:sp>
        <p:nvSpPr>
          <p:cNvPr id="6" name="5 Abrir llave"/>
          <p:cNvSpPr/>
          <p:nvPr/>
        </p:nvSpPr>
        <p:spPr>
          <a:xfrm>
            <a:off x="5231904" y="836712"/>
            <a:ext cx="1008112" cy="4464496"/>
          </a:xfrm>
          <a:prstGeom prst="leftBrace">
            <a:avLst/>
          </a:prstGeom>
          <a:ln>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CL"/>
          </a:p>
        </p:txBody>
      </p:sp>
      <p:sp>
        <p:nvSpPr>
          <p:cNvPr id="7" name="6 Rectángulo redondeado"/>
          <p:cNvSpPr/>
          <p:nvPr/>
        </p:nvSpPr>
        <p:spPr>
          <a:xfrm>
            <a:off x="1847528" y="2463619"/>
            <a:ext cx="3168352" cy="1188132"/>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_tradnl" dirty="0">
                <a:solidFill>
                  <a:schemeClr val="tx1">
                    <a:lumMod val="50000"/>
                  </a:schemeClr>
                </a:solidFill>
              </a:rPr>
              <a:t>Para </a:t>
            </a:r>
            <a:r>
              <a:rPr lang="es-ES_tradnl" dirty="0" err="1">
                <a:solidFill>
                  <a:schemeClr val="tx1">
                    <a:lumMod val="50000"/>
                  </a:schemeClr>
                </a:solidFill>
              </a:rPr>
              <a:t>Geertz</a:t>
            </a:r>
            <a:r>
              <a:rPr lang="es-ES_tradnl" dirty="0">
                <a:solidFill>
                  <a:schemeClr val="tx1">
                    <a:lumMod val="50000"/>
                  </a:schemeClr>
                </a:solidFill>
              </a:rPr>
              <a:t>* una religión es: </a:t>
            </a:r>
            <a:r>
              <a:rPr lang="es-ES_tradnl" b="1" i="1" dirty="0">
                <a:solidFill>
                  <a:schemeClr val="tx1">
                    <a:lumMod val="50000"/>
                  </a:schemeClr>
                </a:solidFill>
              </a:rPr>
              <a:t>un sistema de símbolos que obra para</a:t>
            </a:r>
            <a:r>
              <a:rPr lang="es-ES_tradnl" i="1" dirty="0">
                <a:solidFill>
                  <a:schemeClr val="tx1">
                    <a:lumMod val="50000"/>
                  </a:schemeClr>
                </a:solidFill>
              </a:rPr>
              <a:t>:</a:t>
            </a:r>
            <a:endParaRPr lang="es-CL" i="1" dirty="0">
              <a:solidFill>
                <a:schemeClr val="tx1">
                  <a:lumMod val="50000"/>
                </a:schemeClr>
              </a:solidFill>
            </a:endParaRPr>
          </a:p>
        </p:txBody>
      </p:sp>
      <p:sp>
        <p:nvSpPr>
          <p:cNvPr id="8" name="7 CuadroTexto"/>
          <p:cNvSpPr txBox="1"/>
          <p:nvPr/>
        </p:nvSpPr>
        <p:spPr>
          <a:xfrm>
            <a:off x="263352" y="6381328"/>
            <a:ext cx="4392488" cy="400110"/>
          </a:xfrm>
          <a:prstGeom prst="rect">
            <a:avLst/>
          </a:prstGeom>
          <a:noFill/>
        </p:spPr>
        <p:txBody>
          <a:bodyPr wrap="square" rtlCol="0">
            <a:spAutoFit/>
          </a:bodyPr>
          <a:lstStyle/>
          <a:p>
            <a:r>
              <a:rPr lang="es-ES_tradnl" sz="1000" dirty="0">
                <a:solidFill>
                  <a:srgbClr val="FFFFFF"/>
                </a:solidFill>
              </a:rPr>
              <a:t>_______________</a:t>
            </a:r>
          </a:p>
          <a:p>
            <a:r>
              <a:rPr lang="es-ES_tradnl" sz="1000" dirty="0">
                <a:solidFill>
                  <a:srgbClr val="FFFFFF"/>
                </a:solidFill>
              </a:rPr>
              <a:t>* GEERTZ, </a:t>
            </a:r>
            <a:r>
              <a:rPr lang="es-ES_tradnl" sz="1000" dirty="0" err="1">
                <a:solidFill>
                  <a:srgbClr val="FFFFFF"/>
                </a:solidFill>
              </a:rPr>
              <a:t>Clifford</a:t>
            </a:r>
            <a:r>
              <a:rPr lang="es-ES_tradnl" sz="1000" dirty="0">
                <a:solidFill>
                  <a:srgbClr val="FFFFFF"/>
                </a:solidFill>
              </a:rPr>
              <a:t>. </a:t>
            </a:r>
            <a:r>
              <a:rPr lang="es-ES_tradnl" sz="1000" i="1" dirty="0" err="1">
                <a:solidFill>
                  <a:srgbClr val="FFFFFF"/>
                </a:solidFill>
              </a:rPr>
              <a:t>Op.cit</a:t>
            </a:r>
            <a:r>
              <a:rPr lang="es-ES_tradnl" sz="1000" i="1" dirty="0">
                <a:solidFill>
                  <a:srgbClr val="FFFFFF"/>
                </a:solidFill>
              </a:rPr>
              <a:t>. </a:t>
            </a:r>
            <a:r>
              <a:rPr lang="es-ES_tradnl" sz="1000" dirty="0">
                <a:solidFill>
                  <a:srgbClr val="FFFFFF"/>
                </a:solidFill>
              </a:rPr>
              <a:t>p. 89.</a:t>
            </a:r>
            <a:endParaRPr lang="es-CL" dirty="0"/>
          </a:p>
        </p:txBody>
      </p:sp>
    </p:spTree>
    <p:extLst>
      <p:ext uri="{BB962C8B-B14F-4D97-AF65-F5344CB8AC3E}">
        <p14:creationId xmlns:p14="http://schemas.microsoft.com/office/powerpoint/2010/main" val="20247557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redondeado"/>
          <p:cNvSpPr/>
          <p:nvPr/>
        </p:nvSpPr>
        <p:spPr>
          <a:xfrm>
            <a:off x="2135560" y="764704"/>
            <a:ext cx="2232248" cy="93610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_tradnl" dirty="0"/>
              <a:t>Símbolos sagrados, tienen como función:</a:t>
            </a:r>
            <a:endParaRPr lang="es-CL" dirty="0"/>
          </a:p>
        </p:txBody>
      </p:sp>
      <p:cxnSp>
        <p:nvCxnSpPr>
          <p:cNvPr id="6" name="5 Conector recto"/>
          <p:cNvCxnSpPr/>
          <p:nvPr/>
        </p:nvCxnSpPr>
        <p:spPr>
          <a:xfrm>
            <a:off x="3143672" y="1772816"/>
            <a:ext cx="0" cy="864096"/>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8" name="7 Conector recto de flecha"/>
          <p:cNvCxnSpPr/>
          <p:nvPr/>
        </p:nvCxnSpPr>
        <p:spPr>
          <a:xfrm>
            <a:off x="3143672" y="2636912"/>
            <a:ext cx="504056" cy="0"/>
          </a:xfrm>
          <a:prstGeom prst="straightConnector1">
            <a:avLst/>
          </a:prstGeom>
          <a:ln>
            <a:solidFill>
              <a:schemeClr val="bg1"/>
            </a:solidFill>
            <a:tailEnd type="arrow"/>
          </a:ln>
        </p:spPr>
        <p:style>
          <a:lnRef idx="1">
            <a:schemeClr val="accent1"/>
          </a:lnRef>
          <a:fillRef idx="0">
            <a:schemeClr val="accent1"/>
          </a:fillRef>
          <a:effectRef idx="0">
            <a:schemeClr val="accent1"/>
          </a:effectRef>
          <a:fontRef idx="minor">
            <a:schemeClr val="tx1"/>
          </a:fontRef>
        </p:style>
      </p:cxnSp>
      <p:sp>
        <p:nvSpPr>
          <p:cNvPr id="9" name="8 Rectángulo redondeado"/>
          <p:cNvSpPr/>
          <p:nvPr/>
        </p:nvSpPr>
        <p:spPr>
          <a:xfrm>
            <a:off x="4079776" y="2204864"/>
            <a:ext cx="3888432" cy="792088"/>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_tradnl" i="1" dirty="0">
                <a:solidFill>
                  <a:schemeClr val="tx1">
                    <a:lumMod val="50000"/>
                  </a:schemeClr>
                </a:solidFill>
              </a:rPr>
              <a:t>“sintetizar el </a:t>
            </a:r>
            <a:r>
              <a:rPr lang="es-ES_tradnl" i="1" dirty="0" err="1">
                <a:solidFill>
                  <a:schemeClr val="tx1">
                    <a:lumMod val="50000"/>
                  </a:schemeClr>
                </a:solidFill>
              </a:rPr>
              <a:t>ethos</a:t>
            </a:r>
            <a:r>
              <a:rPr lang="es-ES_tradnl" i="1" dirty="0">
                <a:solidFill>
                  <a:schemeClr val="tx1">
                    <a:lumMod val="50000"/>
                  </a:schemeClr>
                </a:solidFill>
              </a:rPr>
              <a:t> de un pueblo”</a:t>
            </a:r>
            <a:endParaRPr lang="es-CL" i="1" dirty="0">
              <a:solidFill>
                <a:schemeClr val="tx1">
                  <a:lumMod val="50000"/>
                </a:schemeClr>
              </a:solidFill>
            </a:endParaRPr>
          </a:p>
        </p:txBody>
      </p:sp>
      <p:sp>
        <p:nvSpPr>
          <p:cNvPr id="10" name="9 Flecha abajo"/>
          <p:cNvSpPr/>
          <p:nvPr/>
        </p:nvSpPr>
        <p:spPr>
          <a:xfrm>
            <a:off x="5375920" y="3140968"/>
            <a:ext cx="1512168" cy="72008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11" name="10 Rectángulo redondeado"/>
          <p:cNvSpPr/>
          <p:nvPr/>
        </p:nvSpPr>
        <p:spPr>
          <a:xfrm>
            <a:off x="1415481" y="4149080"/>
            <a:ext cx="9145007" cy="79208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_tradnl" dirty="0">
                <a:solidFill>
                  <a:schemeClr val="bg1"/>
                </a:solidFill>
              </a:rPr>
              <a:t>Otorga ideas acerca del orden: proyecta el orden cósmico a las actividades humanas </a:t>
            </a:r>
            <a:endParaRPr lang="es-CL" dirty="0">
              <a:solidFill>
                <a:schemeClr val="bg1"/>
              </a:solidFill>
            </a:endParaRPr>
          </a:p>
        </p:txBody>
      </p:sp>
      <p:sp>
        <p:nvSpPr>
          <p:cNvPr id="2" name="1 Flecha derecha"/>
          <p:cNvSpPr/>
          <p:nvPr/>
        </p:nvSpPr>
        <p:spPr>
          <a:xfrm>
            <a:off x="4583832" y="908720"/>
            <a:ext cx="864096" cy="64807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3" name="2 Rectángulo redondeado"/>
          <p:cNvSpPr/>
          <p:nvPr/>
        </p:nvSpPr>
        <p:spPr>
          <a:xfrm>
            <a:off x="5807968" y="836712"/>
            <a:ext cx="2808312" cy="72008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_tradnl" dirty="0"/>
              <a:t>Fuentes </a:t>
            </a:r>
            <a:r>
              <a:rPr lang="es-ES_tradnl" i="1" dirty="0"/>
              <a:t>“extrínsecas de información”</a:t>
            </a:r>
            <a:endParaRPr lang="es-CL" i="1" dirty="0"/>
          </a:p>
        </p:txBody>
      </p:sp>
    </p:spTree>
    <p:extLst>
      <p:ext uri="{BB962C8B-B14F-4D97-AF65-F5344CB8AC3E}">
        <p14:creationId xmlns:p14="http://schemas.microsoft.com/office/powerpoint/2010/main" val="2610061419"/>
      </p:ext>
    </p:extLst>
  </p:cSld>
  <p:clrMapOvr>
    <a:masterClrMapping/>
  </p:clrMapOvr>
</p:sld>
</file>

<file path=ppt/theme/theme1.xml><?xml version="1.0" encoding="utf-8"?>
<a:theme xmlns:a="http://schemas.openxmlformats.org/drawingml/2006/main" name="Moonlight">
  <a:themeElements>
    <a:clrScheme name="Moonlight">
      <a:dk1>
        <a:srgbClr val="595959"/>
      </a:dk1>
      <a:lt1>
        <a:srgbClr val="FFFFFF"/>
      </a:lt1>
      <a:dk2>
        <a:srgbClr val="2AB7FF"/>
      </a:dk2>
      <a:lt2>
        <a:srgbClr val="DBE5F1"/>
      </a:lt2>
      <a:accent1>
        <a:srgbClr val="20378C"/>
      </a:accent1>
      <a:accent2>
        <a:srgbClr val="A20000"/>
      </a:accent2>
      <a:accent3>
        <a:srgbClr val="534088"/>
      </a:accent3>
      <a:accent4>
        <a:srgbClr val="2D9123"/>
      </a:accent4>
      <a:accent5>
        <a:srgbClr val="7E2C80"/>
      </a:accent5>
      <a:accent6>
        <a:srgbClr val="4A4EC5"/>
      </a:accent6>
      <a:hlink>
        <a:srgbClr val="BBECFF"/>
      </a:hlink>
      <a:folHlink>
        <a:srgbClr val="DDDDDD"/>
      </a:folHlink>
    </a:clrScheme>
    <a:fontScheme name="Moonlight">
      <a:majorFont>
        <a:latin typeface="Candara"/>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andara"/>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Moonlight">
      <a:fillStyleLst>
        <a:solidFill>
          <a:schemeClr val="phClr"/>
        </a:solidFill>
        <a:gradFill rotWithShape="1">
          <a:gsLst>
            <a:gs pos="0">
              <a:schemeClr val="phClr">
                <a:tint val="90000"/>
                <a:satMod val="150000"/>
              </a:schemeClr>
            </a:gs>
            <a:gs pos="35000">
              <a:schemeClr val="phClr">
                <a:tint val="80000"/>
                <a:satMod val="200000"/>
              </a:schemeClr>
            </a:gs>
            <a:gs pos="100000">
              <a:schemeClr val="phClr">
                <a:tint val="75000"/>
                <a:satMod val="250000"/>
              </a:schemeClr>
            </a:gs>
          </a:gsLst>
          <a:path path="rect">
            <a:fillToRect l="100000" t="100000"/>
          </a:path>
        </a:gradFill>
        <a:gradFill rotWithShape="1">
          <a:gsLst>
            <a:gs pos="0">
              <a:schemeClr val="phClr">
                <a:shade val="60000"/>
                <a:satMod val="150000"/>
              </a:schemeClr>
            </a:gs>
            <a:gs pos="80000">
              <a:schemeClr val="phClr">
                <a:shade val="100000"/>
                <a:satMod val="130000"/>
              </a:schemeClr>
            </a:gs>
            <a:gs pos="100000">
              <a:schemeClr val="phClr">
                <a:tint val="90000"/>
                <a:shade val="100000"/>
                <a:satMod val="115000"/>
              </a:schemeClr>
            </a:gs>
          </a:gsLst>
          <a:path path="circle">
            <a:fillToRect l="50000" t="50000" r="50000" b="50000"/>
          </a:path>
        </a:gradFill>
      </a:fillStyleLst>
      <a:lnStyleLst>
        <a:ln w="6350" cap="flat" cmpd="sng" algn="ctr">
          <a:solidFill>
            <a:schemeClr val="phClr">
              <a:shade val="95000"/>
              <a:satMod val="115000"/>
            </a:schemeClr>
          </a:solidFill>
          <a:prstDash val="solid"/>
        </a:ln>
        <a:ln w="12700" cap="flat" cmpd="sng" algn="ctr">
          <a:solidFill>
            <a:schemeClr val="phClr">
              <a:satMod val="110000"/>
            </a:schemeClr>
          </a:solidFill>
          <a:prstDash val="solid"/>
        </a:ln>
        <a:ln w="25400" cap="flat" cmpd="sng" algn="ctr">
          <a:solidFill>
            <a:schemeClr val="phClr">
              <a:shade val="90000"/>
              <a:satMod val="115000"/>
            </a:schemeClr>
          </a:solidFill>
          <a:prstDash val="solid"/>
        </a:ln>
      </a:lnStyleLst>
      <a:effectStyleLst>
        <a:effectStyle>
          <a:effectLst>
            <a:outerShdw blurRad="50800" dist="25400" dir="5400000" sx="101000" sy="101000" algn="ctr" rotWithShape="0">
              <a:srgbClr val="000000">
                <a:alpha val="60000"/>
              </a:srgbClr>
            </a:outerShdw>
          </a:effectLst>
        </a:effectStyle>
        <a:effectStyle>
          <a:effectLst>
            <a:innerShdw blurRad="76200" dist="25400" dir="13500000">
              <a:srgbClr val="000000">
                <a:alpha val="60000"/>
              </a:srgbClr>
            </a:innerShdw>
          </a:effectLst>
          <a:scene3d>
            <a:camera prst="orthographicFront">
              <a:rot lat="0" lon="0" rev="0"/>
            </a:camera>
            <a:lightRig rig="balanced" dir="tl">
              <a:rot lat="0" lon="0" rev="4200000"/>
            </a:lightRig>
          </a:scene3d>
          <a:sp3d>
            <a:bevelT w="25400" h="12700" prst="softRound"/>
          </a:sp3d>
        </a:effectStyle>
        <a:effectStyle>
          <a:effectLst>
            <a:innerShdw blurRad="76200" dist="25400" dir="13500000">
              <a:srgbClr val="000000">
                <a:alpha val="60000"/>
              </a:srgbClr>
            </a:innerShdw>
            <a:softEdge rad="31750"/>
          </a:effectLst>
        </a:effectStyle>
      </a:effectStyleLst>
      <a:bgFillStyleLst>
        <a:solidFill>
          <a:schemeClr val="phClr"/>
        </a:solidFill>
        <a:gradFill rotWithShape="1">
          <a:gsLst>
            <a:gs pos="0">
              <a:schemeClr val="phClr">
                <a:lumMod val="90000"/>
              </a:schemeClr>
            </a:gs>
            <a:gs pos="30000">
              <a:schemeClr val="phClr">
                <a:lumMod val="75000"/>
              </a:schemeClr>
            </a:gs>
            <a:gs pos="100000">
              <a:schemeClr val="phClr">
                <a:lumMod val="10000"/>
              </a:schemeClr>
            </a:gs>
          </a:gsLst>
          <a:path path="circle">
            <a:fillToRect l="50000" t="50000" r="50000" b="50000"/>
          </a:path>
        </a:gradFill>
        <a:gradFill rotWithShape="1">
          <a:gsLst>
            <a:gs pos="0">
              <a:schemeClr val="phClr">
                <a:lumMod val="90000"/>
              </a:schemeClr>
            </a:gs>
            <a:gs pos="30000">
              <a:schemeClr val="phClr">
                <a:lumMod val="75000"/>
              </a:schemeClr>
            </a:gs>
            <a:gs pos="100000">
              <a:schemeClr val="phClr">
                <a:lumMod val="10000"/>
              </a:schemeClr>
            </a:gs>
          </a:gsLst>
          <a:path path="rect">
            <a:fillToRect l="100000" t="10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Tema Luz de luna</Template>
  <TotalTime>867</TotalTime>
  <Words>759</Words>
  <Application>Microsoft Office PowerPoint</Application>
  <PresentationFormat>Panorámica</PresentationFormat>
  <Paragraphs>55</Paragraphs>
  <Slides>13</Slides>
  <Notes>0</Notes>
  <HiddenSlides>0</HiddenSlides>
  <MMClips>0</MMClips>
  <ScaleCrop>false</ScaleCrop>
  <HeadingPairs>
    <vt:vector size="6" baseType="variant">
      <vt:variant>
        <vt:lpstr>Fuentes usadas</vt:lpstr>
      </vt:variant>
      <vt:variant>
        <vt:i4>4</vt:i4>
      </vt:variant>
      <vt:variant>
        <vt:lpstr>Tema</vt:lpstr>
      </vt:variant>
      <vt:variant>
        <vt:i4>1</vt:i4>
      </vt:variant>
      <vt:variant>
        <vt:lpstr>Títulos de diapositiva</vt:lpstr>
      </vt:variant>
      <vt:variant>
        <vt:i4>13</vt:i4>
      </vt:variant>
    </vt:vector>
  </HeadingPairs>
  <TitlesOfParts>
    <vt:vector size="18" baseType="lpstr">
      <vt:lpstr>Arial</vt:lpstr>
      <vt:lpstr>Candara</vt:lpstr>
      <vt:lpstr>Tahoma</vt:lpstr>
      <vt:lpstr>Verdana</vt:lpstr>
      <vt:lpstr>Moonlight</vt:lpstr>
      <vt:lpstr> </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uah</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title>
  <dc:creator>LUIS BAHAMONDES GONZALEZ</dc:creator>
  <cp:lastModifiedBy>LUIS ANDRES BAHAMONDES GONZALEZ</cp:lastModifiedBy>
  <cp:revision>46</cp:revision>
  <dcterms:created xsi:type="dcterms:W3CDTF">2012-09-20T14:00:14Z</dcterms:created>
  <dcterms:modified xsi:type="dcterms:W3CDTF">2021-04-12T12:32:54Z</dcterms:modified>
</cp:coreProperties>
</file>