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6"/>
  </p:notesMasterIdLst>
  <p:sldIdLst>
    <p:sldId id="257" r:id="rId2"/>
    <p:sldId id="271" r:id="rId3"/>
    <p:sldId id="266" r:id="rId4"/>
    <p:sldId id="274" r:id="rId5"/>
    <p:sldId id="259" r:id="rId6"/>
    <p:sldId id="258" r:id="rId7"/>
    <p:sldId id="260" r:id="rId8"/>
    <p:sldId id="261" r:id="rId9"/>
    <p:sldId id="262" r:id="rId10"/>
    <p:sldId id="273" r:id="rId11"/>
    <p:sldId id="269" r:id="rId12"/>
    <p:sldId id="270" r:id="rId13"/>
    <p:sldId id="267" r:id="rId14"/>
    <p:sldId id="264" r:id="rId1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95694-C6BD-4697-94A2-1C7EA0542A2B}"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S"/>
        </a:p>
      </dgm:t>
    </dgm:pt>
    <dgm:pt modelId="{89F03C02-22FC-4E2F-A72F-599B1119FD09}">
      <dgm:prSet phldrT="[Texto]"/>
      <dgm:spPr/>
      <dgm:t>
        <a:bodyPr/>
        <a:lstStyle/>
        <a:p>
          <a:r>
            <a:rPr lang="es-ES" dirty="0">
              <a:solidFill>
                <a:schemeClr val="bg1"/>
              </a:solidFill>
            </a:rPr>
            <a:t>Adaptabilidad de la religión</a:t>
          </a:r>
        </a:p>
      </dgm:t>
    </dgm:pt>
    <dgm:pt modelId="{47E42F04-F843-4321-BC8D-378D3D875C68}" type="parTrans" cxnId="{40E98193-13AD-440E-BD20-10B2B5B974F8}">
      <dgm:prSet/>
      <dgm:spPr/>
      <dgm:t>
        <a:bodyPr/>
        <a:lstStyle/>
        <a:p>
          <a:endParaRPr lang="es-ES"/>
        </a:p>
      </dgm:t>
    </dgm:pt>
    <dgm:pt modelId="{E8D5F5E2-E0A2-4F7E-B3EA-EFEAE4673624}" type="sibTrans" cxnId="{40E98193-13AD-440E-BD20-10B2B5B974F8}">
      <dgm:prSet/>
      <dgm:spPr/>
      <dgm:t>
        <a:bodyPr/>
        <a:lstStyle/>
        <a:p>
          <a:endParaRPr lang="es-ES"/>
        </a:p>
      </dgm:t>
    </dgm:pt>
    <dgm:pt modelId="{0C2E184A-27D2-473B-BE03-F29A2707F967}">
      <dgm:prSet phldrT="[Texto]"/>
      <dgm:spPr/>
      <dgm:t>
        <a:bodyPr/>
        <a:lstStyle/>
        <a:p>
          <a:r>
            <a:rPr lang="es-ES" dirty="0">
              <a:solidFill>
                <a:schemeClr val="bg1"/>
              </a:solidFill>
            </a:rPr>
            <a:t>Mutación religiosa: explicación multifactorial</a:t>
          </a:r>
        </a:p>
      </dgm:t>
    </dgm:pt>
    <dgm:pt modelId="{4DF933D5-6643-4861-8D21-E23A127135D8}" type="parTrans" cxnId="{43B8CF82-5013-430C-904E-ED1FFEA7023D}">
      <dgm:prSet/>
      <dgm:spPr/>
      <dgm:t>
        <a:bodyPr/>
        <a:lstStyle/>
        <a:p>
          <a:endParaRPr lang="es-ES"/>
        </a:p>
      </dgm:t>
    </dgm:pt>
    <dgm:pt modelId="{52F18F64-3E97-47B5-8317-3DBBB2F07C8E}" type="sibTrans" cxnId="{43B8CF82-5013-430C-904E-ED1FFEA7023D}">
      <dgm:prSet/>
      <dgm:spPr/>
      <dgm:t>
        <a:bodyPr/>
        <a:lstStyle/>
        <a:p>
          <a:endParaRPr lang="es-ES"/>
        </a:p>
      </dgm:t>
    </dgm:pt>
    <dgm:pt modelId="{AF541D1F-EB81-4F01-A0FA-9A136D30CBF5}">
      <dgm:prSet phldrT="[Texto]"/>
      <dgm:spPr/>
      <dgm:t>
        <a:bodyPr/>
        <a:lstStyle/>
        <a:p>
          <a:r>
            <a:rPr lang="es-ES" dirty="0">
              <a:solidFill>
                <a:schemeClr val="bg1"/>
              </a:solidFill>
            </a:rPr>
            <a:t>Fortalecimiento del pluralismo religioso</a:t>
          </a:r>
        </a:p>
      </dgm:t>
    </dgm:pt>
    <dgm:pt modelId="{2EF4B655-8559-4760-9742-C2CDDD557DE5}" type="parTrans" cxnId="{9EE57670-A5E3-4983-851B-E5AF6E04B68B}">
      <dgm:prSet/>
      <dgm:spPr/>
      <dgm:t>
        <a:bodyPr/>
        <a:lstStyle/>
        <a:p>
          <a:endParaRPr lang="es-ES"/>
        </a:p>
      </dgm:t>
    </dgm:pt>
    <dgm:pt modelId="{5713D22A-3CE3-4365-AC63-1010902C3357}" type="sibTrans" cxnId="{9EE57670-A5E3-4983-851B-E5AF6E04B68B}">
      <dgm:prSet/>
      <dgm:spPr/>
      <dgm:t>
        <a:bodyPr/>
        <a:lstStyle/>
        <a:p>
          <a:endParaRPr lang="es-ES"/>
        </a:p>
      </dgm:t>
    </dgm:pt>
    <dgm:pt modelId="{EDD26F8E-C46E-4A82-A949-28CB137AB14B}">
      <dgm:prSet phldrT="[Texto]"/>
      <dgm:spPr/>
      <dgm:t>
        <a:bodyPr/>
        <a:lstStyle/>
        <a:p>
          <a:r>
            <a:rPr lang="es-ES" dirty="0">
              <a:solidFill>
                <a:schemeClr val="bg1"/>
              </a:solidFill>
            </a:rPr>
            <a:t>Desencanto del proyecto modernizador</a:t>
          </a:r>
        </a:p>
      </dgm:t>
    </dgm:pt>
    <dgm:pt modelId="{3073D4DE-ABA5-4C73-9935-F56A0BC4BFDB}" type="parTrans" cxnId="{ABCC999F-E6F3-4C3B-86E4-3F6B33CB19A0}">
      <dgm:prSet/>
      <dgm:spPr/>
      <dgm:t>
        <a:bodyPr/>
        <a:lstStyle/>
        <a:p>
          <a:endParaRPr lang="es-ES"/>
        </a:p>
      </dgm:t>
    </dgm:pt>
    <dgm:pt modelId="{51EEF36B-3077-48E3-B738-1FD2129D378E}" type="sibTrans" cxnId="{ABCC999F-E6F3-4C3B-86E4-3F6B33CB19A0}">
      <dgm:prSet/>
      <dgm:spPr/>
      <dgm:t>
        <a:bodyPr/>
        <a:lstStyle/>
        <a:p>
          <a:endParaRPr lang="es-ES"/>
        </a:p>
      </dgm:t>
    </dgm:pt>
    <dgm:pt modelId="{1E161A7D-BB5A-41E3-B462-CCDBAAEC7610}" type="pres">
      <dgm:prSet presAssocID="{88295694-C6BD-4697-94A2-1C7EA0542A2B}" presName="Name0" presStyleCnt="0">
        <dgm:presLayoutVars>
          <dgm:chMax val="7"/>
          <dgm:chPref val="7"/>
          <dgm:dir/>
        </dgm:presLayoutVars>
      </dgm:prSet>
      <dgm:spPr/>
    </dgm:pt>
    <dgm:pt modelId="{FAC34184-5157-4DC6-B628-A40FB29118E5}" type="pres">
      <dgm:prSet presAssocID="{88295694-C6BD-4697-94A2-1C7EA0542A2B}" presName="Name1" presStyleCnt="0"/>
      <dgm:spPr/>
    </dgm:pt>
    <dgm:pt modelId="{78DDFCFB-D1D9-4646-A864-DC89DC99EE52}" type="pres">
      <dgm:prSet presAssocID="{88295694-C6BD-4697-94A2-1C7EA0542A2B}" presName="cycle" presStyleCnt="0"/>
      <dgm:spPr/>
    </dgm:pt>
    <dgm:pt modelId="{04B97A11-E7DA-440E-8BBD-A05E88A4C99F}" type="pres">
      <dgm:prSet presAssocID="{88295694-C6BD-4697-94A2-1C7EA0542A2B}" presName="srcNode" presStyleLbl="node1" presStyleIdx="0" presStyleCnt="4"/>
      <dgm:spPr/>
    </dgm:pt>
    <dgm:pt modelId="{ECB5439D-5876-4868-8F3A-DD6F2A6AD3A3}" type="pres">
      <dgm:prSet presAssocID="{88295694-C6BD-4697-94A2-1C7EA0542A2B}" presName="conn" presStyleLbl="parChTrans1D2" presStyleIdx="0" presStyleCnt="1"/>
      <dgm:spPr/>
    </dgm:pt>
    <dgm:pt modelId="{2474753B-980B-4DCE-8DA1-8FD575EE7279}" type="pres">
      <dgm:prSet presAssocID="{88295694-C6BD-4697-94A2-1C7EA0542A2B}" presName="extraNode" presStyleLbl="node1" presStyleIdx="0" presStyleCnt="4"/>
      <dgm:spPr/>
    </dgm:pt>
    <dgm:pt modelId="{9C4862E7-31F9-4CDF-B5CC-1471FEF2FD74}" type="pres">
      <dgm:prSet presAssocID="{88295694-C6BD-4697-94A2-1C7EA0542A2B}" presName="dstNode" presStyleLbl="node1" presStyleIdx="0" presStyleCnt="4"/>
      <dgm:spPr/>
    </dgm:pt>
    <dgm:pt modelId="{388B8A49-BD03-41A6-92E9-17DC1801DFA3}" type="pres">
      <dgm:prSet presAssocID="{89F03C02-22FC-4E2F-A72F-599B1119FD09}" presName="text_1" presStyleLbl="node1" presStyleIdx="0" presStyleCnt="4">
        <dgm:presLayoutVars>
          <dgm:bulletEnabled val="1"/>
        </dgm:presLayoutVars>
      </dgm:prSet>
      <dgm:spPr/>
    </dgm:pt>
    <dgm:pt modelId="{FF0EC7E2-CFE6-460F-B870-BC63BEEF9342}" type="pres">
      <dgm:prSet presAssocID="{89F03C02-22FC-4E2F-A72F-599B1119FD09}" presName="accent_1" presStyleCnt="0"/>
      <dgm:spPr/>
    </dgm:pt>
    <dgm:pt modelId="{0E5E8E75-39F4-4FE4-BB93-AB7852C4934F}" type="pres">
      <dgm:prSet presAssocID="{89F03C02-22FC-4E2F-A72F-599B1119FD09}" presName="accentRepeatNode" presStyleLbl="solidFgAcc1" presStyleIdx="0" presStyleCnt="4"/>
      <dgm:spPr/>
    </dgm:pt>
    <dgm:pt modelId="{F484F3B3-672D-41A9-8592-925955E2A759}" type="pres">
      <dgm:prSet presAssocID="{0C2E184A-27D2-473B-BE03-F29A2707F967}" presName="text_2" presStyleLbl="node1" presStyleIdx="1" presStyleCnt="4">
        <dgm:presLayoutVars>
          <dgm:bulletEnabled val="1"/>
        </dgm:presLayoutVars>
      </dgm:prSet>
      <dgm:spPr/>
    </dgm:pt>
    <dgm:pt modelId="{496D6E9E-456A-440F-8801-EFBD0AF7E71E}" type="pres">
      <dgm:prSet presAssocID="{0C2E184A-27D2-473B-BE03-F29A2707F967}" presName="accent_2" presStyleCnt="0"/>
      <dgm:spPr/>
    </dgm:pt>
    <dgm:pt modelId="{0EC280E6-A712-48EC-8A39-12035AEE63E8}" type="pres">
      <dgm:prSet presAssocID="{0C2E184A-27D2-473B-BE03-F29A2707F967}" presName="accentRepeatNode" presStyleLbl="solidFgAcc1" presStyleIdx="1" presStyleCnt="4" custLinFactNeighborX="890" custLinFactNeighborY="3204"/>
      <dgm:spPr/>
    </dgm:pt>
    <dgm:pt modelId="{0862F583-D4C2-48FD-889F-40FCE20A4062}" type="pres">
      <dgm:prSet presAssocID="{AF541D1F-EB81-4F01-A0FA-9A136D30CBF5}" presName="text_3" presStyleLbl="node1" presStyleIdx="2" presStyleCnt="4">
        <dgm:presLayoutVars>
          <dgm:bulletEnabled val="1"/>
        </dgm:presLayoutVars>
      </dgm:prSet>
      <dgm:spPr/>
    </dgm:pt>
    <dgm:pt modelId="{62A255E9-8BA3-4C8E-83B7-D747A6A8E022}" type="pres">
      <dgm:prSet presAssocID="{AF541D1F-EB81-4F01-A0FA-9A136D30CBF5}" presName="accent_3" presStyleCnt="0"/>
      <dgm:spPr/>
    </dgm:pt>
    <dgm:pt modelId="{7A6E37AE-D87A-4026-BBE3-6B01880322B4}" type="pres">
      <dgm:prSet presAssocID="{AF541D1F-EB81-4F01-A0FA-9A136D30CBF5}" presName="accentRepeatNode" presStyleLbl="solidFgAcc1" presStyleIdx="2" presStyleCnt="4"/>
      <dgm:spPr/>
    </dgm:pt>
    <dgm:pt modelId="{7E56EA62-8E94-42C1-B502-524E2677987A}" type="pres">
      <dgm:prSet presAssocID="{EDD26F8E-C46E-4A82-A949-28CB137AB14B}" presName="text_4" presStyleLbl="node1" presStyleIdx="3" presStyleCnt="4">
        <dgm:presLayoutVars>
          <dgm:bulletEnabled val="1"/>
        </dgm:presLayoutVars>
      </dgm:prSet>
      <dgm:spPr/>
    </dgm:pt>
    <dgm:pt modelId="{9110F87D-DB75-4154-9E6D-44FDC2C36E79}" type="pres">
      <dgm:prSet presAssocID="{EDD26F8E-C46E-4A82-A949-28CB137AB14B}" presName="accent_4" presStyleCnt="0"/>
      <dgm:spPr/>
    </dgm:pt>
    <dgm:pt modelId="{ED7D96D9-F49D-4693-BC20-0A08950921EF}" type="pres">
      <dgm:prSet presAssocID="{EDD26F8E-C46E-4A82-A949-28CB137AB14B}" presName="accentRepeatNode" presStyleLbl="solidFgAcc1" presStyleIdx="3" presStyleCnt="4" custLinFactNeighborX="-1014" custLinFactNeighborY="-1911"/>
      <dgm:spPr/>
    </dgm:pt>
  </dgm:ptLst>
  <dgm:cxnLst>
    <dgm:cxn modelId="{2F6E7018-40B3-437D-9CBF-94B010A55C44}" type="presOf" srcId="{89F03C02-22FC-4E2F-A72F-599B1119FD09}" destId="{388B8A49-BD03-41A6-92E9-17DC1801DFA3}" srcOrd="0" destOrd="0" presId="urn:microsoft.com/office/officeart/2008/layout/VerticalCurvedList"/>
    <dgm:cxn modelId="{A62F9A1E-C0A6-47FD-9845-EB6BE2DE9467}" type="presOf" srcId="{0C2E184A-27D2-473B-BE03-F29A2707F967}" destId="{F484F3B3-672D-41A9-8592-925955E2A759}" srcOrd="0" destOrd="0" presId="urn:microsoft.com/office/officeart/2008/layout/VerticalCurvedList"/>
    <dgm:cxn modelId="{44312540-FD7C-440F-A62C-7FD158C213E0}" type="presOf" srcId="{E8D5F5E2-E0A2-4F7E-B3EA-EFEAE4673624}" destId="{ECB5439D-5876-4868-8F3A-DD6F2A6AD3A3}" srcOrd="0" destOrd="0" presId="urn:microsoft.com/office/officeart/2008/layout/VerticalCurvedList"/>
    <dgm:cxn modelId="{FCFA7D68-188C-480D-9C0F-9C0127F831E1}" type="presOf" srcId="{AF541D1F-EB81-4F01-A0FA-9A136D30CBF5}" destId="{0862F583-D4C2-48FD-889F-40FCE20A4062}" srcOrd="0" destOrd="0" presId="urn:microsoft.com/office/officeart/2008/layout/VerticalCurvedList"/>
    <dgm:cxn modelId="{9EE57670-A5E3-4983-851B-E5AF6E04B68B}" srcId="{88295694-C6BD-4697-94A2-1C7EA0542A2B}" destId="{AF541D1F-EB81-4F01-A0FA-9A136D30CBF5}" srcOrd="2" destOrd="0" parTransId="{2EF4B655-8559-4760-9742-C2CDDD557DE5}" sibTransId="{5713D22A-3CE3-4365-AC63-1010902C3357}"/>
    <dgm:cxn modelId="{43B8CF82-5013-430C-904E-ED1FFEA7023D}" srcId="{88295694-C6BD-4697-94A2-1C7EA0542A2B}" destId="{0C2E184A-27D2-473B-BE03-F29A2707F967}" srcOrd="1" destOrd="0" parTransId="{4DF933D5-6643-4861-8D21-E23A127135D8}" sibTransId="{52F18F64-3E97-47B5-8317-3DBBB2F07C8E}"/>
    <dgm:cxn modelId="{40E98193-13AD-440E-BD20-10B2B5B974F8}" srcId="{88295694-C6BD-4697-94A2-1C7EA0542A2B}" destId="{89F03C02-22FC-4E2F-A72F-599B1119FD09}" srcOrd="0" destOrd="0" parTransId="{47E42F04-F843-4321-BC8D-378D3D875C68}" sibTransId="{E8D5F5E2-E0A2-4F7E-B3EA-EFEAE4673624}"/>
    <dgm:cxn modelId="{ABCC999F-E6F3-4C3B-86E4-3F6B33CB19A0}" srcId="{88295694-C6BD-4697-94A2-1C7EA0542A2B}" destId="{EDD26F8E-C46E-4A82-A949-28CB137AB14B}" srcOrd="3" destOrd="0" parTransId="{3073D4DE-ABA5-4C73-9935-F56A0BC4BFDB}" sibTransId="{51EEF36B-3077-48E3-B738-1FD2129D378E}"/>
    <dgm:cxn modelId="{A46887C6-E876-4CA2-8CAC-663076B57437}" type="presOf" srcId="{88295694-C6BD-4697-94A2-1C7EA0542A2B}" destId="{1E161A7D-BB5A-41E3-B462-CCDBAAEC7610}" srcOrd="0" destOrd="0" presId="urn:microsoft.com/office/officeart/2008/layout/VerticalCurvedList"/>
    <dgm:cxn modelId="{B9D9DAC6-FA08-4DE4-9819-DA5ED18E03F2}" type="presOf" srcId="{EDD26F8E-C46E-4A82-A949-28CB137AB14B}" destId="{7E56EA62-8E94-42C1-B502-524E2677987A}" srcOrd="0" destOrd="0" presId="urn:microsoft.com/office/officeart/2008/layout/VerticalCurvedList"/>
    <dgm:cxn modelId="{A321FD23-AE38-4DD4-B658-F51D2C8C607E}" type="presParOf" srcId="{1E161A7D-BB5A-41E3-B462-CCDBAAEC7610}" destId="{FAC34184-5157-4DC6-B628-A40FB29118E5}" srcOrd="0" destOrd="0" presId="urn:microsoft.com/office/officeart/2008/layout/VerticalCurvedList"/>
    <dgm:cxn modelId="{D6605181-58C4-4D21-A545-4393FD4D4572}" type="presParOf" srcId="{FAC34184-5157-4DC6-B628-A40FB29118E5}" destId="{78DDFCFB-D1D9-4646-A864-DC89DC99EE52}" srcOrd="0" destOrd="0" presId="urn:microsoft.com/office/officeart/2008/layout/VerticalCurvedList"/>
    <dgm:cxn modelId="{2FE1C931-6B76-401E-B440-D2101A6F308E}" type="presParOf" srcId="{78DDFCFB-D1D9-4646-A864-DC89DC99EE52}" destId="{04B97A11-E7DA-440E-8BBD-A05E88A4C99F}" srcOrd="0" destOrd="0" presId="urn:microsoft.com/office/officeart/2008/layout/VerticalCurvedList"/>
    <dgm:cxn modelId="{6469FE5D-A2D5-4D46-AA21-8C54AB033963}" type="presParOf" srcId="{78DDFCFB-D1D9-4646-A864-DC89DC99EE52}" destId="{ECB5439D-5876-4868-8F3A-DD6F2A6AD3A3}" srcOrd="1" destOrd="0" presId="urn:microsoft.com/office/officeart/2008/layout/VerticalCurvedList"/>
    <dgm:cxn modelId="{FBCC129A-334E-42FF-815C-2EC413B3E560}" type="presParOf" srcId="{78DDFCFB-D1D9-4646-A864-DC89DC99EE52}" destId="{2474753B-980B-4DCE-8DA1-8FD575EE7279}" srcOrd="2" destOrd="0" presId="urn:microsoft.com/office/officeart/2008/layout/VerticalCurvedList"/>
    <dgm:cxn modelId="{D891BA5D-2A91-4536-BD84-D749703BBCDE}" type="presParOf" srcId="{78DDFCFB-D1D9-4646-A864-DC89DC99EE52}" destId="{9C4862E7-31F9-4CDF-B5CC-1471FEF2FD74}" srcOrd="3" destOrd="0" presId="urn:microsoft.com/office/officeart/2008/layout/VerticalCurvedList"/>
    <dgm:cxn modelId="{149D500D-8DD5-4B5E-897B-3672ECCC25FC}" type="presParOf" srcId="{FAC34184-5157-4DC6-B628-A40FB29118E5}" destId="{388B8A49-BD03-41A6-92E9-17DC1801DFA3}" srcOrd="1" destOrd="0" presId="urn:microsoft.com/office/officeart/2008/layout/VerticalCurvedList"/>
    <dgm:cxn modelId="{2D316726-8A48-422E-8F96-5B8A608841BB}" type="presParOf" srcId="{FAC34184-5157-4DC6-B628-A40FB29118E5}" destId="{FF0EC7E2-CFE6-460F-B870-BC63BEEF9342}" srcOrd="2" destOrd="0" presId="urn:microsoft.com/office/officeart/2008/layout/VerticalCurvedList"/>
    <dgm:cxn modelId="{002D7A52-424F-4331-9BFE-5D7D00EE4B6F}" type="presParOf" srcId="{FF0EC7E2-CFE6-460F-B870-BC63BEEF9342}" destId="{0E5E8E75-39F4-4FE4-BB93-AB7852C4934F}" srcOrd="0" destOrd="0" presId="urn:microsoft.com/office/officeart/2008/layout/VerticalCurvedList"/>
    <dgm:cxn modelId="{BC989CEF-A37A-48F9-A5B6-3CC98BC032B1}" type="presParOf" srcId="{FAC34184-5157-4DC6-B628-A40FB29118E5}" destId="{F484F3B3-672D-41A9-8592-925955E2A759}" srcOrd="3" destOrd="0" presId="urn:microsoft.com/office/officeart/2008/layout/VerticalCurvedList"/>
    <dgm:cxn modelId="{7D7621A0-DFA5-445C-ABD9-F7A8C9EEA854}" type="presParOf" srcId="{FAC34184-5157-4DC6-B628-A40FB29118E5}" destId="{496D6E9E-456A-440F-8801-EFBD0AF7E71E}" srcOrd="4" destOrd="0" presId="urn:microsoft.com/office/officeart/2008/layout/VerticalCurvedList"/>
    <dgm:cxn modelId="{BD25C8B5-EA68-4522-AB9D-EADC4BCE6837}" type="presParOf" srcId="{496D6E9E-456A-440F-8801-EFBD0AF7E71E}" destId="{0EC280E6-A712-48EC-8A39-12035AEE63E8}" srcOrd="0" destOrd="0" presId="urn:microsoft.com/office/officeart/2008/layout/VerticalCurvedList"/>
    <dgm:cxn modelId="{7CFCB7B0-A611-4F67-9B28-E75C66547FE5}" type="presParOf" srcId="{FAC34184-5157-4DC6-B628-A40FB29118E5}" destId="{0862F583-D4C2-48FD-889F-40FCE20A4062}" srcOrd="5" destOrd="0" presId="urn:microsoft.com/office/officeart/2008/layout/VerticalCurvedList"/>
    <dgm:cxn modelId="{93697089-D0B9-480F-95A3-951453A33D4E}" type="presParOf" srcId="{FAC34184-5157-4DC6-B628-A40FB29118E5}" destId="{62A255E9-8BA3-4C8E-83B7-D747A6A8E022}" srcOrd="6" destOrd="0" presId="urn:microsoft.com/office/officeart/2008/layout/VerticalCurvedList"/>
    <dgm:cxn modelId="{04A42DEF-47D6-4E5B-8D69-6A573F988DE1}" type="presParOf" srcId="{62A255E9-8BA3-4C8E-83B7-D747A6A8E022}" destId="{7A6E37AE-D87A-4026-BBE3-6B01880322B4}" srcOrd="0" destOrd="0" presId="urn:microsoft.com/office/officeart/2008/layout/VerticalCurvedList"/>
    <dgm:cxn modelId="{225F2F9F-FA3B-413F-8F4B-4C14397A8BE4}" type="presParOf" srcId="{FAC34184-5157-4DC6-B628-A40FB29118E5}" destId="{7E56EA62-8E94-42C1-B502-524E2677987A}" srcOrd="7" destOrd="0" presId="urn:microsoft.com/office/officeart/2008/layout/VerticalCurvedList"/>
    <dgm:cxn modelId="{4CE43C53-180F-46F0-BFAF-8B7E8E3BA725}" type="presParOf" srcId="{FAC34184-5157-4DC6-B628-A40FB29118E5}" destId="{9110F87D-DB75-4154-9E6D-44FDC2C36E79}" srcOrd="8" destOrd="0" presId="urn:microsoft.com/office/officeart/2008/layout/VerticalCurvedList"/>
    <dgm:cxn modelId="{88287228-A592-4F0C-83AB-99C52DFCC8F2}" type="presParOf" srcId="{9110F87D-DB75-4154-9E6D-44FDC2C36E79}" destId="{ED7D96D9-F49D-4693-BC20-0A08950921E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439D-5876-4868-8F3A-DD6F2A6AD3A3}">
      <dsp:nvSpPr>
        <dsp:cNvPr id="0" name=""/>
        <dsp:cNvSpPr/>
      </dsp:nvSpPr>
      <dsp:spPr>
        <a:xfrm>
          <a:off x="-5505747" y="-842966"/>
          <a:ext cx="6555507" cy="6555507"/>
        </a:xfrm>
        <a:prstGeom prst="blockArc">
          <a:avLst>
            <a:gd name="adj1" fmla="val 18900000"/>
            <a:gd name="adj2" fmla="val 2700000"/>
            <a:gd name="adj3" fmla="val 329"/>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B8A49-BD03-41A6-92E9-17DC1801DFA3}">
      <dsp:nvSpPr>
        <dsp:cNvPr id="0" name=""/>
        <dsp:cNvSpPr/>
      </dsp:nvSpPr>
      <dsp:spPr>
        <a:xfrm>
          <a:off x="549552" y="374372"/>
          <a:ext cx="5503218" cy="74913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626"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solidFill>
                <a:schemeClr val="bg1"/>
              </a:solidFill>
            </a:rPr>
            <a:t>Adaptabilidad de la religión</a:t>
          </a:r>
        </a:p>
      </dsp:txBody>
      <dsp:txXfrm>
        <a:off x="549552" y="374372"/>
        <a:ext cx="5503218" cy="749135"/>
      </dsp:txXfrm>
    </dsp:sp>
    <dsp:sp modelId="{0E5E8E75-39F4-4FE4-BB93-AB7852C4934F}">
      <dsp:nvSpPr>
        <dsp:cNvPr id="0" name=""/>
        <dsp:cNvSpPr/>
      </dsp:nvSpPr>
      <dsp:spPr>
        <a:xfrm>
          <a:off x="81342" y="280730"/>
          <a:ext cx="936419" cy="936419"/>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4F3B3-672D-41A9-8592-925955E2A759}">
      <dsp:nvSpPr>
        <dsp:cNvPr id="0" name=""/>
        <dsp:cNvSpPr/>
      </dsp:nvSpPr>
      <dsp:spPr>
        <a:xfrm>
          <a:off x="979048" y="1498270"/>
          <a:ext cx="5073721" cy="749135"/>
        </a:xfrm>
        <a:prstGeom prst="rect">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626"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solidFill>
                <a:schemeClr val="bg1"/>
              </a:solidFill>
            </a:rPr>
            <a:t>Mutación religiosa: explicación multifactorial</a:t>
          </a:r>
        </a:p>
      </dsp:txBody>
      <dsp:txXfrm>
        <a:off x="979048" y="1498270"/>
        <a:ext cx="5073721" cy="749135"/>
      </dsp:txXfrm>
    </dsp:sp>
    <dsp:sp modelId="{0EC280E6-A712-48EC-8A39-12035AEE63E8}">
      <dsp:nvSpPr>
        <dsp:cNvPr id="0" name=""/>
        <dsp:cNvSpPr/>
      </dsp:nvSpPr>
      <dsp:spPr>
        <a:xfrm>
          <a:off x="519173" y="1434631"/>
          <a:ext cx="936419" cy="936419"/>
        </a:xfrm>
        <a:prstGeom prst="ellipse">
          <a:avLst/>
        </a:prstGeom>
        <a:solidFill>
          <a:schemeClr val="lt1">
            <a:hueOff val="0"/>
            <a:satOff val="0"/>
            <a:lumOff val="0"/>
            <a:alphaOff val="0"/>
          </a:schemeClr>
        </a:solidFill>
        <a:ln w="19050" cap="rnd" cmpd="sng" algn="ctr">
          <a:solidFill>
            <a:schemeClr val="accent2">
              <a:hueOff val="451605"/>
              <a:satOff val="-2211"/>
              <a:lumOff val="1242"/>
              <a:alphaOff val="0"/>
            </a:schemeClr>
          </a:solidFill>
          <a:prstDash val="solid"/>
        </a:ln>
        <a:effectLst/>
      </dsp:spPr>
      <dsp:style>
        <a:lnRef idx="2">
          <a:scrgbClr r="0" g="0" b="0"/>
        </a:lnRef>
        <a:fillRef idx="1">
          <a:scrgbClr r="0" g="0" b="0"/>
        </a:fillRef>
        <a:effectRef idx="0">
          <a:scrgbClr r="0" g="0" b="0"/>
        </a:effectRef>
        <a:fontRef idx="minor"/>
      </dsp:style>
    </dsp:sp>
    <dsp:sp modelId="{0862F583-D4C2-48FD-889F-40FCE20A4062}">
      <dsp:nvSpPr>
        <dsp:cNvPr id="0" name=""/>
        <dsp:cNvSpPr/>
      </dsp:nvSpPr>
      <dsp:spPr>
        <a:xfrm>
          <a:off x="979048" y="2622168"/>
          <a:ext cx="5073721" cy="749135"/>
        </a:xfrm>
        <a:prstGeom prst="rect">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626"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solidFill>
                <a:schemeClr val="bg1"/>
              </a:solidFill>
            </a:rPr>
            <a:t>Fortalecimiento del pluralismo religioso</a:t>
          </a:r>
        </a:p>
      </dsp:txBody>
      <dsp:txXfrm>
        <a:off x="979048" y="2622168"/>
        <a:ext cx="5073721" cy="749135"/>
      </dsp:txXfrm>
    </dsp:sp>
    <dsp:sp modelId="{7A6E37AE-D87A-4026-BBE3-6B01880322B4}">
      <dsp:nvSpPr>
        <dsp:cNvPr id="0" name=""/>
        <dsp:cNvSpPr/>
      </dsp:nvSpPr>
      <dsp:spPr>
        <a:xfrm>
          <a:off x="510839" y="2528526"/>
          <a:ext cx="936419" cy="936419"/>
        </a:xfrm>
        <a:prstGeom prst="ellipse">
          <a:avLst/>
        </a:prstGeom>
        <a:solidFill>
          <a:schemeClr val="lt1">
            <a:hueOff val="0"/>
            <a:satOff val="0"/>
            <a:lumOff val="0"/>
            <a:alphaOff val="0"/>
          </a:schemeClr>
        </a:solidFill>
        <a:ln w="19050" cap="rnd" cmpd="sng" algn="ctr">
          <a:solidFill>
            <a:schemeClr val="accent2">
              <a:hueOff val="903209"/>
              <a:satOff val="-4421"/>
              <a:lumOff val="2483"/>
              <a:alphaOff val="0"/>
            </a:schemeClr>
          </a:solidFill>
          <a:prstDash val="solid"/>
        </a:ln>
        <a:effectLst/>
      </dsp:spPr>
      <dsp:style>
        <a:lnRef idx="2">
          <a:scrgbClr r="0" g="0" b="0"/>
        </a:lnRef>
        <a:fillRef idx="1">
          <a:scrgbClr r="0" g="0" b="0"/>
        </a:fillRef>
        <a:effectRef idx="0">
          <a:scrgbClr r="0" g="0" b="0"/>
        </a:effectRef>
        <a:fontRef idx="minor"/>
      </dsp:style>
    </dsp:sp>
    <dsp:sp modelId="{7E56EA62-8E94-42C1-B502-524E2677987A}">
      <dsp:nvSpPr>
        <dsp:cNvPr id="0" name=""/>
        <dsp:cNvSpPr/>
      </dsp:nvSpPr>
      <dsp:spPr>
        <a:xfrm>
          <a:off x="549552" y="3746065"/>
          <a:ext cx="5503218" cy="749135"/>
        </a:xfrm>
        <a:prstGeom prst="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626"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solidFill>
                <a:schemeClr val="bg1"/>
              </a:solidFill>
            </a:rPr>
            <a:t>Desencanto del proyecto modernizador</a:t>
          </a:r>
        </a:p>
      </dsp:txBody>
      <dsp:txXfrm>
        <a:off x="549552" y="3746065"/>
        <a:ext cx="5503218" cy="749135"/>
      </dsp:txXfrm>
    </dsp:sp>
    <dsp:sp modelId="{ED7D96D9-F49D-4693-BC20-0A08950921EF}">
      <dsp:nvSpPr>
        <dsp:cNvPr id="0" name=""/>
        <dsp:cNvSpPr/>
      </dsp:nvSpPr>
      <dsp:spPr>
        <a:xfrm>
          <a:off x="71847" y="3634529"/>
          <a:ext cx="936419" cy="936419"/>
        </a:xfrm>
        <a:prstGeom prst="ellipse">
          <a:avLst/>
        </a:prstGeom>
        <a:solidFill>
          <a:schemeClr val="lt1">
            <a:hueOff val="0"/>
            <a:satOff val="0"/>
            <a:lumOff val="0"/>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78DDD36-DC3C-4F04-BA1A-A34F94C46E92}" type="datetimeFigureOut">
              <a:rPr lang="es-CL"/>
              <a:pPr>
                <a:defRPr/>
              </a:pPr>
              <a:t>17-03-2021</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3DBA1184-169B-4712-A267-563EAB9733E6}"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13E8EC7-78A2-4C29-A678-87BBEBC8DD82}" type="slidenum">
              <a:rPr lang="es-CL" altLang="es-CL" smtClean="0">
                <a:solidFill>
                  <a:srgbClr val="000000"/>
                </a:solidFill>
              </a:rPr>
              <a:pPr fontAlgn="base">
                <a:spcBef>
                  <a:spcPct val="0"/>
                </a:spcBef>
                <a:spcAft>
                  <a:spcPct val="0"/>
                </a:spcAft>
              </a:pPr>
              <a:t>1</a:t>
            </a:fld>
            <a:endParaRPr lang="es-CL" altLang="es-CL">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6F3545DD-9644-44F5-BDF7-7A6147D80D87}" type="slidenum">
              <a:rPr lang="es-ES" altLang="es-CL" smtClean="0">
                <a:latin typeface="Arial" panose="020B0604020202020204" pitchFamily="34" charset="0"/>
              </a:rPr>
              <a:pPr fontAlgn="base">
                <a:spcBef>
                  <a:spcPct val="0"/>
                </a:spcBef>
                <a:spcAft>
                  <a:spcPct val="0"/>
                </a:spcAft>
              </a:pPr>
              <a:t>3</a:t>
            </a:fld>
            <a:endParaRPr lang="es-ES" altLang="es-CL">
              <a:latin typeface="Arial" panose="020B060402020202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CL" alt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AA030335-81FC-4DBE-B532-D0BE4DCF7324}" type="datetimeFigureOut">
              <a:rPr lang="es-CL"/>
              <a:pPr>
                <a:defRPr/>
              </a:pPr>
              <a:t>17-03-2021</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A397275B-BA40-4776-8657-F499EBF9B55B}" type="slidenum">
              <a:rPr lang="es-CL" altLang="es-CL"/>
              <a:pPr>
                <a:defRPr/>
              </a:pPr>
              <a:t>‹Nº›</a:t>
            </a:fld>
            <a:endParaRPr lang="es-CL" altLang="es-CL"/>
          </a:p>
        </p:txBody>
      </p:sp>
    </p:spTree>
    <p:extLst>
      <p:ext uri="{BB962C8B-B14F-4D97-AF65-F5344CB8AC3E}">
        <p14:creationId xmlns:p14="http://schemas.microsoft.com/office/powerpoint/2010/main" val="122215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8D1D1441-4433-4DA4-85E5-E3703E0CE505}" type="datetimeFigureOut">
              <a:rPr lang="es-CL"/>
              <a:pPr>
                <a:defRPr/>
              </a:pPr>
              <a:t>17-03-2021</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BBB97F62-D1D5-4C03-B07D-6B1955909584}" type="slidenum">
              <a:rPr lang="es-CL" altLang="es-CL"/>
              <a:pPr>
                <a:defRPr/>
              </a:pPr>
              <a:t>‹Nº›</a:t>
            </a:fld>
            <a:endParaRPr lang="es-CL" altLang="es-CL"/>
          </a:p>
        </p:txBody>
      </p:sp>
    </p:spTree>
    <p:extLst>
      <p:ext uri="{BB962C8B-B14F-4D97-AF65-F5344CB8AC3E}">
        <p14:creationId xmlns:p14="http://schemas.microsoft.com/office/powerpoint/2010/main" val="100224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lvl1pPr>
          </a:lstStyle>
          <a:p>
            <a:pPr>
              <a:defRPr/>
            </a:pPr>
            <a:fld id="{2E116959-BA8E-4BFC-A10F-9C5148E891DB}" type="datetimeFigureOut">
              <a:rPr lang="es-CL"/>
              <a:pPr>
                <a:defRPr/>
              </a:pPr>
              <a:t>17-03-2021</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24746953-37FB-4648-8FE6-9FE31522C1E5}" type="slidenum">
              <a:rPr lang="es-CL" altLang="es-CL"/>
              <a:pPr>
                <a:defRPr/>
              </a:pPr>
              <a:t>‹Nº›</a:t>
            </a:fld>
            <a:endParaRPr lang="es-CL" altLang="es-CL"/>
          </a:p>
        </p:txBody>
      </p:sp>
    </p:spTree>
    <p:extLst>
      <p:ext uri="{BB962C8B-B14F-4D97-AF65-F5344CB8AC3E}">
        <p14:creationId xmlns:p14="http://schemas.microsoft.com/office/powerpoint/2010/main" val="38367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5"/>
          </p:nvPr>
        </p:nvSpPr>
        <p:spPr/>
        <p:txBody>
          <a:bodyPr/>
          <a:lstStyle>
            <a:lvl1pPr>
              <a:defRPr/>
            </a:lvl1pPr>
          </a:lstStyle>
          <a:p>
            <a:pPr>
              <a:defRPr/>
            </a:pPr>
            <a:fld id="{492A0FC0-0F28-4F30-8BD5-9818A7E5DD75}" type="datetimeFigureOut">
              <a:rPr lang="es-CL"/>
              <a:pPr>
                <a:defRPr/>
              </a:pPr>
              <a:t>17-03-2021</a:t>
            </a:fld>
            <a:endParaRPr lang="es-CL"/>
          </a:p>
        </p:txBody>
      </p:sp>
      <p:sp>
        <p:nvSpPr>
          <p:cNvPr id="8" name="Footer Placeholder 4"/>
          <p:cNvSpPr>
            <a:spLocks noGrp="1"/>
          </p:cNvSpPr>
          <p:nvPr>
            <p:ph type="ftr" sz="quarter" idx="16"/>
          </p:nvPr>
        </p:nvSpPr>
        <p:spPr/>
        <p:txBody>
          <a:bodyPr/>
          <a:lstStyle>
            <a:lvl1pPr>
              <a:defRPr/>
            </a:lvl1pPr>
          </a:lstStyle>
          <a:p>
            <a:pPr>
              <a:defRPr/>
            </a:pPr>
            <a:endParaRPr lang="es-CL"/>
          </a:p>
        </p:txBody>
      </p:sp>
      <p:sp>
        <p:nvSpPr>
          <p:cNvPr id="9" name="Slide Number Placeholder 5"/>
          <p:cNvSpPr>
            <a:spLocks noGrp="1"/>
          </p:cNvSpPr>
          <p:nvPr>
            <p:ph type="sldNum" sz="quarter" idx="17"/>
          </p:nvPr>
        </p:nvSpPr>
        <p:spPr/>
        <p:txBody>
          <a:bodyPr/>
          <a:lstStyle>
            <a:lvl1pPr>
              <a:defRPr/>
            </a:lvl1pPr>
          </a:lstStyle>
          <a:p>
            <a:pPr>
              <a:defRPr/>
            </a:pPr>
            <a:fld id="{E6E39157-E587-4A20-99D2-FD9AA4F36978}" type="slidenum">
              <a:rPr lang="es-CL" altLang="es-CL"/>
              <a:pPr>
                <a:defRPr/>
              </a:pPr>
              <a:t>‹Nº›</a:t>
            </a:fld>
            <a:endParaRPr lang="es-CL" altLang="es-CL"/>
          </a:p>
        </p:txBody>
      </p:sp>
    </p:spTree>
    <p:extLst>
      <p:ext uri="{BB962C8B-B14F-4D97-AF65-F5344CB8AC3E}">
        <p14:creationId xmlns:p14="http://schemas.microsoft.com/office/powerpoint/2010/main" val="285927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lvl1pPr>
          </a:lstStyle>
          <a:p>
            <a:pPr>
              <a:defRPr/>
            </a:pPr>
            <a:fld id="{5F5FF368-C94C-4D58-874C-B5A6D78E9013}" type="datetimeFigureOut">
              <a:rPr lang="es-CL"/>
              <a:pPr>
                <a:defRPr/>
              </a:pPr>
              <a:t>17-03-2021</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BA42A89B-BFD6-427F-991B-9565B7104B11}" type="slidenum">
              <a:rPr lang="es-CL" altLang="es-CL"/>
              <a:pPr>
                <a:defRPr/>
              </a:pPr>
              <a:t>‹Nº›</a:t>
            </a:fld>
            <a:endParaRPr lang="es-CL" altLang="es-CL"/>
          </a:p>
        </p:txBody>
      </p:sp>
    </p:spTree>
    <p:extLst>
      <p:ext uri="{BB962C8B-B14F-4D97-AF65-F5344CB8AC3E}">
        <p14:creationId xmlns:p14="http://schemas.microsoft.com/office/powerpoint/2010/main" val="2085594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Date Placeholder 3"/>
          <p:cNvSpPr>
            <a:spLocks noGrp="1"/>
          </p:cNvSpPr>
          <p:nvPr>
            <p:ph type="dt" sz="half" idx="18"/>
          </p:nvPr>
        </p:nvSpPr>
        <p:spPr/>
        <p:txBody>
          <a:bodyPr/>
          <a:lstStyle>
            <a:lvl1pPr>
              <a:defRPr/>
            </a:lvl1pPr>
          </a:lstStyle>
          <a:p>
            <a:pPr>
              <a:defRPr/>
            </a:pPr>
            <a:fld id="{5FA908F9-C41A-42A0-8F74-C08FFB183FE4}" type="datetimeFigureOut">
              <a:rPr lang="es-CL"/>
              <a:pPr>
                <a:defRPr/>
              </a:pPr>
              <a:t>17-03-2021</a:t>
            </a:fld>
            <a:endParaRPr lang="es-CL"/>
          </a:p>
        </p:txBody>
      </p:sp>
      <p:sp>
        <p:nvSpPr>
          <p:cNvPr id="12" name="Footer Placeholder 4"/>
          <p:cNvSpPr>
            <a:spLocks noGrp="1"/>
          </p:cNvSpPr>
          <p:nvPr>
            <p:ph type="ftr" sz="quarter" idx="19"/>
          </p:nvPr>
        </p:nvSpPr>
        <p:spPr/>
        <p:txBody>
          <a:bodyPr/>
          <a:lstStyle>
            <a:lvl1pPr>
              <a:defRPr/>
            </a:lvl1pPr>
          </a:lstStyle>
          <a:p>
            <a:pPr>
              <a:defRPr/>
            </a:pPr>
            <a:endParaRPr lang="es-CL"/>
          </a:p>
        </p:txBody>
      </p:sp>
      <p:sp>
        <p:nvSpPr>
          <p:cNvPr id="13" name="Slide Number Placeholder 5"/>
          <p:cNvSpPr>
            <a:spLocks noGrp="1"/>
          </p:cNvSpPr>
          <p:nvPr>
            <p:ph type="sldNum" sz="quarter" idx="20"/>
          </p:nvPr>
        </p:nvSpPr>
        <p:spPr/>
        <p:txBody>
          <a:bodyPr/>
          <a:lstStyle>
            <a:lvl1pPr>
              <a:defRPr/>
            </a:lvl1pPr>
          </a:lstStyle>
          <a:p>
            <a:pPr>
              <a:defRPr/>
            </a:pPr>
            <a:fld id="{F63EF7C0-12AE-43C5-900D-C543C594E5A0}" type="slidenum">
              <a:rPr lang="es-CL" altLang="es-CL"/>
              <a:pPr>
                <a:defRPr/>
              </a:pPr>
              <a:t>‹Nº›</a:t>
            </a:fld>
            <a:endParaRPr lang="es-CL" altLang="es-CL"/>
          </a:p>
        </p:txBody>
      </p:sp>
    </p:spTree>
    <p:extLst>
      <p:ext uri="{BB962C8B-B14F-4D97-AF65-F5344CB8AC3E}">
        <p14:creationId xmlns:p14="http://schemas.microsoft.com/office/powerpoint/2010/main" val="326001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5" name="Date Placeholder 3"/>
          <p:cNvSpPr>
            <a:spLocks noGrp="1"/>
          </p:cNvSpPr>
          <p:nvPr>
            <p:ph type="dt" sz="half" idx="23"/>
          </p:nvPr>
        </p:nvSpPr>
        <p:spPr/>
        <p:txBody>
          <a:bodyPr/>
          <a:lstStyle>
            <a:lvl1pPr>
              <a:defRPr/>
            </a:lvl1pPr>
          </a:lstStyle>
          <a:p>
            <a:pPr>
              <a:defRPr/>
            </a:pPr>
            <a:fld id="{95C26E94-3EB7-4686-8C74-CE37EF95C885}" type="datetimeFigureOut">
              <a:rPr lang="es-CL"/>
              <a:pPr>
                <a:defRPr/>
              </a:pPr>
              <a:t>17-03-2021</a:t>
            </a:fld>
            <a:endParaRPr lang="es-CL"/>
          </a:p>
        </p:txBody>
      </p:sp>
      <p:sp>
        <p:nvSpPr>
          <p:cNvPr id="16" name="Footer Placeholder 4"/>
          <p:cNvSpPr>
            <a:spLocks noGrp="1"/>
          </p:cNvSpPr>
          <p:nvPr>
            <p:ph type="ftr" sz="quarter" idx="24"/>
          </p:nvPr>
        </p:nvSpPr>
        <p:spPr/>
        <p:txBody>
          <a:bodyPr/>
          <a:lstStyle>
            <a:lvl1pPr>
              <a:defRPr/>
            </a:lvl1pPr>
          </a:lstStyle>
          <a:p>
            <a:pPr>
              <a:defRPr/>
            </a:pPr>
            <a:endParaRPr lang="es-CL"/>
          </a:p>
        </p:txBody>
      </p:sp>
      <p:sp>
        <p:nvSpPr>
          <p:cNvPr id="17" name="Slide Number Placeholder 5"/>
          <p:cNvSpPr>
            <a:spLocks noGrp="1"/>
          </p:cNvSpPr>
          <p:nvPr>
            <p:ph type="sldNum" sz="quarter" idx="25"/>
          </p:nvPr>
        </p:nvSpPr>
        <p:spPr/>
        <p:txBody>
          <a:bodyPr/>
          <a:lstStyle>
            <a:lvl1pPr>
              <a:defRPr/>
            </a:lvl1pPr>
          </a:lstStyle>
          <a:p>
            <a:pPr>
              <a:defRPr/>
            </a:pPr>
            <a:fld id="{EF98FD9A-DC42-4BC5-98FE-B3C21430E512}" type="slidenum">
              <a:rPr lang="es-CL" altLang="es-CL"/>
              <a:pPr>
                <a:defRPr/>
              </a:pPr>
              <a:t>‹Nº›</a:t>
            </a:fld>
            <a:endParaRPr lang="es-CL" altLang="es-CL"/>
          </a:p>
        </p:txBody>
      </p:sp>
    </p:spTree>
    <p:extLst>
      <p:ext uri="{BB962C8B-B14F-4D97-AF65-F5344CB8AC3E}">
        <p14:creationId xmlns:p14="http://schemas.microsoft.com/office/powerpoint/2010/main" val="1867327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231FF97B-A53A-4E69-B870-BB9BA5DF8185}" type="datetimeFigureOut">
              <a:rPr lang="es-CL"/>
              <a:pPr>
                <a:defRPr/>
              </a:pPr>
              <a:t>17-03-2021</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45935E42-8BF9-46D4-AB59-B1733773FAE8}" type="slidenum">
              <a:rPr lang="es-CL" altLang="es-CL"/>
              <a:pPr>
                <a:defRPr/>
              </a:pPr>
              <a:t>‹Nº›</a:t>
            </a:fld>
            <a:endParaRPr lang="es-CL" altLang="es-CL"/>
          </a:p>
        </p:txBody>
      </p:sp>
    </p:spTree>
    <p:extLst>
      <p:ext uri="{BB962C8B-B14F-4D97-AF65-F5344CB8AC3E}">
        <p14:creationId xmlns:p14="http://schemas.microsoft.com/office/powerpoint/2010/main" val="3644705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6960F996-526A-4E00-8D37-50363A2F1DD3}" type="datetimeFigureOut">
              <a:rPr lang="es-CL"/>
              <a:pPr>
                <a:defRPr/>
              </a:pPr>
              <a:t>17-03-2021</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BB9DFD1F-DB1E-4FA4-A2FE-3FB08A27799F}" type="slidenum">
              <a:rPr lang="es-CL" altLang="es-CL"/>
              <a:pPr>
                <a:defRPr/>
              </a:pPr>
              <a:t>‹Nº›</a:t>
            </a:fld>
            <a:endParaRPr lang="es-CL" altLang="es-CL"/>
          </a:p>
        </p:txBody>
      </p:sp>
    </p:spTree>
    <p:extLst>
      <p:ext uri="{BB962C8B-B14F-4D97-AF65-F5344CB8AC3E}">
        <p14:creationId xmlns:p14="http://schemas.microsoft.com/office/powerpoint/2010/main" val="251378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50B63AAA-A63F-4065-AB75-47B3694374B6}" type="datetimeFigureOut">
              <a:rPr lang="es-CL"/>
              <a:pPr>
                <a:defRPr/>
              </a:pPr>
              <a:t>17-03-2021</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D2D4080A-633C-410E-A605-F64874298438}" type="slidenum">
              <a:rPr lang="es-CL" altLang="es-CL"/>
              <a:pPr>
                <a:defRPr/>
              </a:pPr>
              <a:t>‹Nº›</a:t>
            </a:fld>
            <a:endParaRPr lang="es-CL" altLang="es-CL"/>
          </a:p>
        </p:txBody>
      </p:sp>
    </p:spTree>
    <p:extLst>
      <p:ext uri="{BB962C8B-B14F-4D97-AF65-F5344CB8AC3E}">
        <p14:creationId xmlns:p14="http://schemas.microsoft.com/office/powerpoint/2010/main" val="191930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lvl1pPr>
          </a:lstStyle>
          <a:p>
            <a:pPr>
              <a:defRPr/>
            </a:pPr>
            <a:fld id="{634DA27E-71EB-48A6-A603-BC8C7C929084}" type="datetimeFigureOut">
              <a:rPr lang="es-CL"/>
              <a:pPr>
                <a:defRPr/>
              </a:pPr>
              <a:t>17-03-2021</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B435F10B-393F-4509-92C9-8F00CB71F326}" type="slidenum">
              <a:rPr lang="es-CL" altLang="es-CL"/>
              <a:pPr>
                <a:defRPr/>
              </a:pPr>
              <a:t>‹Nº›</a:t>
            </a:fld>
            <a:endParaRPr lang="es-CL" altLang="es-CL"/>
          </a:p>
        </p:txBody>
      </p:sp>
    </p:spTree>
    <p:extLst>
      <p:ext uri="{BB962C8B-B14F-4D97-AF65-F5344CB8AC3E}">
        <p14:creationId xmlns:p14="http://schemas.microsoft.com/office/powerpoint/2010/main" val="79631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D2EEA114-7CF9-46DD-BF5B-4E041E37BC30}" type="datetimeFigureOut">
              <a:rPr lang="es-CL"/>
              <a:pPr>
                <a:defRPr/>
              </a:pPr>
              <a:t>17-03-2021</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F563479B-4BF6-4164-B689-F2DCAE73B364}" type="slidenum">
              <a:rPr lang="es-CL" altLang="es-CL"/>
              <a:pPr>
                <a:defRPr/>
              </a:pPr>
              <a:t>‹Nº›</a:t>
            </a:fld>
            <a:endParaRPr lang="es-CL" altLang="es-CL"/>
          </a:p>
        </p:txBody>
      </p:sp>
    </p:spTree>
    <p:extLst>
      <p:ext uri="{BB962C8B-B14F-4D97-AF65-F5344CB8AC3E}">
        <p14:creationId xmlns:p14="http://schemas.microsoft.com/office/powerpoint/2010/main" val="78998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FEF6BE65-083B-4A42-B366-E91A3D474A96}" type="datetimeFigureOut">
              <a:rPr lang="es-CL"/>
              <a:pPr>
                <a:defRPr/>
              </a:pPr>
              <a:t>17-03-2021</a:t>
            </a:fld>
            <a:endParaRPr lang="es-CL"/>
          </a:p>
        </p:txBody>
      </p:sp>
      <p:sp>
        <p:nvSpPr>
          <p:cNvPr id="8" name="Footer Placeholder 4"/>
          <p:cNvSpPr>
            <a:spLocks noGrp="1"/>
          </p:cNvSpPr>
          <p:nvPr>
            <p:ph type="ftr" sz="quarter" idx="11"/>
          </p:nvPr>
        </p:nvSpPr>
        <p:spPr/>
        <p:txBody>
          <a:bodyPr/>
          <a:lstStyle>
            <a:lvl1pPr>
              <a:defRPr/>
            </a:lvl1pPr>
          </a:lstStyle>
          <a:p>
            <a:pPr>
              <a:defRPr/>
            </a:pPr>
            <a:endParaRPr lang="es-CL"/>
          </a:p>
        </p:txBody>
      </p:sp>
      <p:sp>
        <p:nvSpPr>
          <p:cNvPr id="9" name="Slide Number Placeholder 5"/>
          <p:cNvSpPr>
            <a:spLocks noGrp="1"/>
          </p:cNvSpPr>
          <p:nvPr>
            <p:ph type="sldNum" sz="quarter" idx="12"/>
          </p:nvPr>
        </p:nvSpPr>
        <p:spPr/>
        <p:txBody>
          <a:bodyPr/>
          <a:lstStyle>
            <a:lvl1pPr>
              <a:defRPr/>
            </a:lvl1pPr>
          </a:lstStyle>
          <a:p>
            <a:pPr>
              <a:defRPr/>
            </a:pPr>
            <a:fld id="{B8012280-10B8-427B-BBA7-56FB03F935FF}" type="slidenum">
              <a:rPr lang="es-CL" altLang="es-CL"/>
              <a:pPr>
                <a:defRPr/>
              </a:pPr>
              <a:t>‹Nº›</a:t>
            </a:fld>
            <a:endParaRPr lang="es-CL" altLang="es-CL"/>
          </a:p>
        </p:txBody>
      </p:sp>
    </p:spTree>
    <p:extLst>
      <p:ext uri="{BB962C8B-B14F-4D97-AF65-F5344CB8AC3E}">
        <p14:creationId xmlns:p14="http://schemas.microsoft.com/office/powerpoint/2010/main" val="14830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46297532-BD41-43D5-892A-B797E4F92AFD}" type="datetimeFigureOut">
              <a:rPr lang="es-CL"/>
              <a:pPr>
                <a:defRPr/>
              </a:pPr>
              <a:t>17-03-2021</a:t>
            </a:fld>
            <a:endParaRPr lang="es-CL"/>
          </a:p>
        </p:txBody>
      </p:sp>
      <p:sp>
        <p:nvSpPr>
          <p:cNvPr id="4" name="Footer Placeholder 4"/>
          <p:cNvSpPr>
            <a:spLocks noGrp="1"/>
          </p:cNvSpPr>
          <p:nvPr>
            <p:ph type="ftr" sz="quarter" idx="11"/>
          </p:nvPr>
        </p:nvSpPr>
        <p:spPr/>
        <p:txBody>
          <a:bodyPr/>
          <a:lstStyle>
            <a:lvl1pPr>
              <a:defRPr/>
            </a:lvl1pPr>
          </a:lstStyle>
          <a:p>
            <a:pPr>
              <a:defRPr/>
            </a:pPr>
            <a:endParaRPr lang="es-CL"/>
          </a:p>
        </p:txBody>
      </p:sp>
      <p:sp>
        <p:nvSpPr>
          <p:cNvPr id="5" name="Slide Number Placeholder 5"/>
          <p:cNvSpPr>
            <a:spLocks noGrp="1"/>
          </p:cNvSpPr>
          <p:nvPr>
            <p:ph type="sldNum" sz="quarter" idx="12"/>
          </p:nvPr>
        </p:nvSpPr>
        <p:spPr/>
        <p:txBody>
          <a:bodyPr/>
          <a:lstStyle>
            <a:lvl1pPr>
              <a:defRPr/>
            </a:lvl1pPr>
          </a:lstStyle>
          <a:p>
            <a:pPr>
              <a:defRPr/>
            </a:pPr>
            <a:fld id="{8F5ADBB4-9C5D-4C32-AC54-379F719538CB}" type="slidenum">
              <a:rPr lang="es-CL" altLang="es-CL"/>
              <a:pPr>
                <a:defRPr/>
              </a:pPr>
              <a:t>‹Nº›</a:t>
            </a:fld>
            <a:endParaRPr lang="es-CL" altLang="es-CL"/>
          </a:p>
        </p:txBody>
      </p:sp>
    </p:spTree>
    <p:extLst>
      <p:ext uri="{BB962C8B-B14F-4D97-AF65-F5344CB8AC3E}">
        <p14:creationId xmlns:p14="http://schemas.microsoft.com/office/powerpoint/2010/main" val="421446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2171FA-F90C-47C4-A068-6F1209E8F9E0}" type="datetimeFigureOut">
              <a:rPr lang="es-CL"/>
              <a:pPr>
                <a:defRPr/>
              </a:pPr>
              <a:t>17-03-2021</a:t>
            </a:fld>
            <a:endParaRPr lang="es-CL"/>
          </a:p>
        </p:txBody>
      </p:sp>
      <p:sp>
        <p:nvSpPr>
          <p:cNvPr id="3" name="Footer Placeholder 4"/>
          <p:cNvSpPr>
            <a:spLocks noGrp="1"/>
          </p:cNvSpPr>
          <p:nvPr>
            <p:ph type="ftr" sz="quarter" idx="11"/>
          </p:nvPr>
        </p:nvSpPr>
        <p:spPr/>
        <p:txBody>
          <a:bodyPr/>
          <a:lstStyle>
            <a:lvl1pPr>
              <a:defRPr/>
            </a:lvl1pPr>
          </a:lstStyle>
          <a:p>
            <a:pPr>
              <a:defRPr/>
            </a:pPr>
            <a:endParaRPr lang="es-CL"/>
          </a:p>
        </p:txBody>
      </p:sp>
      <p:sp>
        <p:nvSpPr>
          <p:cNvPr id="4" name="Slide Number Placeholder 5"/>
          <p:cNvSpPr>
            <a:spLocks noGrp="1"/>
          </p:cNvSpPr>
          <p:nvPr>
            <p:ph type="sldNum" sz="quarter" idx="12"/>
          </p:nvPr>
        </p:nvSpPr>
        <p:spPr/>
        <p:txBody>
          <a:bodyPr/>
          <a:lstStyle>
            <a:lvl1pPr>
              <a:defRPr/>
            </a:lvl1pPr>
          </a:lstStyle>
          <a:p>
            <a:pPr>
              <a:defRPr/>
            </a:pPr>
            <a:fld id="{663468FA-5AC9-445C-BE69-B273F4EBBB18}" type="slidenum">
              <a:rPr lang="es-CL" altLang="es-CL"/>
              <a:pPr>
                <a:defRPr/>
              </a:pPr>
              <a:t>‹Nº›</a:t>
            </a:fld>
            <a:endParaRPr lang="es-CL" altLang="es-CL"/>
          </a:p>
        </p:txBody>
      </p:sp>
    </p:spTree>
    <p:extLst>
      <p:ext uri="{BB962C8B-B14F-4D97-AF65-F5344CB8AC3E}">
        <p14:creationId xmlns:p14="http://schemas.microsoft.com/office/powerpoint/2010/main" val="259836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978302AD-9EF9-40D2-8D94-6774B30D7941}" type="datetimeFigureOut">
              <a:rPr lang="es-CL"/>
              <a:pPr>
                <a:defRPr/>
              </a:pPr>
              <a:t>17-03-2021</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8174730D-34F6-4044-99E5-E0B2E1E7CA06}" type="slidenum">
              <a:rPr lang="es-CL" altLang="es-CL"/>
              <a:pPr>
                <a:defRPr/>
              </a:pPr>
              <a:t>‹Nº›</a:t>
            </a:fld>
            <a:endParaRPr lang="es-CL" altLang="es-CL"/>
          </a:p>
        </p:txBody>
      </p:sp>
    </p:spTree>
    <p:extLst>
      <p:ext uri="{BB962C8B-B14F-4D97-AF65-F5344CB8AC3E}">
        <p14:creationId xmlns:p14="http://schemas.microsoft.com/office/powerpoint/2010/main" val="289048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CE136A0D-825C-4814-94E9-076892FF195D}" type="datetimeFigureOut">
              <a:rPr lang="es-CL"/>
              <a:pPr>
                <a:defRPr/>
              </a:pPr>
              <a:t>17-03-2021</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52ADEEC0-10D5-48E9-9374-9476389F3CA7}" type="slidenum">
              <a:rPr lang="es-CL" altLang="es-CL"/>
              <a:pPr>
                <a:defRPr/>
              </a:pPr>
              <a:t>‹Nº›</a:t>
            </a:fld>
            <a:endParaRPr lang="es-CL" altLang="es-CL"/>
          </a:p>
        </p:txBody>
      </p:sp>
    </p:spTree>
    <p:extLst>
      <p:ext uri="{BB962C8B-B14F-4D97-AF65-F5344CB8AC3E}">
        <p14:creationId xmlns:p14="http://schemas.microsoft.com/office/powerpoint/2010/main" val="112469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20">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1">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2">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3">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1035" name="Text Placeholder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smtClean="0">
                <a:solidFill>
                  <a:schemeClr val="tx1">
                    <a:tint val="75000"/>
                    <a:alpha val="60000"/>
                  </a:schemeClr>
                </a:solidFill>
                <a:latin typeface="+mn-lt"/>
              </a:defRPr>
            </a:lvl1pPr>
          </a:lstStyle>
          <a:p>
            <a:pPr>
              <a:defRPr/>
            </a:pPr>
            <a:fld id="{E392ED76-95D8-4B28-9BC8-E1A4E81FF2AD}" type="datetimeFigureOut">
              <a:rPr lang="es-CL"/>
              <a:pPr>
                <a:defRPr/>
              </a:pPr>
              <a:t>17-03-2021</a:t>
            </a:fld>
            <a:endParaRPr lang="es-CL"/>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s-CL"/>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fontAlgn="auto" hangingPunct="1">
              <a:spcBef>
                <a:spcPts val="0"/>
              </a:spcBef>
              <a:spcAft>
                <a:spcPts val="0"/>
              </a:spcAft>
              <a:defRPr sz="2800" b="0" i="0" smtClean="0">
                <a:solidFill>
                  <a:schemeClr val="tx1">
                    <a:tint val="75000"/>
                  </a:schemeClr>
                </a:solidFill>
                <a:latin typeface="+mn-lt"/>
              </a:defRPr>
            </a:lvl1pPr>
          </a:lstStyle>
          <a:p>
            <a:pPr>
              <a:defRPr/>
            </a:pPr>
            <a:fld id="{3651157F-031F-435D-9903-C75A458589C9}" type="slidenum">
              <a:rPr lang="es-CL" altLang="es-CL"/>
              <a:pPr>
                <a:defRPr/>
              </a:pPr>
              <a:t>‹Nº›</a:t>
            </a:fld>
            <a:endParaRPr lang="es-CL" altLang="es-CL"/>
          </a:p>
        </p:txBody>
      </p:sp>
    </p:spTree>
  </p:cSld>
  <p:clrMap bg1="dk1" tx1="lt1" bg2="dk2" tx2="lt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9" r:id="rId12"/>
    <p:sldLayoutId id="2147484136" r:id="rId13"/>
    <p:sldLayoutId id="2147484140" r:id="rId14"/>
    <p:sldLayoutId id="2147484141" r:id="rId15"/>
    <p:sldLayoutId id="2147484137" r:id="rId16"/>
    <p:sldLayoutId id="2147484138"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wforum.org/2014/11/13/religion-in-latin-america/" TargetMode="External"/><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hyperlink" Target="mailto:LUBAHAMO@U.UCHILE.C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ewforum.org/2014/11/13/religion-in-latin-america/"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nuso.org/upload/articulos/2405_1.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centrodeestudiosandaluces.info/cursos/adjuntos/3145109.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664075" y="2797175"/>
            <a:ext cx="5410200" cy="1225550"/>
          </a:xfrm>
        </p:spPr>
        <p:txBody>
          <a:bodyPr rtlCol="0">
            <a:noAutofit/>
          </a:bodyPr>
          <a:lstStyle/>
          <a:p>
            <a:pPr algn="ctr" fontAlgn="auto">
              <a:spcAft>
                <a:spcPts val="0"/>
              </a:spcAft>
              <a:defRPr/>
            </a:pPr>
            <a:br>
              <a:rPr lang="es-ES_tradnl" sz="2400" dirty="0">
                <a:solidFill>
                  <a:schemeClr val="tx1">
                    <a:lumMod val="95000"/>
                  </a:schemeClr>
                </a:solidFill>
                <a:latin typeface="Constantia" pitchFamily="18" charset="0"/>
              </a:rPr>
            </a:br>
            <a:br>
              <a:rPr lang="es-ES_tradnl" sz="2400" dirty="0">
                <a:solidFill>
                  <a:schemeClr val="tx1">
                    <a:lumMod val="95000"/>
                  </a:schemeClr>
                </a:solidFill>
                <a:latin typeface="Constantia" pitchFamily="18" charset="0"/>
              </a:rPr>
            </a:br>
            <a:br>
              <a:rPr lang="es-ES_tradnl" sz="2400" dirty="0">
                <a:solidFill>
                  <a:schemeClr val="tx1">
                    <a:lumMod val="95000"/>
                  </a:schemeClr>
                </a:solidFill>
                <a:latin typeface="Constantia" pitchFamily="18" charset="0"/>
              </a:rPr>
            </a:br>
            <a:endParaRPr lang="es-CL" sz="2800" dirty="0">
              <a:solidFill>
                <a:schemeClr val="tx1">
                  <a:lumMod val="95000"/>
                </a:schemeClr>
              </a:solidFill>
              <a:latin typeface="Constantia" pitchFamily="18" charset="0"/>
            </a:endParaRPr>
          </a:p>
        </p:txBody>
      </p:sp>
      <p:sp>
        <p:nvSpPr>
          <p:cNvPr id="7171" name="Rectangle 3"/>
          <p:cNvSpPr>
            <a:spLocks noGrp="1" noChangeArrowheads="1"/>
          </p:cNvSpPr>
          <p:nvPr>
            <p:ph type="subTitle" idx="1"/>
          </p:nvPr>
        </p:nvSpPr>
        <p:spPr>
          <a:xfrm>
            <a:off x="8218488" y="4808538"/>
            <a:ext cx="2800350" cy="696912"/>
          </a:xfrm>
        </p:spPr>
        <p:txBody>
          <a:bodyPr rtlCol="0">
            <a:normAutofit fontScale="85000" lnSpcReduction="10000"/>
          </a:bodyPr>
          <a:lstStyle/>
          <a:p>
            <a:pPr fontAlgn="auto">
              <a:lnSpc>
                <a:spcPct val="90000"/>
              </a:lnSpc>
              <a:spcAft>
                <a:spcPts val="0"/>
              </a:spcAft>
              <a:buClr>
                <a:schemeClr val="bg2">
                  <a:lumMod val="40000"/>
                  <a:lumOff val="60000"/>
                </a:schemeClr>
              </a:buClr>
              <a:buFont typeface="Wingdings 2" panose="05020102010507070707" pitchFamily="18" charset="2"/>
              <a:buNone/>
              <a:defRPr/>
            </a:pPr>
            <a:endParaRPr lang="es-ES_tradnl" altLang="es-CL" sz="1900" dirty="0">
              <a:solidFill>
                <a:srgbClr val="FFFF00"/>
              </a:solidFill>
            </a:endParaRPr>
          </a:p>
          <a:p>
            <a:pPr fontAlgn="auto">
              <a:lnSpc>
                <a:spcPct val="90000"/>
              </a:lnSpc>
              <a:spcAft>
                <a:spcPts val="0"/>
              </a:spcAft>
              <a:buClr>
                <a:schemeClr val="bg2">
                  <a:lumMod val="40000"/>
                  <a:lumOff val="60000"/>
                </a:schemeClr>
              </a:buClr>
              <a:buFont typeface="Wingdings 2" panose="05020102010507070707" pitchFamily="18" charset="2"/>
              <a:buNone/>
              <a:defRPr/>
            </a:pPr>
            <a:r>
              <a:rPr lang="es-ES_tradnl" altLang="es-CL" sz="1800" b="1" dirty="0">
                <a:solidFill>
                  <a:schemeClr val="tx1"/>
                </a:solidFill>
              </a:rPr>
              <a:t>*Prof. Luis </a:t>
            </a:r>
            <a:r>
              <a:rPr lang="es-ES_tradnl" altLang="es-CL" sz="1800" b="1" dirty="0" err="1">
                <a:solidFill>
                  <a:schemeClr val="tx1"/>
                </a:solidFill>
              </a:rPr>
              <a:t>Bahamondes</a:t>
            </a:r>
            <a:r>
              <a:rPr lang="es-ES_tradnl" altLang="es-CL" sz="1800" b="1" dirty="0">
                <a:solidFill>
                  <a:schemeClr val="tx1"/>
                </a:solidFill>
              </a:rPr>
              <a:t> G</a:t>
            </a:r>
            <a:endParaRPr lang="es-CL" altLang="es-CL" sz="1800" b="1" dirty="0">
              <a:solidFill>
                <a:schemeClr val="tx1"/>
              </a:solidFill>
            </a:endParaRPr>
          </a:p>
        </p:txBody>
      </p:sp>
      <p:sp>
        <p:nvSpPr>
          <p:cNvPr id="6148" name="Text Box 14"/>
          <p:cNvSpPr txBox="1">
            <a:spLocks noChangeArrowheads="1"/>
          </p:cNvSpPr>
          <p:nvPr/>
        </p:nvSpPr>
        <p:spPr bwMode="auto">
          <a:xfrm>
            <a:off x="4656138" y="6092825"/>
            <a:ext cx="4103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es-ES" altLang="es-CL" sz="1800">
              <a:solidFill>
                <a:srgbClr val="FFFFFF"/>
              </a:solidFill>
              <a:latin typeface="Constantia" panose="02030602050306030303" pitchFamily="18" charset="0"/>
            </a:endParaRPr>
          </a:p>
        </p:txBody>
      </p:sp>
      <p:sp>
        <p:nvSpPr>
          <p:cNvPr id="7183" name="Text Box 15"/>
          <p:cNvSpPr txBox="1">
            <a:spLocks noChangeArrowheads="1"/>
          </p:cNvSpPr>
          <p:nvPr/>
        </p:nvSpPr>
        <p:spPr bwMode="auto">
          <a:xfrm>
            <a:off x="271463" y="6211888"/>
            <a:ext cx="8785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s-ES" altLang="es-CL" sz="1000">
                <a:solidFill>
                  <a:srgbClr val="FFFFFF"/>
                </a:solidFill>
                <a:latin typeface="Constantia" panose="02030602050306030303" pitchFamily="18" charset="0"/>
              </a:rPr>
              <a:t>__________________</a:t>
            </a:r>
          </a:p>
          <a:p>
            <a:pPr eaLnBrk="1" hangingPunct="1">
              <a:spcBef>
                <a:spcPct val="0"/>
              </a:spcBef>
              <a:buClrTx/>
              <a:buSzTx/>
              <a:buFontTx/>
              <a:buNone/>
            </a:pPr>
            <a:r>
              <a:rPr lang="es-ES" altLang="es-CL" sz="1000">
                <a:solidFill>
                  <a:srgbClr val="FFFFFF"/>
                </a:solidFill>
                <a:latin typeface="Constantia" panose="02030602050306030303" pitchFamily="18" charset="0"/>
              </a:rPr>
              <a:t>* Doctor en Ciencias de las Religiones. Magíster en Ciencias Sociales, mención sociología de la modernización. Licenciado en Historia</a:t>
            </a:r>
          </a:p>
        </p:txBody>
      </p:sp>
      <p:sp>
        <p:nvSpPr>
          <p:cNvPr id="6150" name="1 CuadroTexto"/>
          <p:cNvSpPr txBox="1">
            <a:spLocks noChangeArrowheads="1"/>
          </p:cNvSpPr>
          <p:nvPr/>
        </p:nvSpPr>
        <p:spPr bwMode="auto">
          <a:xfrm>
            <a:off x="1425575" y="3198812"/>
            <a:ext cx="9340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CL" altLang="es-ES" sz="2400" b="1" i="1" dirty="0">
                <a:latin typeface="Candara" panose="020E0502030303020204" pitchFamily="34" charset="0"/>
              </a:rPr>
              <a:t>“Transformaciones del campo religioso latinoamericano"</a:t>
            </a:r>
            <a:endParaRPr lang="es-CL" altLang="es-CL" sz="2400" b="1" i="1" dirty="0">
              <a:latin typeface="Candara" panose="020E0502030303020204" pitchFamily="34" charset="0"/>
            </a:endParaRPr>
          </a:p>
        </p:txBody>
      </p:sp>
      <p:sp>
        <p:nvSpPr>
          <p:cNvPr id="3" name="CuadroTexto 2">
            <a:extLst>
              <a:ext uri="{FF2B5EF4-FFF2-40B4-BE49-F238E27FC236}">
                <a16:creationId xmlns:a16="http://schemas.microsoft.com/office/drawing/2014/main" id="{5B21B6B8-3808-4754-8A74-9A71FF3EBC59}"/>
              </a:ext>
            </a:extLst>
          </p:cNvPr>
          <p:cNvSpPr txBox="1"/>
          <p:nvPr/>
        </p:nvSpPr>
        <p:spPr>
          <a:xfrm>
            <a:off x="2408571" y="528569"/>
            <a:ext cx="6696744" cy="830997"/>
          </a:xfrm>
          <a:prstGeom prst="rect">
            <a:avLst/>
          </a:prstGeom>
          <a:noFill/>
        </p:spPr>
        <p:txBody>
          <a:bodyPr wrap="square" rtlCol="0">
            <a:spAutoFit/>
          </a:bodyPr>
          <a:lstStyle/>
          <a:p>
            <a:pPr algn="ctr"/>
            <a:r>
              <a:rPr lang="es-ES" sz="1600" b="1" dirty="0">
                <a:latin typeface="Arial" panose="020B0604020202020204" pitchFamily="34" charset="0"/>
                <a:ea typeface="MS Mincho" panose="02020609040205080304" pitchFamily="49" charset="-128"/>
                <a:cs typeface="Times New Roman" panose="02020603050405020304" pitchFamily="18" charset="0"/>
              </a:rPr>
              <a:t>Universidad de Chile</a:t>
            </a:r>
            <a:endParaRPr lang="es-CL" sz="1600" b="1"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s-ES" sz="1600" dirty="0">
                <a:effectLst/>
                <a:latin typeface="Arial" panose="020B0604020202020204" pitchFamily="34" charset="0"/>
                <a:ea typeface="MS Mincho" panose="02020609040205080304" pitchFamily="49" charset="-128"/>
                <a:cs typeface="Times New Roman" panose="02020603050405020304" pitchFamily="18" charset="0"/>
              </a:rPr>
              <a:t>Seminario de Grado: Entre los cambios socioculturales y las crisis: efectos en la religiosidad de los sujetos en Chile (1990-2020)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1" dur="500"/>
                                        <p:tgtEl>
                                          <p:spTgt spid="7171">
                                            <p:txEl>
                                              <p:pRg st="1" end="1"/>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7183"/>
                                        </p:tgtEl>
                                        <p:attrNameLst>
                                          <p:attrName>style.visibility</p:attrName>
                                        </p:attrNameLst>
                                      </p:cBhvr>
                                      <p:to>
                                        <p:strVal val="visible"/>
                                      </p:to>
                                    </p:set>
                                    <p:animEffect transition="in" filter="box(in)">
                                      <p:cBhvr>
                                        <p:cTn id="15" dur="1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274638"/>
            <a:ext cx="344805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B16B6337-7544-4CB7-9E9D-9A6D17D80B93}"/>
              </a:ext>
            </a:extLst>
          </p:cNvPr>
          <p:cNvSpPr txBox="1"/>
          <p:nvPr/>
        </p:nvSpPr>
        <p:spPr>
          <a:xfrm>
            <a:off x="21694" y="6523818"/>
            <a:ext cx="4724921" cy="246221"/>
          </a:xfrm>
          <a:prstGeom prst="rect">
            <a:avLst/>
          </a:prstGeom>
          <a:noFill/>
        </p:spPr>
        <p:txBody>
          <a:bodyPr wrap="square" rtlCol="0">
            <a:spAutoFit/>
          </a:bodyPr>
          <a:lstStyle/>
          <a:p>
            <a:r>
              <a:rPr lang="es-CL" sz="1000" dirty="0"/>
              <a:t>FUENTE: </a:t>
            </a:r>
            <a:r>
              <a:rPr lang="es-CL" sz="1000" dirty="0">
                <a:hlinkClick r:id="rId3"/>
              </a:rPr>
              <a:t>https://www.pewforum.org/2014/11/13/religion-in-latin-america/</a:t>
            </a:r>
            <a:r>
              <a:rPr lang="es-CL" sz="10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692150"/>
            <a:ext cx="568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Oval 3"/>
          <p:cNvSpPr>
            <a:spLocks noChangeArrowheads="1"/>
          </p:cNvSpPr>
          <p:nvPr/>
        </p:nvSpPr>
        <p:spPr bwMode="auto">
          <a:xfrm>
            <a:off x="6383338" y="2708275"/>
            <a:ext cx="1081087" cy="5048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endParaRPr lang="es-CL" altLang="es-CL" sz="1800">
              <a:solidFill>
                <a:srgbClr val="FF0000"/>
              </a:solidFill>
              <a:latin typeface="Candara" panose="020E0502030303020204" pitchFamily="34" charset="0"/>
            </a:endParaRPr>
          </a:p>
        </p:txBody>
      </p:sp>
      <p:sp>
        <p:nvSpPr>
          <p:cNvPr id="18436" name="Oval 4"/>
          <p:cNvSpPr>
            <a:spLocks noChangeArrowheads="1"/>
          </p:cNvSpPr>
          <p:nvPr/>
        </p:nvSpPr>
        <p:spPr bwMode="auto">
          <a:xfrm>
            <a:off x="8183563" y="2708275"/>
            <a:ext cx="792162" cy="5048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CL" altLang="es-CL" sz="1800">
              <a:latin typeface="Candara" panose="020E0502030303020204" pitchFamily="34" charset="0"/>
            </a:endParaRPr>
          </a:p>
        </p:txBody>
      </p:sp>
      <p:sp>
        <p:nvSpPr>
          <p:cNvPr id="18437" name="Oval 5"/>
          <p:cNvSpPr>
            <a:spLocks noChangeArrowheads="1"/>
          </p:cNvSpPr>
          <p:nvPr/>
        </p:nvSpPr>
        <p:spPr bwMode="auto">
          <a:xfrm>
            <a:off x="6600825" y="4652963"/>
            <a:ext cx="863600" cy="504825"/>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CL" altLang="es-CL" sz="1800">
              <a:latin typeface="Candara" panose="020E0502030303020204" pitchFamily="34" charset="0"/>
            </a:endParaRPr>
          </a:p>
        </p:txBody>
      </p:sp>
      <p:sp>
        <p:nvSpPr>
          <p:cNvPr id="18438" name="Oval 6"/>
          <p:cNvSpPr>
            <a:spLocks noChangeArrowheads="1"/>
          </p:cNvSpPr>
          <p:nvPr/>
        </p:nvSpPr>
        <p:spPr bwMode="auto">
          <a:xfrm>
            <a:off x="8256588" y="4724400"/>
            <a:ext cx="863600" cy="504825"/>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CL" altLang="es-CL" sz="1800">
              <a:latin typeface="Candara" panose="020E0502030303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549275"/>
            <a:ext cx="747395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Conector recto"/>
          <p:cNvCxnSpPr/>
          <p:nvPr/>
        </p:nvCxnSpPr>
        <p:spPr>
          <a:xfrm>
            <a:off x="2424113" y="1412776"/>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2424113" y="5949950"/>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CuadroTexto"/>
          <p:cNvSpPr txBox="1">
            <a:spLocks noChangeArrowheads="1"/>
          </p:cNvSpPr>
          <p:nvPr/>
        </p:nvSpPr>
        <p:spPr bwMode="auto">
          <a:xfrm>
            <a:off x="839416" y="3124847"/>
            <a:ext cx="37444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s-ES_tradnl" altLang="es-CL" sz="3200" b="1" dirty="0">
                <a:solidFill>
                  <a:schemeClr val="bg1"/>
                </a:solidFill>
                <a:latin typeface="Candara" panose="020E0502030303020204" pitchFamily="34" charset="0"/>
              </a:rPr>
              <a:t>Reflexiones finales:</a:t>
            </a:r>
            <a:endParaRPr lang="es-CL" altLang="es-CL" sz="3200" b="1" dirty="0">
              <a:solidFill>
                <a:schemeClr val="bg1"/>
              </a:solidFill>
              <a:latin typeface="Candara" panose="020E0502030303020204" pitchFamily="34" charset="0"/>
            </a:endParaRPr>
          </a:p>
        </p:txBody>
      </p:sp>
      <p:graphicFrame>
        <p:nvGraphicFramePr>
          <p:cNvPr id="2" name="Diagrama 1"/>
          <p:cNvGraphicFramePr/>
          <p:nvPr>
            <p:extLst>
              <p:ext uri="{D42A27DB-BD31-4B8C-83A1-F6EECF244321}">
                <p14:modId xmlns:p14="http://schemas.microsoft.com/office/powerpoint/2010/main" val="2922137059"/>
              </p:ext>
            </p:extLst>
          </p:nvPr>
        </p:nvGraphicFramePr>
        <p:xfrm>
          <a:off x="4223792" y="982447"/>
          <a:ext cx="6120680" cy="4869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4583832" y="1556792"/>
            <a:ext cx="360040" cy="369332"/>
          </a:xfrm>
          <a:prstGeom prst="rect">
            <a:avLst/>
          </a:prstGeom>
          <a:noFill/>
        </p:spPr>
        <p:txBody>
          <a:bodyPr wrap="square" rtlCol="0">
            <a:spAutoFit/>
          </a:bodyPr>
          <a:lstStyle/>
          <a:p>
            <a:r>
              <a:rPr lang="es-CL" dirty="0">
                <a:solidFill>
                  <a:schemeClr val="bg1"/>
                </a:solidFill>
              </a:rPr>
              <a:t>1</a:t>
            </a:r>
          </a:p>
        </p:txBody>
      </p:sp>
      <p:sp>
        <p:nvSpPr>
          <p:cNvPr id="4" name="CuadroTexto 3"/>
          <p:cNvSpPr txBox="1"/>
          <p:nvPr/>
        </p:nvSpPr>
        <p:spPr>
          <a:xfrm>
            <a:off x="5087888" y="2721235"/>
            <a:ext cx="216024" cy="369332"/>
          </a:xfrm>
          <a:prstGeom prst="rect">
            <a:avLst/>
          </a:prstGeom>
          <a:noFill/>
        </p:spPr>
        <p:txBody>
          <a:bodyPr wrap="square" rtlCol="0">
            <a:spAutoFit/>
          </a:bodyPr>
          <a:lstStyle/>
          <a:p>
            <a:r>
              <a:rPr lang="es-CL" dirty="0">
                <a:solidFill>
                  <a:schemeClr val="bg1"/>
                </a:solidFill>
              </a:rPr>
              <a:t>2</a:t>
            </a:r>
          </a:p>
        </p:txBody>
      </p:sp>
      <p:sp>
        <p:nvSpPr>
          <p:cNvPr id="5" name="CuadroTexto 4"/>
          <p:cNvSpPr txBox="1"/>
          <p:nvPr/>
        </p:nvSpPr>
        <p:spPr>
          <a:xfrm>
            <a:off x="5087888" y="3789040"/>
            <a:ext cx="360040" cy="369332"/>
          </a:xfrm>
          <a:prstGeom prst="rect">
            <a:avLst/>
          </a:prstGeom>
          <a:noFill/>
        </p:spPr>
        <p:txBody>
          <a:bodyPr wrap="square" rtlCol="0">
            <a:spAutoFit/>
          </a:bodyPr>
          <a:lstStyle/>
          <a:p>
            <a:r>
              <a:rPr lang="es-CL" dirty="0">
                <a:solidFill>
                  <a:schemeClr val="bg1"/>
                </a:solidFill>
              </a:rPr>
              <a:t>3</a:t>
            </a:r>
          </a:p>
        </p:txBody>
      </p:sp>
      <p:sp>
        <p:nvSpPr>
          <p:cNvPr id="7" name="CuadroTexto 6"/>
          <p:cNvSpPr txBox="1"/>
          <p:nvPr/>
        </p:nvSpPr>
        <p:spPr>
          <a:xfrm>
            <a:off x="4655840" y="4869160"/>
            <a:ext cx="432048" cy="369332"/>
          </a:xfrm>
          <a:prstGeom prst="rect">
            <a:avLst/>
          </a:prstGeom>
          <a:noFill/>
        </p:spPr>
        <p:txBody>
          <a:bodyPr wrap="square" rtlCol="0">
            <a:spAutoFit/>
          </a:bodyPr>
          <a:lstStyle/>
          <a:p>
            <a:r>
              <a:rPr lang="es-CL" dirty="0">
                <a:solidFill>
                  <a:schemeClr val="bg1"/>
                </a:solidFill>
              </a:rPr>
              <a:t>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CuadroTexto"/>
          <p:cNvSpPr txBox="1">
            <a:spLocks noChangeArrowheads="1"/>
          </p:cNvSpPr>
          <p:nvPr/>
        </p:nvSpPr>
        <p:spPr bwMode="auto">
          <a:xfrm>
            <a:off x="4008438" y="3068638"/>
            <a:ext cx="4679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_tradnl" altLang="es-CL" sz="2400" b="1" dirty="0">
                <a:solidFill>
                  <a:srgbClr val="FFFFFF"/>
                </a:solidFill>
                <a:latin typeface="Candara" panose="020E0502030303020204" pitchFamily="34" charset="0"/>
                <a:hlinkClick r:id="rId2"/>
              </a:rPr>
              <a:t>LUBAHAMO@U.UCHILE.CL</a:t>
            </a:r>
            <a:r>
              <a:rPr lang="es-ES_tradnl" altLang="es-CL" sz="2400" b="1" dirty="0">
                <a:solidFill>
                  <a:srgbClr val="FFFFFF"/>
                </a:solidFill>
                <a:latin typeface="Candara" panose="020E0502030303020204" pitchFamily="34" charset="0"/>
              </a:rPr>
              <a:t> </a:t>
            </a:r>
            <a:endParaRPr lang="es-CL" altLang="es-CL" sz="1800" b="1" dirty="0">
              <a:latin typeface="Candara" panose="020E0502030303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roporciÃ³n de catÃ³licos en disminuciÃ³n en AmÃ©rica Latina;  Protestantes y aumento religioso no afili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292100"/>
            <a:ext cx="5895975"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uadroTexto 1"/>
          <p:cNvSpPr txBox="1">
            <a:spLocks noChangeArrowheads="1"/>
          </p:cNvSpPr>
          <p:nvPr/>
        </p:nvSpPr>
        <p:spPr bwMode="auto">
          <a:xfrm>
            <a:off x="617538" y="409575"/>
            <a:ext cx="322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s-CL" altLang="es-CL" sz="2400" b="1"/>
              <a:t>CONTEXTO</a:t>
            </a:r>
            <a:r>
              <a:rPr lang="es-CL" altLang="es-CL" sz="2400"/>
              <a:t>:</a:t>
            </a:r>
          </a:p>
        </p:txBody>
      </p:sp>
      <p:sp>
        <p:nvSpPr>
          <p:cNvPr id="8196" name="CuadroTexto 2"/>
          <p:cNvSpPr txBox="1">
            <a:spLocks noChangeArrowheads="1"/>
          </p:cNvSpPr>
          <p:nvPr/>
        </p:nvSpPr>
        <p:spPr bwMode="auto">
          <a:xfrm>
            <a:off x="434975" y="3090863"/>
            <a:ext cx="3562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s-CL" altLang="es-CL" sz="2000" b="1"/>
              <a:t>Transformación del campo religioso latinoamericano</a:t>
            </a:r>
          </a:p>
        </p:txBody>
      </p:sp>
      <p:sp>
        <p:nvSpPr>
          <p:cNvPr id="4" name="Flecha derecha 3"/>
          <p:cNvSpPr/>
          <p:nvPr/>
        </p:nvSpPr>
        <p:spPr>
          <a:xfrm>
            <a:off x="4079875" y="2600325"/>
            <a:ext cx="1001713" cy="147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p>
        </p:txBody>
      </p:sp>
      <p:sp>
        <p:nvSpPr>
          <p:cNvPr id="2" name="CuadroTexto 1">
            <a:extLst>
              <a:ext uri="{FF2B5EF4-FFF2-40B4-BE49-F238E27FC236}">
                <a16:creationId xmlns:a16="http://schemas.microsoft.com/office/drawing/2014/main" id="{5AD68F07-D9C4-4B27-9B67-FE22607D642A}"/>
              </a:ext>
            </a:extLst>
          </p:cNvPr>
          <p:cNvSpPr txBox="1"/>
          <p:nvPr/>
        </p:nvSpPr>
        <p:spPr>
          <a:xfrm>
            <a:off x="434975" y="6270633"/>
            <a:ext cx="4724921" cy="246221"/>
          </a:xfrm>
          <a:prstGeom prst="rect">
            <a:avLst/>
          </a:prstGeom>
          <a:noFill/>
        </p:spPr>
        <p:txBody>
          <a:bodyPr wrap="square" rtlCol="0">
            <a:spAutoFit/>
          </a:bodyPr>
          <a:lstStyle/>
          <a:p>
            <a:r>
              <a:rPr lang="es-CL" sz="1000" dirty="0"/>
              <a:t>FUENTE: </a:t>
            </a:r>
            <a:r>
              <a:rPr lang="es-CL" sz="1000" dirty="0">
                <a:hlinkClick r:id="rId3"/>
              </a:rPr>
              <a:t>https://www.pewforum.org/2014/11/13/religion-in-latin-america/</a:t>
            </a:r>
            <a:r>
              <a:rPr lang="es-CL" sz="10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2566988" y="1052513"/>
            <a:ext cx="2233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es-CL" altLang="es-CL" sz="1800">
              <a:latin typeface="Arial" panose="020B0604020202020204" pitchFamily="34" charset="0"/>
            </a:endParaRPr>
          </a:p>
        </p:txBody>
      </p:sp>
      <p:sp>
        <p:nvSpPr>
          <p:cNvPr id="9220" name="Line 8"/>
          <p:cNvSpPr>
            <a:spLocks noChangeShapeType="1"/>
          </p:cNvSpPr>
          <p:nvPr/>
        </p:nvSpPr>
        <p:spPr bwMode="auto">
          <a:xfrm>
            <a:off x="3359150" y="2205038"/>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221" name="Line 9"/>
          <p:cNvSpPr>
            <a:spLocks noChangeShapeType="1"/>
          </p:cNvSpPr>
          <p:nvPr/>
        </p:nvSpPr>
        <p:spPr bwMode="auto">
          <a:xfrm flipV="1">
            <a:off x="4440238" y="17732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222" name="Line 10"/>
          <p:cNvSpPr>
            <a:spLocks noChangeShapeType="1"/>
          </p:cNvSpPr>
          <p:nvPr/>
        </p:nvSpPr>
        <p:spPr bwMode="auto">
          <a:xfrm>
            <a:off x="4440238" y="1773238"/>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224" name="Line 12"/>
          <p:cNvSpPr>
            <a:spLocks noChangeShapeType="1"/>
          </p:cNvSpPr>
          <p:nvPr/>
        </p:nvSpPr>
        <p:spPr bwMode="auto">
          <a:xfrm>
            <a:off x="4440238" y="22050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225" name="Line 13"/>
          <p:cNvSpPr>
            <a:spLocks noChangeShapeType="1"/>
          </p:cNvSpPr>
          <p:nvPr/>
        </p:nvSpPr>
        <p:spPr bwMode="auto">
          <a:xfrm>
            <a:off x="4440238" y="25654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227" name="Line 15"/>
          <p:cNvSpPr>
            <a:spLocks noChangeShapeType="1"/>
          </p:cNvSpPr>
          <p:nvPr/>
        </p:nvSpPr>
        <p:spPr bwMode="auto">
          <a:xfrm>
            <a:off x="5951538" y="2924175"/>
            <a:ext cx="0"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230" name="Line 21"/>
          <p:cNvSpPr>
            <a:spLocks noChangeShapeType="1"/>
          </p:cNvSpPr>
          <p:nvPr/>
        </p:nvSpPr>
        <p:spPr bwMode="auto">
          <a:xfrm>
            <a:off x="2927648" y="1123950"/>
            <a:ext cx="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232" name="Line 28"/>
          <p:cNvSpPr>
            <a:spLocks noChangeShapeType="1"/>
          </p:cNvSpPr>
          <p:nvPr/>
        </p:nvSpPr>
        <p:spPr bwMode="auto">
          <a:xfrm>
            <a:off x="5951538" y="3500438"/>
            <a:ext cx="1800646" cy="5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 name="Rectángulo redondeado 1"/>
          <p:cNvSpPr/>
          <p:nvPr/>
        </p:nvSpPr>
        <p:spPr>
          <a:xfrm>
            <a:off x="1631504" y="332656"/>
            <a:ext cx="2592288" cy="719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RELIGIÓN</a:t>
            </a:r>
          </a:p>
        </p:txBody>
      </p:sp>
      <p:sp>
        <p:nvSpPr>
          <p:cNvPr id="3" name="Rectángulo 2"/>
          <p:cNvSpPr/>
          <p:nvPr/>
        </p:nvSpPr>
        <p:spPr>
          <a:xfrm>
            <a:off x="1631504" y="3140968"/>
            <a:ext cx="2592288" cy="719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¿Obstáculo para alcanzar el progreso?</a:t>
            </a:r>
          </a:p>
        </p:txBody>
      </p:sp>
      <p:sp>
        <p:nvSpPr>
          <p:cNvPr id="4" name="Rectángulo 3"/>
          <p:cNvSpPr/>
          <p:nvPr/>
        </p:nvSpPr>
        <p:spPr>
          <a:xfrm>
            <a:off x="5161260" y="1315514"/>
            <a:ext cx="2376264" cy="7136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Tradición</a:t>
            </a:r>
          </a:p>
        </p:txBody>
      </p:sp>
      <p:sp>
        <p:nvSpPr>
          <p:cNvPr id="5" name="Rectángulo 4"/>
          <p:cNvSpPr/>
          <p:nvPr/>
        </p:nvSpPr>
        <p:spPr>
          <a:xfrm>
            <a:off x="5231904" y="2276475"/>
            <a:ext cx="2305620" cy="647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Modernidad </a:t>
            </a:r>
          </a:p>
        </p:txBody>
      </p:sp>
      <p:sp>
        <p:nvSpPr>
          <p:cNvPr id="6" name="Rectángulo 5"/>
          <p:cNvSpPr/>
          <p:nvPr/>
        </p:nvSpPr>
        <p:spPr>
          <a:xfrm>
            <a:off x="5016500" y="3915825"/>
            <a:ext cx="2285727" cy="5760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1"/>
                </a:solidFill>
              </a:rPr>
              <a:t>secularización</a:t>
            </a:r>
          </a:p>
        </p:txBody>
      </p:sp>
      <p:sp>
        <p:nvSpPr>
          <p:cNvPr id="7" name="Rectángulo redondeado 6"/>
          <p:cNvSpPr/>
          <p:nvPr/>
        </p:nvSpPr>
        <p:spPr>
          <a:xfrm>
            <a:off x="7824192" y="2956498"/>
            <a:ext cx="2878956" cy="904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Religión y modernidad en simbiosis (</a:t>
            </a:r>
            <a:r>
              <a:rPr lang="es-CL" dirty="0" err="1"/>
              <a:t>Lenoir</a:t>
            </a:r>
            <a:r>
              <a:rPr lang="es-CL" dirty="0"/>
              <a:t>)</a:t>
            </a:r>
          </a:p>
        </p:txBody>
      </p:sp>
      <p:sp>
        <p:nvSpPr>
          <p:cNvPr id="8" name="Abrir llave 7"/>
          <p:cNvSpPr/>
          <p:nvPr/>
        </p:nvSpPr>
        <p:spPr>
          <a:xfrm rot="5400000">
            <a:off x="5658947" y="3246897"/>
            <a:ext cx="585181" cy="33567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9" name="Rectángulo redondeado 8"/>
          <p:cNvSpPr/>
          <p:nvPr/>
        </p:nvSpPr>
        <p:spPr>
          <a:xfrm>
            <a:off x="3215680" y="5351839"/>
            <a:ext cx="223361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Ámbito público</a:t>
            </a:r>
          </a:p>
        </p:txBody>
      </p:sp>
      <p:sp>
        <p:nvSpPr>
          <p:cNvPr id="27" name="Rectángulo redondeado 26"/>
          <p:cNvSpPr/>
          <p:nvPr/>
        </p:nvSpPr>
        <p:spPr>
          <a:xfrm>
            <a:off x="5879976" y="5390811"/>
            <a:ext cx="223361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Ámbito privado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ngelit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2997200"/>
            <a:ext cx="31305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Imagen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825" y="2636838"/>
            <a:ext cx="3324225"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Angelito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836613"/>
            <a:ext cx="430371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658665" y="3244334"/>
            <a:ext cx="3024336" cy="369332"/>
          </a:xfrm>
          <a:prstGeom prst="rect">
            <a:avLst/>
          </a:prstGeom>
          <a:noFill/>
        </p:spPr>
        <p:txBody>
          <a:bodyPr wrap="square" rtlCol="0">
            <a:spAutoFit/>
          </a:bodyPr>
          <a:lstStyle/>
          <a:p>
            <a:r>
              <a:rPr lang="es-CL" b="1" dirty="0"/>
              <a:t>Velorio de Angelitos: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774825" y="260350"/>
            <a:ext cx="3529013" cy="1081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600" b="1" dirty="0">
                <a:solidFill>
                  <a:schemeClr val="bg1"/>
                </a:solidFill>
              </a:rPr>
              <a:t>Proyecto modernizador en América Latina</a:t>
            </a:r>
          </a:p>
          <a:p>
            <a:pPr algn="ctr" eaLnBrk="1" fontAlgn="auto" hangingPunct="1">
              <a:spcBef>
                <a:spcPts val="0"/>
              </a:spcBef>
              <a:spcAft>
                <a:spcPts val="0"/>
              </a:spcAft>
              <a:defRPr/>
            </a:pPr>
            <a:r>
              <a:rPr lang="es-ES" sz="1600" b="1" dirty="0">
                <a:solidFill>
                  <a:schemeClr val="bg1"/>
                </a:solidFill>
              </a:rPr>
              <a:t>(Hugo José Suarez):</a:t>
            </a:r>
          </a:p>
        </p:txBody>
      </p:sp>
      <p:sp>
        <p:nvSpPr>
          <p:cNvPr id="4" name="3 Rectángulo redondeado"/>
          <p:cNvSpPr/>
          <p:nvPr/>
        </p:nvSpPr>
        <p:spPr>
          <a:xfrm>
            <a:off x="1992313" y="1773238"/>
            <a:ext cx="2808287" cy="6477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s-ES" sz="1600" dirty="0">
                <a:solidFill>
                  <a:schemeClr val="tx1"/>
                </a:solidFill>
              </a:rPr>
              <a:t>1.Régimen Nacional Popular (1930-1960)</a:t>
            </a:r>
          </a:p>
        </p:txBody>
      </p:sp>
      <p:sp>
        <p:nvSpPr>
          <p:cNvPr id="5" name="4 Rectángulo redondeado"/>
          <p:cNvSpPr/>
          <p:nvPr/>
        </p:nvSpPr>
        <p:spPr>
          <a:xfrm>
            <a:off x="1992313" y="2636838"/>
            <a:ext cx="2879725" cy="57626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s-ES" sz="1600" dirty="0">
                <a:solidFill>
                  <a:schemeClr val="tx1"/>
                </a:solidFill>
              </a:rPr>
              <a:t>2. Autoritarismos (1960-1980</a:t>
            </a:r>
            <a:r>
              <a:rPr lang="es-ES" dirty="0">
                <a:solidFill>
                  <a:schemeClr val="tx1"/>
                </a:solidFill>
              </a:rPr>
              <a:t>)</a:t>
            </a:r>
          </a:p>
        </p:txBody>
      </p:sp>
      <p:sp>
        <p:nvSpPr>
          <p:cNvPr id="6" name="5 Rectángulo redondeado"/>
          <p:cNvSpPr/>
          <p:nvPr/>
        </p:nvSpPr>
        <p:spPr>
          <a:xfrm>
            <a:off x="1992313" y="3429000"/>
            <a:ext cx="2951162" cy="57626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600" dirty="0">
                <a:solidFill>
                  <a:schemeClr val="tx1"/>
                </a:solidFill>
              </a:rPr>
              <a:t>3. Democracia (1980-2000</a:t>
            </a:r>
            <a:r>
              <a:rPr lang="es-ES" dirty="0">
                <a:solidFill>
                  <a:schemeClr val="tx1"/>
                </a:solidFill>
              </a:rPr>
              <a:t>)</a:t>
            </a:r>
          </a:p>
        </p:txBody>
      </p:sp>
      <p:sp>
        <p:nvSpPr>
          <p:cNvPr id="7" name="6 Rectángulo redondeado"/>
          <p:cNvSpPr/>
          <p:nvPr/>
        </p:nvSpPr>
        <p:spPr>
          <a:xfrm>
            <a:off x="6383338" y="3500438"/>
            <a:ext cx="2305050" cy="50482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b="1" dirty="0">
                <a:solidFill>
                  <a:schemeClr val="tx1"/>
                </a:solidFill>
              </a:rPr>
              <a:t>Irrupción de </a:t>
            </a:r>
            <a:r>
              <a:rPr lang="es-ES" b="1" dirty="0" err="1">
                <a:solidFill>
                  <a:schemeClr val="tx1"/>
                </a:solidFill>
              </a:rPr>
              <a:t>NMRs</a:t>
            </a:r>
            <a:endParaRPr lang="es-ES" b="1" dirty="0">
              <a:solidFill>
                <a:schemeClr val="tx1"/>
              </a:solidFill>
            </a:endParaRPr>
          </a:p>
        </p:txBody>
      </p:sp>
      <p:sp>
        <p:nvSpPr>
          <p:cNvPr id="9" name="8 Flecha derecha"/>
          <p:cNvSpPr/>
          <p:nvPr/>
        </p:nvSpPr>
        <p:spPr>
          <a:xfrm>
            <a:off x="5232400" y="3357563"/>
            <a:ext cx="935038" cy="79216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0" name="9 Rectángulo redondeado"/>
          <p:cNvSpPr/>
          <p:nvPr/>
        </p:nvSpPr>
        <p:spPr>
          <a:xfrm>
            <a:off x="7967663" y="1773238"/>
            <a:ext cx="2089150" cy="863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600" dirty="0">
                <a:solidFill>
                  <a:schemeClr val="bg1"/>
                </a:solidFill>
              </a:rPr>
              <a:t>Avance de la globalización </a:t>
            </a:r>
          </a:p>
        </p:txBody>
      </p:sp>
      <p:sp>
        <p:nvSpPr>
          <p:cNvPr id="11" name="10 Rectángulo redondeado"/>
          <p:cNvSpPr/>
          <p:nvPr/>
        </p:nvSpPr>
        <p:spPr>
          <a:xfrm>
            <a:off x="7967663" y="4221163"/>
            <a:ext cx="2449512" cy="5762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600" dirty="0">
                <a:solidFill>
                  <a:schemeClr val="bg1"/>
                </a:solidFill>
              </a:rPr>
              <a:t>Exclusión política</a:t>
            </a:r>
          </a:p>
        </p:txBody>
      </p:sp>
      <p:sp>
        <p:nvSpPr>
          <p:cNvPr id="12" name="11 Rectángulo redondeado"/>
          <p:cNvSpPr/>
          <p:nvPr/>
        </p:nvSpPr>
        <p:spPr>
          <a:xfrm>
            <a:off x="7967663" y="4941888"/>
            <a:ext cx="2449512" cy="5746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600" dirty="0">
                <a:solidFill>
                  <a:schemeClr val="bg1"/>
                </a:solidFill>
              </a:rPr>
              <a:t>Exclusión económica</a:t>
            </a:r>
          </a:p>
        </p:txBody>
      </p:sp>
      <p:sp>
        <p:nvSpPr>
          <p:cNvPr id="13" name="12 Rectángulo redondeado"/>
          <p:cNvSpPr/>
          <p:nvPr/>
        </p:nvSpPr>
        <p:spPr>
          <a:xfrm>
            <a:off x="7967663" y="5661025"/>
            <a:ext cx="2449512" cy="5762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600" dirty="0">
                <a:solidFill>
                  <a:schemeClr val="bg1"/>
                </a:solidFill>
              </a:rPr>
              <a:t>Fracaso reformista de la Iglesia Católica</a:t>
            </a:r>
          </a:p>
        </p:txBody>
      </p:sp>
      <p:cxnSp>
        <p:nvCxnSpPr>
          <p:cNvPr id="15" name="14 Conector recto"/>
          <p:cNvCxnSpPr/>
          <p:nvPr/>
        </p:nvCxnSpPr>
        <p:spPr>
          <a:xfrm>
            <a:off x="7248525" y="2205038"/>
            <a:ext cx="0" cy="1152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7248525" y="2205038"/>
            <a:ext cx="5762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7248525" y="4076700"/>
            <a:ext cx="0" cy="1152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7248525" y="4581525"/>
            <a:ext cx="576263" cy="647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7248525" y="5229225"/>
            <a:ext cx="5762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7248525" y="5229225"/>
            <a:ext cx="576263" cy="647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Rectángulo redondeado"/>
          <p:cNvSpPr/>
          <p:nvPr/>
        </p:nvSpPr>
        <p:spPr>
          <a:xfrm>
            <a:off x="407988" y="4510088"/>
            <a:ext cx="6551612" cy="16557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s-ES" sz="1400" i="1" dirty="0">
                <a:solidFill>
                  <a:schemeClr val="bg1"/>
                </a:solidFill>
              </a:rPr>
              <a:t>“Ahora se percibe que el ofrecimiento católico no se adecua como antes a las demandas de la población, que de manera libre y desordenada se ve en la necesidad de crear referentes simbólicos propios, adaptados  a sus necesidades. Hay pues un “desencuentro” entre la oferta institucional de creencias, particularmente la católica, y las demandas populares”*.</a:t>
            </a:r>
            <a:endParaRPr lang="es-CL" sz="1400" i="1" dirty="0">
              <a:solidFill>
                <a:schemeClr val="bg1"/>
              </a:solidFill>
            </a:endParaRPr>
          </a:p>
        </p:txBody>
      </p:sp>
      <p:sp>
        <p:nvSpPr>
          <p:cNvPr id="12307" name="17 CuadroTexto"/>
          <p:cNvSpPr txBox="1">
            <a:spLocks noChangeArrowheads="1"/>
          </p:cNvSpPr>
          <p:nvPr/>
        </p:nvSpPr>
        <p:spPr bwMode="auto">
          <a:xfrm>
            <a:off x="263525" y="6445250"/>
            <a:ext cx="424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s-ES" altLang="es-CL" sz="1000">
                <a:latin typeface="Candara" panose="020E0502030303020204" pitchFamily="34" charset="0"/>
              </a:rPr>
              <a:t>* SUAREZ, Hugo José. </a:t>
            </a:r>
            <a:r>
              <a:rPr lang="es-ES" altLang="es-CL" sz="1000" i="1">
                <a:latin typeface="Candara" panose="020E0502030303020204" pitchFamily="34" charset="0"/>
              </a:rPr>
              <a:t>Op. cit.,</a:t>
            </a:r>
            <a:r>
              <a:rPr lang="es-ES" altLang="es-CL" sz="1000">
                <a:latin typeface="Candara" panose="020E0502030303020204" pitchFamily="34" charset="0"/>
              </a:rPr>
              <a:t> p. 116.</a:t>
            </a:r>
            <a:endParaRPr lang="es-CL" altLang="es-CL" sz="1000">
              <a:latin typeface="Candara" panose="020E0502030303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95325" y="4076700"/>
            <a:ext cx="10585450" cy="15128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s-ES" sz="1600" i="1" dirty="0">
                <a:solidFill>
                  <a:schemeClr val="bg1"/>
                </a:solidFill>
              </a:rPr>
              <a:t>“La actividad del creyente ha dejado de ser eclesial, esto no quiere decir que estemos ante masas sin religión, todo lo contrario. Se trata de masas creyentes, pero para las cuales los sistemas oficiales de creencias - iglesias - han perdido su atractivo, su capacidad de convencimiento. Ante su incapacidad de convencer y de convocar, se producen curiosas amalgamas entre creencias de diversos orígenes y alcances (orientalismo, brujería, astrología, vudú, etc.).”*</a:t>
            </a:r>
            <a:endParaRPr lang="es-CL" sz="1600" dirty="0">
              <a:solidFill>
                <a:schemeClr val="bg1"/>
              </a:solidFill>
            </a:endParaRPr>
          </a:p>
        </p:txBody>
      </p:sp>
      <p:sp>
        <p:nvSpPr>
          <p:cNvPr id="13315" name="4 CuadroTexto"/>
          <p:cNvSpPr txBox="1">
            <a:spLocks noChangeArrowheads="1"/>
          </p:cNvSpPr>
          <p:nvPr/>
        </p:nvSpPr>
        <p:spPr bwMode="auto">
          <a:xfrm>
            <a:off x="1919288" y="6165850"/>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s-ES" altLang="es-CL" sz="1000">
                <a:latin typeface="Candara" panose="020E0502030303020204" pitchFamily="34" charset="0"/>
              </a:rPr>
              <a:t>*VEGA-CENTENO, Imelda. Sistemas de creencias. Entre la oferta y la demanda simbólicas. [en línea], </a:t>
            </a:r>
            <a:r>
              <a:rPr lang="es-ES" altLang="es-CL" sz="1000" i="1">
                <a:latin typeface="Candara" panose="020E0502030303020204" pitchFamily="34" charset="0"/>
              </a:rPr>
              <a:t>Nueva Sociedad</a:t>
            </a:r>
            <a:r>
              <a:rPr lang="es-ES" altLang="es-CL" sz="1000">
                <a:latin typeface="Candara" panose="020E0502030303020204" pitchFamily="34" charset="0"/>
              </a:rPr>
              <a:t>, N° 136, marzo-abril 1995, s/n.   &lt;</a:t>
            </a:r>
            <a:r>
              <a:rPr lang="es-ES" altLang="es-CL" sz="1000" u="sng">
                <a:latin typeface="Candara" panose="020E0502030303020204" pitchFamily="34" charset="0"/>
                <a:hlinkClick r:id="rId2"/>
              </a:rPr>
              <a:t>http://www.nuso.org/upload/articulos/2405_1.pdf</a:t>
            </a:r>
            <a:r>
              <a:rPr lang="es-ES" altLang="es-CL" sz="1000">
                <a:latin typeface="Candara" panose="020E0502030303020204" pitchFamily="34" charset="0"/>
              </a:rPr>
              <a:t>&gt;, [Consulta: 11 de febrero de 2008]</a:t>
            </a:r>
            <a:endParaRPr lang="es-CL" altLang="es-CL" sz="1000">
              <a:latin typeface="Candara" panose="020E0502030303020204" pitchFamily="34" charset="0"/>
            </a:endParaRPr>
          </a:p>
        </p:txBody>
      </p:sp>
      <p:sp>
        <p:nvSpPr>
          <p:cNvPr id="6" name="5 Rectángulo redondeado"/>
          <p:cNvSpPr/>
          <p:nvPr/>
        </p:nvSpPr>
        <p:spPr>
          <a:xfrm>
            <a:off x="1924050" y="1016000"/>
            <a:ext cx="3235325" cy="108108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s-ES_tradnl" sz="1600" dirty="0"/>
              <a:t>De acuerdo al antropólogo </a:t>
            </a:r>
            <a:r>
              <a:rPr lang="es-ES_tradnl" sz="1600" b="1" i="1" dirty="0"/>
              <a:t>Daniel </a:t>
            </a:r>
            <a:r>
              <a:rPr lang="es-ES_tradnl" sz="1600" b="1" i="1" dirty="0" err="1"/>
              <a:t>Míguez</a:t>
            </a:r>
            <a:r>
              <a:rPr lang="es-ES_tradnl" sz="1600" dirty="0"/>
              <a:t>, el control de lo sagrado se ha diversificado:</a:t>
            </a:r>
            <a:endParaRPr lang="es-CL" sz="1600" dirty="0"/>
          </a:p>
        </p:txBody>
      </p:sp>
      <p:sp>
        <p:nvSpPr>
          <p:cNvPr id="7" name="6 Flecha abajo"/>
          <p:cNvSpPr/>
          <p:nvPr/>
        </p:nvSpPr>
        <p:spPr>
          <a:xfrm>
            <a:off x="7805738" y="2997200"/>
            <a:ext cx="1098550" cy="7191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p>
        </p:txBody>
      </p:sp>
      <p:sp>
        <p:nvSpPr>
          <p:cNvPr id="8" name="7 Rectángulo redondeado"/>
          <p:cNvSpPr/>
          <p:nvPr/>
        </p:nvSpPr>
        <p:spPr>
          <a:xfrm>
            <a:off x="6527800" y="765175"/>
            <a:ext cx="3816350" cy="79216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600" dirty="0">
                <a:solidFill>
                  <a:schemeClr val="tx1"/>
                </a:solidFill>
              </a:rPr>
              <a:t>Para la década del ’40 y ’50 avance del pentecostalismo (sectores populares)</a:t>
            </a:r>
            <a:endParaRPr lang="es-CL" sz="1600" dirty="0">
              <a:solidFill>
                <a:schemeClr val="tx1"/>
              </a:solidFill>
            </a:endParaRPr>
          </a:p>
        </p:txBody>
      </p:sp>
      <p:sp>
        <p:nvSpPr>
          <p:cNvPr id="9" name="8 Rectángulo redondeado"/>
          <p:cNvSpPr/>
          <p:nvPr/>
        </p:nvSpPr>
        <p:spPr>
          <a:xfrm>
            <a:off x="6527800" y="1920875"/>
            <a:ext cx="3816350" cy="7874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600" dirty="0">
                <a:solidFill>
                  <a:schemeClr val="tx1"/>
                </a:solidFill>
              </a:rPr>
              <a:t>Para 1980, expansión de la Nueva Era (sectores medios)</a:t>
            </a:r>
            <a:endParaRPr lang="es-CL" sz="1600" dirty="0">
              <a:solidFill>
                <a:schemeClr val="tx1"/>
              </a:solidFill>
            </a:endParaRPr>
          </a:p>
        </p:txBody>
      </p:sp>
      <p:sp>
        <p:nvSpPr>
          <p:cNvPr id="10" name="9 Abrir llave"/>
          <p:cNvSpPr/>
          <p:nvPr/>
        </p:nvSpPr>
        <p:spPr>
          <a:xfrm>
            <a:off x="5880100" y="908050"/>
            <a:ext cx="431800" cy="15128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C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167438" y="1268413"/>
            <a:ext cx="3816350" cy="5762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600" i="1" dirty="0">
                <a:solidFill>
                  <a:schemeClr val="bg1"/>
                </a:solidFill>
              </a:rPr>
              <a:t>1. Religiones eficaces ante la demanda de sentido</a:t>
            </a:r>
            <a:endParaRPr lang="es-CL" sz="1600" dirty="0">
              <a:solidFill>
                <a:schemeClr val="bg1"/>
              </a:solidFill>
            </a:endParaRPr>
          </a:p>
        </p:txBody>
      </p:sp>
      <p:sp>
        <p:nvSpPr>
          <p:cNvPr id="3" name="2 Rectángulo redondeado"/>
          <p:cNvSpPr/>
          <p:nvPr/>
        </p:nvSpPr>
        <p:spPr>
          <a:xfrm>
            <a:off x="6167438" y="2133600"/>
            <a:ext cx="3816350" cy="5746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600" i="1" dirty="0">
                <a:solidFill>
                  <a:schemeClr val="bg1"/>
                </a:solidFill>
              </a:rPr>
              <a:t>2. Religiones encantadas</a:t>
            </a:r>
            <a:endParaRPr lang="es-CL" sz="1600" dirty="0">
              <a:solidFill>
                <a:schemeClr val="bg1"/>
              </a:solidFill>
            </a:endParaRPr>
          </a:p>
        </p:txBody>
      </p:sp>
      <p:sp>
        <p:nvSpPr>
          <p:cNvPr id="4" name="3 Rectángulo redondeado"/>
          <p:cNvSpPr/>
          <p:nvPr/>
        </p:nvSpPr>
        <p:spPr>
          <a:xfrm>
            <a:off x="6167438" y="2997200"/>
            <a:ext cx="3816350" cy="5762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600" i="1" dirty="0">
                <a:solidFill>
                  <a:schemeClr val="bg1"/>
                </a:solidFill>
              </a:rPr>
              <a:t>3. Religiones de Éxtasis</a:t>
            </a:r>
            <a:endParaRPr lang="es-CL" sz="1600" dirty="0">
              <a:solidFill>
                <a:schemeClr val="bg1"/>
              </a:solidFill>
            </a:endParaRPr>
          </a:p>
        </p:txBody>
      </p:sp>
      <p:sp>
        <p:nvSpPr>
          <p:cNvPr id="5" name="4 Rectángulo redondeado"/>
          <p:cNvSpPr/>
          <p:nvPr/>
        </p:nvSpPr>
        <p:spPr>
          <a:xfrm>
            <a:off x="695325" y="4149725"/>
            <a:ext cx="10585450" cy="15113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s-ES" sz="1600" i="1" dirty="0"/>
              <a:t>“Los nuevos creyentes van a la búsqueda de una satisfacción interior, de un desarrollo personal vinculado a un enriquecimiento de la conciencia, o de una realización de tipo místico. Pueden organizar su espiritualidad a partir de materiales heterogéneos, procedentes de ámbitos muy variados como si de piezas de un rompecabezas se tratara.”*</a:t>
            </a:r>
            <a:endParaRPr lang="es-CL" sz="1600" i="1" dirty="0"/>
          </a:p>
        </p:txBody>
      </p:sp>
      <p:sp>
        <p:nvSpPr>
          <p:cNvPr id="14342" name="5 CuadroTexto"/>
          <p:cNvSpPr txBox="1">
            <a:spLocks noChangeArrowheads="1"/>
          </p:cNvSpPr>
          <p:nvPr/>
        </p:nvSpPr>
        <p:spPr bwMode="auto">
          <a:xfrm>
            <a:off x="334963" y="6092825"/>
            <a:ext cx="11017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0"/>
              </a:spcBef>
              <a:buClrTx/>
              <a:buSzTx/>
              <a:buFontTx/>
              <a:buNone/>
            </a:pPr>
            <a:r>
              <a:rPr lang="es-ES" altLang="es-CL" sz="1000">
                <a:latin typeface="Candara" panose="020E0502030303020204" pitchFamily="34" charset="0"/>
              </a:rPr>
              <a:t>* MORALES, Yolanda. La desaparición de la religión como sistema simbólico tradicional y la aparición de nuevos movimientos portadores de nuevos significados ideológicos. </a:t>
            </a:r>
            <a:r>
              <a:rPr lang="es-CL" altLang="es-CL" sz="1000">
                <a:latin typeface="Candara" panose="020E0502030303020204" pitchFamily="34" charset="0"/>
              </a:rPr>
              <a:t>[en línea] </a:t>
            </a:r>
            <a:r>
              <a:rPr lang="es-ES" altLang="es-CL" sz="1000">
                <a:latin typeface="Candara" panose="020E0502030303020204" pitchFamily="34" charset="0"/>
              </a:rPr>
              <a:t>En: </a:t>
            </a:r>
            <a:r>
              <a:rPr lang="es-ES" altLang="es-CL" sz="1000" i="1">
                <a:latin typeface="Candara" panose="020E0502030303020204" pitchFamily="34" charset="0"/>
              </a:rPr>
              <a:t>II jornadas de sociología. El fenómeno religioso, presencia de la religión y la religiosidad en sociedades avanzadas</a:t>
            </a:r>
            <a:r>
              <a:rPr lang="es-ES" altLang="es-CL" sz="1000">
                <a:latin typeface="Candara" panose="020E0502030303020204" pitchFamily="34" charset="0"/>
              </a:rPr>
              <a:t>, Sevilla, 13 y 14 de junio de 2007,</a:t>
            </a:r>
            <a:r>
              <a:rPr lang="es-CL" altLang="es-CL" sz="1000">
                <a:latin typeface="Candara" panose="020E0502030303020204" pitchFamily="34" charset="0"/>
              </a:rPr>
              <a:t> p. 11. </a:t>
            </a:r>
            <a:r>
              <a:rPr lang="es-CL" altLang="es-CL" sz="1000" u="sng">
                <a:latin typeface="Candara" panose="020E0502030303020204" pitchFamily="34" charset="0"/>
                <a:hlinkClick r:id="rId2"/>
              </a:rPr>
              <a:t>http://www.centrodeestudiosandaluces.info/cursos/adjuntos/3145109.pdf</a:t>
            </a:r>
            <a:r>
              <a:rPr lang="es-CL" altLang="es-CL" sz="1000">
                <a:latin typeface="Candara" panose="020E0502030303020204" pitchFamily="34" charset="0"/>
              </a:rPr>
              <a:t>  </a:t>
            </a:r>
            <a:r>
              <a:rPr lang="es-ES" altLang="es-CL" sz="1000">
                <a:latin typeface="Candara" panose="020E0502030303020204" pitchFamily="34" charset="0"/>
              </a:rPr>
              <a:t> [consulta: 22 de junio de 2008].</a:t>
            </a:r>
            <a:endParaRPr lang="es-CL" altLang="es-CL" sz="1000">
              <a:latin typeface="Candara" panose="020E0502030303020204" pitchFamily="34" charset="0"/>
            </a:endParaRPr>
          </a:p>
        </p:txBody>
      </p:sp>
      <p:sp>
        <p:nvSpPr>
          <p:cNvPr id="9" name="8 Rectángulo redondeado"/>
          <p:cNvSpPr/>
          <p:nvPr/>
        </p:nvSpPr>
        <p:spPr>
          <a:xfrm>
            <a:off x="2198688" y="1268413"/>
            <a:ext cx="3092450" cy="143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600" dirty="0"/>
              <a:t>El Doctor Oro, establece 3 características  centrales que poseen las </a:t>
            </a:r>
            <a:r>
              <a:rPr lang="es-ES_tradnl" sz="1600" b="1" u="sng" dirty="0"/>
              <a:t>nuevas alternativas religiosas</a:t>
            </a:r>
            <a:r>
              <a:rPr lang="es-ES_tradnl" sz="1600" u="sng" dirty="0"/>
              <a:t> </a:t>
            </a:r>
            <a:r>
              <a:rPr lang="es-ES_tradnl" sz="1600" dirty="0"/>
              <a:t>en Brasil:</a:t>
            </a:r>
            <a:endParaRPr lang="es-CL" sz="1600" dirty="0"/>
          </a:p>
        </p:txBody>
      </p:sp>
      <p:sp>
        <p:nvSpPr>
          <p:cNvPr id="10" name="9 Abrir llave"/>
          <p:cNvSpPr/>
          <p:nvPr/>
        </p:nvSpPr>
        <p:spPr>
          <a:xfrm>
            <a:off x="5591175" y="1484313"/>
            <a:ext cx="288925" cy="18002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CL"/>
          </a:p>
        </p:txBody>
      </p:sp>
      <p:sp>
        <p:nvSpPr>
          <p:cNvPr id="6" name="Flecha abajo 5"/>
          <p:cNvSpPr/>
          <p:nvPr/>
        </p:nvSpPr>
        <p:spPr>
          <a:xfrm>
            <a:off x="3143250" y="3140075"/>
            <a:ext cx="1296988" cy="57626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448300" y="606425"/>
            <a:ext cx="6119813" cy="180022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s-ES_tradnl" sz="1600" i="1" dirty="0"/>
              <a:t>“[…]las brújulas de antaño</a:t>
            </a:r>
            <a:r>
              <a:rPr lang="es-ES_tradnl" sz="1600" dirty="0"/>
              <a:t> </a:t>
            </a:r>
            <a:r>
              <a:rPr lang="es-ES_tradnl" sz="1600" i="1" dirty="0"/>
              <a:t>ya no sirven porque es todo el territorio el que ha cambiado drásticamente. Surge, entonces, la necesidad de reconstrucción social de un orden significativo en el cual reconocerse y en torno al cual orientar la vida”.</a:t>
            </a:r>
            <a:r>
              <a:rPr lang="es-ES" sz="1600" dirty="0"/>
              <a:t>*</a:t>
            </a:r>
            <a:endParaRPr lang="es-CL" sz="1600" dirty="0"/>
          </a:p>
        </p:txBody>
      </p:sp>
      <p:sp>
        <p:nvSpPr>
          <p:cNvPr id="15363" name="2 CuadroTexto"/>
          <p:cNvSpPr txBox="1">
            <a:spLocks noChangeArrowheads="1"/>
          </p:cNvSpPr>
          <p:nvPr/>
        </p:nvSpPr>
        <p:spPr bwMode="auto">
          <a:xfrm>
            <a:off x="479425" y="6308725"/>
            <a:ext cx="11088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0"/>
              </a:spcBef>
              <a:buClrTx/>
              <a:buSzTx/>
              <a:buFontTx/>
              <a:buNone/>
            </a:pPr>
            <a:r>
              <a:rPr lang="es-ES" altLang="es-CL" sz="1000">
                <a:latin typeface="Candara" panose="020E0502030303020204" pitchFamily="34" charset="0"/>
              </a:rPr>
              <a:t>* PARKER, Cristián. </a:t>
            </a:r>
            <a:r>
              <a:rPr lang="es-ES" altLang="es-CL" sz="1000" i="1">
                <a:latin typeface="Candara" panose="020E0502030303020204" pitchFamily="34" charset="0"/>
              </a:rPr>
              <a:t>Los jóvenes chilenos: cambios culturales; perspectivas para el siglo XXI.</a:t>
            </a:r>
            <a:r>
              <a:rPr lang="es-ES" altLang="es-CL" sz="1000">
                <a:latin typeface="Candara" panose="020E0502030303020204" pitchFamily="34" charset="0"/>
              </a:rPr>
              <a:t> Santiago de Chile,</a:t>
            </a:r>
            <a:r>
              <a:rPr lang="es-ES" altLang="es-CL" sz="1000" i="1">
                <a:latin typeface="Candara" panose="020E0502030303020204" pitchFamily="34" charset="0"/>
              </a:rPr>
              <a:t> </a:t>
            </a:r>
            <a:r>
              <a:rPr lang="es-ES" altLang="es-CL" sz="1000">
                <a:latin typeface="Candara" panose="020E0502030303020204" pitchFamily="34" charset="0"/>
              </a:rPr>
              <a:t>Unidad de Estudios Prospectivos</a:t>
            </a:r>
            <a:r>
              <a:rPr lang="es-ES" altLang="es-CL" sz="1000" i="1">
                <a:latin typeface="Candara" panose="020E0502030303020204" pitchFamily="34" charset="0"/>
              </a:rPr>
              <a:t>, </a:t>
            </a:r>
            <a:r>
              <a:rPr lang="es-ES" altLang="es-CL" sz="1000">
                <a:latin typeface="Candara" panose="020E0502030303020204" pitchFamily="34" charset="0"/>
              </a:rPr>
              <a:t>MIDEPLAN-Instituto de Estudios Avanzados, Universidad de Santiago.</a:t>
            </a:r>
            <a:r>
              <a:rPr lang="es-ES" altLang="es-CL" sz="1000" i="1">
                <a:latin typeface="Candara" panose="020E0502030303020204" pitchFamily="34" charset="0"/>
              </a:rPr>
              <a:t> </a:t>
            </a:r>
            <a:r>
              <a:rPr lang="es-ES" altLang="es-CL" sz="1000">
                <a:latin typeface="Candara" panose="020E0502030303020204" pitchFamily="34" charset="0"/>
              </a:rPr>
              <a:t> 2000,</a:t>
            </a:r>
            <a:r>
              <a:rPr lang="es-ES" altLang="es-CL" sz="1000" i="1">
                <a:latin typeface="Candara" panose="020E0502030303020204" pitchFamily="34" charset="0"/>
              </a:rPr>
              <a:t> </a:t>
            </a:r>
            <a:r>
              <a:rPr lang="es-ES" altLang="es-CL" sz="1000">
                <a:latin typeface="Candara" panose="020E0502030303020204" pitchFamily="34" charset="0"/>
              </a:rPr>
              <a:t> p.88</a:t>
            </a:r>
            <a:endParaRPr lang="es-CL" altLang="es-CL" sz="1000">
              <a:latin typeface="Candara" panose="020E0502030303020204" pitchFamily="34" charset="0"/>
            </a:endParaRPr>
          </a:p>
        </p:txBody>
      </p:sp>
      <p:sp>
        <p:nvSpPr>
          <p:cNvPr id="4" name="3 Rectángulo redondeado"/>
          <p:cNvSpPr/>
          <p:nvPr/>
        </p:nvSpPr>
        <p:spPr>
          <a:xfrm>
            <a:off x="1919288" y="620713"/>
            <a:ext cx="3024187" cy="6477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dirty="0">
                <a:solidFill>
                  <a:schemeClr val="tx1"/>
                </a:solidFill>
              </a:rPr>
              <a:t>Proyecto modernizador en CRISIS:</a:t>
            </a:r>
            <a:endParaRPr lang="es-CL" dirty="0">
              <a:solidFill>
                <a:schemeClr val="tx1"/>
              </a:solidFill>
            </a:endParaRPr>
          </a:p>
        </p:txBody>
      </p:sp>
      <p:sp>
        <p:nvSpPr>
          <p:cNvPr id="6" name="5 Flecha abajo"/>
          <p:cNvSpPr/>
          <p:nvPr/>
        </p:nvSpPr>
        <p:spPr>
          <a:xfrm>
            <a:off x="2819400" y="1506538"/>
            <a:ext cx="1223963" cy="93503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p>
        </p:txBody>
      </p:sp>
      <p:sp>
        <p:nvSpPr>
          <p:cNvPr id="7" name="6 Rectángulo redondeado"/>
          <p:cNvSpPr/>
          <p:nvPr/>
        </p:nvSpPr>
        <p:spPr>
          <a:xfrm>
            <a:off x="1912938" y="2620963"/>
            <a:ext cx="3030537" cy="80803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600" dirty="0">
                <a:solidFill>
                  <a:schemeClr val="bg1"/>
                </a:solidFill>
              </a:rPr>
              <a:t>Declive de las identidades de clase y nación (J. Larraín)</a:t>
            </a:r>
            <a:endParaRPr lang="es-CL" sz="1600" dirty="0">
              <a:solidFill>
                <a:schemeClr val="bg1"/>
              </a:solidFill>
            </a:endParaRPr>
          </a:p>
        </p:txBody>
      </p:sp>
      <p:sp>
        <p:nvSpPr>
          <p:cNvPr id="8" name="7 Rectángulo redondeado"/>
          <p:cNvSpPr/>
          <p:nvPr/>
        </p:nvSpPr>
        <p:spPr>
          <a:xfrm>
            <a:off x="6311900" y="3213100"/>
            <a:ext cx="3240088" cy="7921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dirty="0">
                <a:solidFill>
                  <a:schemeClr val="bg1"/>
                </a:solidFill>
              </a:rPr>
              <a:t>Surgimiento de nuevas formas de </a:t>
            </a:r>
            <a:r>
              <a:rPr lang="es-ES_tradnl" dirty="0" err="1">
                <a:solidFill>
                  <a:schemeClr val="bg1"/>
                </a:solidFill>
              </a:rPr>
              <a:t>asociatividad</a:t>
            </a:r>
            <a:endParaRPr lang="es-CL" dirty="0">
              <a:solidFill>
                <a:schemeClr val="bg1"/>
              </a:solidFill>
            </a:endParaRPr>
          </a:p>
        </p:txBody>
      </p:sp>
      <p:pic>
        <p:nvPicPr>
          <p:cNvPr id="153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3609975"/>
            <a:ext cx="4968875"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de flecha"/>
          <p:cNvCxnSpPr/>
          <p:nvPr/>
        </p:nvCxnSpPr>
        <p:spPr>
          <a:xfrm>
            <a:off x="7824788" y="2549525"/>
            <a:ext cx="0" cy="503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3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4165600"/>
            <a:ext cx="5761037"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311900" y="1844675"/>
            <a:ext cx="4032250" cy="5762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600" dirty="0">
                <a:solidFill>
                  <a:schemeClr val="bg1"/>
                </a:solidFill>
              </a:rPr>
              <a:t>3. Transformación del campo educacional</a:t>
            </a:r>
            <a:endParaRPr lang="es-CL" sz="1600" dirty="0">
              <a:solidFill>
                <a:schemeClr val="bg1"/>
              </a:solidFill>
            </a:endParaRPr>
          </a:p>
        </p:txBody>
      </p:sp>
      <p:sp>
        <p:nvSpPr>
          <p:cNvPr id="3" name="2 Rectángulo redondeado"/>
          <p:cNvSpPr/>
          <p:nvPr/>
        </p:nvSpPr>
        <p:spPr>
          <a:xfrm>
            <a:off x="6313488" y="1074738"/>
            <a:ext cx="4032250" cy="5762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600" dirty="0">
                <a:solidFill>
                  <a:schemeClr val="bg1"/>
                </a:solidFill>
              </a:rPr>
              <a:t>2. Masificación e influencia de las NTIC</a:t>
            </a:r>
            <a:endParaRPr lang="es-CL" sz="1600" dirty="0">
              <a:solidFill>
                <a:schemeClr val="bg1"/>
              </a:solidFill>
            </a:endParaRPr>
          </a:p>
        </p:txBody>
      </p:sp>
      <p:sp>
        <p:nvSpPr>
          <p:cNvPr id="4" name="3 Rectángulo redondeado"/>
          <p:cNvSpPr/>
          <p:nvPr/>
        </p:nvSpPr>
        <p:spPr>
          <a:xfrm>
            <a:off x="6313488" y="2647950"/>
            <a:ext cx="4032250" cy="5762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600" dirty="0">
                <a:solidFill>
                  <a:schemeClr val="bg1"/>
                </a:solidFill>
              </a:rPr>
              <a:t>4. Protagonismo de nuevos movimientos sociales</a:t>
            </a:r>
            <a:endParaRPr lang="es-CL" sz="1600" dirty="0">
              <a:solidFill>
                <a:schemeClr val="bg1"/>
              </a:solidFill>
            </a:endParaRPr>
          </a:p>
        </p:txBody>
      </p:sp>
      <p:sp>
        <p:nvSpPr>
          <p:cNvPr id="5" name="4 Rectángulo redondeado"/>
          <p:cNvSpPr/>
          <p:nvPr/>
        </p:nvSpPr>
        <p:spPr>
          <a:xfrm>
            <a:off x="6311900" y="260350"/>
            <a:ext cx="4032250" cy="5762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600" dirty="0">
                <a:solidFill>
                  <a:schemeClr val="bg1"/>
                </a:solidFill>
              </a:rPr>
              <a:t>1. Instauración de una cultura de consumo</a:t>
            </a:r>
            <a:endParaRPr lang="es-CL" sz="1600" dirty="0">
              <a:solidFill>
                <a:schemeClr val="bg1"/>
              </a:solidFill>
            </a:endParaRPr>
          </a:p>
        </p:txBody>
      </p:sp>
      <p:sp>
        <p:nvSpPr>
          <p:cNvPr id="6" name="5 Abrir llave"/>
          <p:cNvSpPr/>
          <p:nvPr/>
        </p:nvSpPr>
        <p:spPr>
          <a:xfrm>
            <a:off x="5292725" y="404813"/>
            <a:ext cx="503238" cy="280828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CL"/>
          </a:p>
        </p:txBody>
      </p:sp>
      <p:sp>
        <p:nvSpPr>
          <p:cNvPr id="7" name="6 Rectángulo redondeado"/>
          <p:cNvSpPr/>
          <p:nvPr/>
        </p:nvSpPr>
        <p:spPr>
          <a:xfrm>
            <a:off x="623888" y="1125538"/>
            <a:ext cx="4535487"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s-ES_tradnl" sz="1600" dirty="0"/>
              <a:t>Para C. Parker, existen 4 factores que influyen en el cambio cultural  y el debilitamiento del catolicismo en A. Latina:</a:t>
            </a:r>
            <a:endParaRPr lang="es-CL" sz="1600" dirty="0"/>
          </a:p>
        </p:txBody>
      </p:sp>
      <p:pic>
        <p:nvPicPr>
          <p:cNvPr id="163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2805113"/>
            <a:ext cx="3906838"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3402013"/>
            <a:ext cx="2073275" cy="29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400" y="4005263"/>
            <a:ext cx="33464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4868863"/>
            <a:ext cx="3259138"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TotalTime>
  <Words>821</Words>
  <Application>Microsoft Office PowerPoint</Application>
  <PresentationFormat>Panorámica</PresentationFormat>
  <Paragraphs>66</Paragraphs>
  <Slides>14</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Arial</vt:lpstr>
      <vt:lpstr>Calibri</vt:lpstr>
      <vt:lpstr>Cambria</vt:lpstr>
      <vt:lpstr>Candara</vt:lpstr>
      <vt:lpstr>Century Gothic</vt:lpstr>
      <vt:lpstr>Constantia</vt:lpstr>
      <vt:lpstr>Wingdings 2</vt:lpstr>
      <vt:lpstr>Wingdings 3</vt:lpstr>
      <vt:lpstr>Ion</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LUIS BAHAMONDES GONZALEZ</dc:creator>
  <cp:lastModifiedBy>LUIS ANDRES BAHAMONDES GONZALEZ</cp:lastModifiedBy>
  <cp:revision>72</cp:revision>
  <dcterms:created xsi:type="dcterms:W3CDTF">2012-03-28T14:29:54Z</dcterms:created>
  <dcterms:modified xsi:type="dcterms:W3CDTF">2021-03-17T19:18:19Z</dcterms:modified>
</cp:coreProperties>
</file>