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4" r:id="rId1"/>
  </p:sldMasterIdLst>
  <p:sldIdLst>
    <p:sldId id="303" r:id="rId2"/>
    <p:sldId id="308" r:id="rId3"/>
    <p:sldId id="313" r:id="rId4"/>
    <p:sldId id="314" r:id="rId5"/>
    <p:sldId id="309" r:id="rId6"/>
    <p:sldId id="310" r:id="rId7"/>
    <p:sldId id="315" r:id="rId8"/>
    <p:sldId id="317" r:id="rId9"/>
    <p:sldId id="307" r:id="rId10"/>
  </p:sldIdLst>
  <p:sldSz cx="12192000" cy="6858000"/>
  <p:notesSz cx="6858000" cy="91440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2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AB4E21-3D23-4193-B77F-17018BDF818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735953C-7558-41CD-BD1C-FE459A66A25F}">
      <dgm:prSet phldrT="[Texto]" custT="1"/>
      <dgm:spPr/>
      <dgm:t>
        <a:bodyPr/>
        <a:lstStyle/>
        <a:p>
          <a:r>
            <a:rPr lang="es-ES" sz="1600" dirty="0"/>
            <a:t>1</a:t>
          </a:r>
        </a:p>
      </dgm:t>
    </dgm:pt>
    <dgm:pt modelId="{D9D3DA2D-FBE3-4971-9697-57022597F80B}" type="parTrans" cxnId="{D6F72765-2A81-4455-B7C3-EBFFE9656546}">
      <dgm:prSet/>
      <dgm:spPr/>
      <dgm:t>
        <a:bodyPr/>
        <a:lstStyle/>
        <a:p>
          <a:endParaRPr lang="es-ES" sz="1600"/>
        </a:p>
      </dgm:t>
    </dgm:pt>
    <dgm:pt modelId="{2A9906D8-AE45-42A2-871C-3930CABFEAAD}" type="sibTrans" cxnId="{D6F72765-2A81-4455-B7C3-EBFFE9656546}">
      <dgm:prSet/>
      <dgm:spPr/>
      <dgm:t>
        <a:bodyPr/>
        <a:lstStyle/>
        <a:p>
          <a:endParaRPr lang="es-ES" sz="1600"/>
        </a:p>
      </dgm:t>
    </dgm:pt>
    <dgm:pt modelId="{1669DF94-E4A9-4DE3-B869-AB35136CF82E}">
      <dgm:prSet phldrT="[Texto]" custT="1"/>
      <dgm:spPr/>
      <dgm:t>
        <a:bodyPr/>
        <a:lstStyle/>
        <a:p>
          <a:r>
            <a:rPr lang="es-ES" sz="1600" dirty="0"/>
            <a:t>Que no se conozcan las respuestas</a:t>
          </a:r>
        </a:p>
      </dgm:t>
    </dgm:pt>
    <dgm:pt modelId="{0C55E56A-0AC0-407C-8FC0-995338E2DBB1}" type="parTrans" cxnId="{C3C96AAC-15C2-4537-8602-1E4F6513283C}">
      <dgm:prSet/>
      <dgm:spPr/>
      <dgm:t>
        <a:bodyPr/>
        <a:lstStyle/>
        <a:p>
          <a:endParaRPr lang="es-ES" sz="1600"/>
        </a:p>
      </dgm:t>
    </dgm:pt>
    <dgm:pt modelId="{1CC3D630-D607-42B2-8E02-9393AED53D1A}" type="sibTrans" cxnId="{C3C96AAC-15C2-4537-8602-1E4F6513283C}">
      <dgm:prSet/>
      <dgm:spPr/>
      <dgm:t>
        <a:bodyPr/>
        <a:lstStyle/>
        <a:p>
          <a:endParaRPr lang="es-ES" sz="1600"/>
        </a:p>
      </dgm:t>
    </dgm:pt>
    <dgm:pt modelId="{B4A369E4-8076-48A7-9DAE-4F8AB0DEF81C}">
      <dgm:prSet phldrT="[Texto]" custT="1"/>
      <dgm:spPr/>
      <dgm:t>
        <a:bodyPr/>
        <a:lstStyle/>
        <a:p>
          <a:r>
            <a:rPr lang="es-ES" sz="1600" dirty="0"/>
            <a:t>2</a:t>
          </a:r>
        </a:p>
      </dgm:t>
    </dgm:pt>
    <dgm:pt modelId="{D4E43F21-8979-457D-ACBB-CE2B98550FE5}" type="parTrans" cxnId="{DF788634-F188-431D-BAB1-A180078DCA2A}">
      <dgm:prSet/>
      <dgm:spPr/>
      <dgm:t>
        <a:bodyPr/>
        <a:lstStyle/>
        <a:p>
          <a:endParaRPr lang="es-ES" sz="1600"/>
        </a:p>
      </dgm:t>
    </dgm:pt>
    <dgm:pt modelId="{3021C82C-CBE9-4087-AF4F-32D415377584}" type="sibTrans" cxnId="{DF788634-F188-431D-BAB1-A180078DCA2A}">
      <dgm:prSet/>
      <dgm:spPr/>
      <dgm:t>
        <a:bodyPr/>
        <a:lstStyle/>
        <a:p>
          <a:endParaRPr lang="es-ES" sz="1600"/>
        </a:p>
      </dgm:t>
    </dgm:pt>
    <dgm:pt modelId="{ED8D5B86-2F18-49FF-859B-9DE06CB4C99D}">
      <dgm:prSet phldrT="[Texto]" custT="1"/>
      <dgm:spPr/>
      <dgm:t>
        <a:bodyPr/>
        <a:lstStyle/>
        <a:p>
          <a:r>
            <a:rPr lang="es-ES" sz="1600" dirty="0"/>
            <a:t>3</a:t>
          </a:r>
        </a:p>
      </dgm:t>
    </dgm:pt>
    <dgm:pt modelId="{553D9C8B-8AB6-4633-A6BB-0959E9743C9C}" type="parTrans" cxnId="{1581D2A2-BB74-49C3-B451-15C6E751C1AB}">
      <dgm:prSet/>
      <dgm:spPr/>
      <dgm:t>
        <a:bodyPr/>
        <a:lstStyle/>
        <a:p>
          <a:endParaRPr lang="es-ES" sz="1600"/>
        </a:p>
      </dgm:t>
    </dgm:pt>
    <dgm:pt modelId="{FCD6F5D7-6CA8-40B7-AC11-962FDE65D500}" type="sibTrans" cxnId="{1581D2A2-BB74-49C3-B451-15C6E751C1AB}">
      <dgm:prSet/>
      <dgm:spPr/>
      <dgm:t>
        <a:bodyPr/>
        <a:lstStyle/>
        <a:p>
          <a:endParaRPr lang="es-ES" sz="1600"/>
        </a:p>
      </dgm:t>
    </dgm:pt>
    <dgm:pt modelId="{12895410-1EC2-49C8-A0EC-5B3C7D02A0DA}">
      <dgm:prSet phldrT="[Texto]" custT="1"/>
      <dgm:spPr/>
      <dgm:t>
        <a:bodyPr/>
        <a:lstStyle/>
        <a:p>
          <a:r>
            <a:rPr lang="es-ES" sz="1600" dirty="0"/>
            <a:t>Que implique usar medios ético </a:t>
          </a:r>
        </a:p>
      </dgm:t>
    </dgm:pt>
    <dgm:pt modelId="{30C69772-C93D-4F0D-8E76-AAB93C5C5368}" type="parTrans" cxnId="{0600F628-EFF1-436A-8A51-C325E02F2587}">
      <dgm:prSet/>
      <dgm:spPr/>
      <dgm:t>
        <a:bodyPr/>
        <a:lstStyle/>
        <a:p>
          <a:endParaRPr lang="es-ES" sz="1600"/>
        </a:p>
      </dgm:t>
    </dgm:pt>
    <dgm:pt modelId="{09EB3BB6-3754-422B-9F22-E472422B58F9}" type="sibTrans" cxnId="{0600F628-EFF1-436A-8A51-C325E02F2587}">
      <dgm:prSet/>
      <dgm:spPr/>
      <dgm:t>
        <a:bodyPr/>
        <a:lstStyle/>
        <a:p>
          <a:endParaRPr lang="es-ES" sz="1600"/>
        </a:p>
      </dgm:t>
    </dgm:pt>
    <dgm:pt modelId="{C14ABA72-22B1-49BE-8440-FD5C55553D7A}">
      <dgm:prSet phldrT="[Texto]" custT="1"/>
      <dgm:spPr/>
      <dgm:t>
        <a:bodyPr/>
        <a:lstStyle/>
        <a:p>
          <a:r>
            <a:rPr lang="es-ES" sz="1600" dirty="0"/>
            <a:t>Que sean claras</a:t>
          </a:r>
        </a:p>
      </dgm:t>
    </dgm:pt>
    <dgm:pt modelId="{900AB814-B666-4F1E-8346-5F1AC5C7754A}" type="parTrans" cxnId="{1944BCA6-0BFF-4BC3-84F6-220792766B91}">
      <dgm:prSet/>
      <dgm:spPr/>
      <dgm:t>
        <a:bodyPr/>
        <a:lstStyle/>
        <a:p>
          <a:endParaRPr lang="es-ES" sz="1600"/>
        </a:p>
      </dgm:t>
    </dgm:pt>
    <dgm:pt modelId="{48E4DFA3-A3D4-4587-8406-78421C4FAF46}" type="sibTrans" cxnId="{1944BCA6-0BFF-4BC3-84F6-220792766B91}">
      <dgm:prSet/>
      <dgm:spPr/>
      <dgm:t>
        <a:bodyPr/>
        <a:lstStyle/>
        <a:p>
          <a:endParaRPr lang="es-ES" sz="1600"/>
        </a:p>
      </dgm:t>
    </dgm:pt>
    <dgm:pt modelId="{F0567EBD-D4A5-4A3B-861D-9F77733A94BA}">
      <dgm:prSet phldrT="[Texto]" custT="1"/>
      <dgm:spPr/>
      <dgm:t>
        <a:bodyPr/>
        <a:lstStyle/>
        <a:p>
          <a:r>
            <a:rPr lang="es-ES" sz="1600" dirty="0"/>
            <a:t>5</a:t>
          </a:r>
        </a:p>
      </dgm:t>
    </dgm:pt>
    <dgm:pt modelId="{F109AB73-179F-42A3-82CB-3456AEB0E59E}" type="parTrans" cxnId="{1CE68211-FCCD-4644-8FD7-C2BA7BCADBD7}">
      <dgm:prSet/>
      <dgm:spPr/>
      <dgm:t>
        <a:bodyPr/>
        <a:lstStyle/>
        <a:p>
          <a:endParaRPr lang="es-ES" sz="1600"/>
        </a:p>
      </dgm:t>
    </dgm:pt>
    <dgm:pt modelId="{095BF1B9-6729-40D0-B22A-C0CDB1A8D895}" type="sibTrans" cxnId="{1CE68211-FCCD-4644-8FD7-C2BA7BCADBD7}">
      <dgm:prSet/>
      <dgm:spPr/>
      <dgm:t>
        <a:bodyPr/>
        <a:lstStyle/>
        <a:p>
          <a:endParaRPr lang="es-ES" sz="1600"/>
        </a:p>
      </dgm:t>
    </dgm:pt>
    <dgm:pt modelId="{58A3E84D-5235-4DDA-B54F-0F12F7A37DB5}">
      <dgm:prSet custT="1"/>
      <dgm:spPr/>
      <dgm:t>
        <a:bodyPr/>
        <a:lstStyle/>
        <a:p>
          <a:r>
            <a:rPr lang="es-ES" sz="1600" dirty="0"/>
            <a:t>Que puedan responderse con evidencia empírica</a:t>
          </a:r>
        </a:p>
      </dgm:t>
    </dgm:pt>
    <dgm:pt modelId="{2BDFAE88-3A1E-491C-A14F-72A493F59DF4}" type="parTrans" cxnId="{D011184E-3DF2-451C-BAD9-1448A5672808}">
      <dgm:prSet/>
      <dgm:spPr/>
      <dgm:t>
        <a:bodyPr/>
        <a:lstStyle/>
        <a:p>
          <a:endParaRPr lang="es-ES" sz="1600"/>
        </a:p>
      </dgm:t>
    </dgm:pt>
    <dgm:pt modelId="{036F9884-3E9A-4E13-BDBF-A7D7A7B6AAE2}" type="sibTrans" cxnId="{D011184E-3DF2-451C-BAD9-1448A5672808}">
      <dgm:prSet/>
      <dgm:spPr/>
      <dgm:t>
        <a:bodyPr/>
        <a:lstStyle/>
        <a:p>
          <a:endParaRPr lang="es-ES" sz="1600"/>
        </a:p>
      </dgm:t>
    </dgm:pt>
    <dgm:pt modelId="{A79AC8E0-E877-429A-B99D-5C28E8D91D35}">
      <dgm:prSet custT="1"/>
      <dgm:spPr/>
      <dgm:t>
        <a:bodyPr/>
        <a:lstStyle/>
        <a:p>
          <a:r>
            <a:rPr lang="es-ES" sz="1600" dirty="0"/>
            <a:t>Que el conocimiento que se obtenga sea sustancial</a:t>
          </a:r>
        </a:p>
      </dgm:t>
    </dgm:pt>
    <dgm:pt modelId="{B9F1FBBB-0F2F-4D96-AF61-AD47BFD1C5EF}" type="parTrans" cxnId="{A26163B4-B90F-4D83-A320-F180F6296149}">
      <dgm:prSet/>
      <dgm:spPr/>
      <dgm:t>
        <a:bodyPr/>
        <a:lstStyle/>
        <a:p>
          <a:endParaRPr lang="es-ES" sz="1600"/>
        </a:p>
      </dgm:t>
    </dgm:pt>
    <dgm:pt modelId="{EA060233-E302-4CBD-B6E3-7A04BFDC7568}" type="sibTrans" cxnId="{A26163B4-B90F-4D83-A320-F180F6296149}">
      <dgm:prSet/>
      <dgm:spPr/>
      <dgm:t>
        <a:bodyPr/>
        <a:lstStyle/>
        <a:p>
          <a:endParaRPr lang="es-ES" sz="1600"/>
        </a:p>
      </dgm:t>
    </dgm:pt>
    <dgm:pt modelId="{FFED1417-7454-47E9-87E5-E547C1339217}">
      <dgm:prSet phldrT="[Texto]" custT="1"/>
      <dgm:spPr/>
      <dgm:t>
        <a:bodyPr/>
        <a:lstStyle/>
        <a:p>
          <a:r>
            <a:rPr lang="es-ES" sz="1600" dirty="0"/>
            <a:t>4</a:t>
          </a:r>
        </a:p>
      </dgm:t>
    </dgm:pt>
    <dgm:pt modelId="{115ECF9B-0928-42B2-AACA-D7A051465FA0}" type="sibTrans" cxnId="{460ED190-B946-415C-AF1E-0B555226BC0B}">
      <dgm:prSet/>
      <dgm:spPr/>
      <dgm:t>
        <a:bodyPr/>
        <a:lstStyle/>
        <a:p>
          <a:endParaRPr lang="es-ES" sz="1600"/>
        </a:p>
      </dgm:t>
    </dgm:pt>
    <dgm:pt modelId="{0DE043E6-3AEA-4CB0-A613-4734BF7856D7}" type="parTrans" cxnId="{460ED190-B946-415C-AF1E-0B555226BC0B}">
      <dgm:prSet/>
      <dgm:spPr/>
      <dgm:t>
        <a:bodyPr/>
        <a:lstStyle/>
        <a:p>
          <a:endParaRPr lang="es-ES" sz="1600"/>
        </a:p>
      </dgm:t>
    </dgm:pt>
    <dgm:pt modelId="{A63CBFE5-198B-411D-9735-07D65F97DA91}" type="pres">
      <dgm:prSet presAssocID="{BEAB4E21-3D23-4193-B77F-17018BDF8180}" presName="linearFlow" presStyleCnt="0">
        <dgm:presLayoutVars>
          <dgm:dir/>
          <dgm:animLvl val="lvl"/>
          <dgm:resizeHandles val="exact"/>
        </dgm:presLayoutVars>
      </dgm:prSet>
      <dgm:spPr/>
    </dgm:pt>
    <dgm:pt modelId="{CD513864-B5C0-48FE-A6FE-FF5AFB670534}" type="pres">
      <dgm:prSet presAssocID="{0735953C-7558-41CD-BD1C-FE459A66A25F}" presName="composite" presStyleCnt="0"/>
      <dgm:spPr/>
    </dgm:pt>
    <dgm:pt modelId="{E75480AB-3706-4BD6-A252-57CF9FB88A34}" type="pres">
      <dgm:prSet presAssocID="{0735953C-7558-41CD-BD1C-FE459A66A25F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30967272-B590-43E9-8EE5-90D5C44E3B0B}" type="pres">
      <dgm:prSet presAssocID="{0735953C-7558-41CD-BD1C-FE459A66A25F}" presName="descendantText" presStyleLbl="alignAcc1" presStyleIdx="0" presStyleCnt="5">
        <dgm:presLayoutVars>
          <dgm:bulletEnabled val="1"/>
        </dgm:presLayoutVars>
      </dgm:prSet>
      <dgm:spPr/>
    </dgm:pt>
    <dgm:pt modelId="{A65AFBAF-842C-41AC-8960-42C10503CE8F}" type="pres">
      <dgm:prSet presAssocID="{2A9906D8-AE45-42A2-871C-3930CABFEAAD}" presName="sp" presStyleCnt="0"/>
      <dgm:spPr/>
    </dgm:pt>
    <dgm:pt modelId="{A946D665-27C0-4892-86F4-1C7139F1C2F8}" type="pres">
      <dgm:prSet presAssocID="{B4A369E4-8076-48A7-9DAE-4F8AB0DEF81C}" presName="composite" presStyleCnt="0"/>
      <dgm:spPr/>
    </dgm:pt>
    <dgm:pt modelId="{50B1CF4A-1139-4C1A-97B0-5AA2BE6A369D}" type="pres">
      <dgm:prSet presAssocID="{B4A369E4-8076-48A7-9DAE-4F8AB0DEF81C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C6856666-1330-448F-9D09-FE813D8730C7}" type="pres">
      <dgm:prSet presAssocID="{B4A369E4-8076-48A7-9DAE-4F8AB0DEF81C}" presName="descendantText" presStyleLbl="alignAcc1" presStyleIdx="1" presStyleCnt="5">
        <dgm:presLayoutVars>
          <dgm:bulletEnabled val="1"/>
        </dgm:presLayoutVars>
      </dgm:prSet>
      <dgm:spPr/>
    </dgm:pt>
    <dgm:pt modelId="{C32C6AC8-0B27-44C3-A9F2-7960BBFE5485}" type="pres">
      <dgm:prSet presAssocID="{3021C82C-CBE9-4087-AF4F-32D415377584}" presName="sp" presStyleCnt="0"/>
      <dgm:spPr/>
    </dgm:pt>
    <dgm:pt modelId="{DAAD39D1-9EF4-4183-B6F4-E0B74F642450}" type="pres">
      <dgm:prSet presAssocID="{ED8D5B86-2F18-49FF-859B-9DE06CB4C99D}" presName="composite" presStyleCnt="0"/>
      <dgm:spPr/>
    </dgm:pt>
    <dgm:pt modelId="{FEC7E0D3-9877-4223-998F-3C0464169D7C}" type="pres">
      <dgm:prSet presAssocID="{ED8D5B86-2F18-49FF-859B-9DE06CB4C99D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B7F2B6FC-9311-4040-A974-FE3E33C32A4B}" type="pres">
      <dgm:prSet presAssocID="{ED8D5B86-2F18-49FF-859B-9DE06CB4C99D}" presName="descendantText" presStyleLbl="alignAcc1" presStyleIdx="2" presStyleCnt="5">
        <dgm:presLayoutVars>
          <dgm:bulletEnabled val="1"/>
        </dgm:presLayoutVars>
      </dgm:prSet>
      <dgm:spPr/>
    </dgm:pt>
    <dgm:pt modelId="{69228CFF-014C-4A63-82BF-C79BD4FD41A9}" type="pres">
      <dgm:prSet presAssocID="{FCD6F5D7-6CA8-40B7-AC11-962FDE65D500}" presName="sp" presStyleCnt="0"/>
      <dgm:spPr/>
    </dgm:pt>
    <dgm:pt modelId="{8704AE41-28B6-45B8-8B45-878E44C4E2A1}" type="pres">
      <dgm:prSet presAssocID="{FFED1417-7454-47E9-87E5-E547C1339217}" presName="composite" presStyleCnt="0"/>
      <dgm:spPr/>
    </dgm:pt>
    <dgm:pt modelId="{EE7B3B3C-DEE6-4230-A605-9E0514D80185}" type="pres">
      <dgm:prSet presAssocID="{FFED1417-7454-47E9-87E5-E547C1339217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DCADBE1A-309A-40D4-AD83-50B4D095BA2D}" type="pres">
      <dgm:prSet presAssocID="{FFED1417-7454-47E9-87E5-E547C1339217}" presName="descendantText" presStyleLbl="alignAcc1" presStyleIdx="3" presStyleCnt="5">
        <dgm:presLayoutVars>
          <dgm:bulletEnabled val="1"/>
        </dgm:presLayoutVars>
      </dgm:prSet>
      <dgm:spPr/>
    </dgm:pt>
    <dgm:pt modelId="{CF520EBE-68FB-423D-8A0B-86E8A7E5072D}" type="pres">
      <dgm:prSet presAssocID="{115ECF9B-0928-42B2-AACA-D7A051465FA0}" presName="sp" presStyleCnt="0"/>
      <dgm:spPr/>
    </dgm:pt>
    <dgm:pt modelId="{40FEB833-B539-47B5-8256-3432BCBC089B}" type="pres">
      <dgm:prSet presAssocID="{F0567EBD-D4A5-4A3B-861D-9F77733A94BA}" presName="composite" presStyleCnt="0"/>
      <dgm:spPr/>
    </dgm:pt>
    <dgm:pt modelId="{FC7D3373-5A2A-4344-BC85-24B445FC9ABD}" type="pres">
      <dgm:prSet presAssocID="{F0567EBD-D4A5-4A3B-861D-9F77733A94BA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D5529092-BBCA-449E-AA6D-9EFBD53B8DC5}" type="pres">
      <dgm:prSet presAssocID="{F0567EBD-D4A5-4A3B-861D-9F77733A94BA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C55A4900-FAA7-4DF8-BEA8-254A793F21D1}" type="presOf" srcId="{0735953C-7558-41CD-BD1C-FE459A66A25F}" destId="{E75480AB-3706-4BD6-A252-57CF9FB88A34}" srcOrd="0" destOrd="0" presId="urn:microsoft.com/office/officeart/2005/8/layout/chevron2"/>
    <dgm:cxn modelId="{D61B6001-CA74-4502-9AFC-F5AFBE609217}" type="presOf" srcId="{BEAB4E21-3D23-4193-B77F-17018BDF8180}" destId="{A63CBFE5-198B-411D-9735-07D65F97DA91}" srcOrd="0" destOrd="0" presId="urn:microsoft.com/office/officeart/2005/8/layout/chevron2"/>
    <dgm:cxn modelId="{66721009-F908-4BA9-A9F5-3D7436E8CF82}" type="presOf" srcId="{FFED1417-7454-47E9-87E5-E547C1339217}" destId="{EE7B3B3C-DEE6-4230-A605-9E0514D80185}" srcOrd="0" destOrd="0" presId="urn:microsoft.com/office/officeart/2005/8/layout/chevron2"/>
    <dgm:cxn modelId="{1CE68211-FCCD-4644-8FD7-C2BA7BCADBD7}" srcId="{BEAB4E21-3D23-4193-B77F-17018BDF8180}" destId="{F0567EBD-D4A5-4A3B-861D-9F77733A94BA}" srcOrd="4" destOrd="0" parTransId="{F109AB73-179F-42A3-82CB-3456AEB0E59E}" sibTransId="{095BF1B9-6729-40D0-B22A-C0CDB1A8D895}"/>
    <dgm:cxn modelId="{156DA51B-22A1-4B5E-8DA0-9F93BD4C5B59}" type="presOf" srcId="{B4A369E4-8076-48A7-9DAE-4F8AB0DEF81C}" destId="{50B1CF4A-1139-4C1A-97B0-5AA2BE6A369D}" srcOrd="0" destOrd="0" presId="urn:microsoft.com/office/officeart/2005/8/layout/chevron2"/>
    <dgm:cxn modelId="{0600F628-EFF1-436A-8A51-C325E02F2587}" srcId="{ED8D5B86-2F18-49FF-859B-9DE06CB4C99D}" destId="{12895410-1EC2-49C8-A0EC-5B3C7D02A0DA}" srcOrd="0" destOrd="0" parTransId="{30C69772-C93D-4F0D-8E76-AAB93C5C5368}" sibTransId="{09EB3BB6-3754-422B-9F22-E472422B58F9}"/>
    <dgm:cxn modelId="{DF788634-F188-431D-BAB1-A180078DCA2A}" srcId="{BEAB4E21-3D23-4193-B77F-17018BDF8180}" destId="{B4A369E4-8076-48A7-9DAE-4F8AB0DEF81C}" srcOrd="1" destOrd="0" parTransId="{D4E43F21-8979-457D-ACBB-CE2B98550FE5}" sibTransId="{3021C82C-CBE9-4087-AF4F-32D415377584}"/>
    <dgm:cxn modelId="{68512365-909C-407D-916E-69153DA20126}" type="presOf" srcId="{12895410-1EC2-49C8-A0EC-5B3C7D02A0DA}" destId="{B7F2B6FC-9311-4040-A974-FE3E33C32A4B}" srcOrd="0" destOrd="0" presId="urn:microsoft.com/office/officeart/2005/8/layout/chevron2"/>
    <dgm:cxn modelId="{D6F72765-2A81-4455-B7C3-EBFFE9656546}" srcId="{BEAB4E21-3D23-4193-B77F-17018BDF8180}" destId="{0735953C-7558-41CD-BD1C-FE459A66A25F}" srcOrd="0" destOrd="0" parTransId="{D9D3DA2D-FBE3-4971-9697-57022597F80B}" sibTransId="{2A9906D8-AE45-42A2-871C-3930CABFEAAD}"/>
    <dgm:cxn modelId="{D011184E-3DF2-451C-BAD9-1448A5672808}" srcId="{B4A369E4-8076-48A7-9DAE-4F8AB0DEF81C}" destId="{58A3E84D-5235-4DDA-B54F-0F12F7A37DB5}" srcOrd="0" destOrd="0" parTransId="{2BDFAE88-3A1E-491C-A14F-72A493F59DF4}" sibTransId="{036F9884-3E9A-4E13-BDBF-A7D7A7B6AAE2}"/>
    <dgm:cxn modelId="{37992F7B-BC85-4C6C-A296-2BF8372D65D9}" type="presOf" srcId="{C14ABA72-22B1-49BE-8440-FD5C55553D7A}" destId="{DCADBE1A-309A-40D4-AD83-50B4D095BA2D}" srcOrd="0" destOrd="0" presId="urn:microsoft.com/office/officeart/2005/8/layout/chevron2"/>
    <dgm:cxn modelId="{460ED190-B946-415C-AF1E-0B555226BC0B}" srcId="{BEAB4E21-3D23-4193-B77F-17018BDF8180}" destId="{FFED1417-7454-47E9-87E5-E547C1339217}" srcOrd="3" destOrd="0" parTransId="{0DE043E6-3AEA-4CB0-A613-4734BF7856D7}" sibTransId="{115ECF9B-0928-42B2-AACA-D7A051465FA0}"/>
    <dgm:cxn modelId="{2487C394-A080-421B-AF64-05D6E8710439}" type="presOf" srcId="{ED8D5B86-2F18-49FF-859B-9DE06CB4C99D}" destId="{FEC7E0D3-9877-4223-998F-3C0464169D7C}" srcOrd="0" destOrd="0" presId="urn:microsoft.com/office/officeart/2005/8/layout/chevron2"/>
    <dgm:cxn modelId="{1581D2A2-BB74-49C3-B451-15C6E751C1AB}" srcId="{BEAB4E21-3D23-4193-B77F-17018BDF8180}" destId="{ED8D5B86-2F18-49FF-859B-9DE06CB4C99D}" srcOrd="2" destOrd="0" parTransId="{553D9C8B-8AB6-4633-A6BB-0959E9743C9C}" sibTransId="{FCD6F5D7-6CA8-40B7-AC11-962FDE65D500}"/>
    <dgm:cxn modelId="{74B607A4-D7EB-4400-8A52-D725DDD190B6}" type="presOf" srcId="{1669DF94-E4A9-4DE3-B869-AB35136CF82E}" destId="{30967272-B590-43E9-8EE5-90D5C44E3B0B}" srcOrd="0" destOrd="0" presId="urn:microsoft.com/office/officeart/2005/8/layout/chevron2"/>
    <dgm:cxn modelId="{1944BCA6-0BFF-4BC3-84F6-220792766B91}" srcId="{FFED1417-7454-47E9-87E5-E547C1339217}" destId="{C14ABA72-22B1-49BE-8440-FD5C55553D7A}" srcOrd="0" destOrd="0" parTransId="{900AB814-B666-4F1E-8346-5F1AC5C7754A}" sibTransId="{48E4DFA3-A3D4-4587-8406-78421C4FAF46}"/>
    <dgm:cxn modelId="{C3C96AAC-15C2-4537-8602-1E4F6513283C}" srcId="{0735953C-7558-41CD-BD1C-FE459A66A25F}" destId="{1669DF94-E4A9-4DE3-B869-AB35136CF82E}" srcOrd="0" destOrd="0" parTransId="{0C55E56A-0AC0-407C-8FC0-995338E2DBB1}" sibTransId="{1CC3D630-D607-42B2-8E02-9393AED53D1A}"/>
    <dgm:cxn modelId="{7F8F7DAF-95C0-4C14-8992-F920EE8F2344}" type="presOf" srcId="{A79AC8E0-E877-429A-B99D-5C28E8D91D35}" destId="{D5529092-BBCA-449E-AA6D-9EFBD53B8DC5}" srcOrd="0" destOrd="0" presId="urn:microsoft.com/office/officeart/2005/8/layout/chevron2"/>
    <dgm:cxn modelId="{A26163B4-B90F-4D83-A320-F180F6296149}" srcId="{F0567EBD-D4A5-4A3B-861D-9F77733A94BA}" destId="{A79AC8E0-E877-429A-B99D-5C28E8D91D35}" srcOrd="0" destOrd="0" parTransId="{B9F1FBBB-0F2F-4D96-AF61-AD47BFD1C5EF}" sibTransId="{EA060233-E302-4CBD-B6E3-7A04BFDC7568}"/>
    <dgm:cxn modelId="{B51278BF-6F48-4B3A-A338-AB2ACEF9A5F7}" type="presOf" srcId="{58A3E84D-5235-4DDA-B54F-0F12F7A37DB5}" destId="{C6856666-1330-448F-9D09-FE813D8730C7}" srcOrd="0" destOrd="0" presId="urn:microsoft.com/office/officeart/2005/8/layout/chevron2"/>
    <dgm:cxn modelId="{B1DDFFD8-01B4-4AB4-BBBD-BA9507BFC987}" type="presOf" srcId="{F0567EBD-D4A5-4A3B-861D-9F77733A94BA}" destId="{FC7D3373-5A2A-4344-BC85-24B445FC9ABD}" srcOrd="0" destOrd="0" presId="urn:microsoft.com/office/officeart/2005/8/layout/chevron2"/>
    <dgm:cxn modelId="{6656379A-F8E5-487E-8EBA-C4A22599F818}" type="presParOf" srcId="{A63CBFE5-198B-411D-9735-07D65F97DA91}" destId="{CD513864-B5C0-48FE-A6FE-FF5AFB670534}" srcOrd="0" destOrd="0" presId="urn:microsoft.com/office/officeart/2005/8/layout/chevron2"/>
    <dgm:cxn modelId="{2283CA42-18F3-4A57-882A-4FC773A4C7DA}" type="presParOf" srcId="{CD513864-B5C0-48FE-A6FE-FF5AFB670534}" destId="{E75480AB-3706-4BD6-A252-57CF9FB88A34}" srcOrd="0" destOrd="0" presId="urn:microsoft.com/office/officeart/2005/8/layout/chevron2"/>
    <dgm:cxn modelId="{BBFE8FF9-0E01-4C87-A3EF-FC306E49EBD6}" type="presParOf" srcId="{CD513864-B5C0-48FE-A6FE-FF5AFB670534}" destId="{30967272-B590-43E9-8EE5-90D5C44E3B0B}" srcOrd="1" destOrd="0" presId="urn:microsoft.com/office/officeart/2005/8/layout/chevron2"/>
    <dgm:cxn modelId="{79BC6C5C-3E3E-46C1-8A29-C4881B8AEEE6}" type="presParOf" srcId="{A63CBFE5-198B-411D-9735-07D65F97DA91}" destId="{A65AFBAF-842C-41AC-8960-42C10503CE8F}" srcOrd="1" destOrd="0" presId="urn:microsoft.com/office/officeart/2005/8/layout/chevron2"/>
    <dgm:cxn modelId="{C34BA21C-9F03-45F6-9708-774667B8B7DD}" type="presParOf" srcId="{A63CBFE5-198B-411D-9735-07D65F97DA91}" destId="{A946D665-27C0-4892-86F4-1C7139F1C2F8}" srcOrd="2" destOrd="0" presId="urn:microsoft.com/office/officeart/2005/8/layout/chevron2"/>
    <dgm:cxn modelId="{FBFF56A4-A6A1-45D8-8AED-6A15D44DCC1F}" type="presParOf" srcId="{A946D665-27C0-4892-86F4-1C7139F1C2F8}" destId="{50B1CF4A-1139-4C1A-97B0-5AA2BE6A369D}" srcOrd="0" destOrd="0" presId="urn:microsoft.com/office/officeart/2005/8/layout/chevron2"/>
    <dgm:cxn modelId="{93C009AF-76C5-42AA-B8DE-662A9A362273}" type="presParOf" srcId="{A946D665-27C0-4892-86F4-1C7139F1C2F8}" destId="{C6856666-1330-448F-9D09-FE813D8730C7}" srcOrd="1" destOrd="0" presId="urn:microsoft.com/office/officeart/2005/8/layout/chevron2"/>
    <dgm:cxn modelId="{2A020751-5D8E-43C3-AA7B-653B2D805356}" type="presParOf" srcId="{A63CBFE5-198B-411D-9735-07D65F97DA91}" destId="{C32C6AC8-0B27-44C3-A9F2-7960BBFE5485}" srcOrd="3" destOrd="0" presId="urn:microsoft.com/office/officeart/2005/8/layout/chevron2"/>
    <dgm:cxn modelId="{4CE74255-D4D5-4075-A5B3-0F2709E1A334}" type="presParOf" srcId="{A63CBFE5-198B-411D-9735-07D65F97DA91}" destId="{DAAD39D1-9EF4-4183-B6F4-E0B74F642450}" srcOrd="4" destOrd="0" presId="urn:microsoft.com/office/officeart/2005/8/layout/chevron2"/>
    <dgm:cxn modelId="{EB20441C-44AE-49B7-9A19-716969E374E6}" type="presParOf" srcId="{DAAD39D1-9EF4-4183-B6F4-E0B74F642450}" destId="{FEC7E0D3-9877-4223-998F-3C0464169D7C}" srcOrd="0" destOrd="0" presId="urn:microsoft.com/office/officeart/2005/8/layout/chevron2"/>
    <dgm:cxn modelId="{8E44F8DD-7EDB-49C4-A2FC-80F714443CEA}" type="presParOf" srcId="{DAAD39D1-9EF4-4183-B6F4-E0B74F642450}" destId="{B7F2B6FC-9311-4040-A974-FE3E33C32A4B}" srcOrd="1" destOrd="0" presId="urn:microsoft.com/office/officeart/2005/8/layout/chevron2"/>
    <dgm:cxn modelId="{94D91257-BA4E-4D00-B4D3-7544CD235A85}" type="presParOf" srcId="{A63CBFE5-198B-411D-9735-07D65F97DA91}" destId="{69228CFF-014C-4A63-82BF-C79BD4FD41A9}" srcOrd="5" destOrd="0" presId="urn:microsoft.com/office/officeart/2005/8/layout/chevron2"/>
    <dgm:cxn modelId="{1D799BD2-B828-44F9-9374-F6248AC5D3E7}" type="presParOf" srcId="{A63CBFE5-198B-411D-9735-07D65F97DA91}" destId="{8704AE41-28B6-45B8-8B45-878E44C4E2A1}" srcOrd="6" destOrd="0" presId="urn:microsoft.com/office/officeart/2005/8/layout/chevron2"/>
    <dgm:cxn modelId="{BC0EF7E0-2710-41FB-A460-1AA8E366FAD6}" type="presParOf" srcId="{8704AE41-28B6-45B8-8B45-878E44C4E2A1}" destId="{EE7B3B3C-DEE6-4230-A605-9E0514D80185}" srcOrd="0" destOrd="0" presId="urn:microsoft.com/office/officeart/2005/8/layout/chevron2"/>
    <dgm:cxn modelId="{ABE2E61A-6AA6-4708-B4D4-0AB0E40BA433}" type="presParOf" srcId="{8704AE41-28B6-45B8-8B45-878E44C4E2A1}" destId="{DCADBE1A-309A-40D4-AD83-50B4D095BA2D}" srcOrd="1" destOrd="0" presId="urn:microsoft.com/office/officeart/2005/8/layout/chevron2"/>
    <dgm:cxn modelId="{3442EF09-C432-401B-81D4-AD919BF7D6F0}" type="presParOf" srcId="{A63CBFE5-198B-411D-9735-07D65F97DA91}" destId="{CF520EBE-68FB-423D-8A0B-86E8A7E5072D}" srcOrd="7" destOrd="0" presId="urn:microsoft.com/office/officeart/2005/8/layout/chevron2"/>
    <dgm:cxn modelId="{397ED3E2-C35E-4D0E-8A7D-0FB227FE2C68}" type="presParOf" srcId="{A63CBFE5-198B-411D-9735-07D65F97DA91}" destId="{40FEB833-B539-47B5-8256-3432BCBC089B}" srcOrd="8" destOrd="0" presId="urn:microsoft.com/office/officeart/2005/8/layout/chevron2"/>
    <dgm:cxn modelId="{D2268375-AF3A-420F-927C-1F292DCC8C4A}" type="presParOf" srcId="{40FEB833-B539-47B5-8256-3432BCBC089B}" destId="{FC7D3373-5A2A-4344-BC85-24B445FC9ABD}" srcOrd="0" destOrd="0" presId="urn:microsoft.com/office/officeart/2005/8/layout/chevron2"/>
    <dgm:cxn modelId="{A3C082CD-58CD-4329-85BF-B9B40F08796A}" type="presParOf" srcId="{40FEB833-B539-47B5-8256-3432BCBC089B}" destId="{D5529092-BBCA-449E-AA6D-9EFBD53B8DC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CF6C79-65E7-4E43-9029-75B6B93A87F7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CE27806D-2123-4080-A6EE-AE2182CFFD3F}">
      <dgm:prSet phldrT="[Texto]"/>
      <dgm:spPr/>
      <dgm:t>
        <a:bodyPr/>
        <a:lstStyle/>
        <a:p>
          <a:r>
            <a:rPr lang="es-CL" dirty="0"/>
            <a:t>Relación de variables en tensión</a:t>
          </a:r>
        </a:p>
      </dgm:t>
    </dgm:pt>
    <dgm:pt modelId="{6238DFFE-B8D1-470B-A898-2FE337FA96E5}" type="parTrans" cxnId="{DB68CDB6-A974-4101-930D-508178BF77CA}">
      <dgm:prSet/>
      <dgm:spPr/>
      <dgm:t>
        <a:bodyPr/>
        <a:lstStyle/>
        <a:p>
          <a:endParaRPr lang="es-CL"/>
        </a:p>
      </dgm:t>
    </dgm:pt>
    <dgm:pt modelId="{CE1A7180-D8FD-4A02-AD63-4067C70FBEC6}" type="sibTrans" cxnId="{DB68CDB6-A974-4101-930D-508178BF77CA}">
      <dgm:prSet/>
      <dgm:spPr/>
      <dgm:t>
        <a:bodyPr/>
        <a:lstStyle/>
        <a:p>
          <a:endParaRPr lang="es-CL"/>
        </a:p>
      </dgm:t>
    </dgm:pt>
    <dgm:pt modelId="{84E274B4-787B-4906-9F25-AC31A24780FF}">
      <dgm:prSet phldrT="[Texto]"/>
      <dgm:spPr/>
      <dgm:t>
        <a:bodyPr/>
        <a:lstStyle/>
        <a:p>
          <a:r>
            <a:rPr lang="es-CL" dirty="0"/>
            <a:t>Redactarlo como interrogante</a:t>
          </a:r>
        </a:p>
      </dgm:t>
    </dgm:pt>
    <dgm:pt modelId="{0B58F61E-4588-4A31-9519-E7544EF8782E}" type="parTrans" cxnId="{7E4E5F88-8571-478C-A0E5-873E26EB3436}">
      <dgm:prSet/>
      <dgm:spPr/>
      <dgm:t>
        <a:bodyPr/>
        <a:lstStyle/>
        <a:p>
          <a:endParaRPr lang="es-CL"/>
        </a:p>
      </dgm:t>
    </dgm:pt>
    <dgm:pt modelId="{280A55C6-1A9D-4498-9FB0-07DD5178909E}" type="sibTrans" cxnId="{7E4E5F88-8571-478C-A0E5-873E26EB3436}">
      <dgm:prSet/>
      <dgm:spPr/>
      <dgm:t>
        <a:bodyPr/>
        <a:lstStyle/>
        <a:p>
          <a:endParaRPr lang="es-CL"/>
        </a:p>
      </dgm:t>
    </dgm:pt>
    <dgm:pt modelId="{4645E5A0-CD30-4391-B427-B8664048D9AA}">
      <dgm:prSet phldrT="[Texto]"/>
      <dgm:spPr/>
      <dgm:t>
        <a:bodyPr/>
        <a:lstStyle/>
        <a:p>
          <a:r>
            <a:rPr lang="es-CL" dirty="0"/>
            <a:t>Dimensión temporal y territorial del fenómeno a estudiar</a:t>
          </a:r>
        </a:p>
      </dgm:t>
    </dgm:pt>
    <dgm:pt modelId="{E87BD8A3-73DE-441D-893F-7EEDBCED70CC}" type="parTrans" cxnId="{89172F90-B3DB-41AF-8614-98BA627EAF4F}">
      <dgm:prSet/>
      <dgm:spPr/>
      <dgm:t>
        <a:bodyPr/>
        <a:lstStyle/>
        <a:p>
          <a:endParaRPr lang="es-CL"/>
        </a:p>
      </dgm:t>
    </dgm:pt>
    <dgm:pt modelId="{8E95AC95-EA73-4840-B448-A3EE679B9EE3}" type="sibTrans" cxnId="{89172F90-B3DB-41AF-8614-98BA627EAF4F}">
      <dgm:prSet/>
      <dgm:spPr/>
      <dgm:t>
        <a:bodyPr/>
        <a:lstStyle/>
        <a:p>
          <a:endParaRPr lang="es-CL"/>
        </a:p>
      </dgm:t>
    </dgm:pt>
    <dgm:pt modelId="{5A424131-327F-4C6A-B657-75434C2D213A}">
      <dgm:prSet phldrT="[Texto]"/>
      <dgm:spPr/>
      <dgm:t>
        <a:bodyPr/>
        <a:lstStyle/>
        <a:p>
          <a:r>
            <a:rPr lang="es-CL" dirty="0"/>
            <a:t>Definir población objeto de estudio</a:t>
          </a:r>
        </a:p>
      </dgm:t>
    </dgm:pt>
    <dgm:pt modelId="{CDC29138-FCF0-404B-9188-DB179AEE14AD}" type="parTrans" cxnId="{08C04AF1-5321-499E-8FFC-CDAE8D1CB6EE}">
      <dgm:prSet/>
      <dgm:spPr/>
      <dgm:t>
        <a:bodyPr/>
        <a:lstStyle/>
        <a:p>
          <a:endParaRPr lang="es-CL"/>
        </a:p>
      </dgm:t>
    </dgm:pt>
    <dgm:pt modelId="{28131B90-0B4E-46C3-B508-663E1ED0D615}" type="sibTrans" cxnId="{08C04AF1-5321-499E-8FFC-CDAE8D1CB6EE}">
      <dgm:prSet/>
      <dgm:spPr/>
      <dgm:t>
        <a:bodyPr/>
        <a:lstStyle/>
        <a:p>
          <a:endParaRPr lang="es-CL"/>
        </a:p>
      </dgm:t>
    </dgm:pt>
    <dgm:pt modelId="{9F8A4A65-3E6D-4FEC-B8FD-8BF16AA73DA4}" type="pres">
      <dgm:prSet presAssocID="{A4CF6C79-65E7-4E43-9029-75B6B93A87F7}" presName="Name0" presStyleCnt="0">
        <dgm:presLayoutVars>
          <dgm:chMax val="7"/>
          <dgm:chPref val="7"/>
          <dgm:dir/>
        </dgm:presLayoutVars>
      </dgm:prSet>
      <dgm:spPr/>
    </dgm:pt>
    <dgm:pt modelId="{0716AA05-A045-45C5-9AD7-1C81F7A77031}" type="pres">
      <dgm:prSet presAssocID="{A4CF6C79-65E7-4E43-9029-75B6B93A87F7}" presName="Name1" presStyleCnt="0"/>
      <dgm:spPr/>
    </dgm:pt>
    <dgm:pt modelId="{2FD9DF01-DD5E-4DAE-87BA-705BA49BDEDA}" type="pres">
      <dgm:prSet presAssocID="{A4CF6C79-65E7-4E43-9029-75B6B93A87F7}" presName="cycle" presStyleCnt="0"/>
      <dgm:spPr/>
    </dgm:pt>
    <dgm:pt modelId="{E65DE654-352A-4E88-BDFC-42FE750F8601}" type="pres">
      <dgm:prSet presAssocID="{A4CF6C79-65E7-4E43-9029-75B6B93A87F7}" presName="srcNode" presStyleLbl="node1" presStyleIdx="0" presStyleCnt="4"/>
      <dgm:spPr/>
    </dgm:pt>
    <dgm:pt modelId="{37374DFA-24FC-4B2C-913F-771F6378D14D}" type="pres">
      <dgm:prSet presAssocID="{A4CF6C79-65E7-4E43-9029-75B6B93A87F7}" presName="conn" presStyleLbl="parChTrans1D2" presStyleIdx="0" presStyleCnt="1"/>
      <dgm:spPr/>
    </dgm:pt>
    <dgm:pt modelId="{B1500481-67C8-4448-9915-B2BF011A457C}" type="pres">
      <dgm:prSet presAssocID="{A4CF6C79-65E7-4E43-9029-75B6B93A87F7}" presName="extraNode" presStyleLbl="node1" presStyleIdx="0" presStyleCnt="4"/>
      <dgm:spPr/>
    </dgm:pt>
    <dgm:pt modelId="{A043896D-0B60-4007-90E6-DB91320100A3}" type="pres">
      <dgm:prSet presAssocID="{A4CF6C79-65E7-4E43-9029-75B6B93A87F7}" presName="dstNode" presStyleLbl="node1" presStyleIdx="0" presStyleCnt="4"/>
      <dgm:spPr/>
    </dgm:pt>
    <dgm:pt modelId="{7C3E89DE-AFB5-4877-A153-D91B2CB00643}" type="pres">
      <dgm:prSet presAssocID="{CE27806D-2123-4080-A6EE-AE2182CFFD3F}" presName="text_1" presStyleLbl="node1" presStyleIdx="0" presStyleCnt="4">
        <dgm:presLayoutVars>
          <dgm:bulletEnabled val="1"/>
        </dgm:presLayoutVars>
      </dgm:prSet>
      <dgm:spPr/>
    </dgm:pt>
    <dgm:pt modelId="{0AA4F620-08C8-4127-A0AC-3414CF55447C}" type="pres">
      <dgm:prSet presAssocID="{CE27806D-2123-4080-A6EE-AE2182CFFD3F}" presName="accent_1" presStyleCnt="0"/>
      <dgm:spPr/>
    </dgm:pt>
    <dgm:pt modelId="{DA05B722-7298-49BD-AA18-CD1BC01F5F74}" type="pres">
      <dgm:prSet presAssocID="{CE27806D-2123-4080-A6EE-AE2182CFFD3F}" presName="accentRepeatNode" presStyleLbl="solidFgAcc1" presStyleIdx="0" presStyleCnt="4"/>
      <dgm:spPr/>
    </dgm:pt>
    <dgm:pt modelId="{3526223B-533B-4C29-8B6C-3856D1990AC8}" type="pres">
      <dgm:prSet presAssocID="{84E274B4-787B-4906-9F25-AC31A24780FF}" presName="text_2" presStyleLbl="node1" presStyleIdx="1" presStyleCnt="4">
        <dgm:presLayoutVars>
          <dgm:bulletEnabled val="1"/>
        </dgm:presLayoutVars>
      </dgm:prSet>
      <dgm:spPr/>
    </dgm:pt>
    <dgm:pt modelId="{E57FFF5A-65A1-443A-BEE4-E2E4AD511459}" type="pres">
      <dgm:prSet presAssocID="{84E274B4-787B-4906-9F25-AC31A24780FF}" presName="accent_2" presStyleCnt="0"/>
      <dgm:spPr/>
    </dgm:pt>
    <dgm:pt modelId="{2B30B551-5E32-4EBD-B0C1-5D15AD5FE63C}" type="pres">
      <dgm:prSet presAssocID="{84E274B4-787B-4906-9F25-AC31A24780FF}" presName="accentRepeatNode" presStyleLbl="solidFgAcc1" presStyleIdx="1" presStyleCnt="4"/>
      <dgm:spPr/>
    </dgm:pt>
    <dgm:pt modelId="{F724A82B-EE23-4579-81DA-91766A83B329}" type="pres">
      <dgm:prSet presAssocID="{4645E5A0-CD30-4391-B427-B8664048D9AA}" presName="text_3" presStyleLbl="node1" presStyleIdx="2" presStyleCnt="4">
        <dgm:presLayoutVars>
          <dgm:bulletEnabled val="1"/>
        </dgm:presLayoutVars>
      </dgm:prSet>
      <dgm:spPr/>
    </dgm:pt>
    <dgm:pt modelId="{79E3B6FB-6BD2-41B1-A4B8-8C0B8C3C6EEA}" type="pres">
      <dgm:prSet presAssocID="{4645E5A0-CD30-4391-B427-B8664048D9AA}" presName="accent_3" presStyleCnt="0"/>
      <dgm:spPr/>
    </dgm:pt>
    <dgm:pt modelId="{1D068CDA-18B3-49DE-89A9-4E2D9753AEA0}" type="pres">
      <dgm:prSet presAssocID="{4645E5A0-CD30-4391-B427-B8664048D9AA}" presName="accentRepeatNode" presStyleLbl="solidFgAcc1" presStyleIdx="2" presStyleCnt="4"/>
      <dgm:spPr/>
    </dgm:pt>
    <dgm:pt modelId="{432BC246-4403-490E-95E8-26CEC5099A83}" type="pres">
      <dgm:prSet presAssocID="{5A424131-327F-4C6A-B657-75434C2D213A}" presName="text_4" presStyleLbl="node1" presStyleIdx="3" presStyleCnt="4">
        <dgm:presLayoutVars>
          <dgm:bulletEnabled val="1"/>
        </dgm:presLayoutVars>
      </dgm:prSet>
      <dgm:spPr/>
    </dgm:pt>
    <dgm:pt modelId="{AA245D94-62FB-44DA-BAE1-453A26A1ED4A}" type="pres">
      <dgm:prSet presAssocID="{5A424131-327F-4C6A-B657-75434C2D213A}" presName="accent_4" presStyleCnt="0"/>
      <dgm:spPr/>
    </dgm:pt>
    <dgm:pt modelId="{B61C4605-853E-4F6E-8CE9-E18E50A531A0}" type="pres">
      <dgm:prSet presAssocID="{5A424131-327F-4C6A-B657-75434C2D213A}" presName="accentRepeatNode" presStyleLbl="solidFgAcc1" presStyleIdx="3" presStyleCnt="4"/>
      <dgm:spPr/>
    </dgm:pt>
  </dgm:ptLst>
  <dgm:cxnLst>
    <dgm:cxn modelId="{FB55CC23-D5E3-48E2-8CBF-089E67508BA5}" type="presOf" srcId="{84E274B4-787B-4906-9F25-AC31A24780FF}" destId="{3526223B-533B-4C29-8B6C-3856D1990AC8}" srcOrd="0" destOrd="0" presId="urn:microsoft.com/office/officeart/2008/layout/VerticalCurvedList"/>
    <dgm:cxn modelId="{D99AEE2B-D101-4CA7-910D-22DB7D7ED1BF}" type="presOf" srcId="{CE27806D-2123-4080-A6EE-AE2182CFFD3F}" destId="{7C3E89DE-AFB5-4877-A153-D91B2CB00643}" srcOrd="0" destOrd="0" presId="urn:microsoft.com/office/officeart/2008/layout/VerticalCurvedList"/>
    <dgm:cxn modelId="{EF00F440-0E8B-4010-9141-74B13E46BBAD}" type="presOf" srcId="{5A424131-327F-4C6A-B657-75434C2D213A}" destId="{432BC246-4403-490E-95E8-26CEC5099A83}" srcOrd="0" destOrd="0" presId="urn:microsoft.com/office/officeart/2008/layout/VerticalCurvedList"/>
    <dgm:cxn modelId="{1E679A4A-93EF-4EFE-8603-B46C8DF0FE14}" type="presOf" srcId="{CE1A7180-D8FD-4A02-AD63-4067C70FBEC6}" destId="{37374DFA-24FC-4B2C-913F-771F6378D14D}" srcOrd="0" destOrd="0" presId="urn:microsoft.com/office/officeart/2008/layout/VerticalCurvedList"/>
    <dgm:cxn modelId="{7E4E5F88-8571-478C-A0E5-873E26EB3436}" srcId="{A4CF6C79-65E7-4E43-9029-75B6B93A87F7}" destId="{84E274B4-787B-4906-9F25-AC31A24780FF}" srcOrd="1" destOrd="0" parTransId="{0B58F61E-4588-4A31-9519-E7544EF8782E}" sibTransId="{280A55C6-1A9D-4498-9FB0-07DD5178909E}"/>
    <dgm:cxn modelId="{89172F90-B3DB-41AF-8614-98BA627EAF4F}" srcId="{A4CF6C79-65E7-4E43-9029-75B6B93A87F7}" destId="{4645E5A0-CD30-4391-B427-B8664048D9AA}" srcOrd="2" destOrd="0" parTransId="{E87BD8A3-73DE-441D-893F-7EEDBCED70CC}" sibTransId="{8E95AC95-EA73-4840-B448-A3EE679B9EE3}"/>
    <dgm:cxn modelId="{DB68CDB6-A974-4101-930D-508178BF77CA}" srcId="{A4CF6C79-65E7-4E43-9029-75B6B93A87F7}" destId="{CE27806D-2123-4080-A6EE-AE2182CFFD3F}" srcOrd="0" destOrd="0" parTransId="{6238DFFE-B8D1-470B-A898-2FE337FA96E5}" sibTransId="{CE1A7180-D8FD-4A02-AD63-4067C70FBEC6}"/>
    <dgm:cxn modelId="{B7A26DCB-3522-4546-B5D8-ABDC9488B5A8}" type="presOf" srcId="{4645E5A0-CD30-4391-B427-B8664048D9AA}" destId="{F724A82B-EE23-4579-81DA-91766A83B329}" srcOrd="0" destOrd="0" presId="urn:microsoft.com/office/officeart/2008/layout/VerticalCurvedList"/>
    <dgm:cxn modelId="{BEE196DD-2404-4ECC-B42D-2C26E367100A}" type="presOf" srcId="{A4CF6C79-65E7-4E43-9029-75B6B93A87F7}" destId="{9F8A4A65-3E6D-4FEC-B8FD-8BF16AA73DA4}" srcOrd="0" destOrd="0" presId="urn:microsoft.com/office/officeart/2008/layout/VerticalCurvedList"/>
    <dgm:cxn modelId="{08C04AF1-5321-499E-8FFC-CDAE8D1CB6EE}" srcId="{A4CF6C79-65E7-4E43-9029-75B6B93A87F7}" destId="{5A424131-327F-4C6A-B657-75434C2D213A}" srcOrd="3" destOrd="0" parTransId="{CDC29138-FCF0-404B-9188-DB179AEE14AD}" sibTransId="{28131B90-0B4E-46C3-B508-663E1ED0D615}"/>
    <dgm:cxn modelId="{DB6C02D4-66B4-4318-B1AC-783162649DBB}" type="presParOf" srcId="{9F8A4A65-3E6D-4FEC-B8FD-8BF16AA73DA4}" destId="{0716AA05-A045-45C5-9AD7-1C81F7A77031}" srcOrd="0" destOrd="0" presId="urn:microsoft.com/office/officeart/2008/layout/VerticalCurvedList"/>
    <dgm:cxn modelId="{0C13DEC3-9A50-4757-9E88-CC5A1992E20A}" type="presParOf" srcId="{0716AA05-A045-45C5-9AD7-1C81F7A77031}" destId="{2FD9DF01-DD5E-4DAE-87BA-705BA49BDEDA}" srcOrd="0" destOrd="0" presId="urn:microsoft.com/office/officeart/2008/layout/VerticalCurvedList"/>
    <dgm:cxn modelId="{D452C57E-5E91-4F63-9B7A-5F27BAD4ADF6}" type="presParOf" srcId="{2FD9DF01-DD5E-4DAE-87BA-705BA49BDEDA}" destId="{E65DE654-352A-4E88-BDFC-42FE750F8601}" srcOrd="0" destOrd="0" presId="urn:microsoft.com/office/officeart/2008/layout/VerticalCurvedList"/>
    <dgm:cxn modelId="{A584166B-581F-4E11-8E17-4FE3C6825A73}" type="presParOf" srcId="{2FD9DF01-DD5E-4DAE-87BA-705BA49BDEDA}" destId="{37374DFA-24FC-4B2C-913F-771F6378D14D}" srcOrd="1" destOrd="0" presId="urn:microsoft.com/office/officeart/2008/layout/VerticalCurvedList"/>
    <dgm:cxn modelId="{12EBD7A4-DEDE-47E9-826D-84ABA82E1E79}" type="presParOf" srcId="{2FD9DF01-DD5E-4DAE-87BA-705BA49BDEDA}" destId="{B1500481-67C8-4448-9915-B2BF011A457C}" srcOrd="2" destOrd="0" presId="urn:microsoft.com/office/officeart/2008/layout/VerticalCurvedList"/>
    <dgm:cxn modelId="{DBAE1ECB-098B-4610-9F87-B9CB118F6FA7}" type="presParOf" srcId="{2FD9DF01-DD5E-4DAE-87BA-705BA49BDEDA}" destId="{A043896D-0B60-4007-90E6-DB91320100A3}" srcOrd="3" destOrd="0" presId="urn:microsoft.com/office/officeart/2008/layout/VerticalCurvedList"/>
    <dgm:cxn modelId="{3812BC90-8409-4F0D-A8ED-3CAA46D667A2}" type="presParOf" srcId="{0716AA05-A045-45C5-9AD7-1C81F7A77031}" destId="{7C3E89DE-AFB5-4877-A153-D91B2CB00643}" srcOrd="1" destOrd="0" presId="urn:microsoft.com/office/officeart/2008/layout/VerticalCurvedList"/>
    <dgm:cxn modelId="{A69207EF-DA43-4FE3-A4FB-3149B1DF92BB}" type="presParOf" srcId="{0716AA05-A045-45C5-9AD7-1C81F7A77031}" destId="{0AA4F620-08C8-4127-A0AC-3414CF55447C}" srcOrd="2" destOrd="0" presId="urn:microsoft.com/office/officeart/2008/layout/VerticalCurvedList"/>
    <dgm:cxn modelId="{5132CADE-25B0-4ED6-8921-B26FAB41DDEF}" type="presParOf" srcId="{0AA4F620-08C8-4127-A0AC-3414CF55447C}" destId="{DA05B722-7298-49BD-AA18-CD1BC01F5F74}" srcOrd="0" destOrd="0" presId="urn:microsoft.com/office/officeart/2008/layout/VerticalCurvedList"/>
    <dgm:cxn modelId="{0E731FFD-7027-407F-B9A6-866581266309}" type="presParOf" srcId="{0716AA05-A045-45C5-9AD7-1C81F7A77031}" destId="{3526223B-533B-4C29-8B6C-3856D1990AC8}" srcOrd="3" destOrd="0" presId="urn:microsoft.com/office/officeart/2008/layout/VerticalCurvedList"/>
    <dgm:cxn modelId="{A62A7EC8-9F6C-4AE2-9327-CE34E120F415}" type="presParOf" srcId="{0716AA05-A045-45C5-9AD7-1C81F7A77031}" destId="{E57FFF5A-65A1-443A-BEE4-E2E4AD511459}" srcOrd="4" destOrd="0" presId="urn:microsoft.com/office/officeart/2008/layout/VerticalCurvedList"/>
    <dgm:cxn modelId="{BBB048B0-ECDF-4915-A5AB-27DDABCE2D9F}" type="presParOf" srcId="{E57FFF5A-65A1-443A-BEE4-E2E4AD511459}" destId="{2B30B551-5E32-4EBD-B0C1-5D15AD5FE63C}" srcOrd="0" destOrd="0" presId="urn:microsoft.com/office/officeart/2008/layout/VerticalCurvedList"/>
    <dgm:cxn modelId="{4BECC6F2-6671-4094-BAB9-6943F870AB70}" type="presParOf" srcId="{0716AA05-A045-45C5-9AD7-1C81F7A77031}" destId="{F724A82B-EE23-4579-81DA-91766A83B329}" srcOrd="5" destOrd="0" presId="urn:microsoft.com/office/officeart/2008/layout/VerticalCurvedList"/>
    <dgm:cxn modelId="{5F7FC61C-7920-4C8C-99A0-B46FB5311BF4}" type="presParOf" srcId="{0716AA05-A045-45C5-9AD7-1C81F7A77031}" destId="{79E3B6FB-6BD2-41B1-A4B8-8C0B8C3C6EEA}" srcOrd="6" destOrd="0" presId="urn:microsoft.com/office/officeart/2008/layout/VerticalCurvedList"/>
    <dgm:cxn modelId="{293F9CD8-07EE-4828-B595-23D96E451466}" type="presParOf" srcId="{79E3B6FB-6BD2-41B1-A4B8-8C0B8C3C6EEA}" destId="{1D068CDA-18B3-49DE-89A9-4E2D9753AEA0}" srcOrd="0" destOrd="0" presId="urn:microsoft.com/office/officeart/2008/layout/VerticalCurvedList"/>
    <dgm:cxn modelId="{B8868480-DDBD-4295-B87C-C05A0D124CE5}" type="presParOf" srcId="{0716AA05-A045-45C5-9AD7-1C81F7A77031}" destId="{432BC246-4403-490E-95E8-26CEC5099A83}" srcOrd="7" destOrd="0" presId="urn:microsoft.com/office/officeart/2008/layout/VerticalCurvedList"/>
    <dgm:cxn modelId="{92DC314A-E12E-4C16-AADD-B9F03D0ED2D1}" type="presParOf" srcId="{0716AA05-A045-45C5-9AD7-1C81F7A77031}" destId="{AA245D94-62FB-44DA-BAE1-453A26A1ED4A}" srcOrd="8" destOrd="0" presId="urn:microsoft.com/office/officeart/2008/layout/VerticalCurvedList"/>
    <dgm:cxn modelId="{48475F9E-C3D9-490C-8A2F-7FF70A6D187C}" type="presParOf" srcId="{AA245D94-62FB-44DA-BAE1-453A26A1ED4A}" destId="{B61C4605-853E-4F6E-8CE9-E18E50A531A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5CE7FDB-C9AC-440C-98B4-2DDA7D81F35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0773C84-D5FC-41DB-BEE0-EBDD55165D1F}">
      <dgm:prSet phldrT="[Texto]"/>
      <dgm:spPr/>
      <dgm:t>
        <a:bodyPr/>
        <a:lstStyle/>
        <a:p>
          <a:r>
            <a:rPr lang="es-CL" dirty="0"/>
            <a:t>¿ Qué investigar?</a:t>
          </a:r>
        </a:p>
      </dgm:t>
    </dgm:pt>
    <dgm:pt modelId="{DE675BF6-46B8-42F2-8F1F-C8F9A10F4318}" type="parTrans" cxnId="{D41BB2C8-F800-4453-BC45-E9A4C19BD273}">
      <dgm:prSet/>
      <dgm:spPr/>
      <dgm:t>
        <a:bodyPr/>
        <a:lstStyle/>
        <a:p>
          <a:endParaRPr lang="es-CL"/>
        </a:p>
      </dgm:t>
    </dgm:pt>
    <dgm:pt modelId="{2A78C891-769A-40F8-AE80-6CD98CF2FBCF}" type="sibTrans" cxnId="{D41BB2C8-F800-4453-BC45-E9A4C19BD273}">
      <dgm:prSet/>
      <dgm:spPr/>
      <dgm:t>
        <a:bodyPr/>
        <a:lstStyle/>
        <a:p>
          <a:endParaRPr lang="es-CL"/>
        </a:p>
      </dgm:t>
    </dgm:pt>
    <dgm:pt modelId="{5B2B0180-2F70-4B26-9713-DCC87FF45D0E}">
      <dgm:prSet phldrT="[Texto]"/>
      <dgm:spPr/>
      <dgm:t>
        <a:bodyPr/>
        <a:lstStyle/>
        <a:p>
          <a:r>
            <a:rPr lang="es-CL" dirty="0"/>
            <a:t>¿Para qué investigar?</a:t>
          </a:r>
        </a:p>
      </dgm:t>
    </dgm:pt>
    <dgm:pt modelId="{A21E9DAB-F325-48A9-BD62-53B09E459F31}" type="parTrans" cxnId="{416D3F39-A33F-4BFA-B6DD-34DDC2ABC0AA}">
      <dgm:prSet/>
      <dgm:spPr/>
      <dgm:t>
        <a:bodyPr/>
        <a:lstStyle/>
        <a:p>
          <a:endParaRPr lang="es-CL"/>
        </a:p>
      </dgm:t>
    </dgm:pt>
    <dgm:pt modelId="{9BCB0061-7DF3-48E2-A456-82CFAA49ADB9}" type="sibTrans" cxnId="{416D3F39-A33F-4BFA-B6DD-34DDC2ABC0AA}">
      <dgm:prSet/>
      <dgm:spPr/>
      <dgm:t>
        <a:bodyPr/>
        <a:lstStyle/>
        <a:p>
          <a:endParaRPr lang="es-CL"/>
        </a:p>
      </dgm:t>
    </dgm:pt>
    <dgm:pt modelId="{618BF3E5-39C2-4792-9282-46A0A55942FE}">
      <dgm:prSet phldrT="[Texto]"/>
      <dgm:spPr/>
      <dgm:t>
        <a:bodyPr/>
        <a:lstStyle/>
        <a:p>
          <a:r>
            <a:rPr lang="es-CL" dirty="0"/>
            <a:t>¿Cómo investigar?</a:t>
          </a:r>
        </a:p>
      </dgm:t>
    </dgm:pt>
    <dgm:pt modelId="{F8FB4F14-2B60-42C6-AB88-C736409FC103}" type="parTrans" cxnId="{63DBCB7E-9378-4F05-AF66-C49BDD21E544}">
      <dgm:prSet/>
      <dgm:spPr/>
      <dgm:t>
        <a:bodyPr/>
        <a:lstStyle/>
        <a:p>
          <a:endParaRPr lang="es-CL"/>
        </a:p>
      </dgm:t>
    </dgm:pt>
    <dgm:pt modelId="{1F886BB7-B8E8-4228-B51F-1A7FA59BA103}" type="sibTrans" cxnId="{63DBCB7E-9378-4F05-AF66-C49BDD21E544}">
      <dgm:prSet/>
      <dgm:spPr/>
      <dgm:t>
        <a:bodyPr/>
        <a:lstStyle/>
        <a:p>
          <a:endParaRPr lang="es-CL"/>
        </a:p>
      </dgm:t>
    </dgm:pt>
    <dgm:pt modelId="{86CB2789-C0F1-4F0A-A624-3EE12ED19382}" type="pres">
      <dgm:prSet presAssocID="{B5CE7FDB-C9AC-440C-98B4-2DDA7D81F354}" presName="CompostProcess" presStyleCnt="0">
        <dgm:presLayoutVars>
          <dgm:dir/>
          <dgm:resizeHandles val="exact"/>
        </dgm:presLayoutVars>
      </dgm:prSet>
      <dgm:spPr/>
    </dgm:pt>
    <dgm:pt modelId="{158DAD8A-9AA8-47D8-9D2C-A78C417FBB41}" type="pres">
      <dgm:prSet presAssocID="{B5CE7FDB-C9AC-440C-98B4-2DDA7D81F354}" presName="arrow" presStyleLbl="bgShp" presStyleIdx="0" presStyleCnt="1"/>
      <dgm:spPr/>
    </dgm:pt>
    <dgm:pt modelId="{692CF42B-22C0-4F6A-8E83-A98FB5752770}" type="pres">
      <dgm:prSet presAssocID="{B5CE7FDB-C9AC-440C-98B4-2DDA7D81F354}" presName="linearProcess" presStyleCnt="0"/>
      <dgm:spPr/>
    </dgm:pt>
    <dgm:pt modelId="{A4F8F9C0-8A88-4407-8864-CF30D493315E}" type="pres">
      <dgm:prSet presAssocID="{00773C84-D5FC-41DB-BEE0-EBDD55165D1F}" presName="textNode" presStyleLbl="node1" presStyleIdx="0" presStyleCnt="3">
        <dgm:presLayoutVars>
          <dgm:bulletEnabled val="1"/>
        </dgm:presLayoutVars>
      </dgm:prSet>
      <dgm:spPr/>
    </dgm:pt>
    <dgm:pt modelId="{5D3461AC-F654-41FD-8F55-5120EB3BD98D}" type="pres">
      <dgm:prSet presAssocID="{2A78C891-769A-40F8-AE80-6CD98CF2FBCF}" presName="sibTrans" presStyleCnt="0"/>
      <dgm:spPr/>
    </dgm:pt>
    <dgm:pt modelId="{5A432148-0954-4858-8560-966554E532B9}" type="pres">
      <dgm:prSet presAssocID="{5B2B0180-2F70-4B26-9713-DCC87FF45D0E}" presName="textNode" presStyleLbl="node1" presStyleIdx="1" presStyleCnt="3">
        <dgm:presLayoutVars>
          <dgm:bulletEnabled val="1"/>
        </dgm:presLayoutVars>
      </dgm:prSet>
      <dgm:spPr/>
    </dgm:pt>
    <dgm:pt modelId="{62B9DBE4-528D-403B-8821-0C049C3AC600}" type="pres">
      <dgm:prSet presAssocID="{9BCB0061-7DF3-48E2-A456-82CFAA49ADB9}" presName="sibTrans" presStyleCnt="0"/>
      <dgm:spPr/>
    </dgm:pt>
    <dgm:pt modelId="{139A8162-B8B9-4EF8-B846-9C5341CBF57F}" type="pres">
      <dgm:prSet presAssocID="{618BF3E5-39C2-4792-9282-46A0A55942FE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FAB51C00-D87B-4958-BF3B-29AD0B411354}" type="presOf" srcId="{00773C84-D5FC-41DB-BEE0-EBDD55165D1F}" destId="{A4F8F9C0-8A88-4407-8864-CF30D493315E}" srcOrd="0" destOrd="0" presId="urn:microsoft.com/office/officeart/2005/8/layout/hProcess9"/>
    <dgm:cxn modelId="{416D3F39-A33F-4BFA-B6DD-34DDC2ABC0AA}" srcId="{B5CE7FDB-C9AC-440C-98B4-2DDA7D81F354}" destId="{5B2B0180-2F70-4B26-9713-DCC87FF45D0E}" srcOrd="1" destOrd="0" parTransId="{A21E9DAB-F325-48A9-BD62-53B09E459F31}" sibTransId="{9BCB0061-7DF3-48E2-A456-82CFAA49ADB9}"/>
    <dgm:cxn modelId="{3EDF2D4B-8250-424E-ACC6-60CBC6ED5A0E}" type="presOf" srcId="{618BF3E5-39C2-4792-9282-46A0A55942FE}" destId="{139A8162-B8B9-4EF8-B846-9C5341CBF57F}" srcOrd="0" destOrd="0" presId="urn:microsoft.com/office/officeart/2005/8/layout/hProcess9"/>
    <dgm:cxn modelId="{5F212A6E-F3DE-4D5F-B5E7-DAE2007296CD}" type="presOf" srcId="{B5CE7FDB-C9AC-440C-98B4-2DDA7D81F354}" destId="{86CB2789-C0F1-4F0A-A624-3EE12ED19382}" srcOrd="0" destOrd="0" presId="urn:microsoft.com/office/officeart/2005/8/layout/hProcess9"/>
    <dgm:cxn modelId="{59DA5D57-CEA9-4DA2-A2AD-8ABDAE28DF37}" type="presOf" srcId="{5B2B0180-2F70-4B26-9713-DCC87FF45D0E}" destId="{5A432148-0954-4858-8560-966554E532B9}" srcOrd="0" destOrd="0" presId="urn:microsoft.com/office/officeart/2005/8/layout/hProcess9"/>
    <dgm:cxn modelId="{63DBCB7E-9378-4F05-AF66-C49BDD21E544}" srcId="{B5CE7FDB-C9AC-440C-98B4-2DDA7D81F354}" destId="{618BF3E5-39C2-4792-9282-46A0A55942FE}" srcOrd="2" destOrd="0" parTransId="{F8FB4F14-2B60-42C6-AB88-C736409FC103}" sibTransId="{1F886BB7-B8E8-4228-B51F-1A7FA59BA103}"/>
    <dgm:cxn modelId="{D41BB2C8-F800-4453-BC45-E9A4C19BD273}" srcId="{B5CE7FDB-C9AC-440C-98B4-2DDA7D81F354}" destId="{00773C84-D5FC-41DB-BEE0-EBDD55165D1F}" srcOrd="0" destOrd="0" parTransId="{DE675BF6-46B8-42F2-8F1F-C8F9A10F4318}" sibTransId="{2A78C891-769A-40F8-AE80-6CD98CF2FBCF}"/>
    <dgm:cxn modelId="{A5ED4BC4-55F6-4065-82F4-8CB6E60FBD59}" type="presParOf" srcId="{86CB2789-C0F1-4F0A-A624-3EE12ED19382}" destId="{158DAD8A-9AA8-47D8-9D2C-A78C417FBB41}" srcOrd="0" destOrd="0" presId="urn:microsoft.com/office/officeart/2005/8/layout/hProcess9"/>
    <dgm:cxn modelId="{CEC26810-DC98-409A-8E93-7EE7B5556A64}" type="presParOf" srcId="{86CB2789-C0F1-4F0A-A624-3EE12ED19382}" destId="{692CF42B-22C0-4F6A-8E83-A98FB5752770}" srcOrd="1" destOrd="0" presId="urn:microsoft.com/office/officeart/2005/8/layout/hProcess9"/>
    <dgm:cxn modelId="{E5AE8532-B801-4244-9CD5-E8E41046556C}" type="presParOf" srcId="{692CF42B-22C0-4F6A-8E83-A98FB5752770}" destId="{A4F8F9C0-8A88-4407-8864-CF30D493315E}" srcOrd="0" destOrd="0" presId="urn:microsoft.com/office/officeart/2005/8/layout/hProcess9"/>
    <dgm:cxn modelId="{B610D949-FBB3-49BC-8179-6B8E498CCBCC}" type="presParOf" srcId="{692CF42B-22C0-4F6A-8E83-A98FB5752770}" destId="{5D3461AC-F654-41FD-8F55-5120EB3BD98D}" srcOrd="1" destOrd="0" presId="urn:microsoft.com/office/officeart/2005/8/layout/hProcess9"/>
    <dgm:cxn modelId="{25F099E3-0D2D-4D47-9ED7-19EE963C214B}" type="presParOf" srcId="{692CF42B-22C0-4F6A-8E83-A98FB5752770}" destId="{5A432148-0954-4858-8560-966554E532B9}" srcOrd="2" destOrd="0" presId="urn:microsoft.com/office/officeart/2005/8/layout/hProcess9"/>
    <dgm:cxn modelId="{42551AA7-B4FE-4A3D-A9D3-F81BA3361589}" type="presParOf" srcId="{692CF42B-22C0-4F6A-8E83-A98FB5752770}" destId="{62B9DBE4-528D-403B-8821-0C049C3AC600}" srcOrd="3" destOrd="0" presId="urn:microsoft.com/office/officeart/2005/8/layout/hProcess9"/>
    <dgm:cxn modelId="{BD00A598-3E35-4EDB-9CC0-30602D3E276C}" type="presParOf" srcId="{692CF42B-22C0-4F6A-8E83-A98FB5752770}" destId="{139A8162-B8B9-4EF8-B846-9C5341CBF57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569CF7-BBF7-4C86-B60C-3C7D652030F4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7B62AD5-CB52-4BD0-9B4F-9C63D8BEA841}">
      <dgm:prSet phldrT="[Texto]"/>
      <dgm:spPr/>
      <dgm:t>
        <a:bodyPr/>
        <a:lstStyle/>
        <a:p>
          <a:r>
            <a:rPr lang="es-ES" b="1" dirty="0"/>
            <a:t>1</a:t>
          </a:r>
        </a:p>
        <a:p>
          <a:r>
            <a:rPr lang="es-ES" b="1" dirty="0"/>
            <a:t>Antecedentes</a:t>
          </a:r>
        </a:p>
      </dgm:t>
    </dgm:pt>
    <dgm:pt modelId="{ECE34D66-2440-4926-8B7B-34581A1F15CF}" type="parTrans" cxnId="{36F9C052-EA07-4481-9D92-5F7F98B2DB33}">
      <dgm:prSet/>
      <dgm:spPr/>
      <dgm:t>
        <a:bodyPr/>
        <a:lstStyle/>
        <a:p>
          <a:endParaRPr lang="es-ES"/>
        </a:p>
      </dgm:t>
    </dgm:pt>
    <dgm:pt modelId="{4DEE4D00-4B18-44BD-B35E-29DBC26CD459}" type="sibTrans" cxnId="{36F9C052-EA07-4481-9D92-5F7F98B2DB33}">
      <dgm:prSet/>
      <dgm:spPr/>
      <dgm:t>
        <a:bodyPr/>
        <a:lstStyle/>
        <a:p>
          <a:endParaRPr lang="es-ES"/>
        </a:p>
      </dgm:t>
    </dgm:pt>
    <dgm:pt modelId="{92EABA4A-C6BE-42F8-AB03-BD44A88F1BE1}">
      <dgm:prSet phldrT="[Texto]"/>
      <dgm:spPr/>
      <dgm:t>
        <a:bodyPr/>
        <a:lstStyle/>
        <a:p>
          <a:r>
            <a:rPr lang="es-ES" b="1" dirty="0"/>
            <a:t>2</a:t>
          </a:r>
        </a:p>
        <a:p>
          <a:r>
            <a:rPr lang="es-ES" b="1" dirty="0"/>
            <a:t>Preguntas de investigación</a:t>
          </a:r>
        </a:p>
      </dgm:t>
    </dgm:pt>
    <dgm:pt modelId="{F08BB43B-0A5E-4909-9261-92C15D13E9B9}" type="parTrans" cxnId="{BA3F249B-B375-4E65-A55B-5DEAE298B4BE}">
      <dgm:prSet/>
      <dgm:spPr/>
      <dgm:t>
        <a:bodyPr/>
        <a:lstStyle/>
        <a:p>
          <a:endParaRPr lang="es-ES"/>
        </a:p>
      </dgm:t>
    </dgm:pt>
    <dgm:pt modelId="{F66ADCC8-6FD2-49F1-8D0A-3220F94520BF}" type="sibTrans" cxnId="{BA3F249B-B375-4E65-A55B-5DEAE298B4BE}">
      <dgm:prSet/>
      <dgm:spPr/>
      <dgm:t>
        <a:bodyPr/>
        <a:lstStyle/>
        <a:p>
          <a:endParaRPr lang="es-ES"/>
        </a:p>
      </dgm:t>
    </dgm:pt>
    <dgm:pt modelId="{3AE621A1-3A3F-4CDB-AA1C-3CE9C2C6F1E9}">
      <dgm:prSet phldrT="[Texto]"/>
      <dgm:spPr/>
      <dgm:t>
        <a:bodyPr/>
        <a:lstStyle/>
        <a:p>
          <a:r>
            <a:rPr lang="es-ES" b="1" dirty="0"/>
            <a:t>3</a:t>
          </a:r>
        </a:p>
        <a:p>
          <a:r>
            <a:rPr lang="es-ES" b="1" dirty="0"/>
            <a:t>PROBLEMA </a:t>
          </a:r>
        </a:p>
      </dgm:t>
    </dgm:pt>
    <dgm:pt modelId="{52F783E6-7CDE-4C4D-8AB7-F629D47799D1}" type="parTrans" cxnId="{BD1B2B54-FAE9-4F27-B155-E1B842ADB941}">
      <dgm:prSet/>
      <dgm:spPr/>
      <dgm:t>
        <a:bodyPr/>
        <a:lstStyle/>
        <a:p>
          <a:endParaRPr lang="es-ES"/>
        </a:p>
      </dgm:t>
    </dgm:pt>
    <dgm:pt modelId="{DA45B429-DDD0-4486-B954-5A287983FD8C}" type="sibTrans" cxnId="{BD1B2B54-FAE9-4F27-B155-E1B842ADB941}">
      <dgm:prSet/>
      <dgm:spPr/>
      <dgm:t>
        <a:bodyPr/>
        <a:lstStyle/>
        <a:p>
          <a:endParaRPr lang="es-ES"/>
        </a:p>
      </dgm:t>
    </dgm:pt>
    <dgm:pt modelId="{8BD9A97A-D574-48AB-902D-084C19F32CB4}" type="pres">
      <dgm:prSet presAssocID="{4E569CF7-BBF7-4C86-B60C-3C7D652030F4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A288282-68F3-4115-947A-59D64E5FBFB1}" type="pres">
      <dgm:prSet presAssocID="{17B62AD5-CB52-4BD0-9B4F-9C63D8BEA841}" presName="Accent1" presStyleCnt="0"/>
      <dgm:spPr/>
    </dgm:pt>
    <dgm:pt modelId="{AD3E4E83-2782-4BDA-BE55-4F274A50A162}" type="pres">
      <dgm:prSet presAssocID="{17B62AD5-CB52-4BD0-9B4F-9C63D8BEA841}" presName="Accent" presStyleLbl="node1" presStyleIdx="0" presStyleCnt="3" custLinFactNeighborY="-1608"/>
      <dgm:spPr/>
    </dgm:pt>
    <dgm:pt modelId="{D1B5F249-36DB-4182-8D7B-DB9A73AB0292}" type="pres">
      <dgm:prSet presAssocID="{17B62AD5-CB52-4BD0-9B4F-9C63D8BEA841}" presName="Parent1" presStyleLbl="revTx" presStyleIdx="0" presStyleCnt="3" custLinFactNeighborX="-655" custLinFactNeighborY="-28807">
        <dgm:presLayoutVars>
          <dgm:chMax val="1"/>
          <dgm:chPref val="1"/>
          <dgm:bulletEnabled val="1"/>
        </dgm:presLayoutVars>
      </dgm:prSet>
      <dgm:spPr/>
    </dgm:pt>
    <dgm:pt modelId="{7105D1C1-FC21-4AB4-8306-D41ABC5F81A5}" type="pres">
      <dgm:prSet presAssocID="{92EABA4A-C6BE-42F8-AB03-BD44A88F1BE1}" presName="Accent2" presStyleCnt="0"/>
      <dgm:spPr/>
    </dgm:pt>
    <dgm:pt modelId="{451BE16A-9E70-4049-8CA4-49768547770C}" type="pres">
      <dgm:prSet presAssocID="{92EABA4A-C6BE-42F8-AB03-BD44A88F1BE1}" presName="Accent" presStyleLbl="node1" presStyleIdx="1" presStyleCnt="3"/>
      <dgm:spPr/>
    </dgm:pt>
    <dgm:pt modelId="{B1FCAD5E-C901-443A-8D2E-518EC9DEC21D}" type="pres">
      <dgm:prSet presAssocID="{92EABA4A-C6BE-42F8-AB03-BD44A88F1BE1}" presName="Parent2" presStyleLbl="revTx" presStyleIdx="1" presStyleCnt="3" custLinFactNeighborX="-1964" custLinFactNeighborY="-30116">
        <dgm:presLayoutVars>
          <dgm:chMax val="1"/>
          <dgm:chPref val="1"/>
          <dgm:bulletEnabled val="1"/>
        </dgm:presLayoutVars>
      </dgm:prSet>
      <dgm:spPr/>
    </dgm:pt>
    <dgm:pt modelId="{2BE10C5C-7DE0-4B35-8DDC-F0F1D3A45DC6}" type="pres">
      <dgm:prSet presAssocID="{3AE621A1-3A3F-4CDB-AA1C-3CE9C2C6F1E9}" presName="Accent3" presStyleCnt="0"/>
      <dgm:spPr/>
    </dgm:pt>
    <dgm:pt modelId="{EA12EE0F-A2AC-49F5-BE0E-36768924FF99}" type="pres">
      <dgm:prSet presAssocID="{3AE621A1-3A3F-4CDB-AA1C-3CE9C2C6F1E9}" presName="Accent" presStyleLbl="node1" presStyleIdx="2" presStyleCnt="3"/>
      <dgm:spPr/>
    </dgm:pt>
    <dgm:pt modelId="{56228AA5-1902-4B7C-A0A5-DB4A15414193}" type="pres">
      <dgm:prSet presAssocID="{3AE621A1-3A3F-4CDB-AA1C-3CE9C2C6F1E9}" presName="Parent3" presStyleLbl="revTx" presStyleIdx="2" presStyleCnt="3" custLinFactNeighborX="-655" custLinFactNeighborY="-15713">
        <dgm:presLayoutVars>
          <dgm:chMax val="1"/>
          <dgm:chPref val="1"/>
          <dgm:bulletEnabled val="1"/>
        </dgm:presLayoutVars>
      </dgm:prSet>
      <dgm:spPr/>
    </dgm:pt>
  </dgm:ptLst>
  <dgm:cxnLst>
    <dgm:cxn modelId="{36F9C052-EA07-4481-9D92-5F7F98B2DB33}" srcId="{4E569CF7-BBF7-4C86-B60C-3C7D652030F4}" destId="{17B62AD5-CB52-4BD0-9B4F-9C63D8BEA841}" srcOrd="0" destOrd="0" parTransId="{ECE34D66-2440-4926-8B7B-34581A1F15CF}" sibTransId="{4DEE4D00-4B18-44BD-B35E-29DBC26CD459}"/>
    <dgm:cxn modelId="{BD1B2B54-FAE9-4F27-B155-E1B842ADB941}" srcId="{4E569CF7-BBF7-4C86-B60C-3C7D652030F4}" destId="{3AE621A1-3A3F-4CDB-AA1C-3CE9C2C6F1E9}" srcOrd="2" destOrd="0" parTransId="{52F783E6-7CDE-4C4D-8AB7-F629D47799D1}" sibTransId="{DA45B429-DDD0-4486-B954-5A287983FD8C}"/>
    <dgm:cxn modelId="{BA3F249B-B375-4E65-A55B-5DEAE298B4BE}" srcId="{4E569CF7-BBF7-4C86-B60C-3C7D652030F4}" destId="{92EABA4A-C6BE-42F8-AB03-BD44A88F1BE1}" srcOrd="1" destOrd="0" parTransId="{F08BB43B-0A5E-4909-9261-92C15D13E9B9}" sibTransId="{F66ADCC8-6FD2-49F1-8D0A-3220F94520BF}"/>
    <dgm:cxn modelId="{616F539B-3CD7-41C5-A634-D6D1F91E0B8E}" type="presOf" srcId="{3AE621A1-3A3F-4CDB-AA1C-3CE9C2C6F1E9}" destId="{56228AA5-1902-4B7C-A0A5-DB4A15414193}" srcOrd="0" destOrd="0" presId="urn:microsoft.com/office/officeart/2009/layout/CircleArrowProcess"/>
    <dgm:cxn modelId="{183CD4AE-CD66-4540-893B-AD9897B7464A}" type="presOf" srcId="{4E569CF7-BBF7-4C86-B60C-3C7D652030F4}" destId="{8BD9A97A-D574-48AB-902D-084C19F32CB4}" srcOrd="0" destOrd="0" presId="urn:microsoft.com/office/officeart/2009/layout/CircleArrowProcess"/>
    <dgm:cxn modelId="{0AD9B2CD-15DD-4A7B-A4FC-ACE8B1EF9D59}" type="presOf" srcId="{17B62AD5-CB52-4BD0-9B4F-9C63D8BEA841}" destId="{D1B5F249-36DB-4182-8D7B-DB9A73AB0292}" srcOrd="0" destOrd="0" presId="urn:microsoft.com/office/officeart/2009/layout/CircleArrowProcess"/>
    <dgm:cxn modelId="{BD4C9CE3-A846-47C2-B8CB-87B2AA48505A}" type="presOf" srcId="{92EABA4A-C6BE-42F8-AB03-BD44A88F1BE1}" destId="{B1FCAD5E-C901-443A-8D2E-518EC9DEC21D}" srcOrd="0" destOrd="0" presId="urn:microsoft.com/office/officeart/2009/layout/CircleArrowProcess"/>
    <dgm:cxn modelId="{9438EF4C-3B39-4D3F-B4E5-FF94FCA83926}" type="presParOf" srcId="{8BD9A97A-D574-48AB-902D-084C19F32CB4}" destId="{4A288282-68F3-4115-947A-59D64E5FBFB1}" srcOrd="0" destOrd="0" presId="urn:microsoft.com/office/officeart/2009/layout/CircleArrowProcess"/>
    <dgm:cxn modelId="{3F23E261-6ED5-40E5-85C6-93E658C471FA}" type="presParOf" srcId="{4A288282-68F3-4115-947A-59D64E5FBFB1}" destId="{AD3E4E83-2782-4BDA-BE55-4F274A50A162}" srcOrd="0" destOrd="0" presId="urn:microsoft.com/office/officeart/2009/layout/CircleArrowProcess"/>
    <dgm:cxn modelId="{4556052D-F162-44C3-90A3-95369121BD9A}" type="presParOf" srcId="{8BD9A97A-D574-48AB-902D-084C19F32CB4}" destId="{D1B5F249-36DB-4182-8D7B-DB9A73AB0292}" srcOrd="1" destOrd="0" presId="urn:microsoft.com/office/officeart/2009/layout/CircleArrowProcess"/>
    <dgm:cxn modelId="{625FA0E0-9A93-48D1-A426-454735E6B0A8}" type="presParOf" srcId="{8BD9A97A-D574-48AB-902D-084C19F32CB4}" destId="{7105D1C1-FC21-4AB4-8306-D41ABC5F81A5}" srcOrd="2" destOrd="0" presId="urn:microsoft.com/office/officeart/2009/layout/CircleArrowProcess"/>
    <dgm:cxn modelId="{5E477CE9-DB95-4747-9F83-47A506F955C6}" type="presParOf" srcId="{7105D1C1-FC21-4AB4-8306-D41ABC5F81A5}" destId="{451BE16A-9E70-4049-8CA4-49768547770C}" srcOrd="0" destOrd="0" presId="urn:microsoft.com/office/officeart/2009/layout/CircleArrowProcess"/>
    <dgm:cxn modelId="{6941E6EA-68F2-4F11-87C9-25556C54EED5}" type="presParOf" srcId="{8BD9A97A-D574-48AB-902D-084C19F32CB4}" destId="{B1FCAD5E-C901-443A-8D2E-518EC9DEC21D}" srcOrd="3" destOrd="0" presId="urn:microsoft.com/office/officeart/2009/layout/CircleArrowProcess"/>
    <dgm:cxn modelId="{B99EAEF7-908A-46DC-AEA7-F5AF56371E16}" type="presParOf" srcId="{8BD9A97A-D574-48AB-902D-084C19F32CB4}" destId="{2BE10C5C-7DE0-4B35-8DDC-F0F1D3A45DC6}" srcOrd="4" destOrd="0" presId="urn:microsoft.com/office/officeart/2009/layout/CircleArrowProcess"/>
    <dgm:cxn modelId="{CBC3D20A-2901-4A19-92D0-34A7C62FA85D}" type="presParOf" srcId="{2BE10C5C-7DE0-4B35-8DDC-F0F1D3A45DC6}" destId="{EA12EE0F-A2AC-49F5-BE0E-36768924FF99}" srcOrd="0" destOrd="0" presId="urn:microsoft.com/office/officeart/2009/layout/CircleArrowProcess"/>
    <dgm:cxn modelId="{968F19AC-8528-4518-8392-1C3074A81638}" type="presParOf" srcId="{8BD9A97A-D574-48AB-902D-084C19F32CB4}" destId="{56228AA5-1902-4B7C-A0A5-DB4A15414193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5480AB-3706-4BD6-A252-57CF9FB88A34}">
      <dsp:nvSpPr>
        <dsp:cNvPr id="0" name=""/>
        <dsp:cNvSpPr/>
      </dsp:nvSpPr>
      <dsp:spPr>
        <a:xfrm rot="5400000">
          <a:off x="-160440" y="163135"/>
          <a:ext cx="1069606" cy="7487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</a:t>
          </a:r>
        </a:p>
      </dsp:txBody>
      <dsp:txXfrm rot="-5400000">
        <a:off x="1" y="377056"/>
        <a:ext cx="748724" cy="320882"/>
      </dsp:txXfrm>
    </dsp:sp>
    <dsp:sp modelId="{30967272-B590-43E9-8EE5-90D5C44E3B0B}">
      <dsp:nvSpPr>
        <dsp:cNvPr id="0" name=""/>
        <dsp:cNvSpPr/>
      </dsp:nvSpPr>
      <dsp:spPr>
        <a:xfrm rot="5400000">
          <a:off x="2401290" y="-1649870"/>
          <a:ext cx="695244" cy="40003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Que no se conozcan las respuestas</a:t>
          </a:r>
        </a:p>
      </dsp:txBody>
      <dsp:txXfrm rot="-5400000">
        <a:off x="748725" y="36634"/>
        <a:ext cx="3966436" cy="627366"/>
      </dsp:txXfrm>
    </dsp:sp>
    <dsp:sp modelId="{50B1CF4A-1139-4C1A-97B0-5AA2BE6A369D}">
      <dsp:nvSpPr>
        <dsp:cNvPr id="0" name=""/>
        <dsp:cNvSpPr/>
      </dsp:nvSpPr>
      <dsp:spPr>
        <a:xfrm rot="5400000">
          <a:off x="-160440" y="1115431"/>
          <a:ext cx="1069606" cy="7487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</a:t>
          </a:r>
        </a:p>
      </dsp:txBody>
      <dsp:txXfrm rot="-5400000">
        <a:off x="1" y="1329352"/>
        <a:ext cx="748724" cy="320882"/>
      </dsp:txXfrm>
    </dsp:sp>
    <dsp:sp modelId="{C6856666-1330-448F-9D09-FE813D8730C7}">
      <dsp:nvSpPr>
        <dsp:cNvPr id="0" name=""/>
        <dsp:cNvSpPr/>
      </dsp:nvSpPr>
      <dsp:spPr>
        <a:xfrm rot="5400000">
          <a:off x="2401290" y="-697575"/>
          <a:ext cx="695244" cy="40003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Que puedan responderse con evidencia empírica</a:t>
          </a:r>
        </a:p>
      </dsp:txBody>
      <dsp:txXfrm rot="-5400000">
        <a:off x="748725" y="988929"/>
        <a:ext cx="3966436" cy="627366"/>
      </dsp:txXfrm>
    </dsp:sp>
    <dsp:sp modelId="{FEC7E0D3-9877-4223-998F-3C0464169D7C}">
      <dsp:nvSpPr>
        <dsp:cNvPr id="0" name=""/>
        <dsp:cNvSpPr/>
      </dsp:nvSpPr>
      <dsp:spPr>
        <a:xfrm rot="5400000">
          <a:off x="-160440" y="2067727"/>
          <a:ext cx="1069606" cy="7487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3</a:t>
          </a:r>
        </a:p>
      </dsp:txBody>
      <dsp:txXfrm rot="-5400000">
        <a:off x="1" y="2281648"/>
        <a:ext cx="748724" cy="320882"/>
      </dsp:txXfrm>
    </dsp:sp>
    <dsp:sp modelId="{B7F2B6FC-9311-4040-A974-FE3E33C32A4B}">
      <dsp:nvSpPr>
        <dsp:cNvPr id="0" name=""/>
        <dsp:cNvSpPr/>
      </dsp:nvSpPr>
      <dsp:spPr>
        <a:xfrm rot="5400000">
          <a:off x="2401290" y="254720"/>
          <a:ext cx="695244" cy="40003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Que implique usar medios ético </a:t>
          </a:r>
        </a:p>
      </dsp:txBody>
      <dsp:txXfrm rot="-5400000">
        <a:off x="748725" y="1941225"/>
        <a:ext cx="3966436" cy="627366"/>
      </dsp:txXfrm>
    </dsp:sp>
    <dsp:sp modelId="{EE7B3B3C-DEE6-4230-A605-9E0514D80185}">
      <dsp:nvSpPr>
        <dsp:cNvPr id="0" name=""/>
        <dsp:cNvSpPr/>
      </dsp:nvSpPr>
      <dsp:spPr>
        <a:xfrm rot="5400000">
          <a:off x="-160440" y="3020022"/>
          <a:ext cx="1069606" cy="7487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4</a:t>
          </a:r>
        </a:p>
      </dsp:txBody>
      <dsp:txXfrm rot="-5400000">
        <a:off x="1" y="3233943"/>
        <a:ext cx="748724" cy="320882"/>
      </dsp:txXfrm>
    </dsp:sp>
    <dsp:sp modelId="{DCADBE1A-309A-40D4-AD83-50B4D095BA2D}">
      <dsp:nvSpPr>
        <dsp:cNvPr id="0" name=""/>
        <dsp:cNvSpPr/>
      </dsp:nvSpPr>
      <dsp:spPr>
        <a:xfrm rot="5400000">
          <a:off x="2401290" y="1207016"/>
          <a:ext cx="695244" cy="40003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Que sean claras</a:t>
          </a:r>
        </a:p>
      </dsp:txBody>
      <dsp:txXfrm rot="-5400000">
        <a:off x="748725" y="2893521"/>
        <a:ext cx="3966436" cy="627366"/>
      </dsp:txXfrm>
    </dsp:sp>
    <dsp:sp modelId="{FC7D3373-5A2A-4344-BC85-24B445FC9ABD}">
      <dsp:nvSpPr>
        <dsp:cNvPr id="0" name=""/>
        <dsp:cNvSpPr/>
      </dsp:nvSpPr>
      <dsp:spPr>
        <a:xfrm rot="5400000">
          <a:off x="-160440" y="3972318"/>
          <a:ext cx="1069606" cy="7487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5</a:t>
          </a:r>
        </a:p>
      </dsp:txBody>
      <dsp:txXfrm rot="-5400000">
        <a:off x="1" y="4186239"/>
        <a:ext cx="748724" cy="320882"/>
      </dsp:txXfrm>
    </dsp:sp>
    <dsp:sp modelId="{D5529092-BBCA-449E-AA6D-9EFBD53B8DC5}">
      <dsp:nvSpPr>
        <dsp:cNvPr id="0" name=""/>
        <dsp:cNvSpPr/>
      </dsp:nvSpPr>
      <dsp:spPr>
        <a:xfrm rot="5400000">
          <a:off x="2401290" y="2159312"/>
          <a:ext cx="695244" cy="40003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Que el conocimiento que se obtenga sea sustancial</a:t>
          </a:r>
        </a:p>
      </dsp:txBody>
      <dsp:txXfrm rot="-5400000">
        <a:off x="748725" y="3845817"/>
        <a:ext cx="3966436" cy="6273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374DFA-24FC-4B2C-913F-771F6378D14D}">
      <dsp:nvSpPr>
        <dsp:cNvPr id="0" name=""/>
        <dsp:cNvSpPr/>
      </dsp:nvSpPr>
      <dsp:spPr>
        <a:xfrm>
          <a:off x="-6101478" y="-933533"/>
          <a:ext cx="7263193" cy="7263193"/>
        </a:xfrm>
        <a:prstGeom prst="blockArc">
          <a:avLst>
            <a:gd name="adj1" fmla="val 18900000"/>
            <a:gd name="adj2" fmla="val 2700000"/>
            <a:gd name="adj3" fmla="val 297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3E89DE-AFB5-4877-A153-D91B2CB00643}">
      <dsp:nvSpPr>
        <dsp:cNvPr id="0" name=""/>
        <dsp:cNvSpPr/>
      </dsp:nvSpPr>
      <dsp:spPr>
        <a:xfrm>
          <a:off x="608002" y="414854"/>
          <a:ext cx="5691501" cy="830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8924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300" kern="1200" dirty="0"/>
            <a:t>Relación de variables en tensión</a:t>
          </a:r>
        </a:p>
      </dsp:txBody>
      <dsp:txXfrm>
        <a:off x="608002" y="414854"/>
        <a:ext cx="5691501" cy="830140"/>
      </dsp:txXfrm>
    </dsp:sp>
    <dsp:sp modelId="{DA05B722-7298-49BD-AA18-CD1BC01F5F74}">
      <dsp:nvSpPr>
        <dsp:cNvPr id="0" name=""/>
        <dsp:cNvSpPr/>
      </dsp:nvSpPr>
      <dsp:spPr>
        <a:xfrm>
          <a:off x="89165" y="311086"/>
          <a:ext cx="1037675" cy="10376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26223B-533B-4C29-8B6C-3856D1990AC8}">
      <dsp:nvSpPr>
        <dsp:cNvPr id="0" name=""/>
        <dsp:cNvSpPr/>
      </dsp:nvSpPr>
      <dsp:spPr>
        <a:xfrm>
          <a:off x="1083941" y="1660280"/>
          <a:ext cx="5215562" cy="830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8924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300" kern="1200" dirty="0"/>
            <a:t>Redactarlo como interrogante</a:t>
          </a:r>
        </a:p>
      </dsp:txBody>
      <dsp:txXfrm>
        <a:off x="1083941" y="1660280"/>
        <a:ext cx="5215562" cy="830140"/>
      </dsp:txXfrm>
    </dsp:sp>
    <dsp:sp modelId="{2B30B551-5E32-4EBD-B0C1-5D15AD5FE63C}">
      <dsp:nvSpPr>
        <dsp:cNvPr id="0" name=""/>
        <dsp:cNvSpPr/>
      </dsp:nvSpPr>
      <dsp:spPr>
        <a:xfrm>
          <a:off x="565103" y="1556512"/>
          <a:ext cx="1037675" cy="10376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24A82B-EE23-4579-81DA-91766A83B329}">
      <dsp:nvSpPr>
        <dsp:cNvPr id="0" name=""/>
        <dsp:cNvSpPr/>
      </dsp:nvSpPr>
      <dsp:spPr>
        <a:xfrm>
          <a:off x="1083941" y="2905705"/>
          <a:ext cx="5215562" cy="830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8924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300" kern="1200" dirty="0"/>
            <a:t>Dimensión temporal y territorial del fenómeno a estudiar</a:t>
          </a:r>
        </a:p>
      </dsp:txBody>
      <dsp:txXfrm>
        <a:off x="1083941" y="2905705"/>
        <a:ext cx="5215562" cy="830140"/>
      </dsp:txXfrm>
    </dsp:sp>
    <dsp:sp modelId="{1D068CDA-18B3-49DE-89A9-4E2D9753AEA0}">
      <dsp:nvSpPr>
        <dsp:cNvPr id="0" name=""/>
        <dsp:cNvSpPr/>
      </dsp:nvSpPr>
      <dsp:spPr>
        <a:xfrm>
          <a:off x="565103" y="2801938"/>
          <a:ext cx="1037675" cy="10376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2BC246-4403-490E-95E8-26CEC5099A83}">
      <dsp:nvSpPr>
        <dsp:cNvPr id="0" name=""/>
        <dsp:cNvSpPr/>
      </dsp:nvSpPr>
      <dsp:spPr>
        <a:xfrm>
          <a:off x="608002" y="4151131"/>
          <a:ext cx="5691501" cy="830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8924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300" kern="1200" dirty="0"/>
            <a:t>Definir población objeto de estudio</a:t>
          </a:r>
        </a:p>
      </dsp:txBody>
      <dsp:txXfrm>
        <a:off x="608002" y="4151131"/>
        <a:ext cx="5691501" cy="830140"/>
      </dsp:txXfrm>
    </dsp:sp>
    <dsp:sp modelId="{B61C4605-853E-4F6E-8CE9-E18E50A531A0}">
      <dsp:nvSpPr>
        <dsp:cNvPr id="0" name=""/>
        <dsp:cNvSpPr/>
      </dsp:nvSpPr>
      <dsp:spPr>
        <a:xfrm>
          <a:off x="89165" y="4047364"/>
          <a:ext cx="1037675" cy="10376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8DAD8A-9AA8-47D8-9D2C-A78C417FBB41}">
      <dsp:nvSpPr>
        <dsp:cNvPr id="0" name=""/>
        <dsp:cNvSpPr/>
      </dsp:nvSpPr>
      <dsp:spPr>
        <a:xfrm>
          <a:off x="522712" y="0"/>
          <a:ext cx="5924071" cy="4606416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F8F9C0-8A88-4407-8864-CF30D493315E}">
      <dsp:nvSpPr>
        <dsp:cNvPr id="0" name=""/>
        <dsp:cNvSpPr/>
      </dsp:nvSpPr>
      <dsp:spPr>
        <a:xfrm>
          <a:off x="7486" y="1381924"/>
          <a:ext cx="2243306" cy="18425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 dirty="0"/>
            <a:t>¿ Qué investigar?</a:t>
          </a:r>
        </a:p>
      </dsp:txBody>
      <dsp:txXfrm>
        <a:off x="97433" y="1471871"/>
        <a:ext cx="2063412" cy="1662672"/>
      </dsp:txXfrm>
    </dsp:sp>
    <dsp:sp modelId="{5A432148-0954-4858-8560-966554E532B9}">
      <dsp:nvSpPr>
        <dsp:cNvPr id="0" name=""/>
        <dsp:cNvSpPr/>
      </dsp:nvSpPr>
      <dsp:spPr>
        <a:xfrm>
          <a:off x="2363094" y="1381924"/>
          <a:ext cx="2243306" cy="18425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 dirty="0"/>
            <a:t>¿Para qué investigar?</a:t>
          </a:r>
        </a:p>
      </dsp:txBody>
      <dsp:txXfrm>
        <a:off x="2453041" y="1471871"/>
        <a:ext cx="2063412" cy="1662672"/>
      </dsp:txXfrm>
    </dsp:sp>
    <dsp:sp modelId="{139A8162-B8B9-4EF8-B846-9C5341CBF57F}">
      <dsp:nvSpPr>
        <dsp:cNvPr id="0" name=""/>
        <dsp:cNvSpPr/>
      </dsp:nvSpPr>
      <dsp:spPr>
        <a:xfrm>
          <a:off x="4718702" y="1381924"/>
          <a:ext cx="2243306" cy="18425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 dirty="0"/>
            <a:t>¿Cómo investigar?</a:t>
          </a:r>
        </a:p>
      </dsp:txBody>
      <dsp:txXfrm>
        <a:off x="4808649" y="1471871"/>
        <a:ext cx="2063412" cy="16626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3E4E83-2782-4BDA-BE55-4F274A50A162}">
      <dsp:nvSpPr>
        <dsp:cNvPr id="0" name=""/>
        <dsp:cNvSpPr/>
      </dsp:nvSpPr>
      <dsp:spPr>
        <a:xfrm>
          <a:off x="2179185" y="-37093"/>
          <a:ext cx="2306470" cy="2306821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B5F249-36DB-4182-8D7B-DB9A73AB0292}">
      <dsp:nvSpPr>
        <dsp:cNvPr id="0" name=""/>
        <dsp:cNvSpPr/>
      </dsp:nvSpPr>
      <dsp:spPr>
        <a:xfrm>
          <a:off x="2680596" y="648272"/>
          <a:ext cx="1281661" cy="6406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 dirty="0"/>
            <a:t>1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 dirty="0"/>
            <a:t>Antecedentes</a:t>
          </a:r>
        </a:p>
      </dsp:txBody>
      <dsp:txXfrm>
        <a:off x="2680596" y="648272"/>
        <a:ext cx="1281661" cy="640677"/>
      </dsp:txXfrm>
    </dsp:sp>
    <dsp:sp modelId="{451BE16A-9E70-4049-8CA4-49768547770C}">
      <dsp:nvSpPr>
        <dsp:cNvPr id="0" name=""/>
        <dsp:cNvSpPr/>
      </dsp:nvSpPr>
      <dsp:spPr>
        <a:xfrm>
          <a:off x="1538571" y="1325439"/>
          <a:ext cx="2306470" cy="2306821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FCAD5E-C901-443A-8D2E-518EC9DEC21D}">
      <dsp:nvSpPr>
        <dsp:cNvPr id="0" name=""/>
        <dsp:cNvSpPr/>
      </dsp:nvSpPr>
      <dsp:spPr>
        <a:xfrm>
          <a:off x="2025804" y="1972992"/>
          <a:ext cx="1281661" cy="6406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 dirty="0"/>
            <a:t>2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 dirty="0"/>
            <a:t>Preguntas de investigación</a:t>
          </a:r>
        </a:p>
      </dsp:txBody>
      <dsp:txXfrm>
        <a:off x="2025804" y="1972992"/>
        <a:ext cx="1281661" cy="640677"/>
      </dsp:txXfrm>
    </dsp:sp>
    <dsp:sp modelId="{EA12EE0F-A2AC-49F5-BE0E-36768924FF99}">
      <dsp:nvSpPr>
        <dsp:cNvPr id="0" name=""/>
        <dsp:cNvSpPr/>
      </dsp:nvSpPr>
      <dsp:spPr>
        <a:xfrm>
          <a:off x="2343345" y="2809491"/>
          <a:ext cx="1981615" cy="1982409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228AA5-1902-4B7C-A0A5-DB4A15414193}">
      <dsp:nvSpPr>
        <dsp:cNvPr id="0" name=""/>
        <dsp:cNvSpPr/>
      </dsp:nvSpPr>
      <dsp:spPr>
        <a:xfrm>
          <a:off x="2683628" y="3400293"/>
          <a:ext cx="1281661" cy="6406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 dirty="0"/>
            <a:t>3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 dirty="0"/>
            <a:t>PROBLEMA </a:t>
          </a:r>
        </a:p>
      </dsp:txBody>
      <dsp:txXfrm>
        <a:off x="2683628" y="3400293"/>
        <a:ext cx="1281661" cy="6406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D562B-21C4-440D-B2FE-432EF7F2970D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F41CB-E002-45E2-B767-D2CA22E4E439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539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4342D-2E54-435D-8539-CA27DD543C42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802D8-DB3C-4CD5-8A19-6BD5CADB9144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6718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2130B-FA8D-48B5-B8F8-C7CEDE0DEB83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091D2-E2AC-4301-B90A-88BC0F2AA97E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7855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2"/>
          <p:cNvSpPr txBox="1"/>
          <p:nvPr/>
        </p:nvSpPr>
        <p:spPr>
          <a:xfrm>
            <a:off x="898525" y="971550"/>
            <a:ext cx="801688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dirty="0"/>
              <a:t>“</a:t>
            </a:r>
          </a:p>
        </p:txBody>
      </p:sp>
      <p:sp>
        <p:nvSpPr>
          <p:cNvPr id="6" name="TextBox 14"/>
          <p:cNvSpPr txBox="1"/>
          <p:nvPr/>
        </p:nvSpPr>
        <p:spPr>
          <a:xfrm>
            <a:off x="9329738" y="2613025"/>
            <a:ext cx="803275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rtlCol="0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9E8B6-CD0E-4AA5-A14D-69C284B39563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077B2-AE6F-4E4D-8F06-D84A8F99B818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530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305C8-6E65-4F89-BF6B-00B2931DDB39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A8643-D24E-4037-A607-47E4DECDBB16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79374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12"/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4"/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0532C-F29E-4F3A-A609-7C9A686C4542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E2FCB-AC25-4C04-A2BD-E0EA2DE8D9B4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51877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2"/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4"/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E3356-6798-4B4F-8D6D-AF4954A6F7DA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673EA-1914-40F7-921E-BD9D4CB0128B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82958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4940F-2289-4780-BA0F-E363D5F75917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963E0-1130-4852-9036-FA81293B7713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7847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2CD6E-3970-47EE-92D6-C5FE26E313B6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A0B03-5847-419B-B7B3-D9D41655B2B2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6778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078E9-BA5C-4144-BED1-94C8912D4963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5643F-7456-44E5-B09F-D0F5C534D823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65416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EF1DE-134E-4A9C-ACC7-097181FC7814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B8F6E-3BA6-498C-8CE3-3A5211A3ACF8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47255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A591D-7F94-44CE-B498-445409A4DCE1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9F727-AD04-4736-9995-3B2AA49AD880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6236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679EF-6426-4129-8DE7-3446D87EC3D2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80375-92B6-4BE9-82B5-2C1A38BC6BBD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3377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E0251-E280-4200-A0F7-43B2628E7D81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E1AC7-1E0A-41A0-B9AB-DC118B45D903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21958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D9010-2A2A-4E80-A1D5-80CB5A8728E5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6D35C-3A77-42A8-AD22-EFAE746D2697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637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038CC-0837-42E1-8414-B3973D8D6207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5D26F-E9EE-45DB-9AB7-9891412585C1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93365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CA23C-9EB2-42A6-B288-1CD632B0F84C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877C0-3C24-4080-9D91-7D206C804BCB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437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6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>
            <a:fillRect/>
          </a:stretch>
        </p:blipFill>
        <p:spPr bwMode="auto">
          <a:xfrm>
            <a:off x="0" y="2670175"/>
            <a:ext cx="4037013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6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>
            <a:fillRect/>
          </a:stretch>
        </p:blipFill>
        <p:spPr bwMode="auto">
          <a:xfrm>
            <a:off x="0" y="2892425"/>
            <a:ext cx="1522413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31" name="Picture 8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>
            <a:fillRect/>
          </a:stretch>
        </p:blipFill>
        <p:spPr bwMode="auto">
          <a:xfrm>
            <a:off x="7999413" y="0"/>
            <a:ext cx="1603375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>
            <a:fillRect/>
          </a:stretch>
        </p:blipFill>
        <p:spPr bwMode="auto">
          <a:xfrm>
            <a:off x="8605838" y="6096000"/>
            <a:ext cx="993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646113" y="452438"/>
            <a:ext cx="9404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L"/>
              <a:t>Click to edit Master title style</a:t>
            </a:r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03313" y="2052638"/>
            <a:ext cx="8947150" cy="419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L"/>
              <a:t>Click to edit Master text styles</a:t>
            </a:r>
          </a:p>
          <a:p>
            <a:pPr lvl="1"/>
            <a:r>
              <a:rPr lang="en-US" altLang="es-CL"/>
              <a:t>Second level</a:t>
            </a:r>
          </a:p>
          <a:p>
            <a:pPr lvl="2"/>
            <a:r>
              <a:rPr lang="en-US" altLang="es-CL"/>
              <a:t>Third level</a:t>
            </a:r>
          </a:p>
          <a:p>
            <a:pPr lvl="3"/>
            <a:r>
              <a:rPr lang="en-US" altLang="es-CL"/>
              <a:t>Fourth level</a:t>
            </a:r>
          </a:p>
          <a:p>
            <a:pPr lvl="4"/>
            <a:r>
              <a:rPr lang="en-US" altLang="es-CL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238" y="1790700"/>
            <a:ext cx="990600" cy="3048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fld id="{34F1492D-3789-4988-9996-E0A0CBED03CD}" type="datetimeFigureOut">
              <a:rPr lang="es-CL"/>
              <a:pPr>
                <a:defRPr/>
              </a:pPr>
              <a:t>29-03-2021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118" y="3225007"/>
            <a:ext cx="3859213" cy="304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088" y="295275"/>
            <a:ext cx="838200" cy="768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BB2D2B8-4E4D-42C0-829B-A74B6C843257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40" r:id="rId9"/>
    <p:sldLayoutId id="2147483935" r:id="rId10"/>
    <p:sldLayoutId id="2147483936" r:id="rId11"/>
    <p:sldLayoutId id="2147483941" r:id="rId12"/>
    <p:sldLayoutId id="2147483937" r:id="rId13"/>
    <p:sldLayoutId id="2147483942" r:id="rId14"/>
    <p:sldLayoutId id="2147483943" r:id="rId15"/>
    <p:sldLayoutId id="2147483938" r:id="rId16"/>
    <p:sldLayoutId id="2147483939" r:id="rId17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60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LUBAHAMON@UAHURTADO.C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728033" y="278494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Universidad de Chile</a:t>
            </a:r>
          </a:p>
          <a:p>
            <a:pPr algn="ctr"/>
            <a:r>
              <a:rPr lang="es-ES" b="1" dirty="0"/>
              <a:t>Seminario de Grado: Entre los cambios socioculturales y las crisis: efectos en la religiosidad de los sujetos en Chile (1990-2020)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7091423" y="5166920"/>
            <a:ext cx="4321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*Prof. Luis </a:t>
            </a:r>
            <a:r>
              <a:rPr lang="es-ES" b="1" dirty="0" err="1"/>
              <a:t>Bahamondes</a:t>
            </a:r>
            <a:r>
              <a:rPr lang="es-ES" b="1" dirty="0"/>
              <a:t> G.</a:t>
            </a: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98877" y="6104731"/>
            <a:ext cx="8874125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s-ES" sz="1800" dirty="0">
                <a:latin typeface="Arial" charset="0"/>
              </a:rPr>
              <a:t>----------------------------------</a:t>
            </a:r>
          </a:p>
          <a:p>
            <a:pPr marL="171450" indent="-171450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_tradnl" altLang="es-ES" sz="1000" dirty="0">
                <a:latin typeface="Arial" charset="0"/>
              </a:rPr>
              <a:t>Doctor en Ciencias de las Religiones. D.E.A. en Antropología Social. U. Complutense de Madrid</a:t>
            </a:r>
          </a:p>
          <a:p>
            <a:pPr marL="171450" indent="-171450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_tradnl" altLang="es-ES" sz="1000" dirty="0">
                <a:latin typeface="Arial" charset="0"/>
              </a:rPr>
              <a:t>© Material de uso docente  elaborado por  el Prof. Luis </a:t>
            </a:r>
            <a:r>
              <a:rPr lang="es-ES_tradnl" altLang="es-ES" sz="1000" dirty="0" err="1">
                <a:latin typeface="Arial" charset="0"/>
              </a:rPr>
              <a:t>Bahamondes</a:t>
            </a:r>
            <a:r>
              <a:rPr lang="es-ES_tradnl" altLang="es-ES" sz="1000" dirty="0">
                <a:latin typeface="Arial" charset="0"/>
              </a:rPr>
              <a:t> G.</a:t>
            </a:r>
            <a:endParaRPr lang="es-CL" altLang="es-ES" sz="1000" dirty="0">
              <a:latin typeface="Arial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56213" y="2822280"/>
            <a:ext cx="72795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i="1" dirty="0">
                <a:solidFill>
                  <a:schemeClr val="bg1"/>
                </a:solidFill>
              </a:rPr>
              <a:t>“Consideraciones para la formulación de la problemática de investigación”</a:t>
            </a:r>
          </a:p>
        </p:txBody>
      </p:sp>
    </p:spTree>
    <p:extLst>
      <p:ext uri="{BB962C8B-B14F-4D97-AF65-F5344CB8AC3E}">
        <p14:creationId xmlns:p14="http://schemas.microsoft.com/office/powerpoint/2010/main" val="3537038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1240970" y="866899"/>
            <a:ext cx="2113808" cy="5937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/>
              <a:t>El problema</a:t>
            </a:r>
          </a:p>
        </p:txBody>
      </p:sp>
      <p:cxnSp>
        <p:nvCxnSpPr>
          <p:cNvPr id="6" name="5 Conector recto de flecha"/>
          <p:cNvCxnSpPr/>
          <p:nvPr/>
        </p:nvCxnSpPr>
        <p:spPr>
          <a:xfrm>
            <a:off x="2297875" y="1591294"/>
            <a:ext cx="0" cy="2766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 redondeado"/>
          <p:cNvSpPr/>
          <p:nvPr/>
        </p:nvSpPr>
        <p:spPr>
          <a:xfrm>
            <a:off x="522513" y="4667003"/>
            <a:ext cx="10699669" cy="168629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L" i="1" dirty="0">
                <a:solidFill>
                  <a:schemeClr val="bg1"/>
                </a:solidFill>
              </a:rPr>
              <a:t>«Consiste en afinar y estructurar más formalmente y con conocimiento la idea a investigar, para lo cual se debe tener en cuenta que </a:t>
            </a:r>
            <a:r>
              <a:rPr lang="es-CL" b="1" i="1" dirty="0">
                <a:solidFill>
                  <a:schemeClr val="bg1"/>
                </a:solidFill>
              </a:rPr>
              <a:t>el problema debe expresar una relación entre variables;</a:t>
            </a:r>
            <a:r>
              <a:rPr lang="es-CL" i="1" dirty="0">
                <a:solidFill>
                  <a:schemeClr val="bg1"/>
                </a:solidFill>
              </a:rPr>
              <a:t> debe ser formulado claramente y sin ambigüedad, en forma de pregunta y ser posible de observar»</a:t>
            </a:r>
            <a:r>
              <a:rPr lang="es-CL" dirty="0">
                <a:solidFill>
                  <a:schemeClr val="bg1"/>
                </a:solidFill>
              </a:rPr>
              <a:t> ( Henríquez, E. y Zepeda, M. </a:t>
            </a:r>
            <a:r>
              <a:rPr lang="es-CL" i="1" dirty="0">
                <a:solidFill>
                  <a:schemeClr val="bg1"/>
                </a:solidFill>
              </a:rPr>
              <a:t>Preparación de un proyecto de investigación, </a:t>
            </a:r>
            <a:r>
              <a:rPr lang="es-CL" dirty="0">
                <a:solidFill>
                  <a:schemeClr val="bg1"/>
                </a:solidFill>
              </a:rPr>
              <a:t>p.24)</a:t>
            </a:r>
            <a:endParaRPr lang="es-CL" i="1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>
            <a:off x="2297874" y="2755075"/>
            <a:ext cx="10628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657599" y="2006930"/>
            <a:ext cx="7422078" cy="1745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L" i="1" dirty="0"/>
              <a:t>«El interés del investigador es fundamental para el éxito del estudio, ya que si el autor no encuentra atractivo o estimulante el problema desde las primeras fases del estudio, tarde o temprano se arrepentirá de su elección.» </a:t>
            </a:r>
            <a:r>
              <a:rPr lang="es-CL" dirty="0"/>
              <a:t>( Henríquez, E. y Zepeda, M. Preparación de un proyecto de investigación, p.24)</a:t>
            </a:r>
          </a:p>
        </p:txBody>
      </p:sp>
    </p:spTree>
    <p:extLst>
      <p:ext uri="{BB962C8B-B14F-4D97-AF65-F5344CB8AC3E}">
        <p14:creationId xmlns:p14="http://schemas.microsoft.com/office/powerpoint/2010/main" val="786719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6DA4F11D-79D6-474E-A80F-9F62015F0CAE}"/>
              </a:ext>
            </a:extLst>
          </p:cNvPr>
          <p:cNvSpPr/>
          <p:nvPr/>
        </p:nvSpPr>
        <p:spPr>
          <a:xfrm>
            <a:off x="645952" y="2659310"/>
            <a:ext cx="2499920" cy="9144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Formulación de la problemática: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FBC1115-C8C6-4C4C-859F-962728F4D769}"/>
              </a:ext>
            </a:extLst>
          </p:cNvPr>
          <p:cNvSpPr/>
          <p:nvPr/>
        </p:nvSpPr>
        <p:spPr>
          <a:xfrm>
            <a:off x="4798504" y="402672"/>
            <a:ext cx="6795082" cy="1904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600" i="1" dirty="0">
                <a:solidFill>
                  <a:schemeClr val="tx1"/>
                </a:solidFill>
              </a:rPr>
              <a:t>“… para lograr definir o describir bien el problema hay que poseer un conocimiento previo sobre la situación a estudiar, lo cual habrá de reflejarse en un conocimiento general que debe tener el investigador sobre el objeto o sujeto a estudiar, y sobre investigaciones específica adelantadas en el tema del asunto, así como alguna experiencia personal” </a:t>
            </a:r>
            <a:r>
              <a:rPr lang="es-ES" sz="1600" dirty="0">
                <a:solidFill>
                  <a:schemeClr val="tx1"/>
                </a:solidFill>
              </a:rPr>
              <a:t>(Bernal,</a:t>
            </a:r>
            <a:r>
              <a:rPr lang="es-ES" sz="1600" i="1" dirty="0">
                <a:solidFill>
                  <a:schemeClr val="tx1"/>
                </a:solidFill>
              </a:rPr>
              <a:t> Metodología de la investigación, </a:t>
            </a:r>
            <a:r>
              <a:rPr lang="es-ES" sz="1600" dirty="0">
                <a:solidFill>
                  <a:schemeClr val="tx1"/>
                </a:solidFill>
              </a:rPr>
              <a:t> p. 85)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B19F6F1D-3FE8-485F-8DA2-79315C9CD47C}"/>
              </a:ext>
            </a:extLst>
          </p:cNvPr>
          <p:cNvCxnSpPr/>
          <p:nvPr/>
        </p:nvCxnSpPr>
        <p:spPr>
          <a:xfrm flipV="1">
            <a:off x="3363985" y="1635853"/>
            <a:ext cx="1199626" cy="14848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B6320552-FC6E-4CAD-BA23-0B1901A9698D}"/>
              </a:ext>
            </a:extLst>
          </p:cNvPr>
          <p:cNvCxnSpPr>
            <a:cxnSpLocks/>
          </p:cNvCxnSpPr>
          <p:nvPr/>
        </p:nvCxnSpPr>
        <p:spPr>
          <a:xfrm>
            <a:off x="8170877" y="2457974"/>
            <a:ext cx="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CABDAAB9-A4CB-4C5C-9DD4-6215A0A41BB0}"/>
              </a:ext>
            </a:extLst>
          </p:cNvPr>
          <p:cNvSpPr/>
          <p:nvPr/>
        </p:nvSpPr>
        <p:spPr>
          <a:xfrm>
            <a:off x="6438553" y="3573710"/>
            <a:ext cx="3514984" cy="1451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600" dirty="0"/>
              <a:t>El enunciado del problema requiere de la exposición de los </a:t>
            </a:r>
            <a:r>
              <a:rPr lang="es-ES" sz="1600" dirty="0">
                <a:solidFill>
                  <a:schemeClr val="bg1"/>
                </a:solidFill>
              </a:rPr>
              <a:t>antecedentes</a:t>
            </a:r>
            <a:r>
              <a:rPr lang="es-ES" sz="1600" dirty="0"/>
              <a:t> que sustentarán la interrogante que se trabajará</a:t>
            </a:r>
          </a:p>
        </p:txBody>
      </p:sp>
    </p:spTree>
    <p:extLst>
      <p:ext uri="{BB962C8B-B14F-4D97-AF65-F5344CB8AC3E}">
        <p14:creationId xmlns:p14="http://schemas.microsoft.com/office/powerpoint/2010/main" val="1887763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FAA2BD1E-38FA-41A6-9A7A-CBAB73285D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7740602"/>
              </p:ext>
            </p:extLst>
          </p:nvPr>
        </p:nvGraphicFramePr>
        <p:xfrm>
          <a:off x="5410899" y="719667"/>
          <a:ext cx="4749100" cy="48841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ángulo 4">
            <a:extLst>
              <a:ext uri="{FF2B5EF4-FFF2-40B4-BE49-F238E27FC236}">
                <a16:creationId xmlns:a16="http://schemas.microsoft.com/office/drawing/2014/main" id="{3A302F4E-D2F4-4FDD-9331-FC0F67F26848}"/>
              </a:ext>
            </a:extLst>
          </p:cNvPr>
          <p:cNvSpPr/>
          <p:nvPr/>
        </p:nvSpPr>
        <p:spPr>
          <a:xfrm>
            <a:off x="553673" y="2522989"/>
            <a:ext cx="2986481" cy="17721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León y Montero (2003) establecen al menos 5 requisitos que deben cumplir las preguntas de investigación:</a:t>
            </a:r>
          </a:p>
        </p:txBody>
      </p:sp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1B88E30C-4586-4ACC-BB71-49119E5054CB}"/>
              </a:ext>
            </a:extLst>
          </p:cNvPr>
          <p:cNvSpPr/>
          <p:nvPr/>
        </p:nvSpPr>
        <p:spPr>
          <a:xfrm>
            <a:off x="3825380" y="2522989"/>
            <a:ext cx="1048623" cy="171135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628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013430186"/>
              </p:ext>
            </p:extLst>
          </p:nvPr>
        </p:nvGraphicFramePr>
        <p:xfrm>
          <a:off x="4038929" y="719667"/>
          <a:ext cx="6375730" cy="5396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926275" y="2208810"/>
            <a:ext cx="26956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/>
              <a:t>Criterios a considerar para la formulación de una problemática: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4500748" y="1341912"/>
            <a:ext cx="510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4916384" y="2683823"/>
            <a:ext cx="605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916384" y="3811978"/>
            <a:ext cx="605642" cy="380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405745" y="5064228"/>
            <a:ext cx="510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solidFill>
                  <a:schemeClr val="bg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703864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0393606"/>
              </p:ext>
            </p:extLst>
          </p:nvPr>
        </p:nvGraphicFramePr>
        <p:xfrm>
          <a:off x="2530764" y="1270659"/>
          <a:ext cx="6969496" cy="4606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855023" y="498764"/>
            <a:ext cx="4286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/>
              <a:t>Fases de una investigación</a:t>
            </a:r>
            <a:r>
              <a:rPr lang="es-CL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867562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D52170DF-F2CE-486C-8AD8-A0295F62A4F9}"/>
              </a:ext>
            </a:extLst>
          </p:cNvPr>
          <p:cNvSpPr/>
          <p:nvPr/>
        </p:nvSpPr>
        <p:spPr>
          <a:xfrm>
            <a:off x="1770079" y="2491530"/>
            <a:ext cx="8070209" cy="13925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¿Cómo influye el </a:t>
            </a:r>
            <a:r>
              <a:rPr lang="es-ES" dirty="0">
                <a:solidFill>
                  <a:schemeClr val="bg1"/>
                </a:solidFill>
              </a:rPr>
              <a:t>narcotráfico</a:t>
            </a:r>
            <a:r>
              <a:rPr lang="es-ES" dirty="0"/>
              <a:t> en la </a:t>
            </a:r>
            <a:r>
              <a:rPr lang="es-ES" dirty="0">
                <a:solidFill>
                  <a:schemeClr val="bg1"/>
                </a:solidFill>
              </a:rPr>
              <a:t>deserción escolar </a:t>
            </a:r>
            <a:r>
              <a:rPr lang="es-ES" dirty="0"/>
              <a:t>de</a:t>
            </a:r>
          </a:p>
          <a:p>
            <a:pPr algn="ctr"/>
            <a:r>
              <a:rPr lang="es-ES" dirty="0"/>
              <a:t> </a:t>
            </a:r>
            <a:r>
              <a:rPr lang="es-ES" dirty="0">
                <a:solidFill>
                  <a:srgbClr val="FFFF00"/>
                </a:solidFill>
              </a:rPr>
              <a:t>los jóvenes de educación media</a:t>
            </a:r>
            <a:r>
              <a:rPr lang="es-ES" dirty="0"/>
              <a:t> en la población </a:t>
            </a:r>
          </a:p>
          <a:p>
            <a:pPr algn="ctr"/>
            <a:r>
              <a:rPr lang="es-ES" dirty="0">
                <a:solidFill>
                  <a:srgbClr val="002060"/>
                </a:solidFill>
              </a:rPr>
              <a:t>Parinacota de Quilicura</a:t>
            </a:r>
            <a:r>
              <a:rPr lang="es-ES" dirty="0"/>
              <a:t>?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D1F683B8-8232-47CA-83E7-83CCFFDE2B48}"/>
              </a:ext>
            </a:extLst>
          </p:cNvPr>
          <p:cNvCxnSpPr/>
          <p:nvPr/>
        </p:nvCxnSpPr>
        <p:spPr>
          <a:xfrm flipH="1" flipV="1">
            <a:off x="3926047" y="1434517"/>
            <a:ext cx="654341" cy="13841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B1219A58-8200-408B-BCB9-D1E7B0C30302}"/>
              </a:ext>
            </a:extLst>
          </p:cNvPr>
          <p:cNvSpPr txBox="1"/>
          <p:nvPr/>
        </p:nvSpPr>
        <p:spPr>
          <a:xfrm>
            <a:off x="2961314" y="931178"/>
            <a:ext cx="1619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Variable 1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037E3255-100B-4C02-90FA-97511882EFC5}"/>
              </a:ext>
            </a:extLst>
          </p:cNvPr>
          <p:cNvCxnSpPr/>
          <p:nvPr/>
        </p:nvCxnSpPr>
        <p:spPr>
          <a:xfrm flipV="1">
            <a:off x="7055141" y="1434517"/>
            <a:ext cx="897622" cy="13841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E0D4D143-7244-4492-B730-6B4ED33C7DC5}"/>
              </a:ext>
            </a:extLst>
          </p:cNvPr>
          <p:cNvSpPr txBox="1"/>
          <p:nvPr/>
        </p:nvSpPr>
        <p:spPr>
          <a:xfrm>
            <a:off x="7180976" y="931178"/>
            <a:ext cx="1619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Variable 2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5118E503-351B-4D45-A76C-542D07C3CBBC}"/>
              </a:ext>
            </a:extLst>
          </p:cNvPr>
          <p:cNvCxnSpPr/>
          <p:nvPr/>
        </p:nvCxnSpPr>
        <p:spPr>
          <a:xfrm flipH="1">
            <a:off x="3246539" y="3322040"/>
            <a:ext cx="1006678" cy="10570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21A54E8-CB13-4E63-8F09-D8AC9E9E9583}"/>
              </a:ext>
            </a:extLst>
          </p:cNvPr>
          <p:cNvSpPr txBox="1"/>
          <p:nvPr/>
        </p:nvSpPr>
        <p:spPr>
          <a:xfrm>
            <a:off x="1870743" y="4571783"/>
            <a:ext cx="2382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/>
              <a:t>Sujetos de estudio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79EA47B5-A9F3-4A40-B10F-D6CF0E1F89F3}"/>
              </a:ext>
            </a:extLst>
          </p:cNvPr>
          <p:cNvCxnSpPr/>
          <p:nvPr/>
        </p:nvCxnSpPr>
        <p:spPr>
          <a:xfrm>
            <a:off x="6006517" y="3632433"/>
            <a:ext cx="629175" cy="10234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20A3E88F-0A7C-4535-A995-5EDD6BFD3ECF}"/>
              </a:ext>
            </a:extLst>
          </p:cNvPr>
          <p:cNvSpPr txBox="1"/>
          <p:nvPr/>
        </p:nvSpPr>
        <p:spPr>
          <a:xfrm>
            <a:off x="5738069" y="4840339"/>
            <a:ext cx="19462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Territorio (espacio)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65F04D0-A976-479B-9F81-A49AB05B1C26}"/>
              </a:ext>
            </a:extLst>
          </p:cNvPr>
          <p:cNvSpPr txBox="1"/>
          <p:nvPr/>
        </p:nvSpPr>
        <p:spPr>
          <a:xfrm>
            <a:off x="478172" y="335560"/>
            <a:ext cx="2072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EJEMPLO 1:</a:t>
            </a:r>
          </a:p>
        </p:txBody>
      </p:sp>
    </p:spTree>
    <p:extLst>
      <p:ext uri="{BB962C8B-B14F-4D97-AF65-F5344CB8AC3E}">
        <p14:creationId xmlns:p14="http://schemas.microsoft.com/office/powerpoint/2010/main" val="4201184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C6C79A7D-01BF-4131-BD03-FDAD1CE4D8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0214318"/>
              </p:ext>
            </p:extLst>
          </p:nvPr>
        </p:nvGraphicFramePr>
        <p:xfrm>
          <a:off x="4269996" y="702888"/>
          <a:ext cx="6024228" cy="47919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06ED0295-1AE5-4DCE-951D-F9F89D218543}"/>
              </a:ext>
            </a:extLst>
          </p:cNvPr>
          <p:cNvSpPr txBox="1"/>
          <p:nvPr/>
        </p:nvSpPr>
        <p:spPr>
          <a:xfrm>
            <a:off x="1140903" y="2634143"/>
            <a:ext cx="38002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Considere la siguiente secuencia cuando formule la problemática de investigación</a:t>
            </a:r>
            <a:r>
              <a:rPr lang="es-E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623805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26972" y="3004457"/>
            <a:ext cx="4940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>
                <a:hlinkClick r:id="rId2"/>
              </a:rPr>
              <a:t>LUBAHAMO@U.UCHILE.CL</a:t>
            </a:r>
            <a:r>
              <a:rPr lang="es-CL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4808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2745</TotalTime>
  <Words>482</Words>
  <Application>Microsoft Office PowerPoint</Application>
  <PresentationFormat>Panorámica</PresentationFormat>
  <Paragraphs>53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Seminario de grado “Aproximaciones al fenómeno religioso en Chile: instituciones y prácticas”</dc:title>
  <dc:creator>Nelson</dc:creator>
  <cp:lastModifiedBy>LUIS ANDRES BAHAMONDES GONZALEZ</cp:lastModifiedBy>
  <cp:revision>201</cp:revision>
  <dcterms:created xsi:type="dcterms:W3CDTF">2014-06-26T02:16:35Z</dcterms:created>
  <dcterms:modified xsi:type="dcterms:W3CDTF">2021-03-29T13:48:47Z</dcterms:modified>
</cp:coreProperties>
</file>