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4"/>
  </p:notesMasterIdLst>
  <p:sldIdLst>
    <p:sldId id="258" r:id="rId2"/>
    <p:sldId id="257" r:id="rId3"/>
    <p:sldId id="259" r:id="rId4"/>
    <p:sldId id="260" r:id="rId5"/>
    <p:sldId id="261" r:id="rId6"/>
    <p:sldId id="262" r:id="rId7"/>
    <p:sldId id="263" r:id="rId8"/>
    <p:sldId id="264" r:id="rId9"/>
    <p:sldId id="266" r:id="rId10"/>
    <p:sldId id="267" r:id="rId11"/>
    <p:sldId id="268" r:id="rId12"/>
    <p:sldId id="265" r:id="rId13"/>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678"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136F87-29BE-4338-9F6F-B03605924FC5}" type="doc">
      <dgm:prSet loTypeId="urn:microsoft.com/office/officeart/2005/8/layout/gear1" loCatId="relationship" qsTypeId="urn:microsoft.com/office/officeart/2005/8/quickstyle/simple1" qsCatId="simple" csTypeId="urn:microsoft.com/office/officeart/2005/8/colors/colorful2" csCatId="colorful" phldr="1"/>
      <dgm:spPr/>
    </dgm:pt>
    <dgm:pt modelId="{DEB9D8C4-6FD7-4787-AF81-B7600FEFF1F0}">
      <dgm:prSet phldrT="[Texto]"/>
      <dgm:spPr/>
      <dgm:t>
        <a:bodyPr/>
        <a:lstStyle/>
        <a:p>
          <a:r>
            <a:rPr lang="es-ES_tradnl" dirty="0">
              <a:solidFill>
                <a:schemeClr val="tx1"/>
              </a:solidFill>
            </a:rPr>
            <a:t>Religión</a:t>
          </a:r>
          <a:r>
            <a:rPr lang="es-ES_tradnl" dirty="0"/>
            <a:t> </a:t>
          </a:r>
          <a:endParaRPr lang="es-CL" dirty="0"/>
        </a:p>
      </dgm:t>
    </dgm:pt>
    <dgm:pt modelId="{BF5998F2-1B88-4BB6-B29F-CBDA0EA1DEA8}" type="parTrans" cxnId="{A38E8322-A502-42DF-BD1D-2B66F92C4771}">
      <dgm:prSet/>
      <dgm:spPr/>
      <dgm:t>
        <a:bodyPr/>
        <a:lstStyle/>
        <a:p>
          <a:endParaRPr lang="es-CL"/>
        </a:p>
      </dgm:t>
    </dgm:pt>
    <dgm:pt modelId="{FCFDD330-9654-454C-8B15-5E7CC87BDF60}" type="sibTrans" cxnId="{A38E8322-A502-42DF-BD1D-2B66F92C4771}">
      <dgm:prSet/>
      <dgm:spPr/>
      <dgm:t>
        <a:bodyPr/>
        <a:lstStyle/>
        <a:p>
          <a:endParaRPr lang="es-CL"/>
        </a:p>
      </dgm:t>
    </dgm:pt>
    <dgm:pt modelId="{5FAB8128-A896-4D1D-AEB8-32C9A79F017E}">
      <dgm:prSet phldrT="[Texto]" custT="1"/>
      <dgm:spPr/>
      <dgm:t>
        <a:bodyPr/>
        <a:lstStyle/>
        <a:p>
          <a:r>
            <a:rPr lang="es-ES_tradnl" sz="1600" dirty="0">
              <a:solidFill>
                <a:schemeClr val="tx1"/>
              </a:solidFill>
            </a:rPr>
            <a:t>Producciones de sentido</a:t>
          </a:r>
          <a:endParaRPr lang="es-CL" sz="1600" dirty="0">
            <a:solidFill>
              <a:schemeClr val="tx1"/>
            </a:solidFill>
          </a:endParaRPr>
        </a:p>
      </dgm:t>
    </dgm:pt>
    <dgm:pt modelId="{1A701C47-F841-4BB8-BA11-FC0767BF6B8B}" type="parTrans" cxnId="{9E95C89B-D657-4700-BBC2-316EC4E1A7EC}">
      <dgm:prSet/>
      <dgm:spPr/>
      <dgm:t>
        <a:bodyPr/>
        <a:lstStyle/>
        <a:p>
          <a:endParaRPr lang="es-CL"/>
        </a:p>
      </dgm:t>
    </dgm:pt>
    <dgm:pt modelId="{7E55A22B-E9EF-4E96-B4E0-BFB572BBD16C}" type="sibTrans" cxnId="{9E95C89B-D657-4700-BBC2-316EC4E1A7EC}">
      <dgm:prSet/>
      <dgm:spPr/>
      <dgm:t>
        <a:bodyPr/>
        <a:lstStyle/>
        <a:p>
          <a:endParaRPr lang="es-CL"/>
        </a:p>
      </dgm:t>
    </dgm:pt>
    <dgm:pt modelId="{526BAB82-5764-4DBA-80C3-52B3B8AE8E5C}">
      <dgm:prSet phldrT="[Texto]" custT="1"/>
      <dgm:spPr/>
      <dgm:t>
        <a:bodyPr/>
        <a:lstStyle/>
        <a:p>
          <a:r>
            <a:rPr lang="es-ES_tradnl" sz="1600" dirty="0">
              <a:solidFill>
                <a:schemeClr val="tx1"/>
              </a:solidFill>
            </a:rPr>
            <a:t>Rep. religiosas</a:t>
          </a:r>
          <a:endParaRPr lang="es-CL" sz="1600" dirty="0">
            <a:solidFill>
              <a:schemeClr val="tx1"/>
            </a:solidFill>
          </a:endParaRPr>
        </a:p>
      </dgm:t>
    </dgm:pt>
    <dgm:pt modelId="{C00423DA-88EC-4660-8892-C70DDAA778A8}" type="parTrans" cxnId="{7C547AEB-A82E-47A5-A0AD-D31D979C109A}">
      <dgm:prSet/>
      <dgm:spPr/>
      <dgm:t>
        <a:bodyPr/>
        <a:lstStyle/>
        <a:p>
          <a:endParaRPr lang="es-CL"/>
        </a:p>
      </dgm:t>
    </dgm:pt>
    <dgm:pt modelId="{3ED88044-9CAC-4C69-AE32-169EC91B8971}" type="sibTrans" cxnId="{7C547AEB-A82E-47A5-A0AD-D31D979C109A}">
      <dgm:prSet/>
      <dgm:spPr/>
      <dgm:t>
        <a:bodyPr/>
        <a:lstStyle/>
        <a:p>
          <a:endParaRPr lang="es-CL"/>
        </a:p>
      </dgm:t>
    </dgm:pt>
    <dgm:pt modelId="{19ED3719-FEF8-4D61-B163-CECA2FCC5EAB}" type="pres">
      <dgm:prSet presAssocID="{E5136F87-29BE-4338-9F6F-B03605924FC5}" presName="composite" presStyleCnt="0">
        <dgm:presLayoutVars>
          <dgm:chMax val="3"/>
          <dgm:animLvl val="lvl"/>
          <dgm:resizeHandles val="exact"/>
        </dgm:presLayoutVars>
      </dgm:prSet>
      <dgm:spPr/>
    </dgm:pt>
    <dgm:pt modelId="{E133A55D-632C-41B0-870E-802EC48A2257}" type="pres">
      <dgm:prSet presAssocID="{DEB9D8C4-6FD7-4787-AF81-B7600FEFF1F0}" presName="gear1" presStyleLbl="node1" presStyleIdx="0" presStyleCnt="3">
        <dgm:presLayoutVars>
          <dgm:chMax val="1"/>
          <dgm:bulletEnabled val="1"/>
        </dgm:presLayoutVars>
      </dgm:prSet>
      <dgm:spPr/>
    </dgm:pt>
    <dgm:pt modelId="{5BDF1D1E-AE84-4161-9CBA-2565E496346B}" type="pres">
      <dgm:prSet presAssocID="{DEB9D8C4-6FD7-4787-AF81-B7600FEFF1F0}" presName="gear1srcNode" presStyleLbl="node1" presStyleIdx="0" presStyleCnt="3"/>
      <dgm:spPr/>
    </dgm:pt>
    <dgm:pt modelId="{8F9BFFE8-7EB5-4AAC-87DC-445CD57BA07E}" type="pres">
      <dgm:prSet presAssocID="{DEB9D8C4-6FD7-4787-AF81-B7600FEFF1F0}" presName="gear1dstNode" presStyleLbl="node1" presStyleIdx="0" presStyleCnt="3"/>
      <dgm:spPr/>
    </dgm:pt>
    <dgm:pt modelId="{634D0FBB-4AC3-4476-85A1-EEA449267AF8}" type="pres">
      <dgm:prSet presAssocID="{5FAB8128-A896-4D1D-AEB8-32C9A79F017E}" presName="gear2" presStyleLbl="node1" presStyleIdx="1" presStyleCnt="3" custScaleX="115658" custScaleY="108421">
        <dgm:presLayoutVars>
          <dgm:chMax val="1"/>
          <dgm:bulletEnabled val="1"/>
        </dgm:presLayoutVars>
      </dgm:prSet>
      <dgm:spPr/>
    </dgm:pt>
    <dgm:pt modelId="{C10C7739-DED0-494F-9FC9-E6A68634F384}" type="pres">
      <dgm:prSet presAssocID="{5FAB8128-A896-4D1D-AEB8-32C9A79F017E}" presName="gear2srcNode" presStyleLbl="node1" presStyleIdx="1" presStyleCnt="3"/>
      <dgm:spPr/>
    </dgm:pt>
    <dgm:pt modelId="{19037479-4A76-40FE-ABE3-CB52ED062F5C}" type="pres">
      <dgm:prSet presAssocID="{5FAB8128-A896-4D1D-AEB8-32C9A79F017E}" presName="gear2dstNode" presStyleLbl="node1" presStyleIdx="1" presStyleCnt="3"/>
      <dgm:spPr/>
    </dgm:pt>
    <dgm:pt modelId="{82A27CA3-0E69-44EA-9B77-BD2C9B504F3D}" type="pres">
      <dgm:prSet presAssocID="{526BAB82-5764-4DBA-80C3-52B3B8AE8E5C}" presName="gear3" presStyleLbl="node1" presStyleIdx="2" presStyleCnt="3"/>
      <dgm:spPr/>
    </dgm:pt>
    <dgm:pt modelId="{9058A1D6-2BD7-4045-BDCA-E083A29196C8}" type="pres">
      <dgm:prSet presAssocID="{526BAB82-5764-4DBA-80C3-52B3B8AE8E5C}" presName="gear3tx" presStyleLbl="node1" presStyleIdx="2" presStyleCnt="3">
        <dgm:presLayoutVars>
          <dgm:chMax val="1"/>
          <dgm:bulletEnabled val="1"/>
        </dgm:presLayoutVars>
      </dgm:prSet>
      <dgm:spPr/>
    </dgm:pt>
    <dgm:pt modelId="{7E065065-8DE6-440D-81C1-AF2C96431042}" type="pres">
      <dgm:prSet presAssocID="{526BAB82-5764-4DBA-80C3-52B3B8AE8E5C}" presName="gear3srcNode" presStyleLbl="node1" presStyleIdx="2" presStyleCnt="3"/>
      <dgm:spPr/>
    </dgm:pt>
    <dgm:pt modelId="{E3A4B975-9A8B-4D1C-B05A-2659E1D875B1}" type="pres">
      <dgm:prSet presAssocID="{526BAB82-5764-4DBA-80C3-52B3B8AE8E5C}" presName="gear3dstNode" presStyleLbl="node1" presStyleIdx="2" presStyleCnt="3"/>
      <dgm:spPr/>
    </dgm:pt>
    <dgm:pt modelId="{1A0199EB-68B2-40B6-BF2D-DC174ED72CF2}" type="pres">
      <dgm:prSet presAssocID="{FCFDD330-9654-454C-8B15-5E7CC87BDF60}" presName="connector1" presStyleLbl="sibTrans2D1" presStyleIdx="0" presStyleCnt="3"/>
      <dgm:spPr/>
    </dgm:pt>
    <dgm:pt modelId="{0E552748-E224-45FB-91A5-39C7024D6E74}" type="pres">
      <dgm:prSet presAssocID="{7E55A22B-E9EF-4E96-B4E0-BFB572BBD16C}" presName="connector2" presStyleLbl="sibTrans2D1" presStyleIdx="1" presStyleCnt="3"/>
      <dgm:spPr/>
    </dgm:pt>
    <dgm:pt modelId="{7EDE40E8-C4F6-4F63-8E1A-B8616F76ECE0}" type="pres">
      <dgm:prSet presAssocID="{3ED88044-9CAC-4C69-AE32-169EC91B8971}" presName="connector3" presStyleLbl="sibTrans2D1" presStyleIdx="2" presStyleCnt="3"/>
      <dgm:spPr/>
    </dgm:pt>
  </dgm:ptLst>
  <dgm:cxnLst>
    <dgm:cxn modelId="{1FEBF618-71B3-49D8-A371-BA2BB6888EC5}" type="presOf" srcId="{526BAB82-5764-4DBA-80C3-52B3B8AE8E5C}" destId="{9058A1D6-2BD7-4045-BDCA-E083A29196C8}" srcOrd="1" destOrd="0" presId="urn:microsoft.com/office/officeart/2005/8/layout/gear1"/>
    <dgm:cxn modelId="{525ED51A-A23E-4551-9C92-0AB51B931B7C}" type="presOf" srcId="{5FAB8128-A896-4D1D-AEB8-32C9A79F017E}" destId="{634D0FBB-4AC3-4476-85A1-EEA449267AF8}" srcOrd="0" destOrd="0" presId="urn:microsoft.com/office/officeart/2005/8/layout/gear1"/>
    <dgm:cxn modelId="{C9034820-224A-4D43-A98A-E56518F4B047}" type="presOf" srcId="{5FAB8128-A896-4D1D-AEB8-32C9A79F017E}" destId="{C10C7739-DED0-494F-9FC9-E6A68634F384}" srcOrd="1" destOrd="0" presId="urn:microsoft.com/office/officeart/2005/8/layout/gear1"/>
    <dgm:cxn modelId="{A38E8322-A502-42DF-BD1D-2B66F92C4771}" srcId="{E5136F87-29BE-4338-9F6F-B03605924FC5}" destId="{DEB9D8C4-6FD7-4787-AF81-B7600FEFF1F0}" srcOrd="0" destOrd="0" parTransId="{BF5998F2-1B88-4BB6-B29F-CBDA0EA1DEA8}" sibTransId="{FCFDD330-9654-454C-8B15-5E7CC87BDF60}"/>
    <dgm:cxn modelId="{2C749924-5D95-482F-9FA3-28D8326427F8}" type="presOf" srcId="{FCFDD330-9654-454C-8B15-5E7CC87BDF60}" destId="{1A0199EB-68B2-40B6-BF2D-DC174ED72CF2}" srcOrd="0" destOrd="0" presId="urn:microsoft.com/office/officeart/2005/8/layout/gear1"/>
    <dgm:cxn modelId="{6F32B629-8B1C-4407-9ADB-4ACD3E760104}" type="presOf" srcId="{5FAB8128-A896-4D1D-AEB8-32C9A79F017E}" destId="{19037479-4A76-40FE-ABE3-CB52ED062F5C}" srcOrd="2" destOrd="0" presId="urn:microsoft.com/office/officeart/2005/8/layout/gear1"/>
    <dgm:cxn modelId="{3779CB64-4D3D-4BDA-9C9B-67200EDA5073}" type="presOf" srcId="{DEB9D8C4-6FD7-4787-AF81-B7600FEFF1F0}" destId="{8F9BFFE8-7EB5-4AAC-87DC-445CD57BA07E}" srcOrd="2" destOrd="0" presId="urn:microsoft.com/office/officeart/2005/8/layout/gear1"/>
    <dgm:cxn modelId="{CBEF3872-0EE7-4CA8-A763-E03A2A9919E6}" type="presOf" srcId="{526BAB82-5764-4DBA-80C3-52B3B8AE8E5C}" destId="{7E065065-8DE6-440D-81C1-AF2C96431042}" srcOrd="2" destOrd="0" presId="urn:microsoft.com/office/officeart/2005/8/layout/gear1"/>
    <dgm:cxn modelId="{08DF2476-01F1-4F70-BC1D-7CEC86349660}" type="presOf" srcId="{526BAB82-5764-4DBA-80C3-52B3B8AE8E5C}" destId="{82A27CA3-0E69-44EA-9B77-BD2C9B504F3D}" srcOrd="0" destOrd="0" presId="urn:microsoft.com/office/officeart/2005/8/layout/gear1"/>
    <dgm:cxn modelId="{AD345B5A-45B3-4F4D-8581-2D5127D3A936}" type="presOf" srcId="{3ED88044-9CAC-4C69-AE32-169EC91B8971}" destId="{7EDE40E8-C4F6-4F63-8E1A-B8616F76ECE0}" srcOrd="0" destOrd="0" presId="urn:microsoft.com/office/officeart/2005/8/layout/gear1"/>
    <dgm:cxn modelId="{4F12E87F-95A0-44D1-9273-9B20850E4ECA}" type="presOf" srcId="{DEB9D8C4-6FD7-4787-AF81-B7600FEFF1F0}" destId="{E133A55D-632C-41B0-870E-802EC48A2257}" srcOrd="0" destOrd="0" presId="urn:microsoft.com/office/officeart/2005/8/layout/gear1"/>
    <dgm:cxn modelId="{9E95C89B-D657-4700-BBC2-316EC4E1A7EC}" srcId="{E5136F87-29BE-4338-9F6F-B03605924FC5}" destId="{5FAB8128-A896-4D1D-AEB8-32C9A79F017E}" srcOrd="1" destOrd="0" parTransId="{1A701C47-F841-4BB8-BA11-FC0767BF6B8B}" sibTransId="{7E55A22B-E9EF-4E96-B4E0-BFB572BBD16C}"/>
    <dgm:cxn modelId="{0845D3BA-12E5-4DE9-9DB2-7D9D1AA74420}" type="presOf" srcId="{E5136F87-29BE-4338-9F6F-B03605924FC5}" destId="{19ED3719-FEF8-4D61-B163-CECA2FCC5EAB}" srcOrd="0" destOrd="0" presId="urn:microsoft.com/office/officeart/2005/8/layout/gear1"/>
    <dgm:cxn modelId="{7EE3A2BC-574A-4AC6-BAF3-1FB5B2CCA8E8}" type="presOf" srcId="{526BAB82-5764-4DBA-80C3-52B3B8AE8E5C}" destId="{E3A4B975-9A8B-4D1C-B05A-2659E1D875B1}" srcOrd="3" destOrd="0" presId="urn:microsoft.com/office/officeart/2005/8/layout/gear1"/>
    <dgm:cxn modelId="{60504DCD-9584-4655-A92F-15D32B2E6504}" type="presOf" srcId="{7E55A22B-E9EF-4E96-B4E0-BFB572BBD16C}" destId="{0E552748-E224-45FB-91A5-39C7024D6E74}" srcOrd="0" destOrd="0" presId="urn:microsoft.com/office/officeart/2005/8/layout/gear1"/>
    <dgm:cxn modelId="{7C547AEB-A82E-47A5-A0AD-D31D979C109A}" srcId="{E5136F87-29BE-4338-9F6F-B03605924FC5}" destId="{526BAB82-5764-4DBA-80C3-52B3B8AE8E5C}" srcOrd="2" destOrd="0" parTransId="{C00423DA-88EC-4660-8892-C70DDAA778A8}" sibTransId="{3ED88044-9CAC-4C69-AE32-169EC91B8971}"/>
    <dgm:cxn modelId="{6E86D8EB-541E-4713-BB6E-4DE180C70733}" type="presOf" srcId="{DEB9D8C4-6FD7-4787-AF81-B7600FEFF1F0}" destId="{5BDF1D1E-AE84-4161-9CBA-2565E496346B}" srcOrd="1" destOrd="0" presId="urn:microsoft.com/office/officeart/2005/8/layout/gear1"/>
    <dgm:cxn modelId="{D1C17799-B601-4D23-AE0C-110194642852}" type="presParOf" srcId="{19ED3719-FEF8-4D61-B163-CECA2FCC5EAB}" destId="{E133A55D-632C-41B0-870E-802EC48A2257}" srcOrd="0" destOrd="0" presId="urn:microsoft.com/office/officeart/2005/8/layout/gear1"/>
    <dgm:cxn modelId="{4D38BA3B-D05B-40EA-8C21-74EA2DF66658}" type="presParOf" srcId="{19ED3719-FEF8-4D61-B163-CECA2FCC5EAB}" destId="{5BDF1D1E-AE84-4161-9CBA-2565E496346B}" srcOrd="1" destOrd="0" presId="urn:microsoft.com/office/officeart/2005/8/layout/gear1"/>
    <dgm:cxn modelId="{27EF8AD6-B7DD-4AFF-BD6B-3ECEF4BAC6C1}" type="presParOf" srcId="{19ED3719-FEF8-4D61-B163-CECA2FCC5EAB}" destId="{8F9BFFE8-7EB5-4AAC-87DC-445CD57BA07E}" srcOrd="2" destOrd="0" presId="urn:microsoft.com/office/officeart/2005/8/layout/gear1"/>
    <dgm:cxn modelId="{A25BEE5E-AB7C-4A26-BE3C-62E7A5D75D9A}" type="presParOf" srcId="{19ED3719-FEF8-4D61-B163-CECA2FCC5EAB}" destId="{634D0FBB-4AC3-4476-85A1-EEA449267AF8}" srcOrd="3" destOrd="0" presId="urn:microsoft.com/office/officeart/2005/8/layout/gear1"/>
    <dgm:cxn modelId="{297F0CE7-DF72-47ED-80CD-0563F05041DB}" type="presParOf" srcId="{19ED3719-FEF8-4D61-B163-CECA2FCC5EAB}" destId="{C10C7739-DED0-494F-9FC9-E6A68634F384}" srcOrd="4" destOrd="0" presId="urn:microsoft.com/office/officeart/2005/8/layout/gear1"/>
    <dgm:cxn modelId="{551506B2-89AD-4BA3-8AAF-17BBDFE5DB93}" type="presParOf" srcId="{19ED3719-FEF8-4D61-B163-CECA2FCC5EAB}" destId="{19037479-4A76-40FE-ABE3-CB52ED062F5C}" srcOrd="5" destOrd="0" presId="urn:microsoft.com/office/officeart/2005/8/layout/gear1"/>
    <dgm:cxn modelId="{EBAE3462-31C9-40B4-ADF5-DB0BA30D2EE9}" type="presParOf" srcId="{19ED3719-FEF8-4D61-B163-CECA2FCC5EAB}" destId="{82A27CA3-0E69-44EA-9B77-BD2C9B504F3D}" srcOrd="6" destOrd="0" presId="urn:microsoft.com/office/officeart/2005/8/layout/gear1"/>
    <dgm:cxn modelId="{A5C93C98-C181-46B6-BE4E-A87E257CF8D9}" type="presParOf" srcId="{19ED3719-FEF8-4D61-B163-CECA2FCC5EAB}" destId="{9058A1D6-2BD7-4045-BDCA-E083A29196C8}" srcOrd="7" destOrd="0" presId="urn:microsoft.com/office/officeart/2005/8/layout/gear1"/>
    <dgm:cxn modelId="{46E99E1B-0974-48F7-9CB1-1381F9C986E2}" type="presParOf" srcId="{19ED3719-FEF8-4D61-B163-CECA2FCC5EAB}" destId="{7E065065-8DE6-440D-81C1-AF2C96431042}" srcOrd="8" destOrd="0" presId="urn:microsoft.com/office/officeart/2005/8/layout/gear1"/>
    <dgm:cxn modelId="{36CF3EA1-5703-461C-B59D-0DABAC4A0ECA}" type="presParOf" srcId="{19ED3719-FEF8-4D61-B163-CECA2FCC5EAB}" destId="{E3A4B975-9A8B-4D1C-B05A-2659E1D875B1}" srcOrd="9" destOrd="0" presId="urn:microsoft.com/office/officeart/2005/8/layout/gear1"/>
    <dgm:cxn modelId="{011327ED-8139-4532-99A1-F68307EC60B2}" type="presParOf" srcId="{19ED3719-FEF8-4D61-B163-CECA2FCC5EAB}" destId="{1A0199EB-68B2-40B6-BF2D-DC174ED72CF2}" srcOrd="10" destOrd="0" presId="urn:microsoft.com/office/officeart/2005/8/layout/gear1"/>
    <dgm:cxn modelId="{E0818717-4964-4A10-9243-DFC3EF180D7B}" type="presParOf" srcId="{19ED3719-FEF8-4D61-B163-CECA2FCC5EAB}" destId="{0E552748-E224-45FB-91A5-39C7024D6E74}" srcOrd="11" destOrd="0" presId="urn:microsoft.com/office/officeart/2005/8/layout/gear1"/>
    <dgm:cxn modelId="{474AA15D-9E50-4E25-86D9-269CFFE5D163}" type="presParOf" srcId="{19ED3719-FEF8-4D61-B163-CECA2FCC5EAB}" destId="{7EDE40E8-C4F6-4F63-8E1A-B8616F76ECE0}"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404F25-3238-46DA-821C-E664A520D411}" type="doc">
      <dgm:prSet loTypeId="urn:microsoft.com/office/officeart/2008/layout/VerticalCurvedList" loCatId="list" qsTypeId="urn:microsoft.com/office/officeart/2005/8/quickstyle/simple1" qsCatId="simple" csTypeId="urn:microsoft.com/office/officeart/2005/8/colors/colorful2" csCatId="colorful" phldr="1"/>
      <dgm:spPr/>
      <dgm:t>
        <a:bodyPr/>
        <a:lstStyle/>
        <a:p>
          <a:endParaRPr lang="es-CL"/>
        </a:p>
      </dgm:t>
    </dgm:pt>
    <dgm:pt modelId="{37692F34-63A1-43B3-960E-11CFB404DFC0}">
      <dgm:prSet phldrT="[Texto]" custT="1"/>
      <dgm:spPr/>
      <dgm:t>
        <a:bodyPr/>
        <a:lstStyle/>
        <a:p>
          <a:r>
            <a:rPr lang="es-ES_tradnl" sz="2000" dirty="0">
              <a:solidFill>
                <a:schemeClr val="tx1"/>
              </a:solidFill>
            </a:rPr>
            <a:t>Tradicionalismo fundamental</a:t>
          </a:r>
          <a:endParaRPr lang="es-CL" sz="2000" dirty="0">
            <a:solidFill>
              <a:schemeClr val="tx1"/>
            </a:solidFill>
          </a:endParaRPr>
        </a:p>
      </dgm:t>
    </dgm:pt>
    <dgm:pt modelId="{C92B69C6-B961-4023-A286-2609BF42A065}" type="parTrans" cxnId="{E81488C8-02BA-4BF9-8DC8-7423224419E1}">
      <dgm:prSet/>
      <dgm:spPr/>
      <dgm:t>
        <a:bodyPr/>
        <a:lstStyle/>
        <a:p>
          <a:endParaRPr lang="es-CL"/>
        </a:p>
      </dgm:t>
    </dgm:pt>
    <dgm:pt modelId="{DAB20225-F656-41F1-9F31-8D1A982AD25B}" type="sibTrans" cxnId="{E81488C8-02BA-4BF9-8DC8-7423224419E1}">
      <dgm:prSet/>
      <dgm:spPr/>
      <dgm:t>
        <a:bodyPr/>
        <a:lstStyle/>
        <a:p>
          <a:endParaRPr lang="es-CL"/>
        </a:p>
      </dgm:t>
    </dgm:pt>
    <dgm:pt modelId="{9DF6BFE2-F957-4694-BD78-C43D9156F6D7}">
      <dgm:prSet phldrT="[Texto]" custT="1"/>
      <dgm:spPr/>
      <dgm:t>
        <a:bodyPr/>
        <a:lstStyle/>
        <a:p>
          <a:r>
            <a:rPr lang="es-ES_tradnl" sz="2000" dirty="0">
              <a:solidFill>
                <a:schemeClr val="tx1"/>
              </a:solidFill>
            </a:rPr>
            <a:t>Tradicionalismo formal </a:t>
          </a:r>
          <a:endParaRPr lang="es-CL" sz="2000" dirty="0">
            <a:solidFill>
              <a:schemeClr val="tx1"/>
            </a:solidFill>
          </a:endParaRPr>
        </a:p>
      </dgm:t>
    </dgm:pt>
    <dgm:pt modelId="{6C68A881-8FA9-4029-900F-0051A72AA8D2}" type="parTrans" cxnId="{7E38E975-7DF7-413B-9B37-1F6B77C1A886}">
      <dgm:prSet/>
      <dgm:spPr/>
      <dgm:t>
        <a:bodyPr/>
        <a:lstStyle/>
        <a:p>
          <a:endParaRPr lang="es-CL"/>
        </a:p>
      </dgm:t>
    </dgm:pt>
    <dgm:pt modelId="{8257A09A-17C1-42C5-943E-CA6706795BFE}" type="sibTrans" cxnId="{7E38E975-7DF7-413B-9B37-1F6B77C1A886}">
      <dgm:prSet/>
      <dgm:spPr/>
      <dgm:t>
        <a:bodyPr/>
        <a:lstStyle/>
        <a:p>
          <a:endParaRPr lang="es-CL"/>
        </a:p>
      </dgm:t>
    </dgm:pt>
    <dgm:pt modelId="{83A7296C-5C74-4545-A27F-E7D077E7A6E4}">
      <dgm:prSet phldrT="[Texto]" custT="1"/>
      <dgm:spPr/>
      <dgm:t>
        <a:bodyPr/>
        <a:lstStyle/>
        <a:p>
          <a:r>
            <a:rPr lang="es-ES_tradnl" sz="2000" dirty="0" err="1">
              <a:solidFill>
                <a:schemeClr val="tx1"/>
              </a:solidFill>
            </a:rPr>
            <a:t>Pseudo</a:t>
          </a:r>
          <a:r>
            <a:rPr lang="es-ES_tradnl" sz="2000" dirty="0">
              <a:solidFill>
                <a:schemeClr val="tx1"/>
              </a:solidFill>
            </a:rPr>
            <a:t>-Tradicionalismo</a:t>
          </a:r>
          <a:endParaRPr lang="es-CL" sz="2000" dirty="0">
            <a:solidFill>
              <a:schemeClr val="tx1"/>
            </a:solidFill>
          </a:endParaRPr>
        </a:p>
      </dgm:t>
    </dgm:pt>
    <dgm:pt modelId="{31D5749A-0D7B-464E-9D12-EF6B746ED6ED}" type="parTrans" cxnId="{A6C6A1B4-C10F-44C1-9471-91EA710FF270}">
      <dgm:prSet/>
      <dgm:spPr/>
      <dgm:t>
        <a:bodyPr/>
        <a:lstStyle/>
        <a:p>
          <a:endParaRPr lang="es-CL"/>
        </a:p>
      </dgm:t>
    </dgm:pt>
    <dgm:pt modelId="{65C20898-DDBA-4A07-8EE9-4CCAA468F273}" type="sibTrans" cxnId="{A6C6A1B4-C10F-44C1-9471-91EA710FF270}">
      <dgm:prSet/>
      <dgm:spPr/>
      <dgm:t>
        <a:bodyPr/>
        <a:lstStyle/>
        <a:p>
          <a:endParaRPr lang="es-CL"/>
        </a:p>
      </dgm:t>
    </dgm:pt>
    <dgm:pt modelId="{2EF363CD-86AF-4335-BB33-2B88CD2C5137}" type="pres">
      <dgm:prSet presAssocID="{37404F25-3238-46DA-821C-E664A520D411}" presName="Name0" presStyleCnt="0">
        <dgm:presLayoutVars>
          <dgm:chMax val="7"/>
          <dgm:chPref val="7"/>
          <dgm:dir/>
        </dgm:presLayoutVars>
      </dgm:prSet>
      <dgm:spPr/>
    </dgm:pt>
    <dgm:pt modelId="{847A788F-FE78-404E-BBCA-26BDA0AE23AA}" type="pres">
      <dgm:prSet presAssocID="{37404F25-3238-46DA-821C-E664A520D411}" presName="Name1" presStyleCnt="0"/>
      <dgm:spPr/>
    </dgm:pt>
    <dgm:pt modelId="{2625144E-EBD9-407C-959F-50E6DE91F438}" type="pres">
      <dgm:prSet presAssocID="{37404F25-3238-46DA-821C-E664A520D411}" presName="cycle" presStyleCnt="0"/>
      <dgm:spPr/>
    </dgm:pt>
    <dgm:pt modelId="{400C5F01-B74F-4846-AEE8-BC58CD0BC46A}" type="pres">
      <dgm:prSet presAssocID="{37404F25-3238-46DA-821C-E664A520D411}" presName="srcNode" presStyleLbl="node1" presStyleIdx="0" presStyleCnt="3"/>
      <dgm:spPr/>
    </dgm:pt>
    <dgm:pt modelId="{00D1FB92-2AB6-40A2-8BBD-0DFED07CFF52}" type="pres">
      <dgm:prSet presAssocID="{37404F25-3238-46DA-821C-E664A520D411}" presName="conn" presStyleLbl="parChTrans1D2" presStyleIdx="0" presStyleCnt="1"/>
      <dgm:spPr/>
    </dgm:pt>
    <dgm:pt modelId="{F4D91CCA-CBBF-4F47-A318-084E922200DC}" type="pres">
      <dgm:prSet presAssocID="{37404F25-3238-46DA-821C-E664A520D411}" presName="extraNode" presStyleLbl="node1" presStyleIdx="0" presStyleCnt="3"/>
      <dgm:spPr/>
    </dgm:pt>
    <dgm:pt modelId="{D7637D60-862A-472A-82DB-2C96F337AA90}" type="pres">
      <dgm:prSet presAssocID="{37404F25-3238-46DA-821C-E664A520D411}" presName="dstNode" presStyleLbl="node1" presStyleIdx="0" presStyleCnt="3"/>
      <dgm:spPr/>
    </dgm:pt>
    <dgm:pt modelId="{03023BD1-A31D-49A2-8F18-E8AE2558C791}" type="pres">
      <dgm:prSet presAssocID="{37692F34-63A1-43B3-960E-11CFB404DFC0}" presName="text_1" presStyleLbl="node1" presStyleIdx="0" presStyleCnt="3">
        <dgm:presLayoutVars>
          <dgm:bulletEnabled val="1"/>
        </dgm:presLayoutVars>
      </dgm:prSet>
      <dgm:spPr/>
    </dgm:pt>
    <dgm:pt modelId="{9CAF4563-03EF-443E-A317-7700C00D1E24}" type="pres">
      <dgm:prSet presAssocID="{37692F34-63A1-43B3-960E-11CFB404DFC0}" presName="accent_1" presStyleCnt="0"/>
      <dgm:spPr/>
    </dgm:pt>
    <dgm:pt modelId="{49A700F3-10DA-4775-824B-29DFB883FC4B}" type="pres">
      <dgm:prSet presAssocID="{37692F34-63A1-43B3-960E-11CFB404DFC0}" presName="accentRepeatNode" presStyleLbl="solidFgAcc1" presStyleIdx="0" presStyleCnt="3"/>
      <dgm:spPr/>
    </dgm:pt>
    <dgm:pt modelId="{1E40E281-FC71-4E64-AF97-3C5086861296}" type="pres">
      <dgm:prSet presAssocID="{9DF6BFE2-F957-4694-BD78-C43D9156F6D7}" presName="text_2" presStyleLbl="node1" presStyleIdx="1" presStyleCnt="3">
        <dgm:presLayoutVars>
          <dgm:bulletEnabled val="1"/>
        </dgm:presLayoutVars>
      </dgm:prSet>
      <dgm:spPr/>
    </dgm:pt>
    <dgm:pt modelId="{E1974D50-3781-424C-8980-1BAD4A2A940C}" type="pres">
      <dgm:prSet presAssocID="{9DF6BFE2-F957-4694-BD78-C43D9156F6D7}" presName="accent_2" presStyleCnt="0"/>
      <dgm:spPr/>
    </dgm:pt>
    <dgm:pt modelId="{BB2D000C-92BA-4E14-9657-1A4BC28E32AE}" type="pres">
      <dgm:prSet presAssocID="{9DF6BFE2-F957-4694-BD78-C43D9156F6D7}" presName="accentRepeatNode" presStyleLbl="solidFgAcc1" presStyleIdx="1" presStyleCnt="3"/>
      <dgm:spPr/>
    </dgm:pt>
    <dgm:pt modelId="{8706C651-A2C0-47F7-9F71-E36F4FF3073C}" type="pres">
      <dgm:prSet presAssocID="{83A7296C-5C74-4545-A27F-E7D077E7A6E4}" presName="text_3" presStyleLbl="node1" presStyleIdx="2" presStyleCnt="3" custScaleX="100988" custScaleY="108978">
        <dgm:presLayoutVars>
          <dgm:bulletEnabled val="1"/>
        </dgm:presLayoutVars>
      </dgm:prSet>
      <dgm:spPr/>
    </dgm:pt>
    <dgm:pt modelId="{EE918E84-B4E4-4730-AC08-24B949CE2096}" type="pres">
      <dgm:prSet presAssocID="{83A7296C-5C74-4545-A27F-E7D077E7A6E4}" presName="accent_3" presStyleCnt="0"/>
      <dgm:spPr/>
    </dgm:pt>
    <dgm:pt modelId="{5664C7E5-A44B-4BBB-9959-DEF596043079}" type="pres">
      <dgm:prSet presAssocID="{83A7296C-5C74-4545-A27F-E7D077E7A6E4}" presName="accentRepeatNode" presStyleLbl="solidFgAcc1" presStyleIdx="2" presStyleCnt="3"/>
      <dgm:spPr/>
    </dgm:pt>
  </dgm:ptLst>
  <dgm:cxnLst>
    <dgm:cxn modelId="{9893B733-C8F6-49F3-8EA9-51F049D25EAB}" type="presOf" srcId="{37692F34-63A1-43B3-960E-11CFB404DFC0}" destId="{03023BD1-A31D-49A2-8F18-E8AE2558C791}" srcOrd="0" destOrd="0" presId="urn:microsoft.com/office/officeart/2008/layout/VerticalCurvedList"/>
    <dgm:cxn modelId="{EC142137-2B06-4977-955D-B9108BEA50D4}" type="presOf" srcId="{9DF6BFE2-F957-4694-BD78-C43D9156F6D7}" destId="{1E40E281-FC71-4E64-AF97-3C5086861296}" srcOrd="0" destOrd="0" presId="urn:microsoft.com/office/officeart/2008/layout/VerticalCurvedList"/>
    <dgm:cxn modelId="{68080F4D-DFD3-4945-8CAB-394F2B94BD59}" type="presOf" srcId="{83A7296C-5C74-4545-A27F-E7D077E7A6E4}" destId="{8706C651-A2C0-47F7-9F71-E36F4FF3073C}" srcOrd="0" destOrd="0" presId="urn:microsoft.com/office/officeart/2008/layout/VerticalCurvedList"/>
    <dgm:cxn modelId="{7E38E975-7DF7-413B-9B37-1F6B77C1A886}" srcId="{37404F25-3238-46DA-821C-E664A520D411}" destId="{9DF6BFE2-F957-4694-BD78-C43D9156F6D7}" srcOrd="1" destOrd="0" parTransId="{6C68A881-8FA9-4029-900F-0051A72AA8D2}" sibTransId="{8257A09A-17C1-42C5-943E-CA6706795BFE}"/>
    <dgm:cxn modelId="{49CBDD7F-4E25-4960-B1FB-D19AC3FB6BC7}" type="presOf" srcId="{37404F25-3238-46DA-821C-E664A520D411}" destId="{2EF363CD-86AF-4335-BB33-2B88CD2C5137}" srcOrd="0" destOrd="0" presId="urn:microsoft.com/office/officeart/2008/layout/VerticalCurvedList"/>
    <dgm:cxn modelId="{A6C6A1B4-C10F-44C1-9471-91EA710FF270}" srcId="{37404F25-3238-46DA-821C-E664A520D411}" destId="{83A7296C-5C74-4545-A27F-E7D077E7A6E4}" srcOrd="2" destOrd="0" parTransId="{31D5749A-0D7B-464E-9D12-EF6B746ED6ED}" sibTransId="{65C20898-DDBA-4A07-8EE9-4CCAA468F273}"/>
    <dgm:cxn modelId="{E81488C8-02BA-4BF9-8DC8-7423224419E1}" srcId="{37404F25-3238-46DA-821C-E664A520D411}" destId="{37692F34-63A1-43B3-960E-11CFB404DFC0}" srcOrd="0" destOrd="0" parTransId="{C92B69C6-B961-4023-A286-2609BF42A065}" sibTransId="{DAB20225-F656-41F1-9F31-8D1A982AD25B}"/>
    <dgm:cxn modelId="{3A42C8D8-AA4E-457C-A8AD-377E62924CB3}" type="presOf" srcId="{DAB20225-F656-41F1-9F31-8D1A982AD25B}" destId="{00D1FB92-2AB6-40A2-8BBD-0DFED07CFF52}" srcOrd="0" destOrd="0" presId="urn:microsoft.com/office/officeart/2008/layout/VerticalCurvedList"/>
    <dgm:cxn modelId="{41292575-ECAA-4849-8CBE-21F984B78D1D}" type="presParOf" srcId="{2EF363CD-86AF-4335-BB33-2B88CD2C5137}" destId="{847A788F-FE78-404E-BBCA-26BDA0AE23AA}" srcOrd="0" destOrd="0" presId="urn:microsoft.com/office/officeart/2008/layout/VerticalCurvedList"/>
    <dgm:cxn modelId="{02F6DFD0-947E-4A35-A504-C1F33C563D46}" type="presParOf" srcId="{847A788F-FE78-404E-BBCA-26BDA0AE23AA}" destId="{2625144E-EBD9-407C-959F-50E6DE91F438}" srcOrd="0" destOrd="0" presId="urn:microsoft.com/office/officeart/2008/layout/VerticalCurvedList"/>
    <dgm:cxn modelId="{C0907588-7EE8-46D5-817A-2F017FEF6537}" type="presParOf" srcId="{2625144E-EBD9-407C-959F-50E6DE91F438}" destId="{400C5F01-B74F-4846-AEE8-BC58CD0BC46A}" srcOrd="0" destOrd="0" presId="urn:microsoft.com/office/officeart/2008/layout/VerticalCurvedList"/>
    <dgm:cxn modelId="{945F8E5E-2E9D-4822-AF11-75F20E6488BF}" type="presParOf" srcId="{2625144E-EBD9-407C-959F-50E6DE91F438}" destId="{00D1FB92-2AB6-40A2-8BBD-0DFED07CFF52}" srcOrd="1" destOrd="0" presId="urn:microsoft.com/office/officeart/2008/layout/VerticalCurvedList"/>
    <dgm:cxn modelId="{0A8F8DFE-DC4A-4628-AC02-C95F92241B73}" type="presParOf" srcId="{2625144E-EBD9-407C-959F-50E6DE91F438}" destId="{F4D91CCA-CBBF-4F47-A318-084E922200DC}" srcOrd="2" destOrd="0" presId="urn:microsoft.com/office/officeart/2008/layout/VerticalCurvedList"/>
    <dgm:cxn modelId="{D9F2CE61-418A-4930-8AEA-F393219B6117}" type="presParOf" srcId="{2625144E-EBD9-407C-959F-50E6DE91F438}" destId="{D7637D60-862A-472A-82DB-2C96F337AA90}" srcOrd="3" destOrd="0" presId="urn:microsoft.com/office/officeart/2008/layout/VerticalCurvedList"/>
    <dgm:cxn modelId="{EE992548-6B6A-4534-953B-03491BCFF749}" type="presParOf" srcId="{847A788F-FE78-404E-BBCA-26BDA0AE23AA}" destId="{03023BD1-A31D-49A2-8F18-E8AE2558C791}" srcOrd="1" destOrd="0" presId="urn:microsoft.com/office/officeart/2008/layout/VerticalCurvedList"/>
    <dgm:cxn modelId="{6B34A52F-C55F-4831-9052-56C4AAD062BE}" type="presParOf" srcId="{847A788F-FE78-404E-BBCA-26BDA0AE23AA}" destId="{9CAF4563-03EF-443E-A317-7700C00D1E24}" srcOrd="2" destOrd="0" presId="urn:microsoft.com/office/officeart/2008/layout/VerticalCurvedList"/>
    <dgm:cxn modelId="{0A31C302-77A6-4F26-A823-4D4ED60ABCFE}" type="presParOf" srcId="{9CAF4563-03EF-443E-A317-7700C00D1E24}" destId="{49A700F3-10DA-4775-824B-29DFB883FC4B}" srcOrd="0" destOrd="0" presId="urn:microsoft.com/office/officeart/2008/layout/VerticalCurvedList"/>
    <dgm:cxn modelId="{F48C2B9E-955E-432E-8EE0-D6F462DF9323}" type="presParOf" srcId="{847A788F-FE78-404E-BBCA-26BDA0AE23AA}" destId="{1E40E281-FC71-4E64-AF97-3C5086861296}" srcOrd="3" destOrd="0" presId="urn:microsoft.com/office/officeart/2008/layout/VerticalCurvedList"/>
    <dgm:cxn modelId="{3D1D4004-F291-4080-B2ED-9F1A34BC0800}" type="presParOf" srcId="{847A788F-FE78-404E-BBCA-26BDA0AE23AA}" destId="{E1974D50-3781-424C-8980-1BAD4A2A940C}" srcOrd="4" destOrd="0" presId="urn:microsoft.com/office/officeart/2008/layout/VerticalCurvedList"/>
    <dgm:cxn modelId="{83427951-F884-4B24-B51C-3EEDA8EDB1E4}" type="presParOf" srcId="{E1974D50-3781-424C-8980-1BAD4A2A940C}" destId="{BB2D000C-92BA-4E14-9657-1A4BC28E32AE}" srcOrd="0" destOrd="0" presId="urn:microsoft.com/office/officeart/2008/layout/VerticalCurvedList"/>
    <dgm:cxn modelId="{A68CC72A-87AF-46AF-9711-9E7424568384}" type="presParOf" srcId="{847A788F-FE78-404E-BBCA-26BDA0AE23AA}" destId="{8706C651-A2C0-47F7-9F71-E36F4FF3073C}" srcOrd="5" destOrd="0" presId="urn:microsoft.com/office/officeart/2008/layout/VerticalCurvedList"/>
    <dgm:cxn modelId="{43511B98-13F7-467E-A27F-563C5035C640}" type="presParOf" srcId="{847A788F-FE78-404E-BBCA-26BDA0AE23AA}" destId="{EE918E84-B4E4-4730-AC08-24B949CE2096}" srcOrd="6" destOrd="0" presId="urn:microsoft.com/office/officeart/2008/layout/VerticalCurvedList"/>
    <dgm:cxn modelId="{D460E1E9-9A24-46ED-AD18-BA8C9026E8A5}" type="presParOf" srcId="{EE918E84-B4E4-4730-AC08-24B949CE2096}" destId="{5664C7E5-A44B-4BBB-9959-DEF596043079}"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B16CC78-BFDA-49A4-868E-E7D71C4AF34D}" type="doc">
      <dgm:prSet loTypeId="urn:microsoft.com/office/officeart/2005/8/layout/equation1" loCatId="relationship" qsTypeId="urn:microsoft.com/office/officeart/2005/8/quickstyle/simple1" qsCatId="simple" csTypeId="urn:microsoft.com/office/officeart/2005/8/colors/accent1_2" csCatId="accent1" phldr="1"/>
      <dgm:spPr/>
    </dgm:pt>
    <dgm:pt modelId="{BE57D559-FFE7-474E-865F-CCB6FC745FC0}">
      <dgm:prSet phldrT="[Texto]"/>
      <dgm:spPr/>
      <dgm:t>
        <a:bodyPr/>
        <a:lstStyle/>
        <a:p>
          <a:r>
            <a:rPr lang="es-ES" dirty="0"/>
            <a:t>Circulación de individuos</a:t>
          </a:r>
        </a:p>
      </dgm:t>
    </dgm:pt>
    <dgm:pt modelId="{E420AE73-302C-4BAB-99EB-4FC751D3F11A}" type="parTrans" cxnId="{FE35A7F3-B072-461D-9966-3C053FE8AE6F}">
      <dgm:prSet/>
      <dgm:spPr/>
      <dgm:t>
        <a:bodyPr/>
        <a:lstStyle/>
        <a:p>
          <a:endParaRPr lang="es-ES"/>
        </a:p>
      </dgm:t>
    </dgm:pt>
    <dgm:pt modelId="{B4CEACF0-C213-4C9E-B441-8EE04573A17D}" type="sibTrans" cxnId="{FE35A7F3-B072-461D-9966-3C053FE8AE6F}">
      <dgm:prSet/>
      <dgm:spPr/>
      <dgm:t>
        <a:bodyPr/>
        <a:lstStyle/>
        <a:p>
          <a:endParaRPr lang="es-ES"/>
        </a:p>
      </dgm:t>
    </dgm:pt>
    <dgm:pt modelId="{32B9C6F1-8871-48BF-8597-C6A98F38EC7D}">
      <dgm:prSet phldrT="[Texto]"/>
      <dgm:spPr/>
      <dgm:t>
        <a:bodyPr/>
        <a:lstStyle/>
        <a:p>
          <a:r>
            <a:rPr lang="es-ES" dirty="0"/>
            <a:t>libertad</a:t>
          </a:r>
        </a:p>
      </dgm:t>
    </dgm:pt>
    <dgm:pt modelId="{20AC7B5B-787F-4385-90BD-DB3D87C2C62E}" type="parTrans" cxnId="{74CC5024-65D7-4EA2-9EE4-E64276DC0BD6}">
      <dgm:prSet/>
      <dgm:spPr/>
      <dgm:t>
        <a:bodyPr/>
        <a:lstStyle/>
        <a:p>
          <a:endParaRPr lang="es-ES"/>
        </a:p>
      </dgm:t>
    </dgm:pt>
    <dgm:pt modelId="{E8425A2C-755D-47E8-B384-6D1CC4C6B5DA}" type="sibTrans" cxnId="{74CC5024-65D7-4EA2-9EE4-E64276DC0BD6}">
      <dgm:prSet/>
      <dgm:spPr/>
      <dgm:t>
        <a:bodyPr/>
        <a:lstStyle/>
        <a:p>
          <a:endParaRPr lang="es-ES"/>
        </a:p>
      </dgm:t>
    </dgm:pt>
    <dgm:pt modelId="{AF779AE6-9872-4FAD-8367-5BAB37F6CC08}">
      <dgm:prSet phldrT="[Texto]" custT="1"/>
      <dgm:spPr/>
      <dgm:t>
        <a:bodyPr/>
        <a:lstStyle/>
        <a:p>
          <a:r>
            <a:rPr lang="es-ES" sz="1400" i="1" dirty="0"/>
            <a:t>nichos comunitarios</a:t>
          </a:r>
          <a:endParaRPr lang="es-ES" sz="1400" dirty="0"/>
        </a:p>
      </dgm:t>
    </dgm:pt>
    <dgm:pt modelId="{C151E86F-BB49-4736-8CC6-888CD3939E65}" type="parTrans" cxnId="{AAC9B048-7B1E-4873-9425-A62E1E0FC51B}">
      <dgm:prSet/>
      <dgm:spPr/>
      <dgm:t>
        <a:bodyPr/>
        <a:lstStyle/>
        <a:p>
          <a:endParaRPr lang="es-ES"/>
        </a:p>
      </dgm:t>
    </dgm:pt>
    <dgm:pt modelId="{74437970-05D0-4F2E-9BCE-F44DBF047FEC}" type="sibTrans" cxnId="{AAC9B048-7B1E-4873-9425-A62E1E0FC51B}">
      <dgm:prSet/>
      <dgm:spPr/>
      <dgm:t>
        <a:bodyPr/>
        <a:lstStyle/>
        <a:p>
          <a:endParaRPr lang="es-ES"/>
        </a:p>
      </dgm:t>
    </dgm:pt>
    <dgm:pt modelId="{5DDAEFF5-9FE3-41F4-B758-58C2FEE9690C}" type="pres">
      <dgm:prSet presAssocID="{AB16CC78-BFDA-49A4-868E-E7D71C4AF34D}" presName="linearFlow" presStyleCnt="0">
        <dgm:presLayoutVars>
          <dgm:dir/>
          <dgm:resizeHandles val="exact"/>
        </dgm:presLayoutVars>
      </dgm:prSet>
      <dgm:spPr/>
    </dgm:pt>
    <dgm:pt modelId="{5C276731-AFA9-4897-B600-5591397F369B}" type="pres">
      <dgm:prSet presAssocID="{BE57D559-FFE7-474E-865F-CCB6FC745FC0}" presName="node" presStyleLbl="node1" presStyleIdx="0" presStyleCnt="3">
        <dgm:presLayoutVars>
          <dgm:bulletEnabled val="1"/>
        </dgm:presLayoutVars>
      </dgm:prSet>
      <dgm:spPr/>
    </dgm:pt>
    <dgm:pt modelId="{82A69ACD-7BC0-41D0-827A-6422A7790711}" type="pres">
      <dgm:prSet presAssocID="{B4CEACF0-C213-4C9E-B441-8EE04573A17D}" presName="spacerL" presStyleCnt="0"/>
      <dgm:spPr/>
    </dgm:pt>
    <dgm:pt modelId="{EDD53D0F-8C5B-415D-AE51-46488C676AAA}" type="pres">
      <dgm:prSet presAssocID="{B4CEACF0-C213-4C9E-B441-8EE04573A17D}" presName="sibTrans" presStyleLbl="sibTrans2D1" presStyleIdx="0" presStyleCnt="2"/>
      <dgm:spPr/>
    </dgm:pt>
    <dgm:pt modelId="{7B3239D6-EEBD-44B0-A165-232832C2538C}" type="pres">
      <dgm:prSet presAssocID="{B4CEACF0-C213-4C9E-B441-8EE04573A17D}" presName="spacerR" presStyleCnt="0"/>
      <dgm:spPr/>
    </dgm:pt>
    <dgm:pt modelId="{2ABA88BB-571C-4A4D-90DD-39F428924D02}" type="pres">
      <dgm:prSet presAssocID="{32B9C6F1-8871-48BF-8597-C6A98F38EC7D}" presName="node" presStyleLbl="node1" presStyleIdx="1" presStyleCnt="3">
        <dgm:presLayoutVars>
          <dgm:bulletEnabled val="1"/>
        </dgm:presLayoutVars>
      </dgm:prSet>
      <dgm:spPr/>
    </dgm:pt>
    <dgm:pt modelId="{D57B44E0-A982-40C8-9D5A-4C157203EB70}" type="pres">
      <dgm:prSet presAssocID="{E8425A2C-755D-47E8-B384-6D1CC4C6B5DA}" presName="spacerL" presStyleCnt="0"/>
      <dgm:spPr/>
    </dgm:pt>
    <dgm:pt modelId="{CC75FB6B-8403-4E3B-AF66-2AF58923D579}" type="pres">
      <dgm:prSet presAssocID="{E8425A2C-755D-47E8-B384-6D1CC4C6B5DA}" presName="sibTrans" presStyleLbl="sibTrans2D1" presStyleIdx="1" presStyleCnt="2"/>
      <dgm:spPr/>
    </dgm:pt>
    <dgm:pt modelId="{4A256640-059C-4EE4-8CA4-36A96B52FDF9}" type="pres">
      <dgm:prSet presAssocID="{E8425A2C-755D-47E8-B384-6D1CC4C6B5DA}" presName="spacerR" presStyleCnt="0"/>
      <dgm:spPr/>
    </dgm:pt>
    <dgm:pt modelId="{336AB8B0-1973-4DB8-93B8-309E868773B3}" type="pres">
      <dgm:prSet presAssocID="{AF779AE6-9872-4FAD-8367-5BAB37F6CC08}" presName="node" presStyleLbl="node1" presStyleIdx="2" presStyleCnt="3">
        <dgm:presLayoutVars>
          <dgm:bulletEnabled val="1"/>
        </dgm:presLayoutVars>
      </dgm:prSet>
      <dgm:spPr/>
    </dgm:pt>
  </dgm:ptLst>
  <dgm:cxnLst>
    <dgm:cxn modelId="{74CC5024-65D7-4EA2-9EE4-E64276DC0BD6}" srcId="{AB16CC78-BFDA-49A4-868E-E7D71C4AF34D}" destId="{32B9C6F1-8871-48BF-8597-C6A98F38EC7D}" srcOrd="1" destOrd="0" parTransId="{20AC7B5B-787F-4385-90BD-DB3D87C2C62E}" sibTransId="{E8425A2C-755D-47E8-B384-6D1CC4C6B5DA}"/>
    <dgm:cxn modelId="{AAC9B048-7B1E-4873-9425-A62E1E0FC51B}" srcId="{AB16CC78-BFDA-49A4-868E-E7D71C4AF34D}" destId="{AF779AE6-9872-4FAD-8367-5BAB37F6CC08}" srcOrd="2" destOrd="0" parTransId="{C151E86F-BB49-4736-8CC6-888CD3939E65}" sibTransId="{74437970-05D0-4F2E-9BCE-F44DBF047FEC}"/>
    <dgm:cxn modelId="{82A1496F-5DB9-4269-B3DD-7BC99C6EA162}" type="presOf" srcId="{AB16CC78-BFDA-49A4-868E-E7D71C4AF34D}" destId="{5DDAEFF5-9FE3-41F4-B758-58C2FEE9690C}" srcOrd="0" destOrd="0" presId="urn:microsoft.com/office/officeart/2005/8/layout/equation1"/>
    <dgm:cxn modelId="{5319BD9E-DF40-439D-B518-8D64DC88BC0D}" type="presOf" srcId="{AF779AE6-9872-4FAD-8367-5BAB37F6CC08}" destId="{336AB8B0-1973-4DB8-93B8-309E868773B3}" srcOrd="0" destOrd="0" presId="urn:microsoft.com/office/officeart/2005/8/layout/equation1"/>
    <dgm:cxn modelId="{671BC9B6-90DE-4334-937A-60111ECC4944}" type="presOf" srcId="{BE57D559-FFE7-474E-865F-CCB6FC745FC0}" destId="{5C276731-AFA9-4897-B600-5591397F369B}" srcOrd="0" destOrd="0" presId="urn:microsoft.com/office/officeart/2005/8/layout/equation1"/>
    <dgm:cxn modelId="{372C31D6-7406-4AAE-88AB-3977114A48F7}" type="presOf" srcId="{B4CEACF0-C213-4C9E-B441-8EE04573A17D}" destId="{EDD53D0F-8C5B-415D-AE51-46488C676AAA}" srcOrd="0" destOrd="0" presId="urn:microsoft.com/office/officeart/2005/8/layout/equation1"/>
    <dgm:cxn modelId="{884F5ED6-0C44-475A-AB8D-9BEA9D496B66}" type="presOf" srcId="{E8425A2C-755D-47E8-B384-6D1CC4C6B5DA}" destId="{CC75FB6B-8403-4E3B-AF66-2AF58923D579}" srcOrd="0" destOrd="0" presId="urn:microsoft.com/office/officeart/2005/8/layout/equation1"/>
    <dgm:cxn modelId="{FE35A7F3-B072-461D-9966-3C053FE8AE6F}" srcId="{AB16CC78-BFDA-49A4-868E-E7D71C4AF34D}" destId="{BE57D559-FFE7-474E-865F-CCB6FC745FC0}" srcOrd="0" destOrd="0" parTransId="{E420AE73-302C-4BAB-99EB-4FC751D3F11A}" sibTransId="{B4CEACF0-C213-4C9E-B441-8EE04573A17D}"/>
    <dgm:cxn modelId="{D5549CF7-0BF6-40ED-90BB-5F1EF651F9BE}" type="presOf" srcId="{32B9C6F1-8871-48BF-8597-C6A98F38EC7D}" destId="{2ABA88BB-571C-4A4D-90DD-39F428924D02}" srcOrd="0" destOrd="0" presId="urn:microsoft.com/office/officeart/2005/8/layout/equation1"/>
    <dgm:cxn modelId="{0B9372D5-9E71-43A3-9FE8-B5E73673DFB9}" type="presParOf" srcId="{5DDAEFF5-9FE3-41F4-B758-58C2FEE9690C}" destId="{5C276731-AFA9-4897-B600-5591397F369B}" srcOrd="0" destOrd="0" presId="urn:microsoft.com/office/officeart/2005/8/layout/equation1"/>
    <dgm:cxn modelId="{97CE78A9-F73B-4CD5-9D08-5C412B41AA4D}" type="presParOf" srcId="{5DDAEFF5-9FE3-41F4-B758-58C2FEE9690C}" destId="{82A69ACD-7BC0-41D0-827A-6422A7790711}" srcOrd="1" destOrd="0" presId="urn:microsoft.com/office/officeart/2005/8/layout/equation1"/>
    <dgm:cxn modelId="{44D299F6-338E-48FD-A660-294A46399C91}" type="presParOf" srcId="{5DDAEFF5-9FE3-41F4-B758-58C2FEE9690C}" destId="{EDD53D0F-8C5B-415D-AE51-46488C676AAA}" srcOrd="2" destOrd="0" presId="urn:microsoft.com/office/officeart/2005/8/layout/equation1"/>
    <dgm:cxn modelId="{456AC79B-4B84-4BC0-97AB-D4ACA03EAF04}" type="presParOf" srcId="{5DDAEFF5-9FE3-41F4-B758-58C2FEE9690C}" destId="{7B3239D6-EEBD-44B0-A165-232832C2538C}" srcOrd="3" destOrd="0" presId="urn:microsoft.com/office/officeart/2005/8/layout/equation1"/>
    <dgm:cxn modelId="{6259667B-46F9-445A-990A-E82360300593}" type="presParOf" srcId="{5DDAEFF5-9FE3-41F4-B758-58C2FEE9690C}" destId="{2ABA88BB-571C-4A4D-90DD-39F428924D02}" srcOrd="4" destOrd="0" presId="urn:microsoft.com/office/officeart/2005/8/layout/equation1"/>
    <dgm:cxn modelId="{AF81B97F-0A70-4711-89FE-1F90330A23B7}" type="presParOf" srcId="{5DDAEFF5-9FE3-41F4-B758-58C2FEE9690C}" destId="{D57B44E0-A982-40C8-9D5A-4C157203EB70}" srcOrd="5" destOrd="0" presId="urn:microsoft.com/office/officeart/2005/8/layout/equation1"/>
    <dgm:cxn modelId="{1D5E4981-E531-4520-A725-CD9E177633B5}" type="presParOf" srcId="{5DDAEFF5-9FE3-41F4-B758-58C2FEE9690C}" destId="{CC75FB6B-8403-4E3B-AF66-2AF58923D579}" srcOrd="6" destOrd="0" presId="urn:microsoft.com/office/officeart/2005/8/layout/equation1"/>
    <dgm:cxn modelId="{FF31DD15-AD21-41E3-9696-9EC2E5EEAE61}" type="presParOf" srcId="{5DDAEFF5-9FE3-41F4-B758-58C2FEE9690C}" destId="{4A256640-059C-4EE4-8CA4-36A96B52FDF9}" srcOrd="7" destOrd="0" presId="urn:microsoft.com/office/officeart/2005/8/layout/equation1"/>
    <dgm:cxn modelId="{E66D768A-7688-4167-A6EB-E54F18D3D931}" type="presParOf" srcId="{5DDAEFF5-9FE3-41F4-B758-58C2FEE9690C}" destId="{336AB8B0-1973-4DB8-93B8-309E868773B3}" srcOrd="8"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33A55D-632C-41B0-870E-802EC48A2257}">
      <dsp:nvSpPr>
        <dsp:cNvPr id="0" name=""/>
        <dsp:cNvSpPr/>
      </dsp:nvSpPr>
      <dsp:spPr>
        <a:xfrm>
          <a:off x="3434781" y="2462673"/>
          <a:ext cx="3009934" cy="3009934"/>
        </a:xfrm>
        <a:prstGeom prst="gear9">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s-ES_tradnl" sz="3600" kern="1200" dirty="0">
              <a:solidFill>
                <a:schemeClr val="tx1"/>
              </a:solidFill>
            </a:rPr>
            <a:t>Religión</a:t>
          </a:r>
          <a:r>
            <a:rPr lang="es-ES_tradnl" sz="3600" kern="1200" dirty="0"/>
            <a:t> </a:t>
          </a:r>
          <a:endParaRPr lang="es-CL" sz="3600" kern="1200" dirty="0"/>
        </a:p>
      </dsp:txBody>
      <dsp:txXfrm>
        <a:off x="4039912" y="3167736"/>
        <a:ext cx="1799672" cy="1547168"/>
      </dsp:txXfrm>
    </dsp:sp>
    <dsp:sp modelId="{634D0FBB-4AC3-4476-85A1-EEA449267AF8}">
      <dsp:nvSpPr>
        <dsp:cNvPr id="0" name=""/>
        <dsp:cNvSpPr/>
      </dsp:nvSpPr>
      <dsp:spPr>
        <a:xfrm>
          <a:off x="1512166" y="1659064"/>
          <a:ext cx="2531803" cy="2373382"/>
        </a:xfrm>
        <a:prstGeom prst="gear6">
          <a:avLst/>
        </a:prstGeom>
        <a:solidFill>
          <a:schemeClr val="accent2">
            <a:hueOff val="627056"/>
            <a:satOff val="-3413"/>
            <a:lumOff val="1275"/>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s-ES_tradnl" sz="1600" kern="1200" dirty="0">
              <a:solidFill>
                <a:schemeClr val="tx1"/>
              </a:solidFill>
            </a:rPr>
            <a:t>Producciones de sentido</a:t>
          </a:r>
          <a:endParaRPr lang="es-CL" sz="1600" kern="1200" dirty="0">
            <a:solidFill>
              <a:schemeClr val="tx1"/>
            </a:solidFill>
          </a:endParaRPr>
        </a:p>
      </dsp:txBody>
      <dsp:txXfrm>
        <a:off x="2132700" y="2260181"/>
        <a:ext cx="1290735" cy="1171148"/>
      </dsp:txXfrm>
    </dsp:sp>
    <dsp:sp modelId="{82A27CA3-0E69-44EA-9B77-BD2C9B504F3D}">
      <dsp:nvSpPr>
        <dsp:cNvPr id="0" name=""/>
        <dsp:cNvSpPr/>
      </dsp:nvSpPr>
      <dsp:spPr>
        <a:xfrm rot="20700000">
          <a:off x="2909634" y="241018"/>
          <a:ext cx="2144815" cy="2144815"/>
        </a:xfrm>
        <a:prstGeom prst="gear6">
          <a:avLst/>
        </a:prstGeom>
        <a:solidFill>
          <a:schemeClr val="accent2">
            <a:hueOff val="1254112"/>
            <a:satOff val="-6827"/>
            <a:lumOff val="2549"/>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s-ES_tradnl" sz="1600" kern="1200" dirty="0">
              <a:solidFill>
                <a:schemeClr val="tx1"/>
              </a:solidFill>
            </a:rPr>
            <a:t>Rep. religiosas</a:t>
          </a:r>
          <a:endParaRPr lang="es-CL" sz="1600" kern="1200" dirty="0">
            <a:solidFill>
              <a:schemeClr val="tx1"/>
            </a:solidFill>
          </a:endParaRPr>
        </a:p>
      </dsp:txBody>
      <dsp:txXfrm rot="-20700000">
        <a:off x="3380055" y="711439"/>
        <a:ext cx="1203973" cy="1203973"/>
      </dsp:txXfrm>
    </dsp:sp>
    <dsp:sp modelId="{1A0199EB-68B2-40B6-BF2D-DC174ED72CF2}">
      <dsp:nvSpPr>
        <dsp:cNvPr id="0" name=""/>
        <dsp:cNvSpPr/>
      </dsp:nvSpPr>
      <dsp:spPr>
        <a:xfrm>
          <a:off x="3217623" y="2000309"/>
          <a:ext cx="3852716" cy="3852716"/>
        </a:xfrm>
        <a:prstGeom prst="circularArrow">
          <a:avLst>
            <a:gd name="adj1" fmla="val 4687"/>
            <a:gd name="adj2" fmla="val 299029"/>
            <a:gd name="adj3" fmla="val 2540098"/>
            <a:gd name="adj4" fmla="val 15810653"/>
            <a:gd name="adj5" fmla="val 5469"/>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E552748-E224-45FB-91A5-39C7024D6E74}">
      <dsp:nvSpPr>
        <dsp:cNvPr id="0" name=""/>
        <dsp:cNvSpPr/>
      </dsp:nvSpPr>
      <dsp:spPr>
        <a:xfrm>
          <a:off x="1295871" y="1261396"/>
          <a:ext cx="2799238" cy="2799238"/>
        </a:xfrm>
        <a:prstGeom prst="leftCircularArrow">
          <a:avLst>
            <a:gd name="adj1" fmla="val 6452"/>
            <a:gd name="adj2" fmla="val 429999"/>
            <a:gd name="adj3" fmla="val 10489124"/>
            <a:gd name="adj4" fmla="val 14837806"/>
            <a:gd name="adj5" fmla="val 7527"/>
          </a:avLst>
        </a:prstGeom>
        <a:solidFill>
          <a:schemeClr val="accent2">
            <a:hueOff val="627056"/>
            <a:satOff val="-3413"/>
            <a:lumOff val="127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EDE40E8-C4F6-4F63-8E1A-B8616F76ECE0}">
      <dsp:nvSpPr>
        <dsp:cNvPr id="0" name=""/>
        <dsp:cNvSpPr/>
      </dsp:nvSpPr>
      <dsp:spPr>
        <a:xfrm>
          <a:off x="2413516" y="-234263"/>
          <a:ext cx="3018143" cy="3018143"/>
        </a:xfrm>
        <a:prstGeom prst="circularArrow">
          <a:avLst>
            <a:gd name="adj1" fmla="val 5984"/>
            <a:gd name="adj2" fmla="val 394124"/>
            <a:gd name="adj3" fmla="val 13313824"/>
            <a:gd name="adj4" fmla="val 10508221"/>
            <a:gd name="adj5" fmla="val 6981"/>
          </a:avLst>
        </a:prstGeom>
        <a:solidFill>
          <a:schemeClr val="accent2">
            <a:hueOff val="1254112"/>
            <a:satOff val="-6827"/>
            <a:lumOff val="2549"/>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D1FB92-2AB6-40A2-8BBD-0DFED07CFF52}">
      <dsp:nvSpPr>
        <dsp:cNvPr id="0" name=""/>
        <dsp:cNvSpPr/>
      </dsp:nvSpPr>
      <dsp:spPr>
        <a:xfrm>
          <a:off x="-4570149" y="-698981"/>
          <a:ext cx="5430410" cy="5430410"/>
        </a:xfrm>
        <a:prstGeom prst="blockArc">
          <a:avLst>
            <a:gd name="adj1" fmla="val 18900000"/>
            <a:gd name="adj2" fmla="val 2700000"/>
            <a:gd name="adj3" fmla="val 398"/>
          </a:avLst>
        </a:prstGeom>
        <a:noFill/>
        <a:ln w="1905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3023BD1-A31D-49A2-8F18-E8AE2558C791}">
      <dsp:nvSpPr>
        <dsp:cNvPr id="0" name=""/>
        <dsp:cNvSpPr/>
      </dsp:nvSpPr>
      <dsp:spPr>
        <a:xfrm>
          <a:off x="549152" y="403244"/>
          <a:ext cx="4660434" cy="806489"/>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151" tIns="50800" rIns="50800" bIns="50800" numCol="1" spcCol="1270" anchor="ctr" anchorCtr="0">
          <a:noAutofit/>
        </a:bodyPr>
        <a:lstStyle/>
        <a:p>
          <a:pPr marL="0" lvl="0" indent="0" algn="l" defTabSz="889000">
            <a:lnSpc>
              <a:spcPct val="90000"/>
            </a:lnSpc>
            <a:spcBef>
              <a:spcPct val="0"/>
            </a:spcBef>
            <a:spcAft>
              <a:spcPct val="35000"/>
            </a:spcAft>
            <a:buNone/>
          </a:pPr>
          <a:r>
            <a:rPr lang="es-ES_tradnl" sz="2000" kern="1200" dirty="0">
              <a:solidFill>
                <a:schemeClr val="tx1"/>
              </a:solidFill>
            </a:rPr>
            <a:t>Tradicionalismo fundamental</a:t>
          </a:r>
          <a:endParaRPr lang="es-CL" sz="2000" kern="1200" dirty="0">
            <a:solidFill>
              <a:schemeClr val="tx1"/>
            </a:solidFill>
          </a:endParaRPr>
        </a:p>
      </dsp:txBody>
      <dsp:txXfrm>
        <a:off x="549152" y="403244"/>
        <a:ext cx="4660434" cy="806489"/>
      </dsp:txXfrm>
    </dsp:sp>
    <dsp:sp modelId="{49A700F3-10DA-4775-824B-29DFB883FC4B}">
      <dsp:nvSpPr>
        <dsp:cNvPr id="0" name=""/>
        <dsp:cNvSpPr/>
      </dsp:nvSpPr>
      <dsp:spPr>
        <a:xfrm>
          <a:off x="45096" y="302433"/>
          <a:ext cx="1008112" cy="1008112"/>
        </a:xfrm>
        <a:prstGeom prst="ellipse">
          <a:avLst/>
        </a:prstGeom>
        <a:solidFill>
          <a:schemeClr val="lt1">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E40E281-FC71-4E64-AF97-3C5086861296}">
      <dsp:nvSpPr>
        <dsp:cNvPr id="0" name=""/>
        <dsp:cNvSpPr/>
      </dsp:nvSpPr>
      <dsp:spPr>
        <a:xfrm>
          <a:off x="842311" y="1612979"/>
          <a:ext cx="4367275" cy="806489"/>
        </a:xfrm>
        <a:prstGeom prst="rect">
          <a:avLst/>
        </a:prstGeom>
        <a:solidFill>
          <a:schemeClr val="accent2">
            <a:hueOff val="627056"/>
            <a:satOff val="-3413"/>
            <a:lumOff val="1275"/>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151" tIns="50800" rIns="50800" bIns="50800" numCol="1" spcCol="1270" anchor="ctr" anchorCtr="0">
          <a:noAutofit/>
        </a:bodyPr>
        <a:lstStyle/>
        <a:p>
          <a:pPr marL="0" lvl="0" indent="0" algn="l" defTabSz="889000">
            <a:lnSpc>
              <a:spcPct val="90000"/>
            </a:lnSpc>
            <a:spcBef>
              <a:spcPct val="0"/>
            </a:spcBef>
            <a:spcAft>
              <a:spcPct val="35000"/>
            </a:spcAft>
            <a:buNone/>
          </a:pPr>
          <a:r>
            <a:rPr lang="es-ES_tradnl" sz="2000" kern="1200" dirty="0">
              <a:solidFill>
                <a:schemeClr val="tx1"/>
              </a:solidFill>
            </a:rPr>
            <a:t>Tradicionalismo formal </a:t>
          </a:r>
          <a:endParaRPr lang="es-CL" sz="2000" kern="1200" dirty="0">
            <a:solidFill>
              <a:schemeClr val="tx1"/>
            </a:solidFill>
          </a:endParaRPr>
        </a:p>
      </dsp:txBody>
      <dsp:txXfrm>
        <a:off x="842311" y="1612979"/>
        <a:ext cx="4367275" cy="806489"/>
      </dsp:txXfrm>
    </dsp:sp>
    <dsp:sp modelId="{BB2D000C-92BA-4E14-9657-1A4BC28E32AE}">
      <dsp:nvSpPr>
        <dsp:cNvPr id="0" name=""/>
        <dsp:cNvSpPr/>
      </dsp:nvSpPr>
      <dsp:spPr>
        <a:xfrm>
          <a:off x="338255" y="1512168"/>
          <a:ext cx="1008112" cy="1008112"/>
        </a:xfrm>
        <a:prstGeom prst="ellipse">
          <a:avLst/>
        </a:prstGeom>
        <a:solidFill>
          <a:schemeClr val="lt1">
            <a:hueOff val="0"/>
            <a:satOff val="0"/>
            <a:lumOff val="0"/>
            <a:alphaOff val="0"/>
          </a:schemeClr>
        </a:solidFill>
        <a:ln w="19050" cap="flat" cmpd="sng" algn="ctr">
          <a:solidFill>
            <a:schemeClr val="accent2">
              <a:hueOff val="627056"/>
              <a:satOff val="-3413"/>
              <a:lumOff val="1275"/>
              <a:alphaOff val="0"/>
            </a:schemeClr>
          </a:solidFill>
          <a:prstDash val="solid"/>
        </a:ln>
        <a:effectLst/>
      </dsp:spPr>
      <dsp:style>
        <a:lnRef idx="2">
          <a:scrgbClr r="0" g="0" b="0"/>
        </a:lnRef>
        <a:fillRef idx="1">
          <a:scrgbClr r="0" g="0" b="0"/>
        </a:fillRef>
        <a:effectRef idx="0">
          <a:scrgbClr r="0" g="0" b="0"/>
        </a:effectRef>
        <a:fontRef idx="minor"/>
      </dsp:style>
    </dsp:sp>
    <dsp:sp modelId="{8706C651-A2C0-47F7-9F71-E36F4FF3073C}">
      <dsp:nvSpPr>
        <dsp:cNvPr id="0" name=""/>
        <dsp:cNvSpPr/>
      </dsp:nvSpPr>
      <dsp:spPr>
        <a:xfrm>
          <a:off x="526129" y="2786510"/>
          <a:ext cx="4706479" cy="878896"/>
        </a:xfrm>
        <a:prstGeom prst="rect">
          <a:avLst/>
        </a:prstGeom>
        <a:solidFill>
          <a:schemeClr val="accent2">
            <a:hueOff val="1254112"/>
            <a:satOff val="-6827"/>
            <a:lumOff val="2549"/>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151" tIns="50800" rIns="50800" bIns="50800" numCol="1" spcCol="1270" anchor="ctr" anchorCtr="0">
          <a:noAutofit/>
        </a:bodyPr>
        <a:lstStyle/>
        <a:p>
          <a:pPr marL="0" lvl="0" indent="0" algn="l" defTabSz="889000">
            <a:lnSpc>
              <a:spcPct val="90000"/>
            </a:lnSpc>
            <a:spcBef>
              <a:spcPct val="0"/>
            </a:spcBef>
            <a:spcAft>
              <a:spcPct val="35000"/>
            </a:spcAft>
            <a:buNone/>
          </a:pPr>
          <a:r>
            <a:rPr lang="es-ES_tradnl" sz="2000" kern="1200" dirty="0" err="1">
              <a:solidFill>
                <a:schemeClr val="tx1"/>
              </a:solidFill>
            </a:rPr>
            <a:t>Pseudo</a:t>
          </a:r>
          <a:r>
            <a:rPr lang="es-ES_tradnl" sz="2000" kern="1200" dirty="0">
              <a:solidFill>
                <a:schemeClr val="tx1"/>
              </a:solidFill>
            </a:rPr>
            <a:t>-Tradicionalismo</a:t>
          </a:r>
          <a:endParaRPr lang="es-CL" sz="2000" kern="1200" dirty="0">
            <a:solidFill>
              <a:schemeClr val="tx1"/>
            </a:solidFill>
          </a:endParaRPr>
        </a:p>
      </dsp:txBody>
      <dsp:txXfrm>
        <a:off x="526129" y="2786510"/>
        <a:ext cx="4706479" cy="878896"/>
      </dsp:txXfrm>
    </dsp:sp>
    <dsp:sp modelId="{5664C7E5-A44B-4BBB-9959-DEF596043079}">
      <dsp:nvSpPr>
        <dsp:cNvPr id="0" name=""/>
        <dsp:cNvSpPr/>
      </dsp:nvSpPr>
      <dsp:spPr>
        <a:xfrm>
          <a:off x="45096" y="2721902"/>
          <a:ext cx="1008112" cy="1008112"/>
        </a:xfrm>
        <a:prstGeom prst="ellipse">
          <a:avLst/>
        </a:prstGeom>
        <a:solidFill>
          <a:schemeClr val="lt1">
            <a:hueOff val="0"/>
            <a:satOff val="0"/>
            <a:lumOff val="0"/>
            <a:alphaOff val="0"/>
          </a:schemeClr>
        </a:solidFill>
        <a:ln w="19050" cap="flat" cmpd="sng" algn="ctr">
          <a:solidFill>
            <a:schemeClr val="accent2">
              <a:hueOff val="1254112"/>
              <a:satOff val="-6827"/>
              <a:lumOff val="2549"/>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276731-AFA9-4897-B600-5591397F369B}">
      <dsp:nvSpPr>
        <dsp:cNvPr id="0" name=""/>
        <dsp:cNvSpPr/>
      </dsp:nvSpPr>
      <dsp:spPr>
        <a:xfrm>
          <a:off x="1101" y="1393933"/>
          <a:ext cx="1460605" cy="1460605"/>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s-ES" sz="1500" kern="1200" dirty="0"/>
            <a:t>Circulación de individuos</a:t>
          </a:r>
        </a:p>
      </dsp:txBody>
      <dsp:txXfrm>
        <a:off x="215002" y="1607834"/>
        <a:ext cx="1032803" cy="1032803"/>
      </dsp:txXfrm>
    </dsp:sp>
    <dsp:sp modelId="{EDD53D0F-8C5B-415D-AE51-46488C676AAA}">
      <dsp:nvSpPr>
        <dsp:cNvPr id="0" name=""/>
        <dsp:cNvSpPr/>
      </dsp:nvSpPr>
      <dsp:spPr>
        <a:xfrm>
          <a:off x="1580308" y="1700660"/>
          <a:ext cx="847151" cy="847151"/>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s-ES" sz="1200" kern="1200"/>
        </a:p>
      </dsp:txBody>
      <dsp:txXfrm>
        <a:off x="1692598" y="2024611"/>
        <a:ext cx="622571" cy="199249"/>
      </dsp:txXfrm>
    </dsp:sp>
    <dsp:sp modelId="{2ABA88BB-571C-4A4D-90DD-39F428924D02}">
      <dsp:nvSpPr>
        <dsp:cNvPr id="0" name=""/>
        <dsp:cNvSpPr/>
      </dsp:nvSpPr>
      <dsp:spPr>
        <a:xfrm>
          <a:off x="2546061" y="1393933"/>
          <a:ext cx="1460605" cy="1460605"/>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s-ES" sz="1500" kern="1200" dirty="0"/>
            <a:t>libertad</a:t>
          </a:r>
        </a:p>
      </dsp:txBody>
      <dsp:txXfrm>
        <a:off x="2759962" y="1607834"/>
        <a:ext cx="1032803" cy="1032803"/>
      </dsp:txXfrm>
    </dsp:sp>
    <dsp:sp modelId="{CC75FB6B-8403-4E3B-AF66-2AF58923D579}">
      <dsp:nvSpPr>
        <dsp:cNvPr id="0" name=""/>
        <dsp:cNvSpPr/>
      </dsp:nvSpPr>
      <dsp:spPr>
        <a:xfrm>
          <a:off x="4125267" y="1700660"/>
          <a:ext cx="847151" cy="847151"/>
        </a:xfrm>
        <a:prstGeom prst="mathEqual">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s-ES" sz="1200" kern="1200"/>
        </a:p>
      </dsp:txBody>
      <dsp:txXfrm>
        <a:off x="4237557" y="1875173"/>
        <a:ext cx="622571" cy="498125"/>
      </dsp:txXfrm>
    </dsp:sp>
    <dsp:sp modelId="{336AB8B0-1973-4DB8-93B8-309E868773B3}">
      <dsp:nvSpPr>
        <dsp:cNvPr id="0" name=""/>
        <dsp:cNvSpPr/>
      </dsp:nvSpPr>
      <dsp:spPr>
        <a:xfrm>
          <a:off x="5091020" y="1393933"/>
          <a:ext cx="1460605" cy="1460605"/>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s-ES" sz="1400" i="1" kern="1200" dirty="0"/>
            <a:t>nichos comunitarios</a:t>
          </a:r>
          <a:endParaRPr lang="es-ES" sz="1400" kern="1200" dirty="0"/>
        </a:p>
      </dsp:txBody>
      <dsp:txXfrm>
        <a:off x="5304921" y="1607834"/>
        <a:ext cx="1032803" cy="1032803"/>
      </dsp:txXfrm>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C136A5-85A3-40BD-A0FA-68BD8DF28866}" type="datetimeFigureOut">
              <a:rPr lang="es-CL" smtClean="0"/>
              <a:t>04-04-2021</a:t>
            </a:fld>
            <a:endParaRPr lang="es-CL"/>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C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B336CD-B848-46D9-83C0-896D3AB7004F}" type="slidenum">
              <a:rPr lang="es-CL" smtClean="0"/>
              <a:t>‹Nº›</a:t>
            </a:fld>
            <a:endParaRPr lang="es-CL"/>
          </a:p>
        </p:txBody>
      </p:sp>
    </p:spTree>
    <p:extLst>
      <p:ext uri="{BB962C8B-B14F-4D97-AF65-F5344CB8AC3E}">
        <p14:creationId xmlns:p14="http://schemas.microsoft.com/office/powerpoint/2010/main" val="184915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12192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5836C658-0144-4916-9814-AA0D95FA2E96}" type="datetime1">
              <a:rPr lang="es-CL" smtClean="0"/>
              <a:t>04-04-2021</a:t>
            </a:fld>
            <a:endParaRPr lang="es-CL"/>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s-CL"/>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0F146289-BF4D-49BB-B89B-4F2222AE5913}" type="slidenum">
              <a:rPr lang="es-CL" smtClean="0"/>
              <a:t>‹Nº›</a:t>
            </a:fld>
            <a:endParaRPr lang="es-CL"/>
          </a:p>
        </p:txBody>
      </p:sp>
      <p:grpSp>
        <p:nvGrpSpPr>
          <p:cNvPr id="8" name="Group 7"/>
          <p:cNvGrpSpPr/>
          <p:nvPr/>
        </p:nvGrpSpPr>
        <p:grpSpPr>
          <a:xfrm>
            <a:off x="1592135" y="2887530"/>
            <a:ext cx="9038813"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657872"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77788" y="1387737"/>
            <a:ext cx="9036424"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828800" y="3767862"/>
            <a:ext cx="85344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E3DA5EC1-3C98-4BAE-83CA-F8A4650B4546}" type="datetime1">
              <a:rPr lang="es-CL" smtClean="0"/>
              <a:t>04-04-2021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0F146289-BF4D-49BB-B89B-4F2222AE5913}" type="slidenum">
              <a:rPr lang="es-CL" smtClean="0"/>
              <a:t>‹Nº›</a:t>
            </a:fld>
            <a:endParaRPr lang="es-CL"/>
          </a:p>
        </p:txBody>
      </p:sp>
      <p:grpSp>
        <p:nvGrpSpPr>
          <p:cNvPr id="11" name="Group 10"/>
          <p:cNvGrpSpPr/>
          <p:nvPr/>
        </p:nvGrpSpPr>
        <p:grpSpPr>
          <a:xfrm>
            <a:off x="1563446" y="1392217"/>
            <a:ext cx="9038813" cy="923330"/>
            <a:chOff x="1172584" y="1381459"/>
            <a:chExt cx="6779110" cy="923330"/>
          </a:xfrm>
        </p:grpSpPr>
        <p:sp>
          <p:nvSpPr>
            <p:cNvPr id="15" name="TextBox 14"/>
            <p:cNvSpPr txBox="1"/>
            <p:nvPr/>
          </p:nvSpPr>
          <p:spPr>
            <a:xfrm>
              <a:off x="4147073" y="1381459"/>
              <a:ext cx="657872"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22081" y="559399"/>
            <a:ext cx="2237591" cy="5566765"/>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917985" y="849855"/>
            <a:ext cx="7343889" cy="5023821"/>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6F241235-46B9-43FC-A4CF-BCA3A70FEA2A}" type="datetime1">
              <a:rPr lang="es-CL" smtClean="0"/>
              <a:t>04-04-2021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0F146289-BF4D-49BB-B89B-4F2222AE5913}" type="slidenum">
              <a:rPr lang="es-CL" smtClean="0"/>
              <a:t>‹Nº›</a:t>
            </a:fld>
            <a:endParaRPr lang="es-CL"/>
          </a:p>
        </p:txBody>
      </p:sp>
      <p:grpSp>
        <p:nvGrpSpPr>
          <p:cNvPr id="11" name="Group 10"/>
          <p:cNvGrpSpPr/>
          <p:nvPr/>
        </p:nvGrpSpPr>
        <p:grpSpPr>
          <a:xfrm rot="5400000">
            <a:off x="6125426" y="2880824"/>
            <a:ext cx="5480154" cy="923330"/>
            <a:chOff x="1815339" y="1496875"/>
            <a:chExt cx="5480154" cy="692497"/>
          </a:xfrm>
        </p:grpSpPr>
        <p:sp>
          <p:nvSpPr>
            <p:cNvPr id="12" name="TextBox 11"/>
            <p:cNvSpPr txBox="1"/>
            <p:nvPr/>
          </p:nvSpPr>
          <p:spPr>
            <a:xfrm>
              <a:off x="4147073" y="1496875"/>
              <a:ext cx="877163" cy="692497"/>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711EB1BB-DA1F-452C-983F-8A1EA8A46379}" type="datetime1">
              <a:rPr lang="es-CL" smtClean="0"/>
              <a:t>04-04-2021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0F146289-BF4D-49BB-B89B-4F2222AE5913}" type="slidenum">
              <a:rPr lang="es-CL" smtClean="0"/>
              <a:t>‹Nº›</a:t>
            </a:fld>
            <a:endParaRPr lang="es-CL"/>
          </a:p>
        </p:txBody>
      </p:sp>
      <p:sp>
        <p:nvSpPr>
          <p:cNvPr id="11" name="Title 10"/>
          <p:cNvSpPr>
            <a:spLocks noGrp="1"/>
          </p:cNvSpPr>
          <p:nvPr>
            <p:ph type="title"/>
          </p:nvPr>
        </p:nvSpPr>
        <p:spPr/>
        <p:txBody>
          <a:bodyPr/>
          <a:lstStyle/>
          <a:p>
            <a:r>
              <a:rPr lang="es-ES"/>
              <a:t>Haga clic para modificar el estilo de título del patrón</a:t>
            </a:r>
            <a:endParaRPr lang="en-US"/>
          </a:p>
        </p:txBody>
      </p:sp>
      <p:grpSp>
        <p:nvGrpSpPr>
          <p:cNvPr id="12" name="Group 11"/>
          <p:cNvGrpSpPr/>
          <p:nvPr/>
        </p:nvGrpSpPr>
        <p:grpSpPr>
          <a:xfrm>
            <a:off x="1563446" y="1392217"/>
            <a:ext cx="9038813" cy="923330"/>
            <a:chOff x="1172584" y="1381459"/>
            <a:chExt cx="6779110" cy="923330"/>
          </a:xfrm>
        </p:grpSpPr>
        <p:sp>
          <p:nvSpPr>
            <p:cNvPr id="13" name="TextBox 12"/>
            <p:cNvSpPr txBox="1"/>
            <p:nvPr/>
          </p:nvSpPr>
          <p:spPr>
            <a:xfrm>
              <a:off x="4147073" y="1381459"/>
              <a:ext cx="657872"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12192000" cy="6858000"/>
          </a:xfrm>
          <a:prstGeom prst="rect">
            <a:avLst/>
          </a:prstGeom>
        </p:spPr>
      </p:pic>
      <p:grpSp>
        <p:nvGrpSpPr>
          <p:cNvPr id="7" name="Group 7"/>
          <p:cNvGrpSpPr/>
          <p:nvPr/>
        </p:nvGrpSpPr>
        <p:grpSpPr>
          <a:xfrm>
            <a:off x="1563446" y="2887579"/>
            <a:ext cx="9038813" cy="923330"/>
            <a:chOff x="1172584" y="1381459"/>
            <a:chExt cx="6779110" cy="923330"/>
          </a:xfrm>
        </p:grpSpPr>
        <p:sp>
          <p:nvSpPr>
            <p:cNvPr id="9" name="TextBox 8"/>
            <p:cNvSpPr txBox="1"/>
            <p:nvPr/>
          </p:nvSpPr>
          <p:spPr>
            <a:xfrm>
              <a:off x="4147073" y="1381459"/>
              <a:ext cx="657872"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920054" y="1204857"/>
            <a:ext cx="10339617" cy="1910716"/>
          </a:xfrm>
        </p:spPr>
        <p:txBody>
          <a:bodyPr anchor="b"/>
          <a:lstStyle>
            <a:lvl1pPr algn="ctr">
              <a:defRPr sz="5400" b="0" cap="none" baseline="0">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932331" y="3767317"/>
            <a:ext cx="10312996"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48353022-E485-44F5-8DDF-BA33431ED4D0}" type="datetime1">
              <a:rPr lang="es-CL" smtClean="0"/>
              <a:t>04-04-2021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0F146289-BF4D-49BB-B89B-4F2222AE5913}" type="slidenum">
              <a:rPr lang="es-CL" smtClean="0"/>
              <a:t>‹Nº›</a:t>
            </a:fld>
            <a:endParaRPr lang="es-CL"/>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687F889-5C50-480B-B765-47A6F70B9743}" type="datetime1">
              <a:rPr lang="es-CL" smtClean="0"/>
              <a:t>04-04-2021</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0F146289-BF4D-49BB-B89B-4F2222AE5913}" type="slidenum">
              <a:rPr lang="es-CL" smtClean="0"/>
              <a:t>‹Nº›</a:t>
            </a:fld>
            <a:endParaRPr lang="es-CL"/>
          </a:p>
        </p:txBody>
      </p:sp>
      <p:sp>
        <p:nvSpPr>
          <p:cNvPr id="12" name="Title 11"/>
          <p:cNvSpPr>
            <a:spLocks noGrp="1"/>
          </p:cNvSpPr>
          <p:nvPr>
            <p:ph type="title"/>
          </p:nvPr>
        </p:nvSpPr>
        <p:spPr/>
        <p:txBody>
          <a:bodyPr/>
          <a:lstStyle>
            <a:lvl1pPr>
              <a:defRPr>
                <a:solidFill>
                  <a:schemeClr val="tx2"/>
                </a:solidFill>
              </a:defRPr>
            </a:lvl1pPr>
          </a:lstStyle>
          <a:p>
            <a:r>
              <a:rPr lang="es-ES"/>
              <a:t>Haga clic para modificar el estilo de título del patrón</a:t>
            </a:r>
            <a:endParaRPr lang="en-US" dirty="0"/>
          </a:p>
        </p:txBody>
      </p:sp>
      <p:grpSp>
        <p:nvGrpSpPr>
          <p:cNvPr id="13" name="Group 12"/>
          <p:cNvGrpSpPr/>
          <p:nvPr/>
        </p:nvGrpSpPr>
        <p:grpSpPr>
          <a:xfrm>
            <a:off x="1563446" y="1392217"/>
            <a:ext cx="9038813" cy="923330"/>
            <a:chOff x="1172584" y="1381459"/>
            <a:chExt cx="6779110" cy="923330"/>
          </a:xfrm>
        </p:grpSpPr>
        <p:sp>
          <p:nvSpPr>
            <p:cNvPr id="14" name="TextBox 13"/>
            <p:cNvSpPr txBox="1"/>
            <p:nvPr/>
          </p:nvSpPr>
          <p:spPr>
            <a:xfrm>
              <a:off x="4147073" y="1381459"/>
              <a:ext cx="657872"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914400" y="2240280"/>
            <a:ext cx="5071872" cy="387705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0" name="Content Placeholder 9"/>
          <p:cNvSpPr>
            <a:spLocks noGrp="1"/>
          </p:cNvSpPr>
          <p:nvPr>
            <p:ph sz="quarter" idx="14"/>
          </p:nvPr>
        </p:nvSpPr>
        <p:spPr>
          <a:xfrm>
            <a:off x="6193535" y="2240280"/>
            <a:ext cx="5071872" cy="387705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a:p>
        </p:txBody>
      </p:sp>
      <p:sp>
        <p:nvSpPr>
          <p:cNvPr id="3" name="Text Placeholder 2"/>
          <p:cNvSpPr>
            <a:spLocks noGrp="1"/>
          </p:cNvSpPr>
          <p:nvPr>
            <p:ph type="body" idx="1"/>
          </p:nvPr>
        </p:nvSpPr>
        <p:spPr>
          <a:xfrm>
            <a:off x="1402080" y="2240280"/>
            <a:ext cx="458992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917984" y="2947595"/>
            <a:ext cx="5071872"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669741" y="2240280"/>
            <a:ext cx="4596384"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6193368" y="2944368"/>
            <a:ext cx="50663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538ED33-CE60-4DB5-8A7E-30211D012BDA}" type="datetime1">
              <a:rPr lang="es-CL" smtClean="0"/>
              <a:t>04-04-2021</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0F146289-BF4D-49BB-B89B-4F2222AE5913}" type="slidenum">
              <a:rPr lang="es-CL" smtClean="0"/>
              <a:t>‹Nº›</a:t>
            </a:fld>
            <a:endParaRPr lang="es-CL"/>
          </a:p>
        </p:txBody>
      </p:sp>
      <p:grpSp>
        <p:nvGrpSpPr>
          <p:cNvPr id="14" name="Group 13"/>
          <p:cNvGrpSpPr/>
          <p:nvPr/>
        </p:nvGrpSpPr>
        <p:grpSpPr>
          <a:xfrm>
            <a:off x="1563446" y="1392217"/>
            <a:ext cx="9038813" cy="923330"/>
            <a:chOff x="1172584" y="1381459"/>
            <a:chExt cx="6779110" cy="923330"/>
          </a:xfrm>
        </p:grpSpPr>
        <p:sp>
          <p:nvSpPr>
            <p:cNvPr id="16" name="TextBox 15"/>
            <p:cNvSpPr txBox="1"/>
            <p:nvPr/>
          </p:nvSpPr>
          <p:spPr>
            <a:xfrm>
              <a:off x="4147073" y="1381459"/>
              <a:ext cx="657872"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1466D3DA-3DAC-46D8-B6CB-75BCAD6893D8}" type="datetime1">
              <a:rPr lang="es-CL" smtClean="0"/>
              <a:t>04-04-2021</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0F146289-BF4D-49BB-B89B-4F2222AE5913}" type="slidenum">
              <a:rPr lang="es-CL" smtClean="0"/>
              <a:t>‹Nº›</a:t>
            </a:fld>
            <a:endParaRPr lang="es-CL"/>
          </a:p>
        </p:txBody>
      </p:sp>
      <p:grpSp>
        <p:nvGrpSpPr>
          <p:cNvPr id="10" name="Group 9"/>
          <p:cNvGrpSpPr/>
          <p:nvPr/>
        </p:nvGrpSpPr>
        <p:grpSpPr>
          <a:xfrm>
            <a:off x="1563446" y="1392217"/>
            <a:ext cx="9038813" cy="923330"/>
            <a:chOff x="1172584" y="1381459"/>
            <a:chExt cx="6779110" cy="923330"/>
          </a:xfrm>
        </p:grpSpPr>
        <p:sp>
          <p:nvSpPr>
            <p:cNvPr id="14" name="TextBox 13"/>
            <p:cNvSpPr txBox="1"/>
            <p:nvPr/>
          </p:nvSpPr>
          <p:spPr>
            <a:xfrm>
              <a:off x="4147073" y="1381459"/>
              <a:ext cx="657872"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95AC53-385C-4AC9-9190-1DDFBE88033E}" type="datetime1">
              <a:rPr lang="es-CL" smtClean="0"/>
              <a:t>04-04-2021</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0F146289-BF4D-49BB-B89B-4F2222AE5913}" type="slidenum">
              <a:rPr lang="es-CL" smtClean="0"/>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12773" y="1678196"/>
            <a:ext cx="4563311" cy="1886921"/>
          </a:xfrm>
        </p:spPr>
        <p:txBody>
          <a:bodyPr anchor="b"/>
          <a:lstStyle>
            <a:lvl1pPr algn="l">
              <a:defRPr sz="2800" b="0"/>
            </a:lvl1pPr>
          </a:lstStyle>
          <a:p>
            <a:r>
              <a:rPr lang="es-ES"/>
              <a:t>Haga clic para modificar el estilo de título del patrón</a:t>
            </a:r>
            <a:endParaRPr lang="en-US"/>
          </a:p>
        </p:txBody>
      </p:sp>
      <p:sp>
        <p:nvSpPr>
          <p:cNvPr id="3" name="Content Placeholder 2"/>
          <p:cNvSpPr>
            <a:spLocks noGrp="1"/>
          </p:cNvSpPr>
          <p:nvPr>
            <p:ph idx="1"/>
          </p:nvPr>
        </p:nvSpPr>
        <p:spPr>
          <a:xfrm>
            <a:off x="922669" y="559399"/>
            <a:ext cx="5488889"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12773" y="3603813"/>
            <a:ext cx="4548967"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E18CC5F2-C1E9-4D23-9AFE-B4BE5EBBCC02}" type="datetime1">
              <a:rPr lang="es-CL" smtClean="0"/>
              <a:t>04-04-2021</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0F146289-BF4D-49BB-B89B-4F2222AE5913}" type="slidenum">
              <a:rPr lang="es-CL" smtClean="0"/>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903642" y="4668819"/>
            <a:ext cx="10356028" cy="644729"/>
          </a:xfrm>
        </p:spPr>
        <p:txBody>
          <a:bodyPr anchor="b"/>
          <a:lstStyle>
            <a:lvl1pPr algn="ctr">
              <a:defRPr sz="2800" b="0"/>
            </a:lvl1pPr>
          </a:lstStyle>
          <a:p>
            <a:r>
              <a:rPr lang="es-ES"/>
              <a:t>Haga clic para modificar el estilo de título del patrón</a:t>
            </a:r>
            <a:endParaRPr lang="en-US"/>
          </a:p>
        </p:txBody>
      </p:sp>
      <p:sp>
        <p:nvSpPr>
          <p:cNvPr id="3" name="Picture Placeholder 2"/>
          <p:cNvSpPr>
            <a:spLocks noGrp="1"/>
          </p:cNvSpPr>
          <p:nvPr>
            <p:ph type="pic" idx="1"/>
          </p:nvPr>
        </p:nvSpPr>
        <p:spPr>
          <a:xfrm rot="240000">
            <a:off x="2911723" y="666965"/>
            <a:ext cx="6362875"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917986" y="5324306"/>
            <a:ext cx="10341685"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5313AF8-783B-4C0F-A039-2D49D3B7FD1D}" type="datetime1">
              <a:rPr lang="es-CL" smtClean="0"/>
              <a:t>04-04-2021</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0F146289-BF4D-49BB-B89B-4F2222AE5913}" type="slidenum">
              <a:rPr lang="es-CL" smtClean="0"/>
              <a:t>‹Nº›</a:t>
            </a:fld>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917987" y="570156"/>
            <a:ext cx="10341684" cy="1054250"/>
          </a:xfrm>
          <a:prstGeom prst="rect">
            <a:avLst/>
          </a:prstGeom>
        </p:spPr>
        <p:txBody>
          <a:bodyPr vert="horz" lIns="91440" tIns="45720" rIns="91440" bIns="45720" rtlCol="0" anchor="ctr">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932330" y="2248348"/>
            <a:ext cx="10327340" cy="3877815"/>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480504" y="6161443"/>
            <a:ext cx="2844800" cy="365125"/>
          </a:xfrm>
          <a:prstGeom prst="rect">
            <a:avLst/>
          </a:prstGeom>
        </p:spPr>
        <p:txBody>
          <a:bodyPr vert="horz" lIns="91440" tIns="45720" rIns="91440" bIns="45720" rtlCol="0" anchor="ctr"/>
          <a:lstStyle>
            <a:lvl1pPr algn="l">
              <a:defRPr sz="1200">
                <a:solidFill>
                  <a:schemeClr val="tx2"/>
                </a:solidFill>
              </a:defRPr>
            </a:lvl1pPr>
          </a:lstStyle>
          <a:p>
            <a:fld id="{D262D59E-CC2C-429F-B70B-609D895FE146}" type="datetime1">
              <a:rPr lang="es-CL" smtClean="0"/>
              <a:t>04-04-2021</a:t>
            </a:fld>
            <a:endParaRPr lang="es-CL"/>
          </a:p>
        </p:txBody>
      </p:sp>
      <p:sp>
        <p:nvSpPr>
          <p:cNvPr id="5" name="Footer Placeholder 4"/>
          <p:cNvSpPr>
            <a:spLocks noGrp="1"/>
          </p:cNvSpPr>
          <p:nvPr>
            <p:ph type="ftr" sz="quarter" idx="3"/>
          </p:nvPr>
        </p:nvSpPr>
        <p:spPr>
          <a:xfrm>
            <a:off x="4165600" y="6161443"/>
            <a:ext cx="3860800" cy="365125"/>
          </a:xfrm>
          <a:prstGeom prst="rect">
            <a:avLst/>
          </a:prstGeom>
        </p:spPr>
        <p:txBody>
          <a:bodyPr vert="horz" lIns="91440" tIns="45720" rIns="91440" bIns="45720" rtlCol="0" anchor="ctr"/>
          <a:lstStyle>
            <a:lvl1pPr algn="ctr">
              <a:defRPr sz="1200">
                <a:solidFill>
                  <a:schemeClr val="tx2"/>
                </a:solidFill>
              </a:defRPr>
            </a:lvl1pPr>
          </a:lstStyle>
          <a:p>
            <a:endParaRPr lang="es-CL"/>
          </a:p>
        </p:txBody>
      </p:sp>
      <p:sp>
        <p:nvSpPr>
          <p:cNvPr id="6" name="Slide Number Placeholder 5"/>
          <p:cNvSpPr>
            <a:spLocks noGrp="1"/>
          </p:cNvSpPr>
          <p:nvPr>
            <p:ph type="sldNum" sz="quarter" idx="4"/>
          </p:nvPr>
        </p:nvSpPr>
        <p:spPr>
          <a:xfrm>
            <a:off x="8852352" y="6161443"/>
            <a:ext cx="2844800" cy="365125"/>
          </a:xfrm>
          <a:prstGeom prst="rect">
            <a:avLst/>
          </a:prstGeom>
        </p:spPr>
        <p:txBody>
          <a:bodyPr vert="horz" lIns="91440" tIns="45720" rIns="91440" bIns="45720" rtlCol="0" anchor="ctr"/>
          <a:lstStyle>
            <a:lvl1pPr algn="r">
              <a:defRPr sz="1200">
                <a:solidFill>
                  <a:schemeClr val="tx2"/>
                </a:solidFill>
              </a:defRPr>
            </a:lvl1pPr>
          </a:lstStyle>
          <a:p>
            <a:fld id="{0F146289-BF4D-49BB-B89B-4F2222AE5913}" type="slidenum">
              <a:rPr lang="es-CL" smtClean="0"/>
              <a:t>‹Nº›</a:t>
            </a:fld>
            <a:endParaRPr lang="es-CL"/>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2" Type="http://schemas.openxmlformats.org/officeDocument/2006/relationships/hyperlink" Target="mailto:luisbahamondes@yahoo.com"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3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fontAlgn="base">
              <a:spcBef>
                <a:spcPct val="0"/>
              </a:spcBef>
              <a:spcAft>
                <a:spcPct val="0"/>
              </a:spcAft>
              <a:defRPr>
                <a:solidFill>
                  <a:schemeClr val="tx1"/>
                </a:solidFill>
                <a:latin typeface="Tw Cen MT" pitchFamily="34" charset="0"/>
              </a:defRPr>
            </a:lvl6pPr>
            <a:lvl7pPr marL="2971800" indent="-228600" fontAlgn="base">
              <a:spcBef>
                <a:spcPct val="0"/>
              </a:spcBef>
              <a:spcAft>
                <a:spcPct val="0"/>
              </a:spcAft>
              <a:defRPr>
                <a:solidFill>
                  <a:schemeClr val="tx1"/>
                </a:solidFill>
                <a:latin typeface="Tw Cen MT" pitchFamily="34" charset="0"/>
              </a:defRPr>
            </a:lvl7pPr>
            <a:lvl8pPr marL="3429000" indent="-228600" fontAlgn="base">
              <a:spcBef>
                <a:spcPct val="0"/>
              </a:spcBef>
              <a:spcAft>
                <a:spcPct val="0"/>
              </a:spcAft>
              <a:defRPr>
                <a:solidFill>
                  <a:schemeClr val="tx1"/>
                </a:solidFill>
                <a:latin typeface="Tw Cen MT" pitchFamily="34" charset="0"/>
              </a:defRPr>
            </a:lvl8pPr>
            <a:lvl9pPr marL="3886200" indent="-228600" fontAlgn="base">
              <a:spcBef>
                <a:spcPct val="0"/>
              </a:spcBef>
              <a:spcAft>
                <a:spcPct val="0"/>
              </a:spcAft>
              <a:defRPr>
                <a:solidFill>
                  <a:schemeClr val="tx1"/>
                </a:solidFill>
                <a:latin typeface="Tw Cen MT" pitchFamily="34" charset="0"/>
              </a:defRPr>
            </a:lvl9pPr>
          </a:lstStyle>
          <a:p>
            <a:pPr fontAlgn="base">
              <a:spcBef>
                <a:spcPct val="0"/>
              </a:spcBef>
              <a:spcAft>
                <a:spcPct val="0"/>
              </a:spcAft>
            </a:pPr>
            <a:fld id="{3DB53F71-AFDE-4EC1-9E80-909E7B91843C}" type="slidenum">
              <a:rPr lang="es-CL">
                <a:solidFill>
                  <a:schemeClr val="tx2"/>
                </a:solidFill>
              </a:rPr>
              <a:pPr fontAlgn="base">
                <a:spcBef>
                  <a:spcPct val="0"/>
                </a:spcBef>
                <a:spcAft>
                  <a:spcPct val="0"/>
                </a:spcAft>
              </a:pPr>
              <a:t>1</a:t>
            </a:fld>
            <a:endParaRPr lang="es-CL">
              <a:solidFill>
                <a:schemeClr val="tx2"/>
              </a:solidFill>
            </a:endParaRPr>
          </a:p>
        </p:txBody>
      </p:sp>
      <p:sp>
        <p:nvSpPr>
          <p:cNvPr id="2" name="1 Título"/>
          <p:cNvSpPr>
            <a:spLocks noGrp="1"/>
          </p:cNvSpPr>
          <p:nvPr>
            <p:ph type="ctrTitle"/>
          </p:nvPr>
        </p:nvSpPr>
        <p:spPr>
          <a:xfrm>
            <a:off x="1775520" y="3356992"/>
            <a:ext cx="8676258" cy="1153834"/>
          </a:xfrm>
        </p:spPr>
        <p:txBody>
          <a:bodyPr>
            <a:normAutofit fontScale="90000"/>
          </a:bodyPr>
          <a:lstStyle/>
          <a:p>
            <a:pPr>
              <a:defRPr/>
            </a:pPr>
            <a:br>
              <a:rPr lang="es-ES_tradnl" sz="2800" dirty="0"/>
            </a:br>
            <a:br>
              <a:rPr lang="es-ES_tradnl" sz="3600" dirty="0"/>
            </a:br>
            <a:r>
              <a:rPr lang="es-ES_tradnl" sz="2200" dirty="0"/>
              <a:t>Propuestas de:</a:t>
            </a:r>
            <a:br>
              <a:rPr lang="es-ES_tradnl" sz="2200" dirty="0"/>
            </a:br>
            <a:r>
              <a:rPr lang="es-ES_tradnl" sz="2200" dirty="0" err="1"/>
              <a:t>Danièle</a:t>
            </a:r>
            <a:r>
              <a:rPr lang="es-ES_tradnl" sz="2200" dirty="0"/>
              <a:t> </a:t>
            </a:r>
            <a:r>
              <a:rPr lang="es-ES_tradnl" sz="2200" dirty="0" err="1"/>
              <a:t>Hervieu-Léger</a:t>
            </a:r>
            <a:endParaRPr lang="es-CL" sz="2200" dirty="0"/>
          </a:p>
        </p:txBody>
      </p:sp>
      <p:sp>
        <p:nvSpPr>
          <p:cNvPr id="6147" name="2 Subtítulo"/>
          <p:cNvSpPr>
            <a:spLocks noGrp="1"/>
          </p:cNvSpPr>
          <p:nvPr>
            <p:ph type="subTitle" idx="1"/>
          </p:nvPr>
        </p:nvSpPr>
        <p:spPr>
          <a:xfrm>
            <a:off x="7271759" y="5134892"/>
            <a:ext cx="4419600" cy="579438"/>
          </a:xfrm>
        </p:spPr>
        <p:txBody>
          <a:bodyPr>
            <a:normAutofit/>
          </a:bodyPr>
          <a:lstStyle/>
          <a:p>
            <a:r>
              <a:rPr lang="es-ES_tradnl" sz="2000" b="1" dirty="0">
                <a:solidFill>
                  <a:schemeClr val="bg1"/>
                </a:solidFill>
              </a:rPr>
              <a:t>*Prof. Luis </a:t>
            </a:r>
            <a:r>
              <a:rPr lang="es-ES_tradnl" sz="2000" b="1" dirty="0" err="1">
                <a:solidFill>
                  <a:schemeClr val="bg1"/>
                </a:solidFill>
              </a:rPr>
              <a:t>Bahamondes</a:t>
            </a:r>
            <a:r>
              <a:rPr lang="es-ES_tradnl" sz="2000" b="1" dirty="0">
                <a:solidFill>
                  <a:schemeClr val="bg1"/>
                </a:solidFill>
              </a:rPr>
              <a:t> G</a:t>
            </a:r>
            <a:endParaRPr lang="es-CL" sz="2000" b="1" dirty="0">
              <a:solidFill>
                <a:schemeClr val="bg1"/>
              </a:solidFill>
            </a:endParaRPr>
          </a:p>
        </p:txBody>
      </p:sp>
      <p:sp>
        <p:nvSpPr>
          <p:cNvPr id="5" name="4 CuadroTexto"/>
          <p:cNvSpPr txBox="1"/>
          <p:nvPr/>
        </p:nvSpPr>
        <p:spPr>
          <a:xfrm>
            <a:off x="494848" y="6105997"/>
            <a:ext cx="8604250" cy="276999"/>
          </a:xfrm>
          <a:prstGeom prst="rect">
            <a:avLst/>
          </a:prstGeom>
          <a:noFill/>
        </p:spPr>
        <p:txBody>
          <a:bodyPr>
            <a:spAutoFit/>
          </a:bodyPr>
          <a:lstStyle/>
          <a:p>
            <a:pPr>
              <a:defRPr/>
            </a:pPr>
            <a:r>
              <a:rPr lang="es-CL" sz="1200" dirty="0">
                <a:solidFill>
                  <a:schemeClr val="accent2">
                    <a:lumMod val="60000"/>
                    <a:lumOff val="40000"/>
                  </a:schemeClr>
                </a:solidFill>
              </a:rPr>
              <a:t>* Doctor en Ciencias de las Religiones. Magister en Ciencias Sociales, mención sociología de la modernización.</a:t>
            </a:r>
          </a:p>
        </p:txBody>
      </p:sp>
      <p:sp>
        <p:nvSpPr>
          <p:cNvPr id="4" name="3 CuadroTexto"/>
          <p:cNvSpPr txBox="1"/>
          <p:nvPr/>
        </p:nvSpPr>
        <p:spPr>
          <a:xfrm>
            <a:off x="3539716" y="2420888"/>
            <a:ext cx="5508612" cy="707886"/>
          </a:xfrm>
          <a:prstGeom prst="rect">
            <a:avLst/>
          </a:prstGeom>
          <a:noFill/>
        </p:spPr>
        <p:txBody>
          <a:bodyPr wrap="square" rtlCol="0">
            <a:spAutoFit/>
          </a:bodyPr>
          <a:lstStyle/>
          <a:p>
            <a:pPr algn="ctr"/>
            <a:r>
              <a:rPr lang="es-ES_tradnl" sz="4000" i="1" dirty="0"/>
              <a:t>“La religión diseminada”</a:t>
            </a:r>
            <a:endParaRPr lang="es-CL" sz="4000" dirty="0"/>
          </a:p>
        </p:txBody>
      </p:sp>
      <p:sp>
        <p:nvSpPr>
          <p:cNvPr id="6" name="CuadroTexto 5">
            <a:extLst>
              <a:ext uri="{FF2B5EF4-FFF2-40B4-BE49-F238E27FC236}">
                <a16:creationId xmlns:a16="http://schemas.microsoft.com/office/drawing/2014/main" id="{845064C3-184A-4923-A86C-EEC310FF7A11}"/>
              </a:ext>
            </a:extLst>
          </p:cNvPr>
          <p:cNvSpPr txBox="1"/>
          <p:nvPr/>
        </p:nvSpPr>
        <p:spPr>
          <a:xfrm>
            <a:off x="1847528" y="476672"/>
            <a:ext cx="8856984" cy="830997"/>
          </a:xfrm>
          <a:prstGeom prst="rect">
            <a:avLst/>
          </a:prstGeom>
          <a:noFill/>
        </p:spPr>
        <p:txBody>
          <a:bodyPr wrap="square" rtlCol="0">
            <a:spAutoFit/>
          </a:bodyPr>
          <a:lstStyle/>
          <a:p>
            <a:pPr algn="ctr"/>
            <a:r>
              <a:rPr lang="es-ES" sz="1600" b="1" dirty="0">
                <a:solidFill>
                  <a:schemeClr val="bg1"/>
                </a:solidFill>
              </a:rPr>
              <a:t>Universidad de Chile</a:t>
            </a:r>
          </a:p>
          <a:p>
            <a:pPr algn="ctr"/>
            <a:r>
              <a:rPr lang="es-ES" sz="1600" b="1" dirty="0">
                <a:solidFill>
                  <a:schemeClr val="bg1"/>
                </a:solidFill>
              </a:rPr>
              <a:t>Seminario de Grado: Entre los cambios socioculturales y las crisis: efectos en la religiosidad de los sujetos en Chile (1990-2020)</a:t>
            </a:r>
          </a:p>
        </p:txBody>
      </p:sp>
    </p:spTree>
    <p:extLst>
      <p:ext uri="{BB962C8B-B14F-4D97-AF65-F5344CB8AC3E}">
        <p14:creationId xmlns:p14="http://schemas.microsoft.com/office/powerpoint/2010/main" val="3175960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0F146289-BF4D-49BB-B89B-4F2222AE5913}" type="slidenum">
              <a:rPr lang="es-CL" smtClean="0"/>
              <a:t>10</a:t>
            </a:fld>
            <a:endParaRPr lang="es-CL"/>
          </a:p>
        </p:txBody>
      </p:sp>
      <p:sp>
        <p:nvSpPr>
          <p:cNvPr id="3" name="2 Rectángulo redondeado"/>
          <p:cNvSpPr/>
          <p:nvPr/>
        </p:nvSpPr>
        <p:spPr>
          <a:xfrm>
            <a:off x="2063552" y="764704"/>
            <a:ext cx="3096344"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Constelación de sentidos</a:t>
            </a:r>
          </a:p>
        </p:txBody>
      </p:sp>
      <p:cxnSp>
        <p:nvCxnSpPr>
          <p:cNvPr id="5" name="4 Conector recto de flecha"/>
          <p:cNvCxnSpPr/>
          <p:nvPr/>
        </p:nvCxnSpPr>
        <p:spPr>
          <a:xfrm>
            <a:off x="3611724" y="1700808"/>
            <a:ext cx="0" cy="25202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5 Rectángulo"/>
          <p:cNvSpPr/>
          <p:nvPr/>
        </p:nvSpPr>
        <p:spPr>
          <a:xfrm>
            <a:off x="623394" y="4653136"/>
            <a:ext cx="10729190" cy="12241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i="1" dirty="0"/>
              <a:t>“Creyentes de distintas filiaciones reivindican identidades religiosas heteróclitas, amalgamadas en capas superpuestas, en las cuales se cristalizan las etapas sucesivas y acumuladas de sus búsquedas espirituales y personales, etcétera</a:t>
            </a:r>
            <a:r>
              <a:rPr lang="es-ES" sz="1600" dirty="0"/>
              <a:t>” (</a:t>
            </a:r>
            <a:r>
              <a:rPr lang="es-ES" sz="1600" dirty="0" err="1"/>
              <a:t>Hervieu-Leger</a:t>
            </a:r>
            <a:r>
              <a:rPr lang="es-ES" sz="1600" dirty="0"/>
              <a:t>, </a:t>
            </a:r>
            <a:r>
              <a:rPr lang="es-ES" sz="1600" i="1" dirty="0"/>
              <a:t>Algunas paradojas de la modernidad religiosa,  </a:t>
            </a:r>
            <a:r>
              <a:rPr lang="es-ES" sz="1600" dirty="0"/>
              <a:t>p. 16)</a:t>
            </a:r>
          </a:p>
        </p:txBody>
      </p:sp>
      <p:cxnSp>
        <p:nvCxnSpPr>
          <p:cNvPr id="10" name="9 Conector recto de flecha"/>
          <p:cNvCxnSpPr/>
          <p:nvPr/>
        </p:nvCxnSpPr>
        <p:spPr>
          <a:xfrm>
            <a:off x="3611724" y="2780928"/>
            <a:ext cx="97210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10 Rectángulo redondeado"/>
          <p:cNvSpPr/>
          <p:nvPr/>
        </p:nvSpPr>
        <p:spPr>
          <a:xfrm>
            <a:off x="4799856" y="2420888"/>
            <a:ext cx="3312368" cy="72008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solidFill>
                  <a:schemeClr val="tx1"/>
                </a:solidFill>
              </a:rPr>
              <a:t>Desregulación institucional</a:t>
            </a:r>
          </a:p>
        </p:txBody>
      </p:sp>
    </p:spTree>
    <p:extLst>
      <p:ext uri="{BB962C8B-B14F-4D97-AF65-F5344CB8AC3E}">
        <p14:creationId xmlns:p14="http://schemas.microsoft.com/office/powerpoint/2010/main" val="1606267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0F146289-BF4D-49BB-B89B-4F2222AE5913}" type="slidenum">
              <a:rPr lang="es-CL" smtClean="0"/>
              <a:t>11</a:t>
            </a:fld>
            <a:endParaRPr lang="es-CL"/>
          </a:p>
        </p:txBody>
      </p:sp>
      <p:sp>
        <p:nvSpPr>
          <p:cNvPr id="3" name="2 Rectángulo redondeado"/>
          <p:cNvSpPr/>
          <p:nvPr/>
        </p:nvSpPr>
        <p:spPr>
          <a:xfrm>
            <a:off x="551384" y="3933056"/>
            <a:ext cx="11145768" cy="136815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i="1" dirty="0">
                <a:solidFill>
                  <a:schemeClr val="tx1"/>
                </a:solidFill>
              </a:rPr>
              <a:t>“La elección de la creencia por los individuos se encuentran cada vez más disociada de los procesos de socialización que aseguran la inserción, así sea mínima, de los individuos en grupos concretos” </a:t>
            </a:r>
            <a:r>
              <a:rPr lang="es-ES" sz="1600" dirty="0">
                <a:solidFill>
                  <a:schemeClr val="tx1"/>
                </a:solidFill>
              </a:rPr>
              <a:t>(</a:t>
            </a:r>
            <a:r>
              <a:rPr lang="es-ES" sz="1600" dirty="0" err="1">
                <a:solidFill>
                  <a:schemeClr val="tx1"/>
                </a:solidFill>
              </a:rPr>
              <a:t>Hervieu-Leger</a:t>
            </a:r>
            <a:r>
              <a:rPr lang="es-ES" sz="1600" dirty="0">
                <a:solidFill>
                  <a:schemeClr val="tx1"/>
                </a:solidFill>
              </a:rPr>
              <a:t>, </a:t>
            </a:r>
            <a:r>
              <a:rPr lang="es-ES" sz="1600" i="1" dirty="0">
                <a:solidFill>
                  <a:schemeClr val="tx1"/>
                </a:solidFill>
              </a:rPr>
              <a:t>Algunas paradojas de la modernidad religiosa,  </a:t>
            </a:r>
            <a:r>
              <a:rPr lang="es-ES" sz="1600" dirty="0">
                <a:solidFill>
                  <a:schemeClr val="tx1"/>
                </a:solidFill>
              </a:rPr>
              <a:t>p. 26)</a:t>
            </a:r>
          </a:p>
        </p:txBody>
      </p:sp>
      <p:graphicFrame>
        <p:nvGraphicFramePr>
          <p:cNvPr id="4" name="3 Diagrama"/>
          <p:cNvGraphicFramePr/>
          <p:nvPr>
            <p:extLst>
              <p:ext uri="{D42A27DB-BD31-4B8C-83A1-F6EECF244321}">
                <p14:modId xmlns:p14="http://schemas.microsoft.com/office/powerpoint/2010/main" val="663352982"/>
              </p:ext>
            </p:extLst>
          </p:nvPr>
        </p:nvGraphicFramePr>
        <p:xfrm>
          <a:off x="2639616" y="116632"/>
          <a:ext cx="6552728" cy="4248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77789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0F146289-BF4D-49BB-B89B-4F2222AE5913}" type="slidenum">
              <a:rPr lang="es-CL" smtClean="0"/>
              <a:t>12</a:t>
            </a:fld>
            <a:endParaRPr lang="es-CL"/>
          </a:p>
        </p:txBody>
      </p:sp>
      <p:sp>
        <p:nvSpPr>
          <p:cNvPr id="3" name="2 CuadroTexto"/>
          <p:cNvSpPr txBox="1"/>
          <p:nvPr/>
        </p:nvSpPr>
        <p:spPr>
          <a:xfrm>
            <a:off x="3863752" y="2893587"/>
            <a:ext cx="4464496" cy="461665"/>
          </a:xfrm>
          <a:prstGeom prst="rect">
            <a:avLst/>
          </a:prstGeom>
          <a:noFill/>
        </p:spPr>
        <p:txBody>
          <a:bodyPr wrap="square" rtlCol="0">
            <a:spAutoFit/>
          </a:bodyPr>
          <a:lstStyle/>
          <a:p>
            <a:pPr algn="ctr"/>
            <a:r>
              <a:rPr lang="es-ES_tradnl" sz="2400" dirty="0">
                <a:hlinkClick r:id="rId2"/>
              </a:rPr>
              <a:t>lubahamo@u.uchile.cl</a:t>
            </a:r>
            <a:endParaRPr lang="es-CL" dirty="0"/>
          </a:p>
        </p:txBody>
      </p:sp>
    </p:spTree>
    <p:extLst>
      <p:ext uri="{BB962C8B-B14F-4D97-AF65-F5344CB8AC3E}">
        <p14:creationId xmlns:p14="http://schemas.microsoft.com/office/powerpoint/2010/main" val="1823769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2423592" y="980728"/>
            <a:ext cx="2520280"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t>Modernidad en crisis</a:t>
            </a:r>
            <a:endParaRPr lang="es-CL" dirty="0"/>
          </a:p>
        </p:txBody>
      </p:sp>
      <p:sp>
        <p:nvSpPr>
          <p:cNvPr id="5" name="4 Flecha derecha"/>
          <p:cNvSpPr/>
          <p:nvPr/>
        </p:nvSpPr>
        <p:spPr>
          <a:xfrm>
            <a:off x="5303912" y="980728"/>
            <a:ext cx="720080" cy="792088"/>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 name="5 Rectángulo redondeado"/>
          <p:cNvSpPr/>
          <p:nvPr/>
        </p:nvSpPr>
        <p:spPr>
          <a:xfrm>
            <a:off x="6312024" y="980728"/>
            <a:ext cx="2592288" cy="684076"/>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i="1" dirty="0">
                <a:solidFill>
                  <a:schemeClr val="tx1"/>
                </a:solidFill>
              </a:rPr>
              <a:t>“revaloración de lo religioso”</a:t>
            </a:r>
            <a:endParaRPr lang="es-CL" i="1" dirty="0">
              <a:solidFill>
                <a:schemeClr val="tx1"/>
              </a:solidFill>
            </a:endParaRPr>
          </a:p>
        </p:txBody>
      </p:sp>
      <p:cxnSp>
        <p:nvCxnSpPr>
          <p:cNvPr id="9" name="8 Conector recto de flecha"/>
          <p:cNvCxnSpPr/>
          <p:nvPr/>
        </p:nvCxnSpPr>
        <p:spPr>
          <a:xfrm>
            <a:off x="7608168" y="1772816"/>
            <a:ext cx="0"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9 Rectángulo redondeado"/>
          <p:cNvSpPr/>
          <p:nvPr/>
        </p:nvSpPr>
        <p:spPr>
          <a:xfrm>
            <a:off x="6340354" y="2924944"/>
            <a:ext cx="2592288"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t>La secularización como recomposición del creer</a:t>
            </a:r>
            <a:endParaRPr lang="es-CL" dirty="0"/>
          </a:p>
        </p:txBody>
      </p:sp>
      <p:sp>
        <p:nvSpPr>
          <p:cNvPr id="2" name="1 Marcador de número de diapositiva"/>
          <p:cNvSpPr>
            <a:spLocks noGrp="1"/>
          </p:cNvSpPr>
          <p:nvPr>
            <p:ph type="sldNum" sz="quarter" idx="12"/>
          </p:nvPr>
        </p:nvSpPr>
        <p:spPr/>
        <p:txBody>
          <a:bodyPr/>
          <a:lstStyle/>
          <a:p>
            <a:fld id="{0F146289-BF4D-49BB-B89B-4F2222AE5913}" type="slidenum">
              <a:rPr lang="es-CL" smtClean="0"/>
              <a:t>2</a:t>
            </a:fld>
            <a:endParaRPr lang="es-CL"/>
          </a:p>
        </p:txBody>
      </p:sp>
      <p:sp>
        <p:nvSpPr>
          <p:cNvPr id="3" name="2 Rectángulo redondeado"/>
          <p:cNvSpPr/>
          <p:nvPr/>
        </p:nvSpPr>
        <p:spPr>
          <a:xfrm>
            <a:off x="1271467" y="4941168"/>
            <a:ext cx="9000997" cy="936104"/>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_tradnl" sz="1600" i="1" dirty="0">
                <a:solidFill>
                  <a:schemeClr val="tx1"/>
                </a:solidFill>
              </a:rPr>
              <a:t>“La modernidad… no ha hecho desaparecer la necesidad individual y colectiva de creer” </a:t>
            </a:r>
            <a:r>
              <a:rPr lang="es-ES_tradnl" sz="1600" dirty="0">
                <a:solidFill>
                  <a:schemeClr val="tx1"/>
                </a:solidFill>
              </a:rPr>
              <a:t>(p. 156)</a:t>
            </a:r>
            <a:endParaRPr lang="es-CL" sz="1600" dirty="0">
              <a:solidFill>
                <a:schemeClr val="tx1"/>
              </a:solidFill>
            </a:endParaRPr>
          </a:p>
        </p:txBody>
      </p:sp>
      <p:cxnSp>
        <p:nvCxnSpPr>
          <p:cNvPr id="8" name="7 Conector recto de flecha"/>
          <p:cNvCxnSpPr/>
          <p:nvPr/>
        </p:nvCxnSpPr>
        <p:spPr>
          <a:xfrm>
            <a:off x="3575720" y="1916832"/>
            <a:ext cx="0" cy="26642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2601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extLst>
              <p:ext uri="{D42A27DB-BD31-4B8C-83A1-F6EECF244321}">
                <p14:modId xmlns:p14="http://schemas.microsoft.com/office/powerpoint/2010/main" val="1178564951"/>
              </p:ext>
            </p:extLst>
          </p:nvPr>
        </p:nvGraphicFramePr>
        <p:xfrm>
          <a:off x="2207568" y="620688"/>
          <a:ext cx="7416824"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CuadroTexto"/>
          <p:cNvSpPr txBox="1"/>
          <p:nvPr/>
        </p:nvSpPr>
        <p:spPr>
          <a:xfrm>
            <a:off x="2063552" y="692697"/>
            <a:ext cx="2592288" cy="646331"/>
          </a:xfrm>
          <a:prstGeom prst="rect">
            <a:avLst/>
          </a:prstGeom>
          <a:noFill/>
        </p:spPr>
        <p:txBody>
          <a:bodyPr wrap="square" rtlCol="0">
            <a:spAutoFit/>
          </a:bodyPr>
          <a:lstStyle/>
          <a:p>
            <a:r>
              <a:rPr lang="es-ES_tradnl" b="1" dirty="0"/>
              <a:t>DEFINICIONES DE RELIGION: </a:t>
            </a:r>
            <a:endParaRPr lang="es-CL" b="1" dirty="0"/>
          </a:p>
        </p:txBody>
      </p:sp>
      <p:sp>
        <p:nvSpPr>
          <p:cNvPr id="2" name="1 Marcador de número de diapositiva"/>
          <p:cNvSpPr>
            <a:spLocks noGrp="1"/>
          </p:cNvSpPr>
          <p:nvPr>
            <p:ph type="sldNum" sz="quarter" idx="12"/>
          </p:nvPr>
        </p:nvSpPr>
        <p:spPr/>
        <p:txBody>
          <a:bodyPr/>
          <a:lstStyle/>
          <a:p>
            <a:fld id="{0F146289-BF4D-49BB-B89B-4F2222AE5913}" type="slidenum">
              <a:rPr lang="es-CL" smtClean="0"/>
              <a:t>3</a:t>
            </a:fld>
            <a:endParaRPr lang="es-CL"/>
          </a:p>
        </p:txBody>
      </p:sp>
    </p:spTree>
    <p:extLst>
      <p:ext uri="{BB962C8B-B14F-4D97-AF65-F5344CB8AC3E}">
        <p14:creationId xmlns:p14="http://schemas.microsoft.com/office/powerpoint/2010/main" val="793709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redondeado"/>
          <p:cNvSpPr/>
          <p:nvPr/>
        </p:nvSpPr>
        <p:spPr>
          <a:xfrm>
            <a:off x="2648135" y="3501008"/>
            <a:ext cx="2160240"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t>Religión </a:t>
            </a:r>
            <a:endParaRPr lang="es-CL" dirty="0"/>
          </a:p>
        </p:txBody>
      </p:sp>
      <p:sp>
        <p:nvSpPr>
          <p:cNvPr id="4" name="3 Rectángulo redondeado"/>
          <p:cNvSpPr/>
          <p:nvPr/>
        </p:nvSpPr>
        <p:spPr>
          <a:xfrm>
            <a:off x="2711624" y="836881"/>
            <a:ext cx="2088232" cy="64807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solidFill>
                  <a:schemeClr val="tx1"/>
                </a:solidFill>
              </a:rPr>
              <a:t>Tradición</a:t>
            </a:r>
            <a:r>
              <a:rPr lang="es-ES_tradnl" dirty="0"/>
              <a:t> </a:t>
            </a:r>
            <a:endParaRPr lang="es-CL" dirty="0"/>
          </a:p>
        </p:txBody>
      </p:sp>
      <p:sp>
        <p:nvSpPr>
          <p:cNvPr id="5" name="4 Flecha izquierda y derecha"/>
          <p:cNvSpPr/>
          <p:nvPr/>
        </p:nvSpPr>
        <p:spPr>
          <a:xfrm rot="5400000">
            <a:off x="2963652" y="2133025"/>
            <a:ext cx="1296144" cy="648072"/>
          </a:xfrm>
          <a:prstGeom prst="leftRightArrow">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 name="5 Rectángulo redondeado"/>
          <p:cNvSpPr/>
          <p:nvPr/>
        </p:nvSpPr>
        <p:spPr>
          <a:xfrm>
            <a:off x="5951984" y="3501008"/>
            <a:ext cx="3168352" cy="7092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i="1" dirty="0"/>
              <a:t>“código de sentido”</a:t>
            </a:r>
            <a:endParaRPr lang="es-CL" i="1" dirty="0"/>
          </a:p>
        </p:txBody>
      </p:sp>
      <p:cxnSp>
        <p:nvCxnSpPr>
          <p:cNvPr id="8" name="7 Conector recto de flecha"/>
          <p:cNvCxnSpPr/>
          <p:nvPr/>
        </p:nvCxnSpPr>
        <p:spPr>
          <a:xfrm>
            <a:off x="5015880" y="3855622"/>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10 Conector recto de flecha"/>
          <p:cNvCxnSpPr/>
          <p:nvPr/>
        </p:nvCxnSpPr>
        <p:spPr>
          <a:xfrm>
            <a:off x="7536160" y="4293096"/>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11 Rectángulo redondeado"/>
          <p:cNvSpPr/>
          <p:nvPr/>
        </p:nvSpPr>
        <p:spPr>
          <a:xfrm>
            <a:off x="1127450" y="4869160"/>
            <a:ext cx="10297142" cy="792088"/>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_tradnl" sz="1600" i="1" dirty="0">
                <a:solidFill>
                  <a:schemeClr val="tx1"/>
                </a:solidFill>
              </a:rPr>
              <a:t>“La religión borra el caos que constituye la realidad y hace, al mismo tiempo, que esta escape a la acción transformadora de los hombres” </a:t>
            </a:r>
            <a:r>
              <a:rPr lang="es-ES_tradnl" sz="1600" dirty="0">
                <a:solidFill>
                  <a:schemeClr val="tx1"/>
                </a:solidFill>
              </a:rPr>
              <a:t>(p. 141)</a:t>
            </a:r>
            <a:endParaRPr lang="es-CL" sz="1600" dirty="0">
              <a:solidFill>
                <a:schemeClr val="tx1"/>
              </a:solidFill>
            </a:endParaRPr>
          </a:p>
        </p:txBody>
      </p:sp>
      <p:cxnSp>
        <p:nvCxnSpPr>
          <p:cNvPr id="15" name="14 Conector recto de flecha"/>
          <p:cNvCxnSpPr/>
          <p:nvPr/>
        </p:nvCxnSpPr>
        <p:spPr>
          <a:xfrm>
            <a:off x="3935760" y="2457061"/>
            <a:ext cx="151216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15 Rectángulo redondeado"/>
          <p:cNvSpPr/>
          <p:nvPr/>
        </p:nvSpPr>
        <p:spPr>
          <a:xfrm>
            <a:off x="6240016" y="1988840"/>
            <a:ext cx="2304256" cy="720080"/>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dirty="0">
                <a:solidFill>
                  <a:schemeClr val="tx1"/>
                </a:solidFill>
              </a:rPr>
              <a:t>¿Se relaciona con la continuidad?</a:t>
            </a:r>
            <a:endParaRPr lang="es-CL" sz="1600" dirty="0">
              <a:solidFill>
                <a:schemeClr val="tx1"/>
              </a:solidFill>
            </a:endParaRPr>
          </a:p>
        </p:txBody>
      </p:sp>
      <p:sp>
        <p:nvSpPr>
          <p:cNvPr id="17" name="16 Marcador de número de diapositiva"/>
          <p:cNvSpPr>
            <a:spLocks noGrp="1"/>
          </p:cNvSpPr>
          <p:nvPr>
            <p:ph type="sldNum" sz="quarter" idx="12"/>
          </p:nvPr>
        </p:nvSpPr>
        <p:spPr/>
        <p:txBody>
          <a:bodyPr/>
          <a:lstStyle/>
          <a:p>
            <a:fld id="{0F146289-BF4D-49BB-B89B-4F2222AE5913}" type="slidenum">
              <a:rPr lang="es-CL" smtClean="0"/>
              <a:t>4</a:t>
            </a:fld>
            <a:endParaRPr lang="es-CL"/>
          </a:p>
        </p:txBody>
      </p:sp>
    </p:spTree>
    <p:extLst>
      <p:ext uri="{BB962C8B-B14F-4D97-AF65-F5344CB8AC3E}">
        <p14:creationId xmlns:p14="http://schemas.microsoft.com/office/powerpoint/2010/main" val="3667625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35560" y="620688"/>
            <a:ext cx="2664296" cy="369332"/>
          </a:xfrm>
          <a:prstGeom prst="rect">
            <a:avLst/>
          </a:prstGeom>
          <a:noFill/>
        </p:spPr>
        <p:txBody>
          <a:bodyPr wrap="square" rtlCol="0">
            <a:spAutoFit/>
          </a:bodyPr>
          <a:lstStyle/>
          <a:p>
            <a:r>
              <a:rPr lang="es-ES_tradnl" b="1" dirty="0"/>
              <a:t>TRADICIONALISMO: </a:t>
            </a:r>
            <a:endParaRPr lang="es-CL" b="1" dirty="0"/>
          </a:p>
        </p:txBody>
      </p:sp>
      <p:sp>
        <p:nvSpPr>
          <p:cNvPr id="3" name="2 Rectángulo redondeado"/>
          <p:cNvSpPr/>
          <p:nvPr/>
        </p:nvSpPr>
        <p:spPr>
          <a:xfrm>
            <a:off x="3719735" y="1399523"/>
            <a:ext cx="7632843" cy="864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_tradnl" sz="1600" dirty="0">
                <a:solidFill>
                  <a:schemeClr val="bg1"/>
                </a:solidFill>
              </a:rPr>
              <a:t>Se caracteriza, según Weber, por la </a:t>
            </a:r>
            <a:r>
              <a:rPr lang="es-ES_tradnl" sz="1600" i="1" dirty="0">
                <a:solidFill>
                  <a:schemeClr val="bg1"/>
                </a:solidFill>
              </a:rPr>
              <a:t>“propensión a aceptar lo cotidiano habitual y creer que constituye una norma para la acción” </a:t>
            </a:r>
            <a:r>
              <a:rPr lang="es-ES_tradnl" sz="1600" dirty="0">
                <a:solidFill>
                  <a:schemeClr val="bg1"/>
                </a:solidFill>
              </a:rPr>
              <a:t>(en </a:t>
            </a:r>
            <a:r>
              <a:rPr lang="es-ES_tradnl" sz="1600" dirty="0" err="1">
                <a:solidFill>
                  <a:schemeClr val="bg1"/>
                </a:solidFill>
              </a:rPr>
              <a:t>Hervieu-Léger</a:t>
            </a:r>
            <a:r>
              <a:rPr lang="es-ES_tradnl" sz="1600" dirty="0">
                <a:solidFill>
                  <a:schemeClr val="bg1"/>
                </a:solidFill>
              </a:rPr>
              <a:t>, p. 144)</a:t>
            </a:r>
            <a:endParaRPr lang="es-CL" sz="1600" dirty="0">
              <a:solidFill>
                <a:schemeClr val="bg1"/>
              </a:solidFill>
            </a:endParaRPr>
          </a:p>
        </p:txBody>
      </p:sp>
      <p:sp>
        <p:nvSpPr>
          <p:cNvPr id="4" name="3 Marcador de número de diapositiva"/>
          <p:cNvSpPr>
            <a:spLocks noGrp="1"/>
          </p:cNvSpPr>
          <p:nvPr>
            <p:ph type="sldNum" sz="quarter" idx="12"/>
          </p:nvPr>
        </p:nvSpPr>
        <p:spPr/>
        <p:txBody>
          <a:bodyPr/>
          <a:lstStyle/>
          <a:p>
            <a:fld id="{0F146289-BF4D-49BB-B89B-4F2222AE5913}" type="slidenum">
              <a:rPr lang="es-CL" smtClean="0"/>
              <a:t>5</a:t>
            </a:fld>
            <a:endParaRPr lang="es-CL"/>
          </a:p>
        </p:txBody>
      </p:sp>
      <p:cxnSp>
        <p:nvCxnSpPr>
          <p:cNvPr id="6" name="5 Conector recto de flecha"/>
          <p:cNvCxnSpPr/>
          <p:nvPr/>
        </p:nvCxnSpPr>
        <p:spPr>
          <a:xfrm>
            <a:off x="3071664" y="1052736"/>
            <a:ext cx="0" cy="24482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6 Rectángulo"/>
          <p:cNvSpPr/>
          <p:nvPr/>
        </p:nvSpPr>
        <p:spPr>
          <a:xfrm>
            <a:off x="1919536" y="3609020"/>
            <a:ext cx="2808312" cy="792088"/>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solidFill>
                  <a:schemeClr val="tx1"/>
                </a:solidFill>
              </a:rPr>
              <a:t>Regula y pone en valor los asuntos del presente</a:t>
            </a:r>
            <a:endParaRPr lang="es-CL" dirty="0">
              <a:solidFill>
                <a:schemeClr val="tx1"/>
              </a:solidFill>
            </a:endParaRPr>
          </a:p>
        </p:txBody>
      </p:sp>
      <p:cxnSp>
        <p:nvCxnSpPr>
          <p:cNvPr id="12" name="11 Conector recto"/>
          <p:cNvCxnSpPr>
            <a:cxnSpLocks/>
            <a:endCxn id="3" idx="1"/>
          </p:cNvCxnSpPr>
          <p:nvPr/>
        </p:nvCxnSpPr>
        <p:spPr>
          <a:xfrm>
            <a:off x="3071664" y="1831571"/>
            <a:ext cx="64807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13 Conector recto"/>
          <p:cNvCxnSpPr/>
          <p:nvPr/>
        </p:nvCxnSpPr>
        <p:spPr>
          <a:xfrm>
            <a:off x="2135560" y="1052736"/>
            <a:ext cx="2592288"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15 Flecha derecha"/>
          <p:cNvSpPr/>
          <p:nvPr/>
        </p:nvSpPr>
        <p:spPr>
          <a:xfrm>
            <a:off x="5241099" y="3645024"/>
            <a:ext cx="864096" cy="720080"/>
          </a:xfrm>
          <a:prstGeom prst="rightArrow">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7" name="16 Rectángulo redondeado"/>
          <p:cNvSpPr/>
          <p:nvPr/>
        </p:nvSpPr>
        <p:spPr>
          <a:xfrm>
            <a:off x="6384032" y="3700264"/>
            <a:ext cx="2304256" cy="72008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solidFill>
                  <a:schemeClr val="tx1"/>
                </a:solidFill>
              </a:rPr>
              <a:t>Trascendencia</a:t>
            </a:r>
            <a:endParaRPr lang="es-CL" dirty="0">
              <a:solidFill>
                <a:schemeClr val="tx1"/>
              </a:solidFill>
            </a:endParaRPr>
          </a:p>
        </p:txBody>
      </p:sp>
      <p:sp>
        <p:nvSpPr>
          <p:cNvPr id="18" name="17 Rectángulo redondeado"/>
          <p:cNvSpPr/>
          <p:nvPr/>
        </p:nvSpPr>
        <p:spPr>
          <a:xfrm>
            <a:off x="767408" y="5085184"/>
            <a:ext cx="10297144" cy="129614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_tradnl" sz="1600" dirty="0">
                <a:solidFill>
                  <a:schemeClr val="tx1"/>
                </a:solidFill>
              </a:rPr>
              <a:t>En este sentido, </a:t>
            </a:r>
            <a:r>
              <a:rPr lang="es-ES_tradnl" sz="1600" dirty="0" err="1">
                <a:solidFill>
                  <a:schemeClr val="tx1"/>
                </a:solidFill>
              </a:rPr>
              <a:t>Hervieu-Léger</a:t>
            </a:r>
            <a:r>
              <a:rPr lang="es-ES_tradnl" sz="1600" dirty="0">
                <a:solidFill>
                  <a:schemeClr val="tx1"/>
                </a:solidFill>
              </a:rPr>
              <a:t> </a:t>
            </a:r>
            <a:r>
              <a:rPr lang="es-ES_tradnl" sz="1600" i="1" dirty="0">
                <a:solidFill>
                  <a:schemeClr val="tx1"/>
                </a:solidFill>
              </a:rPr>
              <a:t>“…denominará tradición al conjunto de representaciones, imágenes, saberes teóricos y prácticos, comportamientos, actitudes, etcétera que un grupo o una sociedad acepta en nombre de la continuidad necesaria entre el pasado y el presente” </a:t>
            </a:r>
            <a:r>
              <a:rPr lang="es-ES_tradnl" sz="1600" dirty="0">
                <a:solidFill>
                  <a:schemeClr val="tx1"/>
                </a:solidFill>
              </a:rPr>
              <a:t>(p. 145) </a:t>
            </a:r>
            <a:endParaRPr lang="es-CL" sz="1600" dirty="0">
              <a:solidFill>
                <a:schemeClr val="tx1"/>
              </a:solidFill>
            </a:endParaRPr>
          </a:p>
        </p:txBody>
      </p:sp>
    </p:spTree>
    <p:extLst>
      <p:ext uri="{BB962C8B-B14F-4D97-AF65-F5344CB8AC3E}">
        <p14:creationId xmlns:p14="http://schemas.microsoft.com/office/powerpoint/2010/main" val="1627353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0F146289-BF4D-49BB-B89B-4F2222AE5913}" type="slidenum">
              <a:rPr lang="es-CL" smtClean="0"/>
              <a:t>6</a:t>
            </a:fld>
            <a:endParaRPr lang="es-CL"/>
          </a:p>
        </p:txBody>
      </p:sp>
      <p:graphicFrame>
        <p:nvGraphicFramePr>
          <p:cNvPr id="3" name="2 Diagrama"/>
          <p:cNvGraphicFramePr/>
          <p:nvPr>
            <p:extLst>
              <p:ext uri="{D42A27DB-BD31-4B8C-83A1-F6EECF244321}">
                <p14:modId xmlns:p14="http://schemas.microsoft.com/office/powerpoint/2010/main" val="307270072"/>
              </p:ext>
            </p:extLst>
          </p:nvPr>
        </p:nvGraphicFramePr>
        <p:xfrm>
          <a:off x="4714562" y="1165394"/>
          <a:ext cx="5275786" cy="40324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CuadroTexto"/>
          <p:cNvSpPr txBox="1"/>
          <p:nvPr/>
        </p:nvSpPr>
        <p:spPr>
          <a:xfrm>
            <a:off x="5087888" y="1763524"/>
            <a:ext cx="432048" cy="369332"/>
          </a:xfrm>
          <a:prstGeom prst="rect">
            <a:avLst/>
          </a:prstGeom>
          <a:noFill/>
        </p:spPr>
        <p:txBody>
          <a:bodyPr wrap="square" rtlCol="0">
            <a:spAutoFit/>
          </a:bodyPr>
          <a:lstStyle/>
          <a:p>
            <a:r>
              <a:rPr lang="es-ES_tradnl" dirty="0"/>
              <a:t>1.</a:t>
            </a:r>
            <a:endParaRPr lang="es-CL" dirty="0"/>
          </a:p>
        </p:txBody>
      </p:sp>
      <p:sp>
        <p:nvSpPr>
          <p:cNvPr id="5" name="4 CuadroTexto"/>
          <p:cNvSpPr txBox="1"/>
          <p:nvPr/>
        </p:nvSpPr>
        <p:spPr>
          <a:xfrm>
            <a:off x="5267908" y="2996952"/>
            <a:ext cx="504056" cy="369332"/>
          </a:xfrm>
          <a:prstGeom prst="rect">
            <a:avLst/>
          </a:prstGeom>
          <a:noFill/>
        </p:spPr>
        <p:txBody>
          <a:bodyPr wrap="square" rtlCol="0">
            <a:spAutoFit/>
          </a:bodyPr>
          <a:lstStyle/>
          <a:p>
            <a:r>
              <a:rPr lang="es-ES_tradnl" dirty="0"/>
              <a:t>2.</a:t>
            </a:r>
            <a:endParaRPr lang="es-CL" dirty="0"/>
          </a:p>
        </p:txBody>
      </p:sp>
      <p:sp>
        <p:nvSpPr>
          <p:cNvPr id="6" name="5 CuadroTexto"/>
          <p:cNvSpPr txBox="1"/>
          <p:nvPr/>
        </p:nvSpPr>
        <p:spPr>
          <a:xfrm>
            <a:off x="5072945" y="4221088"/>
            <a:ext cx="432048" cy="369332"/>
          </a:xfrm>
          <a:prstGeom prst="rect">
            <a:avLst/>
          </a:prstGeom>
          <a:noFill/>
        </p:spPr>
        <p:txBody>
          <a:bodyPr wrap="square" rtlCol="0">
            <a:spAutoFit/>
          </a:bodyPr>
          <a:lstStyle/>
          <a:p>
            <a:r>
              <a:rPr lang="es-ES_tradnl" dirty="0"/>
              <a:t>3. </a:t>
            </a:r>
            <a:endParaRPr lang="es-CL" dirty="0"/>
          </a:p>
        </p:txBody>
      </p:sp>
      <p:sp>
        <p:nvSpPr>
          <p:cNvPr id="7" name="6 CuadroTexto"/>
          <p:cNvSpPr txBox="1"/>
          <p:nvPr/>
        </p:nvSpPr>
        <p:spPr>
          <a:xfrm>
            <a:off x="1847528" y="2492897"/>
            <a:ext cx="2880320" cy="1015663"/>
          </a:xfrm>
          <a:prstGeom prst="rect">
            <a:avLst/>
          </a:prstGeom>
          <a:noFill/>
        </p:spPr>
        <p:txBody>
          <a:bodyPr wrap="square" rtlCol="0">
            <a:spAutoFit/>
          </a:bodyPr>
          <a:lstStyle/>
          <a:p>
            <a:pPr algn="ctr"/>
            <a:r>
              <a:rPr lang="es-ES_tradnl" sz="2000" b="1" dirty="0"/>
              <a:t>Formas de tradicionalismo de acuerdo a G. </a:t>
            </a:r>
            <a:r>
              <a:rPr lang="es-ES_tradnl" sz="2000" b="1" dirty="0" err="1"/>
              <a:t>Balandier</a:t>
            </a:r>
            <a:endParaRPr lang="es-CL" sz="2000" b="1" dirty="0"/>
          </a:p>
        </p:txBody>
      </p:sp>
    </p:spTree>
    <p:extLst>
      <p:ext uri="{BB962C8B-B14F-4D97-AF65-F5344CB8AC3E}">
        <p14:creationId xmlns:p14="http://schemas.microsoft.com/office/powerpoint/2010/main" val="2694294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0F146289-BF4D-49BB-B89B-4F2222AE5913}" type="slidenum">
              <a:rPr lang="es-CL" smtClean="0"/>
              <a:t>7</a:t>
            </a:fld>
            <a:endParaRPr lang="es-CL"/>
          </a:p>
        </p:txBody>
      </p:sp>
      <p:sp>
        <p:nvSpPr>
          <p:cNvPr id="3" name="2 Elipse"/>
          <p:cNvSpPr/>
          <p:nvPr/>
        </p:nvSpPr>
        <p:spPr>
          <a:xfrm>
            <a:off x="3071664" y="1844824"/>
            <a:ext cx="2304256" cy="24482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solidFill>
                  <a:schemeClr val="bg1"/>
                </a:solidFill>
              </a:rPr>
              <a:t>El cristianismo definía asociaciones y prácticas</a:t>
            </a:r>
            <a:endParaRPr lang="es-CL" dirty="0">
              <a:solidFill>
                <a:schemeClr val="bg1"/>
              </a:solidFill>
            </a:endParaRPr>
          </a:p>
        </p:txBody>
      </p:sp>
      <p:sp>
        <p:nvSpPr>
          <p:cNvPr id="4" name="3 CuadroTexto"/>
          <p:cNvSpPr txBox="1"/>
          <p:nvPr/>
        </p:nvSpPr>
        <p:spPr>
          <a:xfrm>
            <a:off x="3287688" y="1375250"/>
            <a:ext cx="1872208" cy="369332"/>
          </a:xfrm>
          <a:prstGeom prst="rect">
            <a:avLst/>
          </a:prstGeom>
          <a:noFill/>
        </p:spPr>
        <p:txBody>
          <a:bodyPr wrap="square" rtlCol="0">
            <a:spAutoFit/>
          </a:bodyPr>
          <a:lstStyle/>
          <a:p>
            <a:r>
              <a:rPr lang="es-ES_tradnl" dirty="0"/>
              <a:t>Anteriormente</a:t>
            </a:r>
            <a:endParaRPr lang="es-CL" dirty="0"/>
          </a:p>
        </p:txBody>
      </p:sp>
      <p:sp>
        <p:nvSpPr>
          <p:cNvPr id="5" name="4 Elipse"/>
          <p:cNvSpPr/>
          <p:nvPr/>
        </p:nvSpPr>
        <p:spPr>
          <a:xfrm>
            <a:off x="6312024" y="1844825"/>
            <a:ext cx="2376264" cy="2430693"/>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solidFill>
                  <a:schemeClr val="tx1"/>
                </a:solidFill>
              </a:rPr>
              <a:t>El cristianismo es un fragmento de la cultura</a:t>
            </a:r>
            <a:endParaRPr lang="es-CL" dirty="0">
              <a:solidFill>
                <a:schemeClr val="tx1"/>
              </a:solidFill>
            </a:endParaRPr>
          </a:p>
        </p:txBody>
      </p:sp>
      <p:sp>
        <p:nvSpPr>
          <p:cNvPr id="6" name="5 CuadroTexto"/>
          <p:cNvSpPr txBox="1"/>
          <p:nvPr/>
        </p:nvSpPr>
        <p:spPr>
          <a:xfrm>
            <a:off x="6636060" y="1375250"/>
            <a:ext cx="1728192" cy="369332"/>
          </a:xfrm>
          <a:prstGeom prst="rect">
            <a:avLst/>
          </a:prstGeom>
          <a:noFill/>
        </p:spPr>
        <p:txBody>
          <a:bodyPr wrap="square" rtlCol="0">
            <a:spAutoFit/>
          </a:bodyPr>
          <a:lstStyle/>
          <a:p>
            <a:pPr algn="ctr"/>
            <a:r>
              <a:rPr lang="es-ES_tradnl" dirty="0"/>
              <a:t>Hoy</a:t>
            </a:r>
            <a:endParaRPr lang="es-CL" dirty="0"/>
          </a:p>
        </p:txBody>
      </p:sp>
    </p:spTree>
    <p:extLst>
      <p:ext uri="{BB962C8B-B14F-4D97-AF65-F5344CB8AC3E}">
        <p14:creationId xmlns:p14="http://schemas.microsoft.com/office/powerpoint/2010/main" val="26371061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0F146289-BF4D-49BB-B89B-4F2222AE5913}" type="slidenum">
              <a:rPr lang="es-CL" smtClean="0"/>
              <a:t>8</a:t>
            </a:fld>
            <a:endParaRPr lang="es-CL"/>
          </a:p>
        </p:txBody>
      </p:sp>
      <p:sp>
        <p:nvSpPr>
          <p:cNvPr id="3" name="2 Rectángulo redondeado"/>
          <p:cNvSpPr/>
          <p:nvPr/>
        </p:nvSpPr>
        <p:spPr>
          <a:xfrm>
            <a:off x="2927648" y="836712"/>
            <a:ext cx="1800200"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solidFill>
                  <a:schemeClr val="bg1"/>
                </a:solidFill>
              </a:rPr>
              <a:t>Religión </a:t>
            </a:r>
            <a:endParaRPr lang="es-CL" dirty="0">
              <a:solidFill>
                <a:schemeClr val="bg1"/>
              </a:solidFill>
            </a:endParaRPr>
          </a:p>
        </p:txBody>
      </p:sp>
      <p:sp>
        <p:nvSpPr>
          <p:cNvPr id="4" name="3 Rectángulo redondeado"/>
          <p:cNvSpPr/>
          <p:nvPr/>
        </p:nvSpPr>
        <p:spPr>
          <a:xfrm>
            <a:off x="6888088" y="836712"/>
            <a:ext cx="2088232" cy="792088"/>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solidFill>
                  <a:schemeClr val="tx1"/>
                </a:solidFill>
              </a:rPr>
              <a:t>Modernidad</a:t>
            </a:r>
            <a:endParaRPr lang="es-CL" dirty="0">
              <a:solidFill>
                <a:schemeClr val="tx1"/>
              </a:solidFill>
            </a:endParaRPr>
          </a:p>
        </p:txBody>
      </p:sp>
      <p:sp>
        <p:nvSpPr>
          <p:cNvPr id="5" name="4 Flecha izquierda y derecha"/>
          <p:cNvSpPr/>
          <p:nvPr/>
        </p:nvSpPr>
        <p:spPr>
          <a:xfrm>
            <a:off x="5015880" y="836712"/>
            <a:ext cx="1368152" cy="792088"/>
          </a:xfrm>
          <a:prstGeom prst="lef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cxnSp>
        <p:nvCxnSpPr>
          <p:cNvPr id="7" name="6 Conector recto de flecha"/>
          <p:cNvCxnSpPr/>
          <p:nvPr/>
        </p:nvCxnSpPr>
        <p:spPr>
          <a:xfrm>
            <a:off x="7824192" y="1700808"/>
            <a:ext cx="0"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7 Rectángulo"/>
          <p:cNvSpPr/>
          <p:nvPr/>
        </p:nvSpPr>
        <p:spPr>
          <a:xfrm>
            <a:off x="6888088" y="2492896"/>
            <a:ext cx="2088232" cy="12241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t>Impotencia para responder a las demandas de los individuos</a:t>
            </a:r>
            <a:endParaRPr lang="es-CL" dirty="0"/>
          </a:p>
        </p:txBody>
      </p:sp>
      <p:sp>
        <p:nvSpPr>
          <p:cNvPr id="9" name="8 Rectángulo redondeado"/>
          <p:cNvSpPr/>
          <p:nvPr/>
        </p:nvSpPr>
        <p:spPr>
          <a:xfrm>
            <a:off x="983433" y="4653136"/>
            <a:ext cx="10513163" cy="1152128"/>
          </a:xfrm>
          <a:prstGeom prst="round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_tradnl" sz="1600" i="1" dirty="0">
                <a:solidFill>
                  <a:schemeClr val="tx1"/>
                </a:solidFill>
              </a:rPr>
              <a:t>“[…] algunos funcionamientos religiosos pueden encontrar un lugar, a título compensatorio, en los espacios no abarcados –o mal abarcados- por la racionalidad moderna”. </a:t>
            </a:r>
            <a:r>
              <a:rPr lang="es-ES_tradnl" sz="1600" dirty="0">
                <a:solidFill>
                  <a:schemeClr val="tx1"/>
                </a:solidFill>
              </a:rPr>
              <a:t>(p. 154)</a:t>
            </a:r>
            <a:endParaRPr lang="es-CL" sz="1600" dirty="0">
              <a:solidFill>
                <a:schemeClr val="tx1"/>
              </a:solidFill>
            </a:endParaRPr>
          </a:p>
        </p:txBody>
      </p:sp>
      <p:cxnSp>
        <p:nvCxnSpPr>
          <p:cNvPr id="11" name="10 Conector recto de flecha"/>
          <p:cNvCxnSpPr/>
          <p:nvPr/>
        </p:nvCxnSpPr>
        <p:spPr>
          <a:xfrm>
            <a:off x="7824192" y="3861048"/>
            <a:ext cx="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7477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0F146289-BF4D-49BB-B89B-4F2222AE5913}" type="slidenum">
              <a:rPr lang="es-CL" smtClean="0"/>
              <a:t>9</a:t>
            </a:fld>
            <a:endParaRPr lang="es-CL"/>
          </a:p>
        </p:txBody>
      </p:sp>
      <p:sp>
        <p:nvSpPr>
          <p:cNvPr id="3" name="2 Rectángulo redondeado"/>
          <p:cNvSpPr/>
          <p:nvPr/>
        </p:nvSpPr>
        <p:spPr>
          <a:xfrm>
            <a:off x="1919536" y="2276872"/>
            <a:ext cx="4248472" cy="20162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_tradnl" sz="1600" i="1" dirty="0">
                <a:solidFill>
                  <a:schemeClr val="bg1"/>
                </a:solidFill>
              </a:rPr>
              <a:t>“En sociedades muy complejas, en las que ya nada está fijado ni es seguro, la producción de un sentido colectivo y la confirmación social de significados se convierte en un asunto de comunidades voluntarias “(</a:t>
            </a:r>
            <a:r>
              <a:rPr lang="es-ES_tradnl" sz="1600" dirty="0">
                <a:solidFill>
                  <a:schemeClr val="bg1"/>
                </a:solidFill>
              </a:rPr>
              <a:t>pp. 158-159)</a:t>
            </a:r>
            <a:endParaRPr lang="es-CL" sz="1600" dirty="0">
              <a:solidFill>
                <a:schemeClr val="bg1"/>
              </a:solidFill>
            </a:endParaRPr>
          </a:p>
        </p:txBody>
      </p:sp>
      <p:sp>
        <p:nvSpPr>
          <p:cNvPr id="4" name="3 Rectángulo redondeado"/>
          <p:cNvSpPr/>
          <p:nvPr/>
        </p:nvSpPr>
        <p:spPr>
          <a:xfrm>
            <a:off x="2279677" y="404664"/>
            <a:ext cx="3384376" cy="64807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solidFill>
                  <a:schemeClr val="tx1"/>
                </a:solidFill>
              </a:rPr>
              <a:t>MODERNIDAD</a:t>
            </a:r>
            <a:endParaRPr lang="es-CL" dirty="0">
              <a:solidFill>
                <a:schemeClr val="tx1"/>
              </a:solidFill>
            </a:endParaRPr>
          </a:p>
        </p:txBody>
      </p:sp>
      <p:sp>
        <p:nvSpPr>
          <p:cNvPr id="5" name="4 Flecha abajo"/>
          <p:cNvSpPr/>
          <p:nvPr/>
        </p:nvSpPr>
        <p:spPr>
          <a:xfrm>
            <a:off x="3287688" y="1268760"/>
            <a:ext cx="1368152" cy="792088"/>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cxnSp>
        <p:nvCxnSpPr>
          <p:cNvPr id="7" name="6 Conector recto de flecha"/>
          <p:cNvCxnSpPr/>
          <p:nvPr/>
        </p:nvCxnSpPr>
        <p:spPr>
          <a:xfrm>
            <a:off x="6240016" y="3068960"/>
            <a:ext cx="100811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7 Rectángulo redondeado"/>
          <p:cNvSpPr/>
          <p:nvPr/>
        </p:nvSpPr>
        <p:spPr>
          <a:xfrm>
            <a:off x="7392144" y="2816932"/>
            <a:ext cx="2880320" cy="504056"/>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solidFill>
                  <a:schemeClr val="tx1"/>
                </a:solidFill>
              </a:rPr>
              <a:t>Sociedad fragmentada</a:t>
            </a:r>
            <a:endParaRPr lang="es-CL" dirty="0">
              <a:solidFill>
                <a:schemeClr val="tx1"/>
              </a:solidFill>
            </a:endParaRPr>
          </a:p>
        </p:txBody>
      </p:sp>
      <p:sp>
        <p:nvSpPr>
          <p:cNvPr id="9" name="8 Rectángulo redondeado"/>
          <p:cNvSpPr/>
          <p:nvPr/>
        </p:nvSpPr>
        <p:spPr>
          <a:xfrm>
            <a:off x="494847" y="5157192"/>
            <a:ext cx="10785727" cy="129614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_tradnl" sz="1600" i="1" dirty="0">
                <a:solidFill>
                  <a:schemeClr val="tx1"/>
                </a:solidFill>
              </a:rPr>
              <a:t>“El espacio de las producciones religiosas de la modernidad se constituye en los lugares donde la influencia imaginaria a la tradición se cruza con las expresiones modernas de la necesidad del creer, vinculada a la incertidumbre estructural de una sociedad en cambio permanente” </a:t>
            </a:r>
            <a:r>
              <a:rPr lang="es-ES_tradnl" sz="1600" dirty="0">
                <a:solidFill>
                  <a:schemeClr val="tx1"/>
                </a:solidFill>
              </a:rPr>
              <a:t>( p. 161)</a:t>
            </a:r>
            <a:endParaRPr lang="es-CL" sz="1600" dirty="0">
              <a:solidFill>
                <a:schemeClr val="tx1"/>
              </a:solidFill>
            </a:endParaRPr>
          </a:p>
        </p:txBody>
      </p:sp>
      <p:cxnSp>
        <p:nvCxnSpPr>
          <p:cNvPr id="11" name="10 Conector recto de flecha"/>
          <p:cNvCxnSpPr/>
          <p:nvPr/>
        </p:nvCxnSpPr>
        <p:spPr>
          <a:xfrm>
            <a:off x="6780076" y="3068960"/>
            <a:ext cx="0" cy="1800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558629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rtoné">
  <a:themeElements>
    <a:clrScheme name="Cartoné">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artoné">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artoné">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687</TotalTime>
  <Words>557</Words>
  <Application>Microsoft Office PowerPoint</Application>
  <PresentationFormat>Panorámica</PresentationFormat>
  <Paragraphs>63</Paragraphs>
  <Slides>12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12</vt:i4>
      </vt:variant>
    </vt:vector>
  </HeadingPairs>
  <TitlesOfParts>
    <vt:vector size="17" baseType="lpstr">
      <vt:lpstr>Book Antiqua</vt:lpstr>
      <vt:lpstr>Calibri</vt:lpstr>
      <vt:lpstr>Tw Cen MT</vt:lpstr>
      <vt:lpstr>Wingdings</vt:lpstr>
      <vt:lpstr>Cartoné</vt:lpstr>
      <vt:lpstr>  Propuestas de: Danièle Hervieu-Léger</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uah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Propuestas de: Danièle Hervieu-Léger</dc:title>
  <dc:creator>LUIS BAHAMONDES GONZALEZ</dc:creator>
  <cp:lastModifiedBy>LUIS ANDRES BAHAMONDES GONZALEZ</cp:lastModifiedBy>
  <cp:revision>40</cp:revision>
  <dcterms:created xsi:type="dcterms:W3CDTF">2013-09-09T15:03:34Z</dcterms:created>
  <dcterms:modified xsi:type="dcterms:W3CDTF">2021-04-05T00:50:32Z</dcterms:modified>
</cp:coreProperties>
</file>