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ormorant Garamond Medium" panose="020B0604020202020204" charset="0"/>
      <p:regular r:id="rId16"/>
      <p:bold r:id="rId17"/>
      <p:italic r:id="rId18"/>
      <p:boldItalic r:id="rId19"/>
    </p:embeddedFont>
    <p:embeddedFont>
      <p:font typeface="Georgia" panose="02040502050405020303" pitchFamily="18" charset="0"/>
      <p:regular r:id="rId20"/>
      <p:bold r:id="rId21"/>
      <p:italic r:id="rId22"/>
      <p:boldItalic r:id="rId23"/>
    </p:embeddedFont>
    <p:embeddedFont>
      <p:font typeface="Lato" panose="020F050202020403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0A3E0-E5A6-C94B-8619-4C35FDD8B906}" v="38" dt="2022-03-21T14:56:56.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0a12bd4d0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0a12bd4d0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just" rtl="0">
              <a:lnSpc>
                <a:spcPct val="115000"/>
              </a:lnSpc>
              <a:spcBef>
                <a:spcPts val="1000"/>
              </a:spcBef>
              <a:spcAft>
                <a:spcPts val="0"/>
              </a:spcAft>
              <a:buClr>
                <a:schemeClr val="dk1"/>
              </a:buClr>
              <a:buSzPts val="1100"/>
              <a:buFont typeface="Arial"/>
              <a:buNone/>
            </a:pP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0b53108c8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0b53108c8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just" rtl="0">
              <a:lnSpc>
                <a:spcPct val="115000"/>
              </a:lnSpc>
              <a:spcBef>
                <a:spcPts val="100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0a12bd4d0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0a12bd4d0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0b53108c8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0b53108c8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a3fc1bb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0a3fc1bb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a3fc1bb9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0a3fc1bb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a3fc1bb9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0a3fc1bb9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0b86095e3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0b86095e3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b663831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0b663831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0a3fc1bb9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0a3fc1bb9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0a3fc1bb9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0a3fc1bb9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b53108c8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b53108c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41950" y="1589075"/>
            <a:ext cx="4460100" cy="150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700"/>
              <a:buNone/>
              <a:defRPr sz="4700">
                <a:solidFill>
                  <a:schemeClr val="dk2"/>
                </a:solidFill>
              </a:defRPr>
            </a:lvl1pPr>
            <a:lvl2pPr lvl="1" algn="ctr">
              <a:lnSpc>
                <a:spcPct val="100000"/>
              </a:lnSpc>
              <a:spcBef>
                <a:spcPts val="0"/>
              </a:spcBef>
              <a:spcAft>
                <a:spcPts val="0"/>
              </a:spcAft>
              <a:buClr>
                <a:schemeClr val="dk2"/>
              </a:buClr>
              <a:buSzPts val="6000"/>
              <a:buNone/>
              <a:defRPr sz="6000">
                <a:solidFill>
                  <a:schemeClr val="dk2"/>
                </a:solidFill>
              </a:defRPr>
            </a:lvl2pPr>
            <a:lvl3pPr lvl="2" algn="ctr">
              <a:lnSpc>
                <a:spcPct val="100000"/>
              </a:lnSpc>
              <a:spcBef>
                <a:spcPts val="0"/>
              </a:spcBef>
              <a:spcAft>
                <a:spcPts val="0"/>
              </a:spcAft>
              <a:buClr>
                <a:schemeClr val="dk2"/>
              </a:buClr>
              <a:buSzPts val="6000"/>
              <a:buNone/>
              <a:defRPr sz="6000">
                <a:solidFill>
                  <a:schemeClr val="dk2"/>
                </a:solidFill>
              </a:defRPr>
            </a:lvl3pPr>
            <a:lvl4pPr lvl="3" algn="ctr">
              <a:lnSpc>
                <a:spcPct val="100000"/>
              </a:lnSpc>
              <a:spcBef>
                <a:spcPts val="0"/>
              </a:spcBef>
              <a:spcAft>
                <a:spcPts val="0"/>
              </a:spcAft>
              <a:buClr>
                <a:schemeClr val="dk2"/>
              </a:buClr>
              <a:buSzPts val="6000"/>
              <a:buNone/>
              <a:defRPr sz="6000">
                <a:solidFill>
                  <a:schemeClr val="dk2"/>
                </a:solidFill>
              </a:defRPr>
            </a:lvl4pPr>
            <a:lvl5pPr lvl="4" algn="ctr">
              <a:lnSpc>
                <a:spcPct val="100000"/>
              </a:lnSpc>
              <a:spcBef>
                <a:spcPts val="0"/>
              </a:spcBef>
              <a:spcAft>
                <a:spcPts val="0"/>
              </a:spcAft>
              <a:buClr>
                <a:schemeClr val="dk2"/>
              </a:buClr>
              <a:buSzPts val="6000"/>
              <a:buNone/>
              <a:defRPr sz="6000">
                <a:solidFill>
                  <a:schemeClr val="dk2"/>
                </a:solidFill>
              </a:defRPr>
            </a:lvl5pPr>
            <a:lvl6pPr lvl="5" algn="ctr">
              <a:lnSpc>
                <a:spcPct val="100000"/>
              </a:lnSpc>
              <a:spcBef>
                <a:spcPts val="0"/>
              </a:spcBef>
              <a:spcAft>
                <a:spcPts val="0"/>
              </a:spcAft>
              <a:buClr>
                <a:schemeClr val="dk2"/>
              </a:buClr>
              <a:buSzPts val="6000"/>
              <a:buNone/>
              <a:defRPr sz="6000">
                <a:solidFill>
                  <a:schemeClr val="dk2"/>
                </a:solidFill>
              </a:defRPr>
            </a:lvl6pPr>
            <a:lvl7pPr lvl="6" algn="ctr">
              <a:lnSpc>
                <a:spcPct val="100000"/>
              </a:lnSpc>
              <a:spcBef>
                <a:spcPts val="0"/>
              </a:spcBef>
              <a:spcAft>
                <a:spcPts val="0"/>
              </a:spcAft>
              <a:buClr>
                <a:schemeClr val="dk2"/>
              </a:buClr>
              <a:buSzPts val="6000"/>
              <a:buNone/>
              <a:defRPr sz="6000">
                <a:solidFill>
                  <a:schemeClr val="dk2"/>
                </a:solidFill>
              </a:defRPr>
            </a:lvl7pPr>
            <a:lvl8pPr lvl="7" algn="ctr">
              <a:lnSpc>
                <a:spcPct val="100000"/>
              </a:lnSpc>
              <a:spcBef>
                <a:spcPts val="0"/>
              </a:spcBef>
              <a:spcAft>
                <a:spcPts val="0"/>
              </a:spcAft>
              <a:buClr>
                <a:schemeClr val="dk2"/>
              </a:buClr>
              <a:buSzPts val="6000"/>
              <a:buNone/>
              <a:defRPr sz="6000">
                <a:solidFill>
                  <a:schemeClr val="dk2"/>
                </a:solidFill>
              </a:defRPr>
            </a:lvl8pPr>
            <a:lvl9pPr lvl="8" algn="ctr">
              <a:lnSpc>
                <a:spcPct val="100000"/>
              </a:lnSpc>
              <a:spcBef>
                <a:spcPts val="0"/>
              </a:spcBef>
              <a:spcAft>
                <a:spcPts val="0"/>
              </a:spcAft>
              <a:buClr>
                <a:schemeClr val="dk2"/>
              </a:buClr>
              <a:buSzPts val="6000"/>
              <a:buNone/>
              <a:defRPr sz="6000">
                <a:solidFill>
                  <a:schemeClr val="dk2"/>
                </a:solidFill>
              </a:defRPr>
            </a:lvl9pPr>
          </a:lstStyle>
          <a:p>
            <a:endParaRPr/>
          </a:p>
        </p:txBody>
      </p:sp>
      <p:sp>
        <p:nvSpPr>
          <p:cNvPr id="10" name="Google Shape;10;p2"/>
          <p:cNvSpPr txBox="1">
            <a:spLocks noGrp="1"/>
          </p:cNvSpPr>
          <p:nvPr>
            <p:ph type="subTitle" idx="1"/>
          </p:nvPr>
        </p:nvSpPr>
        <p:spPr>
          <a:xfrm>
            <a:off x="2657400" y="3316175"/>
            <a:ext cx="3829200" cy="24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800"/>
              <a:buNone/>
              <a:defRPr sz="1400">
                <a:solidFill>
                  <a:schemeClr val="dk2"/>
                </a:solidFil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11" name="Google Shape;11;p2"/>
          <p:cNvSpPr/>
          <p:nvPr/>
        </p:nvSpPr>
        <p:spPr>
          <a:xfrm>
            <a:off x="307500" y="218859"/>
            <a:ext cx="8376600" cy="45570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459900" y="367641"/>
            <a:ext cx="8376600" cy="4557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dos columnas " type="twoColTx">
  <p:cSld name="TITLE_AND_TWO_COLUMNS">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1"/>
          <p:cNvSpPr/>
          <p:nvPr/>
        </p:nvSpPr>
        <p:spPr>
          <a:xfrm>
            <a:off x="589463" y="522675"/>
            <a:ext cx="3659400" cy="3990900"/>
          </a:xfrm>
          <a:prstGeom prst="rect">
            <a:avLst/>
          </a:prstGeom>
          <a:solidFill>
            <a:schemeClr val="dk1"/>
          </a:solidFill>
          <a:ln>
            <a:noFill/>
          </a:ln>
          <a:effectLst>
            <a:outerShdw blurRad="614363" dist="504825" dir="9420000" algn="bl" rotWithShape="0">
              <a:srgbClr val="000000">
                <a:alpha val="6862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1"/>
          <p:cNvSpPr/>
          <p:nvPr/>
        </p:nvSpPr>
        <p:spPr>
          <a:xfrm>
            <a:off x="4895138" y="522675"/>
            <a:ext cx="3659400" cy="3990900"/>
          </a:xfrm>
          <a:prstGeom prst="rect">
            <a:avLst/>
          </a:prstGeom>
          <a:solidFill>
            <a:schemeClr val="dk1"/>
          </a:solidFill>
          <a:ln>
            <a:noFill/>
          </a:ln>
          <a:effectLst>
            <a:outerShdw blurRad="614363" dist="504825" dir="9420000" algn="bl" rotWithShape="0">
              <a:srgbClr val="000000">
                <a:alpha val="6862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1"/>
          <p:cNvSpPr txBox="1">
            <a:spLocks noGrp="1"/>
          </p:cNvSpPr>
          <p:nvPr>
            <p:ph type="subTitle" idx="1"/>
          </p:nvPr>
        </p:nvSpPr>
        <p:spPr>
          <a:xfrm>
            <a:off x="868764" y="2605767"/>
            <a:ext cx="3100800" cy="990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400"/>
              <a:buChar char="●"/>
              <a:defRPr>
                <a:solidFill>
                  <a:schemeClr val="dk2"/>
                </a:solidFill>
              </a:defRPr>
            </a:lvl1pPr>
            <a:lvl2pPr lvl="1" algn="ctr">
              <a:lnSpc>
                <a:spcPct val="100000"/>
              </a:lnSpc>
              <a:spcBef>
                <a:spcPts val="0"/>
              </a:spcBef>
              <a:spcAft>
                <a:spcPts val="0"/>
              </a:spcAft>
              <a:buClr>
                <a:schemeClr val="dk2"/>
              </a:buClr>
              <a:buSzPts val="1400"/>
              <a:buChar char="○"/>
              <a:defRPr>
                <a:solidFill>
                  <a:schemeClr val="dk2"/>
                </a:solidFill>
              </a:defRPr>
            </a:lvl2pPr>
            <a:lvl3pPr lvl="2" algn="ctr">
              <a:lnSpc>
                <a:spcPct val="100000"/>
              </a:lnSpc>
              <a:spcBef>
                <a:spcPts val="0"/>
              </a:spcBef>
              <a:spcAft>
                <a:spcPts val="0"/>
              </a:spcAft>
              <a:buClr>
                <a:schemeClr val="dk2"/>
              </a:buClr>
              <a:buSzPts val="1400"/>
              <a:buChar char="■"/>
              <a:defRPr>
                <a:solidFill>
                  <a:schemeClr val="dk2"/>
                </a:solidFill>
              </a:defRPr>
            </a:lvl3pPr>
            <a:lvl4pPr lvl="3" algn="ctr">
              <a:lnSpc>
                <a:spcPct val="100000"/>
              </a:lnSpc>
              <a:spcBef>
                <a:spcPts val="0"/>
              </a:spcBef>
              <a:spcAft>
                <a:spcPts val="0"/>
              </a:spcAft>
              <a:buClr>
                <a:schemeClr val="dk2"/>
              </a:buClr>
              <a:buSzPts val="1400"/>
              <a:buChar char="●"/>
              <a:defRPr>
                <a:solidFill>
                  <a:schemeClr val="dk2"/>
                </a:solidFill>
              </a:defRPr>
            </a:lvl4pPr>
            <a:lvl5pPr lvl="4" algn="ctr">
              <a:lnSpc>
                <a:spcPct val="100000"/>
              </a:lnSpc>
              <a:spcBef>
                <a:spcPts val="0"/>
              </a:spcBef>
              <a:spcAft>
                <a:spcPts val="0"/>
              </a:spcAft>
              <a:buClr>
                <a:schemeClr val="dk2"/>
              </a:buClr>
              <a:buSzPts val="1400"/>
              <a:buChar char="○"/>
              <a:defRPr>
                <a:solidFill>
                  <a:schemeClr val="dk2"/>
                </a:solidFill>
              </a:defRPr>
            </a:lvl5pPr>
            <a:lvl6pPr lvl="5" algn="ctr">
              <a:lnSpc>
                <a:spcPct val="100000"/>
              </a:lnSpc>
              <a:spcBef>
                <a:spcPts val="0"/>
              </a:spcBef>
              <a:spcAft>
                <a:spcPts val="0"/>
              </a:spcAft>
              <a:buClr>
                <a:schemeClr val="dk2"/>
              </a:buClr>
              <a:buSzPts val="1400"/>
              <a:buChar char="■"/>
              <a:defRPr>
                <a:solidFill>
                  <a:schemeClr val="dk2"/>
                </a:solidFill>
              </a:defRPr>
            </a:lvl6pPr>
            <a:lvl7pPr lvl="6" algn="ctr">
              <a:lnSpc>
                <a:spcPct val="100000"/>
              </a:lnSpc>
              <a:spcBef>
                <a:spcPts val="0"/>
              </a:spcBef>
              <a:spcAft>
                <a:spcPts val="0"/>
              </a:spcAft>
              <a:buClr>
                <a:schemeClr val="dk2"/>
              </a:buClr>
              <a:buSzPts val="1400"/>
              <a:buChar char="●"/>
              <a:defRPr>
                <a:solidFill>
                  <a:schemeClr val="dk2"/>
                </a:solidFill>
              </a:defRPr>
            </a:lvl7pPr>
            <a:lvl8pPr lvl="7" algn="ctr">
              <a:lnSpc>
                <a:spcPct val="100000"/>
              </a:lnSpc>
              <a:spcBef>
                <a:spcPts val="0"/>
              </a:spcBef>
              <a:spcAft>
                <a:spcPts val="0"/>
              </a:spcAft>
              <a:buClr>
                <a:schemeClr val="dk2"/>
              </a:buClr>
              <a:buSzPts val="1400"/>
              <a:buChar char="○"/>
              <a:defRPr>
                <a:solidFill>
                  <a:schemeClr val="dk2"/>
                </a:solidFill>
              </a:defRPr>
            </a:lvl8pPr>
            <a:lvl9pPr lvl="8" algn="ctr">
              <a:lnSpc>
                <a:spcPct val="100000"/>
              </a:lnSpc>
              <a:spcBef>
                <a:spcPts val="0"/>
              </a:spcBef>
              <a:spcAft>
                <a:spcPts val="0"/>
              </a:spcAft>
              <a:buClr>
                <a:schemeClr val="dk2"/>
              </a:buClr>
              <a:buSzPts val="1400"/>
              <a:buChar char="■"/>
              <a:defRPr>
                <a:solidFill>
                  <a:schemeClr val="dk2"/>
                </a:solidFill>
              </a:defRPr>
            </a:lvl9pPr>
          </a:lstStyle>
          <a:p>
            <a:endParaRPr/>
          </a:p>
        </p:txBody>
      </p:sp>
      <p:sp>
        <p:nvSpPr>
          <p:cNvPr id="76" name="Google Shape;76;p11"/>
          <p:cNvSpPr txBox="1">
            <a:spLocks noGrp="1"/>
          </p:cNvSpPr>
          <p:nvPr>
            <p:ph type="subTitle" idx="2"/>
          </p:nvPr>
        </p:nvSpPr>
        <p:spPr>
          <a:xfrm>
            <a:off x="5167911" y="2605767"/>
            <a:ext cx="3100800" cy="990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400"/>
              <a:buChar char="●"/>
              <a:defRPr>
                <a:solidFill>
                  <a:schemeClr val="dk2"/>
                </a:solidFill>
              </a:defRPr>
            </a:lvl1pPr>
            <a:lvl2pPr lvl="1" algn="ctr">
              <a:lnSpc>
                <a:spcPct val="100000"/>
              </a:lnSpc>
              <a:spcBef>
                <a:spcPts val="0"/>
              </a:spcBef>
              <a:spcAft>
                <a:spcPts val="0"/>
              </a:spcAft>
              <a:buClr>
                <a:schemeClr val="dk2"/>
              </a:buClr>
              <a:buSzPts val="1400"/>
              <a:buChar char="○"/>
              <a:defRPr>
                <a:solidFill>
                  <a:schemeClr val="dk2"/>
                </a:solidFill>
              </a:defRPr>
            </a:lvl2pPr>
            <a:lvl3pPr lvl="2" algn="ctr">
              <a:lnSpc>
                <a:spcPct val="100000"/>
              </a:lnSpc>
              <a:spcBef>
                <a:spcPts val="0"/>
              </a:spcBef>
              <a:spcAft>
                <a:spcPts val="0"/>
              </a:spcAft>
              <a:buClr>
                <a:schemeClr val="dk2"/>
              </a:buClr>
              <a:buSzPts val="1400"/>
              <a:buChar char="■"/>
              <a:defRPr>
                <a:solidFill>
                  <a:schemeClr val="dk2"/>
                </a:solidFill>
              </a:defRPr>
            </a:lvl3pPr>
            <a:lvl4pPr lvl="3" algn="ctr">
              <a:lnSpc>
                <a:spcPct val="100000"/>
              </a:lnSpc>
              <a:spcBef>
                <a:spcPts val="0"/>
              </a:spcBef>
              <a:spcAft>
                <a:spcPts val="0"/>
              </a:spcAft>
              <a:buClr>
                <a:schemeClr val="dk2"/>
              </a:buClr>
              <a:buSzPts val="1400"/>
              <a:buChar char="●"/>
              <a:defRPr>
                <a:solidFill>
                  <a:schemeClr val="dk2"/>
                </a:solidFill>
              </a:defRPr>
            </a:lvl4pPr>
            <a:lvl5pPr lvl="4" algn="ctr">
              <a:lnSpc>
                <a:spcPct val="100000"/>
              </a:lnSpc>
              <a:spcBef>
                <a:spcPts val="0"/>
              </a:spcBef>
              <a:spcAft>
                <a:spcPts val="0"/>
              </a:spcAft>
              <a:buClr>
                <a:schemeClr val="dk2"/>
              </a:buClr>
              <a:buSzPts val="1400"/>
              <a:buChar char="○"/>
              <a:defRPr>
                <a:solidFill>
                  <a:schemeClr val="dk2"/>
                </a:solidFill>
              </a:defRPr>
            </a:lvl5pPr>
            <a:lvl6pPr lvl="5" algn="ctr">
              <a:lnSpc>
                <a:spcPct val="100000"/>
              </a:lnSpc>
              <a:spcBef>
                <a:spcPts val="0"/>
              </a:spcBef>
              <a:spcAft>
                <a:spcPts val="0"/>
              </a:spcAft>
              <a:buClr>
                <a:schemeClr val="dk2"/>
              </a:buClr>
              <a:buSzPts val="1400"/>
              <a:buChar char="■"/>
              <a:defRPr>
                <a:solidFill>
                  <a:schemeClr val="dk2"/>
                </a:solidFill>
              </a:defRPr>
            </a:lvl6pPr>
            <a:lvl7pPr lvl="6" algn="ctr">
              <a:lnSpc>
                <a:spcPct val="100000"/>
              </a:lnSpc>
              <a:spcBef>
                <a:spcPts val="0"/>
              </a:spcBef>
              <a:spcAft>
                <a:spcPts val="0"/>
              </a:spcAft>
              <a:buClr>
                <a:schemeClr val="dk2"/>
              </a:buClr>
              <a:buSzPts val="1400"/>
              <a:buChar char="●"/>
              <a:defRPr>
                <a:solidFill>
                  <a:schemeClr val="dk2"/>
                </a:solidFill>
              </a:defRPr>
            </a:lvl7pPr>
            <a:lvl8pPr lvl="7" algn="ctr">
              <a:lnSpc>
                <a:spcPct val="100000"/>
              </a:lnSpc>
              <a:spcBef>
                <a:spcPts val="0"/>
              </a:spcBef>
              <a:spcAft>
                <a:spcPts val="0"/>
              </a:spcAft>
              <a:buClr>
                <a:schemeClr val="dk2"/>
              </a:buClr>
              <a:buSzPts val="1400"/>
              <a:buChar char="○"/>
              <a:defRPr>
                <a:solidFill>
                  <a:schemeClr val="dk2"/>
                </a:solidFill>
              </a:defRPr>
            </a:lvl8pPr>
            <a:lvl9pPr lvl="8" algn="ctr">
              <a:lnSpc>
                <a:spcPct val="100000"/>
              </a:lnSpc>
              <a:spcBef>
                <a:spcPts val="0"/>
              </a:spcBef>
              <a:spcAft>
                <a:spcPts val="0"/>
              </a:spcAft>
              <a:buClr>
                <a:schemeClr val="dk2"/>
              </a:buClr>
              <a:buSzPts val="1400"/>
              <a:buChar char="■"/>
              <a:defRPr>
                <a:solidFill>
                  <a:schemeClr val="dk2"/>
                </a:solidFill>
              </a:defRPr>
            </a:lvl9pPr>
          </a:lstStyle>
          <a:p>
            <a:endParaRPr/>
          </a:p>
        </p:txBody>
      </p:sp>
      <p:sp>
        <p:nvSpPr>
          <p:cNvPr id="77" name="Google Shape;77;p11"/>
          <p:cNvSpPr txBox="1">
            <a:spLocks noGrp="1"/>
          </p:cNvSpPr>
          <p:nvPr>
            <p:ph type="title"/>
          </p:nvPr>
        </p:nvSpPr>
        <p:spPr>
          <a:xfrm>
            <a:off x="1175524" y="1799261"/>
            <a:ext cx="2487300" cy="30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None/>
              <a:defRPr sz="3000">
                <a:solidFill>
                  <a:schemeClr val="dk2"/>
                </a:solidFill>
              </a:defRPr>
            </a:lvl1pPr>
            <a:lvl2pPr lvl="1" algn="ctr">
              <a:lnSpc>
                <a:spcPct val="100000"/>
              </a:lnSpc>
              <a:spcBef>
                <a:spcPts val="0"/>
              </a:spcBef>
              <a:spcAft>
                <a:spcPts val="0"/>
              </a:spcAft>
              <a:buClr>
                <a:schemeClr val="dk2"/>
              </a:buClr>
              <a:buSzPts val="3000"/>
              <a:buNone/>
              <a:defRPr>
                <a:solidFill>
                  <a:schemeClr val="dk2"/>
                </a:solidFill>
              </a:defRPr>
            </a:lvl2pPr>
            <a:lvl3pPr lvl="2" algn="ctr">
              <a:lnSpc>
                <a:spcPct val="100000"/>
              </a:lnSpc>
              <a:spcBef>
                <a:spcPts val="0"/>
              </a:spcBef>
              <a:spcAft>
                <a:spcPts val="0"/>
              </a:spcAft>
              <a:buClr>
                <a:schemeClr val="dk2"/>
              </a:buClr>
              <a:buSzPts val="3000"/>
              <a:buNone/>
              <a:defRPr>
                <a:solidFill>
                  <a:schemeClr val="dk2"/>
                </a:solidFill>
              </a:defRPr>
            </a:lvl3pPr>
            <a:lvl4pPr lvl="3" algn="ctr">
              <a:lnSpc>
                <a:spcPct val="100000"/>
              </a:lnSpc>
              <a:spcBef>
                <a:spcPts val="0"/>
              </a:spcBef>
              <a:spcAft>
                <a:spcPts val="0"/>
              </a:spcAft>
              <a:buClr>
                <a:schemeClr val="dk2"/>
              </a:buClr>
              <a:buSzPts val="3000"/>
              <a:buNone/>
              <a:defRPr>
                <a:solidFill>
                  <a:schemeClr val="dk2"/>
                </a:solidFill>
              </a:defRPr>
            </a:lvl4pPr>
            <a:lvl5pPr lvl="4" algn="ctr">
              <a:lnSpc>
                <a:spcPct val="100000"/>
              </a:lnSpc>
              <a:spcBef>
                <a:spcPts val="0"/>
              </a:spcBef>
              <a:spcAft>
                <a:spcPts val="0"/>
              </a:spcAft>
              <a:buClr>
                <a:schemeClr val="dk2"/>
              </a:buClr>
              <a:buSzPts val="3000"/>
              <a:buNone/>
              <a:defRPr>
                <a:solidFill>
                  <a:schemeClr val="dk2"/>
                </a:solidFill>
              </a:defRPr>
            </a:lvl5pPr>
            <a:lvl6pPr lvl="5" algn="ctr">
              <a:lnSpc>
                <a:spcPct val="100000"/>
              </a:lnSpc>
              <a:spcBef>
                <a:spcPts val="0"/>
              </a:spcBef>
              <a:spcAft>
                <a:spcPts val="0"/>
              </a:spcAft>
              <a:buClr>
                <a:schemeClr val="dk2"/>
              </a:buClr>
              <a:buSzPts val="3000"/>
              <a:buNone/>
              <a:defRPr>
                <a:solidFill>
                  <a:schemeClr val="dk2"/>
                </a:solidFill>
              </a:defRPr>
            </a:lvl6pPr>
            <a:lvl7pPr lvl="6" algn="ctr">
              <a:lnSpc>
                <a:spcPct val="100000"/>
              </a:lnSpc>
              <a:spcBef>
                <a:spcPts val="0"/>
              </a:spcBef>
              <a:spcAft>
                <a:spcPts val="0"/>
              </a:spcAft>
              <a:buClr>
                <a:schemeClr val="dk2"/>
              </a:buClr>
              <a:buSzPts val="3000"/>
              <a:buNone/>
              <a:defRPr>
                <a:solidFill>
                  <a:schemeClr val="dk2"/>
                </a:solidFill>
              </a:defRPr>
            </a:lvl7pPr>
            <a:lvl8pPr lvl="7" algn="ctr">
              <a:lnSpc>
                <a:spcPct val="100000"/>
              </a:lnSpc>
              <a:spcBef>
                <a:spcPts val="0"/>
              </a:spcBef>
              <a:spcAft>
                <a:spcPts val="0"/>
              </a:spcAft>
              <a:buClr>
                <a:schemeClr val="dk2"/>
              </a:buClr>
              <a:buSzPts val="3000"/>
              <a:buNone/>
              <a:defRPr>
                <a:solidFill>
                  <a:schemeClr val="dk2"/>
                </a:solidFill>
              </a:defRPr>
            </a:lvl8pPr>
            <a:lvl9pPr lvl="8" algn="ctr">
              <a:lnSpc>
                <a:spcPct val="100000"/>
              </a:lnSpc>
              <a:spcBef>
                <a:spcPts val="0"/>
              </a:spcBef>
              <a:spcAft>
                <a:spcPts val="0"/>
              </a:spcAft>
              <a:buClr>
                <a:schemeClr val="dk2"/>
              </a:buClr>
              <a:buSzPts val="3000"/>
              <a:buNone/>
              <a:defRPr>
                <a:solidFill>
                  <a:schemeClr val="dk2"/>
                </a:solidFill>
              </a:defRPr>
            </a:lvl9pPr>
          </a:lstStyle>
          <a:p>
            <a:endParaRPr/>
          </a:p>
        </p:txBody>
      </p:sp>
      <p:sp>
        <p:nvSpPr>
          <p:cNvPr id="78" name="Google Shape;78;p11"/>
          <p:cNvSpPr txBox="1">
            <a:spLocks noGrp="1"/>
          </p:cNvSpPr>
          <p:nvPr>
            <p:ph type="title" idx="3"/>
          </p:nvPr>
        </p:nvSpPr>
        <p:spPr>
          <a:xfrm>
            <a:off x="5481200" y="1799261"/>
            <a:ext cx="2487300" cy="30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000"/>
              <a:buNone/>
              <a:defRPr sz="3000">
                <a:solidFill>
                  <a:schemeClr val="dk2"/>
                </a:solidFill>
              </a:defRPr>
            </a:lvl1pPr>
            <a:lvl2pPr lvl="1" algn="ctr">
              <a:lnSpc>
                <a:spcPct val="100000"/>
              </a:lnSpc>
              <a:spcBef>
                <a:spcPts val="0"/>
              </a:spcBef>
              <a:spcAft>
                <a:spcPts val="0"/>
              </a:spcAft>
              <a:buClr>
                <a:schemeClr val="dk2"/>
              </a:buClr>
              <a:buSzPts val="3000"/>
              <a:buNone/>
              <a:defRPr>
                <a:solidFill>
                  <a:schemeClr val="dk2"/>
                </a:solidFill>
              </a:defRPr>
            </a:lvl2pPr>
            <a:lvl3pPr lvl="2" algn="ctr">
              <a:lnSpc>
                <a:spcPct val="100000"/>
              </a:lnSpc>
              <a:spcBef>
                <a:spcPts val="0"/>
              </a:spcBef>
              <a:spcAft>
                <a:spcPts val="0"/>
              </a:spcAft>
              <a:buClr>
                <a:schemeClr val="dk2"/>
              </a:buClr>
              <a:buSzPts val="3000"/>
              <a:buNone/>
              <a:defRPr>
                <a:solidFill>
                  <a:schemeClr val="dk2"/>
                </a:solidFill>
              </a:defRPr>
            </a:lvl3pPr>
            <a:lvl4pPr lvl="3" algn="ctr">
              <a:lnSpc>
                <a:spcPct val="100000"/>
              </a:lnSpc>
              <a:spcBef>
                <a:spcPts val="0"/>
              </a:spcBef>
              <a:spcAft>
                <a:spcPts val="0"/>
              </a:spcAft>
              <a:buClr>
                <a:schemeClr val="dk2"/>
              </a:buClr>
              <a:buSzPts val="3000"/>
              <a:buNone/>
              <a:defRPr>
                <a:solidFill>
                  <a:schemeClr val="dk2"/>
                </a:solidFill>
              </a:defRPr>
            </a:lvl4pPr>
            <a:lvl5pPr lvl="4" algn="ctr">
              <a:lnSpc>
                <a:spcPct val="100000"/>
              </a:lnSpc>
              <a:spcBef>
                <a:spcPts val="0"/>
              </a:spcBef>
              <a:spcAft>
                <a:spcPts val="0"/>
              </a:spcAft>
              <a:buClr>
                <a:schemeClr val="dk2"/>
              </a:buClr>
              <a:buSzPts val="3000"/>
              <a:buNone/>
              <a:defRPr>
                <a:solidFill>
                  <a:schemeClr val="dk2"/>
                </a:solidFill>
              </a:defRPr>
            </a:lvl5pPr>
            <a:lvl6pPr lvl="5" algn="ctr">
              <a:lnSpc>
                <a:spcPct val="100000"/>
              </a:lnSpc>
              <a:spcBef>
                <a:spcPts val="0"/>
              </a:spcBef>
              <a:spcAft>
                <a:spcPts val="0"/>
              </a:spcAft>
              <a:buClr>
                <a:schemeClr val="dk2"/>
              </a:buClr>
              <a:buSzPts val="3000"/>
              <a:buNone/>
              <a:defRPr>
                <a:solidFill>
                  <a:schemeClr val="dk2"/>
                </a:solidFill>
              </a:defRPr>
            </a:lvl6pPr>
            <a:lvl7pPr lvl="6" algn="ctr">
              <a:lnSpc>
                <a:spcPct val="100000"/>
              </a:lnSpc>
              <a:spcBef>
                <a:spcPts val="0"/>
              </a:spcBef>
              <a:spcAft>
                <a:spcPts val="0"/>
              </a:spcAft>
              <a:buClr>
                <a:schemeClr val="dk2"/>
              </a:buClr>
              <a:buSzPts val="3000"/>
              <a:buNone/>
              <a:defRPr>
                <a:solidFill>
                  <a:schemeClr val="dk2"/>
                </a:solidFill>
              </a:defRPr>
            </a:lvl7pPr>
            <a:lvl8pPr lvl="7" algn="ctr">
              <a:lnSpc>
                <a:spcPct val="100000"/>
              </a:lnSpc>
              <a:spcBef>
                <a:spcPts val="0"/>
              </a:spcBef>
              <a:spcAft>
                <a:spcPts val="0"/>
              </a:spcAft>
              <a:buClr>
                <a:schemeClr val="dk2"/>
              </a:buClr>
              <a:buSzPts val="3000"/>
              <a:buNone/>
              <a:defRPr>
                <a:solidFill>
                  <a:schemeClr val="dk2"/>
                </a:solidFill>
              </a:defRPr>
            </a:lvl8pPr>
            <a:lvl9pPr lvl="8" algn="ctr">
              <a:lnSpc>
                <a:spcPct val="100000"/>
              </a:lnSpc>
              <a:spcBef>
                <a:spcPts val="0"/>
              </a:spcBef>
              <a:spcAft>
                <a:spcPts val="0"/>
              </a:spcAft>
              <a:buClr>
                <a:schemeClr val="dk2"/>
              </a:buClr>
              <a:buSzPts val="3000"/>
              <a:buNone/>
              <a:defRPr>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2"/>
          <p:cNvSpPr/>
          <p:nvPr/>
        </p:nvSpPr>
        <p:spPr>
          <a:xfrm>
            <a:off x="0" y="675025"/>
            <a:ext cx="8553300" cy="3786900"/>
          </a:xfrm>
          <a:prstGeom prst="rect">
            <a:avLst/>
          </a:prstGeom>
          <a:solidFill>
            <a:srgbClr val="F3F3F3"/>
          </a:solidFill>
          <a:ln>
            <a:noFill/>
          </a:ln>
          <a:effectLst>
            <a:outerShdw blurRad="471488" dist="400050" dir="10140000" algn="bl" rotWithShape="0">
              <a:srgbClr val="000000">
                <a:alpha val="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2"/>
          <p:cNvSpPr txBox="1">
            <a:spLocks noGrp="1"/>
          </p:cNvSpPr>
          <p:nvPr>
            <p:ph type="body" idx="1"/>
          </p:nvPr>
        </p:nvSpPr>
        <p:spPr>
          <a:xfrm>
            <a:off x="5016325" y="2936900"/>
            <a:ext cx="2927700" cy="999000"/>
          </a:xfrm>
          <a:prstGeom prst="rect">
            <a:avLst/>
          </a:prstGeom>
          <a:noFill/>
          <a:ln>
            <a:noFill/>
          </a:ln>
        </p:spPr>
        <p:txBody>
          <a:bodyPr spcFirstLastPara="1" wrap="square" lIns="91425" tIns="91425" rIns="91425" bIns="91425" anchor="t" anchorCtr="0">
            <a:noAutofit/>
          </a:bodyPr>
          <a:lstStyle>
            <a:lvl1pPr marL="457200" lvl="0" indent="-317500" algn="r">
              <a:lnSpc>
                <a:spcPct val="100000"/>
              </a:lnSpc>
              <a:spcBef>
                <a:spcPts val="0"/>
              </a:spcBef>
              <a:spcAft>
                <a:spcPts val="0"/>
              </a:spcAft>
              <a:buClr>
                <a:schemeClr val="dk1"/>
              </a:buClr>
              <a:buSzPts val="1400"/>
              <a:buChar char="●"/>
              <a:defRPr>
                <a:solidFill>
                  <a:schemeClr val="dk1"/>
                </a:solidFill>
              </a:defRPr>
            </a:lvl1pPr>
            <a:lvl2pPr marL="914400" lvl="1" indent="-317500" algn="r">
              <a:lnSpc>
                <a:spcPct val="115000"/>
              </a:lnSpc>
              <a:spcBef>
                <a:spcPts val="1600"/>
              </a:spcBef>
              <a:spcAft>
                <a:spcPts val="0"/>
              </a:spcAft>
              <a:buClr>
                <a:schemeClr val="dk1"/>
              </a:buClr>
              <a:buSzPts val="1400"/>
              <a:buChar char="○"/>
              <a:defRPr>
                <a:solidFill>
                  <a:schemeClr val="dk1"/>
                </a:solidFill>
              </a:defRPr>
            </a:lvl2pPr>
            <a:lvl3pPr marL="1371600" lvl="2" indent="-317500" algn="r">
              <a:lnSpc>
                <a:spcPct val="115000"/>
              </a:lnSpc>
              <a:spcBef>
                <a:spcPts val="1600"/>
              </a:spcBef>
              <a:spcAft>
                <a:spcPts val="0"/>
              </a:spcAft>
              <a:buClr>
                <a:schemeClr val="dk1"/>
              </a:buClr>
              <a:buSzPts val="1400"/>
              <a:buChar char="■"/>
              <a:defRPr>
                <a:solidFill>
                  <a:schemeClr val="dk1"/>
                </a:solidFill>
              </a:defRPr>
            </a:lvl3pPr>
            <a:lvl4pPr marL="1828800" lvl="3" indent="-317500" algn="r">
              <a:lnSpc>
                <a:spcPct val="115000"/>
              </a:lnSpc>
              <a:spcBef>
                <a:spcPts val="1600"/>
              </a:spcBef>
              <a:spcAft>
                <a:spcPts val="0"/>
              </a:spcAft>
              <a:buClr>
                <a:schemeClr val="dk1"/>
              </a:buClr>
              <a:buSzPts val="1400"/>
              <a:buChar char="●"/>
              <a:defRPr>
                <a:solidFill>
                  <a:schemeClr val="dk1"/>
                </a:solidFill>
              </a:defRPr>
            </a:lvl4pPr>
            <a:lvl5pPr marL="2286000" lvl="4" indent="-317500" algn="r">
              <a:lnSpc>
                <a:spcPct val="115000"/>
              </a:lnSpc>
              <a:spcBef>
                <a:spcPts val="1600"/>
              </a:spcBef>
              <a:spcAft>
                <a:spcPts val="0"/>
              </a:spcAft>
              <a:buClr>
                <a:schemeClr val="dk1"/>
              </a:buClr>
              <a:buSzPts val="1400"/>
              <a:buChar char="○"/>
              <a:defRPr>
                <a:solidFill>
                  <a:schemeClr val="dk1"/>
                </a:solidFill>
              </a:defRPr>
            </a:lvl5pPr>
            <a:lvl6pPr marL="2743200" lvl="5" indent="-317500" algn="r">
              <a:lnSpc>
                <a:spcPct val="115000"/>
              </a:lnSpc>
              <a:spcBef>
                <a:spcPts val="1600"/>
              </a:spcBef>
              <a:spcAft>
                <a:spcPts val="0"/>
              </a:spcAft>
              <a:buClr>
                <a:schemeClr val="dk1"/>
              </a:buClr>
              <a:buSzPts val="1400"/>
              <a:buChar char="■"/>
              <a:defRPr>
                <a:solidFill>
                  <a:schemeClr val="dk1"/>
                </a:solidFill>
              </a:defRPr>
            </a:lvl6pPr>
            <a:lvl7pPr marL="3200400" lvl="6" indent="-317500" algn="r">
              <a:lnSpc>
                <a:spcPct val="115000"/>
              </a:lnSpc>
              <a:spcBef>
                <a:spcPts val="1600"/>
              </a:spcBef>
              <a:spcAft>
                <a:spcPts val="0"/>
              </a:spcAft>
              <a:buClr>
                <a:schemeClr val="dk1"/>
              </a:buClr>
              <a:buSzPts val="1400"/>
              <a:buChar char="●"/>
              <a:defRPr>
                <a:solidFill>
                  <a:schemeClr val="dk1"/>
                </a:solidFill>
              </a:defRPr>
            </a:lvl7pPr>
            <a:lvl8pPr marL="3657600" lvl="7" indent="-317500" algn="r">
              <a:lnSpc>
                <a:spcPct val="115000"/>
              </a:lnSpc>
              <a:spcBef>
                <a:spcPts val="1600"/>
              </a:spcBef>
              <a:spcAft>
                <a:spcPts val="0"/>
              </a:spcAft>
              <a:buClr>
                <a:schemeClr val="dk1"/>
              </a:buClr>
              <a:buSzPts val="1400"/>
              <a:buChar char="○"/>
              <a:defRPr>
                <a:solidFill>
                  <a:schemeClr val="dk1"/>
                </a:solidFill>
              </a:defRPr>
            </a:lvl8pPr>
            <a:lvl9pPr marL="4114800" lvl="8" indent="-317500" algn="r">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82" name="Google Shape;82;p12"/>
          <p:cNvSpPr txBox="1">
            <a:spLocks noGrp="1"/>
          </p:cNvSpPr>
          <p:nvPr>
            <p:ph type="title"/>
          </p:nvPr>
        </p:nvSpPr>
        <p:spPr>
          <a:xfrm>
            <a:off x="3696000" y="1273675"/>
            <a:ext cx="4390800" cy="528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2700"/>
              <a:buNone/>
              <a:defRPr sz="3000">
                <a:solidFill>
                  <a:schemeClr val="dk1"/>
                </a:solidFill>
              </a:defRPr>
            </a:lvl1pPr>
            <a:lvl2pPr lvl="1" algn="r">
              <a:lnSpc>
                <a:spcPct val="100000"/>
              </a:lnSpc>
              <a:spcBef>
                <a:spcPts val="0"/>
              </a:spcBef>
              <a:spcAft>
                <a:spcPts val="0"/>
              </a:spcAft>
              <a:buClr>
                <a:schemeClr val="dk1"/>
              </a:buClr>
              <a:buSzPts val="3000"/>
              <a:buNone/>
              <a:defRPr>
                <a:solidFill>
                  <a:schemeClr val="dk1"/>
                </a:solidFill>
              </a:defRPr>
            </a:lvl2pPr>
            <a:lvl3pPr lvl="2" algn="r">
              <a:lnSpc>
                <a:spcPct val="100000"/>
              </a:lnSpc>
              <a:spcBef>
                <a:spcPts val="0"/>
              </a:spcBef>
              <a:spcAft>
                <a:spcPts val="0"/>
              </a:spcAft>
              <a:buClr>
                <a:schemeClr val="dk1"/>
              </a:buClr>
              <a:buSzPts val="3000"/>
              <a:buNone/>
              <a:defRPr>
                <a:solidFill>
                  <a:schemeClr val="dk1"/>
                </a:solidFill>
              </a:defRPr>
            </a:lvl3pPr>
            <a:lvl4pPr lvl="3" algn="r">
              <a:lnSpc>
                <a:spcPct val="100000"/>
              </a:lnSpc>
              <a:spcBef>
                <a:spcPts val="0"/>
              </a:spcBef>
              <a:spcAft>
                <a:spcPts val="0"/>
              </a:spcAft>
              <a:buClr>
                <a:schemeClr val="dk1"/>
              </a:buClr>
              <a:buSzPts val="3000"/>
              <a:buNone/>
              <a:defRPr>
                <a:solidFill>
                  <a:schemeClr val="dk1"/>
                </a:solidFill>
              </a:defRPr>
            </a:lvl4pPr>
            <a:lvl5pPr lvl="4" algn="r">
              <a:lnSpc>
                <a:spcPct val="100000"/>
              </a:lnSpc>
              <a:spcBef>
                <a:spcPts val="0"/>
              </a:spcBef>
              <a:spcAft>
                <a:spcPts val="0"/>
              </a:spcAft>
              <a:buClr>
                <a:schemeClr val="dk1"/>
              </a:buClr>
              <a:buSzPts val="3000"/>
              <a:buNone/>
              <a:defRPr>
                <a:solidFill>
                  <a:schemeClr val="dk1"/>
                </a:solidFill>
              </a:defRPr>
            </a:lvl5pPr>
            <a:lvl6pPr lvl="5" algn="r">
              <a:lnSpc>
                <a:spcPct val="100000"/>
              </a:lnSpc>
              <a:spcBef>
                <a:spcPts val="0"/>
              </a:spcBef>
              <a:spcAft>
                <a:spcPts val="0"/>
              </a:spcAft>
              <a:buClr>
                <a:schemeClr val="dk1"/>
              </a:buClr>
              <a:buSzPts val="3000"/>
              <a:buNone/>
              <a:defRPr>
                <a:solidFill>
                  <a:schemeClr val="dk1"/>
                </a:solidFill>
              </a:defRPr>
            </a:lvl6pPr>
            <a:lvl7pPr lvl="6" algn="r">
              <a:lnSpc>
                <a:spcPct val="100000"/>
              </a:lnSpc>
              <a:spcBef>
                <a:spcPts val="0"/>
              </a:spcBef>
              <a:spcAft>
                <a:spcPts val="0"/>
              </a:spcAft>
              <a:buClr>
                <a:schemeClr val="dk1"/>
              </a:buClr>
              <a:buSzPts val="3000"/>
              <a:buNone/>
              <a:defRPr>
                <a:solidFill>
                  <a:schemeClr val="dk1"/>
                </a:solidFill>
              </a:defRPr>
            </a:lvl7pPr>
            <a:lvl8pPr lvl="7" algn="r">
              <a:lnSpc>
                <a:spcPct val="100000"/>
              </a:lnSpc>
              <a:spcBef>
                <a:spcPts val="0"/>
              </a:spcBef>
              <a:spcAft>
                <a:spcPts val="0"/>
              </a:spcAft>
              <a:buClr>
                <a:schemeClr val="dk1"/>
              </a:buClr>
              <a:buSzPts val="3000"/>
              <a:buNone/>
              <a:defRPr>
                <a:solidFill>
                  <a:schemeClr val="dk1"/>
                </a:solidFill>
              </a:defRPr>
            </a:lvl8pPr>
            <a:lvl9pPr lvl="8" algn="r">
              <a:lnSpc>
                <a:spcPct val="100000"/>
              </a:lnSpc>
              <a:spcBef>
                <a:spcPts val="0"/>
              </a:spcBef>
              <a:spcAft>
                <a:spcPts val="0"/>
              </a:spcAft>
              <a:buClr>
                <a:schemeClr val="dk1"/>
              </a:buClr>
              <a:buSzPts val="3000"/>
              <a:buNone/>
              <a:defRPr>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33">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p:nvPr/>
        </p:nvSpPr>
        <p:spPr>
          <a:xfrm>
            <a:off x="175" y="-17275"/>
            <a:ext cx="9144000" cy="52131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3"/>
          <p:cNvSpPr/>
          <p:nvPr/>
        </p:nvSpPr>
        <p:spPr>
          <a:xfrm>
            <a:off x="-845100" y="-695925"/>
            <a:ext cx="6744900" cy="3829200"/>
          </a:xfrm>
          <a:prstGeom prst="ellipse">
            <a:avLst/>
          </a:prstGeom>
          <a:gradFill>
            <a:gsLst>
              <a:gs pos="0">
                <a:srgbClr val="FFFFFF">
                  <a:alpha val="80784"/>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3"/>
          <p:cNvSpPr txBox="1">
            <a:spLocks noGrp="1"/>
          </p:cNvSpPr>
          <p:nvPr>
            <p:ph type="title"/>
          </p:nvPr>
        </p:nvSpPr>
        <p:spPr>
          <a:xfrm>
            <a:off x="713225" y="530584"/>
            <a:ext cx="5768100" cy="52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700"/>
              <a:buNone/>
              <a:defRPr sz="3000">
                <a:solidFill>
                  <a:schemeClr val="dk2"/>
                </a:solidFill>
              </a:defRPr>
            </a:lvl1pPr>
            <a:lvl2pPr lvl="1" algn="l">
              <a:lnSpc>
                <a:spcPct val="100000"/>
              </a:lnSpc>
              <a:spcBef>
                <a:spcPts val="0"/>
              </a:spcBef>
              <a:spcAft>
                <a:spcPts val="0"/>
              </a:spcAft>
              <a:buClr>
                <a:schemeClr val="dk2"/>
              </a:buClr>
              <a:buSzPts val="3000"/>
              <a:buNone/>
              <a:defRPr>
                <a:solidFill>
                  <a:schemeClr val="dk2"/>
                </a:solidFill>
              </a:defRPr>
            </a:lvl2pPr>
            <a:lvl3pPr lvl="2" algn="l">
              <a:lnSpc>
                <a:spcPct val="100000"/>
              </a:lnSpc>
              <a:spcBef>
                <a:spcPts val="0"/>
              </a:spcBef>
              <a:spcAft>
                <a:spcPts val="0"/>
              </a:spcAft>
              <a:buClr>
                <a:schemeClr val="dk2"/>
              </a:buClr>
              <a:buSzPts val="3000"/>
              <a:buNone/>
              <a:defRPr>
                <a:solidFill>
                  <a:schemeClr val="dk2"/>
                </a:solidFill>
              </a:defRPr>
            </a:lvl3pPr>
            <a:lvl4pPr lvl="3" algn="l">
              <a:lnSpc>
                <a:spcPct val="100000"/>
              </a:lnSpc>
              <a:spcBef>
                <a:spcPts val="0"/>
              </a:spcBef>
              <a:spcAft>
                <a:spcPts val="0"/>
              </a:spcAft>
              <a:buClr>
                <a:schemeClr val="dk2"/>
              </a:buClr>
              <a:buSzPts val="3000"/>
              <a:buNone/>
              <a:defRPr>
                <a:solidFill>
                  <a:schemeClr val="dk2"/>
                </a:solidFill>
              </a:defRPr>
            </a:lvl4pPr>
            <a:lvl5pPr lvl="4" algn="l">
              <a:lnSpc>
                <a:spcPct val="100000"/>
              </a:lnSpc>
              <a:spcBef>
                <a:spcPts val="0"/>
              </a:spcBef>
              <a:spcAft>
                <a:spcPts val="0"/>
              </a:spcAft>
              <a:buClr>
                <a:schemeClr val="dk2"/>
              </a:buClr>
              <a:buSzPts val="3000"/>
              <a:buNone/>
              <a:defRPr>
                <a:solidFill>
                  <a:schemeClr val="dk2"/>
                </a:solidFill>
              </a:defRPr>
            </a:lvl5pPr>
            <a:lvl6pPr lvl="5" algn="l">
              <a:lnSpc>
                <a:spcPct val="100000"/>
              </a:lnSpc>
              <a:spcBef>
                <a:spcPts val="0"/>
              </a:spcBef>
              <a:spcAft>
                <a:spcPts val="0"/>
              </a:spcAft>
              <a:buClr>
                <a:schemeClr val="dk2"/>
              </a:buClr>
              <a:buSzPts val="3000"/>
              <a:buNone/>
              <a:defRPr>
                <a:solidFill>
                  <a:schemeClr val="dk2"/>
                </a:solidFill>
              </a:defRPr>
            </a:lvl6pPr>
            <a:lvl7pPr lvl="6" algn="l">
              <a:lnSpc>
                <a:spcPct val="100000"/>
              </a:lnSpc>
              <a:spcBef>
                <a:spcPts val="0"/>
              </a:spcBef>
              <a:spcAft>
                <a:spcPts val="0"/>
              </a:spcAft>
              <a:buClr>
                <a:schemeClr val="dk2"/>
              </a:buClr>
              <a:buSzPts val="3000"/>
              <a:buNone/>
              <a:defRPr>
                <a:solidFill>
                  <a:schemeClr val="dk2"/>
                </a:solidFill>
              </a:defRPr>
            </a:lvl7pPr>
            <a:lvl8pPr lvl="7" algn="l">
              <a:lnSpc>
                <a:spcPct val="100000"/>
              </a:lnSpc>
              <a:spcBef>
                <a:spcPts val="0"/>
              </a:spcBef>
              <a:spcAft>
                <a:spcPts val="0"/>
              </a:spcAft>
              <a:buClr>
                <a:schemeClr val="dk2"/>
              </a:buClr>
              <a:buSzPts val="3000"/>
              <a:buNone/>
              <a:defRPr>
                <a:solidFill>
                  <a:schemeClr val="dk2"/>
                </a:solidFill>
              </a:defRPr>
            </a:lvl8pPr>
            <a:lvl9pPr lvl="8" algn="l">
              <a:lnSpc>
                <a:spcPct val="100000"/>
              </a:lnSpc>
              <a:spcBef>
                <a:spcPts val="0"/>
              </a:spcBef>
              <a:spcAft>
                <a:spcPts val="0"/>
              </a:spcAft>
              <a:buClr>
                <a:schemeClr val="dk2"/>
              </a:buClr>
              <a:buSzPts val="3000"/>
              <a:buNone/>
              <a:defRPr>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23">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4"/>
          <p:cNvSpPr/>
          <p:nvPr/>
        </p:nvSpPr>
        <p:spPr>
          <a:xfrm>
            <a:off x="431075" y="1373675"/>
            <a:ext cx="8155800" cy="2316000"/>
          </a:xfrm>
          <a:prstGeom prst="rect">
            <a:avLst/>
          </a:prstGeom>
          <a:solidFill>
            <a:schemeClr val="dk1"/>
          </a:solidFill>
          <a:ln>
            <a:noFill/>
          </a:ln>
          <a:effectLst>
            <a:outerShdw blurRad="614363" dist="504825" dir="9420000" algn="bl" rotWithShape="0">
              <a:srgbClr val="000000">
                <a:alpha val="6862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4"/>
          <p:cNvSpPr/>
          <p:nvPr/>
        </p:nvSpPr>
        <p:spPr>
          <a:xfrm>
            <a:off x="416599" y="1373676"/>
            <a:ext cx="8155800" cy="23160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4"/>
          <p:cNvSpPr/>
          <p:nvPr/>
        </p:nvSpPr>
        <p:spPr>
          <a:xfrm>
            <a:off x="571601" y="1560269"/>
            <a:ext cx="8155800" cy="2316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4"/>
          <p:cNvSpPr txBox="1">
            <a:spLocks noGrp="1"/>
          </p:cNvSpPr>
          <p:nvPr>
            <p:ph type="subTitle" idx="1"/>
          </p:nvPr>
        </p:nvSpPr>
        <p:spPr>
          <a:xfrm>
            <a:off x="806099" y="2607775"/>
            <a:ext cx="2286600" cy="753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400"/>
              <a:buNone/>
              <a:defRPr sz="1400">
                <a:solidFill>
                  <a:schemeClr val="dk2"/>
                </a:solidFil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92" name="Google Shape;92;p14"/>
          <p:cNvSpPr txBox="1">
            <a:spLocks noGrp="1"/>
          </p:cNvSpPr>
          <p:nvPr>
            <p:ph type="subTitle" idx="2"/>
          </p:nvPr>
        </p:nvSpPr>
        <p:spPr>
          <a:xfrm>
            <a:off x="3439674" y="2607775"/>
            <a:ext cx="2286600" cy="753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400"/>
              <a:buNone/>
              <a:defRPr sz="1400">
                <a:solidFill>
                  <a:schemeClr val="dk2"/>
                </a:solidFil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93" name="Google Shape;93;p14"/>
          <p:cNvSpPr txBox="1">
            <a:spLocks noGrp="1"/>
          </p:cNvSpPr>
          <p:nvPr>
            <p:ph type="subTitle" idx="3"/>
          </p:nvPr>
        </p:nvSpPr>
        <p:spPr>
          <a:xfrm>
            <a:off x="6051301" y="2607775"/>
            <a:ext cx="2286600" cy="753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400"/>
              <a:buNone/>
              <a:defRPr sz="1400">
                <a:solidFill>
                  <a:schemeClr val="dk2"/>
                </a:solidFil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94" name="Google Shape;94;p14"/>
          <p:cNvSpPr txBox="1">
            <a:spLocks noGrp="1"/>
          </p:cNvSpPr>
          <p:nvPr>
            <p:ph type="title"/>
          </p:nvPr>
        </p:nvSpPr>
        <p:spPr>
          <a:xfrm>
            <a:off x="740699" y="1934725"/>
            <a:ext cx="2417400" cy="75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400"/>
              <a:buNone/>
              <a:defRPr sz="4400">
                <a:solidFill>
                  <a:schemeClr val="dk2"/>
                </a:solidFill>
              </a:defRPr>
            </a:lvl1pPr>
            <a:lvl2pPr lvl="1" algn="ctr">
              <a:lnSpc>
                <a:spcPct val="100000"/>
              </a:lnSpc>
              <a:spcBef>
                <a:spcPts val="0"/>
              </a:spcBef>
              <a:spcAft>
                <a:spcPts val="0"/>
              </a:spcAft>
              <a:buClr>
                <a:schemeClr val="dk2"/>
              </a:buClr>
              <a:buSzPts val="4400"/>
              <a:buNone/>
              <a:defRPr sz="4400">
                <a:solidFill>
                  <a:schemeClr val="dk2"/>
                </a:solidFill>
              </a:defRPr>
            </a:lvl2pPr>
            <a:lvl3pPr lvl="2" algn="ctr">
              <a:lnSpc>
                <a:spcPct val="100000"/>
              </a:lnSpc>
              <a:spcBef>
                <a:spcPts val="0"/>
              </a:spcBef>
              <a:spcAft>
                <a:spcPts val="0"/>
              </a:spcAft>
              <a:buClr>
                <a:schemeClr val="dk2"/>
              </a:buClr>
              <a:buSzPts val="4400"/>
              <a:buNone/>
              <a:defRPr sz="4400">
                <a:solidFill>
                  <a:schemeClr val="dk2"/>
                </a:solidFill>
              </a:defRPr>
            </a:lvl3pPr>
            <a:lvl4pPr lvl="3" algn="ctr">
              <a:lnSpc>
                <a:spcPct val="100000"/>
              </a:lnSpc>
              <a:spcBef>
                <a:spcPts val="0"/>
              </a:spcBef>
              <a:spcAft>
                <a:spcPts val="0"/>
              </a:spcAft>
              <a:buClr>
                <a:schemeClr val="dk2"/>
              </a:buClr>
              <a:buSzPts val="4400"/>
              <a:buNone/>
              <a:defRPr sz="4400">
                <a:solidFill>
                  <a:schemeClr val="dk2"/>
                </a:solidFill>
              </a:defRPr>
            </a:lvl4pPr>
            <a:lvl5pPr lvl="4" algn="ctr">
              <a:lnSpc>
                <a:spcPct val="100000"/>
              </a:lnSpc>
              <a:spcBef>
                <a:spcPts val="0"/>
              </a:spcBef>
              <a:spcAft>
                <a:spcPts val="0"/>
              </a:spcAft>
              <a:buClr>
                <a:schemeClr val="dk2"/>
              </a:buClr>
              <a:buSzPts val="4400"/>
              <a:buNone/>
              <a:defRPr sz="4400">
                <a:solidFill>
                  <a:schemeClr val="dk2"/>
                </a:solidFill>
              </a:defRPr>
            </a:lvl5pPr>
            <a:lvl6pPr lvl="5" algn="ctr">
              <a:lnSpc>
                <a:spcPct val="100000"/>
              </a:lnSpc>
              <a:spcBef>
                <a:spcPts val="0"/>
              </a:spcBef>
              <a:spcAft>
                <a:spcPts val="0"/>
              </a:spcAft>
              <a:buClr>
                <a:schemeClr val="dk2"/>
              </a:buClr>
              <a:buSzPts val="4400"/>
              <a:buNone/>
              <a:defRPr sz="4400">
                <a:solidFill>
                  <a:schemeClr val="dk2"/>
                </a:solidFill>
              </a:defRPr>
            </a:lvl6pPr>
            <a:lvl7pPr lvl="6" algn="ctr">
              <a:lnSpc>
                <a:spcPct val="100000"/>
              </a:lnSpc>
              <a:spcBef>
                <a:spcPts val="0"/>
              </a:spcBef>
              <a:spcAft>
                <a:spcPts val="0"/>
              </a:spcAft>
              <a:buClr>
                <a:schemeClr val="dk2"/>
              </a:buClr>
              <a:buSzPts val="4400"/>
              <a:buNone/>
              <a:defRPr sz="4400">
                <a:solidFill>
                  <a:schemeClr val="dk2"/>
                </a:solidFill>
              </a:defRPr>
            </a:lvl7pPr>
            <a:lvl8pPr lvl="7" algn="ctr">
              <a:lnSpc>
                <a:spcPct val="100000"/>
              </a:lnSpc>
              <a:spcBef>
                <a:spcPts val="0"/>
              </a:spcBef>
              <a:spcAft>
                <a:spcPts val="0"/>
              </a:spcAft>
              <a:buClr>
                <a:schemeClr val="dk2"/>
              </a:buClr>
              <a:buSzPts val="4400"/>
              <a:buNone/>
              <a:defRPr sz="4400">
                <a:solidFill>
                  <a:schemeClr val="dk2"/>
                </a:solidFill>
              </a:defRPr>
            </a:lvl8pPr>
            <a:lvl9pPr lvl="8" algn="ctr">
              <a:lnSpc>
                <a:spcPct val="100000"/>
              </a:lnSpc>
              <a:spcBef>
                <a:spcPts val="0"/>
              </a:spcBef>
              <a:spcAft>
                <a:spcPts val="0"/>
              </a:spcAft>
              <a:buClr>
                <a:schemeClr val="dk2"/>
              </a:buClr>
              <a:buSzPts val="4400"/>
              <a:buNone/>
              <a:defRPr sz="4400">
                <a:solidFill>
                  <a:schemeClr val="dk2"/>
                </a:solidFill>
              </a:defRPr>
            </a:lvl9pPr>
          </a:lstStyle>
          <a:p>
            <a:endParaRPr/>
          </a:p>
        </p:txBody>
      </p:sp>
      <p:sp>
        <p:nvSpPr>
          <p:cNvPr id="95" name="Google Shape;95;p14"/>
          <p:cNvSpPr txBox="1">
            <a:spLocks noGrp="1"/>
          </p:cNvSpPr>
          <p:nvPr>
            <p:ph type="title" idx="4"/>
          </p:nvPr>
        </p:nvSpPr>
        <p:spPr>
          <a:xfrm>
            <a:off x="3363300" y="1934725"/>
            <a:ext cx="2417400" cy="75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400"/>
              <a:buNone/>
              <a:defRPr sz="4400">
                <a:solidFill>
                  <a:schemeClr val="dk2"/>
                </a:solidFill>
              </a:defRPr>
            </a:lvl1pPr>
            <a:lvl2pPr lvl="1" algn="ctr">
              <a:lnSpc>
                <a:spcPct val="100000"/>
              </a:lnSpc>
              <a:spcBef>
                <a:spcPts val="0"/>
              </a:spcBef>
              <a:spcAft>
                <a:spcPts val="0"/>
              </a:spcAft>
              <a:buClr>
                <a:schemeClr val="dk2"/>
              </a:buClr>
              <a:buSzPts val="4400"/>
              <a:buNone/>
              <a:defRPr sz="4400">
                <a:solidFill>
                  <a:schemeClr val="dk2"/>
                </a:solidFill>
              </a:defRPr>
            </a:lvl2pPr>
            <a:lvl3pPr lvl="2" algn="ctr">
              <a:lnSpc>
                <a:spcPct val="100000"/>
              </a:lnSpc>
              <a:spcBef>
                <a:spcPts val="0"/>
              </a:spcBef>
              <a:spcAft>
                <a:spcPts val="0"/>
              </a:spcAft>
              <a:buClr>
                <a:schemeClr val="dk2"/>
              </a:buClr>
              <a:buSzPts val="4400"/>
              <a:buNone/>
              <a:defRPr sz="4400">
                <a:solidFill>
                  <a:schemeClr val="dk2"/>
                </a:solidFill>
              </a:defRPr>
            </a:lvl3pPr>
            <a:lvl4pPr lvl="3" algn="ctr">
              <a:lnSpc>
                <a:spcPct val="100000"/>
              </a:lnSpc>
              <a:spcBef>
                <a:spcPts val="0"/>
              </a:spcBef>
              <a:spcAft>
                <a:spcPts val="0"/>
              </a:spcAft>
              <a:buClr>
                <a:schemeClr val="dk2"/>
              </a:buClr>
              <a:buSzPts val="4400"/>
              <a:buNone/>
              <a:defRPr sz="4400">
                <a:solidFill>
                  <a:schemeClr val="dk2"/>
                </a:solidFill>
              </a:defRPr>
            </a:lvl4pPr>
            <a:lvl5pPr lvl="4" algn="ctr">
              <a:lnSpc>
                <a:spcPct val="100000"/>
              </a:lnSpc>
              <a:spcBef>
                <a:spcPts val="0"/>
              </a:spcBef>
              <a:spcAft>
                <a:spcPts val="0"/>
              </a:spcAft>
              <a:buClr>
                <a:schemeClr val="dk2"/>
              </a:buClr>
              <a:buSzPts val="4400"/>
              <a:buNone/>
              <a:defRPr sz="4400">
                <a:solidFill>
                  <a:schemeClr val="dk2"/>
                </a:solidFill>
              </a:defRPr>
            </a:lvl5pPr>
            <a:lvl6pPr lvl="5" algn="ctr">
              <a:lnSpc>
                <a:spcPct val="100000"/>
              </a:lnSpc>
              <a:spcBef>
                <a:spcPts val="0"/>
              </a:spcBef>
              <a:spcAft>
                <a:spcPts val="0"/>
              </a:spcAft>
              <a:buClr>
                <a:schemeClr val="dk2"/>
              </a:buClr>
              <a:buSzPts val="4400"/>
              <a:buNone/>
              <a:defRPr sz="4400">
                <a:solidFill>
                  <a:schemeClr val="dk2"/>
                </a:solidFill>
              </a:defRPr>
            </a:lvl6pPr>
            <a:lvl7pPr lvl="6" algn="ctr">
              <a:lnSpc>
                <a:spcPct val="100000"/>
              </a:lnSpc>
              <a:spcBef>
                <a:spcPts val="0"/>
              </a:spcBef>
              <a:spcAft>
                <a:spcPts val="0"/>
              </a:spcAft>
              <a:buClr>
                <a:schemeClr val="dk2"/>
              </a:buClr>
              <a:buSzPts val="4400"/>
              <a:buNone/>
              <a:defRPr sz="4400">
                <a:solidFill>
                  <a:schemeClr val="dk2"/>
                </a:solidFill>
              </a:defRPr>
            </a:lvl7pPr>
            <a:lvl8pPr lvl="7" algn="ctr">
              <a:lnSpc>
                <a:spcPct val="100000"/>
              </a:lnSpc>
              <a:spcBef>
                <a:spcPts val="0"/>
              </a:spcBef>
              <a:spcAft>
                <a:spcPts val="0"/>
              </a:spcAft>
              <a:buClr>
                <a:schemeClr val="dk2"/>
              </a:buClr>
              <a:buSzPts val="4400"/>
              <a:buNone/>
              <a:defRPr sz="4400">
                <a:solidFill>
                  <a:schemeClr val="dk2"/>
                </a:solidFill>
              </a:defRPr>
            </a:lvl8pPr>
            <a:lvl9pPr lvl="8" algn="ctr">
              <a:lnSpc>
                <a:spcPct val="100000"/>
              </a:lnSpc>
              <a:spcBef>
                <a:spcPts val="0"/>
              </a:spcBef>
              <a:spcAft>
                <a:spcPts val="0"/>
              </a:spcAft>
              <a:buClr>
                <a:schemeClr val="dk2"/>
              </a:buClr>
              <a:buSzPts val="4400"/>
              <a:buNone/>
              <a:defRPr sz="4400">
                <a:solidFill>
                  <a:schemeClr val="dk2"/>
                </a:solidFill>
              </a:defRPr>
            </a:lvl9pPr>
          </a:lstStyle>
          <a:p>
            <a:endParaRPr/>
          </a:p>
        </p:txBody>
      </p:sp>
      <p:sp>
        <p:nvSpPr>
          <p:cNvPr id="96" name="Google Shape;96;p14"/>
          <p:cNvSpPr txBox="1">
            <a:spLocks noGrp="1"/>
          </p:cNvSpPr>
          <p:nvPr>
            <p:ph type="title" idx="5"/>
          </p:nvPr>
        </p:nvSpPr>
        <p:spPr>
          <a:xfrm>
            <a:off x="5985901" y="1934725"/>
            <a:ext cx="2417400" cy="75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4400"/>
              <a:buNone/>
              <a:defRPr sz="4400">
                <a:solidFill>
                  <a:schemeClr val="dk2"/>
                </a:solidFill>
              </a:defRPr>
            </a:lvl1pPr>
            <a:lvl2pPr lvl="1" algn="ctr">
              <a:lnSpc>
                <a:spcPct val="100000"/>
              </a:lnSpc>
              <a:spcBef>
                <a:spcPts val="0"/>
              </a:spcBef>
              <a:spcAft>
                <a:spcPts val="0"/>
              </a:spcAft>
              <a:buClr>
                <a:schemeClr val="dk2"/>
              </a:buClr>
              <a:buSzPts val="4400"/>
              <a:buNone/>
              <a:defRPr sz="4400">
                <a:solidFill>
                  <a:schemeClr val="dk2"/>
                </a:solidFill>
              </a:defRPr>
            </a:lvl2pPr>
            <a:lvl3pPr lvl="2" algn="ctr">
              <a:lnSpc>
                <a:spcPct val="100000"/>
              </a:lnSpc>
              <a:spcBef>
                <a:spcPts val="0"/>
              </a:spcBef>
              <a:spcAft>
                <a:spcPts val="0"/>
              </a:spcAft>
              <a:buClr>
                <a:schemeClr val="dk2"/>
              </a:buClr>
              <a:buSzPts val="4400"/>
              <a:buNone/>
              <a:defRPr sz="4400">
                <a:solidFill>
                  <a:schemeClr val="dk2"/>
                </a:solidFill>
              </a:defRPr>
            </a:lvl3pPr>
            <a:lvl4pPr lvl="3" algn="ctr">
              <a:lnSpc>
                <a:spcPct val="100000"/>
              </a:lnSpc>
              <a:spcBef>
                <a:spcPts val="0"/>
              </a:spcBef>
              <a:spcAft>
                <a:spcPts val="0"/>
              </a:spcAft>
              <a:buClr>
                <a:schemeClr val="dk2"/>
              </a:buClr>
              <a:buSzPts val="4400"/>
              <a:buNone/>
              <a:defRPr sz="4400">
                <a:solidFill>
                  <a:schemeClr val="dk2"/>
                </a:solidFill>
              </a:defRPr>
            </a:lvl4pPr>
            <a:lvl5pPr lvl="4" algn="ctr">
              <a:lnSpc>
                <a:spcPct val="100000"/>
              </a:lnSpc>
              <a:spcBef>
                <a:spcPts val="0"/>
              </a:spcBef>
              <a:spcAft>
                <a:spcPts val="0"/>
              </a:spcAft>
              <a:buClr>
                <a:schemeClr val="dk2"/>
              </a:buClr>
              <a:buSzPts val="4400"/>
              <a:buNone/>
              <a:defRPr sz="4400">
                <a:solidFill>
                  <a:schemeClr val="dk2"/>
                </a:solidFill>
              </a:defRPr>
            </a:lvl5pPr>
            <a:lvl6pPr lvl="5" algn="ctr">
              <a:lnSpc>
                <a:spcPct val="100000"/>
              </a:lnSpc>
              <a:spcBef>
                <a:spcPts val="0"/>
              </a:spcBef>
              <a:spcAft>
                <a:spcPts val="0"/>
              </a:spcAft>
              <a:buClr>
                <a:schemeClr val="dk2"/>
              </a:buClr>
              <a:buSzPts val="4400"/>
              <a:buNone/>
              <a:defRPr sz="4400">
                <a:solidFill>
                  <a:schemeClr val="dk2"/>
                </a:solidFill>
              </a:defRPr>
            </a:lvl6pPr>
            <a:lvl7pPr lvl="6" algn="ctr">
              <a:lnSpc>
                <a:spcPct val="100000"/>
              </a:lnSpc>
              <a:spcBef>
                <a:spcPts val="0"/>
              </a:spcBef>
              <a:spcAft>
                <a:spcPts val="0"/>
              </a:spcAft>
              <a:buClr>
                <a:schemeClr val="dk2"/>
              </a:buClr>
              <a:buSzPts val="4400"/>
              <a:buNone/>
              <a:defRPr sz="4400">
                <a:solidFill>
                  <a:schemeClr val="dk2"/>
                </a:solidFill>
              </a:defRPr>
            </a:lvl7pPr>
            <a:lvl8pPr lvl="7" algn="ctr">
              <a:lnSpc>
                <a:spcPct val="100000"/>
              </a:lnSpc>
              <a:spcBef>
                <a:spcPts val="0"/>
              </a:spcBef>
              <a:spcAft>
                <a:spcPts val="0"/>
              </a:spcAft>
              <a:buClr>
                <a:schemeClr val="dk2"/>
              </a:buClr>
              <a:buSzPts val="4400"/>
              <a:buNone/>
              <a:defRPr sz="4400">
                <a:solidFill>
                  <a:schemeClr val="dk2"/>
                </a:solidFill>
              </a:defRPr>
            </a:lvl8pPr>
            <a:lvl9pPr lvl="8" algn="ctr">
              <a:lnSpc>
                <a:spcPct val="100000"/>
              </a:lnSpc>
              <a:spcBef>
                <a:spcPts val="0"/>
              </a:spcBef>
              <a:spcAft>
                <a:spcPts val="0"/>
              </a:spcAft>
              <a:buClr>
                <a:schemeClr val="dk2"/>
              </a:buClr>
              <a:buSzPts val="4400"/>
              <a:buNone/>
              <a:defRPr sz="4400">
                <a:solidFill>
                  <a:schemeClr val="dk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2">
  <p:cSld name="CUSTOM_34">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15"/>
          <p:cNvSpPr/>
          <p:nvPr/>
        </p:nvSpPr>
        <p:spPr>
          <a:xfrm>
            <a:off x="-20100" y="-154225"/>
            <a:ext cx="9184200" cy="53271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5"/>
          <p:cNvSpPr/>
          <p:nvPr/>
        </p:nvSpPr>
        <p:spPr>
          <a:xfrm>
            <a:off x="175" y="-17275"/>
            <a:ext cx="9144000" cy="51609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5"/>
          <p:cNvSpPr/>
          <p:nvPr/>
        </p:nvSpPr>
        <p:spPr>
          <a:xfrm>
            <a:off x="175" y="-17275"/>
            <a:ext cx="9184200" cy="51609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5"/>
          <p:cNvSpPr/>
          <p:nvPr/>
        </p:nvSpPr>
        <p:spPr>
          <a:xfrm>
            <a:off x="1974300" y="-238725"/>
            <a:ext cx="4969800" cy="2821500"/>
          </a:xfrm>
          <a:prstGeom prst="ellipse">
            <a:avLst/>
          </a:prstGeom>
          <a:gradFill>
            <a:gsLst>
              <a:gs pos="0">
                <a:srgbClr val="FFFFFF">
                  <a:alpha val="80784"/>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5"/>
          <p:cNvSpPr/>
          <p:nvPr/>
        </p:nvSpPr>
        <p:spPr>
          <a:xfrm>
            <a:off x="175" y="-17275"/>
            <a:ext cx="9144000" cy="52131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5"/>
          <p:cNvSpPr/>
          <p:nvPr/>
        </p:nvSpPr>
        <p:spPr>
          <a:xfrm>
            <a:off x="-57650" y="1125475"/>
            <a:ext cx="9259800" cy="3710700"/>
          </a:xfrm>
          <a:prstGeom prst="rect">
            <a:avLst/>
          </a:prstGeom>
          <a:solidFill>
            <a:srgbClr val="F3F3F3"/>
          </a:solidFill>
          <a:ln>
            <a:noFill/>
          </a:ln>
          <a:effectLst>
            <a:outerShdw blurRad="471488" dist="400050" dir="9180000" algn="bl" rotWithShape="0">
              <a:srgbClr val="000000">
                <a:alpha val="1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5"/>
          <p:cNvSpPr txBox="1">
            <a:spLocks noGrp="1"/>
          </p:cNvSpPr>
          <p:nvPr>
            <p:ph type="title"/>
          </p:nvPr>
        </p:nvSpPr>
        <p:spPr>
          <a:xfrm>
            <a:off x="1687950" y="530725"/>
            <a:ext cx="5768100" cy="5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700"/>
              <a:buNone/>
              <a:defRPr sz="3000">
                <a:solidFill>
                  <a:schemeClr val="dk1"/>
                </a:solidFill>
              </a:defRPr>
            </a:lvl1pPr>
            <a:lvl2pPr lvl="1" algn="ctr">
              <a:lnSpc>
                <a:spcPct val="100000"/>
              </a:lnSpc>
              <a:spcBef>
                <a:spcPts val="0"/>
              </a:spcBef>
              <a:spcAft>
                <a:spcPts val="0"/>
              </a:spcAft>
              <a:buClr>
                <a:schemeClr val="dk1"/>
              </a:buClr>
              <a:buSzPts val="3000"/>
              <a:buNone/>
              <a:defRPr>
                <a:solidFill>
                  <a:schemeClr val="dk1"/>
                </a:solidFill>
              </a:defRPr>
            </a:lvl2pPr>
            <a:lvl3pPr lvl="2" algn="ctr">
              <a:lnSpc>
                <a:spcPct val="100000"/>
              </a:lnSpc>
              <a:spcBef>
                <a:spcPts val="0"/>
              </a:spcBef>
              <a:spcAft>
                <a:spcPts val="0"/>
              </a:spcAft>
              <a:buClr>
                <a:schemeClr val="dk1"/>
              </a:buClr>
              <a:buSzPts val="3000"/>
              <a:buNone/>
              <a:defRPr>
                <a:solidFill>
                  <a:schemeClr val="dk1"/>
                </a:solidFill>
              </a:defRPr>
            </a:lvl3pPr>
            <a:lvl4pPr lvl="3" algn="ctr">
              <a:lnSpc>
                <a:spcPct val="100000"/>
              </a:lnSpc>
              <a:spcBef>
                <a:spcPts val="0"/>
              </a:spcBef>
              <a:spcAft>
                <a:spcPts val="0"/>
              </a:spcAft>
              <a:buClr>
                <a:schemeClr val="dk1"/>
              </a:buClr>
              <a:buSzPts val="3000"/>
              <a:buNone/>
              <a:defRPr>
                <a:solidFill>
                  <a:schemeClr val="dk1"/>
                </a:solidFill>
              </a:defRPr>
            </a:lvl4pPr>
            <a:lvl5pPr lvl="4" algn="ctr">
              <a:lnSpc>
                <a:spcPct val="100000"/>
              </a:lnSpc>
              <a:spcBef>
                <a:spcPts val="0"/>
              </a:spcBef>
              <a:spcAft>
                <a:spcPts val="0"/>
              </a:spcAft>
              <a:buClr>
                <a:schemeClr val="dk1"/>
              </a:buClr>
              <a:buSzPts val="3000"/>
              <a:buNone/>
              <a:defRPr>
                <a:solidFill>
                  <a:schemeClr val="dk1"/>
                </a:solidFill>
              </a:defRPr>
            </a:lvl5pPr>
            <a:lvl6pPr lvl="5" algn="ctr">
              <a:lnSpc>
                <a:spcPct val="100000"/>
              </a:lnSpc>
              <a:spcBef>
                <a:spcPts val="0"/>
              </a:spcBef>
              <a:spcAft>
                <a:spcPts val="0"/>
              </a:spcAft>
              <a:buClr>
                <a:schemeClr val="dk1"/>
              </a:buClr>
              <a:buSzPts val="3000"/>
              <a:buNone/>
              <a:defRPr>
                <a:solidFill>
                  <a:schemeClr val="dk1"/>
                </a:solidFill>
              </a:defRPr>
            </a:lvl6pPr>
            <a:lvl7pPr lvl="6" algn="ctr">
              <a:lnSpc>
                <a:spcPct val="100000"/>
              </a:lnSpc>
              <a:spcBef>
                <a:spcPts val="0"/>
              </a:spcBef>
              <a:spcAft>
                <a:spcPts val="0"/>
              </a:spcAft>
              <a:buClr>
                <a:schemeClr val="dk1"/>
              </a:buClr>
              <a:buSzPts val="3000"/>
              <a:buNone/>
              <a:defRPr>
                <a:solidFill>
                  <a:schemeClr val="dk1"/>
                </a:solidFill>
              </a:defRPr>
            </a:lvl7pPr>
            <a:lvl8pPr lvl="7" algn="ctr">
              <a:lnSpc>
                <a:spcPct val="100000"/>
              </a:lnSpc>
              <a:spcBef>
                <a:spcPts val="0"/>
              </a:spcBef>
              <a:spcAft>
                <a:spcPts val="0"/>
              </a:spcAft>
              <a:buClr>
                <a:schemeClr val="dk1"/>
              </a:buClr>
              <a:buSzPts val="3000"/>
              <a:buNone/>
              <a:defRPr>
                <a:solidFill>
                  <a:schemeClr val="dk1"/>
                </a:solidFill>
              </a:defRPr>
            </a:lvl8pPr>
            <a:lvl9pPr lvl="8" algn="ctr">
              <a:lnSpc>
                <a:spcPct val="100000"/>
              </a:lnSpc>
              <a:spcBef>
                <a:spcPts val="0"/>
              </a:spcBef>
              <a:spcAft>
                <a:spcPts val="0"/>
              </a:spcAft>
              <a:buClr>
                <a:schemeClr val="dk1"/>
              </a:buClr>
              <a:buSzPts val="3000"/>
              <a:buNone/>
              <a:defRPr>
                <a:solidFill>
                  <a:schemeClr val="dk1"/>
                </a:solidFill>
              </a:defRPr>
            </a:lvl9pPr>
          </a:lstStyle>
          <a:p>
            <a:endParaRPr/>
          </a:p>
        </p:txBody>
      </p:sp>
      <p:sp>
        <p:nvSpPr>
          <p:cNvPr id="105" name="Google Shape;105;p15"/>
          <p:cNvSpPr txBox="1">
            <a:spLocks noGrp="1"/>
          </p:cNvSpPr>
          <p:nvPr>
            <p:ph type="subTitle" idx="1"/>
          </p:nvPr>
        </p:nvSpPr>
        <p:spPr>
          <a:xfrm>
            <a:off x="561181" y="3439865"/>
            <a:ext cx="2402400" cy="33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1pPr>
            <a:lvl2pPr lvl="1"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2pPr>
            <a:lvl3pPr lvl="2"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3pPr>
            <a:lvl4pPr lvl="3"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4pPr>
            <a:lvl5pPr lvl="4"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5pPr>
            <a:lvl6pPr lvl="5"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6pPr>
            <a:lvl7pPr lvl="6"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7pPr>
            <a:lvl8pPr lvl="7"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8pPr>
            <a:lvl9pPr lvl="8" algn="ctr">
              <a:lnSpc>
                <a:spcPct val="100000"/>
              </a:lnSpc>
              <a:spcBef>
                <a:spcPts val="1600"/>
              </a:spcBef>
              <a:spcAft>
                <a:spcPts val="160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9pPr>
          </a:lstStyle>
          <a:p>
            <a:endParaRPr/>
          </a:p>
        </p:txBody>
      </p:sp>
      <p:sp>
        <p:nvSpPr>
          <p:cNvPr id="106" name="Google Shape;106;p15"/>
          <p:cNvSpPr txBox="1">
            <a:spLocks noGrp="1"/>
          </p:cNvSpPr>
          <p:nvPr>
            <p:ph type="subTitle" idx="2"/>
          </p:nvPr>
        </p:nvSpPr>
        <p:spPr>
          <a:xfrm>
            <a:off x="3370800" y="3439865"/>
            <a:ext cx="2402400" cy="33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1pPr>
            <a:lvl2pPr lvl="1"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2pPr>
            <a:lvl3pPr lvl="2"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3pPr>
            <a:lvl4pPr lvl="3"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4pPr>
            <a:lvl5pPr lvl="4"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5pPr>
            <a:lvl6pPr lvl="5"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6pPr>
            <a:lvl7pPr lvl="6"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7pPr>
            <a:lvl8pPr lvl="7"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8pPr>
            <a:lvl9pPr lvl="8" algn="ctr">
              <a:lnSpc>
                <a:spcPct val="100000"/>
              </a:lnSpc>
              <a:spcBef>
                <a:spcPts val="1600"/>
              </a:spcBef>
              <a:spcAft>
                <a:spcPts val="160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9pPr>
          </a:lstStyle>
          <a:p>
            <a:endParaRPr/>
          </a:p>
        </p:txBody>
      </p:sp>
      <p:sp>
        <p:nvSpPr>
          <p:cNvPr id="107" name="Google Shape;107;p15"/>
          <p:cNvSpPr txBox="1">
            <a:spLocks noGrp="1"/>
          </p:cNvSpPr>
          <p:nvPr>
            <p:ph type="subTitle" idx="3"/>
          </p:nvPr>
        </p:nvSpPr>
        <p:spPr>
          <a:xfrm>
            <a:off x="6180413" y="3439865"/>
            <a:ext cx="2402400" cy="33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1pPr>
            <a:lvl2pPr lvl="1"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2pPr>
            <a:lvl3pPr lvl="2"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3pPr>
            <a:lvl4pPr lvl="3"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4pPr>
            <a:lvl5pPr lvl="4"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5pPr>
            <a:lvl6pPr lvl="5"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6pPr>
            <a:lvl7pPr lvl="6"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7pPr>
            <a:lvl8pPr lvl="7" algn="ctr">
              <a:lnSpc>
                <a:spcPct val="100000"/>
              </a:lnSpc>
              <a:spcBef>
                <a:spcPts val="1600"/>
              </a:spcBef>
              <a:spcAft>
                <a:spcPts val="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8pPr>
            <a:lvl9pPr lvl="8" algn="ctr">
              <a:lnSpc>
                <a:spcPct val="100000"/>
              </a:lnSpc>
              <a:spcBef>
                <a:spcPts val="1600"/>
              </a:spcBef>
              <a:spcAft>
                <a:spcPts val="1600"/>
              </a:spcAft>
              <a:buClr>
                <a:schemeClr val="dk2"/>
              </a:buClr>
              <a:buSzPts val="2000"/>
              <a:buFont typeface="Cormorant Garamond"/>
              <a:buNone/>
              <a:defRPr sz="2000">
                <a:solidFill>
                  <a:schemeClr val="dk2"/>
                </a:solidFill>
                <a:latin typeface="Cormorant Garamond"/>
                <a:ea typeface="Cormorant Garamond"/>
                <a:cs typeface="Cormorant Garamond"/>
                <a:sym typeface="Cormorant Garamond"/>
              </a:defRPr>
            </a:lvl9pPr>
          </a:lstStyle>
          <a:p>
            <a:endParaRPr/>
          </a:p>
        </p:txBody>
      </p:sp>
      <p:sp>
        <p:nvSpPr>
          <p:cNvPr id="108" name="Google Shape;108;p15"/>
          <p:cNvSpPr txBox="1">
            <a:spLocks noGrp="1"/>
          </p:cNvSpPr>
          <p:nvPr>
            <p:ph type="subTitle" idx="4"/>
          </p:nvPr>
        </p:nvSpPr>
        <p:spPr>
          <a:xfrm>
            <a:off x="605131" y="3802220"/>
            <a:ext cx="2314500" cy="33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09" name="Google Shape;109;p15"/>
          <p:cNvSpPr txBox="1">
            <a:spLocks noGrp="1"/>
          </p:cNvSpPr>
          <p:nvPr>
            <p:ph type="subTitle" idx="5"/>
          </p:nvPr>
        </p:nvSpPr>
        <p:spPr>
          <a:xfrm>
            <a:off x="3414750" y="3802220"/>
            <a:ext cx="2314500" cy="33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10" name="Google Shape;110;p15"/>
          <p:cNvSpPr txBox="1">
            <a:spLocks noGrp="1"/>
          </p:cNvSpPr>
          <p:nvPr>
            <p:ph type="subTitle" idx="6"/>
          </p:nvPr>
        </p:nvSpPr>
        <p:spPr>
          <a:xfrm>
            <a:off x="6224363" y="3802220"/>
            <a:ext cx="2314500" cy="33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470250" y="3531300"/>
            <a:ext cx="8203500" cy="1462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27">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17"/>
          <p:cNvSpPr/>
          <p:nvPr/>
        </p:nvSpPr>
        <p:spPr>
          <a:xfrm>
            <a:off x="175" y="-17275"/>
            <a:ext cx="9184200" cy="5160900"/>
          </a:xfrm>
          <a:prstGeom prst="rect">
            <a:avLst/>
          </a:prstGeom>
          <a:solidFill>
            <a:srgbClr val="FFFFFF">
              <a:alpha val="3490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7"/>
          <p:cNvSpPr/>
          <p:nvPr/>
        </p:nvSpPr>
        <p:spPr>
          <a:xfrm>
            <a:off x="677250" y="1599975"/>
            <a:ext cx="7789500" cy="2931300"/>
          </a:xfrm>
          <a:prstGeom prst="rect">
            <a:avLst/>
          </a:prstGeom>
          <a:solidFill>
            <a:srgbClr val="F3F3F3"/>
          </a:solidFill>
          <a:ln>
            <a:noFill/>
          </a:ln>
          <a:effectLst>
            <a:outerShdw blurRad="471488" dist="400050" dir="9180000" algn="bl" rotWithShape="0">
              <a:srgbClr val="000000">
                <a:alpha val="15686"/>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7"/>
          <p:cNvSpPr txBox="1">
            <a:spLocks noGrp="1"/>
          </p:cNvSpPr>
          <p:nvPr>
            <p:ph type="title"/>
          </p:nvPr>
        </p:nvSpPr>
        <p:spPr>
          <a:xfrm>
            <a:off x="1223325" y="3335568"/>
            <a:ext cx="1658700" cy="30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solidFill>
                  <a:schemeClr val="dk2"/>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17" name="Google Shape;117;p17"/>
          <p:cNvSpPr txBox="1">
            <a:spLocks noGrp="1"/>
          </p:cNvSpPr>
          <p:nvPr>
            <p:ph type="subTitle" idx="1"/>
          </p:nvPr>
        </p:nvSpPr>
        <p:spPr>
          <a:xfrm>
            <a:off x="856875" y="3594309"/>
            <a:ext cx="2391600" cy="308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118" name="Google Shape;118;p17"/>
          <p:cNvSpPr txBox="1">
            <a:spLocks noGrp="1"/>
          </p:cNvSpPr>
          <p:nvPr>
            <p:ph type="title" idx="2"/>
          </p:nvPr>
        </p:nvSpPr>
        <p:spPr>
          <a:xfrm>
            <a:off x="6261975" y="3335568"/>
            <a:ext cx="1658700" cy="30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solidFill>
                  <a:schemeClr val="dk2"/>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19" name="Google Shape;119;p17"/>
          <p:cNvSpPr txBox="1">
            <a:spLocks noGrp="1"/>
          </p:cNvSpPr>
          <p:nvPr>
            <p:ph type="subTitle" idx="3"/>
          </p:nvPr>
        </p:nvSpPr>
        <p:spPr>
          <a:xfrm>
            <a:off x="5895525" y="3594309"/>
            <a:ext cx="2391600" cy="308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160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120" name="Google Shape;120;p17"/>
          <p:cNvSpPr txBox="1">
            <a:spLocks noGrp="1"/>
          </p:cNvSpPr>
          <p:nvPr>
            <p:ph type="title" idx="4"/>
          </p:nvPr>
        </p:nvSpPr>
        <p:spPr>
          <a:xfrm>
            <a:off x="3752400" y="3335568"/>
            <a:ext cx="1658700" cy="308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2000">
                <a:solidFill>
                  <a:schemeClr val="dk2"/>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21" name="Google Shape;121;p17"/>
          <p:cNvSpPr txBox="1">
            <a:spLocks noGrp="1"/>
          </p:cNvSpPr>
          <p:nvPr>
            <p:ph type="subTitle" idx="5"/>
          </p:nvPr>
        </p:nvSpPr>
        <p:spPr>
          <a:xfrm>
            <a:off x="3385950" y="3594309"/>
            <a:ext cx="2391600" cy="308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122" name="Google Shape;122;p17"/>
          <p:cNvSpPr txBox="1">
            <a:spLocks noGrp="1"/>
          </p:cNvSpPr>
          <p:nvPr>
            <p:ph type="title" idx="6"/>
          </p:nvPr>
        </p:nvSpPr>
        <p:spPr>
          <a:xfrm>
            <a:off x="1687950" y="530725"/>
            <a:ext cx="5768100" cy="5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700"/>
              <a:buNone/>
              <a:defRPr sz="3000">
                <a:solidFill>
                  <a:schemeClr val="dk1"/>
                </a:solidFill>
              </a:defRPr>
            </a:lvl1pPr>
            <a:lvl2pPr lvl="1" algn="ctr">
              <a:lnSpc>
                <a:spcPct val="100000"/>
              </a:lnSpc>
              <a:spcBef>
                <a:spcPts val="0"/>
              </a:spcBef>
              <a:spcAft>
                <a:spcPts val="0"/>
              </a:spcAft>
              <a:buClr>
                <a:schemeClr val="dk1"/>
              </a:buClr>
              <a:buSzPts val="3000"/>
              <a:buNone/>
              <a:defRPr>
                <a:solidFill>
                  <a:schemeClr val="dk1"/>
                </a:solidFill>
              </a:defRPr>
            </a:lvl2pPr>
            <a:lvl3pPr lvl="2" algn="ctr">
              <a:lnSpc>
                <a:spcPct val="100000"/>
              </a:lnSpc>
              <a:spcBef>
                <a:spcPts val="0"/>
              </a:spcBef>
              <a:spcAft>
                <a:spcPts val="0"/>
              </a:spcAft>
              <a:buClr>
                <a:schemeClr val="dk1"/>
              </a:buClr>
              <a:buSzPts val="3000"/>
              <a:buNone/>
              <a:defRPr>
                <a:solidFill>
                  <a:schemeClr val="dk1"/>
                </a:solidFill>
              </a:defRPr>
            </a:lvl3pPr>
            <a:lvl4pPr lvl="3" algn="ctr">
              <a:lnSpc>
                <a:spcPct val="100000"/>
              </a:lnSpc>
              <a:spcBef>
                <a:spcPts val="0"/>
              </a:spcBef>
              <a:spcAft>
                <a:spcPts val="0"/>
              </a:spcAft>
              <a:buClr>
                <a:schemeClr val="dk1"/>
              </a:buClr>
              <a:buSzPts val="3000"/>
              <a:buNone/>
              <a:defRPr>
                <a:solidFill>
                  <a:schemeClr val="dk1"/>
                </a:solidFill>
              </a:defRPr>
            </a:lvl4pPr>
            <a:lvl5pPr lvl="4" algn="ctr">
              <a:lnSpc>
                <a:spcPct val="100000"/>
              </a:lnSpc>
              <a:spcBef>
                <a:spcPts val="0"/>
              </a:spcBef>
              <a:spcAft>
                <a:spcPts val="0"/>
              </a:spcAft>
              <a:buClr>
                <a:schemeClr val="dk1"/>
              </a:buClr>
              <a:buSzPts val="3000"/>
              <a:buNone/>
              <a:defRPr>
                <a:solidFill>
                  <a:schemeClr val="dk1"/>
                </a:solidFill>
              </a:defRPr>
            </a:lvl5pPr>
            <a:lvl6pPr lvl="5" algn="ctr">
              <a:lnSpc>
                <a:spcPct val="100000"/>
              </a:lnSpc>
              <a:spcBef>
                <a:spcPts val="0"/>
              </a:spcBef>
              <a:spcAft>
                <a:spcPts val="0"/>
              </a:spcAft>
              <a:buClr>
                <a:schemeClr val="dk1"/>
              </a:buClr>
              <a:buSzPts val="3000"/>
              <a:buNone/>
              <a:defRPr>
                <a:solidFill>
                  <a:schemeClr val="dk1"/>
                </a:solidFill>
              </a:defRPr>
            </a:lvl6pPr>
            <a:lvl7pPr lvl="6" algn="ctr">
              <a:lnSpc>
                <a:spcPct val="100000"/>
              </a:lnSpc>
              <a:spcBef>
                <a:spcPts val="0"/>
              </a:spcBef>
              <a:spcAft>
                <a:spcPts val="0"/>
              </a:spcAft>
              <a:buClr>
                <a:schemeClr val="dk1"/>
              </a:buClr>
              <a:buSzPts val="3000"/>
              <a:buNone/>
              <a:defRPr>
                <a:solidFill>
                  <a:schemeClr val="dk1"/>
                </a:solidFill>
              </a:defRPr>
            </a:lvl7pPr>
            <a:lvl8pPr lvl="7" algn="ctr">
              <a:lnSpc>
                <a:spcPct val="100000"/>
              </a:lnSpc>
              <a:spcBef>
                <a:spcPts val="0"/>
              </a:spcBef>
              <a:spcAft>
                <a:spcPts val="0"/>
              </a:spcAft>
              <a:buClr>
                <a:schemeClr val="dk1"/>
              </a:buClr>
              <a:buSzPts val="3000"/>
              <a:buNone/>
              <a:defRPr>
                <a:solidFill>
                  <a:schemeClr val="dk1"/>
                </a:solidFill>
              </a:defRPr>
            </a:lvl8pPr>
            <a:lvl9pPr lvl="8" algn="ctr">
              <a:lnSpc>
                <a:spcPct val="100000"/>
              </a:lnSpc>
              <a:spcBef>
                <a:spcPts val="0"/>
              </a:spcBef>
              <a:spcAft>
                <a:spcPts val="0"/>
              </a:spcAft>
              <a:buClr>
                <a:schemeClr val="dk1"/>
              </a:buClr>
              <a:buSzPts val="3000"/>
              <a:buNone/>
              <a:defRPr>
                <a:solidFill>
                  <a:schemeClr val="dk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812250" y="1103700"/>
            <a:ext cx="7519500" cy="293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7200"/>
              <a:buNone/>
              <a:defRPr sz="7200">
                <a:solidFill>
                  <a:schemeClr val="dk2"/>
                </a:solidFill>
              </a:defRPr>
            </a:lvl1pPr>
            <a:lvl2pPr lvl="1" algn="l">
              <a:lnSpc>
                <a:spcPct val="100000"/>
              </a:lnSpc>
              <a:spcBef>
                <a:spcPts val="0"/>
              </a:spcBef>
              <a:spcAft>
                <a:spcPts val="0"/>
              </a:spcAft>
              <a:buClr>
                <a:schemeClr val="dk1"/>
              </a:buClr>
              <a:buSzPts val="4000"/>
              <a:buNone/>
              <a:defRPr sz="4000">
                <a:solidFill>
                  <a:schemeClr val="dk1"/>
                </a:solidFill>
              </a:defRPr>
            </a:lvl2pPr>
            <a:lvl3pPr lvl="2" algn="l">
              <a:lnSpc>
                <a:spcPct val="100000"/>
              </a:lnSpc>
              <a:spcBef>
                <a:spcPts val="0"/>
              </a:spcBef>
              <a:spcAft>
                <a:spcPts val="0"/>
              </a:spcAft>
              <a:buClr>
                <a:schemeClr val="dk1"/>
              </a:buClr>
              <a:buSzPts val="4000"/>
              <a:buNone/>
              <a:defRPr sz="4000">
                <a:solidFill>
                  <a:schemeClr val="dk1"/>
                </a:solidFill>
              </a:defRPr>
            </a:lvl3pPr>
            <a:lvl4pPr lvl="3" algn="l">
              <a:lnSpc>
                <a:spcPct val="100000"/>
              </a:lnSpc>
              <a:spcBef>
                <a:spcPts val="0"/>
              </a:spcBef>
              <a:spcAft>
                <a:spcPts val="0"/>
              </a:spcAft>
              <a:buClr>
                <a:schemeClr val="dk1"/>
              </a:buClr>
              <a:buSzPts val="4000"/>
              <a:buNone/>
              <a:defRPr sz="4000">
                <a:solidFill>
                  <a:schemeClr val="dk1"/>
                </a:solidFill>
              </a:defRPr>
            </a:lvl4pPr>
            <a:lvl5pPr lvl="4" algn="l">
              <a:lnSpc>
                <a:spcPct val="100000"/>
              </a:lnSpc>
              <a:spcBef>
                <a:spcPts val="0"/>
              </a:spcBef>
              <a:spcAft>
                <a:spcPts val="0"/>
              </a:spcAft>
              <a:buClr>
                <a:schemeClr val="dk1"/>
              </a:buClr>
              <a:buSzPts val="4000"/>
              <a:buNone/>
              <a:defRPr sz="4000">
                <a:solidFill>
                  <a:schemeClr val="dk1"/>
                </a:solidFill>
              </a:defRPr>
            </a:lvl5pPr>
            <a:lvl6pPr lvl="5" algn="l">
              <a:lnSpc>
                <a:spcPct val="100000"/>
              </a:lnSpc>
              <a:spcBef>
                <a:spcPts val="0"/>
              </a:spcBef>
              <a:spcAft>
                <a:spcPts val="0"/>
              </a:spcAft>
              <a:buClr>
                <a:schemeClr val="dk1"/>
              </a:buClr>
              <a:buSzPts val="4000"/>
              <a:buNone/>
              <a:defRPr sz="4000">
                <a:solidFill>
                  <a:schemeClr val="dk1"/>
                </a:solidFill>
              </a:defRPr>
            </a:lvl6pPr>
            <a:lvl7pPr lvl="6" algn="l">
              <a:lnSpc>
                <a:spcPct val="100000"/>
              </a:lnSpc>
              <a:spcBef>
                <a:spcPts val="0"/>
              </a:spcBef>
              <a:spcAft>
                <a:spcPts val="0"/>
              </a:spcAft>
              <a:buClr>
                <a:schemeClr val="dk1"/>
              </a:buClr>
              <a:buSzPts val="4000"/>
              <a:buNone/>
              <a:defRPr sz="4000">
                <a:solidFill>
                  <a:schemeClr val="dk1"/>
                </a:solidFill>
              </a:defRPr>
            </a:lvl7pPr>
            <a:lvl8pPr lvl="7" algn="l">
              <a:lnSpc>
                <a:spcPct val="100000"/>
              </a:lnSpc>
              <a:spcBef>
                <a:spcPts val="0"/>
              </a:spcBef>
              <a:spcAft>
                <a:spcPts val="0"/>
              </a:spcAft>
              <a:buClr>
                <a:schemeClr val="dk1"/>
              </a:buClr>
              <a:buSzPts val="4000"/>
              <a:buNone/>
              <a:defRPr sz="4000">
                <a:solidFill>
                  <a:schemeClr val="dk1"/>
                </a:solidFill>
              </a:defRPr>
            </a:lvl8pPr>
            <a:lvl9pPr lvl="8" algn="l">
              <a:lnSpc>
                <a:spcPct val="100000"/>
              </a:lnSpc>
              <a:spcBef>
                <a:spcPts val="0"/>
              </a:spcBef>
              <a:spcAft>
                <a:spcPts val="0"/>
              </a:spcAft>
              <a:buClr>
                <a:schemeClr val="dk1"/>
              </a:buClr>
              <a:buSzPts val="4000"/>
              <a:buNone/>
              <a:defRPr sz="4000">
                <a:solidFill>
                  <a:schemeClr val="dk1"/>
                </a:solidFill>
              </a:defRPr>
            </a:lvl9pPr>
          </a:lstStyle>
          <a:p>
            <a:endParaRPr/>
          </a:p>
        </p:txBody>
      </p:sp>
      <p:sp>
        <p:nvSpPr>
          <p:cNvPr id="125" name="Google Shape;125;p18"/>
          <p:cNvSpPr/>
          <p:nvPr/>
        </p:nvSpPr>
        <p:spPr>
          <a:xfrm>
            <a:off x="307500" y="218859"/>
            <a:ext cx="8376600" cy="45570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8"/>
          <p:cNvSpPr/>
          <p:nvPr/>
        </p:nvSpPr>
        <p:spPr>
          <a:xfrm>
            <a:off x="459900" y="367641"/>
            <a:ext cx="8376600" cy="4557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
  <p:cSld name="CUSTOM_29">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19"/>
          <p:cNvSpPr/>
          <p:nvPr/>
        </p:nvSpPr>
        <p:spPr>
          <a:xfrm>
            <a:off x="558725" y="394525"/>
            <a:ext cx="8103300" cy="4343700"/>
          </a:xfrm>
          <a:prstGeom prst="rect">
            <a:avLst/>
          </a:prstGeom>
          <a:solidFill>
            <a:schemeClr val="dk1"/>
          </a:solidFill>
          <a:ln>
            <a:noFill/>
          </a:ln>
          <a:effectLst>
            <a:outerShdw blurRad="614363" dist="504825" dir="9420000" algn="bl" rotWithShape="0">
              <a:srgbClr val="000000">
                <a:alpha val="6862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9"/>
          <p:cNvSpPr txBox="1">
            <a:spLocks noGrp="1"/>
          </p:cNvSpPr>
          <p:nvPr>
            <p:ph type="title"/>
          </p:nvPr>
        </p:nvSpPr>
        <p:spPr>
          <a:xfrm>
            <a:off x="1043779" y="1754375"/>
            <a:ext cx="18975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800"/>
              <a:buNone/>
              <a:defRPr sz="1800">
                <a:solidFill>
                  <a:schemeClr val="dk2"/>
                </a:solidFill>
              </a:defRPr>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30" name="Google Shape;130;p19"/>
          <p:cNvSpPr txBox="1">
            <a:spLocks noGrp="1"/>
          </p:cNvSpPr>
          <p:nvPr>
            <p:ph type="subTitle" idx="1"/>
          </p:nvPr>
        </p:nvSpPr>
        <p:spPr>
          <a:xfrm>
            <a:off x="1059229" y="2064083"/>
            <a:ext cx="1866600" cy="5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400"/>
              <a:buNone/>
              <a:defRPr>
                <a:solidFill>
                  <a:schemeClr val="dk2"/>
                </a:solidFill>
              </a:defRPr>
            </a:lvl1pPr>
            <a:lvl2pPr lvl="1" algn="ctr">
              <a:lnSpc>
                <a:spcPct val="100000"/>
              </a:lnSpc>
              <a:spcBef>
                <a:spcPts val="0"/>
              </a:spcBef>
              <a:spcAft>
                <a:spcPts val="0"/>
              </a:spcAft>
              <a:buClr>
                <a:schemeClr val="dk2"/>
              </a:buClr>
              <a:buSzPts val="1400"/>
              <a:buNone/>
              <a:defRPr>
                <a:solidFill>
                  <a:schemeClr val="dk2"/>
                </a:solidFill>
              </a:defRPr>
            </a:lvl2pPr>
            <a:lvl3pPr lvl="2" algn="ctr">
              <a:lnSpc>
                <a:spcPct val="100000"/>
              </a:lnSpc>
              <a:spcBef>
                <a:spcPts val="0"/>
              </a:spcBef>
              <a:spcAft>
                <a:spcPts val="0"/>
              </a:spcAft>
              <a:buClr>
                <a:schemeClr val="dk2"/>
              </a:buClr>
              <a:buSzPts val="1400"/>
              <a:buNone/>
              <a:defRPr>
                <a:solidFill>
                  <a:schemeClr val="dk2"/>
                </a:solidFill>
              </a:defRPr>
            </a:lvl3pPr>
            <a:lvl4pPr lvl="3" algn="ctr">
              <a:lnSpc>
                <a:spcPct val="100000"/>
              </a:lnSpc>
              <a:spcBef>
                <a:spcPts val="0"/>
              </a:spcBef>
              <a:spcAft>
                <a:spcPts val="0"/>
              </a:spcAft>
              <a:buClr>
                <a:schemeClr val="dk2"/>
              </a:buClr>
              <a:buSzPts val="1400"/>
              <a:buNone/>
              <a:defRPr>
                <a:solidFill>
                  <a:schemeClr val="dk2"/>
                </a:solidFill>
              </a:defRPr>
            </a:lvl4pPr>
            <a:lvl5pPr lvl="4" algn="ctr">
              <a:lnSpc>
                <a:spcPct val="100000"/>
              </a:lnSpc>
              <a:spcBef>
                <a:spcPts val="0"/>
              </a:spcBef>
              <a:spcAft>
                <a:spcPts val="0"/>
              </a:spcAft>
              <a:buClr>
                <a:schemeClr val="dk2"/>
              </a:buClr>
              <a:buSzPts val="1400"/>
              <a:buNone/>
              <a:defRPr>
                <a:solidFill>
                  <a:schemeClr val="dk2"/>
                </a:solidFill>
              </a:defRPr>
            </a:lvl5pPr>
            <a:lvl6pPr lvl="5" algn="ctr">
              <a:lnSpc>
                <a:spcPct val="100000"/>
              </a:lnSpc>
              <a:spcBef>
                <a:spcPts val="0"/>
              </a:spcBef>
              <a:spcAft>
                <a:spcPts val="0"/>
              </a:spcAft>
              <a:buClr>
                <a:schemeClr val="dk2"/>
              </a:buClr>
              <a:buSzPts val="1400"/>
              <a:buNone/>
              <a:defRPr>
                <a:solidFill>
                  <a:schemeClr val="dk2"/>
                </a:solidFill>
              </a:defRPr>
            </a:lvl6pPr>
            <a:lvl7pPr lvl="6" algn="ctr">
              <a:lnSpc>
                <a:spcPct val="100000"/>
              </a:lnSpc>
              <a:spcBef>
                <a:spcPts val="0"/>
              </a:spcBef>
              <a:spcAft>
                <a:spcPts val="0"/>
              </a:spcAft>
              <a:buClr>
                <a:schemeClr val="dk2"/>
              </a:buClr>
              <a:buSzPts val="1400"/>
              <a:buNone/>
              <a:defRPr>
                <a:solidFill>
                  <a:schemeClr val="dk2"/>
                </a:solidFill>
              </a:defRPr>
            </a:lvl7pPr>
            <a:lvl8pPr lvl="7" algn="ctr">
              <a:lnSpc>
                <a:spcPct val="100000"/>
              </a:lnSpc>
              <a:spcBef>
                <a:spcPts val="0"/>
              </a:spcBef>
              <a:spcAft>
                <a:spcPts val="0"/>
              </a:spcAft>
              <a:buClr>
                <a:schemeClr val="dk2"/>
              </a:buClr>
              <a:buSzPts val="1400"/>
              <a:buNone/>
              <a:defRPr>
                <a:solidFill>
                  <a:schemeClr val="dk2"/>
                </a:solidFill>
              </a:defRPr>
            </a:lvl8pPr>
            <a:lvl9pPr lvl="8" algn="ctr">
              <a:lnSpc>
                <a:spcPct val="100000"/>
              </a:lnSpc>
              <a:spcBef>
                <a:spcPts val="0"/>
              </a:spcBef>
              <a:spcAft>
                <a:spcPts val="0"/>
              </a:spcAft>
              <a:buClr>
                <a:schemeClr val="dk2"/>
              </a:buClr>
              <a:buSzPts val="1400"/>
              <a:buNone/>
              <a:defRPr>
                <a:solidFill>
                  <a:schemeClr val="dk2"/>
                </a:solidFill>
              </a:defRPr>
            </a:lvl9pPr>
          </a:lstStyle>
          <a:p>
            <a:endParaRPr/>
          </a:p>
        </p:txBody>
      </p:sp>
      <p:sp>
        <p:nvSpPr>
          <p:cNvPr id="131" name="Google Shape;131;p19"/>
          <p:cNvSpPr txBox="1">
            <a:spLocks noGrp="1"/>
          </p:cNvSpPr>
          <p:nvPr>
            <p:ph type="title" idx="2"/>
          </p:nvPr>
        </p:nvSpPr>
        <p:spPr>
          <a:xfrm>
            <a:off x="1043779" y="3204651"/>
            <a:ext cx="18975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800"/>
              <a:buNone/>
              <a:defRPr sz="1800">
                <a:solidFill>
                  <a:schemeClr val="dk2"/>
                </a:solidFill>
              </a:defRPr>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32" name="Google Shape;132;p19"/>
          <p:cNvSpPr txBox="1">
            <a:spLocks noGrp="1"/>
          </p:cNvSpPr>
          <p:nvPr>
            <p:ph type="subTitle" idx="3"/>
          </p:nvPr>
        </p:nvSpPr>
        <p:spPr>
          <a:xfrm>
            <a:off x="1059229" y="3538242"/>
            <a:ext cx="1866600" cy="5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400"/>
              <a:buNone/>
              <a:defRPr>
                <a:solidFill>
                  <a:schemeClr val="dk2"/>
                </a:solidFill>
              </a:defRPr>
            </a:lvl1pPr>
            <a:lvl2pPr lvl="1" algn="ctr">
              <a:lnSpc>
                <a:spcPct val="100000"/>
              </a:lnSpc>
              <a:spcBef>
                <a:spcPts val="0"/>
              </a:spcBef>
              <a:spcAft>
                <a:spcPts val="0"/>
              </a:spcAft>
              <a:buClr>
                <a:schemeClr val="dk2"/>
              </a:buClr>
              <a:buSzPts val="1400"/>
              <a:buNone/>
              <a:defRPr>
                <a:solidFill>
                  <a:schemeClr val="dk2"/>
                </a:solidFill>
              </a:defRPr>
            </a:lvl2pPr>
            <a:lvl3pPr lvl="2" algn="ctr">
              <a:lnSpc>
                <a:spcPct val="100000"/>
              </a:lnSpc>
              <a:spcBef>
                <a:spcPts val="0"/>
              </a:spcBef>
              <a:spcAft>
                <a:spcPts val="0"/>
              </a:spcAft>
              <a:buClr>
                <a:schemeClr val="dk2"/>
              </a:buClr>
              <a:buSzPts val="1400"/>
              <a:buNone/>
              <a:defRPr>
                <a:solidFill>
                  <a:schemeClr val="dk2"/>
                </a:solidFill>
              </a:defRPr>
            </a:lvl3pPr>
            <a:lvl4pPr lvl="3" algn="ctr">
              <a:lnSpc>
                <a:spcPct val="100000"/>
              </a:lnSpc>
              <a:spcBef>
                <a:spcPts val="0"/>
              </a:spcBef>
              <a:spcAft>
                <a:spcPts val="0"/>
              </a:spcAft>
              <a:buClr>
                <a:schemeClr val="dk2"/>
              </a:buClr>
              <a:buSzPts val="1400"/>
              <a:buNone/>
              <a:defRPr>
                <a:solidFill>
                  <a:schemeClr val="dk2"/>
                </a:solidFill>
              </a:defRPr>
            </a:lvl4pPr>
            <a:lvl5pPr lvl="4" algn="ctr">
              <a:lnSpc>
                <a:spcPct val="100000"/>
              </a:lnSpc>
              <a:spcBef>
                <a:spcPts val="0"/>
              </a:spcBef>
              <a:spcAft>
                <a:spcPts val="0"/>
              </a:spcAft>
              <a:buClr>
                <a:schemeClr val="dk2"/>
              </a:buClr>
              <a:buSzPts val="1400"/>
              <a:buNone/>
              <a:defRPr>
                <a:solidFill>
                  <a:schemeClr val="dk2"/>
                </a:solidFill>
              </a:defRPr>
            </a:lvl5pPr>
            <a:lvl6pPr lvl="5" algn="ctr">
              <a:lnSpc>
                <a:spcPct val="100000"/>
              </a:lnSpc>
              <a:spcBef>
                <a:spcPts val="0"/>
              </a:spcBef>
              <a:spcAft>
                <a:spcPts val="0"/>
              </a:spcAft>
              <a:buClr>
                <a:schemeClr val="dk2"/>
              </a:buClr>
              <a:buSzPts val="1400"/>
              <a:buNone/>
              <a:defRPr>
                <a:solidFill>
                  <a:schemeClr val="dk2"/>
                </a:solidFill>
              </a:defRPr>
            </a:lvl6pPr>
            <a:lvl7pPr lvl="6" algn="ctr">
              <a:lnSpc>
                <a:spcPct val="100000"/>
              </a:lnSpc>
              <a:spcBef>
                <a:spcPts val="0"/>
              </a:spcBef>
              <a:spcAft>
                <a:spcPts val="0"/>
              </a:spcAft>
              <a:buClr>
                <a:schemeClr val="dk2"/>
              </a:buClr>
              <a:buSzPts val="1400"/>
              <a:buNone/>
              <a:defRPr>
                <a:solidFill>
                  <a:schemeClr val="dk2"/>
                </a:solidFill>
              </a:defRPr>
            </a:lvl7pPr>
            <a:lvl8pPr lvl="7" algn="ctr">
              <a:lnSpc>
                <a:spcPct val="100000"/>
              </a:lnSpc>
              <a:spcBef>
                <a:spcPts val="0"/>
              </a:spcBef>
              <a:spcAft>
                <a:spcPts val="0"/>
              </a:spcAft>
              <a:buClr>
                <a:schemeClr val="dk2"/>
              </a:buClr>
              <a:buSzPts val="1400"/>
              <a:buNone/>
              <a:defRPr>
                <a:solidFill>
                  <a:schemeClr val="dk2"/>
                </a:solidFill>
              </a:defRPr>
            </a:lvl8pPr>
            <a:lvl9pPr lvl="8" algn="ctr">
              <a:lnSpc>
                <a:spcPct val="100000"/>
              </a:lnSpc>
              <a:spcBef>
                <a:spcPts val="0"/>
              </a:spcBef>
              <a:spcAft>
                <a:spcPts val="0"/>
              </a:spcAft>
              <a:buClr>
                <a:schemeClr val="dk2"/>
              </a:buClr>
              <a:buSzPts val="1400"/>
              <a:buNone/>
              <a:defRPr>
                <a:solidFill>
                  <a:schemeClr val="dk2"/>
                </a:solidFill>
              </a:defRPr>
            </a:lvl9pPr>
          </a:lstStyle>
          <a:p>
            <a:endParaRPr/>
          </a:p>
        </p:txBody>
      </p:sp>
      <p:sp>
        <p:nvSpPr>
          <p:cNvPr id="133" name="Google Shape;133;p19"/>
          <p:cNvSpPr txBox="1">
            <a:spLocks noGrp="1"/>
          </p:cNvSpPr>
          <p:nvPr>
            <p:ph type="title" idx="4"/>
          </p:nvPr>
        </p:nvSpPr>
        <p:spPr>
          <a:xfrm>
            <a:off x="3631360" y="1754375"/>
            <a:ext cx="18819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800"/>
              <a:buNone/>
              <a:defRPr sz="1800">
                <a:solidFill>
                  <a:schemeClr val="dk2"/>
                </a:solidFill>
              </a:defRPr>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34" name="Google Shape;134;p19"/>
          <p:cNvSpPr txBox="1">
            <a:spLocks noGrp="1"/>
          </p:cNvSpPr>
          <p:nvPr>
            <p:ph type="subTitle" idx="5"/>
          </p:nvPr>
        </p:nvSpPr>
        <p:spPr>
          <a:xfrm>
            <a:off x="3639010" y="2064076"/>
            <a:ext cx="1866600" cy="5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400"/>
              <a:buNone/>
              <a:defRPr>
                <a:solidFill>
                  <a:schemeClr val="dk2"/>
                </a:solidFill>
              </a:defRPr>
            </a:lvl1pPr>
            <a:lvl2pPr lvl="1" algn="ctr">
              <a:lnSpc>
                <a:spcPct val="100000"/>
              </a:lnSpc>
              <a:spcBef>
                <a:spcPts val="0"/>
              </a:spcBef>
              <a:spcAft>
                <a:spcPts val="0"/>
              </a:spcAft>
              <a:buClr>
                <a:schemeClr val="dk2"/>
              </a:buClr>
              <a:buSzPts val="1400"/>
              <a:buNone/>
              <a:defRPr>
                <a:solidFill>
                  <a:schemeClr val="dk2"/>
                </a:solidFill>
              </a:defRPr>
            </a:lvl2pPr>
            <a:lvl3pPr lvl="2" algn="ctr">
              <a:lnSpc>
                <a:spcPct val="100000"/>
              </a:lnSpc>
              <a:spcBef>
                <a:spcPts val="0"/>
              </a:spcBef>
              <a:spcAft>
                <a:spcPts val="0"/>
              </a:spcAft>
              <a:buClr>
                <a:schemeClr val="dk2"/>
              </a:buClr>
              <a:buSzPts val="1400"/>
              <a:buNone/>
              <a:defRPr>
                <a:solidFill>
                  <a:schemeClr val="dk2"/>
                </a:solidFill>
              </a:defRPr>
            </a:lvl3pPr>
            <a:lvl4pPr lvl="3" algn="ctr">
              <a:lnSpc>
                <a:spcPct val="100000"/>
              </a:lnSpc>
              <a:spcBef>
                <a:spcPts val="0"/>
              </a:spcBef>
              <a:spcAft>
                <a:spcPts val="0"/>
              </a:spcAft>
              <a:buClr>
                <a:schemeClr val="dk2"/>
              </a:buClr>
              <a:buSzPts val="1400"/>
              <a:buNone/>
              <a:defRPr>
                <a:solidFill>
                  <a:schemeClr val="dk2"/>
                </a:solidFill>
              </a:defRPr>
            </a:lvl4pPr>
            <a:lvl5pPr lvl="4" algn="ctr">
              <a:lnSpc>
                <a:spcPct val="100000"/>
              </a:lnSpc>
              <a:spcBef>
                <a:spcPts val="0"/>
              </a:spcBef>
              <a:spcAft>
                <a:spcPts val="0"/>
              </a:spcAft>
              <a:buClr>
                <a:schemeClr val="dk2"/>
              </a:buClr>
              <a:buSzPts val="1400"/>
              <a:buNone/>
              <a:defRPr>
                <a:solidFill>
                  <a:schemeClr val="dk2"/>
                </a:solidFill>
              </a:defRPr>
            </a:lvl5pPr>
            <a:lvl6pPr lvl="5" algn="ctr">
              <a:lnSpc>
                <a:spcPct val="100000"/>
              </a:lnSpc>
              <a:spcBef>
                <a:spcPts val="0"/>
              </a:spcBef>
              <a:spcAft>
                <a:spcPts val="0"/>
              </a:spcAft>
              <a:buClr>
                <a:schemeClr val="dk2"/>
              </a:buClr>
              <a:buSzPts val="1400"/>
              <a:buNone/>
              <a:defRPr>
                <a:solidFill>
                  <a:schemeClr val="dk2"/>
                </a:solidFill>
              </a:defRPr>
            </a:lvl6pPr>
            <a:lvl7pPr lvl="6" algn="ctr">
              <a:lnSpc>
                <a:spcPct val="100000"/>
              </a:lnSpc>
              <a:spcBef>
                <a:spcPts val="0"/>
              </a:spcBef>
              <a:spcAft>
                <a:spcPts val="0"/>
              </a:spcAft>
              <a:buClr>
                <a:schemeClr val="dk2"/>
              </a:buClr>
              <a:buSzPts val="1400"/>
              <a:buNone/>
              <a:defRPr>
                <a:solidFill>
                  <a:schemeClr val="dk2"/>
                </a:solidFill>
              </a:defRPr>
            </a:lvl7pPr>
            <a:lvl8pPr lvl="7" algn="ctr">
              <a:lnSpc>
                <a:spcPct val="100000"/>
              </a:lnSpc>
              <a:spcBef>
                <a:spcPts val="0"/>
              </a:spcBef>
              <a:spcAft>
                <a:spcPts val="0"/>
              </a:spcAft>
              <a:buClr>
                <a:schemeClr val="dk2"/>
              </a:buClr>
              <a:buSzPts val="1400"/>
              <a:buNone/>
              <a:defRPr>
                <a:solidFill>
                  <a:schemeClr val="dk2"/>
                </a:solidFill>
              </a:defRPr>
            </a:lvl8pPr>
            <a:lvl9pPr lvl="8" algn="ctr">
              <a:lnSpc>
                <a:spcPct val="100000"/>
              </a:lnSpc>
              <a:spcBef>
                <a:spcPts val="0"/>
              </a:spcBef>
              <a:spcAft>
                <a:spcPts val="0"/>
              </a:spcAft>
              <a:buClr>
                <a:schemeClr val="dk2"/>
              </a:buClr>
              <a:buSzPts val="1400"/>
              <a:buNone/>
              <a:defRPr>
                <a:solidFill>
                  <a:schemeClr val="dk2"/>
                </a:solidFill>
              </a:defRPr>
            </a:lvl9pPr>
          </a:lstStyle>
          <a:p>
            <a:endParaRPr/>
          </a:p>
        </p:txBody>
      </p:sp>
      <p:sp>
        <p:nvSpPr>
          <p:cNvPr id="135" name="Google Shape;135;p19"/>
          <p:cNvSpPr txBox="1">
            <a:spLocks noGrp="1"/>
          </p:cNvSpPr>
          <p:nvPr>
            <p:ph type="title" idx="6"/>
          </p:nvPr>
        </p:nvSpPr>
        <p:spPr>
          <a:xfrm>
            <a:off x="3631360" y="3204651"/>
            <a:ext cx="18819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800"/>
              <a:buNone/>
              <a:defRPr sz="1800">
                <a:solidFill>
                  <a:schemeClr val="dk2"/>
                </a:solidFill>
              </a:defRPr>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36" name="Google Shape;136;p19"/>
          <p:cNvSpPr txBox="1">
            <a:spLocks noGrp="1"/>
          </p:cNvSpPr>
          <p:nvPr>
            <p:ph type="subTitle" idx="7"/>
          </p:nvPr>
        </p:nvSpPr>
        <p:spPr>
          <a:xfrm>
            <a:off x="3639010" y="3538242"/>
            <a:ext cx="1866600" cy="5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400"/>
              <a:buNone/>
              <a:defRPr>
                <a:solidFill>
                  <a:schemeClr val="dk2"/>
                </a:solidFill>
              </a:defRPr>
            </a:lvl1pPr>
            <a:lvl2pPr lvl="1" algn="ctr">
              <a:lnSpc>
                <a:spcPct val="100000"/>
              </a:lnSpc>
              <a:spcBef>
                <a:spcPts val="0"/>
              </a:spcBef>
              <a:spcAft>
                <a:spcPts val="0"/>
              </a:spcAft>
              <a:buClr>
                <a:schemeClr val="dk2"/>
              </a:buClr>
              <a:buSzPts val="1400"/>
              <a:buNone/>
              <a:defRPr>
                <a:solidFill>
                  <a:schemeClr val="dk2"/>
                </a:solidFill>
              </a:defRPr>
            </a:lvl2pPr>
            <a:lvl3pPr lvl="2" algn="ctr">
              <a:lnSpc>
                <a:spcPct val="100000"/>
              </a:lnSpc>
              <a:spcBef>
                <a:spcPts val="0"/>
              </a:spcBef>
              <a:spcAft>
                <a:spcPts val="0"/>
              </a:spcAft>
              <a:buClr>
                <a:schemeClr val="dk2"/>
              </a:buClr>
              <a:buSzPts val="1400"/>
              <a:buNone/>
              <a:defRPr>
                <a:solidFill>
                  <a:schemeClr val="dk2"/>
                </a:solidFill>
              </a:defRPr>
            </a:lvl3pPr>
            <a:lvl4pPr lvl="3" algn="ctr">
              <a:lnSpc>
                <a:spcPct val="100000"/>
              </a:lnSpc>
              <a:spcBef>
                <a:spcPts val="0"/>
              </a:spcBef>
              <a:spcAft>
                <a:spcPts val="0"/>
              </a:spcAft>
              <a:buClr>
                <a:schemeClr val="dk2"/>
              </a:buClr>
              <a:buSzPts val="1400"/>
              <a:buNone/>
              <a:defRPr>
                <a:solidFill>
                  <a:schemeClr val="dk2"/>
                </a:solidFill>
              </a:defRPr>
            </a:lvl4pPr>
            <a:lvl5pPr lvl="4" algn="ctr">
              <a:lnSpc>
                <a:spcPct val="100000"/>
              </a:lnSpc>
              <a:spcBef>
                <a:spcPts val="0"/>
              </a:spcBef>
              <a:spcAft>
                <a:spcPts val="0"/>
              </a:spcAft>
              <a:buClr>
                <a:schemeClr val="dk2"/>
              </a:buClr>
              <a:buSzPts val="1400"/>
              <a:buNone/>
              <a:defRPr>
                <a:solidFill>
                  <a:schemeClr val="dk2"/>
                </a:solidFill>
              </a:defRPr>
            </a:lvl5pPr>
            <a:lvl6pPr lvl="5" algn="ctr">
              <a:lnSpc>
                <a:spcPct val="100000"/>
              </a:lnSpc>
              <a:spcBef>
                <a:spcPts val="0"/>
              </a:spcBef>
              <a:spcAft>
                <a:spcPts val="0"/>
              </a:spcAft>
              <a:buClr>
                <a:schemeClr val="dk2"/>
              </a:buClr>
              <a:buSzPts val="1400"/>
              <a:buNone/>
              <a:defRPr>
                <a:solidFill>
                  <a:schemeClr val="dk2"/>
                </a:solidFill>
              </a:defRPr>
            </a:lvl6pPr>
            <a:lvl7pPr lvl="6" algn="ctr">
              <a:lnSpc>
                <a:spcPct val="100000"/>
              </a:lnSpc>
              <a:spcBef>
                <a:spcPts val="0"/>
              </a:spcBef>
              <a:spcAft>
                <a:spcPts val="0"/>
              </a:spcAft>
              <a:buClr>
                <a:schemeClr val="dk2"/>
              </a:buClr>
              <a:buSzPts val="1400"/>
              <a:buNone/>
              <a:defRPr>
                <a:solidFill>
                  <a:schemeClr val="dk2"/>
                </a:solidFill>
              </a:defRPr>
            </a:lvl7pPr>
            <a:lvl8pPr lvl="7" algn="ctr">
              <a:lnSpc>
                <a:spcPct val="100000"/>
              </a:lnSpc>
              <a:spcBef>
                <a:spcPts val="0"/>
              </a:spcBef>
              <a:spcAft>
                <a:spcPts val="0"/>
              </a:spcAft>
              <a:buClr>
                <a:schemeClr val="dk2"/>
              </a:buClr>
              <a:buSzPts val="1400"/>
              <a:buNone/>
              <a:defRPr>
                <a:solidFill>
                  <a:schemeClr val="dk2"/>
                </a:solidFill>
              </a:defRPr>
            </a:lvl8pPr>
            <a:lvl9pPr lvl="8" algn="ctr">
              <a:lnSpc>
                <a:spcPct val="100000"/>
              </a:lnSpc>
              <a:spcBef>
                <a:spcPts val="0"/>
              </a:spcBef>
              <a:spcAft>
                <a:spcPts val="0"/>
              </a:spcAft>
              <a:buClr>
                <a:schemeClr val="dk2"/>
              </a:buClr>
              <a:buSzPts val="1400"/>
              <a:buNone/>
              <a:defRPr>
                <a:solidFill>
                  <a:schemeClr val="dk2"/>
                </a:solidFill>
              </a:defRPr>
            </a:lvl9pPr>
          </a:lstStyle>
          <a:p>
            <a:endParaRPr/>
          </a:p>
        </p:txBody>
      </p:sp>
      <p:sp>
        <p:nvSpPr>
          <p:cNvPr id="137" name="Google Shape;137;p19"/>
          <p:cNvSpPr txBox="1">
            <a:spLocks noGrp="1"/>
          </p:cNvSpPr>
          <p:nvPr>
            <p:ph type="title" idx="8"/>
          </p:nvPr>
        </p:nvSpPr>
        <p:spPr>
          <a:xfrm>
            <a:off x="6215127" y="1754375"/>
            <a:ext cx="18756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800"/>
              <a:buNone/>
              <a:defRPr sz="1800">
                <a:solidFill>
                  <a:schemeClr val="dk2"/>
                </a:solidFill>
              </a:defRPr>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38" name="Google Shape;138;p19"/>
          <p:cNvSpPr txBox="1">
            <a:spLocks noGrp="1"/>
          </p:cNvSpPr>
          <p:nvPr>
            <p:ph type="subTitle" idx="9"/>
          </p:nvPr>
        </p:nvSpPr>
        <p:spPr>
          <a:xfrm>
            <a:off x="6219627" y="2064076"/>
            <a:ext cx="1866600" cy="5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400"/>
              <a:buNone/>
              <a:defRPr>
                <a:solidFill>
                  <a:schemeClr val="dk2"/>
                </a:solidFill>
              </a:defRPr>
            </a:lvl1pPr>
            <a:lvl2pPr lvl="1" algn="ctr">
              <a:lnSpc>
                <a:spcPct val="100000"/>
              </a:lnSpc>
              <a:spcBef>
                <a:spcPts val="0"/>
              </a:spcBef>
              <a:spcAft>
                <a:spcPts val="0"/>
              </a:spcAft>
              <a:buClr>
                <a:schemeClr val="dk2"/>
              </a:buClr>
              <a:buSzPts val="1400"/>
              <a:buNone/>
              <a:defRPr>
                <a:solidFill>
                  <a:schemeClr val="dk2"/>
                </a:solidFill>
              </a:defRPr>
            </a:lvl2pPr>
            <a:lvl3pPr lvl="2" algn="ctr">
              <a:lnSpc>
                <a:spcPct val="100000"/>
              </a:lnSpc>
              <a:spcBef>
                <a:spcPts val="0"/>
              </a:spcBef>
              <a:spcAft>
                <a:spcPts val="0"/>
              </a:spcAft>
              <a:buClr>
                <a:schemeClr val="dk2"/>
              </a:buClr>
              <a:buSzPts val="1400"/>
              <a:buNone/>
              <a:defRPr>
                <a:solidFill>
                  <a:schemeClr val="dk2"/>
                </a:solidFill>
              </a:defRPr>
            </a:lvl3pPr>
            <a:lvl4pPr lvl="3" algn="ctr">
              <a:lnSpc>
                <a:spcPct val="100000"/>
              </a:lnSpc>
              <a:spcBef>
                <a:spcPts val="0"/>
              </a:spcBef>
              <a:spcAft>
                <a:spcPts val="0"/>
              </a:spcAft>
              <a:buClr>
                <a:schemeClr val="dk2"/>
              </a:buClr>
              <a:buSzPts val="1400"/>
              <a:buNone/>
              <a:defRPr>
                <a:solidFill>
                  <a:schemeClr val="dk2"/>
                </a:solidFill>
              </a:defRPr>
            </a:lvl4pPr>
            <a:lvl5pPr lvl="4" algn="ctr">
              <a:lnSpc>
                <a:spcPct val="100000"/>
              </a:lnSpc>
              <a:spcBef>
                <a:spcPts val="0"/>
              </a:spcBef>
              <a:spcAft>
                <a:spcPts val="0"/>
              </a:spcAft>
              <a:buClr>
                <a:schemeClr val="dk2"/>
              </a:buClr>
              <a:buSzPts val="1400"/>
              <a:buNone/>
              <a:defRPr>
                <a:solidFill>
                  <a:schemeClr val="dk2"/>
                </a:solidFill>
              </a:defRPr>
            </a:lvl5pPr>
            <a:lvl6pPr lvl="5" algn="ctr">
              <a:lnSpc>
                <a:spcPct val="100000"/>
              </a:lnSpc>
              <a:spcBef>
                <a:spcPts val="0"/>
              </a:spcBef>
              <a:spcAft>
                <a:spcPts val="0"/>
              </a:spcAft>
              <a:buClr>
                <a:schemeClr val="dk2"/>
              </a:buClr>
              <a:buSzPts val="1400"/>
              <a:buNone/>
              <a:defRPr>
                <a:solidFill>
                  <a:schemeClr val="dk2"/>
                </a:solidFill>
              </a:defRPr>
            </a:lvl6pPr>
            <a:lvl7pPr lvl="6" algn="ctr">
              <a:lnSpc>
                <a:spcPct val="100000"/>
              </a:lnSpc>
              <a:spcBef>
                <a:spcPts val="0"/>
              </a:spcBef>
              <a:spcAft>
                <a:spcPts val="0"/>
              </a:spcAft>
              <a:buClr>
                <a:schemeClr val="dk2"/>
              </a:buClr>
              <a:buSzPts val="1400"/>
              <a:buNone/>
              <a:defRPr>
                <a:solidFill>
                  <a:schemeClr val="dk2"/>
                </a:solidFill>
              </a:defRPr>
            </a:lvl7pPr>
            <a:lvl8pPr lvl="7" algn="ctr">
              <a:lnSpc>
                <a:spcPct val="100000"/>
              </a:lnSpc>
              <a:spcBef>
                <a:spcPts val="0"/>
              </a:spcBef>
              <a:spcAft>
                <a:spcPts val="0"/>
              </a:spcAft>
              <a:buClr>
                <a:schemeClr val="dk2"/>
              </a:buClr>
              <a:buSzPts val="1400"/>
              <a:buNone/>
              <a:defRPr>
                <a:solidFill>
                  <a:schemeClr val="dk2"/>
                </a:solidFill>
              </a:defRPr>
            </a:lvl8pPr>
            <a:lvl9pPr lvl="8" algn="ctr">
              <a:lnSpc>
                <a:spcPct val="100000"/>
              </a:lnSpc>
              <a:spcBef>
                <a:spcPts val="0"/>
              </a:spcBef>
              <a:spcAft>
                <a:spcPts val="0"/>
              </a:spcAft>
              <a:buClr>
                <a:schemeClr val="dk2"/>
              </a:buClr>
              <a:buSzPts val="1400"/>
              <a:buNone/>
              <a:defRPr>
                <a:solidFill>
                  <a:schemeClr val="dk2"/>
                </a:solidFill>
              </a:defRPr>
            </a:lvl9pPr>
          </a:lstStyle>
          <a:p>
            <a:endParaRPr/>
          </a:p>
        </p:txBody>
      </p:sp>
      <p:sp>
        <p:nvSpPr>
          <p:cNvPr id="139" name="Google Shape;139;p19"/>
          <p:cNvSpPr txBox="1">
            <a:spLocks noGrp="1"/>
          </p:cNvSpPr>
          <p:nvPr>
            <p:ph type="title" idx="13"/>
          </p:nvPr>
        </p:nvSpPr>
        <p:spPr>
          <a:xfrm>
            <a:off x="6215127" y="3204651"/>
            <a:ext cx="1875600" cy="401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1800"/>
              <a:buNone/>
              <a:defRPr sz="1800">
                <a:solidFill>
                  <a:schemeClr val="dk2"/>
                </a:solidFill>
              </a:defRPr>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40" name="Google Shape;140;p19"/>
          <p:cNvSpPr txBox="1">
            <a:spLocks noGrp="1"/>
          </p:cNvSpPr>
          <p:nvPr>
            <p:ph type="subTitle" idx="14"/>
          </p:nvPr>
        </p:nvSpPr>
        <p:spPr>
          <a:xfrm>
            <a:off x="6219627" y="3538242"/>
            <a:ext cx="1866600" cy="5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400"/>
              <a:buNone/>
              <a:defRPr>
                <a:solidFill>
                  <a:schemeClr val="dk2"/>
                </a:solidFill>
              </a:defRPr>
            </a:lvl1pPr>
            <a:lvl2pPr lvl="1" algn="ctr">
              <a:lnSpc>
                <a:spcPct val="100000"/>
              </a:lnSpc>
              <a:spcBef>
                <a:spcPts val="0"/>
              </a:spcBef>
              <a:spcAft>
                <a:spcPts val="0"/>
              </a:spcAft>
              <a:buClr>
                <a:schemeClr val="dk2"/>
              </a:buClr>
              <a:buSzPts val="1400"/>
              <a:buNone/>
              <a:defRPr>
                <a:solidFill>
                  <a:schemeClr val="dk2"/>
                </a:solidFill>
              </a:defRPr>
            </a:lvl2pPr>
            <a:lvl3pPr lvl="2" algn="ctr">
              <a:lnSpc>
                <a:spcPct val="100000"/>
              </a:lnSpc>
              <a:spcBef>
                <a:spcPts val="0"/>
              </a:spcBef>
              <a:spcAft>
                <a:spcPts val="0"/>
              </a:spcAft>
              <a:buClr>
                <a:schemeClr val="dk2"/>
              </a:buClr>
              <a:buSzPts val="1400"/>
              <a:buNone/>
              <a:defRPr>
                <a:solidFill>
                  <a:schemeClr val="dk2"/>
                </a:solidFill>
              </a:defRPr>
            </a:lvl3pPr>
            <a:lvl4pPr lvl="3" algn="ctr">
              <a:lnSpc>
                <a:spcPct val="100000"/>
              </a:lnSpc>
              <a:spcBef>
                <a:spcPts val="0"/>
              </a:spcBef>
              <a:spcAft>
                <a:spcPts val="0"/>
              </a:spcAft>
              <a:buClr>
                <a:schemeClr val="dk2"/>
              </a:buClr>
              <a:buSzPts val="1400"/>
              <a:buNone/>
              <a:defRPr>
                <a:solidFill>
                  <a:schemeClr val="dk2"/>
                </a:solidFill>
              </a:defRPr>
            </a:lvl4pPr>
            <a:lvl5pPr lvl="4" algn="ctr">
              <a:lnSpc>
                <a:spcPct val="100000"/>
              </a:lnSpc>
              <a:spcBef>
                <a:spcPts val="0"/>
              </a:spcBef>
              <a:spcAft>
                <a:spcPts val="0"/>
              </a:spcAft>
              <a:buClr>
                <a:schemeClr val="dk2"/>
              </a:buClr>
              <a:buSzPts val="1400"/>
              <a:buNone/>
              <a:defRPr>
                <a:solidFill>
                  <a:schemeClr val="dk2"/>
                </a:solidFill>
              </a:defRPr>
            </a:lvl5pPr>
            <a:lvl6pPr lvl="5" algn="ctr">
              <a:lnSpc>
                <a:spcPct val="100000"/>
              </a:lnSpc>
              <a:spcBef>
                <a:spcPts val="0"/>
              </a:spcBef>
              <a:spcAft>
                <a:spcPts val="0"/>
              </a:spcAft>
              <a:buClr>
                <a:schemeClr val="dk2"/>
              </a:buClr>
              <a:buSzPts val="1400"/>
              <a:buNone/>
              <a:defRPr>
                <a:solidFill>
                  <a:schemeClr val="dk2"/>
                </a:solidFill>
              </a:defRPr>
            </a:lvl6pPr>
            <a:lvl7pPr lvl="6" algn="ctr">
              <a:lnSpc>
                <a:spcPct val="100000"/>
              </a:lnSpc>
              <a:spcBef>
                <a:spcPts val="0"/>
              </a:spcBef>
              <a:spcAft>
                <a:spcPts val="0"/>
              </a:spcAft>
              <a:buClr>
                <a:schemeClr val="dk2"/>
              </a:buClr>
              <a:buSzPts val="1400"/>
              <a:buNone/>
              <a:defRPr>
                <a:solidFill>
                  <a:schemeClr val="dk2"/>
                </a:solidFill>
              </a:defRPr>
            </a:lvl7pPr>
            <a:lvl8pPr lvl="7" algn="ctr">
              <a:lnSpc>
                <a:spcPct val="100000"/>
              </a:lnSpc>
              <a:spcBef>
                <a:spcPts val="0"/>
              </a:spcBef>
              <a:spcAft>
                <a:spcPts val="0"/>
              </a:spcAft>
              <a:buClr>
                <a:schemeClr val="dk2"/>
              </a:buClr>
              <a:buSzPts val="1400"/>
              <a:buNone/>
              <a:defRPr>
                <a:solidFill>
                  <a:schemeClr val="dk2"/>
                </a:solidFill>
              </a:defRPr>
            </a:lvl8pPr>
            <a:lvl9pPr lvl="8" algn="ctr">
              <a:lnSpc>
                <a:spcPct val="100000"/>
              </a:lnSpc>
              <a:spcBef>
                <a:spcPts val="0"/>
              </a:spcBef>
              <a:spcAft>
                <a:spcPts val="0"/>
              </a:spcAft>
              <a:buClr>
                <a:schemeClr val="dk2"/>
              </a:buClr>
              <a:buSzPts val="1400"/>
              <a:buNone/>
              <a:defRPr>
                <a:solidFill>
                  <a:schemeClr val="dk2"/>
                </a:solidFill>
              </a:defRPr>
            </a:lvl9pPr>
          </a:lstStyle>
          <a:p>
            <a:endParaRPr/>
          </a:p>
        </p:txBody>
      </p:sp>
      <p:sp>
        <p:nvSpPr>
          <p:cNvPr id="141" name="Google Shape;141;p19"/>
          <p:cNvSpPr txBox="1">
            <a:spLocks noGrp="1"/>
          </p:cNvSpPr>
          <p:nvPr>
            <p:ph type="title" idx="15"/>
          </p:nvPr>
        </p:nvSpPr>
        <p:spPr>
          <a:xfrm>
            <a:off x="1974300" y="530725"/>
            <a:ext cx="5195400" cy="5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700"/>
              <a:buNone/>
              <a:defRPr sz="3000">
                <a:solidFill>
                  <a:schemeClr val="dk2"/>
                </a:solidFill>
              </a:defRPr>
            </a:lvl1pPr>
            <a:lvl2pPr lvl="1" algn="l">
              <a:lnSpc>
                <a:spcPct val="100000"/>
              </a:lnSpc>
              <a:spcBef>
                <a:spcPts val="0"/>
              </a:spcBef>
              <a:spcAft>
                <a:spcPts val="0"/>
              </a:spcAft>
              <a:buClr>
                <a:schemeClr val="dk2"/>
              </a:buClr>
              <a:buSzPts val="3000"/>
              <a:buNone/>
              <a:defRPr>
                <a:solidFill>
                  <a:schemeClr val="dk2"/>
                </a:solidFill>
              </a:defRPr>
            </a:lvl2pPr>
            <a:lvl3pPr lvl="2" algn="l">
              <a:lnSpc>
                <a:spcPct val="100000"/>
              </a:lnSpc>
              <a:spcBef>
                <a:spcPts val="0"/>
              </a:spcBef>
              <a:spcAft>
                <a:spcPts val="0"/>
              </a:spcAft>
              <a:buClr>
                <a:schemeClr val="dk2"/>
              </a:buClr>
              <a:buSzPts val="3000"/>
              <a:buNone/>
              <a:defRPr>
                <a:solidFill>
                  <a:schemeClr val="dk2"/>
                </a:solidFill>
              </a:defRPr>
            </a:lvl3pPr>
            <a:lvl4pPr lvl="3" algn="l">
              <a:lnSpc>
                <a:spcPct val="100000"/>
              </a:lnSpc>
              <a:spcBef>
                <a:spcPts val="0"/>
              </a:spcBef>
              <a:spcAft>
                <a:spcPts val="0"/>
              </a:spcAft>
              <a:buClr>
                <a:schemeClr val="dk2"/>
              </a:buClr>
              <a:buSzPts val="3000"/>
              <a:buNone/>
              <a:defRPr>
                <a:solidFill>
                  <a:schemeClr val="dk2"/>
                </a:solidFill>
              </a:defRPr>
            </a:lvl4pPr>
            <a:lvl5pPr lvl="4" algn="l">
              <a:lnSpc>
                <a:spcPct val="100000"/>
              </a:lnSpc>
              <a:spcBef>
                <a:spcPts val="0"/>
              </a:spcBef>
              <a:spcAft>
                <a:spcPts val="0"/>
              </a:spcAft>
              <a:buClr>
                <a:schemeClr val="dk2"/>
              </a:buClr>
              <a:buSzPts val="3000"/>
              <a:buNone/>
              <a:defRPr>
                <a:solidFill>
                  <a:schemeClr val="dk2"/>
                </a:solidFill>
              </a:defRPr>
            </a:lvl5pPr>
            <a:lvl6pPr lvl="5" algn="l">
              <a:lnSpc>
                <a:spcPct val="100000"/>
              </a:lnSpc>
              <a:spcBef>
                <a:spcPts val="0"/>
              </a:spcBef>
              <a:spcAft>
                <a:spcPts val="0"/>
              </a:spcAft>
              <a:buClr>
                <a:schemeClr val="dk2"/>
              </a:buClr>
              <a:buSzPts val="3000"/>
              <a:buNone/>
              <a:defRPr>
                <a:solidFill>
                  <a:schemeClr val="dk2"/>
                </a:solidFill>
              </a:defRPr>
            </a:lvl6pPr>
            <a:lvl7pPr lvl="6" algn="l">
              <a:lnSpc>
                <a:spcPct val="100000"/>
              </a:lnSpc>
              <a:spcBef>
                <a:spcPts val="0"/>
              </a:spcBef>
              <a:spcAft>
                <a:spcPts val="0"/>
              </a:spcAft>
              <a:buClr>
                <a:schemeClr val="dk2"/>
              </a:buClr>
              <a:buSzPts val="3000"/>
              <a:buNone/>
              <a:defRPr>
                <a:solidFill>
                  <a:schemeClr val="dk2"/>
                </a:solidFill>
              </a:defRPr>
            </a:lvl7pPr>
            <a:lvl8pPr lvl="7" algn="l">
              <a:lnSpc>
                <a:spcPct val="100000"/>
              </a:lnSpc>
              <a:spcBef>
                <a:spcPts val="0"/>
              </a:spcBef>
              <a:spcAft>
                <a:spcPts val="0"/>
              </a:spcAft>
              <a:buClr>
                <a:schemeClr val="dk2"/>
              </a:buClr>
              <a:buSzPts val="3000"/>
              <a:buNone/>
              <a:defRPr>
                <a:solidFill>
                  <a:schemeClr val="dk2"/>
                </a:solidFill>
              </a:defRPr>
            </a:lvl8pPr>
            <a:lvl9pPr lvl="8" algn="l">
              <a:lnSpc>
                <a:spcPct val="100000"/>
              </a:lnSpc>
              <a:spcBef>
                <a:spcPts val="0"/>
              </a:spcBef>
              <a:spcAft>
                <a:spcPts val="0"/>
              </a:spcAft>
              <a:buClr>
                <a:schemeClr val="dk2"/>
              </a:buClr>
              <a:buSzPts val="3000"/>
              <a:buNone/>
              <a:defRPr>
                <a:solidFill>
                  <a:schemeClr val="dk2"/>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142"/>
        <p:cNvGrpSpPr/>
        <p:nvPr/>
      </p:nvGrpSpPr>
      <p:grpSpPr>
        <a:xfrm>
          <a:off x="0" y="0"/>
          <a:ext cx="0" cy="0"/>
          <a:chOff x="0" y="0"/>
          <a:chExt cx="0" cy="0"/>
        </a:xfrm>
      </p:grpSpPr>
      <p:sp>
        <p:nvSpPr>
          <p:cNvPr id="143" name="Google Shape;143;p20"/>
          <p:cNvSpPr txBox="1">
            <a:spLocks noGrp="1"/>
          </p:cNvSpPr>
          <p:nvPr>
            <p:ph type="title" hasCustomPrompt="1"/>
          </p:nvPr>
        </p:nvSpPr>
        <p:spPr>
          <a:xfrm>
            <a:off x="713250" y="1096000"/>
            <a:ext cx="77175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9000"/>
              <a:buNone/>
              <a:defRPr sz="9000">
                <a:solidFill>
                  <a:schemeClr val="dk1"/>
                </a:solidFill>
              </a:defRPr>
            </a:lvl1pPr>
            <a:lvl2pPr lvl="1" algn="ctr">
              <a:lnSpc>
                <a:spcPct val="100000"/>
              </a:lnSpc>
              <a:spcBef>
                <a:spcPts val="0"/>
              </a:spcBef>
              <a:spcAft>
                <a:spcPts val="0"/>
              </a:spcAft>
              <a:buClr>
                <a:schemeClr val="dk1"/>
              </a:buClr>
              <a:buSzPts val="9000"/>
              <a:buNone/>
              <a:defRPr sz="9000">
                <a:solidFill>
                  <a:schemeClr val="dk1"/>
                </a:solidFill>
              </a:defRPr>
            </a:lvl2pPr>
            <a:lvl3pPr lvl="2" algn="ctr">
              <a:lnSpc>
                <a:spcPct val="100000"/>
              </a:lnSpc>
              <a:spcBef>
                <a:spcPts val="0"/>
              </a:spcBef>
              <a:spcAft>
                <a:spcPts val="0"/>
              </a:spcAft>
              <a:buClr>
                <a:schemeClr val="dk1"/>
              </a:buClr>
              <a:buSzPts val="9000"/>
              <a:buNone/>
              <a:defRPr sz="9000">
                <a:solidFill>
                  <a:schemeClr val="dk1"/>
                </a:solidFill>
              </a:defRPr>
            </a:lvl3pPr>
            <a:lvl4pPr lvl="3" algn="ctr">
              <a:lnSpc>
                <a:spcPct val="100000"/>
              </a:lnSpc>
              <a:spcBef>
                <a:spcPts val="0"/>
              </a:spcBef>
              <a:spcAft>
                <a:spcPts val="0"/>
              </a:spcAft>
              <a:buClr>
                <a:schemeClr val="dk1"/>
              </a:buClr>
              <a:buSzPts val="9000"/>
              <a:buNone/>
              <a:defRPr sz="9000">
                <a:solidFill>
                  <a:schemeClr val="dk1"/>
                </a:solidFill>
              </a:defRPr>
            </a:lvl4pPr>
            <a:lvl5pPr lvl="4" algn="ctr">
              <a:lnSpc>
                <a:spcPct val="100000"/>
              </a:lnSpc>
              <a:spcBef>
                <a:spcPts val="0"/>
              </a:spcBef>
              <a:spcAft>
                <a:spcPts val="0"/>
              </a:spcAft>
              <a:buClr>
                <a:schemeClr val="dk1"/>
              </a:buClr>
              <a:buSzPts val="9000"/>
              <a:buNone/>
              <a:defRPr sz="9000">
                <a:solidFill>
                  <a:schemeClr val="dk1"/>
                </a:solidFill>
              </a:defRPr>
            </a:lvl5pPr>
            <a:lvl6pPr lvl="5" algn="ctr">
              <a:lnSpc>
                <a:spcPct val="100000"/>
              </a:lnSpc>
              <a:spcBef>
                <a:spcPts val="0"/>
              </a:spcBef>
              <a:spcAft>
                <a:spcPts val="0"/>
              </a:spcAft>
              <a:buClr>
                <a:schemeClr val="dk1"/>
              </a:buClr>
              <a:buSzPts val="9000"/>
              <a:buNone/>
              <a:defRPr sz="9000">
                <a:solidFill>
                  <a:schemeClr val="dk1"/>
                </a:solidFill>
              </a:defRPr>
            </a:lvl6pPr>
            <a:lvl7pPr lvl="6" algn="ctr">
              <a:lnSpc>
                <a:spcPct val="100000"/>
              </a:lnSpc>
              <a:spcBef>
                <a:spcPts val="0"/>
              </a:spcBef>
              <a:spcAft>
                <a:spcPts val="0"/>
              </a:spcAft>
              <a:buClr>
                <a:schemeClr val="dk1"/>
              </a:buClr>
              <a:buSzPts val="9000"/>
              <a:buNone/>
              <a:defRPr sz="9000">
                <a:solidFill>
                  <a:schemeClr val="dk1"/>
                </a:solidFill>
              </a:defRPr>
            </a:lvl7pPr>
            <a:lvl8pPr lvl="7" algn="ctr">
              <a:lnSpc>
                <a:spcPct val="100000"/>
              </a:lnSpc>
              <a:spcBef>
                <a:spcPts val="0"/>
              </a:spcBef>
              <a:spcAft>
                <a:spcPts val="0"/>
              </a:spcAft>
              <a:buClr>
                <a:schemeClr val="dk1"/>
              </a:buClr>
              <a:buSzPts val="9000"/>
              <a:buNone/>
              <a:defRPr sz="9000">
                <a:solidFill>
                  <a:schemeClr val="dk1"/>
                </a:solidFill>
              </a:defRPr>
            </a:lvl8pPr>
            <a:lvl9pPr lvl="8" algn="ctr">
              <a:lnSpc>
                <a:spcPct val="100000"/>
              </a:lnSpc>
              <a:spcBef>
                <a:spcPts val="0"/>
              </a:spcBef>
              <a:spcAft>
                <a:spcPts val="0"/>
              </a:spcAft>
              <a:buClr>
                <a:schemeClr val="dk1"/>
              </a:buClr>
              <a:buSzPts val="9000"/>
              <a:buNone/>
              <a:defRPr sz="9000">
                <a:solidFill>
                  <a:schemeClr val="dk1"/>
                </a:solidFill>
              </a:defRPr>
            </a:lvl9pPr>
          </a:lstStyle>
          <a:p>
            <a:r>
              <a:t>xx%</a:t>
            </a:r>
          </a:p>
        </p:txBody>
      </p:sp>
      <p:sp>
        <p:nvSpPr>
          <p:cNvPr id="144" name="Google Shape;144;p20"/>
          <p:cNvSpPr txBox="1">
            <a:spLocks noGrp="1"/>
          </p:cNvSpPr>
          <p:nvPr>
            <p:ph type="body" idx="1"/>
          </p:nvPr>
        </p:nvSpPr>
        <p:spPr>
          <a:xfrm>
            <a:off x="713250" y="3011176"/>
            <a:ext cx="7717500" cy="4482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chemeClr val="dk1"/>
              </a:buClr>
              <a:buSzPts val="1400"/>
              <a:buChar char="●"/>
              <a:defRPr>
                <a:solidFill>
                  <a:schemeClr val="dk1"/>
                </a:solidFill>
              </a:defRPr>
            </a:lvl1pPr>
            <a:lvl2pPr marL="914400" lvl="1" indent="-317500" algn="ctr">
              <a:lnSpc>
                <a:spcPct val="115000"/>
              </a:lnSpc>
              <a:spcBef>
                <a:spcPts val="1600"/>
              </a:spcBef>
              <a:spcAft>
                <a:spcPts val="0"/>
              </a:spcAft>
              <a:buClr>
                <a:schemeClr val="dk1"/>
              </a:buClr>
              <a:buSzPts val="1400"/>
              <a:buChar char="○"/>
              <a:defRPr>
                <a:solidFill>
                  <a:schemeClr val="dk1"/>
                </a:solidFill>
              </a:defRPr>
            </a:lvl2pPr>
            <a:lvl3pPr marL="1371600" lvl="2" indent="-317500" algn="ctr">
              <a:lnSpc>
                <a:spcPct val="115000"/>
              </a:lnSpc>
              <a:spcBef>
                <a:spcPts val="1600"/>
              </a:spcBef>
              <a:spcAft>
                <a:spcPts val="0"/>
              </a:spcAft>
              <a:buClr>
                <a:schemeClr val="dk1"/>
              </a:buClr>
              <a:buSzPts val="1400"/>
              <a:buChar char="■"/>
              <a:defRPr>
                <a:solidFill>
                  <a:schemeClr val="dk1"/>
                </a:solidFill>
              </a:defRPr>
            </a:lvl3pPr>
            <a:lvl4pPr marL="1828800" lvl="3" indent="-317500" algn="ctr">
              <a:lnSpc>
                <a:spcPct val="115000"/>
              </a:lnSpc>
              <a:spcBef>
                <a:spcPts val="1600"/>
              </a:spcBef>
              <a:spcAft>
                <a:spcPts val="0"/>
              </a:spcAft>
              <a:buClr>
                <a:schemeClr val="dk1"/>
              </a:buClr>
              <a:buSzPts val="1400"/>
              <a:buChar char="●"/>
              <a:defRPr>
                <a:solidFill>
                  <a:schemeClr val="dk1"/>
                </a:solidFill>
              </a:defRPr>
            </a:lvl4pPr>
            <a:lvl5pPr marL="2286000" lvl="4" indent="-317500" algn="ctr">
              <a:lnSpc>
                <a:spcPct val="115000"/>
              </a:lnSpc>
              <a:spcBef>
                <a:spcPts val="1600"/>
              </a:spcBef>
              <a:spcAft>
                <a:spcPts val="0"/>
              </a:spcAft>
              <a:buClr>
                <a:schemeClr val="dk1"/>
              </a:buClr>
              <a:buSzPts val="1400"/>
              <a:buChar char="○"/>
              <a:defRPr>
                <a:solidFill>
                  <a:schemeClr val="dk1"/>
                </a:solidFill>
              </a:defRPr>
            </a:lvl5pPr>
            <a:lvl6pPr marL="2743200" lvl="5" indent="-317500" algn="ctr">
              <a:lnSpc>
                <a:spcPct val="115000"/>
              </a:lnSpc>
              <a:spcBef>
                <a:spcPts val="1600"/>
              </a:spcBef>
              <a:spcAft>
                <a:spcPts val="0"/>
              </a:spcAft>
              <a:buClr>
                <a:schemeClr val="dk1"/>
              </a:buClr>
              <a:buSzPts val="1400"/>
              <a:buChar char="■"/>
              <a:defRPr>
                <a:solidFill>
                  <a:schemeClr val="dk1"/>
                </a:solidFill>
              </a:defRPr>
            </a:lvl6pPr>
            <a:lvl7pPr marL="3200400" lvl="6" indent="-317500" algn="ctr">
              <a:lnSpc>
                <a:spcPct val="115000"/>
              </a:lnSpc>
              <a:spcBef>
                <a:spcPts val="1600"/>
              </a:spcBef>
              <a:spcAft>
                <a:spcPts val="0"/>
              </a:spcAft>
              <a:buClr>
                <a:schemeClr val="dk1"/>
              </a:buClr>
              <a:buSzPts val="1400"/>
              <a:buChar char="●"/>
              <a:defRPr>
                <a:solidFill>
                  <a:schemeClr val="dk1"/>
                </a:solidFill>
              </a:defRPr>
            </a:lvl7pPr>
            <a:lvl8pPr marL="3657600" lvl="7" indent="-317500" algn="ctr">
              <a:lnSpc>
                <a:spcPct val="115000"/>
              </a:lnSpc>
              <a:spcBef>
                <a:spcPts val="1600"/>
              </a:spcBef>
              <a:spcAft>
                <a:spcPts val="0"/>
              </a:spcAft>
              <a:buClr>
                <a:schemeClr val="dk1"/>
              </a:buClr>
              <a:buSzPts val="1400"/>
              <a:buChar char="○"/>
              <a:defRPr>
                <a:solidFill>
                  <a:schemeClr val="dk1"/>
                </a:solidFill>
              </a:defRPr>
            </a:lvl8pPr>
            <a:lvl9pPr marL="4114800" lvl="8" indent="-317500" algn="ctr">
              <a:lnSpc>
                <a:spcPct val="115000"/>
              </a:lnSpc>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a:off x="586650" y="453200"/>
            <a:ext cx="7970700" cy="4386600"/>
          </a:xfrm>
          <a:prstGeom prst="rect">
            <a:avLst/>
          </a:prstGeom>
          <a:solidFill>
            <a:srgbClr val="F3F3F3"/>
          </a:solidFill>
          <a:ln>
            <a:noFill/>
          </a:ln>
          <a:effectLst>
            <a:outerShdw blurRad="471488" dist="400050" dir="10140000" algn="bl" rotWithShape="0">
              <a:srgbClr val="000000">
                <a:alpha val="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
          <p:cNvSpPr txBox="1">
            <a:spLocks noGrp="1"/>
          </p:cNvSpPr>
          <p:nvPr>
            <p:ph type="body" idx="1"/>
          </p:nvPr>
        </p:nvSpPr>
        <p:spPr>
          <a:xfrm>
            <a:off x="713225" y="1243700"/>
            <a:ext cx="7545000" cy="32553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dk1"/>
              </a:buClr>
              <a:buSzPts val="1400"/>
              <a:buAutoNum type="arabicPeriod"/>
              <a:defRPr>
                <a:solidFill>
                  <a:schemeClr val="dk1"/>
                </a:solidFill>
              </a:defRPr>
            </a:lvl1pPr>
            <a:lvl2pPr marL="914400" lvl="1" indent="-317500" algn="l">
              <a:lnSpc>
                <a:spcPct val="100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6" name="Google Shape;16;p3"/>
          <p:cNvSpPr txBox="1">
            <a:spLocks noGrp="1"/>
          </p:cNvSpPr>
          <p:nvPr>
            <p:ph type="title"/>
          </p:nvPr>
        </p:nvSpPr>
        <p:spPr>
          <a:xfrm>
            <a:off x="713225" y="530584"/>
            <a:ext cx="5768100" cy="52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700"/>
              <a:buNone/>
              <a:defRPr sz="3000">
                <a:solidFill>
                  <a:schemeClr val="dk2"/>
                </a:solidFill>
              </a:defRPr>
            </a:lvl1pPr>
            <a:lvl2pPr lvl="1" algn="l">
              <a:lnSpc>
                <a:spcPct val="100000"/>
              </a:lnSpc>
              <a:spcBef>
                <a:spcPts val="0"/>
              </a:spcBef>
              <a:spcAft>
                <a:spcPts val="0"/>
              </a:spcAft>
              <a:buClr>
                <a:schemeClr val="dk2"/>
              </a:buClr>
              <a:buSzPts val="3000"/>
              <a:buNone/>
              <a:defRPr>
                <a:solidFill>
                  <a:schemeClr val="dk2"/>
                </a:solidFill>
              </a:defRPr>
            </a:lvl2pPr>
            <a:lvl3pPr lvl="2" algn="l">
              <a:lnSpc>
                <a:spcPct val="100000"/>
              </a:lnSpc>
              <a:spcBef>
                <a:spcPts val="0"/>
              </a:spcBef>
              <a:spcAft>
                <a:spcPts val="0"/>
              </a:spcAft>
              <a:buClr>
                <a:schemeClr val="dk2"/>
              </a:buClr>
              <a:buSzPts val="3000"/>
              <a:buNone/>
              <a:defRPr>
                <a:solidFill>
                  <a:schemeClr val="dk2"/>
                </a:solidFill>
              </a:defRPr>
            </a:lvl3pPr>
            <a:lvl4pPr lvl="3" algn="l">
              <a:lnSpc>
                <a:spcPct val="100000"/>
              </a:lnSpc>
              <a:spcBef>
                <a:spcPts val="0"/>
              </a:spcBef>
              <a:spcAft>
                <a:spcPts val="0"/>
              </a:spcAft>
              <a:buClr>
                <a:schemeClr val="dk2"/>
              </a:buClr>
              <a:buSzPts val="3000"/>
              <a:buNone/>
              <a:defRPr>
                <a:solidFill>
                  <a:schemeClr val="dk2"/>
                </a:solidFill>
              </a:defRPr>
            </a:lvl4pPr>
            <a:lvl5pPr lvl="4" algn="l">
              <a:lnSpc>
                <a:spcPct val="100000"/>
              </a:lnSpc>
              <a:spcBef>
                <a:spcPts val="0"/>
              </a:spcBef>
              <a:spcAft>
                <a:spcPts val="0"/>
              </a:spcAft>
              <a:buClr>
                <a:schemeClr val="dk2"/>
              </a:buClr>
              <a:buSzPts val="3000"/>
              <a:buNone/>
              <a:defRPr>
                <a:solidFill>
                  <a:schemeClr val="dk2"/>
                </a:solidFill>
              </a:defRPr>
            </a:lvl5pPr>
            <a:lvl6pPr lvl="5" algn="l">
              <a:lnSpc>
                <a:spcPct val="100000"/>
              </a:lnSpc>
              <a:spcBef>
                <a:spcPts val="0"/>
              </a:spcBef>
              <a:spcAft>
                <a:spcPts val="0"/>
              </a:spcAft>
              <a:buClr>
                <a:schemeClr val="dk2"/>
              </a:buClr>
              <a:buSzPts val="3000"/>
              <a:buNone/>
              <a:defRPr>
                <a:solidFill>
                  <a:schemeClr val="dk2"/>
                </a:solidFill>
              </a:defRPr>
            </a:lvl6pPr>
            <a:lvl7pPr lvl="6" algn="l">
              <a:lnSpc>
                <a:spcPct val="100000"/>
              </a:lnSpc>
              <a:spcBef>
                <a:spcPts val="0"/>
              </a:spcBef>
              <a:spcAft>
                <a:spcPts val="0"/>
              </a:spcAft>
              <a:buClr>
                <a:schemeClr val="dk2"/>
              </a:buClr>
              <a:buSzPts val="3000"/>
              <a:buNone/>
              <a:defRPr>
                <a:solidFill>
                  <a:schemeClr val="dk2"/>
                </a:solidFill>
              </a:defRPr>
            </a:lvl7pPr>
            <a:lvl8pPr lvl="7" algn="l">
              <a:lnSpc>
                <a:spcPct val="100000"/>
              </a:lnSpc>
              <a:spcBef>
                <a:spcPts val="0"/>
              </a:spcBef>
              <a:spcAft>
                <a:spcPts val="0"/>
              </a:spcAft>
              <a:buClr>
                <a:schemeClr val="dk2"/>
              </a:buClr>
              <a:buSzPts val="3000"/>
              <a:buNone/>
              <a:defRPr>
                <a:solidFill>
                  <a:schemeClr val="dk2"/>
                </a:solidFill>
              </a:defRPr>
            </a:lvl8pPr>
            <a:lvl9pPr lvl="8" algn="l">
              <a:lnSpc>
                <a:spcPct val="100000"/>
              </a:lnSpc>
              <a:spcBef>
                <a:spcPts val="0"/>
              </a:spcBef>
              <a:spcAft>
                <a:spcPts val="0"/>
              </a:spcAft>
              <a:buClr>
                <a:schemeClr val="dk2"/>
              </a:buClr>
              <a:buSzPts val="3000"/>
              <a:buNone/>
              <a:defRPr>
                <a:solidFill>
                  <a:schemeClr val="dk2"/>
                </a:solidFill>
              </a:defRPr>
            </a:lvl9pPr>
          </a:lstStyle>
          <a:p>
            <a:endParaRPr/>
          </a:p>
        </p:txBody>
      </p:sp>
      <p:cxnSp>
        <p:nvCxnSpPr>
          <p:cNvPr id="17" name="Google Shape;17;p3"/>
          <p:cNvCxnSpPr/>
          <p:nvPr/>
        </p:nvCxnSpPr>
        <p:spPr>
          <a:xfrm>
            <a:off x="8641800" y="-467375"/>
            <a:ext cx="0" cy="5642700"/>
          </a:xfrm>
          <a:prstGeom prst="straightConnector1">
            <a:avLst/>
          </a:prstGeom>
          <a:noFill/>
          <a:ln w="38100" cap="flat" cmpd="sng">
            <a:solidFill>
              <a:schemeClr val="dk2"/>
            </a:solidFill>
            <a:prstDash val="solid"/>
            <a:round/>
            <a:headEnd type="none" w="sm" len="sm"/>
            <a:tailEnd type="none" w="sm" len="sm"/>
          </a:ln>
        </p:spPr>
      </p:cxnSp>
      <p:cxnSp>
        <p:nvCxnSpPr>
          <p:cNvPr id="18" name="Google Shape;18;p3"/>
          <p:cNvCxnSpPr/>
          <p:nvPr/>
        </p:nvCxnSpPr>
        <p:spPr>
          <a:xfrm>
            <a:off x="8794200" y="-467375"/>
            <a:ext cx="0" cy="56952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18">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21"/>
          <p:cNvSpPr/>
          <p:nvPr/>
        </p:nvSpPr>
        <p:spPr>
          <a:xfrm>
            <a:off x="558725" y="484375"/>
            <a:ext cx="7879200" cy="4054800"/>
          </a:xfrm>
          <a:prstGeom prst="rect">
            <a:avLst/>
          </a:prstGeom>
          <a:solidFill>
            <a:schemeClr val="dk1"/>
          </a:solidFill>
          <a:ln>
            <a:noFill/>
          </a:ln>
          <a:effectLst>
            <a:outerShdw blurRad="614363" dist="504825" dir="9420000" algn="bl" rotWithShape="0">
              <a:srgbClr val="000000">
                <a:alpha val="6862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1"/>
          <p:cNvSpPr/>
          <p:nvPr/>
        </p:nvSpPr>
        <p:spPr>
          <a:xfrm>
            <a:off x="552372" y="484375"/>
            <a:ext cx="7879200" cy="40548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1"/>
          <p:cNvSpPr/>
          <p:nvPr/>
        </p:nvSpPr>
        <p:spPr>
          <a:xfrm>
            <a:off x="712428" y="641083"/>
            <a:ext cx="7879200" cy="4054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1"/>
          <p:cNvSpPr/>
          <p:nvPr/>
        </p:nvSpPr>
        <p:spPr>
          <a:xfrm>
            <a:off x="1336500" y="20400"/>
            <a:ext cx="6471000" cy="5102700"/>
          </a:xfrm>
          <a:prstGeom prst="ellipse">
            <a:avLst/>
          </a:prstGeom>
          <a:gradFill>
            <a:gsLst>
              <a:gs pos="0">
                <a:srgbClr val="191818">
                  <a:alpha val="70196"/>
                </a:srgbClr>
              </a:gs>
              <a:gs pos="100000">
                <a:srgbClr val="191818">
                  <a:alpha val="70196"/>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1"/>
          <p:cNvSpPr txBox="1">
            <a:spLocks noGrp="1"/>
          </p:cNvSpPr>
          <p:nvPr>
            <p:ph type="title"/>
          </p:nvPr>
        </p:nvSpPr>
        <p:spPr>
          <a:xfrm>
            <a:off x="713250" y="748938"/>
            <a:ext cx="7717500" cy="1296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700"/>
              <a:buNone/>
              <a:defRPr sz="8000">
                <a:solidFill>
                  <a:schemeClr val="dk2"/>
                </a:solidFill>
              </a:defRPr>
            </a:lvl1pPr>
            <a:lvl2pPr lvl="1" algn="l">
              <a:lnSpc>
                <a:spcPct val="100000"/>
              </a:lnSpc>
              <a:spcBef>
                <a:spcPts val="0"/>
              </a:spcBef>
              <a:spcAft>
                <a:spcPts val="0"/>
              </a:spcAft>
              <a:buClr>
                <a:schemeClr val="dk2"/>
              </a:buClr>
              <a:buSzPts val="3000"/>
              <a:buNone/>
              <a:defRPr>
                <a:solidFill>
                  <a:schemeClr val="dk2"/>
                </a:solidFill>
              </a:defRPr>
            </a:lvl2pPr>
            <a:lvl3pPr lvl="2" algn="l">
              <a:lnSpc>
                <a:spcPct val="100000"/>
              </a:lnSpc>
              <a:spcBef>
                <a:spcPts val="0"/>
              </a:spcBef>
              <a:spcAft>
                <a:spcPts val="0"/>
              </a:spcAft>
              <a:buClr>
                <a:schemeClr val="dk2"/>
              </a:buClr>
              <a:buSzPts val="3000"/>
              <a:buNone/>
              <a:defRPr>
                <a:solidFill>
                  <a:schemeClr val="dk2"/>
                </a:solidFill>
              </a:defRPr>
            </a:lvl3pPr>
            <a:lvl4pPr lvl="3" algn="l">
              <a:lnSpc>
                <a:spcPct val="100000"/>
              </a:lnSpc>
              <a:spcBef>
                <a:spcPts val="0"/>
              </a:spcBef>
              <a:spcAft>
                <a:spcPts val="0"/>
              </a:spcAft>
              <a:buClr>
                <a:schemeClr val="dk2"/>
              </a:buClr>
              <a:buSzPts val="3000"/>
              <a:buNone/>
              <a:defRPr>
                <a:solidFill>
                  <a:schemeClr val="dk2"/>
                </a:solidFill>
              </a:defRPr>
            </a:lvl4pPr>
            <a:lvl5pPr lvl="4" algn="l">
              <a:lnSpc>
                <a:spcPct val="100000"/>
              </a:lnSpc>
              <a:spcBef>
                <a:spcPts val="0"/>
              </a:spcBef>
              <a:spcAft>
                <a:spcPts val="0"/>
              </a:spcAft>
              <a:buClr>
                <a:schemeClr val="dk2"/>
              </a:buClr>
              <a:buSzPts val="3000"/>
              <a:buNone/>
              <a:defRPr>
                <a:solidFill>
                  <a:schemeClr val="dk2"/>
                </a:solidFill>
              </a:defRPr>
            </a:lvl5pPr>
            <a:lvl6pPr lvl="5" algn="l">
              <a:lnSpc>
                <a:spcPct val="100000"/>
              </a:lnSpc>
              <a:spcBef>
                <a:spcPts val="0"/>
              </a:spcBef>
              <a:spcAft>
                <a:spcPts val="0"/>
              </a:spcAft>
              <a:buClr>
                <a:schemeClr val="dk2"/>
              </a:buClr>
              <a:buSzPts val="3000"/>
              <a:buNone/>
              <a:defRPr>
                <a:solidFill>
                  <a:schemeClr val="dk2"/>
                </a:solidFill>
              </a:defRPr>
            </a:lvl6pPr>
            <a:lvl7pPr lvl="6" algn="l">
              <a:lnSpc>
                <a:spcPct val="100000"/>
              </a:lnSpc>
              <a:spcBef>
                <a:spcPts val="0"/>
              </a:spcBef>
              <a:spcAft>
                <a:spcPts val="0"/>
              </a:spcAft>
              <a:buClr>
                <a:schemeClr val="dk2"/>
              </a:buClr>
              <a:buSzPts val="3000"/>
              <a:buNone/>
              <a:defRPr>
                <a:solidFill>
                  <a:schemeClr val="dk2"/>
                </a:solidFill>
              </a:defRPr>
            </a:lvl7pPr>
            <a:lvl8pPr lvl="7" algn="l">
              <a:lnSpc>
                <a:spcPct val="100000"/>
              </a:lnSpc>
              <a:spcBef>
                <a:spcPts val="0"/>
              </a:spcBef>
              <a:spcAft>
                <a:spcPts val="0"/>
              </a:spcAft>
              <a:buClr>
                <a:schemeClr val="dk2"/>
              </a:buClr>
              <a:buSzPts val="3000"/>
              <a:buNone/>
              <a:defRPr>
                <a:solidFill>
                  <a:schemeClr val="dk2"/>
                </a:solidFill>
              </a:defRPr>
            </a:lvl8pPr>
            <a:lvl9pPr lvl="8" algn="l">
              <a:lnSpc>
                <a:spcPct val="100000"/>
              </a:lnSpc>
              <a:spcBef>
                <a:spcPts val="0"/>
              </a:spcBef>
              <a:spcAft>
                <a:spcPts val="0"/>
              </a:spcAft>
              <a:buClr>
                <a:schemeClr val="dk2"/>
              </a:buClr>
              <a:buSzPts val="3000"/>
              <a:buNone/>
              <a:defRPr>
                <a:solidFill>
                  <a:schemeClr val="dk2"/>
                </a:solidFill>
              </a:defRPr>
            </a:lvl9pPr>
          </a:lstStyle>
          <a:p>
            <a:endParaRPr/>
          </a:p>
        </p:txBody>
      </p:sp>
      <p:sp>
        <p:nvSpPr>
          <p:cNvPr id="151" name="Google Shape;151;p21"/>
          <p:cNvSpPr txBox="1">
            <a:spLocks noGrp="1"/>
          </p:cNvSpPr>
          <p:nvPr>
            <p:ph type="body" idx="1"/>
          </p:nvPr>
        </p:nvSpPr>
        <p:spPr>
          <a:xfrm>
            <a:off x="3068250" y="2129523"/>
            <a:ext cx="3007500" cy="6909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Clr>
                <a:schemeClr val="dk2"/>
              </a:buClr>
              <a:buSzPts val="1400"/>
              <a:buChar char="●"/>
              <a:defRPr>
                <a:solidFill>
                  <a:schemeClr val="dk2"/>
                </a:solidFill>
              </a:defRPr>
            </a:lvl1pPr>
            <a:lvl2pPr marL="914400" lvl="1" indent="-317500" algn="l">
              <a:lnSpc>
                <a:spcPct val="115000"/>
              </a:lnSpc>
              <a:spcBef>
                <a:spcPts val="1600"/>
              </a:spcBef>
              <a:spcAft>
                <a:spcPts val="0"/>
              </a:spcAft>
              <a:buClr>
                <a:schemeClr val="dk2"/>
              </a:buClr>
              <a:buSzPts val="1400"/>
              <a:buChar char="○"/>
              <a:defRPr>
                <a:solidFill>
                  <a:schemeClr val="dk2"/>
                </a:solidFill>
              </a:defRPr>
            </a:lvl2pPr>
            <a:lvl3pPr marL="1371600" lvl="2" indent="-317500" algn="l">
              <a:lnSpc>
                <a:spcPct val="115000"/>
              </a:lnSpc>
              <a:spcBef>
                <a:spcPts val="1600"/>
              </a:spcBef>
              <a:spcAft>
                <a:spcPts val="0"/>
              </a:spcAft>
              <a:buClr>
                <a:schemeClr val="dk2"/>
              </a:buClr>
              <a:buSzPts val="1400"/>
              <a:buChar char="■"/>
              <a:defRPr>
                <a:solidFill>
                  <a:schemeClr val="dk2"/>
                </a:solidFill>
              </a:defRPr>
            </a:lvl3pPr>
            <a:lvl4pPr marL="1828800" lvl="3" indent="-317500" algn="l">
              <a:lnSpc>
                <a:spcPct val="115000"/>
              </a:lnSpc>
              <a:spcBef>
                <a:spcPts val="1600"/>
              </a:spcBef>
              <a:spcAft>
                <a:spcPts val="0"/>
              </a:spcAft>
              <a:buClr>
                <a:schemeClr val="dk2"/>
              </a:buClr>
              <a:buSzPts val="1400"/>
              <a:buChar char="●"/>
              <a:defRPr>
                <a:solidFill>
                  <a:schemeClr val="dk2"/>
                </a:solidFill>
              </a:defRPr>
            </a:lvl4pPr>
            <a:lvl5pPr marL="2286000" lvl="4" indent="-317500" algn="l">
              <a:lnSpc>
                <a:spcPct val="115000"/>
              </a:lnSpc>
              <a:spcBef>
                <a:spcPts val="1600"/>
              </a:spcBef>
              <a:spcAft>
                <a:spcPts val="0"/>
              </a:spcAft>
              <a:buClr>
                <a:schemeClr val="dk2"/>
              </a:buClr>
              <a:buSzPts val="1400"/>
              <a:buChar char="○"/>
              <a:defRPr>
                <a:solidFill>
                  <a:schemeClr val="dk2"/>
                </a:solidFill>
              </a:defRPr>
            </a:lvl5pPr>
            <a:lvl6pPr marL="2743200" lvl="5" indent="-317500" algn="l">
              <a:lnSpc>
                <a:spcPct val="115000"/>
              </a:lnSpc>
              <a:spcBef>
                <a:spcPts val="1600"/>
              </a:spcBef>
              <a:spcAft>
                <a:spcPts val="0"/>
              </a:spcAft>
              <a:buClr>
                <a:schemeClr val="dk2"/>
              </a:buClr>
              <a:buSzPts val="1400"/>
              <a:buChar char="■"/>
              <a:defRPr>
                <a:solidFill>
                  <a:schemeClr val="dk2"/>
                </a:solidFill>
              </a:defRPr>
            </a:lvl6pPr>
            <a:lvl7pPr marL="3200400" lvl="6" indent="-317500" algn="l">
              <a:lnSpc>
                <a:spcPct val="115000"/>
              </a:lnSpc>
              <a:spcBef>
                <a:spcPts val="1600"/>
              </a:spcBef>
              <a:spcAft>
                <a:spcPts val="0"/>
              </a:spcAft>
              <a:buClr>
                <a:schemeClr val="dk2"/>
              </a:buClr>
              <a:buSzPts val="1400"/>
              <a:buChar char="●"/>
              <a:defRPr>
                <a:solidFill>
                  <a:schemeClr val="dk2"/>
                </a:solidFill>
              </a:defRPr>
            </a:lvl7pPr>
            <a:lvl8pPr marL="3657600" lvl="7" indent="-317500" algn="l">
              <a:lnSpc>
                <a:spcPct val="115000"/>
              </a:lnSpc>
              <a:spcBef>
                <a:spcPts val="1600"/>
              </a:spcBef>
              <a:spcAft>
                <a:spcPts val="0"/>
              </a:spcAft>
              <a:buClr>
                <a:schemeClr val="dk2"/>
              </a:buClr>
              <a:buSzPts val="1400"/>
              <a:buChar char="○"/>
              <a:defRPr>
                <a:solidFill>
                  <a:schemeClr val="dk2"/>
                </a:solidFill>
              </a:defRPr>
            </a:lvl8pPr>
            <a:lvl9pPr marL="4114800" lvl="8" indent="-317500" algn="l">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52" name="Google Shape;152;p21"/>
          <p:cNvSpPr txBox="1"/>
          <p:nvPr/>
        </p:nvSpPr>
        <p:spPr>
          <a:xfrm>
            <a:off x="2483550" y="3392650"/>
            <a:ext cx="4176900" cy="69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 sz="1100" b="0" i="0" u="none" strike="noStrike" cap="none">
                <a:solidFill>
                  <a:schemeClr val="dk2"/>
                </a:solidFill>
                <a:latin typeface="Lato"/>
                <a:ea typeface="Lato"/>
                <a:cs typeface="Lato"/>
                <a:sym typeface="Lato"/>
              </a:rPr>
              <a:t>CREDITS: This presentation template was created by </a:t>
            </a:r>
            <a:r>
              <a:rPr lang="es" sz="1100" b="1" i="0" u="none" strike="noStrike" cap="none">
                <a:solidFill>
                  <a:schemeClr val="hlink"/>
                </a:solidFill>
                <a:uFill>
                  <a:noFill/>
                </a:uFill>
                <a:latin typeface="Lato"/>
                <a:ea typeface="Lato"/>
                <a:cs typeface="Lato"/>
                <a:sym typeface="Lato"/>
                <a:hlinkClick r:id="rId3"/>
              </a:rPr>
              <a:t>Slidesgo</a:t>
            </a:r>
            <a:r>
              <a:rPr lang="es" sz="1100" b="0" i="0" u="none" strike="noStrike" cap="none">
                <a:solidFill>
                  <a:schemeClr val="dk2"/>
                </a:solidFill>
                <a:latin typeface="Lato"/>
                <a:ea typeface="Lato"/>
                <a:cs typeface="Lato"/>
                <a:sym typeface="Lato"/>
              </a:rPr>
              <a:t>, including icons by </a:t>
            </a:r>
            <a:r>
              <a:rPr lang="es" sz="1100" b="1" i="0" u="none" strike="noStrike" cap="none">
                <a:solidFill>
                  <a:schemeClr val="hlink"/>
                </a:solidFill>
                <a:uFill>
                  <a:noFill/>
                </a:uFill>
                <a:latin typeface="Lato"/>
                <a:ea typeface="Lato"/>
                <a:cs typeface="Lato"/>
                <a:sym typeface="Lato"/>
                <a:hlinkClick r:id="rId4"/>
              </a:rPr>
              <a:t>Flaticon</a:t>
            </a:r>
            <a:r>
              <a:rPr lang="es" sz="1100" b="0" i="0" u="none" strike="noStrike" cap="none">
                <a:solidFill>
                  <a:schemeClr val="dk2"/>
                </a:solidFill>
                <a:latin typeface="Lato"/>
                <a:ea typeface="Lato"/>
                <a:cs typeface="Lato"/>
                <a:sym typeface="Lato"/>
              </a:rPr>
              <a:t>, infographics &amp; images by </a:t>
            </a:r>
            <a:r>
              <a:rPr lang="es" sz="1100" b="1" i="0" u="none" strike="noStrike" cap="none">
                <a:solidFill>
                  <a:schemeClr val="hlink"/>
                </a:solidFill>
                <a:uFill>
                  <a:noFill/>
                </a:uFill>
                <a:latin typeface="Lato"/>
                <a:ea typeface="Lato"/>
                <a:cs typeface="Lato"/>
                <a:sym typeface="Lato"/>
                <a:hlinkClick r:id="rId5"/>
              </a:rPr>
              <a:t>Freepik</a:t>
            </a:r>
            <a:r>
              <a:rPr lang="es" sz="1100" b="0" i="0" u="none" strike="noStrike" cap="none">
                <a:solidFill>
                  <a:schemeClr val="dk2"/>
                </a:solidFill>
                <a:latin typeface="Lato"/>
                <a:ea typeface="Lato"/>
                <a:cs typeface="Lato"/>
                <a:sym typeface="Lato"/>
              </a:rPr>
              <a:t> </a:t>
            </a:r>
            <a:endParaRPr sz="1100" b="0" i="0" u="none" strike="noStrike" cap="none">
              <a:solidFill>
                <a:schemeClr val="dk2"/>
              </a:solidFill>
              <a:latin typeface="Lato"/>
              <a:ea typeface="Lato"/>
              <a:cs typeface="Lato"/>
              <a:sym typeface="Lato"/>
            </a:endParaRPr>
          </a:p>
        </p:txBody>
      </p:sp>
      <p:sp>
        <p:nvSpPr>
          <p:cNvPr id="153" name="Google Shape;153;p21"/>
          <p:cNvSpPr txBox="1">
            <a:spLocks noGrp="1"/>
          </p:cNvSpPr>
          <p:nvPr>
            <p:ph type="subTitle" idx="2"/>
          </p:nvPr>
        </p:nvSpPr>
        <p:spPr>
          <a:xfrm>
            <a:off x="3069175" y="1843125"/>
            <a:ext cx="3007500" cy="429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dk2"/>
              </a:buClr>
              <a:buSzPts val="1400"/>
              <a:buNone/>
              <a:defRPr>
                <a:solidFill>
                  <a:schemeClr val="dk2"/>
                </a:solidFill>
              </a:defRPr>
            </a:lvl1pPr>
            <a:lvl2pPr lvl="1" algn="ctr">
              <a:lnSpc>
                <a:spcPct val="115000"/>
              </a:lnSpc>
              <a:spcBef>
                <a:spcPts val="1600"/>
              </a:spcBef>
              <a:spcAft>
                <a:spcPts val="0"/>
              </a:spcAft>
              <a:buClr>
                <a:schemeClr val="dk2"/>
              </a:buClr>
              <a:buSzPts val="1400"/>
              <a:buNone/>
              <a:defRPr>
                <a:solidFill>
                  <a:schemeClr val="dk2"/>
                </a:solidFill>
              </a:defRPr>
            </a:lvl2pPr>
            <a:lvl3pPr lvl="2" algn="ctr">
              <a:lnSpc>
                <a:spcPct val="115000"/>
              </a:lnSpc>
              <a:spcBef>
                <a:spcPts val="1600"/>
              </a:spcBef>
              <a:spcAft>
                <a:spcPts val="0"/>
              </a:spcAft>
              <a:buClr>
                <a:schemeClr val="dk2"/>
              </a:buClr>
              <a:buSzPts val="1400"/>
              <a:buNone/>
              <a:defRPr>
                <a:solidFill>
                  <a:schemeClr val="dk2"/>
                </a:solidFill>
              </a:defRPr>
            </a:lvl3pPr>
            <a:lvl4pPr lvl="3" algn="ctr">
              <a:lnSpc>
                <a:spcPct val="115000"/>
              </a:lnSpc>
              <a:spcBef>
                <a:spcPts val="1600"/>
              </a:spcBef>
              <a:spcAft>
                <a:spcPts val="0"/>
              </a:spcAft>
              <a:buClr>
                <a:schemeClr val="dk2"/>
              </a:buClr>
              <a:buSzPts val="1400"/>
              <a:buNone/>
              <a:defRPr>
                <a:solidFill>
                  <a:schemeClr val="dk2"/>
                </a:solidFill>
              </a:defRPr>
            </a:lvl4pPr>
            <a:lvl5pPr lvl="4" algn="ctr">
              <a:lnSpc>
                <a:spcPct val="115000"/>
              </a:lnSpc>
              <a:spcBef>
                <a:spcPts val="1600"/>
              </a:spcBef>
              <a:spcAft>
                <a:spcPts val="0"/>
              </a:spcAft>
              <a:buClr>
                <a:schemeClr val="dk2"/>
              </a:buClr>
              <a:buSzPts val="1400"/>
              <a:buNone/>
              <a:defRPr>
                <a:solidFill>
                  <a:schemeClr val="dk2"/>
                </a:solidFill>
              </a:defRPr>
            </a:lvl5pPr>
            <a:lvl6pPr lvl="5" algn="ctr">
              <a:lnSpc>
                <a:spcPct val="115000"/>
              </a:lnSpc>
              <a:spcBef>
                <a:spcPts val="1600"/>
              </a:spcBef>
              <a:spcAft>
                <a:spcPts val="0"/>
              </a:spcAft>
              <a:buClr>
                <a:schemeClr val="dk2"/>
              </a:buClr>
              <a:buSzPts val="1400"/>
              <a:buNone/>
              <a:defRPr>
                <a:solidFill>
                  <a:schemeClr val="dk2"/>
                </a:solidFill>
              </a:defRPr>
            </a:lvl6pPr>
            <a:lvl7pPr lvl="6" algn="ctr">
              <a:lnSpc>
                <a:spcPct val="115000"/>
              </a:lnSpc>
              <a:spcBef>
                <a:spcPts val="1600"/>
              </a:spcBef>
              <a:spcAft>
                <a:spcPts val="0"/>
              </a:spcAft>
              <a:buClr>
                <a:schemeClr val="dk2"/>
              </a:buClr>
              <a:buSzPts val="1400"/>
              <a:buNone/>
              <a:defRPr>
                <a:solidFill>
                  <a:schemeClr val="dk2"/>
                </a:solidFill>
              </a:defRPr>
            </a:lvl7pPr>
            <a:lvl8pPr lvl="7" algn="ctr">
              <a:lnSpc>
                <a:spcPct val="115000"/>
              </a:lnSpc>
              <a:spcBef>
                <a:spcPts val="1600"/>
              </a:spcBef>
              <a:spcAft>
                <a:spcPts val="0"/>
              </a:spcAft>
              <a:buClr>
                <a:schemeClr val="dk2"/>
              </a:buClr>
              <a:buSzPts val="1400"/>
              <a:buNone/>
              <a:defRPr>
                <a:solidFill>
                  <a:schemeClr val="dk2"/>
                </a:solidFill>
              </a:defRPr>
            </a:lvl8pPr>
            <a:lvl9pPr lvl="8" algn="ctr">
              <a:lnSpc>
                <a:spcPct val="115000"/>
              </a:lnSpc>
              <a:spcBef>
                <a:spcPts val="1600"/>
              </a:spcBef>
              <a:spcAft>
                <a:spcPts val="1600"/>
              </a:spcAft>
              <a:buClr>
                <a:schemeClr val="dk2"/>
              </a:buClr>
              <a:buSzPts val="1400"/>
              <a:buNone/>
              <a:defRPr>
                <a:solidFill>
                  <a:schemeClr val="dk2"/>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2"/>
          <p:cNvSpPr txBox="1">
            <a:spLocks noGrp="1"/>
          </p:cNvSpPr>
          <p:nvPr>
            <p:ph type="ctrTitle"/>
          </p:nvPr>
        </p:nvSpPr>
        <p:spPr>
          <a:xfrm>
            <a:off x="1690800" y="1412200"/>
            <a:ext cx="5762400" cy="1139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8000"/>
              <a:buNone/>
              <a:defRPr sz="8000">
                <a:solidFill>
                  <a:schemeClr val="dk2"/>
                </a:solidFill>
              </a:defRPr>
            </a:lvl1pPr>
            <a:lvl2pPr lvl="1" algn="ctr">
              <a:lnSpc>
                <a:spcPct val="100000"/>
              </a:lnSpc>
              <a:spcBef>
                <a:spcPts val="0"/>
              </a:spcBef>
              <a:spcAft>
                <a:spcPts val="0"/>
              </a:spcAft>
              <a:buClr>
                <a:schemeClr val="dk2"/>
              </a:buClr>
              <a:buSzPts val="8000"/>
              <a:buNone/>
              <a:defRPr sz="8000">
                <a:solidFill>
                  <a:schemeClr val="dk2"/>
                </a:solidFill>
              </a:defRPr>
            </a:lvl2pPr>
            <a:lvl3pPr lvl="2" algn="ctr">
              <a:lnSpc>
                <a:spcPct val="100000"/>
              </a:lnSpc>
              <a:spcBef>
                <a:spcPts val="0"/>
              </a:spcBef>
              <a:spcAft>
                <a:spcPts val="0"/>
              </a:spcAft>
              <a:buClr>
                <a:schemeClr val="dk2"/>
              </a:buClr>
              <a:buSzPts val="8000"/>
              <a:buNone/>
              <a:defRPr sz="8000">
                <a:solidFill>
                  <a:schemeClr val="dk2"/>
                </a:solidFill>
              </a:defRPr>
            </a:lvl3pPr>
            <a:lvl4pPr lvl="3" algn="ctr">
              <a:lnSpc>
                <a:spcPct val="100000"/>
              </a:lnSpc>
              <a:spcBef>
                <a:spcPts val="0"/>
              </a:spcBef>
              <a:spcAft>
                <a:spcPts val="0"/>
              </a:spcAft>
              <a:buClr>
                <a:schemeClr val="dk2"/>
              </a:buClr>
              <a:buSzPts val="8000"/>
              <a:buNone/>
              <a:defRPr sz="8000">
                <a:solidFill>
                  <a:schemeClr val="dk2"/>
                </a:solidFill>
              </a:defRPr>
            </a:lvl4pPr>
            <a:lvl5pPr lvl="4" algn="ctr">
              <a:lnSpc>
                <a:spcPct val="100000"/>
              </a:lnSpc>
              <a:spcBef>
                <a:spcPts val="0"/>
              </a:spcBef>
              <a:spcAft>
                <a:spcPts val="0"/>
              </a:spcAft>
              <a:buClr>
                <a:schemeClr val="dk2"/>
              </a:buClr>
              <a:buSzPts val="8000"/>
              <a:buNone/>
              <a:defRPr sz="8000">
                <a:solidFill>
                  <a:schemeClr val="dk2"/>
                </a:solidFill>
              </a:defRPr>
            </a:lvl5pPr>
            <a:lvl6pPr lvl="5" algn="ctr">
              <a:lnSpc>
                <a:spcPct val="100000"/>
              </a:lnSpc>
              <a:spcBef>
                <a:spcPts val="0"/>
              </a:spcBef>
              <a:spcAft>
                <a:spcPts val="0"/>
              </a:spcAft>
              <a:buClr>
                <a:schemeClr val="dk2"/>
              </a:buClr>
              <a:buSzPts val="8000"/>
              <a:buNone/>
              <a:defRPr sz="8000">
                <a:solidFill>
                  <a:schemeClr val="dk2"/>
                </a:solidFill>
              </a:defRPr>
            </a:lvl6pPr>
            <a:lvl7pPr lvl="6" algn="ctr">
              <a:lnSpc>
                <a:spcPct val="100000"/>
              </a:lnSpc>
              <a:spcBef>
                <a:spcPts val="0"/>
              </a:spcBef>
              <a:spcAft>
                <a:spcPts val="0"/>
              </a:spcAft>
              <a:buClr>
                <a:schemeClr val="dk2"/>
              </a:buClr>
              <a:buSzPts val="8000"/>
              <a:buNone/>
              <a:defRPr sz="8000">
                <a:solidFill>
                  <a:schemeClr val="dk2"/>
                </a:solidFill>
              </a:defRPr>
            </a:lvl7pPr>
            <a:lvl8pPr lvl="7" algn="ctr">
              <a:lnSpc>
                <a:spcPct val="100000"/>
              </a:lnSpc>
              <a:spcBef>
                <a:spcPts val="0"/>
              </a:spcBef>
              <a:spcAft>
                <a:spcPts val="0"/>
              </a:spcAft>
              <a:buClr>
                <a:schemeClr val="dk2"/>
              </a:buClr>
              <a:buSzPts val="8000"/>
              <a:buNone/>
              <a:defRPr sz="8000">
                <a:solidFill>
                  <a:schemeClr val="dk2"/>
                </a:solidFill>
              </a:defRPr>
            </a:lvl8pPr>
            <a:lvl9pPr lvl="8" algn="ctr">
              <a:lnSpc>
                <a:spcPct val="100000"/>
              </a:lnSpc>
              <a:spcBef>
                <a:spcPts val="0"/>
              </a:spcBef>
              <a:spcAft>
                <a:spcPts val="0"/>
              </a:spcAft>
              <a:buClr>
                <a:schemeClr val="dk2"/>
              </a:buClr>
              <a:buSzPts val="8000"/>
              <a:buNone/>
              <a:defRPr sz="8000">
                <a:solidFill>
                  <a:schemeClr val="dk2"/>
                </a:solidFill>
              </a:defRPr>
            </a:lvl9pPr>
          </a:lstStyle>
          <a:p>
            <a:endParaRPr/>
          </a:p>
        </p:txBody>
      </p:sp>
      <p:sp>
        <p:nvSpPr>
          <p:cNvPr id="156" name="Google Shape;156;p22"/>
          <p:cNvSpPr txBox="1">
            <a:spLocks noGrp="1"/>
          </p:cNvSpPr>
          <p:nvPr>
            <p:ph type="subTitle" idx="1"/>
          </p:nvPr>
        </p:nvSpPr>
        <p:spPr>
          <a:xfrm>
            <a:off x="2105100" y="2523638"/>
            <a:ext cx="4933800" cy="79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AND_TWO_COLUMNS_1">
  <p:cSld name="TITLE_AND_TWO_COLUMNS_1">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0" name="Google Shape;160;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61" name="Google Shape;161;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62" name="Google Shape;16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4"/>
          <p:cNvSpPr/>
          <p:nvPr/>
        </p:nvSpPr>
        <p:spPr>
          <a:xfrm>
            <a:off x="3682425" y="152250"/>
            <a:ext cx="4318800" cy="4738500"/>
          </a:xfrm>
          <a:prstGeom prst="rect">
            <a:avLst/>
          </a:prstGeom>
          <a:solidFill>
            <a:schemeClr val="dk1"/>
          </a:solidFill>
          <a:ln>
            <a:noFill/>
          </a:ln>
          <a:effectLst>
            <a:outerShdw blurRad="614363" dist="504825" dir="9420000" algn="bl" rotWithShape="0">
              <a:srgbClr val="000000">
                <a:alpha val="6862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
          <p:cNvSpPr txBox="1">
            <a:spLocks noGrp="1"/>
          </p:cNvSpPr>
          <p:nvPr>
            <p:ph type="title"/>
          </p:nvPr>
        </p:nvSpPr>
        <p:spPr>
          <a:xfrm>
            <a:off x="4891050" y="1860751"/>
            <a:ext cx="2807100" cy="32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ctr">
              <a:lnSpc>
                <a:spcPct val="100000"/>
              </a:lnSpc>
              <a:spcBef>
                <a:spcPts val="0"/>
              </a:spcBef>
              <a:spcAft>
                <a:spcPts val="0"/>
              </a:spcAft>
              <a:buClr>
                <a:schemeClr val="dk2"/>
              </a:buClr>
              <a:buSzPts val="2000"/>
              <a:buNone/>
              <a:defRPr sz="2000">
                <a:solidFill>
                  <a:schemeClr val="dk2"/>
                </a:solidFill>
              </a:defRPr>
            </a:lvl2pPr>
            <a:lvl3pPr lvl="2" algn="ctr">
              <a:lnSpc>
                <a:spcPct val="100000"/>
              </a:lnSpc>
              <a:spcBef>
                <a:spcPts val="0"/>
              </a:spcBef>
              <a:spcAft>
                <a:spcPts val="0"/>
              </a:spcAft>
              <a:buClr>
                <a:schemeClr val="dk2"/>
              </a:buClr>
              <a:buSzPts val="2000"/>
              <a:buNone/>
              <a:defRPr sz="2000">
                <a:solidFill>
                  <a:schemeClr val="dk2"/>
                </a:solidFill>
              </a:defRPr>
            </a:lvl3pPr>
            <a:lvl4pPr lvl="3" algn="ctr">
              <a:lnSpc>
                <a:spcPct val="100000"/>
              </a:lnSpc>
              <a:spcBef>
                <a:spcPts val="0"/>
              </a:spcBef>
              <a:spcAft>
                <a:spcPts val="0"/>
              </a:spcAft>
              <a:buClr>
                <a:schemeClr val="dk2"/>
              </a:buClr>
              <a:buSzPts val="2000"/>
              <a:buNone/>
              <a:defRPr sz="2000">
                <a:solidFill>
                  <a:schemeClr val="dk2"/>
                </a:solidFill>
              </a:defRPr>
            </a:lvl4pPr>
            <a:lvl5pPr lvl="4" algn="ctr">
              <a:lnSpc>
                <a:spcPct val="100000"/>
              </a:lnSpc>
              <a:spcBef>
                <a:spcPts val="0"/>
              </a:spcBef>
              <a:spcAft>
                <a:spcPts val="0"/>
              </a:spcAft>
              <a:buClr>
                <a:schemeClr val="dk2"/>
              </a:buClr>
              <a:buSzPts val="2000"/>
              <a:buNone/>
              <a:defRPr sz="2000">
                <a:solidFill>
                  <a:schemeClr val="dk2"/>
                </a:solidFill>
              </a:defRPr>
            </a:lvl5pPr>
            <a:lvl6pPr lvl="5" algn="ctr">
              <a:lnSpc>
                <a:spcPct val="100000"/>
              </a:lnSpc>
              <a:spcBef>
                <a:spcPts val="0"/>
              </a:spcBef>
              <a:spcAft>
                <a:spcPts val="0"/>
              </a:spcAft>
              <a:buClr>
                <a:schemeClr val="dk2"/>
              </a:buClr>
              <a:buSzPts val="2000"/>
              <a:buNone/>
              <a:defRPr sz="2000">
                <a:solidFill>
                  <a:schemeClr val="dk2"/>
                </a:solidFill>
              </a:defRPr>
            </a:lvl6pPr>
            <a:lvl7pPr lvl="6" algn="ctr">
              <a:lnSpc>
                <a:spcPct val="100000"/>
              </a:lnSpc>
              <a:spcBef>
                <a:spcPts val="0"/>
              </a:spcBef>
              <a:spcAft>
                <a:spcPts val="0"/>
              </a:spcAft>
              <a:buClr>
                <a:schemeClr val="dk2"/>
              </a:buClr>
              <a:buSzPts val="2000"/>
              <a:buNone/>
              <a:defRPr sz="2000">
                <a:solidFill>
                  <a:schemeClr val="dk2"/>
                </a:solidFill>
              </a:defRPr>
            </a:lvl7pPr>
            <a:lvl8pPr lvl="7" algn="ctr">
              <a:lnSpc>
                <a:spcPct val="100000"/>
              </a:lnSpc>
              <a:spcBef>
                <a:spcPts val="0"/>
              </a:spcBef>
              <a:spcAft>
                <a:spcPts val="0"/>
              </a:spcAft>
              <a:buClr>
                <a:schemeClr val="dk2"/>
              </a:buClr>
              <a:buSzPts val="2000"/>
              <a:buNone/>
              <a:defRPr sz="2000">
                <a:solidFill>
                  <a:schemeClr val="dk2"/>
                </a:solidFill>
              </a:defRPr>
            </a:lvl8pPr>
            <a:lvl9pPr lvl="8" algn="ctr">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22" name="Google Shape;22;p4"/>
          <p:cNvSpPr txBox="1">
            <a:spLocks noGrp="1"/>
          </p:cNvSpPr>
          <p:nvPr>
            <p:ph type="title" idx="2"/>
          </p:nvPr>
        </p:nvSpPr>
        <p:spPr>
          <a:xfrm>
            <a:off x="4282646" y="1141594"/>
            <a:ext cx="684600" cy="29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4800"/>
              <a:buNone/>
              <a:defRPr sz="4800">
                <a:solidFill>
                  <a:schemeClr val="dk2"/>
                </a:solidFill>
              </a:defRPr>
            </a:lvl1pPr>
            <a:lvl2pPr lvl="1" algn="ctr">
              <a:lnSpc>
                <a:spcPct val="100000"/>
              </a:lnSpc>
              <a:spcBef>
                <a:spcPts val="0"/>
              </a:spcBef>
              <a:spcAft>
                <a:spcPts val="0"/>
              </a:spcAft>
              <a:buClr>
                <a:schemeClr val="dk2"/>
              </a:buClr>
              <a:buSzPts val="4800"/>
              <a:buNone/>
              <a:defRPr sz="4800">
                <a:solidFill>
                  <a:schemeClr val="dk2"/>
                </a:solidFill>
              </a:defRPr>
            </a:lvl2pPr>
            <a:lvl3pPr lvl="2" algn="ctr">
              <a:lnSpc>
                <a:spcPct val="100000"/>
              </a:lnSpc>
              <a:spcBef>
                <a:spcPts val="0"/>
              </a:spcBef>
              <a:spcAft>
                <a:spcPts val="0"/>
              </a:spcAft>
              <a:buClr>
                <a:schemeClr val="dk2"/>
              </a:buClr>
              <a:buSzPts val="4800"/>
              <a:buNone/>
              <a:defRPr sz="4800">
                <a:solidFill>
                  <a:schemeClr val="dk2"/>
                </a:solidFill>
              </a:defRPr>
            </a:lvl3pPr>
            <a:lvl4pPr lvl="3" algn="ctr">
              <a:lnSpc>
                <a:spcPct val="100000"/>
              </a:lnSpc>
              <a:spcBef>
                <a:spcPts val="0"/>
              </a:spcBef>
              <a:spcAft>
                <a:spcPts val="0"/>
              </a:spcAft>
              <a:buClr>
                <a:schemeClr val="dk2"/>
              </a:buClr>
              <a:buSzPts val="4800"/>
              <a:buNone/>
              <a:defRPr sz="4800">
                <a:solidFill>
                  <a:schemeClr val="dk2"/>
                </a:solidFill>
              </a:defRPr>
            </a:lvl4pPr>
            <a:lvl5pPr lvl="4" algn="ctr">
              <a:lnSpc>
                <a:spcPct val="100000"/>
              </a:lnSpc>
              <a:spcBef>
                <a:spcPts val="0"/>
              </a:spcBef>
              <a:spcAft>
                <a:spcPts val="0"/>
              </a:spcAft>
              <a:buClr>
                <a:schemeClr val="dk2"/>
              </a:buClr>
              <a:buSzPts val="4800"/>
              <a:buNone/>
              <a:defRPr sz="4800">
                <a:solidFill>
                  <a:schemeClr val="dk2"/>
                </a:solidFill>
              </a:defRPr>
            </a:lvl5pPr>
            <a:lvl6pPr lvl="5" algn="ctr">
              <a:lnSpc>
                <a:spcPct val="100000"/>
              </a:lnSpc>
              <a:spcBef>
                <a:spcPts val="0"/>
              </a:spcBef>
              <a:spcAft>
                <a:spcPts val="0"/>
              </a:spcAft>
              <a:buClr>
                <a:schemeClr val="dk2"/>
              </a:buClr>
              <a:buSzPts val="4800"/>
              <a:buNone/>
              <a:defRPr sz="4800">
                <a:solidFill>
                  <a:schemeClr val="dk2"/>
                </a:solidFill>
              </a:defRPr>
            </a:lvl6pPr>
            <a:lvl7pPr lvl="6" algn="ctr">
              <a:lnSpc>
                <a:spcPct val="100000"/>
              </a:lnSpc>
              <a:spcBef>
                <a:spcPts val="0"/>
              </a:spcBef>
              <a:spcAft>
                <a:spcPts val="0"/>
              </a:spcAft>
              <a:buClr>
                <a:schemeClr val="dk2"/>
              </a:buClr>
              <a:buSzPts val="4800"/>
              <a:buNone/>
              <a:defRPr sz="4800">
                <a:solidFill>
                  <a:schemeClr val="dk2"/>
                </a:solidFill>
              </a:defRPr>
            </a:lvl7pPr>
            <a:lvl8pPr lvl="7" algn="ctr">
              <a:lnSpc>
                <a:spcPct val="100000"/>
              </a:lnSpc>
              <a:spcBef>
                <a:spcPts val="0"/>
              </a:spcBef>
              <a:spcAft>
                <a:spcPts val="0"/>
              </a:spcAft>
              <a:buClr>
                <a:schemeClr val="dk2"/>
              </a:buClr>
              <a:buSzPts val="4800"/>
              <a:buNone/>
              <a:defRPr sz="4800">
                <a:solidFill>
                  <a:schemeClr val="dk2"/>
                </a:solidFill>
              </a:defRPr>
            </a:lvl8pPr>
            <a:lvl9pPr lvl="8" algn="ctr">
              <a:lnSpc>
                <a:spcPct val="100000"/>
              </a:lnSpc>
              <a:spcBef>
                <a:spcPts val="0"/>
              </a:spcBef>
              <a:spcAft>
                <a:spcPts val="0"/>
              </a:spcAft>
              <a:buClr>
                <a:schemeClr val="dk2"/>
              </a:buClr>
              <a:buSzPts val="4800"/>
              <a:buNone/>
              <a:defRPr sz="4800">
                <a:solidFill>
                  <a:schemeClr val="dk2"/>
                </a:solidFill>
              </a:defRPr>
            </a:lvl9pPr>
          </a:lstStyle>
          <a:p>
            <a:endParaRPr/>
          </a:p>
        </p:txBody>
      </p:sp>
      <p:sp>
        <p:nvSpPr>
          <p:cNvPr id="23" name="Google Shape;23;p4"/>
          <p:cNvSpPr txBox="1">
            <a:spLocks noGrp="1"/>
          </p:cNvSpPr>
          <p:nvPr>
            <p:ph type="title" idx="3"/>
          </p:nvPr>
        </p:nvSpPr>
        <p:spPr>
          <a:xfrm>
            <a:off x="4282646" y="2009516"/>
            <a:ext cx="684600" cy="29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4800"/>
              <a:buNone/>
              <a:defRPr sz="4800">
                <a:solidFill>
                  <a:schemeClr val="dk2"/>
                </a:solidFill>
              </a:defRPr>
            </a:lvl1pPr>
            <a:lvl2pPr lvl="1" algn="ctr">
              <a:lnSpc>
                <a:spcPct val="100000"/>
              </a:lnSpc>
              <a:spcBef>
                <a:spcPts val="0"/>
              </a:spcBef>
              <a:spcAft>
                <a:spcPts val="0"/>
              </a:spcAft>
              <a:buClr>
                <a:schemeClr val="dk2"/>
              </a:buClr>
              <a:buSzPts val="4800"/>
              <a:buNone/>
              <a:defRPr sz="4800">
                <a:solidFill>
                  <a:schemeClr val="dk2"/>
                </a:solidFill>
              </a:defRPr>
            </a:lvl2pPr>
            <a:lvl3pPr lvl="2" algn="ctr">
              <a:lnSpc>
                <a:spcPct val="100000"/>
              </a:lnSpc>
              <a:spcBef>
                <a:spcPts val="0"/>
              </a:spcBef>
              <a:spcAft>
                <a:spcPts val="0"/>
              </a:spcAft>
              <a:buClr>
                <a:schemeClr val="dk2"/>
              </a:buClr>
              <a:buSzPts val="4800"/>
              <a:buNone/>
              <a:defRPr sz="4800">
                <a:solidFill>
                  <a:schemeClr val="dk2"/>
                </a:solidFill>
              </a:defRPr>
            </a:lvl3pPr>
            <a:lvl4pPr lvl="3" algn="ctr">
              <a:lnSpc>
                <a:spcPct val="100000"/>
              </a:lnSpc>
              <a:spcBef>
                <a:spcPts val="0"/>
              </a:spcBef>
              <a:spcAft>
                <a:spcPts val="0"/>
              </a:spcAft>
              <a:buClr>
                <a:schemeClr val="dk2"/>
              </a:buClr>
              <a:buSzPts val="4800"/>
              <a:buNone/>
              <a:defRPr sz="4800">
                <a:solidFill>
                  <a:schemeClr val="dk2"/>
                </a:solidFill>
              </a:defRPr>
            </a:lvl4pPr>
            <a:lvl5pPr lvl="4" algn="ctr">
              <a:lnSpc>
                <a:spcPct val="100000"/>
              </a:lnSpc>
              <a:spcBef>
                <a:spcPts val="0"/>
              </a:spcBef>
              <a:spcAft>
                <a:spcPts val="0"/>
              </a:spcAft>
              <a:buClr>
                <a:schemeClr val="dk2"/>
              </a:buClr>
              <a:buSzPts val="4800"/>
              <a:buNone/>
              <a:defRPr sz="4800">
                <a:solidFill>
                  <a:schemeClr val="dk2"/>
                </a:solidFill>
              </a:defRPr>
            </a:lvl5pPr>
            <a:lvl6pPr lvl="5" algn="ctr">
              <a:lnSpc>
                <a:spcPct val="100000"/>
              </a:lnSpc>
              <a:spcBef>
                <a:spcPts val="0"/>
              </a:spcBef>
              <a:spcAft>
                <a:spcPts val="0"/>
              </a:spcAft>
              <a:buClr>
                <a:schemeClr val="dk2"/>
              </a:buClr>
              <a:buSzPts val="4800"/>
              <a:buNone/>
              <a:defRPr sz="4800">
                <a:solidFill>
                  <a:schemeClr val="dk2"/>
                </a:solidFill>
              </a:defRPr>
            </a:lvl6pPr>
            <a:lvl7pPr lvl="6" algn="ctr">
              <a:lnSpc>
                <a:spcPct val="100000"/>
              </a:lnSpc>
              <a:spcBef>
                <a:spcPts val="0"/>
              </a:spcBef>
              <a:spcAft>
                <a:spcPts val="0"/>
              </a:spcAft>
              <a:buClr>
                <a:schemeClr val="dk2"/>
              </a:buClr>
              <a:buSzPts val="4800"/>
              <a:buNone/>
              <a:defRPr sz="4800">
                <a:solidFill>
                  <a:schemeClr val="dk2"/>
                </a:solidFill>
              </a:defRPr>
            </a:lvl7pPr>
            <a:lvl8pPr lvl="7" algn="ctr">
              <a:lnSpc>
                <a:spcPct val="100000"/>
              </a:lnSpc>
              <a:spcBef>
                <a:spcPts val="0"/>
              </a:spcBef>
              <a:spcAft>
                <a:spcPts val="0"/>
              </a:spcAft>
              <a:buClr>
                <a:schemeClr val="dk2"/>
              </a:buClr>
              <a:buSzPts val="4800"/>
              <a:buNone/>
              <a:defRPr sz="4800">
                <a:solidFill>
                  <a:schemeClr val="dk2"/>
                </a:solidFill>
              </a:defRPr>
            </a:lvl8pPr>
            <a:lvl9pPr lvl="8" algn="ctr">
              <a:lnSpc>
                <a:spcPct val="100000"/>
              </a:lnSpc>
              <a:spcBef>
                <a:spcPts val="0"/>
              </a:spcBef>
              <a:spcAft>
                <a:spcPts val="0"/>
              </a:spcAft>
              <a:buClr>
                <a:schemeClr val="dk2"/>
              </a:buClr>
              <a:buSzPts val="4800"/>
              <a:buNone/>
              <a:defRPr sz="4800">
                <a:solidFill>
                  <a:schemeClr val="dk2"/>
                </a:solidFill>
              </a:defRPr>
            </a:lvl9pPr>
          </a:lstStyle>
          <a:p>
            <a:endParaRPr/>
          </a:p>
        </p:txBody>
      </p:sp>
      <p:sp>
        <p:nvSpPr>
          <p:cNvPr id="24" name="Google Shape;24;p4"/>
          <p:cNvSpPr txBox="1">
            <a:spLocks noGrp="1"/>
          </p:cNvSpPr>
          <p:nvPr>
            <p:ph type="title" idx="4"/>
          </p:nvPr>
        </p:nvSpPr>
        <p:spPr>
          <a:xfrm>
            <a:off x="4891050" y="3605801"/>
            <a:ext cx="2719500" cy="32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ctr">
              <a:lnSpc>
                <a:spcPct val="100000"/>
              </a:lnSpc>
              <a:spcBef>
                <a:spcPts val="0"/>
              </a:spcBef>
              <a:spcAft>
                <a:spcPts val="0"/>
              </a:spcAft>
              <a:buClr>
                <a:schemeClr val="dk2"/>
              </a:buClr>
              <a:buSzPts val="2000"/>
              <a:buNone/>
              <a:defRPr sz="2000">
                <a:solidFill>
                  <a:schemeClr val="dk2"/>
                </a:solidFill>
              </a:defRPr>
            </a:lvl2pPr>
            <a:lvl3pPr lvl="2" algn="ctr">
              <a:lnSpc>
                <a:spcPct val="100000"/>
              </a:lnSpc>
              <a:spcBef>
                <a:spcPts val="0"/>
              </a:spcBef>
              <a:spcAft>
                <a:spcPts val="0"/>
              </a:spcAft>
              <a:buClr>
                <a:schemeClr val="dk2"/>
              </a:buClr>
              <a:buSzPts val="2000"/>
              <a:buNone/>
              <a:defRPr sz="2000">
                <a:solidFill>
                  <a:schemeClr val="dk2"/>
                </a:solidFill>
              </a:defRPr>
            </a:lvl3pPr>
            <a:lvl4pPr lvl="3" algn="ctr">
              <a:lnSpc>
                <a:spcPct val="100000"/>
              </a:lnSpc>
              <a:spcBef>
                <a:spcPts val="0"/>
              </a:spcBef>
              <a:spcAft>
                <a:spcPts val="0"/>
              </a:spcAft>
              <a:buClr>
                <a:schemeClr val="dk2"/>
              </a:buClr>
              <a:buSzPts val="2000"/>
              <a:buNone/>
              <a:defRPr sz="2000">
                <a:solidFill>
                  <a:schemeClr val="dk2"/>
                </a:solidFill>
              </a:defRPr>
            </a:lvl4pPr>
            <a:lvl5pPr lvl="4" algn="ctr">
              <a:lnSpc>
                <a:spcPct val="100000"/>
              </a:lnSpc>
              <a:spcBef>
                <a:spcPts val="0"/>
              </a:spcBef>
              <a:spcAft>
                <a:spcPts val="0"/>
              </a:spcAft>
              <a:buClr>
                <a:schemeClr val="dk2"/>
              </a:buClr>
              <a:buSzPts val="2000"/>
              <a:buNone/>
              <a:defRPr sz="2000">
                <a:solidFill>
                  <a:schemeClr val="dk2"/>
                </a:solidFill>
              </a:defRPr>
            </a:lvl5pPr>
            <a:lvl6pPr lvl="5" algn="ctr">
              <a:lnSpc>
                <a:spcPct val="100000"/>
              </a:lnSpc>
              <a:spcBef>
                <a:spcPts val="0"/>
              </a:spcBef>
              <a:spcAft>
                <a:spcPts val="0"/>
              </a:spcAft>
              <a:buClr>
                <a:schemeClr val="dk2"/>
              </a:buClr>
              <a:buSzPts val="2000"/>
              <a:buNone/>
              <a:defRPr sz="2000">
                <a:solidFill>
                  <a:schemeClr val="dk2"/>
                </a:solidFill>
              </a:defRPr>
            </a:lvl6pPr>
            <a:lvl7pPr lvl="6" algn="ctr">
              <a:lnSpc>
                <a:spcPct val="100000"/>
              </a:lnSpc>
              <a:spcBef>
                <a:spcPts val="0"/>
              </a:spcBef>
              <a:spcAft>
                <a:spcPts val="0"/>
              </a:spcAft>
              <a:buClr>
                <a:schemeClr val="dk2"/>
              </a:buClr>
              <a:buSzPts val="2000"/>
              <a:buNone/>
              <a:defRPr sz="2000">
                <a:solidFill>
                  <a:schemeClr val="dk2"/>
                </a:solidFill>
              </a:defRPr>
            </a:lvl7pPr>
            <a:lvl8pPr lvl="7" algn="ctr">
              <a:lnSpc>
                <a:spcPct val="100000"/>
              </a:lnSpc>
              <a:spcBef>
                <a:spcPts val="0"/>
              </a:spcBef>
              <a:spcAft>
                <a:spcPts val="0"/>
              </a:spcAft>
              <a:buClr>
                <a:schemeClr val="dk2"/>
              </a:buClr>
              <a:buSzPts val="2000"/>
              <a:buNone/>
              <a:defRPr sz="2000">
                <a:solidFill>
                  <a:schemeClr val="dk2"/>
                </a:solidFill>
              </a:defRPr>
            </a:lvl8pPr>
            <a:lvl9pPr lvl="8" algn="ctr">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25" name="Google Shape;25;p4"/>
          <p:cNvSpPr txBox="1">
            <a:spLocks noGrp="1"/>
          </p:cNvSpPr>
          <p:nvPr>
            <p:ph type="title" idx="5"/>
          </p:nvPr>
        </p:nvSpPr>
        <p:spPr>
          <a:xfrm>
            <a:off x="4891050" y="1021526"/>
            <a:ext cx="2719500" cy="32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ctr">
              <a:lnSpc>
                <a:spcPct val="100000"/>
              </a:lnSpc>
              <a:spcBef>
                <a:spcPts val="0"/>
              </a:spcBef>
              <a:spcAft>
                <a:spcPts val="0"/>
              </a:spcAft>
              <a:buClr>
                <a:schemeClr val="dk2"/>
              </a:buClr>
              <a:buSzPts val="2000"/>
              <a:buNone/>
              <a:defRPr sz="2000">
                <a:solidFill>
                  <a:schemeClr val="dk2"/>
                </a:solidFill>
              </a:defRPr>
            </a:lvl2pPr>
            <a:lvl3pPr lvl="2" algn="ctr">
              <a:lnSpc>
                <a:spcPct val="100000"/>
              </a:lnSpc>
              <a:spcBef>
                <a:spcPts val="0"/>
              </a:spcBef>
              <a:spcAft>
                <a:spcPts val="0"/>
              </a:spcAft>
              <a:buClr>
                <a:schemeClr val="dk2"/>
              </a:buClr>
              <a:buSzPts val="2000"/>
              <a:buNone/>
              <a:defRPr sz="2000">
                <a:solidFill>
                  <a:schemeClr val="dk2"/>
                </a:solidFill>
              </a:defRPr>
            </a:lvl3pPr>
            <a:lvl4pPr lvl="3" algn="ctr">
              <a:lnSpc>
                <a:spcPct val="100000"/>
              </a:lnSpc>
              <a:spcBef>
                <a:spcPts val="0"/>
              </a:spcBef>
              <a:spcAft>
                <a:spcPts val="0"/>
              </a:spcAft>
              <a:buClr>
                <a:schemeClr val="dk2"/>
              </a:buClr>
              <a:buSzPts val="2000"/>
              <a:buNone/>
              <a:defRPr sz="2000">
                <a:solidFill>
                  <a:schemeClr val="dk2"/>
                </a:solidFill>
              </a:defRPr>
            </a:lvl4pPr>
            <a:lvl5pPr lvl="4" algn="ctr">
              <a:lnSpc>
                <a:spcPct val="100000"/>
              </a:lnSpc>
              <a:spcBef>
                <a:spcPts val="0"/>
              </a:spcBef>
              <a:spcAft>
                <a:spcPts val="0"/>
              </a:spcAft>
              <a:buClr>
                <a:schemeClr val="dk2"/>
              </a:buClr>
              <a:buSzPts val="2000"/>
              <a:buNone/>
              <a:defRPr sz="2000">
                <a:solidFill>
                  <a:schemeClr val="dk2"/>
                </a:solidFill>
              </a:defRPr>
            </a:lvl5pPr>
            <a:lvl6pPr lvl="5" algn="ctr">
              <a:lnSpc>
                <a:spcPct val="100000"/>
              </a:lnSpc>
              <a:spcBef>
                <a:spcPts val="0"/>
              </a:spcBef>
              <a:spcAft>
                <a:spcPts val="0"/>
              </a:spcAft>
              <a:buClr>
                <a:schemeClr val="dk2"/>
              </a:buClr>
              <a:buSzPts val="2000"/>
              <a:buNone/>
              <a:defRPr sz="2000">
                <a:solidFill>
                  <a:schemeClr val="dk2"/>
                </a:solidFill>
              </a:defRPr>
            </a:lvl6pPr>
            <a:lvl7pPr lvl="6" algn="ctr">
              <a:lnSpc>
                <a:spcPct val="100000"/>
              </a:lnSpc>
              <a:spcBef>
                <a:spcPts val="0"/>
              </a:spcBef>
              <a:spcAft>
                <a:spcPts val="0"/>
              </a:spcAft>
              <a:buClr>
                <a:schemeClr val="dk2"/>
              </a:buClr>
              <a:buSzPts val="2000"/>
              <a:buNone/>
              <a:defRPr sz="2000">
                <a:solidFill>
                  <a:schemeClr val="dk2"/>
                </a:solidFill>
              </a:defRPr>
            </a:lvl7pPr>
            <a:lvl8pPr lvl="7" algn="ctr">
              <a:lnSpc>
                <a:spcPct val="100000"/>
              </a:lnSpc>
              <a:spcBef>
                <a:spcPts val="0"/>
              </a:spcBef>
              <a:spcAft>
                <a:spcPts val="0"/>
              </a:spcAft>
              <a:buClr>
                <a:schemeClr val="dk2"/>
              </a:buClr>
              <a:buSzPts val="2000"/>
              <a:buNone/>
              <a:defRPr sz="2000">
                <a:solidFill>
                  <a:schemeClr val="dk2"/>
                </a:solidFill>
              </a:defRPr>
            </a:lvl8pPr>
            <a:lvl9pPr lvl="8" algn="ctr">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26" name="Google Shape;26;p4"/>
          <p:cNvSpPr txBox="1">
            <a:spLocks noGrp="1"/>
          </p:cNvSpPr>
          <p:nvPr>
            <p:ph type="title" idx="6"/>
          </p:nvPr>
        </p:nvSpPr>
        <p:spPr>
          <a:xfrm>
            <a:off x="4891050" y="2737876"/>
            <a:ext cx="2719500" cy="32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2000"/>
              <a:buNone/>
              <a:defRPr sz="2000">
                <a:solidFill>
                  <a:schemeClr val="dk2"/>
                </a:solidFill>
              </a:defRPr>
            </a:lvl1pPr>
            <a:lvl2pPr lvl="1" algn="ctr">
              <a:lnSpc>
                <a:spcPct val="100000"/>
              </a:lnSpc>
              <a:spcBef>
                <a:spcPts val="0"/>
              </a:spcBef>
              <a:spcAft>
                <a:spcPts val="0"/>
              </a:spcAft>
              <a:buClr>
                <a:schemeClr val="dk2"/>
              </a:buClr>
              <a:buSzPts val="2000"/>
              <a:buNone/>
              <a:defRPr sz="2000">
                <a:solidFill>
                  <a:schemeClr val="dk2"/>
                </a:solidFill>
              </a:defRPr>
            </a:lvl2pPr>
            <a:lvl3pPr lvl="2" algn="ctr">
              <a:lnSpc>
                <a:spcPct val="100000"/>
              </a:lnSpc>
              <a:spcBef>
                <a:spcPts val="0"/>
              </a:spcBef>
              <a:spcAft>
                <a:spcPts val="0"/>
              </a:spcAft>
              <a:buClr>
                <a:schemeClr val="dk2"/>
              </a:buClr>
              <a:buSzPts val="2000"/>
              <a:buNone/>
              <a:defRPr sz="2000">
                <a:solidFill>
                  <a:schemeClr val="dk2"/>
                </a:solidFill>
              </a:defRPr>
            </a:lvl3pPr>
            <a:lvl4pPr lvl="3" algn="ctr">
              <a:lnSpc>
                <a:spcPct val="100000"/>
              </a:lnSpc>
              <a:spcBef>
                <a:spcPts val="0"/>
              </a:spcBef>
              <a:spcAft>
                <a:spcPts val="0"/>
              </a:spcAft>
              <a:buClr>
                <a:schemeClr val="dk2"/>
              </a:buClr>
              <a:buSzPts val="2000"/>
              <a:buNone/>
              <a:defRPr sz="2000">
                <a:solidFill>
                  <a:schemeClr val="dk2"/>
                </a:solidFill>
              </a:defRPr>
            </a:lvl4pPr>
            <a:lvl5pPr lvl="4" algn="ctr">
              <a:lnSpc>
                <a:spcPct val="100000"/>
              </a:lnSpc>
              <a:spcBef>
                <a:spcPts val="0"/>
              </a:spcBef>
              <a:spcAft>
                <a:spcPts val="0"/>
              </a:spcAft>
              <a:buClr>
                <a:schemeClr val="dk2"/>
              </a:buClr>
              <a:buSzPts val="2000"/>
              <a:buNone/>
              <a:defRPr sz="2000">
                <a:solidFill>
                  <a:schemeClr val="dk2"/>
                </a:solidFill>
              </a:defRPr>
            </a:lvl5pPr>
            <a:lvl6pPr lvl="5" algn="ctr">
              <a:lnSpc>
                <a:spcPct val="100000"/>
              </a:lnSpc>
              <a:spcBef>
                <a:spcPts val="0"/>
              </a:spcBef>
              <a:spcAft>
                <a:spcPts val="0"/>
              </a:spcAft>
              <a:buClr>
                <a:schemeClr val="dk2"/>
              </a:buClr>
              <a:buSzPts val="2000"/>
              <a:buNone/>
              <a:defRPr sz="2000">
                <a:solidFill>
                  <a:schemeClr val="dk2"/>
                </a:solidFill>
              </a:defRPr>
            </a:lvl6pPr>
            <a:lvl7pPr lvl="6" algn="ctr">
              <a:lnSpc>
                <a:spcPct val="100000"/>
              </a:lnSpc>
              <a:spcBef>
                <a:spcPts val="0"/>
              </a:spcBef>
              <a:spcAft>
                <a:spcPts val="0"/>
              </a:spcAft>
              <a:buClr>
                <a:schemeClr val="dk2"/>
              </a:buClr>
              <a:buSzPts val="2000"/>
              <a:buNone/>
              <a:defRPr sz="2000">
                <a:solidFill>
                  <a:schemeClr val="dk2"/>
                </a:solidFill>
              </a:defRPr>
            </a:lvl7pPr>
            <a:lvl8pPr lvl="7" algn="ctr">
              <a:lnSpc>
                <a:spcPct val="100000"/>
              </a:lnSpc>
              <a:spcBef>
                <a:spcPts val="0"/>
              </a:spcBef>
              <a:spcAft>
                <a:spcPts val="0"/>
              </a:spcAft>
              <a:buClr>
                <a:schemeClr val="dk2"/>
              </a:buClr>
              <a:buSzPts val="2000"/>
              <a:buNone/>
              <a:defRPr sz="2000">
                <a:solidFill>
                  <a:schemeClr val="dk2"/>
                </a:solidFill>
              </a:defRPr>
            </a:lvl8pPr>
            <a:lvl9pPr lvl="8" algn="ctr">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27" name="Google Shape;27;p4"/>
          <p:cNvSpPr txBox="1">
            <a:spLocks noGrp="1"/>
          </p:cNvSpPr>
          <p:nvPr>
            <p:ph type="title" idx="7"/>
          </p:nvPr>
        </p:nvSpPr>
        <p:spPr>
          <a:xfrm>
            <a:off x="4282646" y="2857944"/>
            <a:ext cx="684600" cy="29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4800"/>
              <a:buNone/>
              <a:defRPr sz="4800">
                <a:solidFill>
                  <a:schemeClr val="dk2"/>
                </a:solidFill>
              </a:defRPr>
            </a:lvl1pPr>
            <a:lvl2pPr lvl="1" algn="ctr">
              <a:lnSpc>
                <a:spcPct val="100000"/>
              </a:lnSpc>
              <a:spcBef>
                <a:spcPts val="0"/>
              </a:spcBef>
              <a:spcAft>
                <a:spcPts val="0"/>
              </a:spcAft>
              <a:buClr>
                <a:schemeClr val="dk2"/>
              </a:buClr>
              <a:buSzPts val="4800"/>
              <a:buNone/>
              <a:defRPr sz="4800">
                <a:solidFill>
                  <a:schemeClr val="dk2"/>
                </a:solidFill>
              </a:defRPr>
            </a:lvl2pPr>
            <a:lvl3pPr lvl="2" algn="ctr">
              <a:lnSpc>
                <a:spcPct val="100000"/>
              </a:lnSpc>
              <a:spcBef>
                <a:spcPts val="0"/>
              </a:spcBef>
              <a:spcAft>
                <a:spcPts val="0"/>
              </a:spcAft>
              <a:buClr>
                <a:schemeClr val="dk2"/>
              </a:buClr>
              <a:buSzPts val="4800"/>
              <a:buNone/>
              <a:defRPr sz="4800">
                <a:solidFill>
                  <a:schemeClr val="dk2"/>
                </a:solidFill>
              </a:defRPr>
            </a:lvl3pPr>
            <a:lvl4pPr lvl="3" algn="ctr">
              <a:lnSpc>
                <a:spcPct val="100000"/>
              </a:lnSpc>
              <a:spcBef>
                <a:spcPts val="0"/>
              </a:spcBef>
              <a:spcAft>
                <a:spcPts val="0"/>
              </a:spcAft>
              <a:buClr>
                <a:schemeClr val="dk2"/>
              </a:buClr>
              <a:buSzPts val="4800"/>
              <a:buNone/>
              <a:defRPr sz="4800">
                <a:solidFill>
                  <a:schemeClr val="dk2"/>
                </a:solidFill>
              </a:defRPr>
            </a:lvl4pPr>
            <a:lvl5pPr lvl="4" algn="ctr">
              <a:lnSpc>
                <a:spcPct val="100000"/>
              </a:lnSpc>
              <a:spcBef>
                <a:spcPts val="0"/>
              </a:spcBef>
              <a:spcAft>
                <a:spcPts val="0"/>
              </a:spcAft>
              <a:buClr>
                <a:schemeClr val="dk2"/>
              </a:buClr>
              <a:buSzPts val="4800"/>
              <a:buNone/>
              <a:defRPr sz="4800">
                <a:solidFill>
                  <a:schemeClr val="dk2"/>
                </a:solidFill>
              </a:defRPr>
            </a:lvl5pPr>
            <a:lvl6pPr lvl="5" algn="ctr">
              <a:lnSpc>
                <a:spcPct val="100000"/>
              </a:lnSpc>
              <a:spcBef>
                <a:spcPts val="0"/>
              </a:spcBef>
              <a:spcAft>
                <a:spcPts val="0"/>
              </a:spcAft>
              <a:buClr>
                <a:schemeClr val="dk2"/>
              </a:buClr>
              <a:buSzPts val="4800"/>
              <a:buNone/>
              <a:defRPr sz="4800">
                <a:solidFill>
                  <a:schemeClr val="dk2"/>
                </a:solidFill>
              </a:defRPr>
            </a:lvl6pPr>
            <a:lvl7pPr lvl="6" algn="ctr">
              <a:lnSpc>
                <a:spcPct val="100000"/>
              </a:lnSpc>
              <a:spcBef>
                <a:spcPts val="0"/>
              </a:spcBef>
              <a:spcAft>
                <a:spcPts val="0"/>
              </a:spcAft>
              <a:buClr>
                <a:schemeClr val="dk2"/>
              </a:buClr>
              <a:buSzPts val="4800"/>
              <a:buNone/>
              <a:defRPr sz="4800">
                <a:solidFill>
                  <a:schemeClr val="dk2"/>
                </a:solidFill>
              </a:defRPr>
            </a:lvl7pPr>
            <a:lvl8pPr lvl="7" algn="ctr">
              <a:lnSpc>
                <a:spcPct val="100000"/>
              </a:lnSpc>
              <a:spcBef>
                <a:spcPts val="0"/>
              </a:spcBef>
              <a:spcAft>
                <a:spcPts val="0"/>
              </a:spcAft>
              <a:buClr>
                <a:schemeClr val="dk2"/>
              </a:buClr>
              <a:buSzPts val="4800"/>
              <a:buNone/>
              <a:defRPr sz="4800">
                <a:solidFill>
                  <a:schemeClr val="dk2"/>
                </a:solidFill>
              </a:defRPr>
            </a:lvl8pPr>
            <a:lvl9pPr lvl="8" algn="ctr">
              <a:lnSpc>
                <a:spcPct val="100000"/>
              </a:lnSpc>
              <a:spcBef>
                <a:spcPts val="0"/>
              </a:spcBef>
              <a:spcAft>
                <a:spcPts val="0"/>
              </a:spcAft>
              <a:buClr>
                <a:schemeClr val="dk2"/>
              </a:buClr>
              <a:buSzPts val="4800"/>
              <a:buNone/>
              <a:defRPr sz="4800">
                <a:solidFill>
                  <a:schemeClr val="dk2"/>
                </a:solidFill>
              </a:defRPr>
            </a:lvl9pPr>
          </a:lstStyle>
          <a:p>
            <a:endParaRPr/>
          </a:p>
        </p:txBody>
      </p:sp>
      <p:sp>
        <p:nvSpPr>
          <p:cNvPr id="28" name="Google Shape;28;p4"/>
          <p:cNvSpPr txBox="1">
            <a:spLocks noGrp="1"/>
          </p:cNvSpPr>
          <p:nvPr>
            <p:ph type="title" idx="8"/>
          </p:nvPr>
        </p:nvSpPr>
        <p:spPr>
          <a:xfrm>
            <a:off x="4282646" y="3725866"/>
            <a:ext cx="684600" cy="29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4800"/>
              <a:buNone/>
              <a:defRPr sz="4800">
                <a:solidFill>
                  <a:schemeClr val="dk2"/>
                </a:solidFill>
              </a:defRPr>
            </a:lvl1pPr>
            <a:lvl2pPr lvl="1" algn="ctr">
              <a:lnSpc>
                <a:spcPct val="100000"/>
              </a:lnSpc>
              <a:spcBef>
                <a:spcPts val="0"/>
              </a:spcBef>
              <a:spcAft>
                <a:spcPts val="0"/>
              </a:spcAft>
              <a:buClr>
                <a:schemeClr val="dk2"/>
              </a:buClr>
              <a:buSzPts val="4800"/>
              <a:buNone/>
              <a:defRPr sz="4800">
                <a:solidFill>
                  <a:schemeClr val="dk2"/>
                </a:solidFill>
              </a:defRPr>
            </a:lvl2pPr>
            <a:lvl3pPr lvl="2" algn="ctr">
              <a:lnSpc>
                <a:spcPct val="100000"/>
              </a:lnSpc>
              <a:spcBef>
                <a:spcPts val="0"/>
              </a:spcBef>
              <a:spcAft>
                <a:spcPts val="0"/>
              </a:spcAft>
              <a:buClr>
                <a:schemeClr val="dk2"/>
              </a:buClr>
              <a:buSzPts val="4800"/>
              <a:buNone/>
              <a:defRPr sz="4800">
                <a:solidFill>
                  <a:schemeClr val="dk2"/>
                </a:solidFill>
              </a:defRPr>
            </a:lvl3pPr>
            <a:lvl4pPr lvl="3" algn="ctr">
              <a:lnSpc>
                <a:spcPct val="100000"/>
              </a:lnSpc>
              <a:spcBef>
                <a:spcPts val="0"/>
              </a:spcBef>
              <a:spcAft>
                <a:spcPts val="0"/>
              </a:spcAft>
              <a:buClr>
                <a:schemeClr val="dk2"/>
              </a:buClr>
              <a:buSzPts val="4800"/>
              <a:buNone/>
              <a:defRPr sz="4800">
                <a:solidFill>
                  <a:schemeClr val="dk2"/>
                </a:solidFill>
              </a:defRPr>
            </a:lvl4pPr>
            <a:lvl5pPr lvl="4" algn="ctr">
              <a:lnSpc>
                <a:spcPct val="100000"/>
              </a:lnSpc>
              <a:spcBef>
                <a:spcPts val="0"/>
              </a:spcBef>
              <a:spcAft>
                <a:spcPts val="0"/>
              </a:spcAft>
              <a:buClr>
                <a:schemeClr val="dk2"/>
              </a:buClr>
              <a:buSzPts val="4800"/>
              <a:buNone/>
              <a:defRPr sz="4800">
                <a:solidFill>
                  <a:schemeClr val="dk2"/>
                </a:solidFill>
              </a:defRPr>
            </a:lvl5pPr>
            <a:lvl6pPr lvl="5" algn="ctr">
              <a:lnSpc>
                <a:spcPct val="100000"/>
              </a:lnSpc>
              <a:spcBef>
                <a:spcPts val="0"/>
              </a:spcBef>
              <a:spcAft>
                <a:spcPts val="0"/>
              </a:spcAft>
              <a:buClr>
                <a:schemeClr val="dk2"/>
              </a:buClr>
              <a:buSzPts val="4800"/>
              <a:buNone/>
              <a:defRPr sz="4800">
                <a:solidFill>
                  <a:schemeClr val="dk2"/>
                </a:solidFill>
              </a:defRPr>
            </a:lvl6pPr>
            <a:lvl7pPr lvl="6" algn="ctr">
              <a:lnSpc>
                <a:spcPct val="100000"/>
              </a:lnSpc>
              <a:spcBef>
                <a:spcPts val="0"/>
              </a:spcBef>
              <a:spcAft>
                <a:spcPts val="0"/>
              </a:spcAft>
              <a:buClr>
                <a:schemeClr val="dk2"/>
              </a:buClr>
              <a:buSzPts val="4800"/>
              <a:buNone/>
              <a:defRPr sz="4800">
                <a:solidFill>
                  <a:schemeClr val="dk2"/>
                </a:solidFill>
              </a:defRPr>
            </a:lvl7pPr>
            <a:lvl8pPr lvl="7" algn="ctr">
              <a:lnSpc>
                <a:spcPct val="100000"/>
              </a:lnSpc>
              <a:spcBef>
                <a:spcPts val="0"/>
              </a:spcBef>
              <a:spcAft>
                <a:spcPts val="0"/>
              </a:spcAft>
              <a:buClr>
                <a:schemeClr val="dk2"/>
              </a:buClr>
              <a:buSzPts val="4800"/>
              <a:buNone/>
              <a:defRPr sz="4800">
                <a:solidFill>
                  <a:schemeClr val="dk2"/>
                </a:solidFill>
              </a:defRPr>
            </a:lvl8pPr>
            <a:lvl9pPr lvl="8" algn="ctr">
              <a:lnSpc>
                <a:spcPct val="100000"/>
              </a:lnSpc>
              <a:spcBef>
                <a:spcPts val="0"/>
              </a:spcBef>
              <a:spcAft>
                <a:spcPts val="0"/>
              </a:spcAft>
              <a:buClr>
                <a:schemeClr val="dk2"/>
              </a:buClr>
              <a:buSzPts val="4800"/>
              <a:buNone/>
              <a:defRPr sz="4800">
                <a:solidFill>
                  <a:schemeClr val="dk2"/>
                </a:solidFill>
              </a:defRPr>
            </a:lvl9pPr>
          </a:lstStyle>
          <a:p>
            <a:endParaRPr/>
          </a:p>
        </p:txBody>
      </p:sp>
      <p:sp>
        <p:nvSpPr>
          <p:cNvPr id="29" name="Google Shape;29;p4"/>
          <p:cNvSpPr txBox="1">
            <a:spLocks noGrp="1"/>
          </p:cNvSpPr>
          <p:nvPr>
            <p:ph type="subTitle" idx="1"/>
          </p:nvPr>
        </p:nvSpPr>
        <p:spPr>
          <a:xfrm>
            <a:off x="4891050" y="1308841"/>
            <a:ext cx="2454000" cy="23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1pPr>
            <a:lvl2pPr lvl="1"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2pPr>
            <a:lvl3pPr lvl="2"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3pPr>
            <a:lvl4pPr lvl="3"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4pPr>
            <a:lvl5pPr lvl="4"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5pPr>
            <a:lvl6pPr lvl="5"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6pPr>
            <a:lvl7pPr lvl="6"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7pPr>
            <a:lvl8pPr lvl="7"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8pPr>
            <a:lvl9pPr lvl="8"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9pPr>
          </a:lstStyle>
          <a:p>
            <a:endParaRPr/>
          </a:p>
        </p:txBody>
      </p:sp>
      <p:sp>
        <p:nvSpPr>
          <p:cNvPr id="30" name="Google Shape;30;p4"/>
          <p:cNvSpPr txBox="1">
            <a:spLocks noGrp="1"/>
          </p:cNvSpPr>
          <p:nvPr>
            <p:ph type="subTitle" idx="9"/>
          </p:nvPr>
        </p:nvSpPr>
        <p:spPr>
          <a:xfrm>
            <a:off x="4891050" y="3022946"/>
            <a:ext cx="2454000" cy="23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1pPr>
            <a:lvl2pPr lvl="1"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2pPr>
            <a:lvl3pPr lvl="2"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3pPr>
            <a:lvl4pPr lvl="3"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4pPr>
            <a:lvl5pPr lvl="4"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5pPr>
            <a:lvl6pPr lvl="5"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6pPr>
            <a:lvl7pPr lvl="6"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7pPr>
            <a:lvl8pPr lvl="7"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8pPr>
            <a:lvl9pPr lvl="8"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9pPr>
          </a:lstStyle>
          <a:p>
            <a:endParaRPr/>
          </a:p>
        </p:txBody>
      </p:sp>
      <p:sp>
        <p:nvSpPr>
          <p:cNvPr id="31" name="Google Shape;31;p4"/>
          <p:cNvSpPr txBox="1">
            <a:spLocks noGrp="1"/>
          </p:cNvSpPr>
          <p:nvPr>
            <p:ph type="subTitle" idx="13"/>
          </p:nvPr>
        </p:nvSpPr>
        <p:spPr>
          <a:xfrm>
            <a:off x="4891050" y="2140224"/>
            <a:ext cx="2454000" cy="23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1pPr>
            <a:lvl2pPr lvl="1"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2pPr>
            <a:lvl3pPr lvl="2"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3pPr>
            <a:lvl4pPr lvl="3"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4pPr>
            <a:lvl5pPr lvl="4"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5pPr>
            <a:lvl6pPr lvl="5"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6pPr>
            <a:lvl7pPr lvl="6"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7pPr>
            <a:lvl8pPr lvl="7"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8pPr>
            <a:lvl9pPr lvl="8"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9pPr>
          </a:lstStyle>
          <a:p>
            <a:endParaRPr/>
          </a:p>
        </p:txBody>
      </p:sp>
      <p:sp>
        <p:nvSpPr>
          <p:cNvPr id="32" name="Google Shape;32;p4"/>
          <p:cNvSpPr txBox="1">
            <a:spLocks noGrp="1"/>
          </p:cNvSpPr>
          <p:nvPr>
            <p:ph type="subTitle" idx="14"/>
          </p:nvPr>
        </p:nvSpPr>
        <p:spPr>
          <a:xfrm>
            <a:off x="4891050" y="3885274"/>
            <a:ext cx="2454000" cy="23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1pPr>
            <a:lvl2pPr lvl="1"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2pPr>
            <a:lvl3pPr lvl="2"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3pPr>
            <a:lvl4pPr lvl="3"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4pPr>
            <a:lvl5pPr lvl="4"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5pPr>
            <a:lvl6pPr lvl="5"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6pPr>
            <a:lvl7pPr lvl="6"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7pPr>
            <a:lvl8pPr lvl="7"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8pPr>
            <a:lvl9pPr lvl="8" algn="ctr">
              <a:lnSpc>
                <a:spcPct val="100000"/>
              </a:lnSpc>
              <a:spcBef>
                <a:spcPts val="0"/>
              </a:spcBef>
              <a:spcAft>
                <a:spcPts val="0"/>
              </a:spcAft>
              <a:buClr>
                <a:schemeClr val="dk2"/>
              </a:buClr>
              <a:buSzPts val="1400"/>
              <a:buFont typeface="Lato"/>
              <a:buNone/>
              <a:defRPr>
                <a:solidFill>
                  <a:schemeClr val="dk2"/>
                </a:solidFill>
                <a:latin typeface="Lato"/>
                <a:ea typeface="Lato"/>
                <a:cs typeface="Lato"/>
                <a:sym typeface="Lato"/>
              </a:defRPr>
            </a:lvl9pPr>
          </a:lstStyle>
          <a:p>
            <a:endParaRPr/>
          </a:p>
        </p:txBody>
      </p:sp>
      <p:sp>
        <p:nvSpPr>
          <p:cNvPr id="33" name="Google Shape;33;p4"/>
          <p:cNvSpPr txBox="1">
            <a:spLocks noGrp="1"/>
          </p:cNvSpPr>
          <p:nvPr>
            <p:ph type="title" idx="15"/>
          </p:nvPr>
        </p:nvSpPr>
        <p:spPr>
          <a:xfrm>
            <a:off x="865625" y="2307450"/>
            <a:ext cx="2679900" cy="52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700"/>
              <a:buNone/>
              <a:defRPr sz="3000">
                <a:solidFill>
                  <a:schemeClr val="dk2"/>
                </a:solidFill>
              </a:defRPr>
            </a:lvl1pPr>
            <a:lvl2pPr lvl="1" algn="l">
              <a:lnSpc>
                <a:spcPct val="100000"/>
              </a:lnSpc>
              <a:spcBef>
                <a:spcPts val="0"/>
              </a:spcBef>
              <a:spcAft>
                <a:spcPts val="0"/>
              </a:spcAft>
              <a:buClr>
                <a:schemeClr val="dk2"/>
              </a:buClr>
              <a:buSzPts val="3000"/>
              <a:buNone/>
              <a:defRPr>
                <a:solidFill>
                  <a:schemeClr val="dk2"/>
                </a:solidFill>
              </a:defRPr>
            </a:lvl2pPr>
            <a:lvl3pPr lvl="2" algn="l">
              <a:lnSpc>
                <a:spcPct val="100000"/>
              </a:lnSpc>
              <a:spcBef>
                <a:spcPts val="0"/>
              </a:spcBef>
              <a:spcAft>
                <a:spcPts val="0"/>
              </a:spcAft>
              <a:buClr>
                <a:schemeClr val="dk2"/>
              </a:buClr>
              <a:buSzPts val="3000"/>
              <a:buNone/>
              <a:defRPr>
                <a:solidFill>
                  <a:schemeClr val="dk2"/>
                </a:solidFill>
              </a:defRPr>
            </a:lvl3pPr>
            <a:lvl4pPr lvl="3" algn="l">
              <a:lnSpc>
                <a:spcPct val="100000"/>
              </a:lnSpc>
              <a:spcBef>
                <a:spcPts val="0"/>
              </a:spcBef>
              <a:spcAft>
                <a:spcPts val="0"/>
              </a:spcAft>
              <a:buClr>
                <a:schemeClr val="dk2"/>
              </a:buClr>
              <a:buSzPts val="3000"/>
              <a:buNone/>
              <a:defRPr>
                <a:solidFill>
                  <a:schemeClr val="dk2"/>
                </a:solidFill>
              </a:defRPr>
            </a:lvl4pPr>
            <a:lvl5pPr lvl="4" algn="l">
              <a:lnSpc>
                <a:spcPct val="100000"/>
              </a:lnSpc>
              <a:spcBef>
                <a:spcPts val="0"/>
              </a:spcBef>
              <a:spcAft>
                <a:spcPts val="0"/>
              </a:spcAft>
              <a:buClr>
                <a:schemeClr val="dk2"/>
              </a:buClr>
              <a:buSzPts val="3000"/>
              <a:buNone/>
              <a:defRPr>
                <a:solidFill>
                  <a:schemeClr val="dk2"/>
                </a:solidFill>
              </a:defRPr>
            </a:lvl5pPr>
            <a:lvl6pPr lvl="5" algn="l">
              <a:lnSpc>
                <a:spcPct val="100000"/>
              </a:lnSpc>
              <a:spcBef>
                <a:spcPts val="0"/>
              </a:spcBef>
              <a:spcAft>
                <a:spcPts val="0"/>
              </a:spcAft>
              <a:buClr>
                <a:schemeClr val="dk2"/>
              </a:buClr>
              <a:buSzPts val="3000"/>
              <a:buNone/>
              <a:defRPr>
                <a:solidFill>
                  <a:schemeClr val="dk2"/>
                </a:solidFill>
              </a:defRPr>
            </a:lvl6pPr>
            <a:lvl7pPr lvl="6" algn="l">
              <a:lnSpc>
                <a:spcPct val="100000"/>
              </a:lnSpc>
              <a:spcBef>
                <a:spcPts val="0"/>
              </a:spcBef>
              <a:spcAft>
                <a:spcPts val="0"/>
              </a:spcAft>
              <a:buClr>
                <a:schemeClr val="dk2"/>
              </a:buClr>
              <a:buSzPts val="3000"/>
              <a:buNone/>
              <a:defRPr>
                <a:solidFill>
                  <a:schemeClr val="dk2"/>
                </a:solidFill>
              </a:defRPr>
            </a:lvl7pPr>
            <a:lvl8pPr lvl="7" algn="l">
              <a:lnSpc>
                <a:spcPct val="100000"/>
              </a:lnSpc>
              <a:spcBef>
                <a:spcPts val="0"/>
              </a:spcBef>
              <a:spcAft>
                <a:spcPts val="0"/>
              </a:spcAft>
              <a:buClr>
                <a:schemeClr val="dk2"/>
              </a:buClr>
              <a:buSzPts val="3000"/>
              <a:buNone/>
              <a:defRPr>
                <a:solidFill>
                  <a:schemeClr val="dk2"/>
                </a:solidFill>
              </a:defRPr>
            </a:lvl8pPr>
            <a:lvl9pPr lvl="8" algn="l">
              <a:lnSpc>
                <a:spcPct val="100000"/>
              </a:lnSpc>
              <a:spcBef>
                <a:spcPts val="0"/>
              </a:spcBef>
              <a:spcAft>
                <a:spcPts val="0"/>
              </a:spcAft>
              <a:buClr>
                <a:schemeClr val="dk2"/>
              </a:buClr>
              <a:buSzPts val="3000"/>
              <a:buNone/>
              <a:defRPr>
                <a:solidFill>
                  <a:schemeClr val="dk2"/>
                </a:solidFill>
              </a:defRPr>
            </a:lvl9pPr>
          </a:lstStyle>
          <a:p>
            <a:endParaRPr/>
          </a:p>
        </p:txBody>
      </p:sp>
      <p:sp>
        <p:nvSpPr>
          <p:cNvPr id="34" name="Google Shape;34;p4"/>
          <p:cNvSpPr/>
          <p:nvPr/>
        </p:nvSpPr>
        <p:spPr>
          <a:xfrm>
            <a:off x="3899450" y="366450"/>
            <a:ext cx="4254000" cy="4708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5"/>
          <p:cNvSpPr/>
          <p:nvPr/>
        </p:nvSpPr>
        <p:spPr>
          <a:xfrm>
            <a:off x="832150" y="1161375"/>
            <a:ext cx="7158000" cy="2949300"/>
          </a:xfrm>
          <a:prstGeom prst="rect">
            <a:avLst/>
          </a:prstGeom>
          <a:solidFill>
            <a:srgbClr val="F3F3F3"/>
          </a:solidFill>
          <a:ln>
            <a:noFill/>
          </a:ln>
          <a:effectLst>
            <a:outerShdw blurRad="471488" dist="400050" dir="10140000" algn="bl" rotWithShape="0">
              <a:srgbClr val="000000">
                <a:alpha val="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
          <p:cNvSpPr/>
          <p:nvPr/>
        </p:nvSpPr>
        <p:spPr>
          <a:xfrm>
            <a:off x="1128175" y="1257665"/>
            <a:ext cx="7122600" cy="2949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5"/>
          <p:cNvSpPr txBox="1">
            <a:spLocks noGrp="1"/>
          </p:cNvSpPr>
          <p:nvPr>
            <p:ph type="title"/>
          </p:nvPr>
        </p:nvSpPr>
        <p:spPr>
          <a:xfrm>
            <a:off x="4339445" y="2032392"/>
            <a:ext cx="3423600" cy="629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3600"/>
              <a:buNone/>
              <a:defRPr sz="3600">
                <a:solidFill>
                  <a:schemeClr val="dk1"/>
                </a:solidFill>
              </a:defRPr>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39" name="Google Shape;39;p5"/>
          <p:cNvSpPr txBox="1">
            <a:spLocks noGrp="1"/>
          </p:cNvSpPr>
          <p:nvPr>
            <p:ph type="title" idx="2"/>
          </p:nvPr>
        </p:nvSpPr>
        <p:spPr>
          <a:xfrm>
            <a:off x="1391520" y="1505475"/>
            <a:ext cx="2575200" cy="138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300"/>
              <a:buNone/>
              <a:defRPr sz="20300">
                <a:solidFill>
                  <a:schemeClr val="dk1"/>
                </a:solidFill>
              </a:defRPr>
            </a:lvl1pPr>
            <a:lvl2pPr lvl="1" algn="ctr">
              <a:lnSpc>
                <a:spcPct val="100000"/>
              </a:lnSpc>
              <a:spcBef>
                <a:spcPts val="0"/>
              </a:spcBef>
              <a:spcAft>
                <a:spcPts val="0"/>
              </a:spcAft>
              <a:buClr>
                <a:schemeClr val="dk1"/>
              </a:buClr>
              <a:buSzPts val="12300"/>
              <a:buNone/>
              <a:defRPr sz="12300">
                <a:solidFill>
                  <a:schemeClr val="dk1"/>
                </a:solidFill>
              </a:defRPr>
            </a:lvl2pPr>
            <a:lvl3pPr lvl="2" algn="ctr">
              <a:lnSpc>
                <a:spcPct val="100000"/>
              </a:lnSpc>
              <a:spcBef>
                <a:spcPts val="0"/>
              </a:spcBef>
              <a:spcAft>
                <a:spcPts val="0"/>
              </a:spcAft>
              <a:buClr>
                <a:schemeClr val="dk1"/>
              </a:buClr>
              <a:buSzPts val="12300"/>
              <a:buNone/>
              <a:defRPr sz="12300">
                <a:solidFill>
                  <a:schemeClr val="dk1"/>
                </a:solidFill>
              </a:defRPr>
            </a:lvl3pPr>
            <a:lvl4pPr lvl="3" algn="ctr">
              <a:lnSpc>
                <a:spcPct val="100000"/>
              </a:lnSpc>
              <a:spcBef>
                <a:spcPts val="0"/>
              </a:spcBef>
              <a:spcAft>
                <a:spcPts val="0"/>
              </a:spcAft>
              <a:buClr>
                <a:schemeClr val="dk1"/>
              </a:buClr>
              <a:buSzPts val="12300"/>
              <a:buNone/>
              <a:defRPr sz="12300">
                <a:solidFill>
                  <a:schemeClr val="dk1"/>
                </a:solidFill>
              </a:defRPr>
            </a:lvl4pPr>
            <a:lvl5pPr lvl="4" algn="ctr">
              <a:lnSpc>
                <a:spcPct val="100000"/>
              </a:lnSpc>
              <a:spcBef>
                <a:spcPts val="0"/>
              </a:spcBef>
              <a:spcAft>
                <a:spcPts val="0"/>
              </a:spcAft>
              <a:buClr>
                <a:schemeClr val="dk1"/>
              </a:buClr>
              <a:buSzPts val="12300"/>
              <a:buNone/>
              <a:defRPr sz="12300">
                <a:solidFill>
                  <a:schemeClr val="dk1"/>
                </a:solidFill>
              </a:defRPr>
            </a:lvl5pPr>
            <a:lvl6pPr lvl="5" algn="ctr">
              <a:lnSpc>
                <a:spcPct val="100000"/>
              </a:lnSpc>
              <a:spcBef>
                <a:spcPts val="0"/>
              </a:spcBef>
              <a:spcAft>
                <a:spcPts val="0"/>
              </a:spcAft>
              <a:buClr>
                <a:schemeClr val="dk1"/>
              </a:buClr>
              <a:buSzPts val="12300"/>
              <a:buNone/>
              <a:defRPr sz="12300">
                <a:solidFill>
                  <a:schemeClr val="dk1"/>
                </a:solidFill>
              </a:defRPr>
            </a:lvl6pPr>
            <a:lvl7pPr lvl="6" algn="ctr">
              <a:lnSpc>
                <a:spcPct val="100000"/>
              </a:lnSpc>
              <a:spcBef>
                <a:spcPts val="0"/>
              </a:spcBef>
              <a:spcAft>
                <a:spcPts val="0"/>
              </a:spcAft>
              <a:buClr>
                <a:schemeClr val="dk1"/>
              </a:buClr>
              <a:buSzPts val="12300"/>
              <a:buNone/>
              <a:defRPr sz="12300">
                <a:solidFill>
                  <a:schemeClr val="dk1"/>
                </a:solidFill>
              </a:defRPr>
            </a:lvl7pPr>
            <a:lvl8pPr lvl="7" algn="ctr">
              <a:lnSpc>
                <a:spcPct val="100000"/>
              </a:lnSpc>
              <a:spcBef>
                <a:spcPts val="0"/>
              </a:spcBef>
              <a:spcAft>
                <a:spcPts val="0"/>
              </a:spcAft>
              <a:buClr>
                <a:schemeClr val="dk1"/>
              </a:buClr>
              <a:buSzPts val="12300"/>
              <a:buNone/>
              <a:defRPr sz="12300">
                <a:solidFill>
                  <a:schemeClr val="dk1"/>
                </a:solidFill>
              </a:defRPr>
            </a:lvl8pPr>
            <a:lvl9pPr lvl="8" algn="ctr">
              <a:lnSpc>
                <a:spcPct val="100000"/>
              </a:lnSpc>
              <a:spcBef>
                <a:spcPts val="0"/>
              </a:spcBef>
              <a:spcAft>
                <a:spcPts val="0"/>
              </a:spcAft>
              <a:buClr>
                <a:schemeClr val="dk1"/>
              </a:buClr>
              <a:buSzPts val="12300"/>
              <a:buNone/>
              <a:defRPr sz="12300">
                <a:solidFill>
                  <a:schemeClr val="dk1"/>
                </a:solidFill>
              </a:defRPr>
            </a:lvl9pPr>
          </a:lstStyle>
          <a:p>
            <a:endParaRPr/>
          </a:p>
        </p:txBody>
      </p:sp>
      <p:sp>
        <p:nvSpPr>
          <p:cNvPr id="40" name="Google Shape;40;p5"/>
          <p:cNvSpPr txBox="1">
            <a:spLocks noGrp="1"/>
          </p:cNvSpPr>
          <p:nvPr>
            <p:ph type="subTitle" idx="1"/>
          </p:nvPr>
        </p:nvSpPr>
        <p:spPr>
          <a:xfrm>
            <a:off x="4339445" y="3062708"/>
            <a:ext cx="3246900" cy="404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1pPr>
            <a:lvl2pPr lvl="1" algn="l">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2pPr>
            <a:lvl3pPr lvl="2" algn="l">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3pPr>
            <a:lvl4pPr lvl="3" algn="l">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4pPr>
            <a:lvl5pPr lvl="4" algn="l">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5pPr>
            <a:lvl6pPr lvl="5" algn="l">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6pPr>
            <a:lvl7pPr lvl="6" algn="l">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7pPr>
            <a:lvl8pPr lvl="7" algn="l">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8pPr>
            <a:lvl9pPr lvl="8" algn="l">
              <a:lnSpc>
                <a:spcPct val="100000"/>
              </a:lnSpc>
              <a:spcBef>
                <a:spcPts val="0"/>
              </a:spcBef>
              <a:spcAft>
                <a:spcPts val="0"/>
              </a:spcAft>
              <a:buClr>
                <a:schemeClr val="dk1"/>
              </a:buClr>
              <a:buSzPts val="1600"/>
              <a:buFont typeface="Lato"/>
              <a:buNone/>
              <a:defRPr sz="1600">
                <a:solidFill>
                  <a:schemeClr val="dk1"/>
                </a:solidFill>
                <a:latin typeface="Lato"/>
                <a:ea typeface="Lato"/>
                <a:cs typeface="Lato"/>
                <a:sym typeface="La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25">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6"/>
          <p:cNvSpPr/>
          <p:nvPr/>
        </p:nvSpPr>
        <p:spPr>
          <a:xfrm>
            <a:off x="530750" y="928850"/>
            <a:ext cx="8613600" cy="3453000"/>
          </a:xfrm>
          <a:prstGeom prst="rect">
            <a:avLst/>
          </a:prstGeom>
          <a:solidFill>
            <a:schemeClr val="dk1"/>
          </a:solidFill>
          <a:ln>
            <a:noFill/>
          </a:ln>
          <a:effectLst>
            <a:outerShdw blurRad="614363" dist="504825" dir="9420000" algn="bl" rotWithShape="0">
              <a:srgbClr val="000000">
                <a:alpha val="6862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
          <p:cNvSpPr txBox="1">
            <a:spLocks noGrp="1"/>
          </p:cNvSpPr>
          <p:nvPr>
            <p:ph type="title"/>
          </p:nvPr>
        </p:nvSpPr>
        <p:spPr>
          <a:xfrm>
            <a:off x="863750" y="1797660"/>
            <a:ext cx="4356900" cy="5286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1200"/>
              </a:spcBef>
              <a:spcAft>
                <a:spcPts val="0"/>
              </a:spcAft>
              <a:buClr>
                <a:schemeClr val="dk2"/>
              </a:buClr>
              <a:buSzPts val="3000"/>
              <a:buNone/>
              <a:defRPr sz="3000">
                <a:solidFill>
                  <a:schemeClr val="dk2"/>
                </a:solidFill>
              </a:defRPr>
            </a:lvl1pPr>
            <a:lvl2pPr lvl="1" algn="ctr">
              <a:lnSpc>
                <a:spcPct val="100000"/>
              </a:lnSpc>
              <a:spcBef>
                <a:spcPts val="1200"/>
              </a:spcBef>
              <a:spcAft>
                <a:spcPts val="0"/>
              </a:spcAft>
              <a:buClr>
                <a:schemeClr val="dk2"/>
              </a:buClr>
              <a:buSzPts val="2000"/>
              <a:buNone/>
              <a:defRPr sz="2000">
                <a:solidFill>
                  <a:schemeClr val="dk2"/>
                </a:solidFill>
              </a:defRPr>
            </a:lvl2pPr>
            <a:lvl3pPr lvl="2" algn="ctr">
              <a:lnSpc>
                <a:spcPct val="100000"/>
              </a:lnSpc>
              <a:spcBef>
                <a:spcPts val="0"/>
              </a:spcBef>
              <a:spcAft>
                <a:spcPts val="0"/>
              </a:spcAft>
              <a:buClr>
                <a:schemeClr val="dk2"/>
              </a:buClr>
              <a:buSzPts val="2000"/>
              <a:buNone/>
              <a:defRPr sz="2000">
                <a:solidFill>
                  <a:schemeClr val="dk2"/>
                </a:solidFill>
              </a:defRPr>
            </a:lvl3pPr>
            <a:lvl4pPr lvl="3" algn="ctr">
              <a:lnSpc>
                <a:spcPct val="100000"/>
              </a:lnSpc>
              <a:spcBef>
                <a:spcPts val="0"/>
              </a:spcBef>
              <a:spcAft>
                <a:spcPts val="0"/>
              </a:spcAft>
              <a:buClr>
                <a:schemeClr val="dk2"/>
              </a:buClr>
              <a:buSzPts val="2000"/>
              <a:buNone/>
              <a:defRPr sz="2000">
                <a:solidFill>
                  <a:schemeClr val="dk2"/>
                </a:solidFill>
              </a:defRPr>
            </a:lvl4pPr>
            <a:lvl5pPr lvl="4" algn="ctr">
              <a:lnSpc>
                <a:spcPct val="100000"/>
              </a:lnSpc>
              <a:spcBef>
                <a:spcPts val="0"/>
              </a:spcBef>
              <a:spcAft>
                <a:spcPts val="0"/>
              </a:spcAft>
              <a:buClr>
                <a:schemeClr val="dk2"/>
              </a:buClr>
              <a:buSzPts val="2000"/>
              <a:buNone/>
              <a:defRPr sz="2000">
                <a:solidFill>
                  <a:schemeClr val="dk2"/>
                </a:solidFill>
              </a:defRPr>
            </a:lvl5pPr>
            <a:lvl6pPr lvl="5" algn="ctr">
              <a:lnSpc>
                <a:spcPct val="100000"/>
              </a:lnSpc>
              <a:spcBef>
                <a:spcPts val="0"/>
              </a:spcBef>
              <a:spcAft>
                <a:spcPts val="0"/>
              </a:spcAft>
              <a:buClr>
                <a:schemeClr val="dk2"/>
              </a:buClr>
              <a:buSzPts val="2000"/>
              <a:buNone/>
              <a:defRPr sz="2000">
                <a:solidFill>
                  <a:schemeClr val="dk2"/>
                </a:solidFill>
              </a:defRPr>
            </a:lvl6pPr>
            <a:lvl7pPr lvl="6" algn="ctr">
              <a:lnSpc>
                <a:spcPct val="100000"/>
              </a:lnSpc>
              <a:spcBef>
                <a:spcPts val="0"/>
              </a:spcBef>
              <a:spcAft>
                <a:spcPts val="0"/>
              </a:spcAft>
              <a:buClr>
                <a:schemeClr val="dk2"/>
              </a:buClr>
              <a:buSzPts val="2000"/>
              <a:buNone/>
              <a:defRPr sz="2000">
                <a:solidFill>
                  <a:schemeClr val="dk2"/>
                </a:solidFill>
              </a:defRPr>
            </a:lvl7pPr>
            <a:lvl8pPr lvl="7" algn="ctr">
              <a:lnSpc>
                <a:spcPct val="100000"/>
              </a:lnSpc>
              <a:spcBef>
                <a:spcPts val="0"/>
              </a:spcBef>
              <a:spcAft>
                <a:spcPts val="0"/>
              </a:spcAft>
              <a:buClr>
                <a:schemeClr val="dk2"/>
              </a:buClr>
              <a:buSzPts val="2000"/>
              <a:buNone/>
              <a:defRPr sz="2000">
                <a:solidFill>
                  <a:schemeClr val="dk2"/>
                </a:solidFill>
              </a:defRPr>
            </a:lvl8pPr>
            <a:lvl9pPr lvl="8" algn="ctr">
              <a:lnSpc>
                <a:spcPct val="100000"/>
              </a:lnSpc>
              <a:spcBef>
                <a:spcPts val="0"/>
              </a:spcBef>
              <a:spcAft>
                <a:spcPts val="0"/>
              </a:spcAft>
              <a:buClr>
                <a:schemeClr val="dk2"/>
              </a:buClr>
              <a:buSzPts val="2000"/>
              <a:buNone/>
              <a:defRPr sz="2000">
                <a:solidFill>
                  <a:schemeClr val="dk2"/>
                </a:solidFill>
              </a:defRPr>
            </a:lvl9pPr>
          </a:lstStyle>
          <a:p>
            <a:endParaRPr/>
          </a:p>
        </p:txBody>
      </p:sp>
      <p:sp>
        <p:nvSpPr>
          <p:cNvPr id="44" name="Google Shape;44;p6"/>
          <p:cNvSpPr txBox="1">
            <a:spLocks noGrp="1"/>
          </p:cNvSpPr>
          <p:nvPr>
            <p:ph type="subTitle" idx="1"/>
          </p:nvPr>
        </p:nvSpPr>
        <p:spPr>
          <a:xfrm>
            <a:off x="906025" y="2497480"/>
            <a:ext cx="4362000" cy="13173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1200"/>
              </a:spcBef>
              <a:spcAft>
                <a:spcPts val="0"/>
              </a:spcAft>
              <a:buClr>
                <a:schemeClr val="dk2"/>
              </a:buClr>
              <a:buSzPts val="1400"/>
              <a:buChar char="●"/>
              <a:defRPr sz="1400">
                <a:solidFill>
                  <a:schemeClr val="dk2"/>
                </a:solidFill>
              </a:defRPr>
            </a:lvl1pPr>
            <a:lvl2pPr lvl="1" algn="r">
              <a:lnSpc>
                <a:spcPct val="115000"/>
              </a:lnSpc>
              <a:spcBef>
                <a:spcPts val="1200"/>
              </a:spcBef>
              <a:spcAft>
                <a:spcPts val="0"/>
              </a:spcAft>
              <a:buClr>
                <a:schemeClr val="dk2"/>
              </a:buClr>
              <a:buSzPts val="1400"/>
              <a:buChar char="○"/>
              <a:defRPr>
                <a:solidFill>
                  <a:schemeClr val="dk2"/>
                </a:solidFill>
              </a:defRPr>
            </a:lvl2pPr>
            <a:lvl3pPr lvl="2" algn="r">
              <a:lnSpc>
                <a:spcPct val="115000"/>
              </a:lnSpc>
              <a:spcBef>
                <a:spcPts val="1600"/>
              </a:spcBef>
              <a:spcAft>
                <a:spcPts val="0"/>
              </a:spcAft>
              <a:buClr>
                <a:schemeClr val="dk2"/>
              </a:buClr>
              <a:buSzPts val="1400"/>
              <a:buChar char="■"/>
              <a:defRPr>
                <a:solidFill>
                  <a:schemeClr val="dk2"/>
                </a:solidFill>
              </a:defRPr>
            </a:lvl3pPr>
            <a:lvl4pPr lvl="3" algn="r">
              <a:lnSpc>
                <a:spcPct val="115000"/>
              </a:lnSpc>
              <a:spcBef>
                <a:spcPts val="1600"/>
              </a:spcBef>
              <a:spcAft>
                <a:spcPts val="0"/>
              </a:spcAft>
              <a:buClr>
                <a:schemeClr val="dk2"/>
              </a:buClr>
              <a:buSzPts val="1400"/>
              <a:buChar char="●"/>
              <a:defRPr>
                <a:solidFill>
                  <a:schemeClr val="dk2"/>
                </a:solidFill>
              </a:defRPr>
            </a:lvl4pPr>
            <a:lvl5pPr lvl="4" algn="r">
              <a:lnSpc>
                <a:spcPct val="115000"/>
              </a:lnSpc>
              <a:spcBef>
                <a:spcPts val="1600"/>
              </a:spcBef>
              <a:spcAft>
                <a:spcPts val="0"/>
              </a:spcAft>
              <a:buClr>
                <a:schemeClr val="dk2"/>
              </a:buClr>
              <a:buSzPts val="1400"/>
              <a:buChar char="○"/>
              <a:defRPr>
                <a:solidFill>
                  <a:schemeClr val="dk2"/>
                </a:solidFill>
              </a:defRPr>
            </a:lvl5pPr>
            <a:lvl6pPr lvl="5" algn="r">
              <a:lnSpc>
                <a:spcPct val="115000"/>
              </a:lnSpc>
              <a:spcBef>
                <a:spcPts val="1600"/>
              </a:spcBef>
              <a:spcAft>
                <a:spcPts val="0"/>
              </a:spcAft>
              <a:buClr>
                <a:schemeClr val="dk2"/>
              </a:buClr>
              <a:buSzPts val="1400"/>
              <a:buChar char="■"/>
              <a:defRPr>
                <a:solidFill>
                  <a:schemeClr val="dk2"/>
                </a:solidFill>
              </a:defRPr>
            </a:lvl6pPr>
            <a:lvl7pPr lvl="6" algn="r">
              <a:lnSpc>
                <a:spcPct val="115000"/>
              </a:lnSpc>
              <a:spcBef>
                <a:spcPts val="1600"/>
              </a:spcBef>
              <a:spcAft>
                <a:spcPts val="0"/>
              </a:spcAft>
              <a:buClr>
                <a:schemeClr val="dk2"/>
              </a:buClr>
              <a:buSzPts val="1400"/>
              <a:buChar char="●"/>
              <a:defRPr>
                <a:solidFill>
                  <a:schemeClr val="dk2"/>
                </a:solidFill>
              </a:defRPr>
            </a:lvl7pPr>
            <a:lvl8pPr lvl="7" algn="r">
              <a:lnSpc>
                <a:spcPct val="115000"/>
              </a:lnSpc>
              <a:spcBef>
                <a:spcPts val="1600"/>
              </a:spcBef>
              <a:spcAft>
                <a:spcPts val="0"/>
              </a:spcAft>
              <a:buClr>
                <a:schemeClr val="dk2"/>
              </a:buClr>
              <a:buSzPts val="1400"/>
              <a:buChar char="○"/>
              <a:defRPr>
                <a:solidFill>
                  <a:schemeClr val="dk2"/>
                </a:solidFill>
              </a:defRPr>
            </a:lvl8pPr>
            <a:lvl9pPr lvl="8" algn="r">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21">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7"/>
          <p:cNvSpPr/>
          <p:nvPr/>
        </p:nvSpPr>
        <p:spPr>
          <a:xfrm>
            <a:off x="538950" y="376525"/>
            <a:ext cx="8066100" cy="4398300"/>
          </a:xfrm>
          <a:prstGeom prst="rect">
            <a:avLst/>
          </a:prstGeom>
          <a:solidFill>
            <a:srgbClr val="F3F3F3"/>
          </a:solidFill>
          <a:ln>
            <a:noFill/>
          </a:ln>
          <a:effectLst>
            <a:outerShdw blurRad="471488" dist="400050" dir="10140000" algn="bl" rotWithShape="0">
              <a:srgbClr val="000000">
                <a:alpha val="588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7"/>
          <p:cNvSpPr txBox="1">
            <a:spLocks noGrp="1"/>
          </p:cNvSpPr>
          <p:nvPr>
            <p:ph type="body" idx="1"/>
          </p:nvPr>
        </p:nvSpPr>
        <p:spPr>
          <a:xfrm>
            <a:off x="1018025" y="2439665"/>
            <a:ext cx="3395100" cy="798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dk1"/>
              </a:buClr>
              <a:buSzPts val="14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48" name="Google Shape;48;p7"/>
          <p:cNvSpPr txBox="1">
            <a:spLocks noGrp="1"/>
          </p:cNvSpPr>
          <p:nvPr>
            <p:ph type="title"/>
          </p:nvPr>
        </p:nvSpPr>
        <p:spPr>
          <a:xfrm>
            <a:off x="1018025" y="1695425"/>
            <a:ext cx="5768100" cy="52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700"/>
              <a:buNone/>
              <a:defRPr sz="3000">
                <a:solidFill>
                  <a:schemeClr val="dk1"/>
                </a:solidFill>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5">
    <p:bg>
      <p:bgPr>
        <a:solidFill>
          <a:schemeClr val="lt1"/>
        </a:solid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ctrTitle"/>
          </p:nvPr>
        </p:nvSpPr>
        <p:spPr>
          <a:xfrm>
            <a:off x="3834350" y="2098000"/>
            <a:ext cx="4457100" cy="1139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2"/>
              </a:buClr>
              <a:buSzPts val="2700"/>
              <a:buNone/>
              <a:defRPr>
                <a:solidFill>
                  <a:schemeClr val="dk2"/>
                </a:solidFill>
              </a:defRPr>
            </a:lvl1pPr>
            <a:lvl2pPr lvl="1" algn="r">
              <a:lnSpc>
                <a:spcPct val="100000"/>
              </a:lnSpc>
              <a:spcBef>
                <a:spcPts val="0"/>
              </a:spcBef>
              <a:spcAft>
                <a:spcPts val="0"/>
              </a:spcAft>
              <a:buClr>
                <a:schemeClr val="dk2"/>
              </a:buClr>
              <a:buSzPts val="2700"/>
              <a:buNone/>
              <a:defRPr sz="2700">
                <a:solidFill>
                  <a:schemeClr val="dk2"/>
                </a:solidFill>
              </a:defRPr>
            </a:lvl2pPr>
            <a:lvl3pPr lvl="2" algn="r">
              <a:lnSpc>
                <a:spcPct val="100000"/>
              </a:lnSpc>
              <a:spcBef>
                <a:spcPts val="0"/>
              </a:spcBef>
              <a:spcAft>
                <a:spcPts val="0"/>
              </a:spcAft>
              <a:buClr>
                <a:schemeClr val="dk2"/>
              </a:buClr>
              <a:buSzPts val="2700"/>
              <a:buNone/>
              <a:defRPr sz="2700">
                <a:solidFill>
                  <a:schemeClr val="dk2"/>
                </a:solidFill>
              </a:defRPr>
            </a:lvl3pPr>
            <a:lvl4pPr lvl="3" algn="r">
              <a:lnSpc>
                <a:spcPct val="100000"/>
              </a:lnSpc>
              <a:spcBef>
                <a:spcPts val="0"/>
              </a:spcBef>
              <a:spcAft>
                <a:spcPts val="0"/>
              </a:spcAft>
              <a:buClr>
                <a:schemeClr val="dk2"/>
              </a:buClr>
              <a:buSzPts val="2700"/>
              <a:buNone/>
              <a:defRPr sz="2700">
                <a:solidFill>
                  <a:schemeClr val="dk2"/>
                </a:solidFill>
              </a:defRPr>
            </a:lvl4pPr>
            <a:lvl5pPr lvl="4" algn="r">
              <a:lnSpc>
                <a:spcPct val="100000"/>
              </a:lnSpc>
              <a:spcBef>
                <a:spcPts val="0"/>
              </a:spcBef>
              <a:spcAft>
                <a:spcPts val="0"/>
              </a:spcAft>
              <a:buClr>
                <a:schemeClr val="dk2"/>
              </a:buClr>
              <a:buSzPts val="2700"/>
              <a:buNone/>
              <a:defRPr sz="2700">
                <a:solidFill>
                  <a:schemeClr val="dk2"/>
                </a:solidFill>
              </a:defRPr>
            </a:lvl5pPr>
            <a:lvl6pPr lvl="5" algn="r">
              <a:lnSpc>
                <a:spcPct val="100000"/>
              </a:lnSpc>
              <a:spcBef>
                <a:spcPts val="0"/>
              </a:spcBef>
              <a:spcAft>
                <a:spcPts val="0"/>
              </a:spcAft>
              <a:buClr>
                <a:schemeClr val="dk2"/>
              </a:buClr>
              <a:buSzPts val="2700"/>
              <a:buNone/>
              <a:defRPr sz="2700">
                <a:solidFill>
                  <a:schemeClr val="dk2"/>
                </a:solidFill>
              </a:defRPr>
            </a:lvl6pPr>
            <a:lvl7pPr lvl="6" algn="r">
              <a:lnSpc>
                <a:spcPct val="100000"/>
              </a:lnSpc>
              <a:spcBef>
                <a:spcPts val="0"/>
              </a:spcBef>
              <a:spcAft>
                <a:spcPts val="0"/>
              </a:spcAft>
              <a:buClr>
                <a:schemeClr val="dk2"/>
              </a:buClr>
              <a:buSzPts val="2700"/>
              <a:buNone/>
              <a:defRPr sz="2700">
                <a:solidFill>
                  <a:schemeClr val="dk2"/>
                </a:solidFill>
              </a:defRPr>
            </a:lvl7pPr>
            <a:lvl8pPr lvl="7" algn="r">
              <a:lnSpc>
                <a:spcPct val="100000"/>
              </a:lnSpc>
              <a:spcBef>
                <a:spcPts val="0"/>
              </a:spcBef>
              <a:spcAft>
                <a:spcPts val="0"/>
              </a:spcAft>
              <a:buClr>
                <a:schemeClr val="dk2"/>
              </a:buClr>
              <a:buSzPts val="2700"/>
              <a:buNone/>
              <a:defRPr sz="2700">
                <a:solidFill>
                  <a:schemeClr val="dk2"/>
                </a:solidFill>
              </a:defRPr>
            </a:lvl8pPr>
            <a:lvl9pPr lvl="8" algn="r">
              <a:lnSpc>
                <a:spcPct val="100000"/>
              </a:lnSpc>
              <a:spcBef>
                <a:spcPts val="0"/>
              </a:spcBef>
              <a:spcAft>
                <a:spcPts val="0"/>
              </a:spcAft>
              <a:buClr>
                <a:schemeClr val="dk2"/>
              </a:buClr>
              <a:buSzPts val="2700"/>
              <a:buNone/>
              <a:defRPr sz="2700">
                <a:solidFill>
                  <a:schemeClr val="dk2"/>
                </a:solidFill>
              </a:defRPr>
            </a:lvl9pPr>
          </a:lstStyle>
          <a:p>
            <a:endParaRPr/>
          </a:p>
        </p:txBody>
      </p:sp>
      <p:sp>
        <p:nvSpPr>
          <p:cNvPr id="51" name="Google Shape;51;p8"/>
          <p:cNvSpPr txBox="1">
            <a:spLocks noGrp="1"/>
          </p:cNvSpPr>
          <p:nvPr>
            <p:ph type="subTitle" idx="1"/>
          </p:nvPr>
        </p:nvSpPr>
        <p:spPr>
          <a:xfrm>
            <a:off x="3324300" y="3683987"/>
            <a:ext cx="4933800" cy="7995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2"/>
              </a:buClr>
              <a:buSzPts val="1400"/>
              <a:buNone/>
              <a:defRPr>
                <a:solidFill>
                  <a:schemeClr val="dk2"/>
                </a:solidFill>
              </a:defRPr>
            </a:lvl1pPr>
            <a:lvl2pPr lvl="1" algn="r">
              <a:lnSpc>
                <a:spcPct val="100000"/>
              </a:lnSpc>
              <a:spcBef>
                <a:spcPts val="0"/>
              </a:spcBef>
              <a:spcAft>
                <a:spcPts val="0"/>
              </a:spcAft>
              <a:buClr>
                <a:schemeClr val="dk2"/>
              </a:buClr>
              <a:buSzPts val="1400"/>
              <a:buNone/>
              <a:defRPr>
                <a:solidFill>
                  <a:schemeClr val="dk2"/>
                </a:solidFill>
              </a:defRPr>
            </a:lvl2pPr>
            <a:lvl3pPr lvl="2" algn="r">
              <a:lnSpc>
                <a:spcPct val="100000"/>
              </a:lnSpc>
              <a:spcBef>
                <a:spcPts val="0"/>
              </a:spcBef>
              <a:spcAft>
                <a:spcPts val="0"/>
              </a:spcAft>
              <a:buClr>
                <a:schemeClr val="dk2"/>
              </a:buClr>
              <a:buSzPts val="1400"/>
              <a:buNone/>
              <a:defRPr>
                <a:solidFill>
                  <a:schemeClr val="dk2"/>
                </a:solidFill>
              </a:defRPr>
            </a:lvl3pPr>
            <a:lvl4pPr lvl="3" algn="r">
              <a:lnSpc>
                <a:spcPct val="100000"/>
              </a:lnSpc>
              <a:spcBef>
                <a:spcPts val="0"/>
              </a:spcBef>
              <a:spcAft>
                <a:spcPts val="0"/>
              </a:spcAft>
              <a:buClr>
                <a:schemeClr val="dk2"/>
              </a:buClr>
              <a:buSzPts val="1400"/>
              <a:buNone/>
              <a:defRPr>
                <a:solidFill>
                  <a:schemeClr val="dk2"/>
                </a:solidFill>
              </a:defRPr>
            </a:lvl4pPr>
            <a:lvl5pPr lvl="4" algn="r">
              <a:lnSpc>
                <a:spcPct val="100000"/>
              </a:lnSpc>
              <a:spcBef>
                <a:spcPts val="0"/>
              </a:spcBef>
              <a:spcAft>
                <a:spcPts val="0"/>
              </a:spcAft>
              <a:buClr>
                <a:schemeClr val="dk2"/>
              </a:buClr>
              <a:buSzPts val="1400"/>
              <a:buNone/>
              <a:defRPr>
                <a:solidFill>
                  <a:schemeClr val="dk2"/>
                </a:solidFill>
              </a:defRPr>
            </a:lvl5pPr>
            <a:lvl6pPr lvl="5" algn="r">
              <a:lnSpc>
                <a:spcPct val="100000"/>
              </a:lnSpc>
              <a:spcBef>
                <a:spcPts val="0"/>
              </a:spcBef>
              <a:spcAft>
                <a:spcPts val="0"/>
              </a:spcAft>
              <a:buClr>
                <a:schemeClr val="dk2"/>
              </a:buClr>
              <a:buSzPts val="1400"/>
              <a:buNone/>
              <a:defRPr>
                <a:solidFill>
                  <a:schemeClr val="dk2"/>
                </a:solidFill>
              </a:defRPr>
            </a:lvl6pPr>
            <a:lvl7pPr lvl="6" algn="r">
              <a:lnSpc>
                <a:spcPct val="100000"/>
              </a:lnSpc>
              <a:spcBef>
                <a:spcPts val="0"/>
              </a:spcBef>
              <a:spcAft>
                <a:spcPts val="0"/>
              </a:spcAft>
              <a:buClr>
                <a:schemeClr val="dk2"/>
              </a:buClr>
              <a:buSzPts val="1400"/>
              <a:buNone/>
              <a:defRPr>
                <a:solidFill>
                  <a:schemeClr val="dk2"/>
                </a:solidFill>
              </a:defRPr>
            </a:lvl7pPr>
            <a:lvl8pPr lvl="7" algn="r">
              <a:lnSpc>
                <a:spcPct val="100000"/>
              </a:lnSpc>
              <a:spcBef>
                <a:spcPts val="0"/>
              </a:spcBef>
              <a:spcAft>
                <a:spcPts val="0"/>
              </a:spcAft>
              <a:buClr>
                <a:schemeClr val="dk2"/>
              </a:buClr>
              <a:buSzPts val="1400"/>
              <a:buNone/>
              <a:defRPr>
                <a:solidFill>
                  <a:schemeClr val="dk2"/>
                </a:solidFill>
              </a:defRPr>
            </a:lvl8pPr>
            <a:lvl9pPr lvl="8" algn="r">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título " type="titleOnly">
  <p:cSld name="TITLE_ONLY">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713225" y="530584"/>
            <a:ext cx="5768100" cy="52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700"/>
              <a:buNone/>
              <a:defRPr sz="3000">
                <a:solidFill>
                  <a:schemeClr val="dk2"/>
                </a:solidFill>
              </a:defRPr>
            </a:lvl1pPr>
            <a:lvl2pPr lvl="1" algn="l">
              <a:lnSpc>
                <a:spcPct val="100000"/>
              </a:lnSpc>
              <a:spcBef>
                <a:spcPts val="0"/>
              </a:spcBef>
              <a:spcAft>
                <a:spcPts val="0"/>
              </a:spcAft>
              <a:buClr>
                <a:schemeClr val="dk2"/>
              </a:buClr>
              <a:buSzPts val="3000"/>
              <a:buNone/>
              <a:defRPr>
                <a:solidFill>
                  <a:schemeClr val="dk2"/>
                </a:solidFill>
              </a:defRPr>
            </a:lvl2pPr>
            <a:lvl3pPr lvl="2" algn="l">
              <a:lnSpc>
                <a:spcPct val="100000"/>
              </a:lnSpc>
              <a:spcBef>
                <a:spcPts val="0"/>
              </a:spcBef>
              <a:spcAft>
                <a:spcPts val="0"/>
              </a:spcAft>
              <a:buClr>
                <a:schemeClr val="dk2"/>
              </a:buClr>
              <a:buSzPts val="3000"/>
              <a:buNone/>
              <a:defRPr>
                <a:solidFill>
                  <a:schemeClr val="dk2"/>
                </a:solidFill>
              </a:defRPr>
            </a:lvl3pPr>
            <a:lvl4pPr lvl="3" algn="l">
              <a:lnSpc>
                <a:spcPct val="100000"/>
              </a:lnSpc>
              <a:spcBef>
                <a:spcPts val="0"/>
              </a:spcBef>
              <a:spcAft>
                <a:spcPts val="0"/>
              </a:spcAft>
              <a:buClr>
                <a:schemeClr val="dk2"/>
              </a:buClr>
              <a:buSzPts val="3000"/>
              <a:buNone/>
              <a:defRPr>
                <a:solidFill>
                  <a:schemeClr val="dk2"/>
                </a:solidFill>
              </a:defRPr>
            </a:lvl4pPr>
            <a:lvl5pPr lvl="4" algn="l">
              <a:lnSpc>
                <a:spcPct val="100000"/>
              </a:lnSpc>
              <a:spcBef>
                <a:spcPts val="0"/>
              </a:spcBef>
              <a:spcAft>
                <a:spcPts val="0"/>
              </a:spcAft>
              <a:buClr>
                <a:schemeClr val="dk2"/>
              </a:buClr>
              <a:buSzPts val="3000"/>
              <a:buNone/>
              <a:defRPr>
                <a:solidFill>
                  <a:schemeClr val="dk2"/>
                </a:solidFill>
              </a:defRPr>
            </a:lvl5pPr>
            <a:lvl6pPr lvl="5" algn="l">
              <a:lnSpc>
                <a:spcPct val="100000"/>
              </a:lnSpc>
              <a:spcBef>
                <a:spcPts val="0"/>
              </a:spcBef>
              <a:spcAft>
                <a:spcPts val="0"/>
              </a:spcAft>
              <a:buClr>
                <a:schemeClr val="dk2"/>
              </a:buClr>
              <a:buSzPts val="3000"/>
              <a:buNone/>
              <a:defRPr>
                <a:solidFill>
                  <a:schemeClr val="dk2"/>
                </a:solidFill>
              </a:defRPr>
            </a:lvl6pPr>
            <a:lvl7pPr lvl="6" algn="l">
              <a:lnSpc>
                <a:spcPct val="100000"/>
              </a:lnSpc>
              <a:spcBef>
                <a:spcPts val="0"/>
              </a:spcBef>
              <a:spcAft>
                <a:spcPts val="0"/>
              </a:spcAft>
              <a:buClr>
                <a:schemeClr val="dk2"/>
              </a:buClr>
              <a:buSzPts val="3000"/>
              <a:buNone/>
              <a:defRPr>
                <a:solidFill>
                  <a:schemeClr val="dk2"/>
                </a:solidFill>
              </a:defRPr>
            </a:lvl7pPr>
            <a:lvl8pPr lvl="7" algn="l">
              <a:lnSpc>
                <a:spcPct val="100000"/>
              </a:lnSpc>
              <a:spcBef>
                <a:spcPts val="0"/>
              </a:spcBef>
              <a:spcAft>
                <a:spcPts val="0"/>
              </a:spcAft>
              <a:buClr>
                <a:schemeClr val="dk2"/>
              </a:buClr>
              <a:buSzPts val="3000"/>
              <a:buNone/>
              <a:defRPr>
                <a:solidFill>
                  <a:schemeClr val="dk2"/>
                </a:solidFill>
              </a:defRPr>
            </a:lvl8pPr>
            <a:lvl9pPr lvl="8" algn="l">
              <a:lnSpc>
                <a:spcPct val="100000"/>
              </a:lnSpc>
              <a:spcBef>
                <a:spcPts val="0"/>
              </a:spcBef>
              <a:spcAft>
                <a:spcPts val="0"/>
              </a:spcAft>
              <a:buClr>
                <a:schemeClr val="dk2"/>
              </a:buClr>
              <a:buSzPts val="30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
  <p:cSld name="CUSTOM_1_1">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0"/>
          <p:cNvSpPr/>
          <p:nvPr/>
        </p:nvSpPr>
        <p:spPr>
          <a:xfrm>
            <a:off x="-20100" y="-154225"/>
            <a:ext cx="9184200" cy="53271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0"/>
          <p:cNvSpPr/>
          <p:nvPr/>
        </p:nvSpPr>
        <p:spPr>
          <a:xfrm>
            <a:off x="175" y="-17275"/>
            <a:ext cx="9144000" cy="51609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0"/>
          <p:cNvSpPr/>
          <p:nvPr/>
        </p:nvSpPr>
        <p:spPr>
          <a:xfrm>
            <a:off x="175" y="-17275"/>
            <a:ext cx="9184200" cy="5160900"/>
          </a:xfrm>
          <a:prstGeom prst="rect">
            <a:avLst/>
          </a:prstGeom>
          <a:solidFill>
            <a:srgbClr val="FFFFFF">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0"/>
          <p:cNvSpPr/>
          <p:nvPr/>
        </p:nvSpPr>
        <p:spPr>
          <a:xfrm>
            <a:off x="1974300" y="-238725"/>
            <a:ext cx="4969800" cy="2821500"/>
          </a:xfrm>
          <a:prstGeom prst="ellipse">
            <a:avLst/>
          </a:prstGeom>
          <a:gradFill>
            <a:gsLst>
              <a:gs pos="0">
                <a:srgbClr val="FFFFFF">
                  <a:alpha val="80784"/>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0"/>
          <p:cNvSpPr/>
          <p:nvPr/>
        </p:nvSpPr>
        <p:spPr>
          <a:xfrm>
            <a:off x="4744429" y="1342250"/>
            <a:ext cx="3071700" cy="1398000"/>
          </a:xfrm>
          <a:prstGeom prst="rect">
            <a:avLst/>
          </a:prstGeom>
          <a:solidFill>
            <a:srgbClr val="F3F3F3"/>
          </a:solidFill>
          <a:ln>
            <a:noFill/>
          </a:ln>
          <a:effectLst>
            <a:outerShdw blurRad="471488" dist="400050" dir="10140000" algn="bl" rotWithShape="0">
              <a:srgbClr val="000000">
                <a:alpha val="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0"/>
          <p:cNvSpPr/>
          <p:nvPr/>
        </p:nvSpPr>
        <p:spPr>
          <a:xfrm>
            <a:off x="4744429" y="3042250"/>
            <a:ext cx="3071700" cy="1398000"/>
          </a:xfrm>
          <a:prstGeom prst="rect">
            <a:avLst/>
          </a:prstGeom>
          <a:solidFill>
            <a:srgbClr val="F3F3F3"/>
          </a:solidFill>
          <a:ln>
            <a:noFill/>
          </a:ln>
          <a:effectLst>
            <a:outerShdw blurRad="471488" dist="400050" dir="10140000" algn="bl" rotWithShape="0">
              <a:srgbClr val="000000">
                <a:alpha val="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0"/>
          <p:cNvSpPr/>
          <p:nvPr/>
        </p:nvSpPr>
        <p:spPr>
          <a:xfrm>
            <a:off x="1327875" y="1342250"/>
            <a:ext cx="3071700" cy="1398000"/>
          </a:xfrm>
          <a:prstGeom prst="rect">
            <a:avLst/>
          </a:prstGeom>
          <a:solidFill>
            <a:srgbClr val="F3F3F3"/>
          </a:solidFill>
          <a:ln>
            <a:noFill/>
          </a:ln>
          <a:effectLst>
            <a:outerShdw blurRad="471488" dist="400050" dir="10140000" algn="bl" rotWithShape="0">
              <a:srgbClr val="000000">
                <a:alpha val="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0"/>
          <p:cNvSpPr/>
          <p:nvPr/>
        </p:nvSpPr>
        <p:spPr>
          <a:xfrm>
            <a:off x="1327875" y="3042250"/>
            <a:ext cx="3071700" cy="1398000"/>
          </a:xfrm>
          <a:prstGeom prst="rect">
            <a:avLst/>
          </a:prstGeom>
          <a:solidFill>
            <a:srgbClr val="F3F3F3"/>
          </a:solidFill>
          <a:ln>
            <a:noFill/>
          </a:ln>
          <a:effectLst>
            <a:outerShdw blurRad="471488" dist="400050" dir="10140000" algn="bl" rotWithShape="0">
              <a:srgbClr val="000000">
                <a:alpha val="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0"/>
          <p:cNvSpPr txBox="1">
            <a:spLocks noGrp="1"/>
          </p:cNvSpPr>
          <p:nvPr>
            <p:ph type="title"/>
          </p:nvPr>
        </p:nvSpPr>
        <p:spPr>
          <a:xfrm>
            <a:off x="1974300" y="530725"/>
            <a:ext cx="5195400" cy="5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700"/>
              <a:buNone/>
              <a:defRPr sz="3000">
                <a:solidFill>
                  <a:schemeClr val="dk1"/>
                </a:solidFill>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sp>
        <p:nvSpPr>
          <p:cNvPr id="64" name="Google Shape;64;p10"/>
          <p:cNvSpPr txBox="1">
            <a:spLocks noGrp="1"/>
          </p:cNvSpPr>
          <p:nvPr>
            <p:ph type="title" idx="2"/>
          </p:nvPr>
        </p:nvSpPr>
        <p:spPr>
          <a:xfrm>
            <a:off x="1882875" y="1585275"/>
            <a:ext cx="1959300" cy="333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1800">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65" name="Google Shape;65;p10"/>
          <p:cNvSpPr txBox="1">
            <a:spLocks noGrp="1"/>
          </p:cNvSpPr>
          <p:nvPr>
            <p:ph type="subTitle" idx="1"/>
          </p:nvPr>
        </p:nvSpPr>
        <p:spPr>
          <a:xfrm>
            <a:off x="1496175" y="1876251"/>
            <a:ext cx="2732700" cy="20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66" name="Google Shape;66;p10"/>
          <p:cNvSpPr txBox="1">
            <a:spLocks noGrp="1"/>
          </p:cNvSpPr>
          <p:nvPr>
            <p:ph type="title" idx="3"/>
          </p:nvPr>
        </p:nvSpPr>
        <p:spPr>
          <a:xfrm>
            <a:off x="1882875" y="3249375"/>
            <a:ext cx="1959300" cy="333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1800">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67" name="Google Shape;67;p10"/>
          <p:cNvSpPr txBox="1">
            <a:spLocks noGrp="1"/>
          </p:cNvSpPr>
          <p:nvPr>
            <p:ph type="subTitle" idx="4"/>
          </p:nvPr>
        </p:nvSpPr>
        <p:spPr>
          <a:xfrm>
            <a:off x="1496175" y="3547287"/>
            <a:ext cx="2732700" cy="20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68" name="Google Shape;68;p10"/>
          <p:cNvSpPr txBox="1">
            <a:spLocks noGrp="1"/>
          </p:cNvSpPr>
          <p:nvPr>
            <p:ph type="title" idx="5"/>
          </p:nvPr>
        </p:nvSpPr>
        <p:spPr>
          <a:xfrm>
            <a:off x="5236743" y="1585275"/>
            <a:ext cx="2041200" cy="333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1800">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69" name="Google Shape;69;p10"/>
          <p:cNvSpPr txBox="1">
            <a:spLocks noGrp="1"/>
          </p:cNvSpPr>
          <p:nvPr>
            <p:ph type="subTitle" idx="6"/>
          </p:nvPr>
        </p:nvSpPr>
        <p:spPr>
          <a:xfrm>
            <a:off x="4915146" y="1876251"/>
            <a:ext cx="2732700" cy="20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70" name="Google Shape;70;p10"/>
          <p:cNvSpPr txBox="1">
            <a:spLocks noGrp="1"/>
          </p:cNvSpPr>
          <p:nvPr>
            <p:ph type="title" idx="7"/>
          </p:nvPr>
        </p:nvSpPr>
        <p:spPr>
          <a:xfrm>
            <a:off x="5236743" y="3249525"/>
            <a:ext cx="2041200" cy="333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sz="1800">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71" name="Google Shape;71;p10"/>
          <p:cNvSpPr txBox="1">
            <a:spLocks noGrp="1"/>
          </p:cNvSpPr>
          <p:nvPr>
            <p:ph type="subTitle" idx="8"/>
          </p:nvPr>
        </p:nvSpPr>
        <p:spPr>
          <a:xfrm>
            <a:off x="4915146" y="3546842"/>
            <a:ext cx="2732700" cy="20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1132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hlink"/>
              </a:buClr>
              <a:buSzPts val="2700"/>
              <a:buFont typeface="Cormorant Garamond Medium"/>
              <a:buNone/>
              <a:defRPr sz="2700" b="0" i="0" u="none" strike="noStrike" cap="none">
                <a:solidFill>
                  <a:schemeClr val="hlink"/>
                </a:solidFill>
                <a:latin typeface="Cormorant Garamond Medium"/>
                <a:ea typeface="Cormorant Garamond Medium"/>
                <a:cs typeface="Cormorant Garamond Medium"/>
                <a:sym typeface="Cormorant Garamond Medium"/>
              </a:defRPr>
            </a:lvl1pPr>
            <a:lvl2pPr marR="0" lvl="1" algn="l" rtl="0">
              <a:lnSpc>
                <a:spcPct val="100000"/>
              </a:lnSpc>
              <a:spcBef>
                <a:spcPts val="0"/>
              </a:spcBef>
              <a:spcAft>
                <a:spcPts val="0"/>
              </a:spcAft>
              <a:buClr>
                <a:schemeClr val="hlink"/>
              </a:buClr>
              <a:buSzPts val="3000"/>
              <a:buFont typeface="Cormorant Garamond Medium"/>
              <a:buNone/>
              <a:defRPr sz="3000" b="0" i="0" u="none" strike="noStrike" cap="none">
                <a:solidFill>
                  <a:schemeClr val="hlink"/>
                </a:solidFill>
                <a:latin typeface="Cormorant Garamond Medium"/>
                <a:ea typeface="Cormorant Garamond Medium"/>
                <a:cs typeface="Cormorant Garamond Medium"/>
                <a:sym typeface="Cormorant Garamond Medium"/>
              </a:defRPr>
            </a:lvl2pPr>
            <a:lvl3pPr marR="0" lvl="2" algn="l" rtl="0">
              <a:lnSpc>
                <a:spcPct val="100000"/>
              </a:lnSpc>
              <a:spcBef>
                <a:spcPts val="0"/>
              </a:spcBef>
              <a:spcAft>
                <a:spcPts val="0"/>
              </a:spcAft>
              <a:buClr>
                <a:schemeClr val="hlink"/>
              </a:buClr>
              <a:buSzPts val="3000"/>
              <a:buFont typeface="Cormorant Garamond Medium"/>
              <a:buNone/>
              <a:defRPr sz="3000" b="0" i="0" u="none" strike="noStrike" cap="none">
                <a:solidFill>
                  <a:schemeClr val="hlink"/>
                </a:solidFill>
                <a:latin typeface="Cormorant Garamond Medium"/>
                <a:ea typeface="Cormorant Garamond Medium"/>
                <a:cs typeface="Cormorant Garamond Medium"/>
                <a:sym typeface="Cormorant Garamond Medium"/>
              </a:defRPr>
            </a:lvl3pPr>
            <a:lvl4pPr marR="0" lvl="3" algn="l" rtl="0">
              <a:lnSpc>
                <a:spcPct val="100000"/>
              </a:lnSpc>
              <a:spcBef>
                <a:spcPts val="0"/>
              </a:spcBef>
              <a:spcAft>
                <a:spcPts val="0"/>
              </a:spcAft>
              <a:buClr>
                <a:schemeClr val="hlink"/>
              </a:buClr>
              <a:buSzPts val="3000"/>
              <a:buFont typeface="Cormorant Garamond Medium"/>
              <a:buNone/>
              <a:defRPr sz="3000" b="0" i="0" u="none" strike="noStrike" cap="none">
                <a:solidFill>
                  <a:schemeClr val="hlink"/>
                </a:solidFill>
                <a:latin typeface="Cormorant Garamond Medium"/>
                <a:ea typeface="Cormorant Garamond Medium"/>
                <a:cs typeface="Cormorant Garamond Medium"/>
                <a:sym typeface="Cormorant Garamond Medium"/>
              </a:defRPr>
            </a:lvl4pPr>
            <a:lvl5pPr marR="0" lvl="4" algn="l" rtl="0">
              <a:lnSpc>
                <a:spcPct val="100000"/>
              </a:lnSpc>
              <a:spcBef>
                <a:spcPts val="0"/>
              </a:spcBef>
              <a:spcAft>
                <a:spcPts val="0"/>
              </a:spcAft>
              <a:buClr>
                <a:schemeClr val="hlink"/>
              </a:buClr>
              <a:buSzPts val="3000"/>
              <a:buFont typeface="Cormorant Garamond Medium"/>
              <a:buNone/>
              <a:defRPr sz="3000" b="0" i="0" u="none" strike="noStrike" cap="none">
                <a:solidFill>
                  <a:schemeClr val="hlink"/>
                </a:solidFill>
                <a:latin typeface="Cormorant Garamond Medium"/>
                <a:ea typeface="Cormorant Garamond Medium"/>
                <a:cs typeface="Cormorant Garamond Medium"/>
                <a:sym typeface="Cormorant Garamond Medium"/>
              </a:defRPr>
            </a:lvl5pPr>
            <a:lvl6pPr marR="0" lvl="5" algn="l" rtl="0">
              <a:lnSpc>
                <a:spcPct val="100000"/>
              </a:lnSpc>
              <a:spcBef>
                <a:spcPts val="0"/>
              </a:spcBef>
              <a:spcAft>
                <a:spcPts val="0"/>
              </a:spcAft>
              <a:buClr>
                <a:schemeClr val="hlink"/>
              </a:buClr>
              <a:buSzPts val="3000"/>
              <a:buFont typeface="Cormorant Garamond Medium"/>
              <a:buNone/>
              <a:defRPr sz="3000" b="0" i="0" u="none" strike="noStrike" cap="none">
                <a:solidFill>
                  <a:schemeClr val="hlink"/>
                </a:solidFill>
                <a:latin typeface="Cormorant Garamond Medium"/>
                <a:ea typeface="Cormorant Garamond Medium"/>
                <a:cs typeface="Cormorant Garamond Medium"/>
                <a:sym typeface="Cormorant Garamond Medium"/>
              </a:defRPr>
            </a:lvl6pPr>
            <a:lvl7pPr marR="0" lvl="6" algn="l" rtl="0">
              <a:lnSpc>
                <a:spcPct val="100000"/>
              </a:lnSpc>
              <a:spcBef>
                <a:spcPts val="0"/>
              </a:spcBef>
              <a:spcAft>
                <a:spcPts val="0"/>
              </a:spcAft>
              <a:buClr>
                <a:schemeClr val="hlink"/>
              </a:buClr>
              <a:buSzPts val="3000"/>
              <a:buFont typeface="Cormorant Garamond Medium"/>
              <a:buNone/>
              <a:defRPr sz="3000" b="0" i="0" u="none" strike="noStrike" cap="none">
                <a:solidFill>
                  <a:schemeClr val="hlink"/>
                </a:solidFill>
                <a:latin typeface="Cormorant Garamond Medium"/>
                <a:ea typeface="Cormorant Garamond Medium"/>
                <a:cs typeface="Cormorant Garamond Medium"/>
                <a:sym typeface="Cormorant Garamond Medium"/>
              </a:defRPr>
            </a:lvl7pPr>
            <a:lvl8pPr marR="0" lvl="7" algn="l" rtl="0">
              <a:lnSpc>
                <a:spcPct val="100000"/>
              </a:lnSpc>
              <a:spcBef>
                <a:spcPts val="0"/>
              </a:spcBef>
              <a:spcAft>
                <a:spcPts val="0"/>
              </a:spcAft>
              <a:buClr>
                <a:schemeClr val="hlink"/>
              </a:buClr>
              <a:buSzPts val="3000"/>
              <a:buFont typeface="Cormorant Garamond Medium"/>
              <a:buNone/>
              <a:defRPr sz="3000" b="0" i="0" u="none" strike="noStrike" cap="none">
                <a:solidFill>
                  <a:schemeClr val="hlink"/>
                </a:solidFill>
                <a:latin typeface="Cormorant Garamond Medium"/>
                <a:ea typeface="Cormorant Garamond Medium"/>
                <a:cs typeface="Cormorant Garamond Medium"/>
                <a:sym typeface="Cormorant Garamond Medium"/>
              </a:defRPr>
            </a:lvl8pPr>
            <a:lvl9pPr marR="0" lvl="8" algn="l" rtl="0">
              <a:lnSpc>
                <a:spcPct val="100000"/>
              </a:lnSpc>
              <a:spcBef>
                <a:spcPts val="0"/>
              </a:spcBef>
              <a:spcAft>
                <a:spcPts val="0"/>
              </a:spcAft>
              <a:buClr>
                <a:schemeClr val="hlink"/>
              </a:buClr>
              <a:buSzPts val="3000"/>
              <a:buFont typeface="Cormorant Garamond Medium"/>
              <a:buNone/>
              <a:defRPr sz="3000" b="0" i="0" u="none" strike="noStrike" cap="none">
                <a:solidFill>
                  <a:schemeClr val="hlink"/>
                </a:solidFill>
                <a:latin typeface="Cormorant Garamond Medium"/>
                <a:ea typeface="Cormorant Garamond Medium"/>
                <a:cs typeface="Cormorant Garamond Medium"/>
                <a:sym typeface="Cormorant Garamond Medium"/>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hlink"/>
              </a:buClr>
              <a:buSzPts val="1400"/>
              <a:buFont typeface="Lato"/>
              <a:buChar char="●"/>
              <a:defRPr sz="1400" b="0" i="0" u="none" strike="noStrike" cap="none">
                <a:solidFill>
                  <a:schemeClr val="hlink"/>
                </a:solidFill>
                <a:latin typeface="Lato"/>
                <a:ea typeface="Lato"/>
                <a:cs typeface="Lato"/>
                <a:sym typeface="Lato"/>
              </a:defRPr>
            </a:lvl1pPr>
            <a:lvl2pPr marL="914400" marR="0" lvl="1" indent="-317500" algn="l" rtl="0">
              <a:lnSpc>
                <a:spcPct val="115000"/>
              </a:lnSpc>
              <a:spcBef>
                <a:spcPts val="1600"/>
              </a:spcBef>
              <a:spcAft>
                <a:spcPts val="0"/>
              </a:spcAft>
              <a:buClr>
                <a:schemeClr val="hlink"/>
              </a:buClr>
              <a:buSzPts val="1400"/>
              <a:buFont typeface="Lato"/>
              <a:buChar char="○"/>
              <a:defRPr sz="1400" b="0" i="0" u="none" strike="noStrike" cap="none">
                <a:solidFill>
                  <a:schemeClr val="hlink"/>
                </a:solidFill>
                <a:latin typeface="Lato"/>
                <a:ea typeface="Lato"/>
                <a:cs typeface="Lato"/>
                <a:sym typeface="Lato"/>
              </a:defRPr>
            </a:lvl2pPr>
            <a:lvl3pPr marL="1371600" marR="0" lvl="2" indent="-317500" algn="l" rtl="0">
              <a:lnSpc>
                <a:spcPct val="115000"/>
              </a:lnSpc>
              <a:spcBef>
                <a:spcPts val="1600"/>
              </a:spcBef>
              <a:spcAft>
                <a:spcPts val="0"/>
              </a:spcAft>
              <a:buClr>
                <a:schemeClr val="hlink"/>
              </a:buClr>
              <a:buSzPts val="1400"/>
              <a:buFont typeface="Lato"/>
              <a:buChar char="■"/>
              <a:defRPr sz="1400" b="0" i="0" u="none" strike="noStrike" cap="none">
                <a:solidFill>
                  <a:schemeClr val="hlink"/>
                </a:solidFill>
                <a:latin typeface="Lato"/>
                <a:ea typeface="Lato"/>
                <a:cs typeface="Lato"/>
                <a:sym typeface="Lato"/>
              </a:defRPr>
            </a:lvl3pPr>
            <a:lvl4pPr marL="1828800" marR="0" lvl="3" indent="-317500" algn="l" rtl="0">
              <a:lnSpc>
                <a:spcPct val="115000"/>
              </a:lnSpc>
              <a:spcBef>
                <a:spcPts val="1600"/>
              </a:spcBef>
              <a:spcAft>
                <a:spcPts val="0"/>
              </a:spcAft>
              <a:buClr>
                <a:schemeClr val="hlink"/>
              </a:buClr>
              <a:buSzPts val="1400"/>
              <a:buFont typeface="Lato"/>
              <a:buChar char="●"/>
              <a:defRPr sz="1400" b="0" i="0" u="none" strike="noStrike" cap="none">
                <a:solidFill>
                  <a:schemeClr val="hlink"/>
                </a:solidFill>
                <a:latin typeface="Lato"/>
                <a:ea typeface="Lato"/>
                <a:cs typeface="Lato"/>
                <a:sym typeface="Lato"/>
              </a:defRPr>
            </a:lvl4pPr>
            <a:lvl5pPr marL="2286000" marR="0" lvl="4" indent="-317500" algn="l" rtl="0">
              <a:lnSpc>
                <a:spcPct val="115000"/>
              </a:lnSpc>
              <a:spcBef>
                <a:spcPts val="1600"/>
              </a:spcBef>
              <a:spcAft>
                <a:spcPts val="0"/>
              </a:spcAft>
              <a:buClr>
                <a:schemeClr val="hlink"/>
              </a:buClr>
              <a:buSzPts val="1400"/>
              <a:buFont typeface="Lato"/>
              <a:buChar char="○"/>
              <a:defRPr sz="1400" b="0" i="0" u="none" strike="noStrike" cap="none">
                <a:solidFill>
                  <a:schemeClr val="hlink"/>
                </a:solidFill>
                <a:latin typeface="Lato"/>
                <a:ea typeface="Lato"/>
                <a:cs typeface="Lato"/>
                <a:sym typeface="Lato"/>
              </a:defRPr>
            </a:lvl5pPr>
            <a:lvl6pPr marL="2743200" marR="0" lvl="5" indent="-317500" algn="l" rtl="0">
              <a:lnSpc>
                <a:spcPct val="115000"/>
              </a:lnSpc>
              <a:spcBef>
                <a:spcPts val="1600"/>
              </a:spcBef>
              <a:spcAft>
                <a:spcPts val="0"/>
              </a:spcAft>
              <a:buClr>
                <a:schemeClr val="hlink"/>
              </a:buClr>
              <a:buSzPts val="1400"/>
              <a:buFont typeface="Lato"/>
              <a:buChar char="■"/>
              <a:defRPr sz="1400" b="0" i="0" u="none" strike="noStrike" cap="none">
                <a:solidFill>
                  <a:schemeClr val="hlink"/>
                </a:solidFill>
                <a:latin typeface="Lato"/>
                <a:ea typeface="Lato"/>
                <a:cs typeface="Lato"/>
                <a:sym typeface="Lato"/>
              </a:defRPr>
            </a:lvl6pPr>
            <a:lvl7pPr marL="3200400" marR="0" lvl="6" indent="-317500" algn="l" rtl="0">
              <a:lnSpc>
                <a:spcPct val="115000"/>
              </a:lnSpc>
              <a:spcBef>
                <a:spcPts val="1600"/>
              </a:spcBef>
              <a:spcAft>
                <a:spcPts val="0"/>
              </a:spcAft>
              <a:buClr>
                <a:schemeClr val="hlink"/>
              </a:buClr>
              <a:buSzPts val="1400"/>
              <a:buFont typeface="Lato"/>
              <a:buChar char="●"/>
              <a:defRPr sz="1400" b="0" i="0" u="none" strike="noStrike" cap="none">
                <a:solidFill>
                  <a:schemeClr val="hlink"/>
                </a:solidFill>
                <a:latin typeface="Lato"/>
                <a:ea typeface="Lato"/>
                <a:cs typeface="Lato"/>
                <a:sym typeface="Lato"/>
              </a:defRPr>
            </a:lvl7pPr>
            <a:lvl8pPr marL="3657600" marR="0" lvl="7" indent="-317500" algn="l" rtl="0">
              <a:lnSpc>
                <a:spcPct val="115000"/>
              </a:lnSpc>
              <a:spcBef>
                <a:spcPts val="1600"/>
              </a:spcBef>
              <a:spcAft>
                <a:spcPts val="0"/>
              </a:spcAft>
              <a:buClr>
                <a:schemeClr val="hlink"/>
              </a:buClr>
              <a:buSzPts val="1400"/>
              <a:buFont typeface="Lato"/>
              <a:buChar char="○"/>
              <a:defRPr sz="1400" b="0" i="0" u="none" strike="noStrike" cap="none">
                <a:solidFill>
                  <a:schemeClr val="hlink"/>
                </a:solidFill>
                <a:latin typeface="Lato"/>
                <a:ea typeface="Lato"/>
                <a:cs typeface="Lato"/>
                <a:sym typeface="Lato"/>
              </a:defRPr>
            </a:lvl8pPr>
            <a:lvl9pPr marL="4114800" marR="0" lvl="8" indent="-317500" algn="l" rtl="0">
              <a:lnSpc>
                <a:spcPct val="115000"/>
              </a:lnSpc>
              <a:spcBef>
                <a:spcPts val="1600"/>
              </a:spcBef>
              <a:spcAft>
                <a:spcPts val="1600"/>
              </a:spcAft>
              <a:buClr>
                <a:schemeClr val="hlink"/>
              </a:buClr>
              <a:buSzPts val="1400"/>
              <a:buFont typeface="Lato"/>
              <a:buChar char="■"/>
              <a:defRPr sz="1400" b="0" i="0" u="none" strike="noStrike" cap="none">
                <a:solidFill>
                  <a:schemeClr val="hlink"/>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ctrTitle"/>
          </p:nvPr>
        </p:nvSpPr>
        <p:spPr>
          <a:xfrm>
            <a:off x="979350" y="1934250"/>
            <a:ext cx="7185300" cy="127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990"/>
              <a:buFont typeface="Arial"/>
              <a:buNone/>
            </a:pPr>
            <a:r>
              <a:rPr lang="es" sz="2400">
                <a:latin typeface="Times New Roman"/>
                <a:ea typeface="Times New Roman"/>
                <a:cs typeface="Times New Roman"/>
                <a:sym typeface="Times New Roman"/>
              </a:rPr>
              <a:t>Sublime Women and the Supernatural </a:t>
            </a:r>
            <a:endParaRPr sz="2400">
              <a:latin typeface="Times New Roman"/>
              <a:ea typeface="Times New Roman"/>
              <a:cs typeface="Times New Roman"/>
              <a:sym typeface="Times New Roman"/>
            </a:endParaRPr>
          </a:p>
          <a:p>
            <a:pPr marL="0" lvl="0" indent="0" algn="ctr" rtl="0">
              <a:spcBef>
                <a:spcPts val="0"/>
              </a:spcBef>
              <a:spcAft>
                <a:spcPts val="0"/>
              </a:spcAft>
              <a:buClr>
                <a:schemeClr val="dk1"/>
              </a:buClr>
              <a:buSzPts val="990"/>
              <a:buFont typeface="Arial"/>
              <a:buNone/>
            </a:pPr>
            <a:r>
              <a:rPr lang="es" sz="2400">
                <a:latin typeface="Times New Roman"/>
                <a:ea typeface="Times New Roman"/>
                <a:cs typeface="Times New Roman"/>
                <a:sym typeface="Times New Roman"/>
              </a:rPr>
              <a:t>Threat in Edgar Allan Poe’s </a:t>
            </a:r>
            <a:endParaRPr sz="2400">
              <a:latin typeface="Times New Roman"/>
              <a:ea typeface="Times New Roman"/>
              <a:cs typeface="Times New Roman"/>
              <a:sym typeface="Times New Roman"/>
            </a:endParaRPr>
          </a:p>
          <a:p>
            <a:pPr marL="0" lvl="0" indent="0" algn="ctr" rtl="0">
              <a:spcBef>
                <a:spcPts val="0"/>
              </a:spcBef>
              <a:spcAft>
                <a:spcPts val="0"/>
              </a:spcAft>
              <a:buClr>
                <a:schemeClr val="dk1"/>
              </a:buClr>
              <a:buSzPts val="990"/>
              <a:buFont typeface="Arial"/>
              <a:buNone/>
            </a:pPr>
            <a:r>
              <a:rPr lang="es" sz="2400">
                <a:latin typeface="Times New Roman"/>
                <a:ea typeface="Times New Roman"/>
                <a:cs typeface="Times New Roman"/>
                <a:sym typeface="Times New Roman"/>
              </a:rPr>
              <a:t>“Berenice”, “Ligeia”, and “Morella”</a:t>
            </a:r>
            <a:endParaRPr sz="2400">
              <a:latin typeface="Times New Roman"/>
              <a:ea typeface="Times New Roman"/>
              <a:cs typeface="Times New Roman"/>
              <a:sym typeface="Times New Roman"/>
            </a:endParaRPr>
          </a:p>
        </p:txBody>
      </p:sp>
      <p:sp>
        <p:nvSpPr>
          <p:cNvPr id="168" name="Google Shape;168;p25"/>
          <p:cNvSpPr txBox="1">
            <a:spLocks noGrp="1"/>
          </p:cNvSpPr>
          <p:nvPr>
            <p:ph type="subTitle" idx="1"/>
          </p:nvPr>
        </p:nvSpPr>
        <p:spPr>
          <a:xfrm>
            <a:off x="1276350" y="3641925"/>
            <a:ext cx="6591300" cy="800100"/>
          </a:xfrm>
          <a:prstGeom prst="rect">
            <a:avLst/>
          </a:prstGeom>
        </p:spPr>
        <p:txBody>
          <a:bodyPr spcFirstLastPara="1" wrap="square" lIns="91425" tIns="91425" rIns="91425" bIns="91425" anchor="t" anchorCtr="0">
            <a:noAutofit/>
          </a:bodyPr>
          <a:lstStyle/>
          <a:p>
            <a:pPr marL="0" indent="0">
              <a:lnSpc>
                <a:spcPct val="80000"/>
              </a:lnSpc>
              <a:buSzPts val="935"/>
            </a:pPr>
            <a:r>
              <a:rPr lang="es" sz="1350" dirty="0">
                <a:latin typeface="Times New Roman"/>
                <a:ea typeface="Times New Roman"/>
                <a:cs typeface="Times New Roman"/>
                <a:sym typeface="Times New Roman"/>
              </a:rPr>
              <a:t>XXXXX </a:t>
            </a:r>
            <a:r>
              <a:rPr lang="es" sz="1350" dirty="0" err="1">
                <a:latin typeface="Times New Roman"/>
                <a:ea typeface="Times New Roman"/>
                <a:cs typeface="Times New Roman"/>
                <a:sym typeface="Times New Roman"/>
              </a:rPr>
              <a:t>XXXXX</a:t>
            </a:r>
            <a:r>
              <a:rPr lang="es" sz="1350" dirty="0">
                <a:latin typeface="Times New Roman"/>
                <a:ea typeface="Times New Roman"/>
                <a:cs typeface="Times New Roman"/>
                <a:sym typeface="Times New Roman"/>
              </a:rPr>
              <a:t> XXXXX</a:t>
            </a:r>
            <a:endParaRPr sz="1350" dirty="0">
              <a:latin typeface="Times New Roman"/>
              <a:ea typeface="Times New Roman"/>
              <a:cs typeface="Times New Roman"/>
              <a:sym typeface="Times New Roman"/>
            </a:endParaRPr>
          </a:p>
          <a:p>
            <a:pPr marL="0" indent="0">
              <a:lnSpc>
                <a:spcPct val="80000"/>
              </a:lnSpc>
              <a:buSzPts val="935"/>
            </a:pPr>
            <a:r>
              <a:rPr lang="es" sz="1350" dirty="0">
                <a:latin typeface="Times New Roman"/>
                <a:cs typeface="Times New Roman"/>
                <a:sym typeface="Times New Roman"/>
              </a:rPr>
              <a:t>XXXXX </a:t>
            </a:r>
            <a:r>
              <a:rPr lang="es" sz="1350" dirty="0" err="1">
                <a:latin typeface="Times New Roman"/>
                <a:cs typeface="Times New Roman"/>
                <a:sym typeface="Times New Roman"/>
              </a:rPr>
              <a:t>XXXXX</a:t>
            </a:r>
            <a:r>
              <a:rPr lang="es" sz="1350" dirty="0">
                <a:latin typeface="Times New Roman"/>
                <a:cs typeface="Times New Roman"/>
                <a:sym typeface="Times New Roman"/>
              </a:rPr>
              <a:t> </a:t>
            </a:r>
            <a:r>
              <a:rPr lang="es" sz="1350" dirty="0" err="1">
                <a:latin typeface="Times New Roman"/>
                <a:cs typeface="Times New Roman"/>
                <a:sym typeface="Times New Roman"/>
              </a:rPr>
              <a:t>XXXXX</a:t>
            </a:r>
            <a:endParaRPr lang="es" sz="1350" dirty="0" err="1">
              <a:latin typeface="Times New Roman"/>
              <a:ea typeface="Times New Roman"/>
              <a:cs typeface="Times New Roman"/>
            </a:endParaRPr>
          </a:p>
          <a:p>
            <a:pPr marL="0" lvl="0" indent="0" algn="ctr" rtl="0">
              <a:lnSpc>
                <a:spcPct val="80000"/>
              </a:lnSpc>
              <a:spcBef>
                <a:spcPts val="0"/>
              </a:spcBef>
              <a:spcAft>
                <a:spcPts val="0"/>
              </a:spcAft>
              <a:buSzPts val="935"/>
              <a:buNone/>
            </a:pPr>
            <a:endParaRPr sz="1380">
              <a:latin typeface="Times New Roman"/>
              <a:ea typeface="Times New Roman"/>
              <a:cs typeface="Times New Roman"/>
              <a:sym typeface="Times New Roman"/>
            </a:endParaRPr>
          </a:p>
          <a:p>
            <a:pPr marL="0" lvl="0" indent="0" algn="ctr" rtl="0">
              <a:lnSpc>
                <a:spcPct val="80000"/>
              </a:lnSpc>
              <a:spcBef>
                <a:spcPts val="0"/>
              </a:spcBef>
              <a:spcAft>
                <a:spcPts val="0"/>
              </a:spcAft>
              <a:buSzPts val="935"/>
              <a:buNone/>
            </a:pPr>
            <a:r>
              <a:rPr lang="es" sz="1350" dirty="0">
                <a:latin typeface="Times New Roman"/>
                <a:ea typeface="Times New Roman"/>
                <a:cs typeface="Times New Roman"/>
                <a:sym typeface="Times New Roman"/>
              </a:rPr>
              <a:t>Prof. Pablo San Martín</a:t>
            </a:r>
            <a:endParaRPr sz="1350" dirty="0">
              <a:latin typeface="Times New Roman"/>
              <a:ea typeface="Times New Roman"/>
              <a:cs typeface="Times New Roman"/>
              <a:sym typeface="Times New Roman"/>
            </a:endParaRPr>
          </a:p>
        </p:txBody>
      </p:sp>
      <p:sp>
        <p:nvSpPr>
          <p:cNvPr id="169" name="Google Shape;169;p25"/>
          <p:cNvSpPr txBox="1"/>
          <p:nvPr/>
        </p:nvSpPr>
        <p:spPr>
          <a:xfrm>
            <a:off x="1932600" y="885975"/>
            <a:ext cx="52788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700" b="1">
                <a:solidFill>
                  <a:schemeClr val="dk2"/>
                </a:solidFill>
                <a:latin typeface="Georgia"/>
                <a:ea typeface="Georgia"/>
                <a:cs typeface="Georgia"/>
                <a:sym typeface="Georgia"/>
              </a:rPr>
              <a:t>Examen para optar al grado de Licenciado en Lengua y Literatura Inglesas</a:t>
            </a:r>
            <a:endParaRPr sz="1700" b="1">
              <a:solidFill>
                <a:schemeClr val="dk2"/>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713225" y="850500"/>
            <a:ext cx="7371300" cy="5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600" b="1">
                <a:latin typeface="Times New Roman"/>
                <a:ea typeface="Times New Roman"/>
                <a:cs typeface="Times New Roman"/>
                <a:sym typeface="Times New Roman"/>
              </a:rPr>
              <a:t>III. Fragmentation and the Spectral Body</a:t>
            </a:r>
            <a:endParaRPr sz="2600" b="1">
              <a:latin typeface="Times New Roman"/>
              <a:ea typeface="Times New Roman"/>
              <a:cs typeface="Times New Roman"/>
              <a:sym typeface="Times New Roman"/>
            </a:endParaRPr>
          </a:p>
        </p:txBody>
      </p:sp>
      <p:sp>
        <p:nvSpPr>
          <p:cNvPr id="235" name="Google Shape;235;p34"/>
          <p:cNvSpPr txBox="1">
            <a:spLocks noGrp="1"/>
          </p:cNvSpPr>
          <p:nvPr>
            <p:ph type="body" idx="1"/>
          </p:nvPr>
        </p:nvSpPr>
        <p:spPr>
          <a:xfrm>
            <a:off x="886350" y="1699925"/>
            <a:ext cx="7371300" cy="1499400"/>
          </a:xfrm>
          <a:prstGeom prst="rect">
            <a:avLst/>
          </a:prstGeom>
        </p:spPr>
        <p:txBody>
          <a:bodyPr spcFirstLastPara="1" wrap="square" lIns="91425" tIns="91425" rIns="91425" bIns="91425" anchor="t" anchorCtr="0">
            <a:noAutofit/>
          </a:bodyPr>
          <a:lstStyle/>
          <a:p>
            <a:pPr marL="0" lvl="0" indent="0" algn="just" rtl="0">
              <a:lnSpc>
                <a:spcPct val="115000"/>
              </a:lnSpc>
              <a:spcBef>
                <a:spcPts val="1000"/>
              </a:spcBef>
              <a:spcAft>
                <a:spcPts val="1000"/>
              </a:spcAft>
              <a:buNone/>
            </a:pPr>
            <a:r>
              <a:rPr lang="es" sz="1800" b="1">
                <a:solidFill>
                  <a:srgbClr val="000000"/>
                </a:solidFill>
                <a:latin typeface="Times New Roman"/>
                <a:ea typeface="Times New Roman"/>
                <a:cs typeface="Times New Roman"/>
                <a:sym typeface="Times New Roman"/>
              </a:rPr>
              <a:t>Finally, the fragmentation of the ladies and their recognition as a strange, threatening element to the narrators result in the ladies’ spectralization, because they become ambiguous, dehumanized and incorporeal entities, set apart from their male lovers.</a:t>
            </a:r>
            <a:endParaRPr sz="20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713225" y="776675"/>
            <a:ext cx="7371300" cy="5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200" b="1">
                <a:latin typeface="Times New Roman"/>
                <a:ea typeface="Times New Roman"/>
                <a:cs typeface="Times New Roman"/>
                <a:sym typeface="Times New Roman"/>
              </a:rPr>
              <a:t>III. Fragmentation and the Spectral Body</a:t>
            </a:r>
            <a:endParaRPr sz="2200" b="1">
              <a:latin typeface="Times New Roman"/>
              <a:ea typeface="Times New Roman"/>
              <a:cs typeface="Times New Roman"/>
              <a:sym typeface="Times New Roman"/>
            </a:endParaRPr>
          </a:p>
        </p:txBody>
      </p:sp>
      <p:sp>
        <p:nvSpPr>
          <p:cNvPr id="241" name="Google Shape;241;p35"/>
          <p:cNvSpPr txBox="1">
            <a:spLocks noGrp="1"/>
          </p:cNvSpPr>
          <p:nvPr>
            <p:ph type="body" idx="1"/>
          </p:nvPr>
        </p:nvSpPr>
        <p:spPr>
          <a:xfrm>
            <a:off x="713225" y="1305275"/>
            <a:ext cx="7545000" cy="2055300"/>
          </a:xfrm>
          <a:prstGeom prst="rect">
            <a:avLst/>
          </a:prstGeom>
        </p:spPr>
        <p:txBody>
          <a:bodyPr spcFirstLastPara="1" wrap="square" lIns="91425" tIns="91425" rIns="91425" bIns="91425" anchor="t" anchorCtr="0">
            <a:noAutofit/>
          </a:bodyPr>
          <a:lstStyle/>
          <a:p>
            <a:pPr marL="0" lvl="0" indent="0" algn="just" rtl="0">
              <a:lnSpc>
                <a:spcPct val="115000"/>
              </a:lnSpc>
              <a:spcBef>
                <a:spcPts val="1000"/>
              </a:spcBef>
              <a:spcAft>
                <a:spcPts val="0"/>
              </a:spcAft>
              <a:buNone/>
            </a:pPr>
            <a:r>
              <a:rPr lang="es" sz="1700">
                <a:solidFill>
                  <a:srgbClr val="000000"/>
                </a:solidFill>
                <a:latin typeface="Times New Roman"/>
                <a:ea typeface="Times New Roman"/>
                <a:cs typeface="Times New Roman"/>
                <a:sym typeface="Times New Roman"/>
              </a:rPr>
              <a:t>“Neither fully present nor fully absent, material nor immaterial, the specter not only troubles the stability of the subject but renders categories of identity . . . uncertain and undecidable” (Munford 121). </a:t>
            </a:r>
            <a:endParaRPr sz="1700">
              <a:solidFill>
                <a:srgbClr val="000000"/>
              </a:solidFill>
              <a:latin typeface="Times New Roman"/>
              <a:ea typeface="Times New Roman"/>
              <a:cs typeface="Times New Roman"/>
              <a:sym typeface="Times New Roman"/>
            </a:endParaRPr>
          </a:p>
          <a:p>
            <a:pPr marL="0" lvl="0" indent="0" algn="just" rtl="0">
              <a:lnSpc>
                <a:spcPct val="115000"/>
              </a:lnSpc>
              <a:spcBef>
                <a:spcPts val="1000"/>
              </a:spcBef>
              <a:spcAft>
                <a:spcPts val="1000"/>
              </a:spcAft>
              <a:buNone/>
            </a:pPr>
            <a:r>
              <a:rPr lang="es" sz="1700">
                <a:solidFill>
                  <a:srgbClr val="000000"/>
                </a:solidFill>
                <a:latin typeface="Times New Roman"/>
                <a:ea typeface="Times New Roman"/>
                <a:cs typeface="Times New Roman"/>
                <a:sym typeface="Times New Roman"/>
              </a:rPr>
              <a:t>“Owing to its cultural associations with the territories of </a:t>
            </a:r>
            <a:r>
              <a:rPr lang="es" sz="1700" b="1">
                <a:solidFill>
                  <a:srgbClr val="000000"/>
                </a:solidFill>
                <a:latin typeface="Times New Roman"/>
                <a:ea typeface="Times New Roman"/>
                <a:cs typeface="Times New Roman"/>
                <a:sym typeface="Times New Roman"/>
              </a:rPr>
              <a:t>irrationality</a:t>
            </a:r>
            <a:r>
              <a:rPr lang="es" sz="1700">
                <a:solidFill>
                  <a:srgbClr val="000000"/>
                </a:solidFill>
                <a:latin typeface="Times New Roman"/>
                <a:ea typeface="Times New Roman"/>
                <a:cs typeface="Times New Roman"/>
                <a:sym typeface="Times New Roman"/>
              </a:rPr>
              <a:t>, </a:t>
            </a:r>
            <a:r>
              <a:rPr lang="es" sz="1700" b="1">
                <a:solidFill>
                  <a:srgbClr val="000000"/>
                </a:solidFill>
                <a:latin typeface="Times New Roman"/>
                <a:ea typeface="Times New Roman"/>
                <a:cs typeface="Times New Roman"/>
                <a:sym typeface="Times New Roman"/>
              </a:rPr>
              <a:t>otherness</a:t>
            </a:r>
            <a:r>
              <a:rPr lang="es" sz="1700">
                <a:solidFill>
                  <a:srgbClr val="000000"/>
                </a:solidFill>
                <a:latin typeface="Times New Roman"/>
                <a:ea typeface="Times New Roman"/>
                <a:cs typeface="Times New Roman"/>
                <a:sym typeface="Times New Roman"/>
              </a:rPr>
              <a:t> and </a:t>
            </a:r>
            <a:r>
              <a:rPr lang="es" sz="1700" b="1">
                <a:solidFill>
                  <a:srgbClr val="000000"/>
                </a:solidFill>
                <a:latin typeface="Times New Roman"/>
                <a:ea typeface="Times New Roman"/>
                <a:cs typeface="Times New Roman"/>
                <a:sym typeface="Times New Roman"/>
              </a:rPr>
              <a:t>corporeal excess</a:t>
            </a:r>
            <a:r>
              <a:rPr lang="es" sz="1700">
                <a:solidFill>
                  <a:srgbClr val="000000"/>
                </a:solidFill>
                <a:latin typeface="Times New Roman"/>
                <a:ea typeface="Times New Roman"/>
                <a:cs typeface="Times New Roman"/>
                <a:sym typeface="Times New Roman"/>
              </a:rPr>
              <a:t>, femininity has been particularly and peculiarly susceptible to </a:t>
            </a:r>
            <a:r>
              <a:rPr lang="es" sz="1700" b="1">
                <a:solidFill>
                  <a:srgbClr val="000000"/>
                </a:solidFill>
                <a:latin typeface="Times New Roman"/>
                <a:ea typeface="Times New Roman"/>
                <a:cs typeface="Times New Roman"/>
                <a:sym typeface="Times New Roman"/>
              </a:rPr>
              <a:t>‘spectralisation’</a:t>
            </a:r>
            <a:r>
              <a:rPr lang="es" sz="1700">
                <a:solidFill>
                  <a:srgbClr val="000000"/>
                </a:solidFill>
                <a:latin typeface="Times New Roman"/>
                <a:ea typeface="Times New Roman"/>
                <a:cs typeface="Times New Roman"/>
                <a:sym typeface="Times New Roman"/>
              </a:rPr>
              <a:t>” (Munford 120).</a:t>
            </a:r>
            <a:endParaRPr sz="1700">
              <a:solidFill>
                <a:srgbClr val="000000"/>
              </a:solidFill>
              <a:latin typeface="Times New Roman"/>
              <a:ea typeface="Times New Roman"/>
              <a:cs typeface="Times New Roman"/>
              <a:sym typeface="Times New Roman"/>
            </a:endParaRPr>
          </a:p>
        </p:txBody>
      </p:sp>
      <p:sp>
        <p:nvSpPr>
          <p:cNvPr id="242" name="Google Shape;242;p35"/>
          <p:cNvSpPr txBox="1"/>
          <p:nvPr/>
        </p:nvSpPr>
        <p:spPr>
          <a:xfrm>
            <a:off x="830825" y="4368300"/>
            <a:ext cx="7309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100">
                <a:solidFill>
                  <a:schemeClr val="accent2"/>
                </a:solidFill>
                <a:latin typeface="Georgia"/>
                <a:ea typeface="Georgia"/>
                <a:cs typeface="Georgia"/>
                <a:sym typeface="Georgia"/>
              </a:rPr>
              <a:t>Munford, Rebecca. “Spectral Femininity”. </a:t>
            </a:r>
            <a:r>
              <a:rPr lang="es" sz="1100" i="1">
                <a:solidFill>
                  <a:schemeClr val="accent2"/>
                </a:solidFill>
                <a:latin typeface="Georgia"/>
                <a:ea typeface="Georgia"/>
                <a:cs typeface="Georgia"/>
                <a:sym typeface="Georgia"/>
              </a:rPr>
              <a:t>Women and the Gothic: An Edinburgh Companion.</a:t>
            </a:r>
            <a:r>
              <a:rPr lang="es" sz="1100">
                <a:solidFill>
                  <a:schemeClr val="accent2"/>
                </a:solidFill>
                <a:latin typeface="Georgia"/>
                <a:ea typeface="Georgia"/>
                <a:cs typeface="Georgia"/>
                <a:sym typeface="Georgia"/>
              </a:rPr>
              <a:t> Eds. Avril Horner and Sue Zlosnik. Edinburgh: Edinburgh UP. 120-134. Print.</a:t>
            </a:r>
            <a:endParaRPr sz="1100">
              <a:solidFill>
                <a:schemeClr val="accent2"/>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xfrm>
            <a:off x="713225" y="788984"/>
            <a:ext cx="5768100" cy="5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600" b="1">
                <a:latin typeface="Times New Roman"/>
                <a:ea typeface="Times New Roman"/>
                <a:cs typeface="Times New Roman"/>
                <a:sym typeface="Times New Roman"/>
              </a:rPr>
              <a:t>Final reflections</a:t>
            </a:r>
            <a:endParaRPr sz="2600" b="1">
              <a:latin typeface="Times New Roman"/>
              <a:ea typeface="Times New Roman"/>
              <a:cs typeface="Times New Roman"/>
              <a:sym typeface="Times New Roman"/>
            </a:endParaRPr>
          </a:p>
        </p:txBody>
      </p:sp>
      <p:sp>
        <p:nvSpPr>
          <p:cNvPr id="248" name="Google Shape;248;p36"/>
          <p:cNvSpPr txBox="1">
            <a:spLocks noGrp="1"/>
          </p:cNvSpPr>
          <p:nvPr>
            <p:ph type="body" idx="1"/>
          </p:nvPr>
        </p:nvSpPr>
        <p:spPr>
          <a:xfrm>
            <a:off x="713225" y="1550175"/>
            <a:ext cx="7545000" cy="2592000"/>
          </a:xfrm>
          <a:prstGeom prst="rect">
            <a:avLst/>
          </a:prstGeom>
        </p:spPr>
        <p:txBody>
          <a:bodyPr spcFirstLastPara="1" wrap="square" lIns="91425" tIns="91425" rIns="91425" bIns="91425" anchor="t" anchorCtr="0">
            <a:noAutofit/>
          </a:bodyPr>
          <a:lstStyle/>
          <a:p>
            <a:pPr marL="457200" lvl="0" indent="-349250" algn="just" rtl="0">
              <a:spcBef>
                <a:spcPts val="0"/>
              </a:spcBef>
              <a:spcAft>
                <a:spcPts val="0"/>
              </a:spcAft>
              <a:buClr>
                <a:schemeClr val="dk1"/>
              </a:buClr>
              <a:buSzPts val="1900"/>
              <a:buFont typeface="Times New Roman"/>
              <a:buChar char="➢"/>
            </a:pPr>
            <a:r>
              <a:rPr lang="es" sz="1900">
                <a:solidFill>
                  <a:schemeClr val="dk1"/>
                </a:solidFill>
                <a:latin typeface="Times New Roman"/>
                <a:ea typeface="Times New Roman"/>
                <a:cs typeface="Times New Roman"/>
                <a:sym typeface="Times New Roman"/>
              </a:rPr>
              <a:t>The importance of our research topic</a:t>
            </a:r>
            <a:endParaRPr sz="1900">
              <a:latin typeface="Times New Roman"/>
              <a:ea typeface="Times New Roman"/>
              <a:cs typeface="Times New Roman"/>
              <a:sym typeface="Times New Roman"/>
            </a:endParaRPr>
          </a:p>
          <a:p>
            <a:pPr marL="457200" lvl="0" indent="-349250" algn="just" rtl="0">
              <a:spcBef>
                <a:spcPts val="0"/>
              </a:spcBef>
              <a:spcAft>
                <a:spcPts val="0"/>
              </a:spcAft>
              <a:buClr>
                <a:schemeClr val="dk1"/>
              </a:buClr>
              <a:buSzPts val="1900"/>
              <a:buFont typeface="Times New Roman"/>
              <a:buChar char="➢"/>
            </a:pPr>
            <a:r>
              <a:rPr lang="es" sz="1900">
                <a:latin typeface="Times New Roman"/>
                <a:ea typeface="Times New Roman"/>
                <a:cs typeface="Times New Roman"/>
                <a:sym typeface="Times New Roman"/>
              </a:rPr>
              <a:t>Working collaboratively</a:t>
            </a:r>
            <a:endParaRPr sz="1900">
              <a:latin typeface="Times New Roman"/>
              <a:ea typeface="Times New Roman"/>
              <a:cs typeface="Times New Roman"/>
              <a:sym typeface="Times New Roman"/>
            </a:endParaRPr>
          </a:p>
          <a:p>
            <a:pPr marL="457200" lvl="0" indent="-349250" algn="just" rtl="0">
              <a:spcBef>
                <a:spcPts val="0"/>
              </a:spcBef>
              <a:spcAft>
                <a:spcPts val="0"/>
              </a:spcAft>
              <a:buClr>
                <a:schemeClr val="dk1"/>
              </a:buClr>
              <a:buSzPts val="1900"/>
              <a:buFont typeface="Times New Roman"/>
              <a:buChar char="➢"/>
            </a:pPr>
            <a:r>
              <a:rPr lang="es" sz="1900">
                <a:solidFill>
                  <a:schemeClr val="dk1"/>
                </a:solidFill>
                <a:latin typeface="Times New Roman"/>
                <a:ea typeface="Times New Roman"/>
                <a:cs typeface="Times New Roman"/>
                <a:sym typeface="Times New Roman"/>
              </a:rPr>
              <a:t>How did our analysis evolve while researching?</a:t>
            </a:r>
            <a:endParaRPr sz="1900">
              <a:solidFill>
                <a:schemeClr val="dk1"/>
              </a:solidFill>
              <a:latin typeface="Times New Roman"/>
              <a:ea typeface="Times New Roman"/>
              <a:cs typeface="Times New Roman"/>
              <a:sym typeface="Times New Roman"/>
            </a:endParaRPr>
          </a:p>
          <a:p>
            <a:pPr marL="914400" lvl="0" indent="-349250" algn="just" rtl="0">
              <a:spcBef>
                <a:spcPts val="0"/>
              </a:spcBef>
              <a:spcAft>
                <a:spcPts val="0"/>
              </a:spcAft>
              <a:buSzPts val="1900"/>
              <a:buFont typeface="Times New Roman"/>
              <a:buChar char="-"/>
            </a:pPr>
            <a:r>
              <a:rPr lang="es" sz="1900">
                <a:latin typeface="Times New Roman"/>
                <a:ea typeface="Times New Roman"/>
                <a:cs typeface="Times New Roman"/>
                <a:sym typeface="Times New Roman"/>
              </a:rPr>
              <a:t>Our perception of the tales</a:t>
            </a:r>
            <a:endParaRPr sz="1900">
              <a:latin typeface="Times New Roman"/>
              <a:ea typeface="Times New Roman"/>
              <a:cs typeface="Times New Roman"/>
              <a:sym typeface="Times New Roman"/>
            </a:endParaRPr>
          </a:p>
          <a:p>
            <a:pPr marL="914400" lvl="0" indent="-349250" algn="just" rtl="0">
              <a:spcBef>
                <a:spcPts val="0"/>
              </a:spcBef>
              <a:spcAft>
                <a:spcPts val="0"/>
              </a:spcAft>
              <a:buSzPts val="1900"/>
              <a:buFont typeface="Times New Roman"/>
              <a:buChar char="-"/>
            </a:pPr>
            <a:r>
              <a:rPr lang="es" sz="1900">
                <a:latin typeface="Times New Roman"/>
                <a:ea typeface="Times New Roman"/>
                <a:cs typeface="Times New Roman"/>
                <a:sym typeface="Times New Roman"/>
              </a:rPr>
              <a:t>The importance of the Sublime in the tales</a:t>
            </a:r>
            <a:endParaRPr sz="1900">
              <a:latin typeface="Times New Roman"/>
              <a:ea typeface="Times New Roman"/>
              <a:cs typeface="Times New Roman"/>
              <a:sym typeface="Times New Roman"/>
            </a:endParaRPr>
          </a:p>
          <a:p>
            <a:pPr marL="457200" lvl="0" indent="-349250" algn="just" rtl="0">
              <a:spcBef>
                <a:spcPts val="0"/>
              </a:spcBef>
              <a:spcAft>
                <a:spcPts val="0"/>
              </a:spcAft>
              <a:buClr>
                <a:schemeClr val="dk1"/>
              </a:buClr>
              <a:buSzPts val="1900"/>
              <a:buFont typeface="Times New Roman"/>
              <a:buChar char="➢"/>
            </a:pPr>
            <a:r>
              <a:rPr lang="es" sz="1900">
                <a:solidFill>
                  <a:schemeClr val="dk1"/>
                </a:solidFill>
                <a:latin typeface="Times New Roman"/>
                <a:ea typeface="Times New Roman"/>
                <a:cs typeface="Times New Roman"/>
                <a:sym typeface="Times New Roman"/>
              </a:rPr>
              <a:t>Future research ideas</a:t>
            </a:r>
            <a:endParaRPr sz="19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p:nvPr/>
        </p:nvSpPr>
        <p:spPr>
          <a:xfrm>
            <a:off x="769800" y="1555800"/>
            <a:ext cx="76044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6000">
                <a:solidFill>
                  <a:schemeClr val="dk2"/>
                </a:solidFill>
                <a:latin typeface="Cormorant Garamond Medium"/>
                <a:ea typeface="Cormorant Garamond Medium"/>
                <a:cs typeface="Cormorant Garamond Medium"/>
                <a:sym typeface="Cormorant Garamond Medium"/>
              </a:rPr>
              <a:t>Thank you so much for your attention!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713225" y="736650"/>
            <a:ext cx="8106600" cy="5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600" b="1">
                <a:latin typeface="Times New Roman"/>
                <a:ea typeface="Times New Roman"/>
                <a:cs typeface="Times New Roman"/>
                <a:sym typeface="Times New Roman"/>
              </a:rPr>
              <a:t>Edgar Allan Poe’s “Berenice”, “Morella” and “Ligeia”</a:t>
            </a:r>
            <a:endParaRPr sz="2600" b="1">
              <a:latin typeface="Times New Roman"/>
              <a:ea typeface="Times New Roman"/>
              <a:cs typeface="Times New Roman"/>
              <a:sym typeface="Times New Roman"/>
            </a:endParaRPr>
          </a:p>
        </p:txBody>
      </p:sp>
      <p:sp>
        <p:nvSpPr>
          <p:cNvPr id="175" name="Google Shape;175;p26"/>
          <p:cNvSpPr txBox="1">
            <a:spLocks noGrp="1"/>
          </p:cNvSpPr>
          <p:nvPr>
            <p:ph type="body" idx="1"/>
          </p:nvPr>
        </p:nvSpPr>
        <p:spPr>
          <a:xfrm>
            <a:off x="713225" y="1265250"/>
            <a:ext cx="7575900" cy="2613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Times New Roman"/>
              <a:buChar char="➢"/>
            </a:pPr>
            <a:r>
              <a:rPr lang="es" sz="1600">
                <a:latin typeface="Times New Roman"/>
                <a:ea typeface="Times New Roman"/>
                <a:cs typeface="Times New Roman"/>
                <a:sym typeface="Times New Roman"/>
              </a:rPr>
              <a:t>Aesthetic theory </a:t>
            </a:r>
            <a:endParaRPr sz="160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s" sz="1600">
                <a:latin typeface="Times New Roman"/>
                <a:ea typeface="Times New Roman"/>
                <a:cs typeface="Times New Roman"/>
                <a:sym typeface="Times New Roman"/>
              </a:rPr>
              <a:t>Stylistic analysis</a:t>
            </a:r>
            <a:endParaRPr sz="160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s" sz="1600">
                <a:latin typeface="Times New Roman"/>
                <a:ea typeface="Times New Roman"/>
                <a:cs typeface="Times New Roman"/>
                <a:sym typeface="Times New Roman"/>
              </a:rPr>
              <a:t>Gender studies</a:t>
            </a:r>
            <a:endParaRPr sz="1200">
              <a:latin typeface="Times New Roman"/>
              <a:ea typeface="Times New Roman"/>
              <a:cs typeface="Times New Roman"/>
              <a:sym typeface="Times New Roman"/>
            </a:endParaRPr>
          </a:p>
          <a:p>
            <a:pPr marL="0" lvl="0" indent="0" algn="just" rtl="0">
              <a:spcBef>
                <a:spcPts val="1000"/>
              </a:spcBef>
              <a:spcAft>
                <a:spcPts val="0"/>
              </a:spcAft>
              <a:buNone/>
            </a:pPr>
            <a:r>
              <a:rPr lang="es" sz="1500" b="1">
                <a:solidFill>
                  <a:srgbClr val="000000"/>
                </a:solidFill>
                <a:latin typeface="Times New Roman"/>
                <a:ea typeface="Times New Roman"/>
                <a:cs typeface="Times New Roman"/>
                <a:sym typeface="Times New Roman"/>
              </a:rPr>
              <a:t>How did we become interested in this research topic?</a:t>
            </a:r>
            <a:endParaRPr sz="1500" b="1">
              <a:latin typeface="Times New Roman"/>
              <a:ea typeface="Times New Roman"/>
              <a:cs typeface="Times New Roman"/>
              <a:sym typeface="Times New Roman"/>
            </a:endParaRPr>
          </a:p>
          <a:p>
            <a:pPr marL="0" lvl="0" indent="0" algn="just" rtl="0">
              <a:spcBef>
                <a:spcPts val="1000"/>
              </a:spcBef>
              <a:spcAft>
                <a:spcPts val="0"/>
              </a:spcAft>
              <a:buNone/>
            </a:pPr>
            <a:r>
              <a:rPr lang="es" sz="1500">
                <a:latin typeface="Times New Roman"/>
                <a:ea typeface="Times New Roman"/>
                <a:cs typeface="Times New Roman"/>
                <a:sym typeface="Times New Roman"/>
              </a:rPr>
              <a:t>“[The] close personal relationship between femininity, love, and death makes Poe’s work fall into </a:t>
            </a:r>
            <a:r>
              <a:rPr lang="es" sz="1500" b="1">
                <a:latin typeface="Times New Roman"/>
                <a:ea typeface="Times New Roman"/>
                <a:cs typeface="Times New Roman"/>
                <a:sym typeface="Times New Roman"/>
              </a:rPr>
              <a:t>“the realm of the sublime” (148)</a:t>
            </a:r>
            <a:r>
              <a:rPr lang="es" sz="1500">
                <a:latin typeface="Times New Roman"/>
                <a:ea typeface="Times New Roman"/>
                <a:cs typeface="Times New Roman"/>
                <a:sym typeface="Times New Roman"/>
              </a:rPr>
              <a:t>, as the aesthetic experiences that are enhanced are the death and loss of a beautiful woman and the emotional excess of the bereaved lover, transforming the ladies into an </a:t>
            </a:r>
            <a:r>
              <a:rPr lang="es" sz="1500" b="1">
                <a:latin typeface="Times New Roman"/>
                <a:ea typeface="Times New Roman"/>
                <a:cs typeface="Times New Roman"/>
                <a:sym typeface="Times New Roman"/>
              </a:rPr>
              <a:t>“emotional catalyst for her partner”</a:t>
            </a:r>
            <a:r>
              <a:rPr lang="es" sz="1500">
                <a:latin typeface="Times New Roman"/>
                <a:ea typeface="Times New Roman"/>
                <a:cs typeface="Times New Roman"/>
                <a:sym typeface="Times New Roman"/>
              </a:rPr>
              <a:t> (Weekes 148). (p.6)</a:t>
            </a:r>
            <a:endParaRPr sz="1500">
              <a:latin typeface="Times New Roman"/>
              <a:ea typeface="Times New Roman"/>
              <a:cs typeface="Times New Roman"/>
              <a:sym typeface="Times New Roman"/>
            </a:endParaRPr>
          </a:p>
          <a:p>
            <a:pPr marL="0" lvl="0" indent="0" algn="just" rtl="0">
              <a:spcBef>
                <a:spcPts val="1000"/>
              </a:spcBef>
              <a:spcAft>
                <a:spcPts val="0"/>
              </a:spcAft>
              <a:buNone/>
            </a:pPr>
            <a:endParaRPr sz="1500" b="1">
              <a:solidFill>
                <a:srgbClr val="000000"/>
              </a:solidFill>
              <a:latin typeface="Times New Roman"/>
              <a:ea typeface="Times New Roman"/>
              <a:cs typeface="Times New Roman"/>
              <a:sym typeface="Times New Roman"/>
            </a:endParaRPr>
          </a:p>
          <a:p>
            <a:pPr marL="0" lvl="0" indent="0" algn="just" rtl="0">
              <a:spcBef>
                <a:spcPts val="1000"/>
              </a:spcBef>
              <a:spcAft>
                <a:spcPts val="1000"/>
              </a:spcAft>
              <a:buNone/>
            </a:pPr>
            <a:endParaRPr sz="1500">
              <a:latin typeface="Times New Roman"/>
              <a:ea typeface="Times New Roman"/>
              <a:cs typeface="Times New Roman"/>
              <a:sym typeface="Times New Roman"/>
            </a:endParaRPr>
          </a:p>
        </p:txBody>
      </p:sp>
      <p:sp>
        <p:nvSpPr>
          <p:cNvPr id="176" name="Google Shape;176;p26"/>
          <p:cNvSpPr txBox="1"/>
          <p:nvPr/>
        </p:nvSpPr>
        <p:spPr>
          <a:xfrm>
            <a:off x="784050" y="4291625"/>
            <a:ext cx="7575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100">
                <a:solidFill>
                  <a:srgbClr val="6E6548"/>
                </a:solidFill>
                <a:latin typeface="Georgia"/>
                <a:ea typeface="Georgia"/>
                <a:cs typeface="Georgia"/>
                <a:sym typeface="Georgia"/>
              </a:rPr>
              <a:t>Weekes, Karen. “Poe’s Feminine Ideal.” </a:t>
            </a:r>
            <a:r>
              <a:rPr lang="es" sz="1100" i="1">
                <a:solidFill>
                  <a:srgbClr val="6E6548"/>
                </a:solidFill>
                <a:latin typeface="Georgia"/>
                <a:ea typeface="Georgia"/>
                <a:cs typeface="Georgia"/>
                <a:sym typeface="Georgia"/>
              </a:rPr>
              <a:t>The Cambridge Companion to Edgar Allan Poe</a:t>
            </a:r>
            <a:r>
              <a:rPr lang="es" sz="1100">
                <a:solidFill>
                  <a:srgbClr val="6E6548"/>
                </a:solidFill>
                <a:latin typeface="Georgia"/>
                <a:ea typeface="Georgia"/>
                <a:cs typeface="Georgia"/>
                <a:sym typeface="Georgia"/>
              </a:rPr>
              <a:t>. Ed. Kevin J Hayes. Cambridge: Cambridge UP, 2002. 148–162. Print.</a:t>
            </a:r>
            <a:endParaRPr sz="1100">
              <a:solidFill>
                <a:srgbClr val="6E6548"/>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3478350" y="1268375"/>
            <a:ext cx="5044200" cy="528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2600" b="1">
                <a:latin typeface="Times New Roman"/>
                <a:ea typeface="Times New Roman"/>
                <a:cs typeface="Times New Roman"/>
                <a:sym typeface="Times New Roman"/>
              </a:rPr>
              <a:t>Main thesis </a:t>
            </a:r>
            <a:endParaRPr sz="2600" b="1">
              <a:latin typeface="Times New Roman"/>
              <a:ea typeface="Times New Roman"/>
              <a:cs typeface="Times New Roman"/>
              <a:sym typeface="Times New Roman"/>
            </a:endParaRPr>
          </a:p>
        </p:txBody>
      </p:sp>
      <p:sp>
        <p:nvSpPr>
          <p:cNvPr id="182" name="Google Shape;182;p27"/>
          <p:cNvSpPr txBox="1">
            <a:spLocks noGrp="1"/>
          </p:cNvSpPr>
          <p:nvPr>
            <p:ph type="body" idx="1"/>
          </p:nvPr>
        </p:nvSpPr>
        <p:spPr>
          <a:xfrm>
            <a:off x="3411100" y="1796975"/>
            <a:ext cx="5044200" cy="2433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a:solidFill>
                  <a:schemeClr val="dk1"/>
                </a:solidFill>
                <a:latin typeface="Times New Roman"/>
                <a:ea typeface="Times New Roman"/>
                <a:cs typeface="Times New Roman"/>
                <a:sym typeface="Times New Roman"/>
              </a:rPr>
              <a:t>In the Dark Ladies’ tales, there is a process where the women are depicted as sublime objects by their narrators, where subsequently they are deprived of their corporeality and humanity: as their beauty and intelligence are highlighted and divinized, their bodies are fragmented, becoming strange and ambiguous. These qualities transform the women into a threat to the narrators as they are something the men cannot control in the story, a threat that terrifies the narrators and readers alike.</a:t>
            </a:r>
            <a:endParaRPr sz="1600">
              <a:solidFill>
                <a:schemeClr val="dk1"/>
              </a:solidFill>
              <a:latin typeface="Times New Roman"/>
              <a:ea typeface="Times New Roman"/>
              <a:cs typeface="Times New Roman"/>
              <a:sym typeface="Times New Roman"/>
            </a:endParaRPr>
          </a:p>
          <a:p>
            <a:pPr marL="0" lvl="0" indent="0" algn="just" rtl="0">
              <a:spcBef>
                <a:spcPts val="1000"/>
              </a:spcBef>
              <a:spcAft>
                <a:spcPts val="0"/>
              </a:spcAft>
              <a:buNone/>
            </a:pPr>
            <a:endParaRPr sz="1000">
              <a:solidFill>
                <a:srgbClr val="202122"/>
              </a:solidFill>
              <a:highlight>
                <a:srgbClr val="F8F9FA"/>
              </a:highlight>
              <a:latin typeface="Times New Roman"/>
              <a:ea typeface="Times New Roman"/>
              <a:cs typeface="Times New Roman"/>
              <a:sym typeface="Times New Roman"/>
            </a:endParaRPr>
          </a:p>
          <a:p>
            <a:pPr marL="0" lvl="0" indent="0" algn="just" rtl="0">
              <a:spcBef>
                <a:spcPts val="1000"/>
              </a:spcBef>
              <a:spcAft>
                <a:spcPts val="0"/>
              </a:spcAft>
              <a:buNone/>
            </a:pPr>
            <a:endParaRPr sz="1600">
              <a:latin typeface="Times New Roman"/>
              <a:ea typeface="Times New Roman"/>
              <a:cs typeface="Times New Roman"/>
              <a:sym typeface="Times New Roman"/>
            </a:endParaRPr>
          </a:p>
          <a:p>
            <a:pPr marL="0" lvl="0" indent="0" algn="just" rtl="0">
              <a:spcBef>
                <a:spcPts val="1000"/>
              </a:spcBef>
              <a:spcAft>
                <a:spcPts val="1000"/>
              </a:spcAft>
              <a:buNone/>
            </a:pPr>
            <a:endParaRPr sz="1600">
              <a:latin typeface="Times New Roman"/>
              <a:ea typeface="Times New Roman"/>
              <a:cs typeface="Times New Roman"/>
              <a:sym typeface="Times New Roman"/>
            </a:endParaRPr>
          </a:p>
        </p:txBody>
      </p:sp>
      <p:pic>
        <p:nvPicPr>
          <p:cNvPr id="183" name="Google Shape;183;p27"/>
          <p:cNvPicPr preferRelativeResize="0"/>
          <p:nvPr/>
        </p:nvPicPr>
        <p:blipFill>
          <a:blip r:embed="rId3">
            <a:alphaModFix/>
          </a:blip>
          <a:stretch>
            <a:fillRect/>
          </a:stretch>
        </p:blipFill>
        <p:spPr>
          <a:xfrm>
            <a:off x="810450" y="1034075"/>
            <a:ext cx="2318700" cy="3196200"/>
          </a:xfrm>
          <a:prstGeom prst="rect">
            <a:avLst/>
          </a:prstGeom>
          <a:noFill/>
          <a:ln>
            <a:noFill/>
          </a:ln>
        </p:spPr>
      </p:pic>
      <p:sp>
        <p:nvSpPr>
          <p:cNvPr id="184" name="Google Shape;184;p27"/>
          <p:cNvSpPr txBox="1"/>
          <p:nvPr/>
        </p:nvSpPr>
        <p:spPr>
          <a:xfrm>
            <a:off x="721950" y="4230275"/>
            <a:ext cx="2318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s" sz="1200">
                <a:solidFill>
                  <a:srgbClr val="202122"/>
                </a:solidFill>
                <a:highlight>
                  <a:srgbClr val="F8F9FA"/>
                </a:highlight>
                <a:latin typeface="Times New Roman"/>
                <a:ea typeface="Times New Roman"/>
                <a:cs typeface="Times New Roman"/>
                <a:sym typeface="Times New Roman"/>
              </a:rPr>
              <a:t>"Ligeia" by Harry Clarke (1919)</a:t>
            </a:r>
            <a:endParaRPr sz="16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784050" y="790500"/>
            <a:ext cx="3334500" cy="6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600" b="1">
                <a:latin typeface="Times New Roman"/>
                <a:ea typeface="Times New Roman"/>
                <a:cs typeface="Times New Roman"/>
                <a:sym typeface="Times New Roman"/>
              </a:rPr>
              <a:t>Beauty</a:t>
            </a:r>
            <a:r>
              <a:rPr lang="es" sz="2600">
                <a:latin typeface="Times New Roman"/>
                <a:ea typeface="Times New Roman"/>
                <a:cs typeface="Times New Roman"/>
                <a:sym typeface="Times New Roman"/>
              </a:rPr>
              <a:t> and </a:t>
            </a:r>
            <a:endParaRPr sz="2600">
              <a:latin typeface="Times New Roman"/>
              <a:ea typeface="Times New Roman"/>
              <a:cs typeface="Times New Roman"/>
              <a:sym typeface="Times New Roman"/>
            </a:endParaRPr>
          </a:p>
          <a:p>
            <a:pPr marL="0" lvl="0" indent="0" algn="ctr" rtl="0">
              <a:spcBef>
                <a:spcPts val="0"/>
              </a:spcBef>
              <a:spcAft>
                <a:spcPts val="0"/>
              </a:spcAft>
              <a:buNone/>
            </a:pPr>
            <a:r>
              <a:rPr lang="es" sz="2600">
                <a:latin typeface="Times New Roman"/>
                <a:ea typeface="Times New Roman"/>
                <a:cs typeface="Times New Roman"/>
                <a:sym typeface="Times New Roman"/>
              </a:rPr>
              <a:t>the </a:t>
            </a:r>
            <a:r>
              <a:rPr lang="es" sz="2600" b="1">
                <a:latin typeface="Times New Roman"/>
                <a:ea typeface="Times New Roman"/>
                <a:cs typeface="Times New Roman"/>
                <a:sym typeface="Times New Roman"/>
              </a:rPr>
              <a:t>Sublime</a:t>
            </a:r>
            <a:endParaRPr sz="2600" b="1">
              <a:latin typeface="Times New Roman"/>
              <a:ea typeface="Times New Roman"/>
              <a:cs typeface="Times New Roman"/>
              <a:sym typeface="Times New Roman"/>
            </a:endParaRPr>
          </a:p>
        </p:txBody>
      </p:sp>
      <p:sp>
        <p:nvSpPr>
          <p:cNvPr id="190" name="Google Shape;190;p28"/>
          <p:cNvSpPr txBox="1">
            <a:spLocks noGrp="1"/>
          </p:cNvSpPr>
          <p:nvPr>
            <p:ph type="subTitle" idx="1"/>
          </p:nvPr>
        </p:nvSpPr>
        <p:spPr>
          <a:xfrm>
            <a:off x="784050" y="2092511"/>
            <a:ext cx="3100800" cy="2022600"/>
          </a:xfrm>
          <a:prstGeom prst="rect">
            <a:avLst/>
          </a:prstGeom>
        </p:spPr>
        <p:txBody>
          <a:bodyPr spcFirstLastPara="1" wrap="square" lIns="91425" tIns="91425" rIns="91425" bIns="91425" anchor="t" anchorCtr="0">
            <a:noAutofit/>
          </a:bodyPr>
          <a:lstStyle/>
          <a:p>
            <a:pPr marL="0" lvl="0" indent="0" algn="just" rtl="0">
              <a:spcBef>
                <a:spcPts val="1000"/>
              </a:spcBef>
              <a:spcAft>
                <a:spcPts val="0"/>
              </a:spcAft>
              <a:buNone/>
            </a:pPr>
            <a:r>
              <a:rPr lang="es" sz="1500">
                <a:solidFill>
                  <a:schemeClr val="accent1"/>
                </a:solidFill>
                <a:latin typeface="Times New Roman"/>
                <a:ea typeface="Times New Roman"/>
                <a:cs typeface="Times New Roman"/>
                <a:sym typeface="Times New Roman"/>
              </a:rPr>
              <a:t>Beauty in a holistic perspective</a:t>
            </a:r>
            <a:endParaRPr sz="1500">
              <a:solidFill>
                <a:schemeClr val="accent1"/>
              </a:solidFill>
              <a:latin typeface="Times New Roman"/>
              <a:ea typeface="Times New Roman"/>
              <a:cs typeface="Times New Roman"/>
              <a:sym typeface="Times New Roman"/>
            </a:endParaRPr>
          </a:p>
          <a:p>
            <a:pPr marL="0" lvl="0" indent="0" algn="just" rtl="0">
              <a:spcBef>
                <a:spcPts val="1000"/>
              </a:spcBef>
              <a:spcAft>
                <a:spcPts val="0"/>
              </a:spcAft>
              <a:buNone/>
            </a:pPr>
            <a:r>
              <a:rPr lang="es" sz="1500">
                <a:solidFill>
                  <a:schemeClr val="accent1"/>
                </a:solidFill>
                <a:latin typeface="Times New Roman"/>
                <a:ea typeface="Times New Roman"/>
                <a:cs typeface="Times New Roman"/>
                <a:sym typeface="Times New Roman"/>
              </a:rPr>
              <a:t>“By beauty I mean, that quality or those </a:t>
            </a:r>
            <a:r>
              <a:rPr lang="es" sz="1500" b="1">
                <a:latin typeface="Times New Roman"/>
                <a:ea typeface="Times New Roman"/>
                <a:cs typeface="Times New Roman"/>
                <a:sym typeface="Times New Roman"/>
              </a:rPr>
              <a:t>qualities in bodies by which they cause love, or some passion similar to it</a:t>
            </a:r>
            <a:r>
              <a:rPr lang="es" sz="1500">
                <a:solidFill>
                  <a:schemeClr val="accent1"/>
                </a:solidFill>
                <a:latin typeface="Times New Roman"/>
                <a:ea typeface="Times New Roman"/>
                <a:cs typeface="Times New Roman"/>
                <a:sym typeface="Times New Roman"/>
              </a:rPr>
              <a:t>” (Burke 83, emphasis added).</a:t>
            </a:r>
            <a:endParaRPr sz="1500">
              <a:solidFill>
                <a:schemeClr val="accent1"/>
              </a:solidFill>
              <a:latin typeface="Times New Roman"/>
              <a:ea typeface="Times New Roman"/>
              <a:cs typeface="Times New Roman"/>
              <a:sym typeface="Times New Roman"/>
            </a:endParaRPr>
          </a:p>
          <a:p>
            <a:pPr marL="0" lvl="0" indent="0" algn="just" rtl="0">
              <a:spcBef>
                <a:spcPts val="1000"/>
              </a:spcBef>
              <a:spcAft>
                <a:spcPts val="1000"/>
              </a:spcAft>
              <a:buNone/>
            </a:pPr>
            <a:endParaRPr sz="1500">
              <a:solidFill>
                <a:schemeClr val="accent2"/>
              </a:solidFill>
              <a:latin typeface="Times New Roman"/>
              <a:ea typeface="Times New Roman"/>
              <a:cs typeface="Times New Roman"/>
              <a:sym typeface="Times New Roman"/>
            </a:endParaRPr>
          </a:p>
        </p:txBody>
      </p:sp>
      <p:sp>
        <p:nvSpPr>
          <p:cNvPr id="191" name="Google Shape;191;p28"/>
          <p:cNvSpPr txBox="1">
            <a:spLocks noGrp="1"/>
          </p:cNvSpPr>
          <p:nvPr>
            <p:ph type="subTitle" idx="2"/>
          </p:nvPr>
        </p:nvSpPr>
        <p:spPr>
          <a:xfrm>
            <a:off x="5025375" y="1262375"/>
            <a:ext cx="3334500" cy="2978100"/>
          </a:xfrm>
          <a:prstGeom prst="rect">
            <a:avLst/>
          </a:prstGeom>
        </p:spPr>
        <p:txBody>
          <a:bodyPr spcFirstLastPara="1" wrap="square" lIns="91425" tIns="91425" rIns="91425" bIns="91425" anchor="t" anchorCtr="0">
            <a:noAutofit/>
          </a:bodyPr>
          <a:lstStyle/>
          <a:p>
            <a:pPr marL="0" lvl="0" indent="0" algn="just" rtl="0">
              <a:spcBef>
                <a:spcPts val="1000"/>
              </a:spcBef>
              <a:spcAft>
                <a:spcPts val="0"/>
              </a:spcAft>
              <a:buNone/>
            </a:pPr>
            <a:r>
              <a:rPr lang="es">
                <a:solidFill>
                  <a:schemeClr val="accent1"/>
                </a:solidFill>
                <a:latin typeface="Times New Roman"/>
                <a:ea typeface="Times New Roman"/>
                <a:cs typeface="Times New Roman"/>
                <a:sym typeface="Times New Roman"/>
              </a:rPr>
              <a:t>“Whatever is fitted in any sort</a:t>
            </a:r>
            <a:r>
              <a:rPr lang="es">
                <a:solidFill>
                  <a:schemeClr val="accent2"/>
                </a:solidFill>
                <a:latin typeface="Times New Roman"/>
                <a:ea typeface="Times New Roman"/>
                <a:cs typeface="Times New Roman"/>
                <a:sym typeface="Times New Roman"/>
              </a:rPr>
              <a:t> </a:t>
            </a:r>
            <a:r>
              <a:rPr lang="es" b="1">
                <a:latin typeface="Times New Roman"/>
                <a:ea typeface="Times New Roman"/>
                <a:cs typeface="Times New Roman"/>
                <a:sym typeface="Times New Roman"/>
              </a:rPr>
              <a:t>to excite the ideas of pain, and danger</a:t>
            </a:r>
            <a:r>
              <a:rPr lang="es">
                <a:solidFill>
                  <a:schemeClr val="accent1"/>
                </a:solidFill>
                <a:latin typeface="Times New Roman"/>
                <a:ea typeface="Times New Roman"/>
                <a:cs typeface="Times New Roman"/>
                <a:sym typeface="Times New Roman"/>
              </a:rPr>
              <a:t>, that is to say, whatever is in </a:t>
            </a:r>
            <a:r>
              <a:rPr lang="es" b="1">
                <a:latin typeface="Times New Roman"/>
                <a:ea typeface="Times New Roman"/>
                <a:cs typeface="Times New Roman"/>
                <a:sym typeface="Times New Roman"/>
              </a:rPr>
              <a:t>any sort terrible</a:t>
            </a:r>
            <a:r>
              <a:rPr lang="es">
                <a:solidFill>
                  <a:schemeClr val="accent1"/>
                </a:solidFill>
                <a:latin typeface="Times New Roman"/>
                <a:ea typeface="Times New Roman"/>
                <a:cs typeface="Times New Roman"/>
                <a:sym typeface="Times New Roman"/>
              </a:rPr>
              <a:t>, or is conversant about terrible objects, or operates in a manner analogous to terror, is </a:t>
            </a:r>
            <a:r>
              <a:rPr lang="es" b="1">
                <a:latin typeface="Times New Roman"/>
                <a:ea typeface="Times New Roman"/>
                <a:cs typeface="Times New Roman"/>
                <a:sym typeface="Times New Roman"/>
              </a:rPr>
              <a:t>a source of the sublime</a:t>
            </a:r>
            <a:r>
              <a:rPr lang="es">
                <a:solidFill>
                  <a:schemeClr val="accent1"/>
                </a:solidFill>
                <a:latin typeface="Times New Roman"/>
                <a:ea typeface="Times New Roman"/>
                <a:cs typeface="Times New Roman"/>
                <a:sym typeface="Times New Roman"/>
              </a:rPr>
              <a:t>; that is, it is productive of the strongest emotion which the mind is capable of feeling” (Burke 36, emphasis added)</a:t>
            </a:r>
            <a:endParaRPr>
              <a:solidFill>
                <a:schemeClr val="accent1"/>
              </a:solidFill>
              <a:latin typeface="Times New Roman"/>
              <a:ea typeface="Times New Roman"/>
              <a:cs typeface="Times New Roman"/>
              <a:sym typeface="Times New Roman"/>
            </a:endParaRPr>
          </a:p>
          <a:p>
            <a:pPr marL="0" lvl="0" indent="0" algn="just" rtl="0">
              <a:spcBef>
                <a:spcPts val="1000"/>
              </a:spcBef>
              <a:spcAft>
                <a:spcPts val="1000"/>
              </a:spcAft>
              <a:buNone/>
            </a:pPr>
            <a:r>
              <a:rPr lang="es">
                <a:solidFill>
                  <a:schemeClr val="accent1"/>
                </a:solidFill>
                <a:latin typeface="Times New Roman"/>
                <a:ea typeface="Times New Roman"/>
                <a:cs typeface="Times New Roman"/>
                <a:sym typeface="Times New Roman"/>
              </a:rPr>
              <a:t>“In this case the mind is so entirely filled with its object, that it cannot entertain any other, nor by consequence reason on that object which employs it” (Burke 53). </a:t>
            </a:r>
            <a:endParaRPr sz="1600">
              <a:solidFill>
                <a:schemeClr val="accent1"/>
              </a:solidFill>
            </a:endParaRPr>
          </a:p>
        </p:txBody>
      </p:sp>
      <p:sp>
        <p:nvSpPr>
          <p:cNvPr id="192" name="Google Shape;192;p28"/>
          <p:cNvSpPr txBox="1"/>
          <p:nvPr/>
        </p:nvSpPr>
        <p:spPr>
          <a:xfrm>
            <a:off x="826050" y="1692313"/>
            <a:ext cx="268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solidFill>
                  <a:schemeClr val="accent1"/>
                </a:solidFill>
                <a:latin typeface="Times New Roman"/>
                <a:ea typeface="Times New Roman"/>
                <a:cs typeface="Times New Roman"/>
                <a:sym typeface="Times New Roman"/>
              </a:rPr>
              <a:t>On </a:t>
            </a:r>
            <a:r>
              <a:rPr lang="es" b="1">
                <a:solidFill>
                  <a:schemeClr val="dk2"/>
                </a:solidFill>
                <a:latin typeface="Times New Roman"/>
                <a:ea typeface="Times New Roman"/>
                <a:cs typeface="Times New Roman"/>
                <a:sym typeface="Times New Roman"/>
              </a:rPr>
              <a:t>Beauty</a:t>
            </a:r>
            <a:r>
              <a:rPr lang="es" b="1">
                <a:solidFill>
                  <a:schemeClr val="accent2"/>
                </a:solidFill>
                <a:latin typeface="Times New Roman"/>
                <a:ea typeface="Times New Roman"/>
                <a:cs typeface="Times New Roman"/>
                <a:sym typeface="Times New Roman"/>
              </a:rPr>
              <a:t>:</a:t>
            </a:r>
            <a:endParaRPr b="1">
              <a:solidFill>
                <a:schemeClr val="accent2"/>
              </a:solidFill>
              <a:latin typeface="Times New Roman"/>
              <a:ea typeface="Times New Roman"/>
              <a:cs typeface="Times New Roman"/>
              <a:sym typeface="Times New Roman"/>
            </a:endParaRPr>
          </a:p>
        </p:txBody>
      </p:sp>
      <p:sp>
        <p:nvSpPr>
          <p:cNvPr id="193" name="Google Shape;193;p28"/>
          <p:cNvSpPr txBox="1"/>
          <p:nvPr/>
        </p:nvSpPr>
        <p:spPr>
          <a:xfrm>
            <a:off x="5025375" y="790500"/>
            <a:ext cx="268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a:solidFill>
                  <a:schemeClr val="accent1"/>
                </a:solidFill>
                <a:latin typeface="Times New Roman"/>
                <a:ea typeface="Times New Roman"/>
                <a:cs typeface="Times New Roman"/>
                <a:sym typeface="Times New Roman"/>
              </a:rPr>
              <a:t>On the </a:t>
            </a:r>
            <a:r>
              <a:rPr lang="es" b="1">
                <a:solidFill>
                  <a:schemeClr val="dk2"/>
                </a:solidFill>
                <a:latin typeface="Times New Roman"/>
                <a:ea typeface="Times New Roman"/>
                <a:cs typeface="Times New Roman"/>
                <a:sym typeface="Times New Roman"/>
              </a:rPr>
              <a:t>Sublime</a:t>
            </a:r>
            <a:r>
              <a:rPr lang="es" b="1">
                <a:solidFill>
                  <a:schemeClr val="accent2"/>
                </a:solidFill>
                <a:latin typeface="Times New Roman"/>
                <a:ea typeface="Times New Roman"/>
                <a:cs typeface="Times New Roman"/>
                <a:sym typeface="Times New Roman"/>
              </a:rPr>
              <a:t>:</a:t>
            </a:r>
            <a:endParaRPr b="1">
              <a:solidFill>
                <a:schemeClr val="accent2"/>
              </a:solidFill>
              <a:latin typeface="Times New Roman"/>
              <a:ea typeface="Times New Roman"/>
              <a:cs typeface="Times New Roman"/>
              <a:sym typeface="Times New Roman"/>
            </a:endParaRPr>
          </a:p>
        </p:txBody>
      </p:sp>
      <p:sp>
        <p:nvSpPr>
          <p:cNvPr id="194" name="Google Shape;194;p28"/>
          <p:cNvSpPr txBox="1"/>
          <p:nvPr/>
        </p:nvSpPr>
        <p:spPr>
          <a:xfrm>
            <a:off x="784050" y="4347625"/>
            <a:ext cx="7575900" cy="5232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100">
                <a:solidFill>
                  <a:schemeClr val="accent2"/>
                </a:solidFill>
                <a:latin typeface="Georgia"/>
                <a:ea typeface="Georgia"/>
                <a:cs typeface="Georgia"/>
                <a:sym typeface="Georgia"/>
              </a:rPr>
              <a:t>Burke, Edmund. </a:t>
            </a:r>
            <a:r>
              <a:rPr lang="es" sz="1100" i="1">
                <a:solidFill>
                  <a:schemeClr val="accent2"/>
                </a:solidFill>
                <a:latin typeface="Georgia"/>
                <a:ea typeface="Georgia"/>
                <a:cs typeface="Georgia"/>
                <a:sym typeface="Georgia"/>
              </a:rPr>
              <a:t>A Philosophical Enquiry into the Origin of Our Ideas of the Sublime and Beautiful</a:t>
            </a:r>
            <a:r>
              <a:rPr lang="es" sz="1100">
                <a:solidFill>
                  <a:schemeClr val="accent2"/>
                </a:solidFill>
                <a:latin typeface="Georgia"/>
                <a:ea typeface="Georgia"/>
                <a:cs typeface="Georgia"/>
                <a:sym typeface="Georgia"/>
              </a:rPr>
              <a:t>. Ed. Adam Phillips. Oxford: Oxford UP, 1998. Print.</a:t>
            </a:r>
            <a:endParaRPr sz="1100">
              <a:solidFill>
                <a:schemeClr val="accent2"/>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subTitle" idx="4294967295"/>
          </p:nvPr>
        </p:nvSpPr>
        <p:spPr>
          <a:xfrm>
            <a:off x="686025" y="1826100"/>
            <a:ext cx="3885900" cy="1582500"/>
          </a:xfrm>
          <a:prstGeom prst="rect">
            <a:avLst/>
          </a:prstGeom>
          <a:solidFill>
            <a:schemeClr val="dk1"/>
          </a:solidFill>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s" sz="1600" b="1">
                <a:solidFill>
                  <a:schemeClr val="dk2"/>
                </a:solidFill>
                <a:latin typeface="Times New Roman"/>
                <a:ea typeface="Times New Roman"/>
                <a:cs typeface="Times New Roman"/>
                <a:sym typeface="Times New Roman"/>
              </a:rPr>
              <a:t>Mario Praz’s “The Beauty of the Medusa”</a:t>
            </a:r>
            <a:endParaRPr sz="1600" b="1">
              <a:solidFill>
                <a:schemeClr val="dk2"/>
              </a:solidFill>
              <a:latin typeface="Times New Roman"/>
              <a:ea typeface="Times New Roman"/>
              <a:cs typeface="Times New Roman"/>
              <a:sym typeface="Times New Roman"/>
            </a:endParaRPr>
          </a:p>
          <a:p>
            <a:pPr marL="457200" lvl="0" indent="-330200" algn="just" rtl="0">
              <a:spcBef>
                <a:spcPts val="0"/>
              </a:spcBef>
              <a:spcAft>
                <a:spcPts val="0"/>
              </a:spcAft>
              <a:buClr>
                <a:schemeClr val="accent1"/>
              </a:buClr>
              <a:buSzPts val="1600"/>
              <a:buFont typeface="Times New Roman"/>
              <a:buChar char="●"/>
            </a:pPr>
            <a:r>
              <a:rPr lang="es" sz="1600">
                <a:solidFill>
                  <a:schemeClr val="accent1"/>
                </a:solidFill>
                <a:latin typeface="Times New Roman"/>
                <a:ea typeface="Times New Roman"/>
                <a:cs typeface="Times New Roman"/>
                <a:sym typeface="Times New Roman"/>
              </a:rPr>
              <a:t>Fear and love</a:t>
            </a:r>
            <a:endParaRPr sz="1600">
              <a:solidFill>
                <a:schemeClr val="accent1"/>
              </a:solidFill>
              <a:latin typeface="Times New Roman"/>
              <a:ea typeface="Times New Roman"/>
              <a:cs typeface="Times New Roman"/>
              <a:sym typeface="Times New Roman"/>
            </a:endParaRPr>
          </a:p>
          <a:p>
            <a:pPr marL="457200" lvl="0" indent="-330200" algn="just" rtl="0">
              <a:spcBef>
                <a:spcPts val="0"/>
              </a:spcBef>
              <a:spcAft>
                <a:spcPts val="0"/>
              </a:spcAft>
              <a:buClr>
                <a:schemeClr val="accent1"/>
              </a:buClr>
              <a:buSzPts val="1600"/>
              <a:buFont typeface="Times New Roman"/>
              <a:buChar char="●"/>
            </a:pPr>
            <a:r>
              <a:rPr lang="es" sz="1600">
                <a:solidFill>
                  <a:schemeClr val="accent1"/>
                </a:solidFill>
                <a:latin typeface="Times New Roman"/>
                <a:ea typeface="Times New Roman"/>
                <a:cs typeface="Times New Roman"/>
                <a:sym typeface="Times New Roman"/>
              </a:rPr>
              <a:t>Bridge between Beauty and the Sublime</a:t>
            </a:r>
            <a:endParaRPr sz="1600">
              <a:solidFill>
                <a:schemeClr val="accent1"/>
              </a:solidFill>
              <a:latin typeface="Times New Roman"/>
              <a:ea typeface="Times New Roman"/>
              <a:cs typeface="Times New Roman"/>
              <a:sym typeface="Times New Roman"/>
            </a:endParaRPr>
          </a:p>
        </p:txBody>
      </p:sp>
      <p:pic>
        <p:nvPicPr>
          <p:cNvPr id="200" name="Google Shape;200;p29"/>
          <p:cNvPicPr preferRelativeResize="0"/>
          <p:nvPr/>
        </p:nvPicPr>
        <p:blipFill>
          <a:blip r:embed="rId3">
            <a:alphaModFix/>
          </a:blip>
          <a:stretch>
            <a:fillRect/>
          </a:stretch>
        </p:blipFill>
        <p:spPr>
          <a:xfrm>
            <a:off x="4838300" y="529300"/>
            <a:ext cx="3192300" cy="3297353"/>
          </a:xfrm>
          <a:prstGeom prst="rect">
            <a:avLst/>
          </a:prstGeom>
          <a:noFill/>
          <a:ln>
            <a:noFill/>
          </a:ln>
        </p:spPr>
      </p:pic>
      <p:sp>
        <p:nvSpPr>
          <p:cNvPr id="201" name="Google Shape;201;p29"/>
          <p:cNvSpPr txBox="1"/>
          <p:nvPr/>
        </p:nvSpPr>
        <p:spPr>
          <a:xfrm>
            <a:off x="4838294" y="3826644"/>
            <a:ext cx="3192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lt1"/>
                </a:solidFill>
                <a:highlight>
                  <a:schemeClr val="dk1"/>
                </a:highlight>
                <a:latin typeface="Times New Roman"/>
                <a:ea typeface="Times New Roman"/>
                <a:cs typeface="Times New Roman"/>
                <a:sym typeface="Times New Roman"/>
              </a:rPr>
              <a:t>“Medusa” by Caravaggio (1597)</a:t>
            </a:r>
            <a:endParaRPr sz="1200">
              <a:solidFill>
                <a:schemeClr val="lt1"/>
              </a:solidFill>
              <a:highlight>
                <a:schemeClr val="dk1"/>
              </a:highlight>
              <a:latin typeface="Times New Roman"/>
              <a:ea typeface="Times New Roman"/>
              <a:cs typeface="Times New Roman"/>
              <a:sym typeface="Times New Roman"/>
            </a:endParaRPr>
          </a:p>
        </p:txBody>
      </p:sp>
      <p:sp>
        <p:nvSpPr>
          <p:cNvPr id="202" name="Google Shape;202;p29"/>
          <p:cNvSpPr txBox="1"/>
          <p:nvPr/>
        </p:nvSpPr>
        <p:spPr>
          <a:xfrm>
            <a:off x="784050" y="4347625"/>
            <a:ext cx="7575900" cy="5232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100">
                <a:solidFill>
                  <a:schemeClr val="accent2"/>
                </a:solidFill>
                <a:latin typeface="Georgia"/>
                <a:ea typeface="Georgia"/>
                <a:cs typeface="Georgia"/>
                <a:sym typeface="Georgia"/>
              </a:rPr>
              <a:t>Praz, Mario. “The Beauty of the Medusa”. </a:t>
            </a:r>
            <a:r>
              <a:rPr lang="es" sz="1100" i="1">
                <a:solidFill>
                  <a:schemeClr val="accent2"/>
                </a:solidFill>
                <a:latin typeface="Georgia"/>
                <a:ea typeface="Georgia"/>
                <a:cs typeface="Georgia"/>
                <a:sym typeface="Georgia"/>
              </a:rPr>
              <a:t>The Romantic Agony</a:t>
            </a:r>
            <a:r>
              <a:rPr lang="es" sz="1100">
                <a:solidFill>
                  <a:schemeClr val="accent2"/>
                </a:solidFill>
                <a:latin typeface="Georgia"/>
                <a:ea typeface="Georgia"/>
                <a:cs typeface="Georgia"/>
                <a:sym typeface="Georgia"/>
              </a:rPr>
              <a:t>. Trans. Angus Davidson. London: Oxford UP, 1951. 25-50. Print.</a:t>
            </a:r>
            <a:endParaRPr sz="1100">
              <a:solidFill>
                <a:schemeClr val="accent2"/>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713225" y="801284"/>
            <a:ext cx="5768100" cy="5286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Font typeface="Times New Roman"/>
              <a:buAutoNum type="romanUcPeriod"/>
            </a:pPr>
            <a:r>
              <a:rPr lang="es" sz="2600" b="1">
                <a:latin typeface="Times New Roman"/>
                <a:ea typeface="Times New Roman"/>
                <a:cs typeface="Times New Roman"/>
                <a:sym typeface="Times New Roman"/>
              </a:rPr>
              <a:t>Feminine Beauty as Sublime</a:t>
            </a:r>
            <a:endParaRPr sz="2600" b="1">
              <a:latin typeface="Times New Roman"/>
              <a:ea typeface="Times New Roman"/>
              <a:cs typeface="Times New Roman"/>
              <a:sym typeface="Times New Roman"/>
            </a:endParaRPr>
          </a:p>
        </p:txBody>
      </p:sp>
      <p:sp>
        <p:nvSpPr>
          <p:cNvPr id="208" name="Google Shape;208;p30"/>
          <p:cNvSpPr txBox="1">
            <a:spLocks noGrp="1"/>
          </p:cNvSpPr>
          <p:nvPr>
            <p:ph type="body" idx="1"/>
          </p:nvPr>
        </p:nvSpPr>
        <p:spPr>
          <a:xfrm>
            <a:off x="713225" y="1678700"/>
            <a:ext cx="7572900" cy="1200600"/>
          </a:xfrm>
          <a:prstGeom prst="rect">
            <a:avLst/>
          </a:prstGeom>
        </p:spPr>
        <p:txBody>
          <a:bodyPr spcFirstLastPara="1" wrap="square" lIns="91425" tIns="91425" rIns="91425" bIns="91425" anchor="t" anchorCtr="0">
            <a:noAutofit/>
          </a:bodyPr>
          <a:lstStyle/>
          <a:p>
            <a:pPr marL="0" lvl="0" indent="0" algn="just" rtl="0">
              <a:spcBef>
                <a:spcPts val="1000"/>
              </a:spcBef>
              <a:spcAft>
                <a:spcPts val="0"/>
              </a:spcAft>
              <a:buNone/>
            </a:pPr>
            <a:r>
              <a:rPr lang="es" sz="1878" b="1">
                <a:solidFill>
                  <a:srgbClr val="202122"/>
                </a:solidFill>
                <a:latin typeface="Times New Roman"/>
                <a:ea typeface="Times New Roman"/>
                <a:cs typeface="Times New Roman"/>
                <a:sym typeface="Times New Roman"/>
              </a:rPr>
              <a:t>As the ladies are presented as sublime objects for the narrators, their descriptions objectify and transform them into ethereal entities, resulting in a paradoxical loss of their corporeality.</a:t>
            </a:r>
            <a:endParaRPr sz="1500">
              <a:solidFill>
                <a:srgbClr val="202122"/>
              </a:solidFill>
              <a:latin typeface="Times New Roman"/>
              <a:ea typeface="Times New Roman"/>
              <a:cs typeface="Times New Roman"/>
              <a:sym typeface="Times New Roman"/>
            </a:endParaRPr>
          </a:p>
          <a:p>
            <a:pPr marL="0" lvl="0" indent="0" algn="just" rtl="0">
              <a:spcBef>
                <a:spcPts val="1000"/>
              </a:spcBef>
              <a:spcAft>
                <a:spcPts val="0"/>
              </a:spcAft>
              <a:buNone/>
            </a:pPr>
            <a:endParaRPr sz="1500">
              <a:solidFill>
                <a:schemeClr val="dk1"/>
              </a:solidFill>
            </a:endParaRPr>
          </a:p>
          <a:p>
            <a:pPr marL="0" lvl="0" indent="0" algn="just" rtl="0">
              <a:spcBef>
                <a:spcPts val="1000"/>
              </a:spcBef>
              <a:spcAft>
                <a:spcPts val="0"/>
              </a:spcAft>
              <a:buNone/>
            </a:pPr>
            <a:endParaRPr sz="1100">
              <a:solidFill>
                <a:schemeClr val="dk1"/>
              </a:solidFill>
              <a:latin typeface="Times New Roman"/>
              <a:ea typeface="Times New Roman"/>
              <a:cs typeface="Times New Roman"/>
              <a:sym typeface="Times New Roman"/>
            </a:endParaRPr>
          </a:p>
          <a:p>
            <a:pPr marL="0" lvl="0" indent="0" algn="just" rtl="0">
              <a:spcBef>
                <a:spcPts val="1000"/>
              </a:spcBef>
              <a:spcAft>
                <a:spcPts val="1000"/>
              </a:spcAft>
              <a:buNone/>
            </a:pPr>
            <a:endParaRPr sz="1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713225" y="814359"/>
            <a:ext cx="5768100" cy="5286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Font typeface="Times New Roman"/>
              <a:buAutoNum type="romanUcPeriod"/>
            </a:pPr>
            <a:r>
              <a:rPr lang="es" sz="2200" b="1">
                <a:latin typeface="Times New Roman"/>
                <a:ea typeface="Times New Roman"/>
                <a:cs typeface="Times New Roman"/>
                <a:sym typeface="Times New Roman"/>
              </a:rPr>
              <a:t>Feminine Beauty as Sublime</a:t>
            </a:r>
            <a:endParaRPr sz="2200" b="1">
              <a:latin typeface="Times New Roman"/>
              <a:ea typeface="Times New Roman"/>
              <a:cs typeface="Times New Roman"/>
              <a:sym typeface="Times New Roman"/>
            </a:endParaRPr>
          </a:p>
        </p:txBody>
      </p:sp>
      <p:sp>
        <p:nvSpPr>
          <p:cNvPr id="214" name="Google Shape;214;p31"/>
          <p:cNvSpPr txBox="1">
            <a:spLocks noGrp="1"/>
          </p:cNvSpPr>
          <p:nvPr>
            <p:ph type="body" idx="1"/>
          </p:nvPr>
        </p:nvSpPr>
        <p:spPr>
          <a:xfrm>
            <a:off x="713225" y="1342950"/>
            <a:ext cx="3642600" cy="3408000"/>
          </a:xfrm>
          <a:prstGeom prst="rect">
            <a:avLst/>
          </a:prstGeom>
        </p:spPr>
        <p:txBody>
          <a:bodyPr spcFirstLastPara="1" wrap="square" lIns="91425" tIns="91425" rIns="91425" bIns="91425" anchor="t" anchorCtr="0">
            <a:noAutofit/>
          </a:bodyPr>
          <a:lstStyle/>
          <a:p>
            <a:pPr marL="0" lvl="0" indent="0" algn="just" rtl="0">
              <a:spcBef>
                <a:spcPts val="1000"/>
              </a:spcBef>
              <a:spcAft>
                <a:spcPts val="0"/>
              </a:spcAft>
              <a:buNone/>
            </a:pPr>
            <a:r>
              <a:rPr lang="es" sz="1500">
                <a:solidFill>
                  <a:schemeClr val="dk1"/>
                </a:solidFill>
                <a:latin typeface="Times New Roman"/>
                <a:ea typeface="Times New Roman"/>
                <a:cs typeface="Times New Roman"/>
                <a:sym typeface="Times New Roman"/>
              </a:rPr>
              <a:t>“</a:t>
            </a:r>
            <a:r>
              <a:rPr lang="es" sz="1500" i="1">
                <a:solidFill>
                  <a:schemeClr val="dk1"/>
                </a:solidFill>
                <a:latin typeface="Times New Roman"/>
                <a:ea typeface="Times New Roman"/>
                <a:cs typeface="Times New Roman"/>
                <a:sym typeface="Times New Roman"/>
              </a:rPr>
              <a:t>The</a:t>
            </a:r>
            <a:r>
              <a:rPr lang="es" sz="1500">
                <a:solidFill>
                  <a:schemeClr val="dk1"/>
                </a:solidFill>
                <a:latin typeface="Times New Roman"/>
                <a:ea typeface="Times New Roman"/>
                <a:cs typeface="Times New Roman"/>
                <a:sym typeface="Times New Roman"/>
              </a:rPr>
              <a:t> forehead was high and very pale, and singularly placid; and </a:t>
            </a:r>
            <a:r>
              <a:rPr lang="es" sz="1500" i="1">
                <a:solidFill>
                  <a:schemeClr val="dk1"/>
                </a:solidFill>
                <a:latin typeface="Times New Roman"/>
                <a:ea typeface="Times New Roman"/>
                <a:cs typeface="Times New Roman"/>
                <a:sym typeface="Times New Roman"/>
              </a:rPr>
              <a:t>the</a:t>
            </a:r>
            <a:r>
              <a:rPr lang="es" sz="1500">
                <a:solidFill>
                  <a:schemeClr val="dk1"/>
                </a:solidFill>
                <a:latin typeface="Times New Roman"/>
                <a:ea typeface="Times New Roman"/>
                <a:cs typeface="Times New Roman"/>
                <a:sym typeface="Times New Roman"/>
              </a:rPr>
              <a:t> once jetty hair fell partially over it, and overshadowed </a:t>
            </a:r>
            <a:r>
              <a:rPr lang="es" sz="1500" i="1">
                <a:solidFill>
                  <a:schemeClr val="dk1"/>
                </a:solidFill>
                <a:latin typeface="Times New Roman"/>
                <a:ea typeface="Times New Roman"/>
                <a:cs typeface="Times New Roman"/>
                <a:sym typeface="Times New Roman"/>
              </a:rPr>
              <a:t>the</a:t>
            </a:r>
            <a:r>
              <a:rPr lang="es" sz="1500">
                <a:solidFill>
                  <a:schemeClr val="dk1"/>
                </a:solidFill>
                <a:latin typeface="Times New Roman"/>
                <a:ea typeface="Times New Roman"/>
                <a:cs typeface="Times New Roman"/>
                <a:sym typeface="Times New Roman"/>
              </a:rPr>
              <a:t> hollow temples with innumerable ringlets, now of a vivid yellow, and jarring discordantly, in their fantastic character, with </a:t>
            </a:r>
            <a:r>
              <a:rPr lang="es" sz="1500" i="1">
                <a:solidFill>
                  <a:schemeClr val="dk1"/>
                </a:solidFill>
                <a:latin typeface="Times New Roman"/>
                <a:ea typeface="Times New Roman"/>
                <a:cs typeface="Times New Roman"/>
                <a:sym typeface="Times New Roman"/>
              </a:rPr>
              <a:t>the</a:t>
            </a:r>
            <a:r>
              <a:rPr lang="es" sz="1500">
                <a:solidFill>
                  <a:schemeClr val="dk1"/>
                </a:solidFill>
                <a:latin typeface="Times New Roman"/>
                <a:ea typeface="Times New Roman"/>
                <a:cs typeface="Times New Roman"/>
                <a:sym typeface="Times New Roman"/>
              </a:rPr>
              <a:t> reigning melancholy of the countenance” (“Berenice” 102, emphasis added)</a:t>
            </a:r>
            <a:endParaRPr sz="1500">
              <a:solidFill>
                <a:schemeClr val="dk1"/>
              </a:solidFill>
              <a:latin typeface="Times New Roman"/>
              <a:ea typeface="Times New Roman"/>
              <a:cs typeface="Times New Roman"/>
              <a:sym typeface="Times New Roman"/>
            </a:endParaRPr>
          </a:p>
          <a:p>
            <a:pPr marL="0" lvl="0" indent="0" algn="just" rtl="0">
              <a:spcBef>
                <a:spcPts val="1000"/>
              </a:spcBef>
              <a:spcAft>
                <a:spcPts val="0"/>
              </a:spcAft>
              <a:buNone/>
            </a:pPr>
            <a:r>
              <a:rPr lang="es" sz="1500">
                <a:solidFill>
                  <a:schemeClr val="dk1"/>
                </a:solidFill>
                <a:latin typeface="Times New Roman"/>
                <a:ea typeface="Times New Roman"/>
                <a:cs typeface="Times New Roman"/>
                <a:sym typeface="Times New Roman"/>
              </a:rPr>
              <a:t>“the lofty and pale forehead”, “the raven-black naturally-curling tresses”, “the skin rivalling the purest ivory” (“Ligeia” 112)</a:t>
            </a:r>
            <a:endParaRPr sz="1500">
              <a:solidFill>
                <a:schemeClr val="dk1"/>
              </a:solidFill>
            </a:endParaRPr>
          </a:p>
          <a:p>
            <a:pPr marL="0" lvl="0" indent="0" algn="just" rtl="0">
              <a:spcBef>
                <a:spcPts val="1000"/>
              </a:spcBef>
              <a:spcAft>
                <a:spcPts val="0"/>
              </a:spcAft>
              <a:buNone/>
            </a:pPr>
            <a:endParaRPr sz="1100">
              <a:solidFill>
                <a:schemeClr val="dk1"/>
              </a:solidFill>
              <a:latin typeface="Times New Roman"/>
              <a:ea typeface="Times New Roman"/>
              <a:cs typeface="Times New Roman"/>
              <a:sym typeface="Times New Roman"/>
            </a:endParaRPr>
          </a:p>
          <a:p>
            <a:pPr marL="0" lvl="0" indent="0" algn="just" rtl="0">
              <a:spcBef>
                <a:spcPts val="1000"/>
              </a:spcBef>
              <a:spcAft>
                <a:spcPts val="1000"/>
              </a:spcAft>
              <a:buNone/>
            </a:pPr>
            <a:endParaRPr sz="1200">
              <a:solidFill>
                <a:schemeClr val="dk1"/>
              </a:solidFill>
            </a:endParaRPr>
          </a:p>
        </p:txBody>
      </p:sp>
      <p:sp>
        <p:nvSpPr>
          <p:cNvPr id="215" name="Google Shape;215;p31"/>
          <p:cNvSpPr txBox="1"/>
          <p:nvPr/>
        </p:nvSpPr>
        <p:spPr>
          <a:xfrm>
            <a:off x="4826100" y="1866725"/>
            <a:ext cx="3500100" cy="1569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500">
                <a:latin typeface="Times New Roman"/>
                <a:ea typeface="Times New Roman"/>
                <a:cs typeface="Times New Roman"/>
                <a:sym typeface="Times New Roman"/>
              </a:rPr>
              <a:t>“</a:t>
            </a:r>
            <a:r>
              <a:rPr lang="es" sz="1500" i="1">
                <a:latin typeface="Times New Roman"/>
                <a:ea typeface="Times New Roman"/>
                <a:cs typeface="Times New Roman"/>
                <a:sym typeface="Times New Roman"/>
              </a:rPr>
              <a:t>thrilling</a:t>
            </a:r>
            <a:r>
              <a:rPr lang="es" sz="1500">
                <a:latin typeface="Times New Roman"/>
                <a:ea typeface="Times New Roman"/>
                <a:cs typeface="Times New Roman"/>
                <a:sym typeface="Times New Roman"/>
              </a:rPr>
              <a:t> and </a:t>
            </a:r>
            <a:r>
              <a:rPr lang="es" sz="1500" i="1">
                <a:latin typeface="Times New Roman"/>
                <a:ea typeface="Times New Roman"/>
                <a:cs typeface="Times New Roman"/>
                <a:sym typeface="Times New Roman"/>
              </a:rPr>
              <a:t>enthralling</a:t>
            </a:r>
            <a:r>
              <a:rPr lang="es" sz="1500">
                <a:latin typeface="Times New Roman"/>
                <a:ea typeface="Times New Roman"/>
                <a:cs typeface="Times New Roman"/>
                <a:sym typeface="Times New Roman"/>
              </a:rPr>
              <a:t> eloquence of her low, </a:t>
            </a:r>
            <a:r>
              <a:rPr lang="es" sz="1500" i="1">
                <a:latin typeface="Times New Roman"/>
                <a:ea typeface="Times New Roman"/>
                <a:cs typeface="Times New Roman"/>
                <a:sym typeface="Times New Roman"/>
              </a:rPr>
              <a:t>musical </a:t>
            </a:r>
            <a:r>
              <a:rPr lang="es" sz="1500">
                <a:latin typeface="Times New Roman"/>
                <a:ea typeface="Times New Roman"/>
                <a:cs typeface="Times New Roman"/>
                <a:sym typeface="Times New Roman"/>
              </a:rPr>
              <a:t>language” (“Ligeia” 111, emphasis added) </a:t>
            </a:r>
            <a:endParaRPr sz="1500">
              <a:latin typeface="Times New Roman"/>
              <a:ea typeface="Times New Roman"/>
              <a:cs typeface="Times New Roman"/>
              <a:sym typeface="Times New Roman"/>
            </a:endParaRPr>
          </a:p>
          <a:p>
            <a:pPr marL="0" lvl="0" indent="0" algn="just" rtl="0">
              <a:spcBef>
                <a:spcPts val="0"/>
              </a:spcBef>
              <a:spcAft>
                <a:spcPts val="0"/>
              </a:spcAft>
              <a:buNone/>
            </a:pPr>
            <a:endParaRPr sz="1500">
              <a:latin typeface="Times New Roman"/>
              <a:ea typeface="Times New Roman"/>
              <a:cs typeface="Times New Roman"/>
              <a:sym typeface="Times New Roman"/>
            </a:endParaRPr>
          </a:p>
          <a:p>
            <a:pPr marL="0" lvl="0" indent="0" algn="just" rtl="0">
              <a:spcBef>
                <a:spcPts val="0"/>
              </a:spcBef>
              <a:spcAft>
                <a:spcPts val="0"/>
              </a:spcAft>
              <a:buNone/>
            </a:pPr>
            <a:r>
              <a:rPr lang="es" sz="1500">
                <a:latin typeface="Times New Roman"/>
                <a:ea typeface="Times New Roman"/>
                <a:cs typeface="Times New Roman"/>
                <a:sym typeface="Times New Roman"/>
              </a:rPr>
              <a:t>Morella: “musical language” that also resembles “an oppressing spell” (106).</a:t>
            </a:r>
            <a:endParaRPr sz="15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a:spLocks noGrp="1"/>
          </p:cNvSpPr>
          <p:nvPr>
            <p:ph type="title"/>
          </p:nvPr>
        </p:nvSpPr>
        <p:spPr>
          <a:xfrm>
            <a:off x="713225" y="787575"/>
            <a:ext cx="7801200" cy="5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600" b="1">
                <a:latin typeface="Times New Roman"/>
                <a:ea typeface="Times New Roman"/>
                <a:cs typeface="Times New Roman"/>
                <a:sym typeface="Times New Roman"/>
              </a:rPr>
              <a:t>II. Knowledge as Power and Threatening Women</a:t>
            </a:r>
            <a:endParaRPr sz="2600" b="1">
              <a:latin typeface="Times New Roman"/>
              <a:ea typeface="Times New Roman"/>
              <a:cs typeface="Times New Roman"/>
              <a:sym typeface="Times New Roman"/>
            </a:endParaRPr>
          </a:p>
        </p:txBody>
      </p:sp>
      <p:sp>
        <p:nvSpPr>
          <p:cNvPr id="221" name="Google Shape;221;p32"/>
          <p:cNvSpPr txBox="1">
            <a:spLocks noGrp="1"/>
          </p:cNvSpPr>
          <p:nvPr>
            <p:ph type="body" idx="1"/>
          </p:nvPr>
        </p:nvSpPr>
        <p:spPr>
          <a:xfrm>
            <a:off x="713225" y="1463825"/>
            <a:ext cx="7680300" cy="1563300"/>
          </a:xfrm>
          <a:prstGeom prst="rect">
            <a:avLst/>
          </a:prstGeom>
        </p:spPr>
        <p:txBody>
          <a:bodyPr spcFirstLastPara="1" wrap="square" lIns="91425" tIns="91425" rIns="91425" bIns="91425" anchor="t" anchorCtr="0">
            <a:noAutofit/>
          </a:bodyPr>
          <a:lstStyle/>
          <a:p>
            <a:pPr marL="0" lvl="0" indent="0" algn="just" rtl="0">
              <a:lnSpc>
                <a:spcPct val="100000"/>
              </a:lnSpc>
              <a:spcBef>
                <a:spcPts val="1000"/>
              </a:spcBef>
              <a:spcAft>
                <a:spcPts val="0"/>
              </a:spcAft>
              <a:buNone/>
            </a:pPr>
            <a:r>
              <a:rPr lang="es" sz="1600" b="1">
                <a:solidFill>
                  <a:schemeClr val="dk1"/>
                </a:solidFill>
                <a:latin typeface="Times New Roman"/>
                <a:ea typeface="Times New Roman"/>
                <a:cs typeface="Times New Roman"/>
                <a:sym typeface="Times New Roman"/>
              </a:rPr>
              <a:t>While the narrators start the characterization of the ladies by highlighting their otherworldly beauty, it is in the ladies’ occult intellect and underlying assertiveness that further fascinates the men. However, these qualities become threatening for the narrators because it gives the ladies superiority over them, something that goes against the passiveness that the men want to impose on the women</a:t>
            </a:r>
            <a:r>
              <a:rPr lang="es" sz="1500" b="1">
                <a:solidFill>
                  <a:schemeClr val="dk1"/>
                </a:solidFill>
                <a:latin typeface="Times New Roman"/>
                <a:ea typeface="Times New Roman"/>
                <a:cs typeface="Times New Roman"/>
                <a:sym typeface="Times New Roman"/>
              </a:rPr>
              <a:t>. </a:t>
            </a:r>
            <a:endParaRPr sz="1500" b="1">
              <a:solidFill>
                <a:schemeClr val="dk1"/>
              </a:solidFill>
              <a:latin typeface="Times New Roman"/>
              <a:ea typeface="Times New Roman"/>
              <a:cs typeface="Times New Roman"/>
              <a:sym typeface="Times New Roman"/>
            </a:endParaRPr>
          </a:p>
          <a:p>
            <a:pPr marL="0" lvl="0" indent="0" algn="just" rtl="0">
              <a:lnSpc>
                <a:spcPct val="100000"/>
              </a:lnSpc>
              <a:spcBef>
                <a:spcPts val="1000"/>
              </a:spcBef>
              <a:spcAft>
                <a:spcPts val="0"/>
              </a:spcAft>
              <a:buNone/>
            </a:pPr>
            <a:endParaRPr sz="1600">
              <a:solidFill>
                <a:srgbClr val="000000"/>
              </a:solidFill>
              <a:latin typeface="Times New Roman"/>
              <a:ea typeface="Times New Roman"/>
              <a:cs typeface="Times New Roman"/>
              <a:sym typeface="Times New Roman"/>
            </a:endParaRPr>
          </a:p>
          <a:p>
            <a:pPr marL="0" lvl="0" indent="0" algn="just" rtl="0">
              <a:spcBef>
                <a:spcPts val="1000"/>
              </a:spcBef>
              <a:spcAft>
                <a:spcPts val="0"/>
              </a:spcAft>
              <a:buNone/>
            </a:pPr>
            <a:endParaRPr sz="1600">
              <a:latin typeface="Times New Roman"/>
              <a:ea typeface="Times New Roman"/>
              <a:cs typeface="Times New Roman"/>
              <a:sym typeface="Times New Roman"/>
            </a:endParaRPr>
          </a:p>
          <a:p>
            <a:pPr marL="0" lvl="0" indent="0" algn="just" rtl="0">
              <a:spcBef>
                <a:spcPts val="1000"/>
              </a:spcBef>
              <a:spcAft>
                <a:spcPts val="0"/>
              </a:spcAft>
              <a:buNone/>
            </a:pPr>
            <a:endParaRPr sz="1500">
              <a:solidFill>
                <a:schemeClr val="dk1"/>
              </a:solidFill>
              <a:latin typeface="Times New Roman"/>
              <a:ea typeface="Times New Roman"/>
              <a:cs typeface="Times New Roman"/>
              <a:sym typeface="Times New Roman"/>
            </a:endParaRPr>
          </a:p>
          <a:p>
            <a:pPr marL="0" lvl="0" indent="0" algn="l" rtl="0">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713225" y="651225"/>
            <a:ext cx="7301700" cy="613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2200" b="1">
                <a:highlight>
                  <a:schemeClr val="dk1"/>
                </a:highlight>
                <a:latin typeface="Times New Roman"/>
                <a:ea typeface="Times New Roman"/>
                <a:cs typeface="Times New Roman"/>
                <a:sym typeface="Times New Roman"/>
              </a:rPr>
              <a:t>II. Knowledge as Power and Threatening Women</a:t>
            </a:r>
            <a:endParaRPr sz="2200" b="1">
              <a:highlight>
                <a:schemeClr val="dk1"/>
              </a:highlight>
              <a:latin typeface="Times New Roman"/>
              <a:ea typeface="Times New Roman"/>
              <a:cs typeface="Times New Roman"/>
              <a:sym typeface="Times New Roman"/>
            </a:endParaRPr>
          </a:p>
        </p:txBody>
      </p:sp>
      <p:sp>
        <p:nvSpPr>
          <p:cNvPr id="227" name="Google Shape;227;p33"/>
          <p:cNvSpPr txBox="1">
            <a:spLocks noGrp="1"/>
          </p:cNvSpPr>
          <p:nvPr>
            <p:ph type="subTitle" idx="4294967295"/>
          </p:nvPr>
        </p:nvSpPr>
        <p:spPr>
          <a:xfrm>
            <a:off x="713225" y="1977625"/>
            <a:ext cx="3537900" cy="1630800"/>
          </a:xfrm>
          <a:prstGeom prst="rect">
            <a:avLst/>
          </a:prstGeom>
          <a:solidFill>
            <a:schemeClr val="dk1"/>
          </a:solidFill>
        </p:spPr>
        <p:txBody>
          <a:bodyPr spcFirstLastPara="1" wrap="square" lIns="91425" tIns="91425" rIns="91425" bIns="91425" anchor="t" anchorCtr="0">
            <a:noAutofit/>
          </a:bodyPr>
          <a:lstStyle/>
          <a:p>
            <a:pPr marL="457200" lvl="0" indent="-330200" algn="just" rtl="0">
              <a:spcBef>
                <a:spcPts val="0"/>
              </a:spcBef>
              <a:spcAft>
                <a:spcPts val="0"/>
              </a:spcAft>
              <a:buClr>
                <a:schemeClr val="accent1"/>
              </a:buClr>
              <a:buSzPts val="1600"/>
              <a:buFont typeface="Times New Roman"/>
              <a:buChar char="❖"/>
            </a:pPr>
            <a:r>
              <a:rPr lang="es" sz="1600">
                <a:solidFill>
                  <a:schemeClr val="accent1"/>
                </a:solidFill>
                <a:latin typeface="Times New Roman"/>
                <a:ea typeface="Times New Roman"/>
                <a:cs typeface="Times New Roman"/>
                <a:sym typeface="Times New Roman"/>
              </a:rPr>
              <a:t>In “Ligeia” and “Morella”, knowledge represents the authority that the ladies have on their lovers.</a:t>
            </a:r>
            <a:endParaRPr sz="1600">
              <a:solidFill>
                <a:schemeClr val="accent1"/>
              </a:solidFill>
              <a:latin typeface="Times New Roman"/>
              <a:ea typeface="Times New Roman"/>
              <a:cs typeface="Times New Roman"/>
              <a:sym typeface="Times New Roman"/>
            </a:endParaRPr>
          </a:p>
          <a:p>
            <a:pPr marL="457200" lvl="0" indent="-330200" algn="just" rtl="0">
              <a:spcBef>
                <a:spcPts val="0"/>
              </a:spcBef>
              <a:spcAft>
                <a:spcPts val="0"/>
              </a:spcAft>
              <a:buClr>
                <a:schemeClr val="accent1"/>
              </a:buClr>
              <a:buSzPts val="1600"/>
              <a:buFont typeface="Times New Roman"/>
              <a:buChar char="❖"/>
            </a:pPr>
            <a:r>
              <a:rPr lang="es" sz="1600">
                <a:solidFill>
                  <a:schemeClr val="accent1"/>
                </a:solidFill>
                <a:latin typeface="Times New Roman"/>
                <a:ea typeface="Times New Roman"/>
                <a:cs typeface="Times New Roman"/>
                <a:sym typeface="Times New Roman"/>
              </a:rPr>
              <a:t>Berenice’s smile: dangerous message (“peculiar meaning”)</a:t>
            </a:r>
            <a:endParaRPr sz="1600">
              <a:solidFill>
                <a:schemeClr val="accent1"/>
              </a:solidFill>
              <a:latin typeface="Times New Roman"/>
              <a:ea typeface="Times New Roman"/>
              <a:cs typeface="Times New Roman"/>
              <a:sym typeface="Times New Roman"/>
            </a:endParaRPr>
          </a:p>
        </p:txBody>
      </p:sp>
      <p:pic>
        <p:nvPicPr>
          <p:cNvPr id="228" name="Google Shape;228;p33"/>
          <p:cNvPicPr preferRelativeResize="0"/>
          <p:nvPr/>
        </p:nvPicPr>
        <p:blipFill>
          <a:blip r:embed="rId3">
            <a:alphaModFix/>
          </a:blip>
          <a:stretch>
            <a:fillRect/>
          </a:stretch>
        </p:blipFill>
        <p:spPr>
          <a:xfrm>
            <a:off x="5864375" y="1168425"/>
            <a:ext cx="2150551" cy="3249176"/>
          </a:xfrm>
          <a:prstGeom prst="rect">
            <a:avLst/>
          </a:prstGeom>
          <a:noFill/>
          <a:ln>
            <a:noFill/>
          </a:ln>
        </p:spPr>
      </p:pic>
      <p:sp>
        <p:nvSpPr>
          <p:cNvPr id="229" name="Google Shape;229;p33"/>
          <p:cNvSpPr txBox="1"/>
          <p:nvPr/>
        </p:nvSpPr>
        <p:spPr>
          <a:xfrm>
            <a:off x="5691788" y="4362275"/>
            <a:ext cx="2495700" cy="554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1000"/>
              </a:spcAft>
              <a:buNone/>
            </a:pPr>
            <a:r>
              <a:rPr lang="es" sz="1200">
                <a:solidFill>
                  <a:schemeClr val="lt1"/>
                </a:solidFill>
                <a:highlight>
                  <a:schemeClr val="dk1"/>
                </a:highlight>
                <a:latin typeface="Times New Roman"/>
                <a:ea typeface="Times New Roman"/>
                <a:cs typeface="Times New Roman"/>
                <a:sym typeface="Times New Roman"/>
              </a:rPr>
              <a:t>“Berenice” (1944), illustrated by Fritz Eichenberg</a:t>
            </a:r>
            <a:endParaRPr sz="1200">
              <a:solidFill>
                <a:schemeClr val="lt1"/>
              </a:solidFill>
              <a:highlight>
                <a:schemeClr val="dk1"/>
              </a:highlight>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New Year Goals by Slidesgo">
  <a:themeElements>
    <a:clrScheme name="Simple Light">
      <a:dk1>
        <a:srgbClr val="191818"/>
      </a:dk1>
      <a:lt1>
        <a:srgbClr val="EEEDEE"/>
      </a:lt1>
      <a:dk2>
        <a:srgbClr val="CFA667"/>
      </a:dk2>
      <a:lt2>
        <a:srgbClr val="C7C0B5"/>
      </a:lt2>
      <a:accent1>
        <a:srgbClr val="B9B5AA"/>
      </a:accent1>
      <a:accent2>
        <a:srgbClr val="84827B"/>
      </a:accent2>
      <a:accent3>
        <a:srgbClr val="EBE4E0"/>
      </a:accent3>
      <a:accent4>
        <a:srgbClr val="FFFFFF"/>
      </a:accent4>
      <a:accent5>
        <a:srgbClr val="FFFFFF"/>
      </a:accent5>
      <a:accent6>
        <a:srgbClr val="FFFFFF"/>
      </a:accent6>
      <a:hlink>
        <a:srgbClr val="25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New Year Goals by Slidesgo</vt:lpstr>
      <vt:lpstr>Sublime Women and the Supernatural  Threat in Edgar Allan Poe’s  “Berenice”, “Ligeia”, and “Morella”</vt:lpstr>
      <vt:lpstr>Edgar Allan Poe’s “Berenice”, “Morella” and “Ligeia”</vt:lpstr>
      <vt:lpstr>Main thesis </vt:lpstr>
      <vt:lpstr>Beauty and  the Sublime</vt:lpstr>
      <vt:lpstr>PowerPoint Presentation</vt:lpstr>
      <vt:lpstr>Feminine Beauty as Sublime</vt:lpstr>
      <vt:lpstr>Feminine Beauty as Sublime</vt:lpstr>
      <vt:lpstr>II. Knowledge as Power and Threatening Women</vt:lpstr>
      <vt:lpstr>II. Knowledge as Power and Threatening Women</vt:lpstr>
      <vt:lpstr>III. Fragmentation and the Spectral Body</vt:lpstr>
      <vt:lpstr>III. Fragmentation and the Spectral Body</vt:lpstr>
      <vt:lpstr>Final reflections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Sublime Women and the Supernatural  Threat in Edgar Allan Poe’s  “Berenice”, “Ligeia”, and “Morella”</dc:title>
  <cp:revision>9</cp:revision>
  <dcterms:modified xsi:type="dcterms:W3CDTF">2022-03-21T14:57:06Z</dcterms:modified>
</cp:coreProperties>
</file>