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128" y="-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25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96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63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07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5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636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41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912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72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840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88BC-2128-427C-A63E-F03EA4C929D7}" type="datetimeFigureOut">
              <a:rPr lang="es-ES" smtClean="0"/>
              <a:t>12-09-18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629CF-9490-4102-B011-BCB652DB695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71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Modelos de memoria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CL" dirty="0" smtClean="0"/>
              <a:t>Liliana Fuentes M.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1457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Modelo de </a:t>
            </a:r>
            <a:r>
              <a:rPr lang="es-CL" dirty="0" err="1" smtClean="0"/>
              <a:t>Atkinson</a:t>
            </a:r>
            <a:r>
              <a:rPr lang="es-CL" dirty="0" smtClean="0"/>
              <a:t> y </a:t>
            </a:r>
            <a:r>
              <a:rPr lang="es-CL" dirty="0" err="1" smtClean="0"/>
              <a:t>Shiffrin</a:t>
            </a:r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316" y="1329714"/>
            <a:ext cx="4122294" cy="5496393"/>
          </a:xfrm>
        </p:spPr>
      </p:pic>
    </p:spTree>
    <p:extLst>
      <p:ext uri="{BB962C8B-B14F-4D97-AF65-F5344CB8AC3E}">
        <p14:creationId xmlns:p14="http://schemas.microsoft.com/office/powerpoint/2010/main" val="2162026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Modelo de procesamiento de la información R </a:t>
            </a:r>
            <a:r>
              <a:rPr lang="es-CL" dirty="0" err="1" smtClean="0"/>
              <a:t>Gagné</a:t>
            </a:r>
            <a:endParaRPr lang="es-ES" dirty="0"/>
          </a:p>
        </p:txBody>
      </p:sp>
      <p:grpSp>
        <p:nvGrpSpPr>
          <p:cNvPr id="4" name="Grupo 3"/>
          <p:cNvGrpSpPr>
            <a:grpSpLocks/>
          </p:cNvGrpSpPr>
          <p:nvPr/>
        </p:nvGrpSpPr>
        <p:grpSpPr bwMode="auto">
          <a:xfrm>
            <a:off x="2278505" y="1737360"/>
            <a:ext cx="6103495" cy="4693420"/>
            <a:chOff x="441" y="6194"/>
            <a:chExt cx="7200" cy="5328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441" y="6914"/>
              <a:ext cx="576" cy="36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  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    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 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593" y="6194"/>
              <a:ext cx="576" cy="216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593" y="8642"/>
              <a:ext cx="576" cy="244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745" y="8786"/>
              <a:ext cx="1008" cy="2304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        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        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        N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        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        O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        R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        I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       A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Symbol" panose="05050102010706020507" pitchFamily="18" charset="2"/>
                <a:buChar char=""/>
                <a:tabLst>
                  <a:tab pos="333375" algn="l"/>
                </a:tabLs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033" y="7058"/>
              <a:ext cx="2016" cy="1296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GENERADOR DE RESPUESTAS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4329" y="9506"/>
              <a:ext cx="2016" cy="100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MEMORIA DE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CORTO ALCANCE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5913" y="7490"/>
              <a:ext cx="1440" cy="1584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MEMORIA 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DE LARGO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ALCANCE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601" y="6194"/>
              <a:ext cx="2592" cy="432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CONTROL EJECUTIVO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769" y="6194"/>
              <a:ext cx="1872" cy="432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MX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EXPECTATIVAS</a:t>
              </a:r>
              <a:endParaRPr lang="es-ES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4" name="Line 12"/>
            <p:cNvCxnSpPr>
              <a:cxnSpLocks noChangeShapeType="1"/>
            </p:cNvCxnSpPr>
            <p:nvPr/>
          </p:nvCxnSpPr>
          <p:spPr bwMode="auto">
            <a:xfrm>
              <a:off x="1017" y="9650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3"/>
            <p:cNvCxnSpPr>
              <a:cxnSpLocks noChangeShapeType="1"/>
            </p:cNvCxnSpPr>
            <p:nvPr/>
          </p:nvCxnSpPr>
          <p:spPr bwMode="auto">
            <a:xfrm>
              <a:off x="2169" y="9650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14"/>
            <p:cNvCxnSpPr>
              <a:cxnSpLocks noChangeShapeType="1"/>
            </p:cNvCxnSpPr>
            <p:nvPr/>
          </p:nvCxnSpPr>
          <p:spPr bwMode="auto">
            <a:xfrm>
              <a:off x="3753" y="9650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15"/>
            <p:cNvCxnSpPr>
              <a:cxnSpLocks noChangeShapeType="1"/>
            </p:cNvCxnSpPr>
            <p:nvPr/>
          </p:nvCxnSpPr>
          <p:spPr bwMode="auto">
            <a:xfrm flipV="1">
              <a:off x="6201" y="9074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6"/>
            <p:cNvCxnSpPr>
              <a:cxnSpLocks noChangeShapeType="1"/>
            </p:cNvCxnSpPr>
            <p:nvPr/>
          </p:nvCxnSpPr>
          <p:spPr bwMode="auto">
            <a:xfrm flipH="1">
              <a:off x="5049" y="763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17"/>
            <p:cNvCxnSpPr>
              <a:cxnSpLocks noChangeShapeType="1"/>
            </p:cNvCxnSpPr>
            <p:nvPr/>
          </p:nvCxnSpPr>
          <p:spPr bwMode="auto">
            <a:xfrm flipH="1">
              <a:off x="2169" y="7490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18"/>
            <p:cNvCxnSpPr>
              <a:cxnSpLocks noChangeShapeType="1"/>
            </p:cNvCxnSpPr>
            <p:nvPr/>
          </p:nvCxnSpPr>
          <p:spPr bwMode="auto">
            <a:xfrm flipH="1">
              <a:off x="1017" y="7490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19"/>
            <p:cNvCxnSpPr>
              <a:cxnSpLocks noChangeShapeType="1"/>
            </p:cNvCxnSpPr>
            <p:nvPr/>
          </p:nvCxnSpPr>
          <p:spPr bwMode="auto">
            <a:xfrm>
              <a:off x="3033" y="662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0"/>
            <p:cNvCxnSpPr>
              <a:cxnSpLocks noChangeShapeType="1"/>
            </p:cNvCxnSpPr>
            <p:nvPr/>
          </p:nvCxnSpPr>
          <p:spPr bwMode="auto">
            <a:xfrm>
              <a:off x="4329" y="662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21"/>
            <p:cNvCxnSpPr>
              <a:cxnSpLocks noChangeShapeType="1"/>
            </p:cNvCxnSpPr>
            <p:nvPr/>
          </p:nvCxnSpPr>
          <p:spPr bwMode="auto">
            <a:xfrm>
              <a:off x="6201" y="6626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22"/>
            <p:cNvCxnSpPr>
              <a:cxnSpLocks noChangeShapeType="1"/>
            </p:cNvCxnSpPr>
            <p:nvPr/>
          </p:nvCxnSpPr>
          <p:spPr bwMode="auto">
            <a:xfrm>
              <a:off x="6921" y="6626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23"/>
            <p:cNvCxnSpPr>
              <a:cxnSpLocks noChangeShapeType="1"/>
            </p:cNvCxnSpPr>
            <p:nvPr/>
          </p:nvCxnSpPr>
          <p:spPr bwMode="auto">
            <a:xfrm flipV="1">
              <a:off x="4761" y="8354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24"/>
            <p:cNvCxnSpPr>
              <a:cxnSpLocks noChangeShapeType="1"/>
            </p:cNvCxnSpPr>
            <p:nvPr/>
          </p:nvCxnSpPr>
          <p:spPr bwMode="auto">
            <a:xfrm>
              <a:off x="5337" y="10514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87988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Sistemas de memoria de </a:t>
            </a:r>
            <a:r>
              <a:rPr lang="es-CL" dirty="0" err="1" smtClean="0"/>
              <a:t>Tulving</a:t>
            </a:r>
            <a:r>
              <a:rPr lang="es-CL" dirty="0" smtClean="0"/>
              <a:t> y </a:t>
            </a:r>
            <a:r>
              <a:rPr lang="es-CL" dirty="0" err="1" smtClean="0"/>
              <a:t>Schacter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5 sistemas:</a:t>
            </a:r>
          </a:p>
          <a:p>
            <a:r>
              <a:rPr lang="es-CL" dirty="0" smtClean="0"/>
              <a:t>- memoria a corto plazo</a:t>
            </a:r>
          </a:p>
          <a:p>
            <a:r>
              <a:rPr lang="es-CL" dirty="0" smtClean="0"/>
              <a:t>- Sistema de representación perceptual</a:t>
            </a:r>
          </a:p>
          <a:p>
            <a:r>
              <a:rPr lang="es-CL" dirty="0" smtClean="0"/>
              <a:t>- memoria episódica</a:t>
            </a:r>
          </a:p>
          <a:p>
            <a:r>
              <a:rPr lang="es-CL" dirty="0" smtClean="0"/>
              <a:t>- memoria semántica</a:t>
            </a:r>
          </a:p>
          <a:p>
            <a:r>
              <a:rPr lang="es-CL" dirty="0" smtClean="0"/>
              <a:t>- memoria procedimental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1991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Modelo de memoria de trabajo y </a:t>
            </a:r>
            <a:r>
              <a:rPr lang="es-CL" dirty="0" err="1" smtClean="0"/>
              <a:t>Multicomponente</a:t>
            </a:r>
            <a:r>
              <a:rPr lang="es-CL" dirty="0" smtClean="0"/>
              <a:t> de </a:t>
            </a:r>
            <a:r>
              <a:rPr lang="es-CL" dirty="0" err="1" smtClean="0"/>
              <a:t>Baddeley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1491" y="1825625"/>
            <a:ext cx="10842309" cy="4351338"/>
          </a:xfrm>
        </p:spPr>
        <p:txBody>
          <a:bodyPr/>
          <a:lstStyle/>
          <a:p>
            <a:r>
              <a:rPr lang="es-CL" dirty="0" smtClean="0"/>
              <a:t>Agenda viso-espacial</a:t>
            </a:r>
          </a:p>
          <a:p>
            <a:r>
              <a:rPr lang="es-CL" dirty="0" smtClean="0"/>
              <a:t>Bucle fonológico</a:t>
            </a:r>
          </a:p>
          <a:p>
            <a:r>
              <a:rPr lang="es-CL" dirty="0" smtClean="0"/>
              <a:t>Ejecutivo central</a:t>
            </a:r>
          </a:p>
          <a:p>
            <a:r>
              <a:rPr lang="es-CL" dirty="0" smtClean="0"/>
              <a:t>Episódico</a:t>
            </a:r>
          </a:p>
        </p:txBody>
      </p:sp>
      <p:pic>
        <p:nvPicPr>
          <p:cNvPr id="4" name="Imagen 3" descr="Modelo_de_Baddeley_2000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289" y="1515491"/>
            <a:ext cx="7478348" cy="504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32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107</Words>
  <Application>Microsoft Macintosh PowerPoint</Application>
  <PresentationFormat>Personalizado</PresentationFormat>
  <Paragraphs>71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Modelos de memoria</vt:lpstr>
      <vt:lpstr>Modelo de Atkinson y Shiffrin</vt:lpstr>
      <vt:lpstr>Modelo de procesamiento de la información R Gagné</vt:lpstr>
      <vt:lpstr>Sistemas de memoria de Tulving y Schacter</vt:lpstr>
      <vt:lpstr>Modelo de memoria de trabajo y Multicomponente de Baddeley</vt:lpstr>
    </vt:vector>
  </TitlesOfParts>
  <Company>Universiad Adolfo Ibañez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memoria</dc:title>
  <dc:creator>Salas Vi</dc:creator>
  <cp:lastModifiedBy>LILIANA FUENTES</cp:lastModifiedBy>
  <cp:revision>8</cp:revision>
  <dcterms:created xsi:type="dcterms:W3CDTF">2018-04-13T20:16:57Z</dcterms:created>
  <dcterms:modified xsi:type="dcterms:W3CDTF">2018-09-12T22:36:06Z</dcterms:modified>
</cp:coreProperties>
</file>