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501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721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901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5162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1876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13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5340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39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062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173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463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907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899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46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216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004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6823F-59E1-4F15-A46B-D4EEE75AC5F1}" type="datetimeFigureOut">
              <a:rPr lang="es-CL" smtClean="0"/>
              <a:t>02-05-2017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6E829F-8EB1-4F9E-8C86-5C028A7BCC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249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Pensamiento, cognición y lenguaje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CL" dirty="0" smtClean="0"/>
              <a:t>Cátedra: Procesos Psicológicos Básicos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5643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cognición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388125"/>
            <a:ext cx="8915400" cy="4523097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Se refiere a los procesos por los cuales adquirimos y usamos el conocimiento; revisar el pasado, contemplar el futuro, pensar en las posibilidades</a:t>
            </a:r>
          </a:p>
          <a:p>
            <a:r>
              <a:rPr lang="es-CL" dirty="0" smtClean="0"/>
              <a:t>Relación pensamiento - lenguaje: ¿qué es primero?</a:t>
            </a:r>
          </a:p>
          <a:p>
            <a:r>
              <a:rPr lang="es-CL" dirty="0" smtClean="0"/>
              <a:t>Lenguaje: sistema flexible de comunicación que usa sonidos, reglas, gestos o símbolos para transmitir información.</a:t>
            </a:r>
          </a:p>
          <a:p>
            <a:r>
              <a:rPr lang="es-CL" dirty="0" smtClean="0"/>
              <a:t>El lenguaje, las imágenes y los conceptos son los principales bloques de construcción (elementos que intervienen) del pensamiento.</a:t>
            </a:r>
          </a:p>
          <a:p>
            <a:r>
              <a:rPr lang="es-CL" dirty="0" smtClean="0"/>
              <a:t>A diferencia del lenguaje animal, el humano tiene semántica, esto es, el significado.</a:t>
            </a:r>
          </a:p>
          <a:p>
            <a:r>
              <a:rPr lang="es-CL" dirty="0" smtClean="0"/>
              <a:t>El lenguaje humano es productivo y “creativo”.</a:t>
            </a:r>
          </a:p>
          <a:p>
            <a:r>
              <a:rPr lang="es-CL" dirty="0" smtClean="0"/>
              <a:t>Pensamiento: actividad cognitiva, productiva y activa, generadora de ideas, conocimientos, imágenes, conceptos, sobre una base de lenguaje, como proceso cognitivo central y articulador.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2796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Estrategias de pensamiento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93773"/>
            <a:ext cx="8915400" cy="3777622"/>
          </a:xfrm>
        </p:spPr>
        <p:txBody>
          <a:bodyPr>
            <a:normAutofit fontScale="85000" lnSpcReduction="10000"/>
          </a:bodyPr>
          <a:lstStyle/>
          <a:p>
            <a:r>
              <a:rPr lang="es-ES_tradnl" altLang="es-CL" sz="2400" b="1" dirty="0" smtClean="0"/>
              <a:t>Corresponden </a:t>
            </a:r>
            <a:r>
              <a:rPr lang="es-ES_tradnl" altLang="es-CL" sz="2400" b="1" dirty="0"/>
              <a:t>a un conjunto de acciones ordenadas dirigidas a la consecución de una meta y que exigen el cumplimiento de una sucesión de pasos secuenciales implicados en su </a:t>
            </a:r>
            <a:r>
              <a:rPr lang="es-ES_tradnl" altLang="es-CL" sz="2400" b="1" dirty="0" smtClean="0"/>
              <a:t>realización.</a:t>
            </a:r>
          </a:p>
          <a:p>
            <a:r>
              <a:rPr lang="es-ES_tradnl" sz="2400" b="1" dirty="0" smtClean="0"/>
              <a:t>Implican planificación</a:t>
            </a:r>
          </a:p>
          <a:p>
            <a:r>
              <a:rPr lang="es-ES_tradnl" sz="2400" b="1" dirty="0" smtClean="0"/>
              <a:t>Orden</a:t>
            </a:r>
          </a:p>
          <a:p>
            <a:r>
              <a:rPr lang="es-ES_tradnl" sz="2400" b="1" dirty="0" smtClean="0"/>
              <a:t>Creatividad</a:t>
            </a:r>
          </a:p>
          <a:p>
            <a:r>
              <a:rPr lang="es-ES_tradnl" sz="2400" b="1" dirty="0" smtClean="0"/>
              <a:t>Adaptación</a:t>
            </a:r>
          </a:p>
          <a:p>
            <a:r>
              <a:rPr lang="es-ES_tradnl" sz="2400" b="1" dirty="0" smtClean="0"/>
              <a:t>Están siempre orientadas a metas</a:t>
            </a:r>
          </a:p>
          <a:p>
            <a:r>
              <a:rPr lang="es-ES_tradnl" sz="2400" b="1" dirty="0" smtClean="0"/>
              <a:t>Son flexibles</a:t>
            </a:r>
          </a:p>
          <a:p>
            <a:r>
              <a:rPr lang="es-ES_tradnl" sz="2400" b="1" dirty="0" smtClean="0"/>
              <a:t>Son heurísticos</a:t>
            </a:r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41329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Estilos de pensamiento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28800" y="1266940"/>
            <a:ext cx="9675812" cy="5078776"/>
          </a:xfrm>
        </p:spPr>
        <p:txBody>
          <a:bodyPr>
            <a:normAutofit/>
          </a:bodyPr>
          <a:lstStyle/>
          <a:p>
            <a:r>
              <a:rPr lang="es-ES_tradnl" b="1" dirty="0"/>
              <a:t>La concepción de estilos de pensamiento de R. J. </a:t>
            </a:r>
            <a:r>
              <a:rPr lang="es-ES_tradnl" b="1" smtClean="0"/>
              <a:t>Sternberg</a:t>
            </a:r>
            <a:endParaRPr lang="es-CL" dirty="0"/>
          </a:p>
          <a:p>
            <a:r>
              <a:rPr lang="es-ES_tradnl" dirty="0"/>
              <a:t>   Esta postura no define los estilos en función del aprendizaje, sino orientado en forma más amplia a  la organización mental individual (</a:t>
            </a:r>
            <a:r>
              <a:rPr lang="es-ES_tradnl" dirty="0" err="1"/>
              <a:t>Chevrier</a:t>
            </a:r>
            <a:r>
              <a:rPr lang="es-ES_tradnl" dirty="0"/>
              <a:t> y otros, 2000).  </a:t>
            </a:r>
            <a:r>
              <a:rPr lang="es-ES_tradnl" dirty="0" err="1"/>
              <a:t>Sternberg</a:t>
            </a:r>
            <a:r>
              <a:rPr lang="es-ES_tradnl" dirty="0"/>
              <a:t>  (1999) postula una teoría del autogobierno mental en la que establece una analogía entre los diferentes sistemas de gobierno y las maneras en que las personas nos gobernamos a nosotros mismos. Por otra parte, también intenta dar un soporte a sus  planteamientos enunciando una teoría de la inteligencia en función de dicho autogobierno.</a:t>
            </a:r>
            <a:endParaRPr lang="es-CL" dirty="0"/>
          </a:p>
          <a:p>
            <a:r>
              <a:rPr lang="es-ES_tradnl" dirty="0"/>
              <a:t>La esencia de la inteligencia es proporcionar los medios para gobernarnos a nosotros mismos, de modo que nuestros pensamientos y acciones sean ordenados, coherentes y adecuados a las necesidades internas y del medio. Las formas de gobierno típicamente se organizan en tres poderes: legislativo, ejecutivo y judicial. Lo mismo sucede en la mente. </a:t>
            </a:r>
            <a:endParaRPr lang="es-ES_tradnl" dirty="0" smtClean="0"/>
          </a:p>
          <a:p>
            <a:r>
              <a:rPr lang="es-ES_tradnl" dirty="0" smtClean="0"/>
              <a:t>Debemos </a:t>
            </a:r>
            <a:r>
              <a:rPr lang="es-ES_tradnl" dirty="0"/>
              <a:t>distinguir entre cognición y </a:t>
            </a:r>
            <a:r>
              <a:rPr lang="es-ES_tradnl" dirty="0" err="1"/>
              <a:t>metacognición</a:t>
            </a:r>
            <a:r>
              <a:rPr lang="es-ES_tradnl" dirty="0"/>
              <a:t> para diferenciar las funciones legislativas y judiciales de las funciones ejecutivas.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0855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</TotalTime>
  <Words>375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Espiral</vt:lpstr>
      <vt:lpstr>Pensamiento, cognición y lenguaje</vt:lpstr>
      <vt:lpstr>cognición</vt:lpstr>
      <vt:lpstr>Estrategias de pensamiento</vt:lpstr>
      <vt:lpstr>Estilos de pensamiento</vt:lpstr>
    </vt:vector>
  </TitlesOfParts>
  <Company>Universiad Adolfo Ibañez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Pensamiento, cognición y lenguaje</dc:title>
  <dc:creator>Liliana Ines Fuentes Monsalves</dc:creator>
  <cp:lastModifiedBy>Liliana Ines Fuentes Monsalves</cp:lastModifiedBy>
  <cp:revision>21</cp:revision>
  <dcterms:created xsi:type="dcterms:W3CDTF">2017-05-02T13:14:12Z</dcterms:created>
  <dcterms:modified xsi:type="dcterms:W3CDTF">2017-05-02T13:49:45Z</dcterms:modified>
</cp:coreProperties>
</file>