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9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01-09-20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01-09-20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01-09-20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01-09-20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01-09-20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01-09-20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01-09-20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01-09-20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01-09-20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01-09-20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01-09-20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01-09-20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E63A33-8271-4DD0-9C48-789913D7C115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/>
              <a:t>Magister en ciencias cognitivas</a:t>
            </a:r>
          </a:p>
          <a:p>
            <a:r>
              <a:rPr lang="es-ES" dirty="0" smtClean="0"/>
              <a:t>Facultad de Filosofía</a:t>
            </a:r>
            <a:r>
              <a:rPr lang="es-ES" dirty="0" smtClean="0"/>
              <a:t> y Humanidades</a:t>
            </a:r>
          </a:p>
          <a:p>
            <a:r>
              <a:rPr lang="es-ES" dirty="0" smtClean="0"/>
              <a:t>Universidad de Chile</a:t>
            </a:r>
            <a:endParaRPr lang="es-ES" dirty="0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817581" y="3093003"/>
            <a:ext cx="7175351" cy="1793167"/>
          </a:xfrm>
        </p:spPr>
        <p:txBody>
          <a:bodyPr/>
          <a:lstStyle/>
          <a:p>
            <a:r>
              <a:rPr lang="es-ES" dirty="0" smtClean="0"/>
              <a:t>Ciencias cognitivas</a:t>
            </a:r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895" y="267240"/>
            <a:ext cx="1419251" cy="3053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386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143000" y="731519"/>
            <a:ext cx="7482074" cy="548665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s-ES" sz="2800" b="1" dirty="0" smtClean="0">
                <a:solidFill>
                  <a:srgbClr val="FF0000"/>
                </a:solidFill>
              </a:rPr>
              <a:t>Algunos</a:t>
            </a:r>
            <a:r>
              <a:rPr lang="es-ES" sz="2800" dirty="0" smtClean="0">
                <a:solidFill>
                  <a:srgbClr val="FF0000"/>
                </a:solidFill>
              </a:rPr>
              <a:t> antecedentes</a:t>
            </a:r>
            <a:r>
              <a:rPr lang="es-ES" dirty="0" smtClean="0"/>
              <a:t>:</a:t>
            </a:r>
          </a:p>
          <a:p>
            <a:r>
              <a:rPr lang="es-ES" dirty="0" smtClean="0"/>
              <a:t>Or</a:t>
            </a:r>
            <a:r>
              <a:rPr lang="es-ES" dirty="0" smtClean="0"/>
              <a:t>ígenes de la Psicología (fines del 1800)</a:t>
            </a:r>
          </a:p>
          <a:p>
            <a:r>
              <a:rPr lang="es-ES" dirty="0" smtClean="0"/>
              <a:t>Europa (inicios s. XX)</a:t>
            </a:r>
          </a:p>
          <a:p>
            <a:r>
              <a:rPr lang="es-ES" dirty="0" smtClean="0"/>
              <a:t>Usa 1950 en adelante: met</a:t>
            </a:r>
            <a:r>
              <a:rPr lang="es-ES" dirty="0" smtClean="0"/>
              <a:t>áfora del computador-mente.</a:t>
            </a:r>
          </a:p>
          <a:p>
            <a:r>
              <a:rPr lang="es-ES" dirty="0" smtClean="0"/>
              <a:t>Revolución Cognitiva , ejemplos: </a:t>
            </a:r>
          </a:p>
          <a:p>
            <a:pPr>
              <a:buFontTx/>
              <a:buChar char="-"/>
            </a:pPr>
            <a:r>
              <a:rPr lang="es-ES" dirty="0" smtClean="0"/>
              <a:t>Máquina de </a:t>
            </a:r>
            <a:r>
              <a:rPr lang="es-ES" dirty="0" err="1" smtClean="0"/>
              <a:t>Turing</a:t>
            </a:r>
            <a:r>
              <a:rPr lang="es-ES" dirty="0" smtClean="0"/>
              <a:t> (1936)</a:t>
            </a:r>
          </a:p>
          <a:p>
            <a:pPr>
              <a:buFontTx/>
              <a:buChar char="-"/>
            </a:pPr>
            <a:r>
              <a:rPr lang="es-ES" dirty="0" smtClean="0"/>
              <a:t>Inicios de la inteligencia artificial (1950).</a:t>
            </a:r>
          </a:p>
          <a:p>
            <a:pPr>
              <a:buFontTx/>
              <a:buChar char="-"/>
            </a:pPr>
            <a:r>
              <a:rPr lang="es-ES" dirty="0" smtClean="0"/>
              <a:t>Teoría de la comunicación de Shannon y </a:t>
            </a:r>
            <a:r>
              <a:rPr lang="es-ES" dirty="0" err="1" smtClean="0"/>
              <a:t>Weaver</a:t>
            </a:r>
            <a:r>
              <a:rPr lang="es-ES" dirty="0"/>
              <a:t> </a:t>
            </a:r>
            <a:r>
              <a:rPr lang="es-ES" dirty="0" smtClean="0"/>
              <a:t>(1948).</a:t>
            </a:r>
          </a:p>
          <a:p>
            <a:pPr>
              <a:buFontTx/>
              <a:buChar char="-"/>
            </a:pPr>
            <a:r>
              <a:rPr lang="es-ES" dirty="0" smtClean="0"/>
              <a:t>La Cibernética de Wiener (1943).</a:t>
            </a:r>
          </a:p>
          <a:p>
            <a:pPr lvl="1">
              <a:buFontTx/>
              <a:buChar char="-"/>
            </a:pPr>
            <a:endParaRPr lang="es-ES" dirty="0" smtClean="0"/>
          </a:p>
          <a:p>
            <a:pPr>
              <a:buFont typeface="Wingdings" charset="2"/>
              <a:buChar char="v"/>
            </a:pPr>
            <a:endParaRPr lang="es-ES" dirty="0"/>
          </a:p>
          <a:p>
            <a:pPr marL="45720" indent="0">
              <a:buNone/>
            </a:pPr>
            <a:endParaRPr lang="es-ES" dirty="0" smtClean="0"/>
          </a:p>
          <a:p>
            <a:pPr>
              <a:buFontTx/>
              <a:buChar char="-"/>
            </a:pPr>
            <a:endParaRPr lang="es-ES" dirty="0" smtClean="0"/>
          </a:p>
          <a:p>
            <a:pPr>
              <a:buFontTx/>
              <a:buChar char="-"/>
            </a:pPr>
            <a:endParaRPr lang="es-ES" dirty="0" smtClean="0"/>
          </a:p>
          <a:p>
            <a:pPr marL="4572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7950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739292" y="454988"/>
            <a:ext cx="7791001" cy="5267880"/>
          </a:xfrm>
        </p:spPr>
        <p:txBody>
          <a:bodyPr/>
          <a:lstStyle/>
          <a:p>
            <a:pPr>
              <a:buFont typeface="Wingdings" charset="2"/>
              <a:buChar char="v"/>
            </a:pPr>
            <a:r>
              <a:rPr lang="es-ES" dirty="0"/>
              <a:t>Simposio </a:t>
            </a:r>
            <a:r>
              <a:rPr lang="es-ES" dirty="0" err="1"/>
              <a:t>Hixon</a:t>
            </a:r>
            <a:r>
              <a:rPr lang="es-ES" dirty="0"/>
              <a:t> (1948) Para Gardner marca un antes y un después.</a:t>
            </a:r>
          </a:p>
          <a:p>
            <a:pPr>
              <a:buFont typeface="Wingdings" charset="2"/>
              <a:buChar char="v"/>
            </a:pPr>
            <a:r>
              <a:rPr lang="es-ES" dirty="0"/>
              <a:t>MIT (1956) Simposio de teoría de la información. Para Miller es el inicio de las Ciencias Cognitivas. Confluyen:</a:t>
            </a:r>
          </a:p>
          <a:p>
            <a:pPr lvl="1">
              <a:buFontTx/>
              <a:buChar char="-"/>
            </a:pPr>
            <a:r>
              <a:rPr lang="es-ES" dirty="0"/>
              <a:t>Antropología (</a:t>
            </a:r>
            <a:r>
              <a:rPr lang="es-ES" dirty="0" err="1"/>
              <a:t>Bateson</a:t>
            </a:r>
            <a:r>
              <a:rPr lang="es-ES" dirty="0"/>
              <a:t>)</a:t>
            </a:r>
          </a:p>
          <a:p>
            <a:pPr lvl="1">
              <a:buFontTx/>
              <a:buChar char="-"/>
            </a:pPr>
            <a:r>
              <a:rPr lang="es-ES" dirty="0"/>
              <a:t>Lingüística (Chomsky</a:t>
            </a:r>
            <a:r>
              <a:rPr lang="es-ES" dirty="0" smtClean="0"/>
              <a:t>)</a:t>
            </a:r>
          </a:p>
          <a:p>
            <a:pPr lvl="1">
              <a:buFontTx/>
              <a:buChar char="-"/>
            </a:pPr>
            <a:r>
              <a:rPr lang="es-ES" dirty="0" smtClean="0"/>
              <a:t>Fonolog</a:t>
            </a:r>
            <a:r>
              <a:rPr lang="es-ES" dirty="0" smtClean="0"/>
              <a:t>ía (Jakobson)</a:t>
            </a:r>
          </a:p>
          <a:p>
            <a:pPr lvl="1">
              <a:buFontTx/>
              <a:buChar char="-"/>
            </a:pPr>
            <a:r>
              <a:rPr lang="es-ES" dirty="0" smtClean="0"/>
              <a:t>Psicología Cognitiva (Miller)</a:t>
            </a:r>
          </a:p>
          <a:p>
            <a:pPr lvl="1">
              <a:buFontTx/>
              <a:buChar char="-"/>
            </a:pPr>
            <a:r>
              <a:rPr lang="es-ES" dirty="0" smtClean="0"/>
              <a:t>Neuropsicología (</a:t>
            </a:r>
            <a:r>
              <a:rPr lang="es-ES" dirty="0" err="1" smtClean="0"/>
              <a:t>Hebb</a:t>
            </a:r>
            <a:r>
              <a:rPr lang="es-ES" dirty="0" smtClean="0"/>
              <a:t>)</a:t>
            </a:r>
          </a:p>
          <a:p>
            <a:pPr lvl="1">
              <a:buFontTx/>
              <a:buChar char="-"/>
            </a:pPr>
            <a:r>
              <a:rPr lang="es-ES" dirty="0" smtClean="0"/>
              <a:t>Ciencias computacionales</a:t>
            </a:r>
          </a:p>
          <a:p>
            <a:pPr lvl="1">
              <a:buFont typeface="Wingdings" charset="2"/>
              <a:buChar char="v"/>
            </a:pPr>
            <a:r>
              <a:rPr lang="es-ES" dirty="0"/>
              <a:t> </a:t>
            </a:r>
            <a:r>
              <a:rPr lang="es-ES" dirty="0" smtClean="0"/>
              <a:t>1960 Centro de estudios Cognitivos de Harvard: se consolida la inteligencia artificial, cibernética y uso de computadores para simular mente humana</a:t>
            </a:r>
          </a:p>
          <a:p>
            <a:pPr lvl="1">
              <a:buFontTx/>
              <a:buChar char="-"/>
            </a:pP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86524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638316"/>
          </a:xfrm>
        </p:spPr>
        <p:txBody>
          <a:bodyPr/>
          <a:lstStyle/>
          <a:p>
            <a:r>
              <a:rPr lang="es-ES" dirty="0" smtClean="0"/>
              <a:t>Fundaci</a:t>
            </a:r>
            <a:r>
              <a:rPr lang="es-ES" dirty="0" smtClean="0"/>
              <a:t>ón </a:t>
            </a:r>
            <a:r>
              <a:rPr lang="es-ES" dirty="0" err="1" smtClean="0"/>
              <a:t>Sloan</a:t>
            </a:r>
            <a:r>
              <a:rPr lang="es-ES" dirty="0" smtClean="0"/>
              <a:t> (1978) organiza un comité académico con las disciplinas que están impulsando la revolución cognitiva:</a:t>
            </a:r>
          </a:p>
          <a:p>
            <a:r>
              <a:rPr lang="es-ES" dirty="0" smtClean="0"/>
              <a:t>Psicología cognitiva</a:t>
            </a:r>
          </a:p>
          <a:p>
            <a:r>
              <a:rPr lang="es-ES" dirty="0" smtClean="0"/>
              <a:t>Ling</a:t>
            </a:r>
            <a:r>
              <a:rPr lang="es-ES" dirty="0" smtClean="0"/>
              <a:t>üística</a:t>
            </a:r>
          </a:p>
          <a:p>
            <a:r>
              <a:rPr lang="es-ES" dirty="0" smtClean="0"/>
              <a:t>Neurociencia</a:t>
            </a:r>
          </a:p>
          <a:p>
            <a:r>
              <a:rPr lang="es-ES" dirty="0" smtClean="0"/>
              <a:t>Antropología</a:t>
            </a:r>
          </a:p>
          <a:p>
            <a:r>
              <a:rPr lang="es-ES" dirty="0" smtClean="0"/>
              <a:t>Ciencias de la computación </a:t>
            </a:r>
          </a:p>
          <a:p>
            <a:r>
              <a:rPr lang="es-ES" dirty="0" smtClean="0"/>
              <a:t>Filosofía.</a:t>
            </a:r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187657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" y="0"/>
            <a:ext cx="78327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309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7566" y="315190"/>
            <a:ext cx="7059260" cy="1143000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/>
              <a:t>Las Met</a:t>
            </a:r>
            <a:r>
              <a:rPr lang="es-ES" dirty="0" smtClean="0"/>
              <a:t>áforas cognitivas: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>
          <a:xfrm>
            <a:off x="1186540" y="1982738"/>
            <a:ext cx="6400800" cy="3474720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La met</a:t>
            </a:r>
            <a:r>
              <a:rPr lang="es-ES" dirty="0" smtClean="0"/>
              <a:t>áfora del </a:t>
            </a:r>
            <a:r>
              <a:rPr lang="es-ES" dirty="0" smtClean="0"/>
              <a:t>Computador: busca comprender la mente como si fuera una computadora que recibe, almacena y recupera informaci</a:t>
            </a:r>
            <a:r>
              <a:rPr lang="es-ES" dirty="0" smtClean="0"/>
              <a:t>ón.</a:t>
            </a:r>
            <a:endParaRPr lang="es-ES" dirty="0" smtClean="0"/>
          </a:p>
          <a:p>
            <a:r>
              <a:rPr lang="es-ES" dirty="0" smtClean="0"/>
              <a:t>La met</a:t>
            </a:r>
            <a:r>
              <a:rPr lang="es-ES" dirty="0" smtClean="0"/>
              <a:t>áfora del </a:t>
            </a:r>
            <a:r>
              <a:rPr lang="es-ES" dirty="0" smtClean="0"/>
              <a:t>Cerebro: funcionamiento de las neuronas, redes de conexi</a:t>
            </a:r>
            <a:r>
              <a:rPr lang="es-ES" dirty="0" smtClean="0"/>
              <a:t>ón, procesamiento paralelo </a:t>
            </a:r>
            <a:r>
              <a:rPr lang="es-ES" smtClean="0"/>
              <a:t>y simultáneo.</a:t>
            </a:r>
            <a:endParaRPr lang="es-ES" dirty="0" smtClean="0"/>
          </a:p>
          <a:p>
            <a:r>
              <a:rPr lang="es-ES" dirty="0" smtClean="0"/>
              <a:t>La met</a:t>
            </a:r>
            <a:r>
              <a:rPr lang="es-ES" dirty="0" smtClean="0"/>
              <a:t>áfora </a:t>
            </a:r>
            <a:r>
              <a:rPr lang="es-ES" dirty="0" smtClean="0"/>
              <a:t>Narrativa: Proviene de una orientaci</a:t>
            </a:r>
            <a:r>
              <a:rPr lang="es-ES" dirty="0" smtClean="0"/>
              <a:t>ón cultural y postula que la mente se parece a una función generadora de historias.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38231291"/>
      </p:ext>
    </p:extLst>
  </p:cSld>
  <p:clrMapOvr>
    <a:masterClrMapping/>
  </p:clrMapOvr>
</p:sld>
</file>

<file path=ppt/theme/theme1.xml><?xml version="1.0" encoding="utf-8"?>
<a:theme xmlns:a="http://schemas.openxmlformats.org/drawingml/2006/main" name="Instalación integrada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Instalación integrada.thmx</Template>
  <TotalTime>32</TotalTime>
  <Words>266</Words>
  <Application>Microsoft Macintosh PowerPoint</Application>
  <PresentationFormat>Presentación en pantalla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Instalación integrada</vt:lpstr>
      <vt:lpstr>Ciencias cognitivas</vt:lpstr>
      <vt:lpstr>Presentación de PowerPoint</vt:lpstr>
      <vt:lpstr>Presentación de PowerPoint</vt:lpstr>
      <vt:lpstr>Presentación de PowerPoint</vt:lpstr>
      <vt:lpstr>Presentación de PowerPoint</vt:lpstr>
      <vt:lpstr>Las Metáforas cognitivas: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Ciencias cognitivas</dc:title>
  <dc:creator>LILIANA FUENTES</dc:creator>
  <cp:lastModifiedBy>LILIANA FUENTES</cp:lastModifiedBy>
  <cp:revision>4</cp:revision>
  <dcterms:created xsi:type="dcterms:W3CDTF">2020-09-01T20:08:32Z</dcterms:created>
  <dcterms:modified xsi:type="dcterms:W3CDTF">2020-09-01T20:41:05Z</dcterms:modified>
</cp:coreProperties>
</file>