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live/gqI7GnZovtM?feature=shar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cbichile.cl/home/wp-content/uploads/2012/05/ciclo-de-aprendizaje1.pn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pauta%20observaci&#243;n%20de%20clase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6466D-1BC6-11AD-2F1A-EF93638BAD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Didáctica de Química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AA2E37-9FE6-D109-E09B-7CD658AC77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jueves 28 de septiembre de 2023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5609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C0F2D-B9D6-DC4A-6073-21A46BA13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2" y="2349925"/>
            <a:ext cx="3780320" cy="2456442"/>
          </a:xfrm>
        </p:spPr>
        <p:txBody>
          <a:bodyPr>
            <a:normAutofit/>
          </a:bodyPr>
          <a:lstStyle/>
          <a:p>
            <a:pPr algn="l"/>
            <a:r>
              <a:rPr lang="es-ES_tradnl" sz="2400" dirty="0"/>
              <a:t>1. Video </a:t>
            </a:r>
            <a:br>
              <a:rPr lang="es-ES_tradnl" sz="2400" dirty="0"/>
            </a:br>
            <a:r>
              <a:rPr lang="es-ES_tradnl" sz="2400" dirty="0"/>
              <a:t>2. Ciclo de Aprendizaje</a:t>
            </a:r>
            <a:br>
              <a:rPr lang="es-ES_tradnl" sz="2400" dirty="0"/>
            </a:br>
            <a:r>
              <a:rPr lang="es-ES_tradnl" sz="2400" dirty="0"/>
              <a:t>3. Pauta evaluación de clases</a:t>
            </a:r>
            <a:br>
              <a:rPr lang="es-ES_tradnl" sz="2400" dirty="0"/>
            </a:br>
            <a:r>
              <a:rPr lang="es-ES_tradnl" sz="2400" dirty="0"/>
              <a:t>4. Clases  simuladas.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9016D0-9E2A-84C0-F57D-8918995F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7855" y="803186"/>
            <a:ext cx="6052465" cy="5248622"/>
          </a:xfrm>
        </p:spPr>
        <p:txBody>
          <a:bodyPr/>
          <a:lstStyle/>
          <a:p>
            <a:r>
              <a:rPr lang="es-ES_tradnl" dirty="0">
                <a:hlinkClick r:id="rId2"/>
              </a:rPr>
              <a:t>https://www.youtube.com/live/gqI7GnZovtM?feature=shared</a:t>
            </a: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859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iclo-de-aprendizaje">
            <a:hlinkClick r:id="rId2"/>
            <a:extLst>
              <a:ext uri="{FF2B5EF4-FFF2-40B4-BE49-F238E27FC236}">
                <a16:creationId xmlns:a16="http://schemas.microsoft.com/office/drawing/2014/main" id="{A27A4BAF-45A8-AD46-F742-7CBA86FF70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146" y="-498764"/>
            <a:ext cx="8446843" cy="718353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52BE9CC-7AA5-1F71-5F8E-010459C1EC86}"/>
              </a:ext>
            </a:extLst>
          </p:cNvPr>
          <p:cNvSpPr txBox="1"/>
          <p:nvPr/>
        </p:nvSpPr>
        <p:spPr>
          <a:xfrm>
            <a:off x="1316183" y="173232"/>
            <a:ext cx="637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Ciclo de Aprendizaje basado en  la Indagación :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4687F61-466D-2582-23EE-7183B412D34C}"/>
              </a:ext>
            </a:extLst>
          </p:cNvPr>
          <p:cNvSpPr txBox="1"/>
          <p:nvPr/>
        </p:nvSpPr>
        <p:spPr>
          <a:xfrm>
            <a:off x="2299855" y="6137564"/>
            <a:ext cx="8700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Tomado de: “Indagacion_Cientifica_y_su_adecuacion_en_el_desarrollo_curricular.docx</a:t>
            </a:r>
          </a:p>
        </p:txBody>
      </p:sp>
    </p:spTree>
    <p:extLst>
      <p:ext uri="{BB962C8B-B14F-4D97-AF65-F5344CB8AC3E}">
        <p14:creationId xmlns:p14="http://schemas.microsoft.com/office/powerpoint/2010/main" val="338141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DB48C7-D552-2914-2B18-3F5A86EB1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Pauta observación de clases para </a:t>
            </a:r>
            <a:r>
              <a:rPr lang="es-ES_tradnl"/>
              <a:t>clases simuladas.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A938EB-770F-ABE6-8C3F-E869A56D8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 action="ppaction://hlinkfile"/>
              </a:rPr>
              <a:t>pauta observación de clase.doc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3141487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{79D8BD51-0FFF-4C83-933F-64D15050597B}tf16401371</Template>
  <TotalTime>114</TotalTime>
  <Words>91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Calibri Light</vt:lpstr>
      <vt:lpstr>Rockwell</vt:lpstr>
      <vt:lpstr>Wingdings</vt:lpstr>
      <vt:lpstr>Atlas</vt:lpstr>
      <vt:lpstr>Didáctica de Química </vt:lpstr>
      <vt:lpstr>1. Video  2. Ciclo de Aprendizaje 3. Pauta evaluación de clases 4. Clases  simuladas.</vt:lpstr>
      <vt:lpstr>Presentación de PowerPoint</vt:lpstr>
      <vt:lpstr>Pauta observación de clases para clases simuladas.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integrada de las Ciencias</dc:title>
  <dc:creator>Karen Martínez</dc:creator>
  <cp:lastModifiedBy>Karen Martínez</cp:lastModifiedBy>
  <cp:revision>5</cp:revision>
  <dcterms:created xsi:type="dcterms:W3CDTF">2023-09-23T21:45:23Z</dcterms:created>
  <dcterms:modified xsi:type="dcterms:W3CDTF">2023-09-27T23:59:55Z</dcterms:modified>
</cp:coreProperties>
</file>