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64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B08DD68-D49D-40A0-8A41-A6C690A9D087}" type="doc">
      <dgm:prSet loTypeId="urn:microsoft.com/office/officeart/2005/8/layout/cycle6" loCatId="cycle" qsTypeId="urn:microsoft.com/office/officeart/2005/8/quickstyle/simple2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BE4360FD-DABB-45C9-9E3E-F29F1994BF25}">
      <dgm:prSet/>
      <dgm:spPr/>
      <dgm:t>
        <a:bodyPr/>
        <a:lstStyle/>
        <a:p>
          <a:r>
            <a:rPr lang="es-ES_tradnl"/>
            <a:t>Tema 17, Primero Medio</a:t>
          </a:r>
          <a:endParaRPr lang="en-US"/>
        </a:p>
      </dgm:t>
    </dgm:pt>
    <dgm:pt modelId="{9D06DBFA-6DE8-4572-94F9-A89FDACC64C2}" type="parTrans" cxnId="{481638C8-8617-490C-9E41-6E7F2A32A1A2}">
      <dgm:prSet/>
      <dgm:spPr/>
      <dgm:t>
        <a:bodyPr/>
        <a:lstStyle/>
        <a:p>
          <a:endParaRPr lang="en-US"/>
        </a:p>
      </dgm:t>
    </dgm:pt>
    <dgm:pt modelId="{589856E4-99C1-40D1-9F14-2609745215CC}" type="sibTrans" cxnId="{481638C8-8617-490C-9E41-6E7F2A32A1A2}">
      <dgm:prSet/>
      <dgm:spPr/>
      <dgm:t>
        <a:bodyPr/>
        <a:lstStyle/>
        <a:p>
          <a:endParaRPr lang="en-US"/>
        </a:p>
      </dgm:t>
    </dgm:pt>
    <dgm:pt modelId="{824F32CA-0972-4DEE-A75B-06CC6C24985D}">
      <dgm:prSet/>
      <dgm:spPr/>
      <dgm:t>
        <a:bodyPr/>
        <a:lstStyle/>
        <a:p>
          <a:r>
            <a:rPr lang="es-ES_tradnl"/>
            <a:t>Tema 20, Primero Medio</a:t>
          </a:r>
          <a:endParaRPr lang="en-US"/>
        </a:p>
      </dgm:t>
    </dgm:pt>
    <dgm:pt modelId="{A0EDC915-5D48-4A3B-8FAD-3CD2587CF3AB}" type="parTrans" cxnId="{CF11B518-70CA-4053-BFE6-879A3EB131E3}">
      <dgm:prSet/>
      <dgm:spPr/>
      <dgm:t>
        <a:bodyPr/>
        <a:lstStyle/>
        <a:p>
          <a:endParaRPr lang="en-US"/>
        </a:p>
      </dgm:t>
    </dgm:pt>
    <dgm:pt modelId="{2B01796A-AE37-4A0B-A8DD-EB7ED1DF264C}" type="sibTrans" cxnId="{CF11B518-70CA-4053-BFE6-879A3EB131E3}">
      <dgm:prSet/>
      <dgm:spPr/>
      <dgm:t>
        <a:bodyPr/>
        <a:lstStyle/>
        <a:p>
          <a:endParaRPr lang="en-US"/>
        </a:p>
      </dgm:t>
    </dgm:pt>
    <dgm:pt modelId="{DF674A5C-9801-403C-A98C-80E3FA608F97}" type="pres">
      <dgm:prSet presAssocID="{8B08DD68-D49D-40A0-8A41-A6C690A9D087}" presName="cycle" presStyleCnt="0">
        <dgm:presLayoutVars>
          <dgm:dir/>
          <dgm:resizeHandles val="exact"/>
        </dgm:presLayoutVars>
      </dgm:prSet>
      <dgm:spPr/>
    </dgm:pt>
    <dgm:pt modelId="{7F79783B-928C-45A3-A1BF-6C349C0227B1}" type="pres">
      <dgm:prSet presAssocID="{BE4360FD-DABB-45C9-9E3E-F29F1994BF25}" presName="node" presStyleLbl="node1" presStyleIdx="0" presStyleCnt="2">
        <dgm:presLayoutVars>
          <dgm:bulletEnabled val="1"/>
        </dgm:presLayoutVars>
      </dgm:prSet>
      <dgm:spPr/>
    </dgm:pt>
    <dgm:pt modelId="{941EA624-FE98-459B-8F2E-72B51364424D}" type="pres">
      <dgm:prSet presAssocID="{BE4360FD-DABB-45C9-9E3E-F29F1994BF25}" presName="spNode" presStyleCnt="0"/>
      <dgm:spPr/>
    </dgm:pt>
    <dgm:pt modelId="{433EE250-A76F-4976-B308-7DF3D0BBBB04}" type="pres">
      <dgm:prSet presAssocID="{589856E4-99C1-40D1-9F14-2609745215CC}" presName="sibTrans" presStyleLbl="sibTrans1D1" presStyleIdx="0" presStyleCnt="2"/>
      <dgm:spPr/>
    </dgm:pt>
    <dgm:pt modelId="{E6740279-2775-4604-8A76-C06AE804BE74}" type="pres">
      <dgm:prSet presAssocID="{824F32CA-0972-4DEE-A75B-06CC6C24985D}" presName="node" presStyleLbl="node1" presStyleIdx="1" presStyleCnt="2">
        <dgm:presLayoutVars>
          <dgm:bulletEnabled val="1"/>
        </dgm:presLayoutVars>
      </dgm:prSet>
      <dgm:spPr/>
    </dgm:pt>
    <dgm:pt modelId="{1376EFE0-D7AE-4D79-BA83-60060E7F5B1F}" type="pres">
      <dgm:prSet presAssocID="{824F32CA-0972-4DEE-A75B-06CC6C24985D}" presName="spNode" presStyleCnt="0"/>
      <dgm:spPr/>
    </dgm:pt>
    <dgm:pt modelId="{E1B7F589-7299-49B2-B0E7-4C9B9FC5EC11}" type="pres">
      <dgm:prSet presAssocID="{2B01796A-AE37-4A0B-A8DD-EB7ED1DF264C}" presName="sibTrans" presStyleLbl="sibTrans1D1" presStyleIdx="1" presStyleCnt="2"/>
      <dgm:spPr/>
    </dgm:pt>
  </dgm:ptLst>
  <dgm:cxnLst>
    <dgm:cxn modelId="{CF11B518-70CA-4053-BFE6-879A3EB131E3}" srcId="{8B08DD68-D49D-40A0-8A41-A6C690A9D087}" destId="{824F32CA-0972-4DEE-A75B-06CC6C24985D}" srcOrd="1" destOrd="0" parTransId="{A0EDC915-5D48-4A3B-8FAD-3CD2587CF3AB}" sibTransId="{2B01796A-AE37-4A0B-A8DD-EB7ED1DF264C}"/>
    <dgm:cxn modelId="{352B5F9B-A118-4462-8D31-8BBDFC579FEF}" type="presOf" srcId="{BE4360FD-DABB-45C9-9E3E-F29F1994BF25}" destId="{7F79783B-928C-45A3-A1BF-6C349C0227B1}" srcOrd="0" destOrd="0" presId="urn:microsoft.com/office/officeart/2005/8/layout/cycle6"/>
    <dgm:cxn modelId="{3884D4A4-A4BE-4C21-A0AB-ED64E5776CFF}" type="presOf" srcId="{8B08DD68-D49D-40A0-8A41-A6C690A9D087}" destId="{DF674A5C-9801-403C-A98C-80E3FA608F97}" srcOrd="0" destOrd="0" presId="urn:microsoft.com/office/officeart/2005/8/layout/cycle6"/>
    <dgm:cxn modelId="{1A83BAAA-B93F-4E6F-84D2-5BF17C759C8C}" type="presOf" srcId="{824F32CA-0972-4DEE-A75B-06CC6C24985D}" destId="{E6740279-2775-4604-8A76-C06AE804BE74}" srcOrd="0" destOrd="0" presId="urn:microsoft.com/office/officeart/2005/8/layout/cycle6"/>
    <dgm:cxn modelId="{481638C8-8617-490C-9E41-6E7F2A32A1A2}" srcId="{8B08DD68-D49D-40A0-8A41-A6C690A9D087}" destId="{BE4360FD-DABB-45C9-9E3E-F29F1994BF25}" srcOrd="0" destOrd="0" parTransId="{9D06DBFA-6DE8-4572-94F9-A89FDACC64C2}" sibTransId="{589856E4-99C1-40D1-9F14-2609745215CC}"/>
    <dgm:cxn modelId="{A52A4ECA-E597-4F59-BE1D-8A5FB53DE1C0}" type="presOf" srcId="{589856E4-99C1-40D1-9F14-2609745215CC}" destId="{433EE250-A76F-4976-B308-7DF3D0BBBB04}" srcOrd="0" destOrd="0" presId="urn:microsoft.com/office/officeart/2005/8/layout/cycle6"/>
    <dgm:cxn modelId="{EA0FEFE3-5E06-4369-A6FF-9E6C3421644A}" type="presOf" srcId="{2B01796A-AE37-4A0B-A8DD-EB7ED1DF264C}" destId="{E1B7F589-7299-49B2-B0E7-4C9B9FC5EC11}" srcOrd="0" destOrd="0" presId="urn:microsoft.com/office/officeart/2005/8/layout/cycle6"/>
    <dgm:cxn modelId="{AF8E44DE-2D20-4853-A714-04BD94B32133}" type="presParOf" srcId="{DF674A5C-9801-403C-A98C-80E3FA608F97}" destId="{7F79783B-928C-45A3-A1BF-6C349C0227B1}" srcOrd="0" destOrd="0" presId="urn:microsoft.com/office/officeart/2005/8/layout/cycle6"/>
    <dgm:cxn modelId="{2D2B2CC3-FF3B-4F7B-A63D-56C1ECABF4A4}" type="presParOf" srcId="{DF674A5C-9801-403C-A98C-80E3FA608F97}" destId="{941EA624-FE98-459B-8F2E-72B51364424D}" srcOrd="1" destOrd="0" presId="urn:microsoft.com/office/officeart/2005/8/layout/cycle6"/>
    <dgm:cxn modelId="{271034DC-00A5-4EC1-90A1-3176DF90D0D4}" type="presParOf" srcId="{DF674A5C-9801-403C-A98C-80E3FA608F97}" destId="{433EE250-A76F-4976-B308-7DF3D0BBBB04}" srcOrd="2" destOrd="0" presId="urn:microsoft.com/office/officeart/2005/8/layout/cycle6"/>
    <dgm:cxn modelId="{2BCE1692-1B2D-4D3E-AE32-70CEA501A8AF}" type="presParOf" srcId="{DF674A5C-9801-403C-A98C-80E3FA608F97}" destId="{E6740279-2775-4604-8A76-C06AE804BE74}" srcOrd="3" destOrd="0" presId="urn:microsoft.com/office/officeart/2005/8/layout/cycle6"/>
    <dgm:cxn modelId="{3F25A2AB-FF3D-4860-86A9-09BF09427FCE}" type="presParOf" srcId="{DF674A5C-9801-403C-A98C-80E3FA608F97}" destId="{1376EFE0-D7AE-4D79-BA83-60060E7F5B1F}" srcOrd="4" destOrd="0" presId="urn:microsoft.com/office/officeart/2005/8/layout/cycle6"/>
    <dgm:cxn modelId="{F7E91A71-AC52-4BF4-A881-7057F1A59152}" type="presParOf" srcId="{DF674A5C-9801-403C-A98C-80E3FA608F97}" destId="{E1B7F589-7299-49B2-B0E7-4C9B9FC5EC11}" srcOrd="5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79783B-928C-45A3-A1BF-6C349C0227B1}">
      <dsp:nvSpPr>
        <dsp:cNvPr id="0" name=""/>
        <dsp:cNvSpPr/>
      </dsp:nvSpPr>
      <dsp:spPr>
        <a:xfrm>
          <a:off x="1272" y="1568485"/>
          <a:ext cx="3375354" cy="21939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714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4000" kern="1200"/>
            <a:t>Tema 17, Primero Medio</a:t>
          </a:r>
          <a:endParaRPr lang="en-US" sz="4000" kern="1200"/>
        </a:p>
      </dsp:txBody>
      <dsp:txXfrm>
        <a:off x="108373" y="1675586"/>
        <a:ext cx="3161152" cy="1979778"/>
      </dsp:txXfrm>
    </dsp:sp>
    <dsp:sp modelId="{433EE250-A76F-4976-B308-7DF3D0BBBB04}">
      <dsp:nvSpPr>
        <dsp:cNvPr id="0" name=""/>
        <dsp:cNvSpPr/>
      </dsp:nvSpPr>
      <dsp:spPr>
        <a:xfrm>
          <a:off x="1688949" y="802151"/>
          <a:ext cx="3726649" cy="3726649"/>
        </a:xfrm>
        <a:custGeom>
          <a:avLst/>
          <a:gdLst/>
          <a:ahLst/>
          <a:cxnLst/>
          <a:rect l="0" t="0" r="0" b="0"/>
          <a:pathLst>
            <a:path>
              <a:moveTo>
                <a:pt x="375070" y="742129"/>
              </a:moveTo>
              <a:arcTo wR="1863324" hR="1863324" stAng="13019582" swAng="6360837"/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6740279-2775-4604-8A76-C06AE804BE74}">
      <dsp:nvSpPr>
        <dsp:cNvPr id="0" name=""/>
        <dsp:cNvSpPr/>
      </dsp:nvSpPr>
      <dsp:spPr>
        <a:xfrm>
          <a:off x="3727922" y="1568485"/>
          <a:ext cx="3375354" cy="2193980"/>
        </a:xfrm>
        <a:prstGeom prst="roundRect">
          <a:avLst/>
        </a:prstGeom>
        <a:solidFill>
          <a:schemeClr val="accent2">
            <a:hueOff val="-163190"/>
            <a:satOff val="-9432"/>
            <a:lumOff val="12941"/>
            <a:alphaOff val="0"/>
          </a:schemeClr>
        </a:solidFill>
        <a:ln w="1714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4000" kern="1200"/>
            <a:t>Tema 20, Primero Medio</a:t>
          </a:r>
          <a:endParaRPr lang="en-US" sz="4000" kern="1200"/>
        </a:p>
      </dsp:txBody>
      <dsp:txXfrm>
        <a:off x="3835023" y="1675586"/>
        <a:ext cx="3161152" cy="1979778"/>
      </dsp:txXfrm>
    </dsp:sp>
    <dsp:sp modelId="{E1B7F589-7299-49B2-B0E7-4C9B9FC5EC11}">
      <dsp:nvSpPr>
        <dsp:cNvPr id="0" name=""/>
        <dsp:cNvSpPr/>
      </dsp:nvSpPr>
      <dsp:spPr>
        <a:xfrm>
          <a:off x="1688949" y="802151"/>
          <a:ext cx="3726649" cy="3726649"/>
        </a:xfrm>
        <a:custGeom>
          <a:avLst/>
          <a:gdLst/>
          <a:ahLst/>
          <a:cxnLst/>
          <a:rect l="0" t="0" r="0" b="0"/>
          <a:pathLst>
            <a:path>
              <a:moveTo>
                <a:pt x="3351578" y="2984520"/>
              </a:moveTo>
              <a:arcTo wR="1863324" hR="1863324" stAng="2219582" swAng="6360837"/>
            </a:path>
          </a:pathLst>
        </a:custGeom>
        <a:noFill/>
        <a:ln w="9525" cap="flat" cmpd="sng" algn="ctr">
          <a:solidFill>
            <a:schemeClr val="accent2">
              <a:hueOff val="-163190"/>
              <a:satOff val="-9432"/>
              <a:lumOff val="12941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2362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10/12/2023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0865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10/12/2023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05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8662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24779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10/12/2023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14867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10/12/2023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4802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10/12/2023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82598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10/12/2023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18628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10/12/2023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53264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10/12/2023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81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smtClean="0"/>
              <a:pPr/>
              <a:t>10/12/2023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4511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file:///C:\Users\gkma0\OneDrive\Escritorio\Programa%20I%20Medio%20Qu&#237;mica%20p334.pdf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D9041A-4508-9B91-CA7D-F632FACC8D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3467" y="1298448"/>
            <a:ext cx="3685070" cy="3255264"/>
          </a:xfrm>
        </p:spPr>
        <p:txBody>
          <a:bodyPr>
            <a:normAutofit/>
          </a:bodyPr>
          <a:lstStyle/>
          <a:p>
            <a:r>
              <a:rPr lang="es-ES_tradnl" sz="4800"/>
              <a:t>Didáctica y Práctica Pedagógica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220DB1D-495F-3131-B772-9B4F047B94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3467" y="4670246"/>
            <a:ext cx="3685070" cy="914400"/>
          </a:xfrm>
        </p:spPr>
        <p:txBody>
          <a:bodyPr>
            <a:normAutofit fontScale="92500"/>
          </a:bodyPr>
          <a:lstStyle/>
          <a:p>
            <a:r>
              <a:rPr lang="es-ES_tradnl" dirty="0"/>
              <a:t>Prof. Karen Martínez</a:t>
            </a:r>
          </a:p>
          <a:p>
            <a:r>
              <a:rPr lang="es-ES_tradnl"/>
              <a:t>Clase 9 : 12 de octubre de 2023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7902EE2-E5CE-2EB1-6485-234AA00D929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642" r="8641" b="-1"/>
          <a:stretch/>
        </p:blipFill>
        <p:spPr>
          <a:xfrm>
            <a:off x="5120640" y="759599"/>
            <a:ext cx="6367271" cy="5330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0225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Bloques moleculares coloridos">
            <a:extLst>
              <a:ext uri="{FF2B5EF4-FFF2-40B4-BE49-F238E27FC236}">
                <a16:creationId xmlns:a16="http://schemas.microsoft.com/office/drawing/2014/main" id="{F5B194D1-75CE-634E-D143-4E494381E75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9070" r="-1" b="6638"/>
          <a:stretch/>
        </p:blipFill>
        <p:spPr>
          <a:xfrm>
            <a:off x="20" y="-1"/>
            <a:ext cx="12188932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A61C9546-661C-AE0F-457C-39127278D7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1298448"/>
            <a:ext cx="3685070" cy="3255264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sz="5000" spc="-100" dirty="0" err="1"/>
              <a:t>Programas</a:t>
            </a:r>
            <a:r>
              <a:rPr lang="en-US" sz="5000" spc="-100" dirty="0"/>
              <a:t> </a:t>
            </a:r>
            <a:r>
              <a:rPr lang="en-US" sz="5000" spc="-100" dirty="0" err="1"/>
              <a:t>vigentes</a:t>
            </a:r>
            <a:r>
              <a:rPr lang="en-US" sz="5000" spc="-100" dirty="0"/>
              <a:t> , </a:t>
            </a:r>
            <a:r>
              <a:rPr lang="en-US" sz="5000" spc="-100" dirty="0" err="1"/>
              <a:t>estrategias</a:t>
            </a:r>
            <a:r>
              <a:rPr lang="en-US" sz="5000" spc="-100" dirty="0"/>
              <a:t> </a:t>
            </a:r>
            <a:r>
              <a:rPr lang="en-US" sz="5000" spc="-100" dirty="0" err="1"/>
              <a:t>didácticas</a:t>
            </a:r>
            <a:r>
              <a:rPr lang="en-US" sz="5000" spc="-100" dirty="0"/>
              <a:t>, </a:t>
            </a:r>
            <a:r>
              <a:rPr lang="en-US" sz="5000" spc="-100" dirty="0" err="1"/>
              <a:t>actividades</a:t>
            </a:r>
            <a:r>
              <a:rPr lang="en-US" sz="5000" spc="-100" dirty="0"/>
              <a:t> .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E690F5F-D68C-8938-336B-2743C2B874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7" y="4670246"/>
            <a:ext cx="3685070" cy="91440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  <a:hlinkClick r:id="rId3" action="ppaction://hlinkfil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C:\Users\gkma0\OneDrive\Escritorio\Programa I Medio </a:t>
            </a:r>
            <a:r>
              <a:rPr lang="en-US" dirty="0" err="1">
                <a:solidFill>
                  <a:schemeClr val="tx1"/>
                </a:solidFill>
                <a:hlinkClick r:id="rId3" action="ppaction://hlinkfil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Química</a:t>
            </a:r>
            <a:r>
              <a:rPr lang="en-US" dirty="0">
                <a:solidFill>
                  <a:schemeClr val="tx1"/>
                </a:solidFill>
                <a:hlinkClick r:id="rId3" action="ppaction://hlinkfil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p334.pdf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126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A3B0AC2-4AF5-7362-2BC6-41C18A3C1E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/>
              <a:t>Clases simuladas </a:t>
            </a:r>
          </a:p>
        </p:txBody>
      </p:sp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9A1690FF-DE50-050C-36F7-42FED44AF24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05383068"/>
              </p:ext>
            </p:extLst>
          </p:nvPr>
        </p:nvGraphicFramePr>
        <p:xfrm>
          <a:off x="4059935" y="758952"/>
          <a:ext cx="7104549" cy="53309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34409611"/>
      </p:ext>
    </p:extLst>
  </p:cSld>
  <p:clrMapOvr>
    <a:masterClrMapping/>
  </p:clrMapOvr>
</p:sld>
</file>

<file path=ppt/theme/theme1.xml><?xml version="1.0" encoding="utf-8"?>
<a:theme xmlns:a="http://schemas.openxmlformats.org/drawingml/2006/main" name="Marco">
  <a:themeElements>
    <a:clrScheme name="Marco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Marco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Marco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39D77354-939E-4A26-AE51-B3F9618B14B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TM03457475[[fn=Marco]]</Template>
  <TotalTime>14</TotalTime>
  <Words>53</Words>
  <Application>Microsoft Office PowerPoint</Application>
  <PresentationFormat>Panorámica</PresentationFormat>
  <Paragraphs>8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6" baseType="lpstr">
      <vt:lpstr>Corbel</vt:lpstr>
      <vt:lpstr>Wingdings 2</vt:lpstr>
      <vt:lpstr>Marco</vt:lpstr>
      <vt:lpstr>Didáctica y Práctica Pedagógica </vt:lpstr>
      <vt:lpstr>Programas vigentes , estrategias didácticas, actividades .</vt:lpstr>
      <vt:lpstr>Clases simuladas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Didáctica y Práctica Pedagógica </dc:title>
  <dc:creator>Karen Martínez</dc:creator>
  <cp:lastModifiedBy>Karen Martínez</cp:lastModifiedBy>
  <cp:revision>5</cp:revision>
  <dcterms:created xsi:type="dcterms:W3CDTF">2023-10-09T12:49:26Z</dcterms:created>
  <dcterms:modified xsi:type="dcterms:W3CDTF">2023-10-12T21:49:46Z</dcterms:modified>
</cp:coreProperties>
</file>