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kcEBG_xp0?feature=shared" TargetMode="External"/><Relationship Id="rId2" Type="http://schemas.openxmlformats.org/officeDocument/2006/relationships/hyperlink" Target="recursos%20did&#225;cticos%20en%20el%20proceso%20de%20ense&#241;anz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-xnpG9wMoc?feature=shar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C9AAA2-2BA2-90E6-C882-02821813C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5292729" cy="2823880"/>
          </a:xfrm>
        </p:spPr>
        <p:txBody>
          <a:bodyPr>
            <a:normAutofit/>
          </a:bodyPr>
          <a:lstStyle/>
          <a:p>
            <a:r>
              <a:rPr lang="es-ES_tradnl" sz="4800" dirty="0">
                <a:solidFill>
                  <a:srgbClr val="262626"/>
                </a:solidFill>
              </a:rPr>
              <a:t>Didáctica de la Química y Práctica Pedagógica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2C4183-E726-F240-7FA0-A161F07A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21  de septiembre de 2023</a:t>
            </a:r>
          </a:p>
        </p:txBody>
      </p:sp>
      <p:pic>
        <p:nvPicPr>
          <p:cNvPr id="7" name="Graphic 6" descr="Matraz">
            <a:extLst>
              <a:ext uri="{FF2B5EF4-FFF2-40B4-BE49-F238E27FC236}">
                <a16:creationId xmlns:a16="http://schemas.microsoft.com/office/drawing/2014/main" id="{84ED2D99-A810-1BB0-E583-B14E7CC82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6145" y="2611345"/>
            <a:ext cx="3021832" cy="302183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40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8C372-5CA9-EB67-BDAD-E2EB9364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Hoy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703DD-187B-5D75-2954-D0D38A61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56" y="2695478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+mj-lt"/>
              </a:rPr>
              <a:t>I. ¿Qué es un recurso pedagógico? 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material audiovisual, medios didácticos informáticos, soportes físicos y otros, que van a proporcionar al profesor/a ayuda para desarrollar su clase.</a:t>
            </a:r>
          </a:p>
          <a:p>
            <a:r>
              <a:rPr lang="es-ES" sz="2800" dirty="0">
                <a:solidFill>
                  <a:srgbClr val="000000"/>
                </a:solidFill>
                <a:latin typeface="+mj-lt"/>
              </a:rPr>
              <a:t>Lectura: </a:t>
            </a:r>
            <a:r>
              <a:rPr lang="es-ES" sz="2800" dirty="0">
                <a:solidFill>
                  <a:srgbClr val="000000"/>
                </a:solidFill>
                <a:latin typeface="+mj-lt"/>
                <a:hlinkClick r:id="rId2" action="ppaction://hlinkfile"/>
              </a:rPr>
              <a:t>recursos didácticos en el proceso de enseñanza.pdf</a:t>
            </a: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r>
              <a:rPr lang="es-ES" sz="2800" dirty="0">
                <a:solidFill>
                  <a:srgbClr val="000000"/>
                </a:solidFill>
                <a:latin typeface="+mj-lt"/>
                <a:hlinkClick r:id="rId3"/>
              </a:rPr>
              <a:t>https://youtu.be/_kkcEBG_xp0?feature=shared</a:t>
            </a:r>
            <a:endParaRPr lang="es-ES" sz="28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s-ES_trad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18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3675D-E24A-F541-944A-237EFB4A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F908A-F518-1312-43D1-0AAD0EC9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2. ¿Cuáles son las Fases de una clase?</a:t>
            </a:r>
          </a:p>
          <a:p>
            <a:pPr marL="0" indent="0">
              <a:buNone/>
            </a:pPr>
            <a:r>
              <a:rPr lang="es-ES_tradnl" dirty="0">
                <a:hlinkClick r:id="rId2"/>
              </a:rPr>
              <a:t>h</a:t>
            </a:r>
            <a:r>
              <a:rPr lang="es-ES_tradnl" dirty="0">
                <a:hlinkClick r:id="rId2"/>
              </a:rPr>
              <a:t>ttps://youtu.be/q-xnpG9wMoc?feature=shared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3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3220A-54EF-DBDE-1EA8-941F25D2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AF48E1-290D-BB1A-4A35-CFEAB7ED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3. Planificación de una clase</a:t>
            </a:r>
          </a:p>
          <a:p>
            <a:r>
              <a:rPr lang="es-ES_tradnl" dirty="0"/>
              <a:t>4. Planificación de una Unidad Didáctica</a:t>
            </a:r>
          </a:p>
        </p:txBody>
      </p:sp>
    </p:spTree>
    <p:extLst>
      <p:ext uri="{BB962C8B-B14F-4D97-AF65-F5344CB8AC3E}">
        <p14:creationId xmlns:p14="http://schemas.microsoft.com/office/powerpoint/2010/main" val="62762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EA9F5-C177-8D8F-C620-ED0151BE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Planificar una hora </a:t>
            </a:r>
            <a:r>
              <a:rPr lang="es-ES_tradnl"/>
              <a:t>de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944AF5-6BEF-4706-28A7-36F5EB9CC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1802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113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Didáctica de la Química y Práctica Pedagógica </vt:lpstr>
      <vt:lpstr>Hoy</vt:lpstr>
      <vt:lpstr> </vt:lpstr>
      <vt:lpstr>Presentación de PowerPoint</vt:lpstr>
      <vt:lpstr>Planificar una hora de clase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</dc:title>
  <dc:creator>Karen Martínez</dc:creator>
  <cp:lastModifiedBy>Karen Martínez</cp:lastModifiedBy>
  <cp:revision>5</cp:revision>
  <dcterms:created xsi:type="dcterms:W3CDTF">2023-05-22T00:39:30Z</dcterms:created>
  <dcterms:modified xsi:type="dcterms:W3CDTF">2023-09-20T20:21:47Z</dcterms:modified>
</cp:coreProperties>
</file>