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AC9AAA2-2BA2-90E6-C882-02821813C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8" y="982132"/>
            <a:ext cx="5292729" cy="2823880"/>
          </a:xfrm>
        </p:spPr>
        <p:txBody>
          <a:bodyPr>
            <a:normAutofit/>
          </a:bodyPr>
          <a:lstStyle/>
          <a:p>
            <a:r>
              <a:rPr lang="es-ES_tradnl" sz="4800" dirty="0">
                <a:solidFill>
                  <a:srgbClr val="262626"/>
                </a:solidFill>
              </a:rPr>
              <a:t>Didáctica de la Química y Práctica Pedagógica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2C4183-E726-F240-7FA0-A161F07AF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8" y="4076944"/>
            <a:ext cx="4094017" cy="1679620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000000"/>
                </a:solidFill>
              </a:rPr>
              <a:t>7  de septiembre de 2023</a:t>
            </a:r>
          </a:p>
        </p:txBody>
      </p:sp>
      <p:pic>
        <p:nvPicPr>
          <p:cNvPr id="7" name="Graphic 6" descr="Matraz">
            <a:extLst>
              <a:ext uri="{FF2B5EF4-FFF2-40B4-BE49-F238E27FC236}">
                <a16:creationId xmlns:a16="http://schemas.microsoft.com/office/drawing/2014/main" id="{84ED2D99-A810-1BB0-E583-B14E7CC82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6145" y="2611345"/>
            <a:ext cx="3021832" cy="3021832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406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8C372-5CA9-EB67-BDAD-E2EB9364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Actividades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B703DD-187B-5D75-2954-D0D38A61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656" y="2695478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000000"/>
                </a:solidFill>
                <a:latin typeface="+mj-lt"/>
              </a:rPr>
              <a:t>Lecturas :</a:t>
            </a:r>
          </a:p>
          <a:p>
            <a:r>
              <a:rPr lang="es-ES" sz="2800" dirty="0">
                <a:solidFill>
                  <a:srgbClr val="000000"/>
                </a:solidFill>
                <a:latin typeface="+mj-lt"/>
              </a:rPr>
              <a:t>“Contextualizar y modelizar”</a:t>
            </a:r>
          </a:p>
          <a:p>
            <a:r>
              <a:rPr lang="es-ES" sz="2800" dirty="0">
                <a:solidFill>
                  <a:srgbClr val="000000"/>
                </a:solidFill>
                <a:latin typeface="+mj-lt"/>
              </a:rPr>
              <a:t>“Modelos y modelización en Ciencias”</a:t>
            </a:r>
          </a:p>
          <a:p>
            <a:r>
              <a:rPr lang="es-ES" sz="2800" dirty="0">
                <a:solidFill>
                  <a:srgbClr val="000000"/>
                </a:solidFill>
                <a:latin typeface="+mj-lt"/>
              </a:rPr>
              <a:t>“Desarrollando la competencia de modelización mediante el uso </a:t>
            </a:r>
          </a:p>
          <a:p>
            <a:pPr marL="0" indent="0">
              <a:buNone/>
            </a:pPr>
            <a:r>
              <a:rPr lang="es-ES" sz="2800" dirty="0">
                <a:solidFill>
                  <a:srgbClr val="000000"/>
                </a:solidFill>
                <a:latin typeface="+mj-lt"/>
              </a:rPr>
              <a:t>     y aplicación de analogías en torno al cambio químico”.</a:t>
            </a:r>
          </a:p>
          <a:p>
            <a:pPr marL="0" indent="0">
              <a:buNone/>
            </a:pPr>
            <a:endParaRPr lang="es-ES" sz="2800" dirty="0">
              <a:solidFill>
                <a:srgbClr val="000000"/>
              </a:solidFill>
              <a:latin typeface="+mj-lt"/>
            </a:endParaRPr>
          </a:p>
          <a:p>
            <a:endParaRPr lang="es-ES" sz="28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es-ES_tradn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218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3675D-E24A-F541-944A-237EFB4A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Actividades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F908A-F518-1312-43D1-0AAD0EC93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/>
              <a:t>I. En grupos pequeños, de no más de tres estudiantes, responder las siguientes preguntas a partir de las lecturas sugeridas:</a:t>
            </a:r>
          </a:p>
          <a:p>
            <a:pPr marL="457200" indent="-457200">
              <a:buAutoNum type="arabicPeriod"/>
            </a:pPr>
            <a:r>
              <a:rPr lang="es-ES_tradnl" dirty="0"/>
              <a:t>Comente qué relevancia la asigna a “contextualizar” la enseñanza de la Química. Cómo lo haría, de ejemplos.</a:t>
            </a:r>
          </a:p>
          <a:p>
            <a:pPr marL="457200" indent="-457200">
              <a:buAutoNum type="arabicPeriod"/>
            </a:pPr>
            <a:r>
              <a:rPr lang="es-ES_tradnl" dirty="0"/>
              <a:t>Explique de qué manera la “modelización” contribuye a la enseñanza de la Química.</a:t>
            </a:r>
          </a:p>
          <a:p>
            <a:pPr marL="457200" indent="-457200">
              <a:buAutoNum type="arabicPeriod"/>
            </a:pPr>
            <a:r>
              <a:rPr lang="es-ES_tradnl" dirty="0"/>
              <a:t>Comente de acuerdo al documento sobre “ideas previas”, cómo se podrían trabajar, dichas ideas en una clase de Química.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735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3220A-54EF-DBDE-1EA8-941F25D2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AF48E1-290D-BB1A-4A35-CFEAB7EDD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II. 1. Escoger un OA de primero o segundo medio.</a:t>
            </a:r>
          </a:p>
          <a:p>
            <a:r>
              <a:rPr lang="es-ES_tradnl" dirty="0"/>
              <a:t>2. Proponer un objetivo para una clase y una actividad para ese objetivo que contenga alguna de las estrategias didácticas propuestas en las lecturas de hoy.</a:t>
            </a:r>
          </a:p>
          <a:p>
            <a:r>
              <a:rPr lang="es-ES_tradnl" dirty="0"/>
              <a:t>3. Presentar al curso.</a:t>
            </a:r>
          </a:p>
          <a:p>
            <a:r>
              <a:rPr lang="es-ES_tradnl" dirty="0"/>
              <a:t>III. Tomar fecha para simulación de clase. ( Actividad en duplas)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2762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EA9F5-C177-8D8F-C620-ED0151BE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944AF5-6BEF-4706-28A7-36F5EB9CC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1802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194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Didáctica de la Química y Práctica Pedagógica </vt:lpstr>
      <vt:lpstr>Actividades</vt:lpstr>
      <vt:lpstr>Actividades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Didáctica de la Química</dc:title>
  <dc:creator>Karen Martínez</dc:creator>
  <cp:lastModifiedBy>Karen Martínez</cp:lastModifiedBy>
  <cp:revision>4</cp:revision>
  <dcterms:created xsi:type="dcterms:W3CDTF">2023-05-22T00:39:30Z</dcterms:created>
  <dcterms:modified xsi:type="dcterms:W3CDTF">2023-09-05T19:26:07Z</dcterms:modified>
</cp:coreProperties>
</file>