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92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057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52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032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377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897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6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55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92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45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66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8/30/2023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26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BA05C2-31D1-72C0-60C0-530AD2831E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2594679"/>
          </a:xfrm>
        </p:spPr>
        <p:txBody>
          <a:bodyPr>
            <a:normAutofit/>
          </a:bodyPr>
          <a:lstStyle/>
          <a:p>
            <a:r>
              <a:rPr lang="es-ES" sz="4400" dirty="0">
                <a:solidFill>
                  <a:schemeClr val="tx1"/>
                </a:solidFill>
              </a:rPr>
              <a:t>Didáctica de la Química y Práctica Pedagógica</a:t>
            </a:r>
            <a:endParaRPr lang="es-ES_tradnl" sz="4400" dirty="0">
              <a:solidFill>
                <a:schemeClr val="tx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BD4F32-9BF8-303B-5625-3A467F4294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087091"/>
            <a:ext cx="7315200" cy="1497555"/>
          </a:xfrm>
        </p:spPr>
        <p:txBody>
          <a:bodyPr>
            <a:normAutofit/>
          </a:bodyPr>
          <a:lstStyle/>
          <a:p>
            <a:r>
              <a:rPr lang="es-ES_tradnl" dirty="0" err="1">
                <a:solidFill>
                  <a:schemeClr val="tx1"/>
                </a:solidFill>
              </a:rPr>
              <a:t>Prof</a:t>
            </a:r>
            <a:r>
              <a:rPr lang="es-ES_tradnl" dirty="0">
                <a:solidFill>
                  <a:schemeClr val="tx1"/>
                </a:solidFill>
              </a:rPr>
              <a:t> Karen Martínez</a:t>
            </a:r>
          </a:p>
          <a:p>
            <a:r>
              <a:rPr lang="es-ES_tradnl" dirty="0">
                <a:solidFill>
                  <a:schemeClr val="tx1"/>
                </a:solidFill>
              </a:rPr>
              <a:t>Clase 4</a:t>
            </a:r>
          </a:p>
          <a:p>
            <a:r>
              <a:rPr lang="es-ES_tradnl" dirty="0">
                <a:solidFill>
                  <a:schemeClr val="tx1"/>
                </a:solidFill>
              </a:rPr>
              <a:t>31 de agosto de 2023</a:t>
            </a:r>
          </a:p>
        </p:txBody>
      </p:sp>
    </p:spTree>
    <p:extLst>
      <p:ext uri="{BB962C8B-B14F-4D97-AF65-F5344CB8AC3E}">
        <p14:creationId xmlns:p14="http://schemas.microsoft.com/office/powerpoint/2010/main" val="2699021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2876E-5B22-33EA-6044-29830BC0E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/>
                </a:solidFill>
              </a:rPr>
              <a:t>Lecturas de hoy 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9F326F-28B2-EE74-A7D1-6693B2BA8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/>
              <a:t>Química: ¿Quién eres, a dónde vas y cómo te alcanzamos? </a:t>
            </a:r>
            <a:r>
              <a:rPr lang="es-ES" dirty="0" err="1"/>
              <a:t>V.Talanquer</a:t>
            </a:r>
            <a:endParaRPr lang="es-ES" dirty="0"/>
          </a:p>
          <a:p>
            <a:r>
              <a:rPr lang="es-ES" dirty="0"/>
              <a:t>“La naturaleza de la Química” . J. Chamizo</a:t>
            </a:r>
          </a:p>
          <a:p>
            <a:r>
              <a:rPr lang="es-ES" dirty="0"/>
              <a:t>“La indagación científica como enfoque pedagógico” C. González. </a:t>
            </a:r>
          </a:p>
          <a:p>
            <a:r>
              <a:rPr lang="es-ES" dirty="0"/>
              <a:t>¨Aprendizaje de las ciencias por indagación, e-learning con alumnos de secundaria y universitarios. Dos realidades distintas, un nexo común y un argumento diferenciador¨. </a:t>
            </a:r>
            <a:r>
              <a:rPr lang="es-ES" dirty="0" err="1"/>
              <a:t>J.Alvarez</a:t>
            </a:r>
            <a:r>
              <a:rPr lang="es-ES" dirty="0"/>
              <a:t>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10788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F27D7D-CCAD-A0AE-9EA3-D1E9E072A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" y="1142999"/>
            <a:ext cx="3138332" cy="4274127"/>
          </a:xfrm>
        </p:spPr>
        <p:txBody>
          <a:bodyPr>
            <a:normAutofit/>
          </a:bodyPr>
          <a:lstStyle/>
          <a:p>
            <a:r>
              <a:rPr lang="es-ES_tradnl" dirty="0">
                <a:solidFill>
                  <a:schemeClr val="tx1"/>
                </a:solidFill>
              </a:rPr>
              <a:t>1. Análisis grupal.</a:t>
            </a:r>
            <a:br>
              <a:rPr lang="es-ES_tradnl" dirty="0">
                <a:solidFill>
                  <a:schemeClr val="tx1"/>
                </a:solidFill>
              </a:rPr>
            </a:br>
            <a:br>
              <a:rPr lang="es-ES_tradnl" dirty="0">
                <a:solidFill>
                  <a:schemeClr val="tx1"/>
                </a:solidFill>
              </a:rPr>
            </a:br>
            <a:br>
              <a:rPr lang="es-ES_tradnl" dirty="0">
                <a:solidFill>
                  <a:schemeClr val="tx1"/>
                </a:solidFill>
              </a:rPr>
            </a:br>
            <a:r>
              <a:rPr lang="es-ES_tradnl" dirty="0">
                <a:solidFill>
                  <a:schemeClr val="tx1"/>
                </a:solidFill>
              </a:rPr>
              <a:t>2. Trabajo en los recursos pedagógicos.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C6F654-85CD-9250-F2DB-041924EA4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En pequeños grupos:  </a:t>
            </a:r>
            <a:br>
              <a:rPr lang="es-ES" dirty="0"/>
            </a:br>
            <a:r>
              <a:rPr lang="es-ES" dirty="0"/>
              <a:t>1. Analizar las lecturas propuestas y explicar cómo esas lecturas le /les contribuye/n a  optimizar  su modelo mental sobre la enseñanza de la Química.</a:t>
            </a:r>
            <a:endParaRPr lang="es-ES_tradn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A5587D-72D8-7800-DDB1-55F444F3B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18875760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23</TotalTime>
  <Words>142</Words>
  <Application>Microsoft Office PowerPoint</Application>
  <PresentationFormat>Panorámica</PresentationFormat>
  <Paragraphs>12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Corbel</vt:lpstr>
      <vt:lpstr>Wingdings 2</vt:lpstr>
      <vt:lpstr>Marco</vt:lpstr>
      <vt:lpstr>Didáctica de la Química y Práctica Pedagógica</vt:lpstr>
      <vt:lpstr>Lecturas de hoy …</vt:lpstr>
      <vt:lpstr>1. Análisis grupal.   2. Trabajo en los recursos pedagógicos.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Didáctica de la Química y Práctica Pedagógica</dc:title>
  <dc:creator>Karen Martínez</dc:creator>
  <cp:lastModifiedBy>Karen Martínez</cp:lastModifiedBy>
  <cp:revision>2</cp:revision>
  <dcterms:created xsi:type="dcterms:W3CDTF">2023-08-30T20:42:40Z</dcterms:created>
  <dcterms:modified xsi:type="dcterms:W3CDTF">2023-08-30T21:07:51Z</dcterms:modified>
</cp:coreProperties>
</file>