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9" r:id="rId4"/>
    <p:sldId id="263" r:id="rId5"/>
    <p:sldId id="260" r:id="rId6"/>
    <p:sldId id="261" r:id="rId7"/>
    <p:sldId id="262" r:id="rId8"/>
    <p:sldId id="264" r:id="rId9"/>
    <p:sldId id="265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formato_de_registro_etnografico.doc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933D06-553C-0C47-E184-4A12F5E8D3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/>
              <a:t>Didáctica de la Química y Práctica pedagógica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0EAA901-C296-E40A-FA9D-D5FCC7F145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_tradnl" dirty="0"/>
              <a:t>Profesora Karen Martínez</a:t>
            </a:r>
          </a:p>
          <a:p>
            <a:r>
              <a:rPr lang="es-ES_tradnl" dirty="0"/>
              <a:t>5 de octubre  de 2023</a:t>
            </a:r>
          </a:p>
        </p:txBody>
      </p:sp>
    </p:spTree>
    <p:extLst>
      <p:ext uri="{BB962C8B-B14F-4D97-AF65-F5344CB8AC3E}">
        <p14:creationId xmlns:p14="http://schemas.microsoft.com/office/powerpoint/2010/main" val="3360989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A5DA4F-2EBC-DC3F-2012-C56E14A68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Formatos de registro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1938F2-F2D3-6824-E1DA-6B22BE325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153412"/>
            <a:ext cx="7729728" cy="392873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s-ES" dirty="0"/>
          </a:p>
          <a:p>
            <a:r>
              <a:rPr lang="es-ES" dirty="0"/>
              <a:t>Notas al vuelo: pocas palabras para reconstruir el asunto observado después.</a:t>
            </a:r>
          </a:p>
          <a:p>
            <a:r>
              <a:rPr lang="es-ES" dirty="0"/>
              <a:t>Notas de campo: notas descriptivas y narrativas del etnógrafo. Las notas de campo constituyen un género narrativo específico caracterizado de manera predominantemente por su estilo descriptivo y narrativo, describen situaciones y narran acciones.</a:t>
            </a:r>
          </a:p>
          <a:p>
            <a:r>
              <a:rPr lang="es-ES" dirty="0"/>
              <a:t>Registros de campo: transcripciones de entrevistas, cuestionarios y otro tipo de registros empíricos.</a:t>
            </a:r>
          </a:p>
          <a:p>
            <a:r>
              <a:rPr lang="es-ES" dirty="0"/>
              <a:t>Textos (habitual en etnografía digital)</a:t>
            </a:r>
          </a:p>
          <a:p>
            <a:r>
              <a:rPr lang="es-ES" dirty="0"/>
              <a:t>Diarios personales.</a:t>
            </a:r>
          </a:p>
          <a:p>
            <a:r>
              <a:rPr lang="es-ES" dirty="0"/>
              <a:t>Otros: cartas, informes, etc.</a:t>
            </a:r>
          </a:p>
          <a:p>
            <a:r>
              <a:rPr lang="es-ES" dirty="0"/>
              <a:t>Depende de dónde se pone la atención las notas son diferentes, según el contexto, las personas o caracterización del personaje, y la acción, lo que está pasando.</a:t>
            </a:r>
          </a:p>
          <a:p>
            <a:r>
              <a:rPr lang="es-ES" dirty="0"/>
              <a:t>Descripción de situaciones (desde el contexto del espacio dónde nos situamos o el desarrollo de la acción)</a:t>
            </a:r>
          </a:p>
          <a:p>
            <a:r>
              <a:rPr lang="es-ES" dirty="0"/>
              <a:t>Transcripción de diálogos</a:t>
            </a:r>
          </a:p>
          <a:p>
            <a:r>
              <a:rPr lang="es-ES" dirty="0"/>
              <a:t>Caracterización de personas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457016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86319D-9338-080A-4743-6866F859E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Actividades a desarrollar durante su práctica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C8F7E3D-12BE-1917-2979-6FB5E8E4B6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Desarrollar un proceso de acercamiento a su rol profesional, a la observación, análisis y reflexión teórico/práctico, tanto de la vinculación docente-estudiante para el aprendizaje, como de clases de su especialidad..</a:t>
            </a:r>
          </a:p>
          <a:p>
            <a:r>
              <a:rPr lang="es-ES" dirty="0"/>
              <a:t> Desarrollar una observación participante en aula de ciencias; prestar apoyo puntual a tareas docentes en ciencias (ej. preparación de material, intervenciones acotadas, etc.).</a:t>
            </a:r>
          </a:p>
          <a:p>
            <a:r>
              <a:rPr lang="es-ES" dirty="0"/>
              <a:t>Realizar una entrevista con profesor(a) guía de ciencias y eventualmente con estudiantes en los cursos observados, así como una recopilación de documentación en el contexto escolar.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583087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5861C9-3D63-2413-8A3A-522DB1254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¿Qué observar?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C24FF1-7C6D-2A74-CAE3-867058EB8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El Contexto escolar: la institución escolar, la cultura escolar, la cultura didáctica y evaluativa. El curso asignado.</a:t>
            </a:r>
          </a:p>
          <a:p>
            <a:r>
              <a:rPr lang="es-ES" dirty="0"/>
              <a:t>Observación del aula: a los estudiantes y sus interacciones. </a:t>
            </a:r>
          </a:p>
          <a:p>
            <a:r>
              <a:rPr lang="es-ES" dirty="0"/>
              <a:t>El modelo pedagógico del Profesor/a Guía, (datos, notas de campo, entrevista, otros…). </a:t>
            </a:r>
          </a:p>
          <a:p>
            <a:r>
              <a:rPr lang="es-ES" dirty="0"/>
              <a:t>Incorporar reflexiones y cuestionamientos en el modelo pedagógico del Profesor/a Guía, basados en los fundamentos empíricos o posibles evidencias recopiladas * (datos, notas de campo, entrevista, otros…) con los fundamentos teóricos a partir de referentes teóricos didácticos y evaluativos consultados.</a:t>
            </a:r>
          </a:p>
          <a:p>
            <a:endParaRPr lang="es-ES" dirty="0"/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466285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38510D-4A21-A699-4FAB-FE4B2638B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Registro etnográfico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98DA7A-3666-F2CB-5189-7F21E09DE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/>
              <a:t>Un estudio etnográfico es una investigación centrada en un grupo de personas en su propio entorno durante un tiempo determinado mediante el uso de métodos como la observación participante y las entrevistas cara a cara.</a:t>
            </a:r>
          </a:p>
          <a:p>
            <a:r>
              <a:rPr lang="es-ES_tradnl" dirty="0">
                <a:hlinkClick r:id="rId2" action="ppaction://hlinkfile"/>
              </a:rPr>
              <a:t>formato_de_registro_etnografico.docx</a:t>
            </a:r>
            <a:endParaRPr lang="es-ES_tradnl" dirty="0"/>
          </a:p>
          <a:p>
            <a:r>
              <a:rPr lang="es-ES" dirty="0"/>
              <a:t>La observación participante va siempre acompañada de una singular práctica de escritura: las notas de campo. A través de la escritura de las notas de campo el etnógrafo inscribe la experiencia (propia y ajena) de una manera sistemática, detallada y prolongada en el tiempo</a:t>
            </a:r>
          </a:p>
          <a:p>
            <a:r>
              <a:rPr lang="es-ES_tradnl" dirty="0"/>
              <a:t>Entrevista</a:t>
            </a:r>
          </a:p>
          <a:p>
            <a:r>
              <a:rPr lang="es-ES_tradnl" dirty="0"/>
              <a:t>Encuesta</a:t>
            </a:r>
          </a:p>
          <a:p>
            <a:r>
              <a:rPr lang="es-ES_tradnl" dirty="0" err="1"/>
              <a:t>Bitácoras,etc</a:t>
            </a:r>
            <a:r>
              <a:rPr lang="es-ES_tradnl" dirty="0"/>
              <a:t>.</a:t>
            </a: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79872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47D719-08BD-6EE1-3584-534A639DB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Notas de campo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0B06F8-128D-C3DE-5838-F285808D6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6509" y="2153412"/>
            <a:ext cx="9047018" cy="419197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ES" dirty="0"/>
          </a:p>
          <a:p>
            <a:r>
              <a:rPr lang="es-ES" dirty="0"/>
              <a:t>Registro de los acontecimientos que ocurren en una actividad, como una   clase,   una   evaluación,   una   entrevista   médico-­‐ paciente o una sesión de trabajo grupal. </a:t>
            </a:r>
          </a:p>
          <a:p>
            <a:endParaRPr lang="es-ES" dirty="0"/>
          </a:p>
          <a:p>
            <a:r>
              <a:rPr lang="es-ES" dirty="0"/>
              <a:t>Permite al observador escriturar aquello que considera importante y que su memoria podría olvidar. </a:t>
            </a:r>
          </a:p>
          <a:p>
            <a:endParaRPr lang="es-ES" dirty="0"/>
          </a:p>
          <a:p>
            <a:r>
              <a:rPr lang="es-ES" dirty="0"/>
              <a:t>Se pueden registrar datos, tales como: hora del evento, una breve descripción de las características del evento y una interpretación (o comentarios) del observador   acerca de los hechos registrados.</a:t>
            </a:r>
          </a:p>
          <a:p>
            <a:br>
              <a:rPr lang="es-ES" dirty="0"/>
            </a:b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327748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1E3A8E-EFF5-BEAD-EB1A-5F62E56BF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¿QUÉ SE RECOMIENDA PARA CONSTRUIRLAS?</a:t>
            </a: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5D150D5-8B23-46F9-AF38-0D61C3BA0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9295846" cy="38043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/>
              <a:t> </a:t>
            </a:r>
          </a:p>
          <a:p>
            <a:pPr marL="0" indent="0">
              <a:buNone/>
            </a:pPr>
            <a:r>
              <a:rPr lang="es-ES" dirty="0"/>
              <a:t>Para una correcta elaboración de las notas de campo, es preciso que el/la observador/a:</a:t>
            </a:r>
          </a:p>
          <a:p>
            <a:endParaRPr lang="es-ES" dirty="0"/>
          </a:p>
          <a:p>
            <a:r>
              <a:rPr lang="es-ES" dirty="0"/>
              <a:t>Realice  una  contextualización  espacio-­‐temporal de lo que quiere observar o investigar; y</a:t>
            </a:r>
          </a:p>
          <a:p>
            <a:pPr marL="0" indent="0">
              <a:buNone/>
            </a:pPr>
            <a:r>
              <a:rPr lang="es-ES" dirty="0"/>
              <a:t> </a:t>
            </a:r>
          </a:p>
          <a:p>
            <a:r>
              <a:rPr lang="es-ES" dirty="0"/>
              <a:t>Diferencie entre el registro fiel de lo observado (descripción objetiva) y las observaciones y comentarios que van surgiendo en el curso de la redacción (valoración).</a:t>
            </a: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686868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DF76CE-2E76-8D38-EEF5-5681C74BE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Ejemplo</a:t>
            </a:r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A1482430-9E5E-A584-4BE5-0DA1153977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4182" y="2893774"/>
            <a:ext cx="11827345" cy="3964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777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0EEB5B-F053-4C58-B4C9-6290D4445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OBSERVACIÓN-Observación Participante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36DA3E-A79E-6C68-6260-C78061064C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ES" dirty="0"/>
          </a:p>
          <a:p>
            <a:r>
              <a:rPr lang="es-ES" dirty="0"/>
              <a:t>La observación común puede transformarse en una técnica de investigación muy interesante. Para que se constituya en una técnica esta debe ser: </a:t>
            </a:r>
          </a:p>
          <a:p>
            <a:r>
              <a:rPr lang="es-ES" dirty="0"/>
              <a:t>a) Orientada y enfocada a un objetivo de investigación.</a:t>
            </a:r>
          </a:p>
          <a:p>
            <a:r>
              <a:rPr lang="es-ES" dirty="0"/>
              <a:t>b)Planificada de acuerdo a fases, lugares, y aspectos que se desee conocer.</a:t>
            </a:r>
          </a:p>
          <a:p>
            <a:r>
              <a:rPr lang="es-ES" dirty="0"/>
              <a:t>c) Controlada y relacionada con algunos elementos de la investigación y </a:t>
            </a:r>
          </a:p>
          <a:p>
            <a:r>
              <a:rPr lang="es-ES" dirty="0"/>
              <a:t>d) Someterla a controles de veracidad, precisión y fiabilidad.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657258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514127-27AA-2CD8-2640-6B475F808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Observación Participante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6C1912-31AB-BD87-DAE0-2259A14DF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/>
              <a:t>Una técnica en la que el investigador se adentra en un grupo social determinado: </a:t>
            </a:r>
          </a:p>
          <a:p>
            <a:r>
              <a:rPr lang="es-ES" dirty="0"/>
              <a:t>a) de forma directa.</a:t>
            </a:r>
          </a:p>
          <a:p>
            <a:r>
              <a:rPr lang="es-ES" dirty="0"/>
              <a:t>b) durante un período de tiempo relativamente largo.</a:t>
            </a:r>
          </a:p>
          <a:p>
            <a:r>
              <a:rPr lang="es-ES" dirty="0"/>
              <a:t>c) en su medio natural.</a:t>
            </a:r>
          </a:p>
          <a:p>
            <a:r>
              <a:rPr lang="es-ES" dirty="0"/>
              <a:t>d) estableciendo una interacción personal con sus miembros y, </a:t>
            </a:r>
          </a:p>
          <a:p>
            <a:r>
              <a:rPr lang="es-ES" dirty="0"/>
              <a:t>e) para describir sus acciones y comprender, mediante un proceso de identificación, sus motivaciones </a:t>
            </a:r>
          </a:p>
          <a:p>
            <a:r>
              <a:rPr lang="es-ES" dirty="0"/>
              <a:t>(</a:t>
            </a:r>
            <a:r>
              <a:rPr lang="es-ES" dirty="0" err="1"/>
              <a:t>Corbetta</a:t>
            </a:r>
            <a:r>
              <a:rPr lang="es-ES" dirty="0"/>
              <a:t>, 2007: 305)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5211293"/>
      </p:ext>
    </p:extLst>
  </p:cSld>
  <p:clrMapOvr>
    <a:masterClrMapping/>
  </p:clrMapOvr>
</p:sld>
</file>

<file path=ppt/theme/theme1.xml><?xml version="1.0" encoding="utf-8"?>
<a:theme xmlns:a="http://schemas.openxmlformats.org/drawingml/2006/main" name="Paquet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126</TotalTime>
  <Words>781</Words>
  <Application>Microsoft Office PowerPoint</Application>
  <PresentationFormat>Panorámica</PresentationFormat>
  <Paragraphs>62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Paquete</vt:lpstr>
      <vt:lpstr>Didáctica de la Química y Práctica pedagógica</vt:lpstr>
      <vt:lpstr>Actividades a desarrollar durante su práctica </vt:lpstr>
      <vt:lpstr>¿Qué observar?</vt:lpstr>
      <vt:lpstr>Registro etnográfico</vt:lpstr>
      <vt:lpstr>Notas de campo</vt:lpstr>
      <vt:lpstr>¿QUÉ SE RECOMIENDA PARA CONSTRUIRLAS?</vt:lpstr>
      <vt:lpstr>Ejemplo</vt:lpstr>
      <vt:lpstr>OBSERVACIÓN-Observación Participante</vt:lpstr>
      <vt:lpstr>Observación Participante</vt:lpstr>
      <vt:lpstr>Formatos de registro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Didáctica de la Química y Práctica pedagógica</dc:title>
  <dc:creator>Karen Martínez</dc:creator>
  <cp:lastModifiedBy>Karen Martínez</cp:lastModifiedBy>
  <cp:revision>9</cp:revision>
  <dcterms:created xsi:type="dcterms:W3CDTF">2023-10-05T00:33:03Z</dcterms:created>
  <dcterms:modified xsi:type="dcterms:W3CDTF">2023-10-05T11:30:21Z</dcterms:modified>
</cp:coreProperties>
</file>