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3092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68546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7404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8379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6731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952306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1230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6171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1236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98674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0917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90514-C927-46C0-8AC6-958D5041348B}" type="datetimeFigureOut">
              <a:rPr lang="es-MX" smtClean="0"/>
              <a:t>21/08/2023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C1E708-B228-48D4-A6E7-6FCEDCC94FF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1103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081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39" b="605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41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34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15" b="496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06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" r="2573"/>
          <a:stretch/>
        </p:blipFill>
        <p:spPr>
          <a:xfrm rot="16200000">
            <a:off x="2667001" y="-2667001"/>
            <a:ext cx="6858001" cy="121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4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1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9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76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" t="11487" r="1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76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dirty="0" smtClean="0"/>
              <a:t>Taller </a:t>
            </a:r>
            <a:r>
              <a:rPr lang="es-MX" b="1" dirty="0" smtClean="0"/>
              <a:t>grupal</a:t>
            </a:r>
            <a:endParaRPr lang="es-MX" b="1" dirty="0"/>
          </a:p>
        </p:txBody>
      </p:sp>
      <p:pic>
        <p:nvPicPr>
          <p:cNvPr id="1026" name="Picture 2" descr="portada Caperucita y la Ciuda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869" y="1633471"/>
            <a:ext cx="3493422" cy="400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/>
          <p:cNvSpPr txBox="1"/>
          <p:nvPr/>
        </p:nvSpPr>
        <p:spPr>
          <a:xfrm rot="307429">
            <a:off x="4293053" y="1946365"/>
            <a:ext cx="7060747" cy="1200329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/>
              <a:t>En grupos, relean el texto “Caperucita en la ciudad” y diseñen actividades para el “antes”, “durante” y “después” de la lectura. </a:t>
            </a:r>
            <a:endParaRPr lang="es-MX" sz="2400" dirty="0"/>
          </a:p>
        </p:txBody>
      </p:sp>
      <p:sp>
        <p:nvSpPr>
          <p:cNvPr id="6" name="CuadroTexto 5"/>
          <p:cNvSpPr txBox="1"/>
          <p:nvPr/>
        </p:nvSpPr>
        <p:spPr>
          <a:xfrm rot="297168">
            <a:off x="4225114" y="3471561"/>
            <a:ext cx="7060747" cy="830997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/>
              <a:t>Consideren los distintos niveles de lectura de sus estudiantes, en progresión. </a:t>
            </a:r>
            <a:endParaRPr lang="es-MX" sz="2400" dirty="0"/>
          </a:p>
        </p:txBody>
      </p:sp>
      <p:sp>
        <p:nvSpPr>
          <p:cNvPr id="7" name="CuadroTexto 6"/>
          <p:cNvSpPr txBox="1"/>
          <p:nvPr/>
        </p:nvSpPr>
        <p:spPr>
          <a:xfrm rot="263190">
            <a:off x="4124997" y="4706384"/>
            <a:ext cx="7060747" cy="461665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MX" sz="2400" dirty="0" smtClean="0"/>
              <a:t>Incorporen inferencias globales y locales.   </a:t>
            </a:r>
            <a:endParaRPr lang="es-MX" sz="2400" dirty="0"/>
          </a:p>
        </p:txBody>
      </p:sp>
    </p:spTree>
    <p:extLst>
      <p:ext uri="{BB962C8B-B14F-4D97-AF65-F5344CB8AC3E}">
        <p14:creationId xmlns:p14="http://schemas.microsoft.com/office/powerpoint/2010/main" val="2654357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9" t="9996" b="441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82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7203" t="7293" r="16710" b="13079"/>
          <a:stretch/>
        </p:blipFill>
        <p:spPr>
          <a:xfrm>
            <a:off x="1" y="-5114"/>
            <a:ext cx="12192000" cy="686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6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8" t="6871" r="11303" b="11692"/>
          <a:stretch/>
        </p:blipFill>
        <p:spPr>
          <a:xfrm rot="10800000"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47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30" b="7385"/>
          <a:stretch/>
        </p:blipFill>
        <p:spPr>
          <a:xfrm rot="10800000">
            <a:off x="-2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" t="6461" r="564" b="10872"/>
          <a:stretch/>
        </p:blipFill>
        <p:spPr>
          <a:xfrm rot="10800000">
            <a:off x="-1" y="-13154"/>
            <a:ext cx="12191999" cy="6871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19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" b="9123"/>
          <a:stretch/>
        </p:blipFill>
        <p:spPr>
          <a:xfrm rot="10800000">
            <a:off x="-2" y="-3"/>
            <a:ext cx="12192001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185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8" t="17641" r="4667" b="8308"/>
          <a:stretch/>
        </p:blipFill>
        <p:spPr>
          <a:xfrm>
            <a:off x="-16966" y="0"/>
            <a:ext cx="12208965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82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" t="8821" r="1923" b="8307"/>
          <a:stretch/>
        </p:blipFill>
        <p:spPr>
          <a:xfrm>
            <a:off x="-6266" y="0"/>
            <a:ext cx="121982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4929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52</Words>
  <Application>Microsoft Office PowerPoint</Application>
  <PresentationFormat>Panorámica</PresentationFormat>
  <Paragraphs>4</Paragraphs>
  <Slides>17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Taller grupal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Karina Valdebenito Leiva</dc:creator>
  <cp:lastModifiedBy>Karina Valdebenito Leiva</cp:lastModifiedBy>
  <cp:revision>4</cp:revision>
  <cp:lastPrinted>2023-06-08T16:55:27Z</cp:lastPrinted>
  <dcterms:created xsi:type="dcterms:W3CDTF">2023-06-08T16:54:36Z</dcterms:created>
  <dcterms:modified xsi:type="dcterms:W3CDTF">2023-08-21T14:39:28Z</dcterms:modified>
</cp:coreProperties>
</file>