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2"/>
  </p:notesMasterIdLst>
  <p:sldIdLst>
    <p:sldId id="256" r:id="rId2"/>
    <p:sldId id="257" r:id="rId3"/>
    <p:sldId id="642" r:id="rId4"/>
    <p:sldId id="643" r:id="rId5"/>
    <p:sldId id="644" r:id="rId6"/>
    <p:sldId id="645" r:id="rId7"/>
    <p:sldId id="646" r:id="rId8"/>
    <p:sldId id="647" r:id="rId9"/>
    <p:sldId id="326" r:id="rId10"/>
    <p:sldId id="435" r:id="rId11"/>
    <p:sldId id="617" r:id="rId12"/>
    <p:sldId id="648" r:id="rId13"/>
    <p:sldId id="649" r:id="rId14"/>
    <p:sldId id="337" r:id="rId15"/>
    <p:sldId id="340" r:id="rId16"/>
    <p:sldId id="634" r:id="rId17"/>
    <p:sldId id="650" r:id="rId18"/>
    <p:sldId id="633" r:id="rId19"/>
    <p:sldId id="383" r:id="rId20"/>
    <p:sldId id="349" r:id="rId21"/>
    <p:sldId id="421" r:id="rId22"/>
    <p:sldId id="423" r:id="rId23"/>
    <p:sldId id="425" r:id="rId24"/>
    <p:sldId id="406" r:id="rId25"/>
    <p:sldId id="407" r:id="rId26"/>
    <p:sldId id="412" r:id="rId27"/>
    <p:sldId id="413" r:id="rId28"/>
    <p:sldId id="651" r:id="rId29"/>
    <p:sldId id="652" r:id="rId30"/>
    <p:sldId id="424" r:id="rId3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961"/>
    <p:restoredTop sz="94624"/>
  </p:normalViewPr>
  <p:slideViewPr>
    <p:cSldViewPr snapToGrid="0" snapToObjects="1">
      <p:cViewPr varScale="1">
        <p:scale>
          <a:sx n="79" d="100"/>
          <a:sy n="79" d="100"/>
        </p:scale>
        <p:origin x="23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3AD4F0-C1BA-BA4A-B416-42CF493B18FC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A8598EA-EDFD-1944-94BC-F9D40F5A435F}">
      <dgm:prSet phldrT="[Texto]"/>
      <dgm:spPr/>
      <dgm:t>
        <a:bodyPr/>
        <a:lstStyle/>
        <a:p>
          <a:r>
            <a:rPr lang="es-MX" dirty="0"/>
            <a:t>Dominio A</a:t>
          </a:r>
        </a:p>
      </dgm:t>
    </dgm:pt>
    <dgm:pt modelId="{EF76D43A-63FB-604E-8718-22F0B1420935}" type="parTrans" cxnId="{73556B56-6A0D-2447-AC9C-C8D0363680B9}">
      <dgm:prSet/>
      <dgm:spPr/>
      <dgm:t>
        <a:bodyPr/>
        <a:lstStyle/>
        <a:p>
          <a:endParaRPr lang="es-MX"/>
        </a:p>
      </dgm:t>
    </dgm:pt>
    <dgm:pt modelId="{0C701080-B0B7-454F-A401-204AF8107796}" type="sibTrans" cxnId="{73556B56-6A0D-2447-AC9C-C8D0363680B9}">
      <dgm:prSet/>
      <dgm:spPr/>
      <dgm:t>
        <a:bodyPr/>
        <a:lstStyle/>
        <a:p>
          <a:endParaRPr lang="es-MX"/>
        </a:p>
      </dgm:t>
    </dgm:pt>
    <dgm:pt modelId="{2A334EF0-A95D-2842-A79C-9BBB6BC45FC2}">
      <dgm:prSet phldrT="[Texto]"/>
      <dgm:spPr/>
      <dgm:t>
        <a:bodyPr/>
        <a:lstStyle/>
        <a:p>
          <a:r>
            <a:rPr lang="es-MX" dirty="0"/>
            <a:t>Preparación para el proceso de enseñanza y aprendizaje.</a:t>
          </a:r>
        </a:p>
      </dgm:t>
    </dgm:pt>
    <dgm:pt modelId="{E4871679-3258-B14B-A91D-8C108C2CE82F}" type="parTrans" cxnId="{FED2D85C-44C6-BA4E-934A-B66A6440E499}">
      <dgm:prSet/>
      <dgm:spPr/>
      <dgm:t>
        <a:bodyPr/>
        <a:lstStyle/>
        <a:p>
          <a:endParaRPr lang="es-MX"/>
        </a:p>
      </dgm:t>
    </dgm:pt>
    <dgm:pt modelId="{BB3A3871-BE8D-9944-8140-23BF7774A836}" type="sibTrans" cxnId="{FED2D85C-44C6-BA4E-934A-B66A6440E499}">
      <dgm:prSet/>
      <dgm:spPr/>
      <dgm:t>
        <a:bodyPr/>
        <a:lstStyle/>
        <a:p>
          <a:endParaRPr lang="es-MX"/>
        </a:p>
      </dgm:t>
    </dgm:pt>
    <dgm:pt modelId="{D4C17CA6-B0D4-0841-BF5A-FCE7D5D3BFD7}">
      <dgm:prSet phldrT="[Texto]"/>
      <dgm:spPr/>
      <dgm:t>
        <a:bodyPr/>
        <a:lstStyle/>
        <a:p>
          <a:r>
            <a:rPr lang="es-MX" dirty="0"/>
            <a:t>Dominio B</a:t>
          </a:r>
        </a:p>
      </dgm:t>
    </dgm:pt>
    <dgm:pt modelId="{8D679F68-0A3B-8A44-BFEF-5267E815202A}" type="parTrans" cxnId="{A8F9C244-8DD7-DD44-8FAE-EA2E45C53CA5}">
      <dgm:prSet/>
      <dgm:spPr/>
      <dgm:t>
        <a:bodyPr/>
        <a:lstStyle/>
        <a:p>
          <a:endParaRPr lang="es-MX"/>
        </a:p>
      </dgm:t>
    </dgm:pt>
    <dgm:pt modelId="{B73F8620-CB76-6C49-8CE8-F19316BEFF8B}" type="sibTrans" cxnId="{A8F9C244-8DD7-DD44-8FAE-EA2E45C53CA5}">
      <dgm:prSet/>
      <dgm:spPr/>
      <dgm:t>
        <a:bodyPr/>
        <a:lstStyle/>
        <a:p>
          <a:endParaRPr lang="es-MX"/>
        </a:p>
      </dgm:t>
    </dgm:pt>
    <dgm:pt modelId="{A0E32811-6A7E-C543-BD45-F70BF48F0BEE}">
      <dgm:prSet phldrT="[Texto]"/>
      <dgm:spPr/>
      <dgm:t>
        <a:bodyPr/>
        <a:lstStyle/>
        <a:p>
          <a:r>
            <a:rPr lang="es-MX" dirty="0"/>
            <a:t>Creación de un ambiente propicio para el aprendizaje.</a:t>
          </a:r>
        </a:p>
      </dgm:t>
    </dgm:pt>
    <dgm:pt modelId="{79F94465-3328-9F4E-ACF9-8AB1452CCED4}" type="parTrans" cxnId="{D0075A16-B4FD-2F4B-A3E6-650B204490CF}">
      <dgm:prSet/>
      <dgm:spPr/>
      <dgm:t>
        <a:bodyPr/>
        <a:lstStyle/>
        <a:p>
          <a:endParaRPr lang="es-MX"/>
        </a:p>
      </dgm:t>
    </dgm:pt>
    <dgm:pt modelId="{351BECCC-D31D-5842-AE68-9EB6609E18A4}" type="sibTrans" cxnId="{D0075A16-B4FD-2F4B-A3E6-650B204490CF}">
      <dgm:prSet/>
      <dgm:spPr/>
      <dgm:t>
        <a:bodyPr/>
        <a:lstStyle/>
        <a:p>
          <a:endParaRPr lang="es-MX"/>
        </a:p>
      </dgm:t>
    </dgm:pt>
    <dgm:pt modelId="{5630F7AF-0345-D44D-8E13-B2AF1181401C}">
      <dgm:prSet phldrT="[Texto]"/>
      <dgm:spPr/>
      <dgm:t>
        <a:bodyPr/>
        <a:lstStyle/>
        <a:p>
          <a:r>
            <a:rPr lang="es-MX" dirty="0"/>
            <a:t>Dominio D</a:t>
          </a:r>
        </a:p>
      </dgm:t>
    </dgm:pt>
    <dgm:pt modelId="{53BE41F2-05E1-E641-9E0C-7DB1F379196A}" type="parTrans" cxnId="{17BC2057-1F84-B844-9C04-2432F2A7D34F}">
      <dgm:prSet/>
      <dgm:spPr/>
      <dgm:t>
        <a:bodyPr/>
        <a:lstStyle/>
        <a:p>
          <a:endParaRPr lang="es-MX"/>
        </a:p>
      </dgm:t>
    </dgm:pt>
    <dgm:pt modelId="{B432ACA5-8DEA-4145-9D5E-E9223A3740D5}" type="sibTrans" cxnId="{17BC2057-1F84-B844-9C04-2432F2A7D34F}">
      <dgm:prSet/>
      <dgm:spPr/>
      <dgm:t>
        <a:bodyPr/>
        <a:lstStyle/>
        <a:p>
          <a:endParaRPr lang="es-MX"/>
        </a:p>
      </dgm:t>
    </dgm:pt>
    <dgm:pt modelId="{A305821D-D367-2644-A2EE-D98BD01A7198}">
      <dgm:prSet phldrT="[Texto]"/>
      <dgm:spPr/>
      <dgm:t>
        <a:bodyPr/>
        <a:lstStyle/>
        <a:p>
          <a:r>
            <a:rPr lang="es-MX" dirty="0"/>
            <a:t>Responsabillidades profesionales.</a:t>
          </a:r>
        </a:p>
      </dgm:t>
    </dgm:pt>
    <dgm:pt modelId="{F5F28C40-7C4F-2A4D-B31D-344B4054B9B7}" type="parTrans" cxnId="{7DC3C289-7AA5-C54E-8853-D116F97F7BDB}">
      <dgm:prSet/>
      <dgm:spPr/>
      <dgm:t>
        <a:bodyPr/>
        <a:lstStyle/>
        <a:p>
          <a:endParaRPr lang="es-MX"/>
        </a:p>
      </dgm:t>
    </dgm:pt>
    <dgm:pt modelId="{EBBF1C93-E87E-1340-A8B4-90FD2D93C50C}" type="sibTrans" cxnId="{7DC3C289-7AA5-C54E-8853-D116F97F7BDB}">
      <dgm:prSet/>
      <dgm:spPr/>
      <dgm:t>
        <a:bodyPr/>
        <a:lstStyle/>
        <a:p>
          <a:endParaRPr lang="es-MX"/>
        </a:p>
      </dgm:t>
    </dgm:pt>
    <dgm:pt modelId="{D789BE26-C222-0C43-83CE-781D4779CF30}">
      <dgm:prSet phldrT="[Texto]"/>
      <dgm:spPr/>
      <dgm:t>
        <a:bodyPr/>
        <a:lstStyle/>
        <a:p>
          <a:r>
            <a:rPr lang="es-MX" dirty="0"/>
            <a:t>Dominio C:</a:t>
          </a:r>
        </a:p>
      </dgm:t>
    </dgm:pt>
    <dgm:pt modelId="{C12C4D3E-926F-B74B-A3BA-D8A98A42F353}" type="parTrans" cxnId="{74BD4739-2830-9F4C-AE95-151B030EE2EE}">
      <dgm:prSet/>
      <dgm:spPr/>
      <dgm:t>
        <a:bodyPr/>
        <a:lstStyle/>
        <a:p>
          <a:endParaRPr lang="es-MX"/>
        </a:p>
      </dgm:t>
    </dgm:pt>
    <dgm:pt modelId="{B3AF5637-8BD4-1642-9C02-387981F8E0DC}" type="sibTrans" cxnId="{74BD4739-2830-9F4C-AE95-151B030EE2EE}">
      <dgm:prSet/>
      <dgm:spPr/>
      <dgm:t>
        <a:bodyPr/>
        <a:lstStyle/>
        <a:p>
          <a:endParaRPr lang="es-MX"/>
        </a:p>
      </dgm:t>
    </dgm:pt>
    <dgm:pt modelId="{09ED4E67-15D9-2047-AC4D-E97BBD5B3ABA}">
      <dgm:prSet phldrT="[Texto]"/>
      <dgm:spPr/>
      <dgm:t>
        <a:bodyPr/>
        <a:lstStyle/>
        <a:p>
          <a:r>
            <a:rPr lang="es-MX" dirty="0"/>
            <a:t>Enseñanza para el aprendizaje de todos(as) los(as) estudiantes.</a:t>
          </a:r>
        </a:p>
      </dgm:t>
    </dgm:pt>
    <dgm:pt modelId="{30F27980-485C-E942-BA44-05DC78E8DBDB}" type="parTrans" cxnId="{4DB77363-8BD3-2445-92A7-409C5958E2A0}">
      <dgm:prSet/>
      <dgm:spPr/>
      <dgm:t>
        <a:bodyPr/>
        <a:lstStyle/>
        <a:p>
          <a:endParaRPr lang="es-MX"/>
        </a:p>
      </dgm:t>
    </dgm:pt>
    <dgm:pt modelId="{4E3DE93C-F590-7E49-824C-F1E11516724D}" type="sibTrans" cxnId="{4DB77363-8BD3-2445-92A7-409C5958E2A0}">
      <dgm:prSet/>
      <dgm:spPr/>
      <dgm:t>
        <a:bodyPr/>
        <a:lstStyle/>
        <a:p>
          <a:endParaRPr lang="es-MX"/>
        </a:p>
      </dgm:t>
    </dgm:pt>
    <dgm:pt modelId="{1F4AA4EA-5B5B-014D-A473-B00CB5CF5C0D}" type="pres">
      <dgm:prSet presAssocID="{013AD4F0-C1BA-BA4A-B416-42CF493B18F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1EA99A3-CB28-964D-A140-375E97837B17}" type="pres">
      <dgm:prSet presAssocID="{013AD4F0-C1BA-BA4A-B416-42CF493B18FC}" presName="children" presStyleCnt="0"/>
      <dgm:spPr/>
    </dgm:pt>
    <dgm:pt modelId="{BA42058A-E3EF-F242-9447-1163562D0779}" type="pres">
      <dgm:prSet presAssocID="{013AD4F0-C1BA-BA4A-B416-42CF493B18FC}" presName="child1group" presStyleCnt="0"/>
      <dgm:spPr/>
    </dgm:pt>
    <dgm:pt modelId="{AFA1C375-92A9-C642-BF1D-7FBE7DD01552}" type="pres">
      <dgm:prSet presAssocID="{013AD4F0-C1BA-BA4A-B416-42CF493B18FC}" presName="child1" presStyleLbl="bgAcc1" presStyleIdx="0" presStyleCnt="4"/>
      <dgm:spPr/>
    </dgm:pt>
    <dgm:pt modelId="{86796197-9C6A-4340-8AC8-F59224BF7C97}" type="pres">
      <dgm:prSet presAssocID="{013AD4F0-C1BA-BA4A-B416-42CF493B18FC}" presName="child1Text" presStyleLbl="bgAcc1" presStyleIdx="0" presStyleCnt="4">
        <dgm:presLayoutVars>
          <dgm:bulletEnabled val="1"/>
        </dgm:presLayoutVars>
      </dgm:prSet>
      <dgm:spPr/>
    </dgm:pt>
    <dgm:pt modelId="{BE2AF9FC-1C3D-A040-ABC6-1833D33469DD}" type="pres">
      <dgm:prSet presAssocID="{013AD4F0-C1BA-BA4A-B416-42CF493B18FC}" presName="child2group" presStyleCnt="0"/>
      <dgm:spPr/>
    </dgm:pt>
    <dgm:pt modelId="{60A8F785-98D4-CA4E-9BA1-6E33702DB49B}" type="pres">
      <dgm:prSet presAssocID="{013AD4F0-C1BA-BA4A-B416-42CF493B18FC}" presName="child2" presStyleLbl="bgAcc1" presStyleIdx="1" presStyleCnt="4"/>
      <dgm:spPr/>
    </dgm:pt>
    <dgm:pt modelId="{1CF4CCB7-BD2F-7348-94E4-F4A813BD2D45}" type="pres">
      <dgm:prSet presAssocID="{013AD4F0-C1BA-BA4A-B416-42CF493B18FC}" presName="child2Text" presStyleLbl="bgAcc1" presStyleIdx="1" presStyleCnt="4">
        <dgm:presLayoutVars>
          <dgm:bulletEnabled val="1"/>
        </dgm:presLayoutVars>
      </dgm:prSet>
      <dgm:spPr/>
    </dgm:pt>
    <dgm:pt modelId="{1F035016-F59E-5145-AB71-0B5C6CF80C95}" type="pres">
      <dgm:prSet presAssocID="{013AD4F0-C1BA-BA4A-B416-42CF493B18FC}" presName="child3group" presStyleCnt="0"/>
      <dgm:spPr/>
    </dgm:pt>
    <dgm:pt modelId="{9E04CC56-70C8-0148-8621-46C823AE434A}" type="pres">
      <dgm:prSet presAssocID="{013AD4F0-C1BA-BA4A-B416-42CF493B18FC}" presName="child3" presStyleLbl="bgAcc1" presStyleIdx="2" presStyleCnt="4"/>
      <dgm:spPr/>
    </dgm:pt>
    <dgm:pt modelId="{28643E84-427E-1143-BC75-874CC4995A45}" type="pres">
      <dgm:prSet presAssocID="{013AD4F0-C1BA-BA4A-B416-42CF493B18FC}" presName="child3Text" presStyleLbl="bgAcc1" presStyleIdx="2" presStyleCnt="4">
        <dgm:presLayoutVars>
          <dgm:bulletEnabled val="1"/>
        </dgm:presLayoutVars>
      </dgm:prSet>
      <dgm:spPr/>
    </dgm:pt>
    <dgm:pt modelId="{4E8ECD71-401B-A542-BEE5-44DA0AF6F7F4}" type="pres">
      <dgm:prSet presAssocID="{013AD4F0-C1BA-BA4A-B416-42CF493B18FC}" presName="child4group" presStyleCnt="0"/>
      <dgm:spPr/>
    </dgm:pt>
    <dgm:pt modelId="{04CEF209-BC9C-E54F-93F8-B7C889113909}" type="pres">
      <dgm:prSet presAssocID="{013AD4F0-C1BA-BA4A-B416-42CF493B18FC}" presName="child4" presStyleLbl="bgAcc1" presStyleIdx="3" presStyleCnt="4"/>
      <dgm:spPr/>
    </dgm:pt>
    <dgm:pt modelId="{4845F1B4-4178-FA46-98AF-5546A3026192}" type="pres">
      <dgm:prSet presAssocID="{013AD4F0-C1BA-BA4A-B416-42CF493B18FC}" presName="child4Text" presStyleLbl="bgAcc1" presStyleIdx="3" presStyleCnt="4">
        <dgm:presLayoutVars>
          <dgm:bulletEnabled val="1"/>
        </dgm:presLayoutVars>
      </dgm:prSet>
      <dgm:spPr/>
    </dgm:pt>
    <dgm:pt modelId="{68D8032E-3458-5E48-8F5A-306F1216F9E2}" type="pres">
      <dgm:prSet presAssocID="{013AD4F0-C1BA-BA4A-B416-42CF493B18FC}" presName="childPlaceholder" presStyleCnt="0"/>
      <dgm:spPr/>
    </dgm:pt>
    <dgm:pt modelId="{EFBE6FDC-6962-5E4E-978A-50E51705B458}" type="pres">
      <dgm:prSet presAssocID="{013AD4F0-C1BA-BA4A-B416-42CF493B18FC}" presName="circle" presStyleCnt="0"/>
      <dgm:spPr/>
    </dgm:pt>
    <dgm:pt modelId="{493F738F-FD12-BA46-83C2-9544D63FC1B9}" type="pres">
      <dgm:prSet presAssocID="{013AD4F0-C1BA-BA4A-B416-42CF493B18F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0780EE-60CC-7340-BAF2-5CCD88CED364}" type="pres">
      <dgm:prSet presAssocID="{013AD4F0-C1BA-BA4A-B416-42CF493B18F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57B4854-2A24-FC4F-8609-388E4E622917}" type="pres">
      <dgm:prSet presAssocID="{013AD4F0-C1BA-BA4A-B416-42CF493B18F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51348836-55B9-C443-88A6-1EDB55F19B76}" type="pres">
      <dgm:prSet presAssocID="{013AD4F0-C1BA-BA4A-B416-42CF493B18F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AA963F8-B80A-4742-B670-E9644714FFCC}" type="pres">
      <dgm:prSet presAssocID="{013AD4F0-C1BA-BA4A-B416-42CF493B18FC}" presName="quadrantPlaceholder" presStyleCnt="0"/>
      <dgm:spPr/>
    </dgm:pt>
    <dgm:pt modelId="{C26F28DC-4BB4-8446-9290-C7676B18FFC2}" type="pres">
      <dgm:prSet presAssocID="{013AD4F0-C1BA-BA4A-B416-42CF493B18FC}" presName="center1" presStyleLbl="fgShp" presStyleIdx="0" presStyleCnt="2"/>
      <dgm:spPr/>
    </dgm:pt>
    <dgm:pt modelId="{9EDA9F38-E61E-AF48-84FF-EF0E8CDF5B56}" type="pres">
      <dgm:prSet presAssocID="{013AD4F0-C1BA-BA4A-B416-42CF493B18FC}" presName="center2" presStyleLbl="fgShp" presStyleIdx="1" presStyleCnt="2"/>
      <dgm:spPr/>
    </dgm:pt>
  </dgm:ptLst>
  <dgm:cxnLst>
    <dgm:cxn modelId="{FF48DD01-96C1-E84C-A3C5-C5F2936ED86C}" type="presOf" srcId="{D789BE26-C222-0C43-83CE-781D4779CF30}" destId="{51348836-55B9-C443-88A6-1EDB55F19B76}" srcOrd="0" destOrd="0" presId="urn:microsoft.com/office/officeart/2005/8/layout/cycle4"/>
    <dgm:cxn modelId="{E863720D-3996-9C43-94D9-E56A1393B73E}" type="presOf" srcId="{A0E32811-6A7E-C543-BD45-F70BF48F0BEE}" destId="{60A8F785-98D4-CA4E-9BA1-6E33702DB49B}" srcOrd="0" destOrd="0" presId="urn:microsoft.com/office/officeart/2005/8/layout/cycle4"/>
    <dgm:cxn modelId="{D0075A16-B4FD-2F4B-A3E6-650B204490CF}" srcId="{D4C17CA6-B0D4-0841-BF5A-FCE7D5D3BFD7}" destId="{A0E32811-6A7E-C543-BD45-F70BF48F0BEE}" srcOrd="0" destOrd="0" parTransId="{79F94465-3328-9F4E-ACF9-8AB1452CCED4}" sibTransId="{351BECCC-D31D-5842-AE68-9EB6609E18A4}"/>
    <dgm:cxn modelId="{44956124-A251-C142-A028-53BF6B7D18FC}" type="presOf" srcId="{09ED4E67-15D9-2047-AC4D-E97BBD5B3ABA}" destId="{4845F1B4-4178-FA46-98AF-5546A3026192}" srcOrd="1" destOrd="0" presId="urn:microsoft.com/office/officeart/2005/8/layout/cycle4"/>
    <dgm:cxn modelId="{FDE5302D-70FC-A247-8252-B9AE864D1E1B}" type="presOf" srcId="{013AD4F0-C1BA-BA4A-B416-42CF493B18FC}" destId="{1F4AA4EA-5B5B-014D-A473-B00CB5CF5C0D}" srcOrd="0" destOrd="0" presId="urn:microsoft.com/office/officeart/2005/8/layout/cycle4"/>
    <dgm:cxn modelId="{F5400D34-C7AC-E746-BCBB-92C1EAB90E3A}" type="presOf" srcId="{A0E32811-6A7E-C543-BD45-F70BF48F0BEE}" destId="{1CF4CCB7-BD2F-7348-94E4-F4A813BD2D45}" srcOrd="1" destOrd="0" presId="urn:microsoft.com/office/officeart/2005/8/layout/cycle4"/>
    <dgm:cxn modelId="{74BD4739-2830-9F4C-AE95-151B030EE2EE}" srcId="{013AD4F0-C1BA-BA4A-B416-42CF493B18FC}" destId="{D789BE26-C222-0C43-83CE-781D4779CF30}" srcOrd="3" destOrd="0" parTransId="{C12C4D3E-926F-B74B-A3BA-D8A98A42F353}" sibTransId="{B3AF5637-8BD4-1642-9C02-387981F8E0DC}"/>
    <dgm:cxn modelId="{A8F9C244-8DD7-DD44-8FAE-EA2E45C53CA5}" srcId="{013AD4F0-C1BA-BA4A-B416-42CF493B18FC}" destId="{D4C17CA6-B0D4-0841-BF5A-FCE7D5D3BFD7}" srcOrd="1" destOrd="0" parTransId="{8D679F68-0A3B-8A44-BFEF-5267E815202A}" sibTransId="{B73F8620-CB76-6C49-8CE8-F19316BEFF8B}"/>
    <dgm:cxn modelId="{5CCD514D-63CC-224F-B016-48D9F75EF7AD}" type="presOf" srcId="{D4C17CA6-B0D4-0841-BF5A-FCE7D5D3BFD7}" destId="{BD0780EE-60CC-7340-BAF2-5CCD88CED364}" srcOrd="0" destOrd="0" presId="urn:microsoft.com/office/officeart/2005/8/layout/cycle4"/>
    <dgm:cxn modelId="{73556B56-6A0D-2447-AC9C-C8D0363680B9}" srcId="{013AD4F0-C1BA-BA4A-B416-42CF493B18FC}" destId="{7A8598EA-EDFD-1944-94BC-F9D40F5A435F}" srcOrd="0" destOrd="0" parTransId="{EF76D43A-63FB-604E-8718-22F0B1420935}" sibTransId="{0C701080-B0B7-454F-A401-204AF8107796}"/>
    <dgm:cxn modelId="{17BC2057-1F84-B844-9C04-2432F2A7D34F}" srcId="{013AD4F0-C1BA-BA4A-B416-42CF493B18FC}" destId="{5630F7AF-0345-D44D-8E13-B2AF1181401C}" srcOrd="2" destOrd="0" parTransId="{53BE41F2-05E1-E641-9E0C-7DB1F379196A}" sibTransId="{B432ACA5-8DEA-4145-9D5E-E9223A3740D5}"/>
    <dgm:cxn modelId="{FED2D85C-44C6-BA4E-934A-B66A6440E499}" srcId="{7A8598EA-EDFD-1944-94BC-F9D40F5A435F}" destId="{2A334EF0-A95D-2842-A79C-9BBB6BC45FC2}" srcOrd="0" destOrd="0" parTransId="{E4871679-3258-B14B-A91D-8C108C2CE82F}" sibTransId="{BB3A3871-BE8D-9944-8140-23BF7774A836}"/>
    <dgm:cxn modelId="{4DB77363-8BD3-2445-92A7-409C5958E2A0}" srcId="{D789BE26-C222-0C43-83CE-781D4779CF30}" destId="{09ED4E67-15D9-2047-AC4D-E97BBD5B3ABA}" srcOrd="0" destOrd="0" parTransId="{30F27980-485C-E942-BA44-05DC78E8DBDB}" sibTransId="{4E3DE93C-F590-7E49-824C-F1E11516724D}"/>
    <dgm:cxn modelId="{1EBC5A6B-F142-744E-A55C-8FAF82F9196D}" type="presOf" srcId="{2A334EF0-A95D-2842-A79C-9BBB6BC45FC2}" destId="{AFA1C375-92A9-C642-BF1D-7FBE7DD01552}" srcOrd="0" destOrd="0" presId="urn:microsoft.com/office/officeart/2005/8/layout/cycle4"/>
    <dgm:cxn modelId="{7DC3C289-7AA5-C54E-8853-D116F97F7BDB}" srcId="{5630F7AF-0345-D44D-8E13-B2AF1181401C}" destId="{A305821D-D367-2644-A2EE-D98BD01A7198}" srcOrd="0" destOrd="0" parTransId="{F5F28C40-7C4F-2A4D-B31D-344B4054B9B7}" sibTransId="{EBBF1C93-E87E-1340-A8B4-90FD2D93C50C}"/>
    <dgm:cxn modelId="{2E4340B4-5A12-2E49-9BB5-373E2E091370}" type="presOf" srcId="{A305821D-D367-2644-A2EE-D98BD01A7198}" destId="{9E04CC56-70C8-0148-8621-46C823AE434A}" srcOrd="0" destOrd="0" presId="urn:microsoft.com/office/officeart/2005/8/layout/cycle4"/>
    <dgm:cxn modelId="{F2A5D9C1-2E3D-C543-B1DA-24BD3AAE2047}" type="presOf" srcId="{09ED4E67-15D9-2047-AC4D-E97BBD5B3ABA}" destId="{04CEF209-BC9C-E54F-93F8-B7C889113909}" srcOrd="0" destOrd="0" presId="urn:microsoft.com/office/officeart/2005/8/layout/cycle4"/>
    <dgm:cxn modelId="{4D62A6C3-45D9-2744-9D2E-0A9B3F33ED0A}" type="presOf" srcId="{A305821D-D367-2644-A2EE-D98BD01A7198}" destId="{28643E84-427E-1143-BC75-874CC4995A45}" srcOrd="1" destOrd="0" presId="urn:microsoft.com/office/officeart/2005/8/layout/cycle4"/>
    <dgm:cxn modelId="{407FECDE-4270-F348-BAE2-E88F24FC933B}" type="presOf" srcId="{5630F7AF-0345-D44D-8E13-B2AF1181401C}" destId="{A57B4854-2A24-FC4F-8609-388E4E622917}" srcOrd="0" destOrd="0" presId="urn:microsoft.com/office/officeart/2005/8/layout/cycle4"/>
    <dgm:cxn modelId="{4D2650E0-8B17-1449-A938-C716B5E4B7F5}" type="presOf" srcId="{2A334EF0-A95D-2842-A79C-9BBB6BC45FC2}" destId="{86796197-9C6A-4340-8AC8-F59224BF7C97}" srcOrd="1" destOrd="0" presId="urn:microsoft.com/office/officeart/2005/8/layout/cycle4"/>
    <dgm:cxn modelId="{347BBCF9-DC0E-3845-8735-2B06CF360706}" type="presOf" srcId="{7A8598EA-EDFD-1944-94BC-F9D40F5A435F}" destId="{493F738F-FD12-BA46-83C2-9544D63FC1B9}" srcOrd="0" destOrd="0" presId="urn:microsoft.com/office/officeart/2005/8/layout/cycle4"/>
    <dgm:cxn modelId="{65B0E0F8-C57C-4C42-A8D1-1F493F4D25CB}" type="presParOf" srcId="{1F4AA4EA-5B5B-014D-A473-B00CB5CF5C0D}" destId="{01EA99A3-CB28-964D-A140-375E97837B17}" srcOrd="0" destOrd="0" presId="urn:microsoft.com/office/officeart/2005/8/layout/cycle4"/>
    <dgm:cxn modelId="{EF1E8FFD-1A97-1F4A-BCF2-F7B310160F2C}" type="presParOf" srcId="{01EA99A3-CB28-964D-A140-375E97837B17}" destId="{BA42058A-E3EF-F242-9447-1163562D0779}" srcOrd="0" destOrd="0" presId="urn:microsoft.com/office/officeart/2005/8/layout/cycle4"/>
    <dgm:cxn modelId="{5E49C148-3702-F743-94AC-E4779344F1E4}" type="presParOf" srcId="{BA42058A-E3EF-F242-9447-1163562D0779}" destId="{AFA1C375-92A9-C642-BF1D-7FBE7DD01552}" srcOrd="0" destOrd="0" presId="urn:microsoft.com/office/officeart/2005/8/layout/cycle4"/>
    <dgm:cxn modelId="{1DDCAE23-F60B-C14B-963C-C958415C7C28}" type="presParOf" srcId="{BA42058A-E3EF-F242-9447-1163562D0779}" destId="{86796197-9C6A-4340-8AC8-F59224BF7C97}" srcOrd="1" destOrd="0" presId="urn:microsoft.com/office/officeart/2005/8/layout/cycle4"/>
    <dgm:cxn modelId="{B94C2B3C-904B-CE47-BFCF-8E2A0266314E}" type="presParOf" srcId="{01EA99A3-CB28-964D-A140-375E97837B17}" destId="{BE2AF9FC-1C3D-A040-ABC6-1833D33469DD}" srcOrd="1" destOrd="0" presId="urn:microsoft.com/office/officeart/2005/8/layout/cycle4"/>
    <dgm:cxn modelId="{2A8E88FF-36FF-FA43-BC8E-FE7D8F145E51}" type="presParOf" srcId="{BE2AF9FC-1C3D-A040-ABC6-1833D33469DD}" destId="{60A8F785-98D4-CA4E-9BA1-6E33702DB49B}" srcOrd="0" destOrd="0" presId="urn:microsoft.com/office/officeart/2005/8/layout/cycle4"/>
    <dgm:cxn modelId="{FFD68543-896C-0947-A561-7912BADD5FF5}" type="presParOf" srcId="{BE2AF9FC-1C3D-A040-ABC6-1833D33469DD}" destId="{1CF4CCB7-BD2F-7348-94E4-F4A813BD2D45}" srcOrd="1" destOrd="0" presId="urn:microsoft.com/office/officeart/2005/8/layout/cycle4"/>
    <dgm:cxn modelId="{693B44C9-E9E4-A24B-B2D0-469B56016106}" type="presParOf" srcId="{01EA99A3-CB28-964D-A140-375E97837B17}" destId="{1F035016-F59E-5145-AB71-0B5C6CF80C95}" srcOrd="2" destOrd="0" presId="urn:microsoft.com/office/officeart/2005/8/layout/cycle4"/>
    <dgm:cxn modelId="{D73E587B-07EE-914B-87BC-98DCBCB1D4A7}" type="presParOf" srcId="{1F035016-F59E-5145-AB71-0B5C6CF80C95}" destId="{9E04CC56-70C8-0148-8621-46C823AE434A}" srcOrd="0" destOrd="0" presId="urn:microsoft.com/office/officeart/2005/8/layout/cycle4"/>
    <dgm:cxn modelId="{537E6ACA-DA89-A24A-A87A-693F8EF86CC1}" type="presParOf" srcId="{1F035016-F59E-5145-AB71-0B5C6CF80C95}" destId="{28643E84-427E-1143-BC75-874CC4995A45}" srcOrd="1" destOrd="0" presId="urn:microsoft.com/office/officeart/2005/8/layout/cycle4"/>
    <dgm:cxn modelId="{6A234F9E-503F-3348-B4A1-3E1117EE09DE}" type="presParOf" srcId="{01EA99A3-CB28-964D-A140-375E97837B17}" destId="{4E8ECD71-401B-A542-BEE5-44DA0AF6F7F4}" srcOrd="3" destOrd="0" presId="urn:microsoft.com/office/officeart/2005/8/layout/cycle4"/>
    <dgm:cxn modelId="{E5114169-CA94-7942-8E47-44C8D479A5C6}" type="presParOf" srcId="{4E8ECD71-401B-A542-BEE5-44DA0AF6F7F4}" destId="{04CEF209-BC9C-E54F-93F8-B7C889113909}" srcOrd="0" destOrd="0" presId="urn:microsoft.com/office/officeart/2005/8/layout/cycle4"/>
    <dgm:cxn modelId="{6094829C-4BE2-CE41-A160-B7A95388BFB2}" type="presParOf" srcId="{4E8ECD71-401B-A542-BEE5-44DA0AF6F7F4}" destId="{4845F1B4-4178-FA46-98AF-5546A3026192}" srcOrd="1" destOrd="0" presId="urn:microsoft.com/office/officeart/2005/8/layout/cycle4"/>
    <dgm:cxn modelId="{D4C0831E-29DC-F54B-8FFC-3C9AC63F2A10}" type="presParOf" srcId="{01EA99A3-CB28-964D-A140-375E97837B17}" destId="{68D8032E-3458-5E48-8F5A-306F1216F9E2}" srcOrd="4" destOrd="0" presId="urn:microsoft.com/office/officeart/2005/8/layout/cycle4"/>
    <dgm:cxn modelId="{FED4C38B-659B-254A-9C6A-BC7889A7628B}" type="presParOf" srcId="{1F4AA4EA-5B5B-014D-A473-B00CB5CF5C0D}" destId="{EFBE6FDC-6962-5E4E-978A-50E51705B458}" srcOrd="1" destOrd="0" presId="urn:microsoft.com/office/officeart/2005/8/layout/cycle4"/>
    <dgm:cxn modelId="{4845F3B2-BEB4-D149-933A-C7DC578C2CF6}" type="presParOf" srcId="{EFBE6FDC-6962-5E4E-978A-50E51705B458}" destId="{493F738F-FD12-BA46-83C2-9544D63FC1B9}" srcOrd="0" destOrd="0" presId="urn:microsoft.com/office/officeart/2005/8/layout/cycle4"/>
    <dgm:cxn modelId="{C682A6C0-FB55-EE48-96D9-D80997421101}" type="presParOf" srcId="{EFBE6FDC-6962-5E4E-978A-50E51705B458}" destId="{BD0780EE-60CC-7340-BAF2-5CCD88CED364}" srcOrd="1" destOrd="0" presId="urn:microsoft.com/office/officeart/2005/8/layout/cycle4"/>
    <dgm:cxn modelId="{9B669C64-0D81-A54E-A345-10FD60EA841E}" type="presParOf" srcId="{EFBE6FDC-6962-5E4E-978A-50E51705B458}" destId="{A57B4854-2A24-FC4F-8609-388E4E622917}" srcOrd="2" destOrd="0" presId="urn:microsoft.com/office/officeart/2005/8/layout/cycle4"/>
    <dgm:cxn modelId="{3A59FBAC-7A89-C849-B881-BEE8D16FA9D4}" type="presParOf" srcId="{EFBE6FDC-6962-5E4E-978A-50E51705B458}" destId="{51348836-55B9-C443-88A6-1EDB55F19B76}" srcOrd="3" destOrd="0" presId="urn:microsoft.com/office/officeart/2005/8/layout/cycle4"/>
    <dgm:cxn modelId="{A972DB5C-9774-B149-A6BD-44E984875EE9}" type="presParOf" srcId="{EFBE6FDC-6962-5E4E-978A-50E51705B458}" destId="{BAA963F8-B80A-4742-B670-E9644714FFCC}" srcOrd="4" destOrd="0" presId="urn:microsoft.com/office/officeart/2005/8/layout/cycle4"/>
    <dgm:cxn modelId="{FB6A199F-BE09-0E49-B962-91BFADA51F41}" type="presParOf" srcId="{1F4AA4EA-5B5B-014D-A473-B00CB5CF5C0D}" destId="{C26F28DC-4BB4-8446-9290-C7676B18FFC2}" srcOrd="2" destOrd="0" presId="urn:microsoft.com/office/officeart/2005/8/layout/cycle4"/>
    <dgm:cxn modelId="{BC5B29C4-A64F-DA42-A97C-A4510D54C7B7}" type="presParOf" srcId="{1F4AA4EA-5B5B-014D-A473-B00CB5CF5C0D}" destId="{9EDA9F38-E61E-AF48-84FF-EF0E8CDF5B5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2A65E0-F8E7-4134-9AC0-4BF7034A91F4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s-CL"/>
        </a:p>
      </dgm:t>
    </dgm:pt>
    <dgm:pt modelId="{81C52F22-194C-4A16-A296-8C7ADC0F189A}">
      <dgm:prSet/>
      <dgm:spPr/>
      <dgm:t>
        <a:bodyPr/>
        <a:lstStyle/>
        <a:p>
          <a:r>
            <a:rPr lang="es-CL" noProof="0" dirty="0"/>
            <a:t>Permite monitorear la realización de partes o secciones completas de un producto</a:t>
          </a:r>
          <a:r>
            <a:rPr lang="en-US" dirty="0"/>
            <a:t>. </a:t>
          </a:r>
          <a:endParaRPr lang="es-CL" dirty="0"/>
        </a:p>
      </dgm:t>
    </dgm:pt>
    <dgm:pt modelId="{9075197C-3C00-466B-A131-DD83C023D6F8}" type="parTrans" cxnId="{739FEA28-F0AD-44A1-BCE6-9A9E5FF44D45}">
      <dgm:prSet/>
      <dgm:spPr/>
      <dgm:t>
        <a:bodyPr/>
        <a:lstStyle/>
        <a:p>
          <a:endParaRPr lang="es-CL"/>
        </a:p>
      </dgm:t>
    </dgm:pt>
    <dgm:pt modelId="{56DED340-0061-459D-A45D-8C0DFA7CD322}" type="sibTrans" cxnId="{739FEA28-F0AD-44A1-BCE6-9A9E5FF44D45}">
      <dgm:prSet/>
      <dgm:spPr/>
      <dgm:t>
        <a:bodyPr/>
        <a:lstStyle/>
        <a:p>
          <a:endParaRPr lang="es-CL"/>
        </a:p>
      </dgm:t>
    </dgm:pt>
    <dgm:pt modelId="{71C5ED7E-E8D8-4058-A2C8-22383F72B37E}">
      <dgm:prSet/>
      <dgm:spPr/>
      <dgm:t>
        <a:bodyPr/>
        <a:lstStyle/>
        <a:p>
          <a:r>
            <a:rPr lang="en-US"/>
            <a:t>Se puede acompañar la selección de uno u otro indicador, con observaciones por parte del evaluador. </a:t>
          </a:r>
          <a:endParaRPr lang="es-CL"/>
        </a:p>
      </dgm:t>
    </dgm:pt>
    <dgm:pt modelId="{53D66EEB-37C5-4CAE-9656-6215DF4EFA8D}" type="parTrans" cxnId="{E4AA56F0-231D-4779-8A87-17D2E430F903}">
      <dgm:prSet/>
      <dgm:spPr/>
      <dgm:t>
        <a:bodyPr/>
        <a:lstStyle/>
        <a:p>
          <a:endParaRPr lang="es-CL"/>
        </a:p>
      </dgm:t>
    </dgm:pt>
    <dgm:pt modelId="{B786DF99-4ACA-4710-94E2-DCD8F63722A9}" type="sibTrans" cxnId="{E4AA56F0-231D-4779-8A87-17D2E430F903}">
      <dgm:prSet/>
      <dgm:spPr/>
      <dgm:t>
        <a:bodyPr/>
        <a:lstStyle/>
        <a:p>
          <a:endParaRPr lang="es-CL"/>
        </a:p>
      </dgm:t>
    </dgm:pt>
    <dgm:pt modelId="{38613E54-2ACE-4D67-972D-9B8F4F0B61AC}">
      <dgm:prSet/>
      <dgm:spPr/>
      <dgm:t>
        <a:bodyPr/>
        <a:lstStyle/>
        <a:p>
          <a:r>
            <a:rPr lang="en-US"/>
            <a:t>Su simpleza y rapidez no permite registrar información acerca de la calidad del proceso o producto observado.</a:t>
          </a:r>
          <a:endParaRPr lang="es-CL"/>
        </a:p>
      </dgm:t>
    </dgm:pt>
    <dgm:pt modelId="{5F63DB0B-EF51-4D84-BD03-C7BD5C3C58CD}" type="parTrans" cxnId="{9AD963D0-35BD-4162-9AD4-831CB1EF2E9D}">
      <dgm:prSet/>
      <dgm:spPr/>
      <dgm:t>
        <a:bodyPr/>
        <a:lstStyle/>
        <a:p>
          <a:endParaRPr lang="es-CL"/>
        </a:p>
      </dgm:t>
    </dgm:pt>
    <dgm:pt modelId="{A8DF609F-579E-47CA-8A49-FEFD873EB9C5}" type="sibTrans" cxnId="{9AD963D0-35BD-4162-9AD4-831CB1EF2E9D}">
      <dgm:prSet/>
      <dgm:spPr/>
      <dgm:t>
        <a:bodyPr/>
        <a:lstStyle/>
        <a:p>
          <a:endParaRPr lang="es-CL"/>
        </a:p>
      </dgm:t>
    </dgm:pt>
    <dgm:pt modelId="{1D5D1F6B-032D-4FF9-850E-57AE9AD134C5}" type="pres">
      <dgm:prSet presAssocID="{4E2A65E0-F8E7-4134-9AC0-4BF7034A91F4}" presName="linear" presStyleCnt="0">
        <dgm:presLayoutVars>
          <dgm:animLvl val="lvl"/>
          <dgm:resizeHandles val="exact"/>
        </dgm:presLayoutVars>
      </dgm:prSet>
      <dgm:spPr/>
    </dgm:pt>
    <dgm:pt modelId="{085748CF-44EC-4735-AB11-3C47F843EBEA}" type="pres">
      <dgm:prSet presAssocID="{81C52F22-194C-4A16-A296-8C7ADC0F18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04F7154-B60E-4106-9BB5-E9C4553533BB}" type="pres">
      <dgm:prSet presAssocID="{56DED340-0061-459D-A45D-8C0DFA7CD322}" presName="spacer" presStyleCnt="0"/>
      <dgm:spPr/>
    </dgm:pt>
    <dgm:pt modelId="{B25F83AD-0C8D-4192-A5F5-2A011F4A2E2B}" type="pres">
      <dgm:prSet presAssocID="{71C5ED7E-E8D8-4058-A2C8-22383F72B37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4847592-65CD-4129-9C42-0589426A28EA}" type="pres">
      <dgm:prSet presAssocID="{B786DF99-4ACA-4710-94E2-DCD8F63722A9}" presName="spacer" presStyleCnt="0"/>
      <dgm:spPr/>
    </dgm:pt>
    <dgm:pt modelId="{DE45B5E9-FB66-415A-B9EC-FA28B137EAEA}" type="pres">
      <dgm:prSet presAssocID="{38613E54-2ACE-4D67-972D-9B8F4F0B61A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39FEA28-F0AD-44A1-BCE6-9A9E5FF44D45}" srcId="{4E2A65E0-F8E7-4134-9AC0-4BF7034A91F4}" destId="{81C52F22-194C-4A16-A296-8C7ADC0F189A}" srcOrd="0" destOrd="0" parTransId="{9075197C-3C00-466B-A131-DD83C023D6F8}" sibTransId="{56DED340-0061-459D-A45D-8C0DFA7CD322}"/>
    <dgm:cxn modelId="{35AED945-AAA0-4309-973C-A258074A99E6}" type="presOf" srcId="{81C52F22-194C-4A16-A296-8C7ADC0F189A}" destId="{085748CF-44EC-4735-AB11-3C47F843EBEA}" srcOrd="0" destOrd="0" presId="urn:microsoft.com/office/officeart/2005/8/layout/vList2"/>
    <dgm:cxn modelId="{0DFC986B-0584-42C4-9EC8-D363F059D29B}" type="presOf" srcId="{4E2A65E0-F8E7-4134-9AC0-4BF7034A91F4}" destId="{1D5D1F6B-032D-4FF9-850E-57AE9AD134C5}" srcOrd="0" destOrd="0" presId="urn:microsoft.com/office/officeart/2005/8/layout/vList2"/>
    <dgm:cxn modelId="{EA94C2C5-DF6F-4155-B23C-37E4282D8370}" type="presOf" srcId="{38613E54-2ACE-4D67-972D-9B8F4F0B61AC}" destId="{DE45B5E9-FB66-415A-B9EC-FA28B137EAEA}" srcOrd="0" destOrd="0" presId="urn:microsoft.com/office/officeart/2005/8/layout/vList2"/>
    <dgm:cxn modelId="{9AD963D0-35BD-4162-9AD4-831CB1EF2E9D}" srcId="{4E2A65E0-F8E7-4134-9AC0-4BF7034A91F4}" destId="{38613E54-2ACE-4D67-972D-9B8F4F0B61AC}" srcOrd="2" destOrd="0" parTransId="{5F63DB0B-EF51-4D84-BD03-C7BD5C3C58CD}" sibTransId="{A8DF609F-579E-47CA-8A49-FEFD873EB9C5}"/>
    <dgm:cxn modelId="{12E639EA-14BB-4E5B-9822-986FA7AE980A}" type="presOf" srcId="{71C5ED7E-E8D8-4058-A2C8-22383F72B37E}" destId="{B25F83AD-0C8D-4192-A5F5-2A011F4A2E2B}" srcOrd="0" destOrd="0" presId="urn:microsoft.com/office/officeart/2005/8/layout/vList2"/>
    <dgm:cxn modelId="{E4AA56F0-231D-4779-8A87-17D2E430F903}" srcId="{4E2A65E0-F8E7-4134-9AC0-4BF7034A91F4}" destId="{71C5ED7E-E8D8-4058-A2C8-22383F72B37E}" srcOrd="1" destOrd="0" parTransId="{53D66EEB-37C5-4CAE-9656-6215DF4EFA8D}" sibTransId="{B786DF99-4ACA-4710-94E2-DCD8F63722A9}"/>
    <dgm:cxn modelId="{8CF255BA-28A2-46E3-A2B4-5B346287E5C8}" type="presParOf" srcId="{1D5D1F6B-032D-4FF9-850E-57AE9AD134C5}" destId="{085748CF-44EC-4735-AB11-3C47F843EBEA}" srcOrd="0" destOrd="0" presId="urn:microsoft.com/office/officeart/2005/8/layout/vList2"/>
    <dgm:cxn modelId="{96D399AC-87E9-4A9F-B19F-C7299806A99C}" type="presParOf" srcId="{1D5D1F6B-032D-4FF9-850E-57AE9AD134C5}" destId="{A04F7154-B60E-4106-9BB5-E9C4553533BB}" srcOrd="1" destOrd="0" presId="urn:microsoft.com/office/officeart/2005/8/layout/vList2"/>
    <dgm:cxn modelId="{9B493436-59E0-4F5C-B016-F2D16BFC6368}" type="presParOf" srcId="{1D5D1F6B-032D-4FF9-850E-57AE9AD134C5}" destId="{B25F83AD-0C8D-4192-A5F5-2A011F4A2E2B}" srcOrd="2" destOrd="0" presId="urn:microsoft.com/office/officeart/2005/8/layout/vList2"/>
    <dgm:cxn modelId="{417AFCFF-0366-4261-A8DC-A9D0696FE594}" type="presParOf" srcId="{1D5D1F6B-032D-4FF9-850E-57AE9AD134C5}" destId="{24847592-65CD-4129-9C42-0589426A28EA}" srcOrd="3" destOrd="0" presId="urn:microsoft.com/office/officeart/2005/8/layout/vList2"/>
    <dgm:cxn modelId="{4154B0E4-55D9-4B8F-A293-2AA51F81E225}" type="presParOf" srcId="{1D5D1F6B-032D-4FF9-850E-57AE9AD134C5}" destId="{DE45B5E9-FB66-415A-B9EC-FA28B137EAE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2A65E0-F8E7-4134-9AC0-4BF7034A91F4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CL"/>
        </a:p>
      </dgm:t>
    </dgm:pt>
    <dgm:pt modelId="{81C52F22-194C-4A16-A296-8C7ADC0F189A}">
      <dgm:prSet/>
      <dgm:spPr/>
      <dgm:t>
        <a:bodyPr/>
        <a:lstStyle/>
        <a:p>
          <a:r>
            <a:rPr lang="es-ES" noProof="0" dirty="0"/>
            <a:t>Permite evaluar procesos o etapas de un producto.</a:t>
          </a:r>
          <a:endParaRPr lang="es-CL" dirty="0"/>
        </a:p>
      </dgm:t>
    </dgm:pt>
    <dgm:pt modelId="{9075197C-3C00-466B-A131-DD83C023D6F8}" type="parTrans" cxnId="{739FEA28-F0AD-44A1-BCE6-9A9E5FF44D45}">
      <dgm:prSet/>
      <dgm:spPr/>
      <dgm:t>
        <a:bodyPr/>
        <a:lstStyle/>
        <a:p>
          <a:endParaRPr lang="es-CL"/>
        </a:p>
      </dgm:t>
    </dgm:pt>
    <dgm:pt modelId="{56DED340-0061-459D-A45D-8C0DFA7CD322}" type="sibTrans" cxnId="{739FEA28-F0AD-44A1-BCE6-9A9E5FF44D45}">
      <dgm:prSet/>
      <dgm:spPr/>
      <dgm:t>
        <a:bodyPr/>
        <a:lstStyle/>
        <a:p>
          <a:endParaRPr lang="es-CL"/>
        </a:p>
      </dgm:t>
    </dgm:pt>
    <dgm:pt modelId="{71C5ED7E-E8D8-4058-A2C8-22383F72B37E}">
      <dgm:prSet/>
      <dgm:spPr/>
      <dgm:t>
        <a:bodyPr/>
        <a:lstStyle/>
        <a:p>
          <a:r>
            <a:rPr lang="en-US" dirty="0" err="1"/>
            <a:t>Permite</a:t>
          </a:r>
          <a:r>
            <a:rPr lang="en-US" dirty="0"/>
            <a:t> </a:t>
          </a:r>
          <a:r>
            <a:rPr lang="en-US" dirty="0" err="1"/>
            <a:t>evaluar</a:t>
          </a:r>
          <a:r>
            <a:rPr lang="en-US" dirty="0"/>
            <a:t> </a:t>
          </a:r>
          <a:r>
            <a:rPr lang="en-US" dirty="0" err="1"/>
            <a:t>actitudes</a:t>
          </a:r>
          <a:r>
            <a:rPr lang="en-US" dirty="0"/>
            <a:t>, dado que </a:t>
          </a:r>
          <a:r>
            <a:rPr lang="en-US" dirty="0" err="1"/>
            <a:t>estas</a:t>
          </a:r>
          <a:r>
            <a:rPr lang="en-US" dirty="0"/>
            <a:t> son </a:t>
          </a:r>
          <a:r>
            <a:rPr lang="en-US" dirty="0" err="1"/>
            <a:t>muchas</a:t>
          </a:r>
          <a:r>
            <a:rPr lang="en-US" dirty="0"/>
            <a:t> </a:t>
          </a:r>
          <a:r>
            <a:rPr lang="en-US" dirty="0" err="1"/>
            <a:t>veces</a:t>
          </a:r>
          <a:r>
            <a:rPr lang="en-US" dirty="0"/>
            <a:t> </a:t>
          </a:r>
          <a:r>
            <a:rPr lang="en-US" dirty="0" err="1"/>
            <a:t>difíciles</a:t>
          </a:r>
          <a:r>
            <a:rPr lang="en-US" dirty="0"/>
            <a:t> de </a:t>
          </a:r>
          <a:r>
            <a:rPr lang="en-US" dirty="0" err="1"/>
            <a:t>cuantificar</a:t>
          </a:r>
          <a:r>
            <a:rPr lang="en-US" dirty="0"/>
            <a:t>.</a:t>
          </a:r>
          <a:endParaRPr lang="es-CL" dirty="0"/>
        </a:p>
      </dgm:t>
    </dgm:pt>
    <dgm:pt modelId="{53D66EEB-37C5-4CAE-9656-6215DF4EFA8D}" type="parTrans" cxnId="{E4AA56F0-231D-4779-8A87-17D2E430F903}">
      <dgm:prSet/>
      <dgm:spPr/>
      <dgm:t>
        <a:bodyPr/>
        <a:lstStyle/>
        <a:p>
          <a:endParaRPr lang="es-CL"/>
        </a:p>
      </dgm:t>
    </dgm:pt>
    <dgm:pt modelId="{B786DF99-4ACA-4710-94E2-DCD8F63722A9}" type="sibTrans" cxnId="{E4AA56F0-231D-4779-8A87-17D2E430F903}">
      <dgm:prSet/>
      <dgm:spPr/>
      <dgm:t>
        <a:bodyPr/>
        <a:lstStyle/>
        <a:p>
          <a:endParaRPr lang="es-CL"/>
        </a:p>
      </dgm:t>
    </dgm:pt>
    <dgm:pt modelId="{38613E54-2ACE-4D67-972D-9B8F4F0B61AC}">
      <dgm:prSet/>
      <dgm:spPr/>
      <dgm:t>
        <a:bodyPr/>
        <a:lstStyle/>
        <a:p>
          <a:r>
            <a:rPr lang="es-CL" dirty="0"/>
            <a:t>Es necesario elegir de manera precisa y pertinente los niveles de logro o </a:t>
          </a:r>
          <a:r>
            <a:rPr lang="es-CL" dirty="0" err="1"/>
            <a:t>cateogrías</a:t>
          </a:r>
          <a:r>
            <a:rPr lang="es-CL" dirty="0"/>
            <a:t>.</a:t>
          </a:r>
        </a:p>
      </dgm:t>
    </dgm:pt>
    <dgm:pt modelId="{5F63DB0B-EF51-4D84-BD03-C7BD5C3C58CD}" type="parTrans" cxnId="{9AD963D0-35BD-4162-9AD4-831CB1EF2E9D}">
      <dgm:prSet/>
      <dgm:spPr/>
      <dgm:t>
        <a:bodyPr/>
        <a:lstStyle/>
        <a:p>
          <a:endParaRPr lang="es-CL"/>
        </a:p>
      </dgm:t>
    </dgm:pt>
    <dgm:pt modelId="{A8DF609F-579E-47CA-8A49-FEFD873EB9C5}" type="sibTrans" cxnId="{9AD963D0-35BD-4162-9AD4-831CB1EF2E9D}">
      <dgm:prSet/>
      <dgm:spPr/>
      <dgm:t>
        <a:bodyPr/>
        <a:lstStyle/>
        <a:p>
          <a:endParaRPr lang="es-CL"/>
        </a:p>
      </dgm:t>
    </dgm:pt>
    <dgm:pt modelId="{1D5D1F6B-032D-4FF9-850E-57AE9AD134C5}" type="pres">
      <dgm:prSet presAssocID="{4E2A65E0-F8E7-4134-9AC0-4BF7034A91F4}" presName="linear" presStyleCnt="0">
        <dgm:presLayoutVars>
          <dgm:animLvl val="lvl"/>
          <dgm:resizeHandles val="exact"/>
        </dgm:presLayoutVars>
      </dgm:prSet>
      <dgm:spPr/>
    </dgm:pt>
    <dgm:pt modelId="{085748CF-44EC-4735-AB11-3C47F843EBEA}" type="pres">
      <dgm:prSet presAssocID="{81C52F22-194C-4A16-A296-8C7ADC0F18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04F7154-B60E-4106-9BB5-E9C4553533BB}" type="pres">
      <dgm:prSet presAssocID="{56DED340-0061-459D-A45D-8C0DFA7CD322}" presName="spacer" presStyleCnt="0"/>
      <dgm:spPr/>
    </dgm:pt>
    <dgm:pt modelId="{B25F83AD-0C8D-4192-A5F5-2A011F4A2E2B}" type="pres">
      <dgm:prSet presAssocID="{71C5ED7E-E8D8-4058-A2C8-22383F72B37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4847592-65CD-4129-9C42-0589426A28EA}" type="pres">
      <dgm:prSet presAssocID="{B786DF99-4ACA-4710-94E2-DCD8F63722A9}" presName="spacer" presStyleCnt="0"/>
      <dgm:spPr/>
    </dgm:pt>
    <dgm:pt modelId="{DE45B5E9-FB66-415A-B9EC-FA28B137EAEA}" type="pres">
      <dgm:prSet presAssocID="{38613E54-2ACE-4D67-972D-9B8F4F0B61A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39FEA28-F0AD-44A1-BCE6-9A9E5FF44D45}" srcId="{4E2A65E0-F8E7-4134-9AC0-4BF7034A91F4}" destId="{81C52F22-194C-4A16-A296-8C7ADC0F189A}" srcOrd="0" destOrd="0" parTransId="{9075197C-3C00-466B-A131-DD83C023D6F8}" sibTransId="{56DED340-0061-459D-A45D-8C0DFA7CD322}"/>
    <dgm:cxn modelId="{35AED945-AAA0-4309-973C-A258074A99E6}" type="presOf" srcId="{81C52F22-194C-4A16-A296-8C7ADC0F189A}" destId="{085748CF-44EC-4735-AB11-3C47F843EBEA}" srcOrd="0" destOrd="0" presId="urn:microsoft.com/office/officeart/2005/8/layout/vList2"/>
    <dgm:cxn modelId="{0DFC986B-0584-42C4-9EC8-D363F059D29B}" type="presOf" srcId="{4E2A65E0-F8E7-4134-9AC0-4BF7034A91F4}" destId="{1D5D1F6B-032D-4FF9-850E-57AE9AD134C5}" srcOrd="0" destOrd="0" presId="urn:microsoft.com/office/officeart/2005/8/layout/vList2"/>
    <dgm:cxn modelId="{EA94C2C5-DF6F-4155-B23C-37E4282D8370}" type="presOf" srcId="{38613E54-2ACE-4D67-972D-9B8F4F0B61AC}" destId="{DE45B5E9-FB66-415A-B9EC-FA28B137EAEA}" srcOrd="0" destOrd="0" presId="urn:microsoft.com/office/officeart/2005/8/layout/vList2"/>
    <dgm:cxn modelId="{9AD963D0-35BD-4162-9AD4-831CB1EF2E9D}" srcId="{4E2A65E0-F8E7-4134-9AC0-4BF7034A91F4}" destId="{38613E54-2ACE-4D67-972D-9B8F4F0B61AC}" srcOrd="2" destOrd="0" parTransId="{5F63DB0B-EF51-4D84-BD03-C7BD5C3C58CD}" sibTransId="{A8DF609F-579E-47CA-8A49-FEFD873EB9C5}"/>
    <dgm:cxn modelId="{12E639EA-14BB-4E5B-9822-986FA7AE980A}" type="presOf" srcId="{71C5ED7E-E8D8-4058-A2C8-22383F72B37E}" destId="{B25F83AD-0C8D-4192-A5F5-2A011F4A2E2B}" srcOrd="0" destOrd="0" presId="urn:microsoft.com/office/officeart/2005/8/layout/vList2"/>
    <dgm:cxn modelId="{E4AA56F0-231D-4779-8A87-17D2E430F903}" srcId="{4E2A65E0-F8E7-4134-9AC0-4BF7034A91F4}" destId="{71C5ED7E-E8D8-4058-A2C8-22383F72B37E}" srcOrd="1" destOrd="0" parTransId="{53D66EEB-37C5-4CAE-9656-6215DF4EFA8D}" sibTransId="{B786DF99-4ACA-4710-94E2-DCD8F63722A9}"/>
    <dgm:cxn modelId="{8CF255BA-28A2-46E3-A2B4-5B346287E5C8}" type="presParOf" srcId="{1D5D1F6B-032D-4FF9-850E-57AE9AD134C5}" destId="{085748CF-44EC-4735-AB11-3C47F843EBEA}" srcOrd="0" destOrd="0" presId="urn:microsoft.com/office/officeart/2005/8/layout/vList2"/>
    <dgm:cxn modelId="{96D399AC-87E9-4A9F-B19F-C7299806A99C}" type="presParOf" srcId="{1D5D1F6B-032D-4FF9-850E-57AE9AD134C5}" destId="{A04F7154-B60E-4106-9BB5-E9C4553533BB}" srcOrd="1" destOrd="0" presId="urn:microsoft.com/office/officeart/2005/8/layout/vList2"/>
    <dgm:cxn modelId="{9B493436-59E0-4F5C-B016-F2D16BFC6368}" type="presParOf" srcId="{1D5D1F6B-032D-4FF9-850E-57AE9AD134C5}" destId="{B25F83AD-0C8D-4192-A5F5-2A011F4A2E2B}" srcOrd="2" destOrd="0" presId="urn:microsoft.com/office/officeart/2005/8/layout/vList2"/>
    <dgm:cxn modelId="{417AFCFF-0366-4261-A8DC-A9D0696FE594}" type="presParOf" srcId="{1D5D1F6B-032D-4FF9-850E-57AE9AD134C5}" destId="{24847592-65CD-4129-9C42-0589426A28EA}" srcOrd="3" destOrd="0" presId="urn:microsoft.com/office/officeart/2005/8/layout/vList2"/>
    <dgm:cxn modelId="{4154B0E4-55D9-4B8F-A293-2AA51F81E225}" type="presParOf" srcId="{1D5D1F6B-032D-4FF9-850E-57AE9AD134C5}" destId="{DE45B5E9-FB66-415A-B9EC-FA28B137EAE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4CC56-70C8-0148-8621-46C823AE434A}">
      <dsp:nvSpPr>
        <dsp:cNvPr id="0" name=""/>
        <dsp:cNvSpPr/>
      </dsp:nvSpPr>
      <dsp:spPr>
        <a:xfrm>
          <a:off x="5435091" y="4318412"/>
          <a:ext cx="3137199" cy="2032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Responsabillidades profesionales.</a:t>
          </a:r>
        </a:p>
      </dsp:txBody>
      <dsp:txXfrm>
        <a:off x="6420892" y="4871101"/>
        <a:ext cx="2106757" cy="1434863"/>
      </dsp:txXfrm>
    </dsp:sp>
    <dsp:sp modelId="{04CEF209-BC9C-E54F-93F8-B7C889113909}">
      <dsp:nvSpPr>
        <dsp:cNvPr id="0" name=""/>
        <dsp:cNvSpPr/>
      </dsp:nvSpPr>
      <dsp:spPr>
        <a:xfrm>
          <a:off x="316503" y="4318412"/>
          <a:ext cx="3137199" cy="2032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Enseñanza para el aprendizaje de todos(as) los(as) estudiantes.</a:t>
          </a:r>
        </a:p>
      </dsp:txBody>
      <dsp:txXfrm>
        <a:off x="361144" y="4871101"/>
        <a:ext cx="2106757" cy="1434863"/>
      </dsp:txXfrm>
    </dsp:sp>
    <dsp:sp modelId="{60A8F785-98D4-CA4E-9BA1-6E33702DB49B}">
      <dsp:nvSpPr>
        <dsp:cNvPr id="0" name=""/>
        <dsp:cNvSpPr/>
      </dsp:nvSpPr>
      <dsp:spPr>
        <a:xfrm>
          <a:off x="5435091" y="0"/>
          <a:ext cx="3137199" cy="2032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Creación de un ambiente propicio para el aprendizaje.</a:t>
          </a:r>
        </a:p>
      </dsp:txBody>
      <dsp:txXfrm>
        <a:off x="6420892" y="44641"/>
        <a:ext cx="2106757" cy="1434863"/>
      </dsp:txXfrm>
    </dsp:sp>
    <dsp:sp modelId="{AFA1C375-92A9-C642-BF1D-7FBE7DD01552}">
      <dsp:nvSpPr>
        <dsp:cNvPr id="0" name=""/>
        <dsp:cNvSpPr/>
      </dsp:nvSpPr>
      <dsp:spPr>
        <a:xfrm>
          <a:off x="316503" y="0"/>
          <a:ext cx="3137199" cy="2032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Preparación para el proceso de enseñanza y aprendizaje.</a:t>
          </a:r>
        </a:p>
      </dsp:txBody>
      <dsp:txXfrm>
        <a:off x="361144" y="44641"/>
        <a:ext cx="2106757" cy="1434863"/>
      </dsp:txXfrm>
    </dsp:sp>
    <dsp:sp modelId="{493F738F-FD12-BA46-83C2-9544D63FC1B9}">
      <dsp:nvSpPr>
        <dsp:cNvPr id="0" name=""/>
        <dsp:cNvSpPr/>
      </dsp:nvSpPr>
      <dsp:spPr>
        <a:xfrm>
          <a:off x="1631078" y="361984"/>
          <a:ext cx="2749812" cy="27498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Dominio A</a:t>
          </a:r>
        </a:p>
      </dsp:txBody>
      <dsp:txXfrm>
        <a:off x="2436479" y="1167385"/>
        <a:ext cx="1944411" cy="1944411"/>
      </dsp:txXfrm>
    </dsp:sp>
    <dsp:sp modelId="{BD0780EE-60CC-7340-BAF2-5CCD88CED364}">
      <dsp:nvSpPr>
        <dsp:cNvPr id="0" name=""/>
        <dsp:cNvSpPr/>
      </dsp:nvSpPr>
      <dsp:spPr>
        <a:xfrm rot="5400000">
          <a:off x="4507903" y="361984"/>
          <a:ext cx="2749812" cy="27498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Dominio B</a:t>
          </a:r>
        </a:p>
      </dsp:txBody>
      <dsp:txXfrm rot="-5400000">
        <a:off x="4507903" y="1167385"/>
        <a:ext cx="1944411" cy="1944411"/>
      </dsp:txXfrm>
    </dsp:sp>
    <dsp:sp modelId="{A57B4854-2A24-FC4F-8609-388E4E622917}">
      <dsp:nvSpPr>
        <dsp:cNvPr id="0" name=""/>
        <dsp:cNvSpPr/>
      </dsp:nvSpPr>
      <dsp:spPr>
        <a:xfrm rot="10800000">
          <a:off x="4507903" y="3238809"/>
          <a:ext cx="2749812" cy="27498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Dominio D</a:t>
          </a:r>
        </a:p>
      </dsp:txBody>
      <dsp:txXfrm rot="10800000">
        <a:off x="4507903" y="3238809"/>
        <a:ext cx="1944411" cy="1944411"/>
      </dsp:txXfrm>
    </dsp:sp>
    <dsp:sp modelId="{51348836-55B9-C443-88A6-1EDB55F19B76}">
      <dsp:nvSpPr>
        <dsp:cNvPr id="0" name=""/>
        <dsp:cNvSpPr/>
      </dsp:nvSpPr>
      <dsp:spPr>
        <a:xfrm rot="16200000">
          <a:off x="1631078" y="3238809"/>
          <a:ext cx="2749812" cy="27498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600" kern="1200" dirty="0"/>
            <a:t>Dominio C:</a:t>
          </a:r>
        </a:p>
      </dsp:txBody>
      <dsp:txXfrm rot="5400000">
        <a:off x="2436479" y="3238809"/>
        <a:ext cx="1944411" cy="1944411"/>
      </dsp:txXfrm>
    </dsp:sp>
    <dsp:sp modelId="{C26F28DC-4BB4-8446-9290-C7676B18FFC2}">
      <dsp:nvSpPr>
        <dsp:cNvPr id="0" name=""/>
        <dsp:cNvSpPr/>
      </dsp:nvSpPr>
      <dsp:spPr>
        <a:xfrm>
          <a:off x="3969689" y="2603748"/>
          <a:ext cx="949415" cy="82557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A9F38-E61E-AF48-84FF-EF0E8CDF5B56}">
      <dsp:nvSpPr>
        <dsp:cNvPr id="0" name=""/>
        <dsp:cNvSpPr/>
      </dsp:nvSpPr>
      <dsp:spPr>
        <a:xfrm rot="10800000">
          <a:off x="3969689" y="2921278"/>
          <a:ext cx="949415" cy="82557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5748CF-44EC-4735-AB11-3C47F843EBEA}">
      <dsp:nvSpPr>
        <dsp:cNvPr id="0" name=""/>
        <dsp:cNvSpPr/>
      </dsp:nvSpPr>
      <dsp:spPr>
        <a:xfrm>
          <a:off x="0" y="23351"/>
          <a:ext cx="5605754" cy="6625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noProof="0" dirty="0"/>
            <a:t>Permite monitorear la realización de partes o secciones completas de un producto</a:t>
          </a:r>
          <a:r>
            <a:rPr lang="en-US" sz="1700" kern="1200" dirty="0"/>
            <a:t>. </a:t>
          </a:r>
          <a:endParaRPr lang="es-CL" sz="1700" kern="1200" dirty="0"/>
        </a:p>
      </dsp:txBody>
      <dsp:txXfrm>
        <a:off x="32345" y="55696"/>
        <a:ext cx="5541064" cy="597895"/>
      </dsp:txXfrm>
    </dsp:sp>
    <dsp:sp modelId="{B25F83AD-0C8D-4192-A5F5-2A011F4A2E2B}">
      <dsp:nvSpPr>
        <dsp:cNvPr id="0" name=""/>
        <dsp:cNvSpPr/>
      </dsp:nvSpPr>
      <dsp:spPr>
        <a:xfrm>
          <a:off x="0" y="734896"/>
          <a:ext cx="5605754" cy="6625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 puede acompañar la selección de uno u otro indicador, con observaciones por parte del evaluador. </a:t>
          </a:r>
          <a:endParaRPr lang="es-CL" sz="1700" kern="1200"/>
        </a:p>
      </dsp:txBody>
      <dsp:txXfrm>
        <a:off x="32345" y="767241"/>
        <a:ext cx="5541064" cy="597895"/>
      </dsp:txXfrm>
    </dsp:sp>
    <dsp:sp modelId="{DE45B5E9-FB66-415A-B9EC-FA28B137EAEA}">
      <dsp:nvSpPr>
        <dsp:cNvPr id="0" name=""/>
        <dsp:cNvSpPr/>
      </dsp:nvSpPr>
      <dsp:spPr>
        <a:xfrm>
          <a:off x="0" y="1446442"/>
          <a:ext cx="5605754" cy="6625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 simpleza y rapidez no permite registrar información acerca de la calidad del proceso o producto observado.</a:t>
          </a:r>
          <a:endParaRPr lang="es-CL" sz="1700" kern="1200"/>
        </a:p>
      </dsp:txBody>
      <dsp:txXfrm>
        <a:off x="32345" y="1478787"/>
        <a:ext cx="5541064" cy="597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5748CF-44EC-4735-AB11-3C47F843EBEA}">
      <dsp:nvSpPr>
        <dsp:cNvPr id="0" name=""/>
        <dsp:cNvSpPr/>
      </dsp:nvSpPr>
      <dsp:spPr>
        <a:xfrm>
          <a:off x="0" y="211324"/>
          <a:ext cx="5605754" cy="5276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noProof="0" dirty="0"/>
            <a:t>Permite evaluar procesos o etapas de un producto.</a:t>
          </a:r>
          <a:endParaRPr lang="es-CL" sz="2200" kern="1200" dirty="0"/>
        </a:p>
      </dsp:txBody>
      <dsp:txXfrm>
        <a:off x="25759" y="237083"/>
        <a:ext cx="5554236" cy="476152"/>
      </dsp:txXfrm>
    </dsp:sp>
    <dsp:sp modelId="{B25F83AD-0C8D-4192-A5F5-2A011F4A2E2B}">
      <dsp:nvSpPr>
        <dsp:cNvPr id="0" name=""/>
        <dsp:cNvSpPr/>
      </dsp:nvSpPr>
      <dsp:spPr>
        <a:xfrm>
          <a:off x="0" y="802354"/>
          <a:ext cx="5605754" cy="5276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Permite</a:t>
          </a:r>
          <a:r>
            <a:rPr lang="en-US" sz="2200" kern="1200" dirty="0"/>
            <a:t> </a:t>
          </a:r>
          <a:r>
            <a:rPr lang="en-US" sz="2200" kern="1200" dirty="0" err="1"/>
            <a:t>evaluar</a:t>
          </a:r>
          <a:r>
            <a:rPr lang="en-US" sz="2200" kern="1200" dirty="0"/>
            <a:t> </a:t>
          </a:r>
          <a:r>
            <a:rPr lang="en-US" sz="2200" kern="1200" dirty="0" err="1"/>
            <a:t>actitudes</a:t>
          </a:r>
          <a:r>
            <a:rPr lang="en-US" sz="2200" kern="1200" dirty="0"/>
            <a:t>, dado que </a:t>
          </a:r>
          <a:r>
            <a:rPr lang="en-US" sz="2200" kern="1200" dirty="0" err="1"/>
            <a:t>estas</a:t>
          </a:r>
          <a:r>
            <a:rPr lang="en-US" sz="2200" kern="1200" dirty="0"/>
            <a:t> son </a:t>
          </a:r>
          <a:r>
            <a:rPr lang="en-US" sz="2200" kern="1200" dirty="0" err="1"/>
            <a:t>muchas</a:t>
          </a:r>
          <a:r>
            <a:rPr lang="en-US" sz="2200" kern="1200" dirty="0"/>
            <a:t> </a:t>
          </a:r>
          <a:r>
            <a:rPr lang="en-US" sz="2200" kern="1200" dirty="0" err="1"/>
            <a:t>veces</a:t>
          </a:r>
          <a:r>
            <a:rPr lang="en-US" sz="2200" kern="1200" dirty="0"/>
            <a:t> </a:t>
          </a:r>
          <a:r>
            <a:rPr lang="en-US" sz="2200" kern="1200" dirty="0" err="1"/>
            <a:t>difíciles</a:t>
          </a:r>
          <a:r>
            <a:rPr lang="en-US" sz="2200" kern="1200" dirty="0"/>
            <a:t> de </a:t>
          </a:r>
          <a:r>
            <a:rPr lang="en-US" sz="2200" kern="1200" dirty="0" err="1"/>
            <a:t>cuantificar</a:t>
          </a:r>
          <a:r>
            <a:rPr lang="en-US" sz="2200" kern="1200" dirty="0"/>
            <a:t>.</a:t>
          </a:r>
          <a:endParaRPr lang="es-CL" sz="2200" kern="1200" dirty="0"/>
        </a:p>
      </dsp:txBody>
      <dsp:txXfrm>
        <a:off x="25759" y="828113"/>
        <a:ext cx="5554236" cy="476152"/>
      </dsp:txXfrm>
    </dsp:sp>
    <dsp:sp modelId="{DE45B5E9-FB66-415A-B9EC-FA28B137EAEA}">
      <dsp:nvSpPr>
        <dsp:cNvPr id="0" name=""/>
        <dsp:cNvSpPr/>
      </dsp:nvSpPr>
      <dsp:spPr>
        <a:xfrm>
          <a:off x="0" y="1393384"/>
          <a:ext cx="5605754" cy="5276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/>
            <a:t>Es necesario elegir de manera precisa y pertinente los niveles de logro o </a:t>
          </a:r>
          <a:r>
            <a:rPr lang="es-CL" sz="2200" kern="1200" dirty="0" err="1"/>
            <a:t>cateogrías</a:t>
          </a:r>
          <a:r>
            <a:rPr lang="es-CL" sz="2200" kern="1200" dirty="0"/>
            <a:t>.</a:t>
          </a:r>
        </a:p>
      </dsp:txBody>
      <dsp:txXfrm>
        <a:off x="25759" y="1419143"/>
        <a:ext cx="5554236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7EE78-8803-CE41-ACCA-C585951752E0}" type="datetimeFigureOut">
              <a:rPr lang="es-CL" smtClean="0"/>
              <a:t>02-10-23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D1E6C-526F-014E-B030-38B361EA5B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62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DEA87-D73C-410D-9DCD-254CB8F78CEC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909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DEA87-D73C-410D-9DCD-254CB8F78CEC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191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DEA87-D73C-410D-9DCD-254CB8F78CEC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450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DEA87-D73C-410D-9DCD-254CB8F78CEC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524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17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1530" y="889794"/>
            <a:ext cx="5284470" cy="763429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de la diapositiva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77444007-AE69-4A6B-BFE9-5A40E34BA7C2}" type="datetimeFigureOut">
              <a:rPr lang="es-CL" smtClean="0"/>
              <a:pPr/>
              <a:t>02-10-23</a:t>
            </a:fld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242FC3E3-590C-40EC-B21E-44795DD0DE99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2A58C59-CE45-559E-DFB5-4ACDA8B037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1530" y="1892141"/>
            <a:ext cx="5284470" cy="510857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Subtítulo de la diapositiva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DE97E6-1365-9EA6-7555-57CFDE7D86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1530" y="2731611"/>
            <a:ext cx="5284470" cy="329612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" panose="020406040505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"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consectetur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adipiscing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elit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sed do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eiusmod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tempor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incididunt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labore et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magna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Ut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enim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ad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minim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veniam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quis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nostrud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exercitation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ullamco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laboris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nisi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aliquip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ex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commodo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consequat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Duis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aute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irure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in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reprehenderit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voluptate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velit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esse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cillum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eu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fugiat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nulla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pariatur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Excepteur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occaecat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cupidatat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non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proident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sunt in culpa qui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officia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deserunt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mollit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anim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id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est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laborum</a:t>
            </a:r>
            <a:r>
              <a:rPr lang="es-CL" b="0" i="0" dirty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."</a:t>
            </a:r>
            <a:endParaRPr lang="es-CL" dirty="0">
              <a:latin typeface="Bierstadt" panose="020B0004020202020204" pitchFamily="34" charset="0"/>
            </a:endParaRP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9A9025DE-B9A0-B21B-BF72-E7B8A1CF06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0878" y="1198880"/>
            <a:ext cx="4186237" cy="4828857"/>
          </a:xfr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34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7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4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2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6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7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17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  <p:sldLayoutId id="2147483674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1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Data" Target="../diagrams/data2.xml"/><Relationship Id="rId5" Type="http://schemas.openxmlformats.org/officeDocument/2006/relationships/image" Target="../media/image20.png"/><Relationship Id="rId10" Type="http://schemas.microsoft.com/office/2007/relationships/diagramDrawing" Target="../diagrams/drawing2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enti.com/" TargetMode="Externa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228CE9-3F63-5040-8069-974FE437D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s-CL" sz="5300" dirty="0"/>
              <a:t>Evaluación para el aprendizaje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DAECC3-57FD-C64D-B1FE-F547F360B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r>
              <a:rPr lang="es-CL" dirty="0"/>
              <a:t>TRI Mención Lenguaje – lunes 2 de octubre de 2023</a:t>
            </a:r>
          </a:p>
          <a:p>
            <a:r>
              <a:rPr lang="es-CL" dirty="0"/>
              <a:t>Profesoras(es): Karina Valdebenito, Karen Mariángel y Felipe Clavo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A9C80"/>
          </a:solidFill>
          <a:ln w="38100" cap="rnd">
            <a:solidFill>
              <a:srgbClr val="BA9C8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olígrafo situado en la parte superior de una línea de firma">
            <a:extLst>
              <a:ext uri="{FF2B5EF4-FFF2-40B4-BE49-F238E27FC236}">
                <a16:creationId xmlns:a16="http://schemas.microsoft.com/office/drawing/2014/main" id="{13B10153-85B7-728B-B8F2-343EA8DF6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82" r="238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4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460600-2149-A24E-A42B-8F34E8279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720" y="374315"/>
            <a:ext cx="10009158" cy="18368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43288F7-9C3A-8A4F-8206-EF7DF4A5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850" y="2419685"/>
            <a:ext cx="10245391" cy="18368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8D907A6-3A0A-D94F-91EC-564AFBF1E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736" y="4534567"/>
            <a:ext cx="9895143" cy="18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B531A99-8B72-9A92-DE89-674073293D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7142" y="1580126"/>
            <a:ext cx="2259728" cy="146193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61977D64-EE3E-5CF6-732A-757B533B89EB}"/>
              </a:ext>
            </a:extLst>
          </p:cNvPr>
          <p:cNvSpPr txBox="1">
            <a:spLocks/>
          </p:cNvSpPr>
          <p:nvPr/>
        </p:nvSpPr>
        <p:spPr>
          <a:xfrm>
            <a:off x="811529" y="728251"/>
            <a:ext cx="10723245" cy="763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/>
              <a:t>Elaboración de una Lista de cotejo</a:t>
            </a:r>
            <a:endParaRPr lang="es-CL" sz="2800" dirty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CL" sz="28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5EC82C-86D0-32B2-20CE-66B1A2847733}"/>
              </a:ext>
            </a:extLst>
          </p:cNvPr>
          <p:cNvSpPr/>
          <p:nvPr/>
        </p:nvSpPr>
        <p:spPr>
          <a:xfrm>
            <a:off x="811528" y="2459504"/>
            <a:ext cx="11138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L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36BBEF-185D-563E-4BDA-35C1CC4A0F36}"/>
              </a:ext>
            </a:extLst>
          </p:cNvPr>
          <p:cNvSpPr txBox="1"/>
          <p:nvPr/>
        </p:nvSpPr>
        <p:spPr>
          <a:xfrm>
            <a:off x="811529" y="1814765"/>
            <a:ext cx="1010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>
                <a:solidFill>
                  <a:srgbClr val="000000"/>
                </a:solidFill>
                <a:latin typeface="Abadi" panose="020B0604020104020204"/>
                <a:ea typeface="Open Sans" panose="020B0606030504020204" pitchFamily="34" charset="0"/>
                <a:cs typeface="Open Sans" panose="020B0606030504020204" pitchFamily="34" charset="0"/>
              </a:rPr>
              <a:t>¿De qué se trata este instrumento?</a:t>
            </a:r>
            <a:endParaRPr lang="es-C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C55AA7-CD61-D10D-0471-C6EA125578C9}"/>
              </a:ext>
            </a:extLst>
          </p:cNvPr>
          <p:cNvSpPr txBox="1"/>
          <p:nvPr/>
        </p:nvSpPr>
        <p:spPr>
          <a:xfrm>
            <a:off x="811528" y="2455718"/>
            <a:ext cx="5461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Permite registrar la presencia o ausencia de una conducta.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6EE4266-2416-6507-F76F-5066B06099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548"/>
          <a:stretch>
            <a:fillRect/>
          </a:stretch>
        </p:blipFill>
        <p:spPr>
          <a:xfrm>
            <a:off x="6464936" y="2659559"/>
            <a:ext cx="5676960" cy="3857206"/>
          </a:xfrm>
          <a:prstGeom prst="rect">
            <a:avLst/>
          </a:prstGeom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637B4C70-376F-05E7-BD3D-F797CE42F48C}"/>
              </a:ext>
            </a:extLst>
          </p:cNvPr>
          <p:cNvGraphicFramePr/>
          <p:nvPr/>
        </p:nvGraphicFramePr>
        <p:xfrm>
          <a:off x="715835" y="4253735"/>
          <a:ext cx="5605754" cy="2132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14">
            <a:extLst>
              <a:ext uri="{FF2B5EF4-FFF2-40B4-BE49-F238E27FC236}">
                <a16:creationId xmlns:a16="http://schemas.microsoft.com/office/drawing/2014/main" id="{3636DE6B-B15D-F86B-C9F3-91B4C9861973}"/>
              </a:ext>
            </a:extLst>
          </p:cNvPr>
          <p:cNvSpPr txBox="1"/>
          <p:nvPr/>
        </p:nvSpPr>
        <p:spPr>
          <a:xfrm>
            <a:off x="715835" y="3777566"/>
            <a:ext cx="7357060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sz="2800" b="1" dirty="0"/>
              <a:t>Consideraciones</a:t>
            </a:r>
            <a:endParaRPr lang="es-CL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925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B531A99-8B72-9A92-DE89-674073293D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7142" y="1580126"/>
            <a:ext cx="2259728" cy="146193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61977D64-EE3E-5CF6-732A-757B533B89EB}"/>
              </a:ext>
            </a:extLst>
          </p:cNvPr>
          <p:cNvSpPr txBox="1">
            <a:spLocks/>
          </p:cNvSpPr>
          <p:nvPr/>
        </p:nvSpPr>
        <p:spPr>
          <a:xfrm>
            <a:off x="811529" y="728251"/>
            <a:ext cx="10723245" cy="763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/>
              <a:t>Elaboración de una Escala de Valoración</a:t>
            </a:r>
            <a:endParaRPr lang="es-CL" sz="2800" dirty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CL" sz="28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5EC82C-86D0-32B2-20CE-66B1A2847733}"/>
              </a:ext>
            </a:extLst>
          </p:cNvPr>
          <p:cNvSpPr/>
          <p:nvPr/>
        </p:nvSpPr>
        <p:spPr>
          <a:xfrm>
            <a:off x="811528" y="2459504"/>
            <a:ext cx="11138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CL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36BBEF-185D-563E-4BDA-35C1CC4A0F36}"/>
              </a:ext>
            </a:extLst>
          </p:cNvPr>
          <p:cNvSpPr txBox="1"/>
          <p:nvPr/>
        </p:nvSpPr>
        <p:spPr>
          <a:xfrm>
            <a:off x="811529" y="1814765"/>
            <a:ext cx="1010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>
                <a:solidFill>
                  <a:srgbClr val="000000"/>
                </a:solidFill>
                <a:latin typeface="Abadi" panose="020B0604020104020204"/>
                <a:ea typeface="Open Sans" panose="020B0606030504020204" pitchFamily="34" charset="0"/>
                <a:cs typeface="Open Sans" panose="020B0606030504020204" pitchFamily="34" charset="0"/>
              </a:rPr>
              <a:t>¿De qué se trata este instrumento?</a:t>
            </a:r>
            <a:endParaRPr lang="es-C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C55AA7-CD61-D10D-0471-C6EA125578C9}"/>
              </a:ext>
            </a:extLst>
          </p:cNvPr>
          <p:cNvSpPr txBox="1"/>
          <p:nvPr/>
        </p:nvSpPr>
        <p:spPr>
          <a:xfrm>
            <a:off x="811528" y="2455718"/>
            <a:ext cx="5461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Permite observar una conducta, un desempeño o una actitud, registrando dentro de un rango de niveles.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637B4C70-376F-05E7-BD3D-F797CE42F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8966632"/>
              </p:ext>
            </p:extLst>
          </p:nvPr>
        </p:nvGraphicFramePr>
        <p:xfrm>
          <a:off x="715835" y="4253735"/>
          <a:ext cx="5605754" cy="2132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14">
            <a:extLst>
              <a:ext uri="{FF2B5EF4-FFF2-40B4-BE49-F238E27FC236}">
                <a16:creationId xmlns:a16="http://schemas.microsoft.com/office/drawing/2014/main" id="{3636DE6B-B15D-F86B-C9F3-91B4C9861973}"/>
              </a:ext>
            </a:extLst>
          </p:cNvPr>
          <p:cNvSpPr txBox="1"/>
          <p:nvPr/>
        </p:nvSpPr>
        <p:spPr>
          <a:xfrm>
            <a:off x="715835" y="3777566"/>
            <a:ext cx="7357060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s-ES" sz="2800" b="1" dirty="0"/>
              <a:t>Consideraciones</a:t>
            </a:r>
            <a:endParaRPr lang="es-CL" sz="2000" b="1" dirty="0"/>
          </a:p>
        </p:txBody>
      </p:sp>
      <p:pic>
        <p:nvPicPr>
          <p:cNvPr id="3" name="Imagen 2" descr="Imagen que contiene captura de pantalla&#10;&#10;&#10;&#10;Descripción generada automáticamente">
            <a:extLst>
              <a:ext uri="{FF2B5EF4-FFF2-40B4-BE49-F238E27FC236}">
                <a16:creationId xmlns:a16="http://schemas.microsoft.com/office/drawing/2014/main" id="{DD5D1D69-414C-F595-CE2D-0C256E22B3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4526" y="2610573"/>
            <a:ext cx="5235343" cy="2829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253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CA088F3-22F0-C693-FB7C-E507DC88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36" y="125060"/>
            <a:ext cx="6156133" cy="330394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9DB442-3CF0-EC95-2408-15D609A4F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36" y="3765730"/>
            <a:ext cx="6261564" cy="2651399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763460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02460-DA5A-374D-B05A-381E003E27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s-CL" dirty="0"/>
              <a:t>La rúbrica.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9E4E0A-4F0F-2A4C-B1FC-6AB932F34A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s-CL" dirty="0"/>
              <a:t>Una matriz de verificación es una herramienta de certificación a priori que contiene los criterios específicos de calidad esperados de un proceso o producto educativo; estos criterios se expresan en una escala descriptiva con diferentes rangos de calidad en la ejecución o en la presentación.</a:t>
            </a:r>
          </a:p>
          <a:p>
            <a:endParaRPr lang="es-CL" dirty="0"/>
          </a:p>
          <a:p>
            <a:r>
              <a:rPr lang="es-CL" dirty="0"/>
              <a:t>La rúbrica permite al profesor especificar claramente qué espera de los estudiantes en cuanto a su aprendizaje y cuáles son los criterios con que se calificará un determinado trabajo o actividad, ya sea una presentación oral o un reporte escrito.</a:t>
            </a:r>
            <a:br>
              <a:rPr lang="es-CL" dirty="0"/>
            </a:b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03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D6F4411-396E-D64F-8F5D-F1055FC1C32C}"/>
              </a:ext>
            </a:extLst>
          </p:cNvPr>
          <p:cNvSpPr txBox="1"/>
          <p:nvPr/>
        </p:nvSpPr>
        <p:spPr>
          <a:xfrm>
            <a:off x="490537" y="13582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Elementos</a:t>
            </a:r>
            <a:r>
              <a:rPr lang="en-US" sz="3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3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rúbrica</a:t>
            </a:r>
            <a:endParaRPr lang="en-US" sz="32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n 5" descr="Imagen que contiene captura de pantalla&#10;&#10;&#10;&#10;Descripción generada automáticamente">
            <a:extLst>
              <a:ext uri="{FF2B5EF4-FFF2-40B4-BE49-F238E27FC236}">
                <a16:creationId xmlns:a16="http://schemas.microsoft.com/office/drawing/2014/main" id="{D9BEFF26-D009-B743-A7EC-D42AF19B8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15" y="880663"/>
            <a:ext cx="8695967" cy="52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B531A99-8B72-9A92-DE89-674073293D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7142" y="1580126"/>
            <a:ext cx="2259728" cy="146193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196D4BC-B2BB-B52E-A837-C807BB254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75620" y="1960796"/>
            <a:ext cx="2662919" cy="4168953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23A6C0A4-03AE-7D29-7FDE-B7A3F3957D66}"/>
              </a:ext>
            </a:extLst>
          </p:cNvPr>
          <p:cNvSpPr txBox="1"/>
          <p:nvPr/>
        </p:nvSpPr>
        <p:spPr>
          <a:xfrm>
            <a:off x="9659226" y="3299021"/>
            <a:ext cx="2290073" cy="52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1"/>
              </a:lnSpc>
            </a:pPr>
            <a:r>
              <a:rPr lang="en-US" sz="1726">
                <a:solidFill>
                  <a:srgbClr val="443C37"/>
                </a:solidFill>
                <a:latin typeface="Raleway Bold"/>
              </a:rPr>
              <a:t>Rúbrica 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1726">
                <a:solidFill>
                  <a:srgbClr val="443C37"/>
                </a:solidFill>
                <a:latin typeface="Raleway Bold"/>
              </a:rPr>
              <a:t>Analítica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A498BB0D-3039-9858-1374-8DC95ADC1A7C}"/>
              </a:ext>
            </a:extLst>
          </p:cNvPr>
          <p:cNvSpPr txBox="1"/>
          <p:nvPr/>
        </p:nvSpPr>
        <p:spPr>
          <a:xfrm>
            <a:off x="9444720" y="4032242"/>
            <a:ext cx="2635479" cy="157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2612" lvl="1" indent="-196306">
              <a:lnSpc>
                <a:spcPts val="2545"/>
              </a:lnSpc>
              <a:buFont typeface="Arial"/>
              <a:buChar char="•"/>
            </a:pPr>
            <a:r>
              <a:rPr lang="en-US" sz="1818" dirty="0">
                <a:solidFill>
                  <a:srgbClr val="646464"/>
                </a:solidFill>
                <a:latin typeface="Raleway"/>
              </a:rPr>
              <a:t>Se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evalúa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por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separado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diferentes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dimensiones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(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partes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) de un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producto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o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desempeño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final.</a:t>
            </a:r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A1562284-4944-7A5F-E84A-692348FE4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0" y="0"/>
            <a:ext cx="8509413" cy="6627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637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432611-F82F-9491-E745-7AA867677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0390"/>
            <a:ext cx="12192000" cy="423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72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B531A99-8B72-9A92-DE89-674073293D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7142" y="1580126"/>
            <a:ext cx="2259728" cy="146193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61977D64-EE3E-5CF6-732A-757B533B89EB}"/>
              </a:ext>
            </a:extLst>
          </p:cNvPr>
          <p:cNvSpPr txBox="1">
            <a:spLocks/>
          </p:cNvSpPr>
          <p:nvPr/>
        </p:nvSpPr>
        <p:spPr>
          <a:xfrm>
            <a:off x="811529" y="728251"/>
            <a:ext cx="10723245" cy="763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/>
              <a:t>Rúbrica Holística</a:t>
            </a:r>
            <a:endParaRPr lang="es-CL" sz="2800" dirty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CL" sz="2800" dirty="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E46F1690-F585-28D1-E5A7-E2B65CCA0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72407" y="1491680"/>
            <a:ext cx="2662919" cy="4168953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BE449324-A76A-6A95-E60E-5BBED45F9C64}"/>
              </a:ext>
            </a:extLst>
          </p:cNvPr>
          <p:cNvSpPr txBox="1"/>
          <p:nvPr/>
        </p:nvSpPr>
        <p:spPr>
          <a:xfrm>
            <a:off x="9602838" y="2956810"/>
            <a:ext cx="2290073" cy="52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1"/>
              </a:lnSpc>
            </a:pPr>
            <a:r>
              <a:rPr lang="en-US" sz="1726" dirty="0" err="1">
                <a:solidFill>
                  <a:srgbClr val="443C37"/>
                </a:solidFill>
                <a:latin typeface="Raleway Bold"/>
              </a:rPr>
              <a:t>Rúbrica</a:t>
            </a:r>
            <a:r>
              <a:rPr lang="en-US" sz="1726" dirty="0">
                <a:solidFill>
                  <a:srgbClr val="443C37"/>
                </a:solidFill>
                <a:latin typeface="Raleway Bold"/>
              </a:rPr>
              <a:t> </a:t>
            </a:r>
          </a:p>
          <a:p>
            <a:pPr algn="ctr">
              <a:lnSpc>
                <a:spcPts val="2071"/>
              </a:lnSpc>
              <a:spcBef>
                <a:spcPct val="0"/>
              </a:spcBef>
            </a:pPr>
            <a:r>
              <a:rPr lang="en-US" sz="1726" dirty="0" err="1">
                <a:solidFill>
                  <a:srgbClr val="443C37"/>
                </a:solidFill>
                <a:latin typeface="Raleway Bold"/>
              </a:rPr>
              <a:t>Holística</a:t>
            </a:r>
            <a:endParaRPr lang="en-US" sz="1726" dirty="0">
              <a:solidFill>
                <a:srgbClr val="443C37"/>
              </a:solidFill>
              <a:latin typeface="Raleway Bold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3AB38888-85FC-9A23-F8E3-D98E7041A12C}"/>
              </a:ext>
            </a:extLst>
          </p:cNvPr>
          <p:cNvSpPr txBox="1"/>
          <p:nvPr/>
        </p:nvSpPr>
        <p:spPr>
          <a:xfrm>
            <a:off x="9616961" y="3696367"/>
            <a:ext cx="2261827" cy="157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2612" lvl="1" indent="-196306">
              <a:lnSpc>
                <a:spcPts val="2545"/>
              </a:lnSpc>
              <a:buFont typeface="Arial"/>
              <a:buChar char="•"/>
            </a:pPr>
            <a:r>
              <a:rPr lang="en-US" sz="1818" dirty="0">
                <a:solidFill>
                  <a:srgbClr val="646464"/>
                </a:solidFill>
                <a:latin typeface="Raleway"/>
              </a:rPr>
              <a:t>No se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plantean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dimensiones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,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sino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se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utilizan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indicadores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para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observar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 un </a:t>
            </a:r>
            <a:r>
              <a:rPr lang="en-US" sz="1818" dirty="0" err="1">
                <a:solidFill>
                  <a:srgbClr val="646464"/>
                </a:solidFill>
                <a:latin typeface="Raleway"/>
              </a:rPr>
              <a:t>todo</a:t>
            </a:r>
            <a:r>
              <a:rPr lang="en-US" sz="1818" dirty="0">
                <a:solidFill>
                  <a:srgbClr val="646464"/>
                </a:solidFill>
                <a:latin typeface="Raleway"/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C6974A-A26D-6508-975A-5174616FC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4" y="2291945"/>
            <a:ext cx="8724523" cy="3132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13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138A88A-F0C5-4736-B235-E6F41610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9" t="10990" r="32713" b="7974"/>
          <a:stretch/>
        </p:blipFill>
        <p:spPr>
          <a:xfrm>
            <a:off x="585440" y="357030"/>
            <a:ext cx="3566864" cy="4382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0B1D08-1FEC-447C-A2A7-70A103A6B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9" t="8681" r="29865" b="6250"/>
          <a:stretch/>
        </p:blipFill>
        <p:spPr>
          <a:xfrm>
            <a:off x="5390333" y="146009"/>
            <a:ext cx="3533055" cy="432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4505175-7841-457F-9B7C-045391BCE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95" t="15955" r="32951" b="7976"/>
          <a:stretch/>
        </p:blipFill>
        <p:spPr>
          <a:xfrm>
            <a:off x="2368872" y="1544003"/>
            <a:ext cx="3571181" cy="4556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985D3AE-29A3-42A4-AC77-E83CC68D6A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89" t="12820" r="36473" b="21169"/>
          <a:stretch/>
        </p:blipFill>
        <p:spPr>
          <a:xfrm>
            <a:off x="7999668" y="1372551"/>
            <a:ext cx="3609901" cy="4727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42245" y="6100238"/>
            <a:ext cx="6350442" cy="63921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23" kern="1200">
                <a:solidFill>
                  <a:schemeClr val="accent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323">
                <a:solidFill>
                  <a:schemeClr val="accent1"/>
                </a:solidFill>
                <a:latin typeface="Rockwel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323">
                <a:solidFill>
                  <a:schemeClr val="accent1"/>
                </a:solidFill>
                <a:latin typeface="Rockwel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323">
                <a:solidFill>
                  <a:schemeClr val="accent1"/>
                </a:solidFill>
                <a:latin typeface="Rockwel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323">
                <a:solidFill>
                  <a:schemeClr val="accent1"/>
                </a:solidFill>
                <a:latin typeface="Rockwell" charset="0"/>
                <a:ea typeface="ＭＳ Ｐゴシック" charset="-128"/>
                <a:cs typeface="ＭＳ Ｐゴシック" charset="-128"/>
              </a:defRPr>
            </a:lvl5pPr>
            <a:lvl6pPr marL="422041" algn="l" rtl="0" eaLnBrk="1" fontAlgn="base" hangingPunct="1">
              <a:spcBef>
                <a:spcPct val="0"/>
              </a:spcBef>
              <a:spcAft>
                <a:spcPct val="0"/>
              </a:spcAft>
              <a:defRPr sz="3323">
                <a:solidFill>
                  <a:schemeClr val="accent1"/>
                </a:solidFill>
                <a:latin typeface="Rockwell" charset="0"/>
                <a:ea typeface="ＭＳ Ｐゴシック" charset="-128"/>
                <a:cs typeface="ＭＳ Ｐゴシック" charset="-128"/>
              </a:defRPr>
            </a:lvl6pPr>
            <a:lvl7pPr marL="844083" algn="l" rtl="0" eaLnBrk="1" fontAlgn="base" hangingPunct="1">
              <a:spcBef>
                <a:spcPct val="0"/>
              </a:spcBef>
              <a:spcAft>
                <a:spcPct val="0"/>
              </a:spcAft>
              <a:defRPr sz="3323">
                <a:solidFill>
                  <a:schemeClr val="accent1"/>
                </a:solidFill>
                <a:latin typeface="Rockwell" charset="0"/>
                <a:ea typeface="ＭＳ Ｐゴシック" charset="-128"/>
                <a:cs typeface="ＭＳ Ｐゴシック" charset="-128"/>
              </a:defRPr>
            </a:lvl7pPr>
            <a:lvl8pPr marL="1266124" algn="l" rtl="0" eaLnBrk="1" fontAlgn="base" hangingPunct="1">
              <a:spcBef>
                <a:spcPct val="0"/>
              </a:spcBef>
              <a:spcAft>
                <a:spcPct val="0"/>
              </a:spcAft>
              <a:defRPr sz="3323">
                <a:solidFill>
                  <a:schemeClr val="accent1"/>
                </a:solidFill>
                <a:latin typeface="Rockwell" charset="0"/>
                <a:ea typeface="ＭＳ Ｐゴシック" charset="-128"/>
                <a:cs typeface="ＭＳ Ｐゴシック" charset="-128"/>
              </a:defRPr>
            </a:lvl8pPr>
            <a:lvl9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323">
                <a:solidFill>
                  <a:schemeClr val="accent1"/>
                </a:solidFill>
                <a:latin typeface="Rockwel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s-CL" sz="3600"/>
              <a:t>Estándares de aprendizaje. </a:t>
            </a:r>
            <a:br>
              <a:rPr lang="es-CL" sz="3600"/>
            </a:b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151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88AD3-3D84-AB4D-8DC8-365A603D71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0425" y="639763"/>
            <a:ext cx="6251575" cy="13620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9600" dirty="0" err="1"/>
              <a:t>Objetivos</a:t>
            </a:r>
            <a:endParaRPr lang="en-US" sz="9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141A87-1AAB-0345-94AA-80AB2E7B28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44382" y="2204584"/>
            <a:ext cx="7122432" cy="401365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- </a:t>
            </a:r>
            <a:r>
              <a:rPr lang="en-US" sz="2800" dirty="0" err="1"/>
              <a:t>Comprender</a:t>
            </a:r>
            <a:r>
              <a:rPr lang="en-US" sz="2800" dirty="0"/>
              <a:t> </a:t>
            </a:r>
            <a:r>
              <a:rPr lang="en-US" sz="2800" dirty="0" err="1"/>
              <a:t>aspectos</a:t>
            </a:r>
            <a:r>
              <a:rPr lang="en-US" sz="2800" dirty="0"/>
              <a:t> fundamentals para la </a:t>
            </a:r>
            <a:r>
              <a:rPr lang="en-US" sz="2800" dirty="0" err="1"/>
              <a:t>Evaluación</a:t>
            </a:r>
            <a:r>
              <a:rPr lang="en-US" sz="2800" dirty="0"/>
              <a:t> para </a:t>
            </a:r>
            <a:r>
              <a:rPr lang="en-US" sz="2800" dirty="0" err="1"/>
              <a:t>el</a:t>
            </a:r>
            <a:r>
              <a:rPr lang="en-US" sz="2800" dirty="0"/>
              <a:t> </a:t>
            </a:r>
            <a:r>
              <a:rPr lang="en-US" sz="2800" dirty="0" err="1"/>
              <a:t>Aprendizaje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la </a:t>
            </a:r>
            <a:r>
              <a:rPr lang="en-US" sz="2800" dirty="0" err="1"/>
              <a:t>Asignatura</a:t>
            </a:r>
            <a:r>
              <a:rPr lang="en-US" sz="2800" dirty="0"/>
              <a:t> de </a:t>
            </a:r>
            <a:r>
              <a:rPr lang="en-US" sz="2800" dirty="0" err="1"/>
              <a:t>Lenguaje</a:t>
            </a:r>
            <a:r>
              <a:rPr lang="en-US" sz="2800" dirty="0"/>
              <a:t> y </a:t>
            </a:r>
            <a:r>
              <a:rPr lang="en-US" sz="2800" dirty="0" err="1"/>
              <a:t>Comunicación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- </a:t>
            </a:r>
            <a:r>
              <a:rPr lang="en-US" sz="2800" dirty="0" err="1"/>
              <a:t>Analizar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instrumentos</a:t>
            </a:r>
            <a:r>
              <a:rPr lang="en-US" sz="2800" dirty="0"/>
              <a:t> de </a:t>
            </a:r>
            <a:r>
              <a:rPr lang="en-US" sz="2800" dirty="0" err="1"/>
              <a:t>evaluación</a:t>
            </a:r>
            <a:r>
              <a:rPr lang="en-US" sz="2800" dirty="0"/>
              <a:t> para </a:t>
            </a:r>
            <a:r>
              <a:rPr lang="en-US" sz="2800" dirty="0" err="1"/>
              <a:t>guiar</a:t>
            </a:r>
            <a:r>
              <a:rPr lang="en-US" sz="2800" dirty="0"/>
              <a:t> </a:t>
            </a:r>
            <a:r>
              <a:rPr lang="en-US" sz="2800" dirty="0" err="1"/>
              <a:t>procesos</a:t>
            </a:r>
            <a:r>
              <a:rPr lang="en-US" sz="2800" dirty="0"/>
              <a:t> y la </a:t>
            </a:r>
            <a:r>
              <a:rPr lang="en-US" sz="2800" dirty="0" err="1"/>
              <a:t>elaboración</a:t>
            </a:r>
            <a:r>
              <a:rPr lang="en-US" sz="2800" dirty="0"/>
              <a:t> de </a:t>
            </a:r>
            <a:r>
              <a:rPr lang="en-US" sz="2800" dirty="0" err="1"/>
              <a:t>productos</a:t>
            </a:r>
            <a:r>
              <a:rPr lang="en-US" sz="2800" dirty="0"/>
              <a:t>..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- </a:t>
            </a:r>
            <a:r>
              <a:rPr lang="en-US" sz="2800" dirty="0" err="1"/>
              <a:t>Comprender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requerimientos</a:t>
            </a:r>
            <a:r>
              <a:rPr lang="en-US" sz="2800" dirty="0"/>
              <a:t> para la </a:t>
            </a:r>
            <a:r>
              <a:rPr lang="en-US" sz="2800" dirty="0" err="1"/>
              <a:t>elaboración</a:t>
            </a:r>
            <a:r>
              <a:rPr lang="en-US" sz="2800" dirty="0"/>
              <a:t> de </a:t>
            </a:r>
            <a:r>
              <a:rPr lang="en-US" sz="2800" dirty="0" err="1"/>
              <a:t>preguntas</a:t>
            </a:r>
            <a:r>
              <a:rPr lang="en-US" sz="2800" dirty="0"/>
              <a:t> de </a:t>
            </a:r>
            <a:r>
              <a:rPr lang="en-US" sz="2800" dirty="0" err="1"/>
              <a:t>respuesta</a:t>
            </a:r>
            <a:r>
              <a:rPr lang="en-US" sz="2800" dirty="0"/>
              <a:t> </a:t>
            </a:r>
            <a:r>
              <a:rPr lang="en-US" sz="2800" dirty="0" err="1"/>
              <a:t>cerrada</a:t>
            </a:r>
            <a:r>
              <a:rPr lang="en-US" sz="2800" dirty="0"/>
              <a:t>.</a:t>
            </a:r>
          </a:p>
        </p:txBody>
      </p:sp>
      <p:pic>
        <p:nvPicPr>
          <p:cNvPr id="5" name="Picture 4" descr="Persona escribiendo en un bloc de notas">
            <a:extLst>
              <a:ext uri="{FF2B5EF4-FFF2-40B4-BE49-F238E27FC236}">
                <a16:creationId xmlns:a16="http://schemas.microsoft.com/office/drawing/2014/main" id="{B4B9E9F3-FAA8-447D-E498-DB55B86EC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2" r="1939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66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Estándares de aprendizaje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3200" dirty="0"/>
              <a:t>Los Estándares comprenden tres Niveles de Aprendizaje para categorizar el logro alcanzado por los estudiantes en las evaluaciones nacionales. Estos son: </a:t>
            </a:r>
            <a:r>
              <a:rPr lang="es-CL" sz="3200" dirty="0">
                <a:solidFill>
                  <a:srgbClr val="7030A0"/>
                </a:solidFill>
              </a:rPr>
              <a:t>Nivel de Aprendizaje Adecuado,</a:t>
            </a:r>
            <a:r>
              <a:rPr lang="es-CL" sz="3200" dirty="0"/>
              <a:t> </a:t>
            </a:r>
            <a:r>
              <a:rPr lang="es-CL" sz="3200" dirty="0">
                <a:solidFill>
                  <a:schemeClr val="accent1">
                    <a:lumMod val="75000"/>
                  </a:schemeClr>
                </a:solidFill>
              </a:rPr>
              <a:t>Nivel de Aprendizaje Elemental </a:t>
            </a:r>
            <a:r>
              <a:rPr lang="es-CL" sz="3200" dirty="0"/>
              <a:t>y </a:t>
            </a:r>
            <a:r>
              <a:rPr lang="es-CL" sz="3200" dirty="0">
                <a:solidFill>
                  <a:schemeClr val="accent5">
                    <a:lumMod val="75000"/>
                  </a:schemeClr>
                </a:solidFill>
              </a:rPr>
              <a:t>Nivel de Aprendizaje Insuficiente</a:t>
            </a:r>
            <a:r>
              <a:rPr lang="es-CL" sz="3200" dirty="0"/>
              <a:t>.</a:t>
            </a:r>
          </a:p>
          <a:p>
            <a:r>
              <a:rPr lang="es-CL" sz="3200" dirty="0"/>
              <a:t>Los Estándares de Aprendizaje se elaboran basándose en el currículum vigente y se asocian al instrumento mediante el cual es evaluado su cumplimiento, en este caso, las pruebas SIMCE.</a:t>
            </a:r>
          </a:p>
        </p:txBody>
      </p:sp>
    </p:spTree>
    <p:extLst>
      <p:ext uri="{BB962C8B-B14F-4D97-AF65-F5344CB8AC3E}">
        <p14:creationId xmlns:p14="http://schemas.microsoft.com/office/powerpoint/2010/main" val="2975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F1065EA-9A4C-554B-845B-EA37B0C24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5" t="15955" r="32951" b="7976"/>
          <a:stretch/>
        </p:blipFill>
        <p:spPr>
          <a:xfrm>
            <a:off x="5042224" y="470992"/>
            <a:ext cx="1678572" cy="2141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084C21C-D7F7-C81D-ADF5-F19C3113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2306"/>
            <a:ext cx="12138971" cy="37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F1065EA-9A4C-554B-845B-EA37B0C24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5" t="15955" r="32951" b="7976"/>
          <a:stretch/>
        </p:blipFill>
        <p:spPr>
          <a:xfrm>
            <a:off x="0" y="1714501"/>
            <a:ext cx="1839352" cy="234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EFF1DA-9EDE-26D4-090B-D3BD3138E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657" y="461806"/>
            <a:ext cx="9589615" cy="61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F1065EA-9A4C-554B-845B-EA37B0C24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5" t="15955" r="32951" b="7976"/>
          <a:stretch/>
        </p:blipFill>
        <p:spPr>
          <a:xfrm>
            <a:off x="58941" y="1860072"/>
            <a:ext cx="1954537" cy="2493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53FA40-E65F-5193-0BA3-A423FB1CE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84" y="2496886"/>
            <a:ext cx="9774675" cy="15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7371" y="1472847"/>
            <a:ext cx="9223513" cy="1367526"/>
          </a:xfrm>
        </p:spPr>
        <p:txBody>
          <a:bodyPr>
            <a:noAutofit/>
          </a:bodyPr>
          <a:lstStyle/>
          <a:p>
            <a:pPr algn="just"/>
            <a:r>
              <a:rPr lang="es-CL" sz="4000" b="1" dirty="0">
                <a:solidFill>
                  <a:schemeClr val="accent1"/>
                </a:solidFill>
              </a:rPr>
              <a:t>Evalúan la capacidad del </a:t>
            </a:r>
            <a:r>
              <a:rPr lang="es-CL" sz="4400" b="1" dirty="0">
                <a:solidFill>
                  <a:schemeClr val="accent1"/>
                </a:solidFill>
              </a:rPr>
              <a:t>estudiante</a:t>
            </a:r>
            <a:r>
              <a:rPr lang="es-CL" sz="4000" b="1" dirty="0">
                <a:solidFill>
                  <a:schemeClr val="accent1"/>
                </a:solidFill>
              </a:rPr>
              <a:t> de seleccionar una respuesta correcta entre varias opciones que se le presentan.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92694" y="501041"/>
            <a:ext cx="9872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600" b="1" dirty="0"/>
              <a:t>¿Qué evalúan los ítems de selección múltiple con respuesta única ?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219200" y="6092172"/>
            <a:ext cx="8335617" cy="765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 dirty="0"/>
              <a:t>Editorial Santillana (2014). Guía para la construcción de ítems de selección múltiple con respuesta única. Departamento de Medición y evaluación.   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27" y="2611849"/>
            <a:ext cx="4284314" cy="320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8894" y="304801"/>
            <a:ext cx="9591261" cy="1219200"/>
          </a:xfrm>
        </p:spPr>
        <p:txBody>
          <a:bodyPr>
            <a:noAutofit/>
          </a:bodyPr>
          <a:lstStyle/>
          <a:p>
            <a:r>
              <a:rPr lang="es-CL" sz="3200" b="1" dirty="0"/>
              <a:t>Elementos a considerar en la construcción de instrumentos de pruebas objetivas: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26436" y="1720228"/>
            <a:ext cx="9422295" cy="1168745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a) Los ítems de selección múltiple con respuesta única evalúan una habilidad asociada a un OA. Es fundamental tener primero la claridad de qué habilidad se desea evaluar antes de confeccionar un ítem.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40A0D99-80A8-3040-80B0-A210681ED668}"/>
              </a:ext>
            </a:extLst>
          </p:cNvPr>
          <p:cNvSpPr/>
          <p:nvPr/>
        </p:nvSpPr>
        <p:spPr>
          <a:xfrm>
            <a:off x="4350774" y="5157128"/>
            <a:ext cx="4203291" cy="594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Tabla de especificación o matriz de evaluación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8E51FC-C4EC-295A-666D-8D3ABF7E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3" y="2822282"/>
            <a:ext cx="12011253" cy="15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53663" y="67575"/>
            <a:ext cx="10282238" cy="1011238"/>
          </a:xfrm>
        </p:spPr>
        <p:txBody>
          <a:bodyPr>
            <a:noAutofit/>
          </a:bodyPr>
          <a:lstStyle/>
          <a:p>
            <a:r>
              <a:rPr lang="es-CL" sz="3600" dirty="0"/>
              <a:t>Indicadores de calidad de un ítem de selección múltiple con respuesta única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523862" y="1416744"/>
            <a:ext cx="9369425" cy="3476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L" sz="2400" dirty="0"/>
              <a:t>1.   Lenguaje claro y preciso para favorecer la comprensión.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523999" y="1874548"/>
            <a:ext cx="9369288" cy="347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dirty="0"/>
              <a:t>2.   Rigurosidad conceptual.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523999" y="2291105"/>
            <a:ext cx="9369288" cy="347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dirty="0"/>
              <a:t>3.   Evitar uso de “trampas” que produzcan sesgo. 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523999" y="2705482"/>
            <a:ext cx="9369288" cy="347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dirty="0"/>
              <a:t>4.   Prescindir de temas controversiales o culturalmente mal instalados.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523999" y="3218447"/>
            <a:ext cx="9541566" cy="473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200" dirty="0"/>
              <a:t>5. Evitar palabras como: “no”, “nunca”, “excepto”, “falso”, “incorrecto”,  “siempre”, “ninguna”, “todas”.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523999" y="3849403"/>
            <a:ext cx="9369288" cy="559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200" dirty="0"/>
              <a:t>6. Los estímulos y contextos deben aportar información relevante e imprescindible para la comprensión del ítem.</a:t>
            </a: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1523999" y="4424956"/>
            <a:ext cx="9369288" cy="347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dirty="0"/>
              <a:t>7.    Niveles más pequeños privilegiar el uso de enunciado cerrado.</a:t>
            </a: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523999" y="4940481"/>
            <a:ext cx="9369288" cy="63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200" dirty="0"/>
              <a:t>8.  Opciones consistentes y homogéneas entre ellas (igual clase gramatical y lógico conceptual)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219200" y="6092172"/>
            <a:ext cx="8335617" cy="765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 dirty="0"/>
              <a:t>Editorial Santillana (2014). Guía para la construcción de ítems de selección múltiple con respuesta única. Departamento de Medición y evaluación.     </a:t>
            </a:r>
          </a:p>
        </p:txBody>
      </p:sp>
    </p:spTree>
    <p:extLst>
      <p:ext uri="{BB962C8B-B14F-4D97-AF65-F5344CB8AC3E}">
        <p14:creationId xmlns:p14="http://schemas.microsoft.com/office/powerpoint/2010/main" val="19844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219200" y="943702"/>
            <a:ext cx="9356034" cy="567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200" dirty="0"/>
              <a:t>9.  Opciones con orden lógico (números de menor a mayor, frases de menor a mayor longitud, nombres en orden alfabético).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219200" y="1824972"/>
            <a:ext cx="9356034" cy="812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200" dirty="0"/>
              <a:t>10. Considerar características de los estudiantes a quiénes va dirigido el ítem (regular dificultad). 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219200" y="2637183"/>
            <a:ext cx="9356034" cy="567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200" dirty="0"/>
              <a:t>11. Evitar ítems de doble proceso o doble disyunción (se ponen en juego habilidades lógicas). </a:t>
            </a: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219200" y="3332922"/>
            <a:ext cx="9356034" cy="815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200" dirty="0"/>
              <a:t>12.  Evitar uso de situaciones que pueden ser muy fuertes o remover recuerdos traumáticos.   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219200" y="4016439"/>
            <a:ext cx="9356034" cy="567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2200" dirty="0"/>
              <a:t>13. Atractores deben derivar de errores típicos o de razonamientos de estudiantes con baja habilidad o conocimiento (no ideas absurdas). </a:t>
            </a: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1219200" y="6092172"/>
            <a:ext cx="8335617" cy="765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 dirty="0"/>
              <a:t>Editorial Santillana (2014). Guía para la construcción de ítems de selección múltiple con respuesta única. Departamento de Medición y evaluación.     </a:t>
            </a:r>
          </a:p>
        </p:txBody>
      </p:sp>
    </p:spTree>
    <p:extLst>
      <p:ext uri="{BB962C8B-B14F-4D97-AF65-F5344CB8AC3E}">
        <p14:creationId xmlns:p14="http://schemas.microsoft.com/office/powerpoint/2010/main" val="18464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2F88679-1326-3748-42BD-613122050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49" y="177276"/>
            <a:ext cx="6147980" cy="650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90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FB154A-8175-A09C-FBFD-847A6A2E22C3}"/>
              </a:ext>
            </a:extLst>
          </p:cNvPr>
          <p:cNvSpPr txBox="1"/>
          <p:nvPr/>
        </p:nvSpPr>
        <p:spPr>
          <a:xfrm>
            <a:off x="2396216" y="3651045"/>
            <a:ext cx="81846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CL" sz="2000" dirty="0">
                <a:solidFill>
                  <a:srgbClr val="0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¿Qué habría pasado si la corriente no hubiera arrastrado a los caballeros? </a:t>
            </a:r>
          </a:p>
          <a:p>
            <a:pPr lvl="0" algn="just"/>
            <a:r>
              <a:rPr lang="es-CL" sz="2000" dirty="0">
                <a:solidFill>
                  <a:srgbClr val="0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a) Habrían sacado oro y plata del río.</a:t>
            </a:r>
          </a:p>
          <a:p>
            <a:pPr lvl="0" algn="just"/>
            <a:r>
              <a:rPr lang="es-CL" sz="2000" dirty="0">
                <a:solidFill>
                  <a:srgbClr val="0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b) Habrían quedado atrapados en el río.</a:t>
            </a:r>
          </a:p>
          <a:p>
            <a:pPr lvl="0" algn="just"/>
            <a:r>
              <a:rPr lang="es-CL" sz="2000" dirty="0">
                <a:solidFill>
                  <a:srgbClr val="0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c) Habrían descubierto la mentira de Pedro.</a:t>
            </a:r>
          </a:p>
          <a:p>
            <a:pPr lvl="0" algn="just"/>
            <a:r>
              <a:rPr lang="es-CL" sz="2000" dirty="0">
                <a:solidFill>
                  <a:srgbClr val="000000"/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d). Habrían cruzado hasta la otra orilla del río.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32D046-B574-0C67-47C5-975DB20CF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48" y="1677965"/>
            <a:ext cx="11769104" cy="10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77447A1-0FC5-1190-7687-68F6C32E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57" y="894413"/>
            <a:ext cx="4373686" cy="50691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Nueva Normativa Educativa Nacional – Seminario San Rafael">
            <a:extLst>
              <a:ext uri="{FF2B5EF4-FFF2-40B4-BE49-F238E27FC236}">
                <a16:creationId xmlns:a16="http://schemas.microsoft.com/office/drawing/2014/main" id="{2FB31894-C568-B0F4-19D2-71EF7E20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78" y="1195643"/>
            <a:ext cx="6193152" cy="4767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780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45F189-68E2-2E4E-9BCC-C91DE803F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020" y="-2845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CL" dirty="0"/>
              <a:t>Crea un ítem a partir del texto leído.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46763-46F7-7B47-979E-0AEEF4F97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41" y="594735"/>
            <a:ext cx="10515600" cy="4251960"/>
          </a:xfrm>
        </p:spPr>
        <p:txBody>
          <a:bodyPr/>
          <a:lstStyle/>
          <a:p>
            <a:r>
              <a:rPr lang="es-CL" dirty="0"/>
              <a:t>Localizar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Interpretar Relacionar.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4E1D08-BB01-2890-05E9-FA6D346C5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1180576"/>
            <a:ext cx="9791043" cy="10816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7E59E34-8374-9833-39CC-98DB6A7B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99" y="2976932"/>
            <a:ext cx="9486242" cy="11550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EECA400-7F3E-DE7A-DFDC-07A57F350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343" y="4321945"/>
            <a:ext cx="2540000" cy="252276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01E8FC7-2D9C-1A11-DF25-1FA830671621}"/>
              </a:ext>
            </a:extLst>
          </p:cNvPr>
          <p:cNvSpPr txBox="1"/>
          <p:nvPr/>
        </p:nvSpPr>
        <p:spPr>
          <a:xfrm>
            <a:off x="4995863" y="5507233"/>
            <a:ext cx="6098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i="0" u="none" strike="noStrike" dirty="0">
                <a:effectLst/>
                <a:latin typeface="MentiText"/>
                <a:hlinkClick r:id="rId5"/>
              </a:rPr>
              <a:t>https://www.menti.com</a:t>
            </a:r>
            <a:endParaRPr lang="es-CL" b="1" i="0" u="none" strike="noStrike" dirty="0">
              <a:effectLst/>
              <a:latin typeface="MentiText"/>
            </a:endParaRPr>
          </a:p>
          <a:p>
            <a:endParaRPr lang="es-CL" b="1" dirty="0">
              <a:latin typeface="MentiText"/>
            </a:endParaRPr>
          </a:p>
          <a:p>
            <a:r>
              <a:rPr lang="es-CL" b="1" i="0" u="none" strike="noStrike" dirty="0">
                <a:effectLst/>
                <a:latin typeface="MentiText"/>
              </a:rPr>
              <a:t>Código: 7351 7306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532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3A1790-A9B1-41DC-BE33-1F83FFCEF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32" y="2049236"/>
            <a:ext cx="2514600" cy="2759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850BD07-8ABD-7137-693D-221AD5241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4544667"/>
              </p:ext>
            </p:extLst>
          </p:nvPr>
        </p:nvGraphicFramePr>
        <p:xfrm>
          <a:off x="2968174" y="327780"/>
          <a:ext cx="8888794" cy="6350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1217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92303A-E3A9-4058-4779-0B8515C52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593"/>
          <a:stretch/>
        </p:blipFill>
        <p:spPr>
          <a:xfrm>
            <a:off x="228600" y="172357"/>
            <a:ext cx="6907528" cy="4699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2AAF20-3288-6029-83EE-311E5407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21" y="1181100"/>
            <a:ext cx="9717809" cy="1447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4B1FDC-9657-3EF1-898C-1759CBDDA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71" y="3134632"/>
            <a:ext cx="6014654" cy="5887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13FF7B3-2A76-C975-3EEE-0AD2F0A03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63" y="4170136"/>
            <a:ext cx="9426149" cy="1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91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B0A4D1-2ADC-23C1-678A-A923FFBEB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868" y="179614"/>
            <a:ext cx="5486946" cy="64987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705D7F-6E04-011E-A61A-924BE8368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6" y="2530928"/>
            <a:ext cx="3912384" cy="2206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Flecha derecha 5">
            <a:extLst>
              <a:ext uri="{FF2B5EF4-FFF2-40B4-BE49-F238E27FC236}">
                <a16:creationId xmlns:a16="http://schemas.microsoft.com/office/drawing/2014/main" id="{ABCD5A97-B43F-038A-BC8D-6C10EA3D9198}"/>
              </a:ext>
            </a:extLst>
          </p:cNvPr>
          <p:cNvSpPr/>
          <p:nvPr/>
        </p:nvSpPr>
        <p:spPr>
          <a:xfrm>
            <a:off x="4980214" y="3135086"/>
            <a:ext cx="653143" cy="135527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781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hlinkClick r:id="" action="ppaction://media"/>
            <a:extLst>
              <a:ext uri="{FF2B5EF4-FFF2-40B4-BE49-F238E27FC236}">
                <a16:creationId xmlns:a16="http://schemas.microsoft.com/office/drawing/2014/main" id="{55532127-4796-6DA1-45F7-370A4C6BD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24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E6C77-8FD7-D59A-4353-F1D83791A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1133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F6DAE02-F3B7-8DD5-DA1E-9A2B92948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900" dirty="0" err="1">
                <a:solidFill>
                  <a:schemeClr val="bg1"/>
                </a:solidFill>
              </a:rPr>
              <a:t>Utilización</a:t>
            </a:r>
            <a:r>
              <a:rPr lang="en-US" sz="5900" dirty="0">
                <a:solidFill>
                  <a:schemeClr val="bg1"/>
                </a:solidFill>
              </a:rPr>
              <a:t> de </a:t>
            </a:r>
            <a:r>
              <a:rPr lang="en-US" sz="5900" dirty="0" err="1">
                <a:solidFill>
                  <a:schemeClr val="bg1"/>
                </a:solidFill>
              </a:rPr>
              <a:t>instrumentos</a:t>
            </a:r>
            <a:r>
              <a:rPr lang="en-US" sz="5900" dirty="0">
                <a:solidFill>
                  <a:schemeClr val="bg1"/>
                </a:solidFill>
              </a:rPr>
              <a:t> </a:t>
            </a:r>
            <a:r>
              <a:rPr lang="en-US" sz="5900" dirty="0" err="1">
                <a:solidFill>
                  <a:schemeClr val="bg1"/>
                </a:solidFill>
              </a:rPr>
              <a:t>elaborados</a:t>
            </a:r>
            <a:r>
              <a:rPr lang="en-US" sz="5900" dirty="0">
                <a:solidFill>
                  <a:schemeClr val="bg1"/>
                </a:solidFill>
              </a:rPr>
              <a:t> a </a:t>
            </a:r>
            <a:r>
              <a:rPr lang="en-US" sz="5900" dirty="0" err="1">
                <a:solidFill>
                  <a:schemeClr val="bg1"/>
                </a:solidFill>
              </a:rPr>
              <a:t>partir</a:t>
            </a:r>
            <a:r>
              <a:rPr lang="en-US" sz="5900" dirty="0">
                <a:solidFill>
                  <a:schemeClr val="bg1"/>
                </a:solidFill>
              </a:rPr>
              <a:t> de </a:t>
            </a:r>
            <a:r>
              <a:rPr lang="en-US" sz="5900" dirty="0" err="1">
                <a:solidFill>
                  <a:schemeClr val="bg1"/>
                </a:solidFill>
              </a:rPr>
              <a:t>criterios</a:t>
            </a:r>
            <a:r>
              <a:rPr lang="en-US" sz="59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FEE8CA-7BF4-97FD-5A6A-6E8608000828}"/>
              </a:ext>
            </a:extLst>
          </p:cNvPr>
          <p:cNvSpPr txBox="1"/>
          <p:nvPr/>
        </p:nvSpPr>
        <p:spPr>
          <a:xfrm>
            <a:off x="1910443" y="4764315"/>
            <a:ext cx="8605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Listas de cotejo, Escala de valoración y Rúbricas</a:t>
            </a:r>
          </a:p>
        </p:txBody>
      </p:sp>
    </p:spTree>
    <p:extLst>
      <p:ext uri="{BB962C8B-B14F-4D97-AF65-F5344CB8AC3E}">
        <p14:creationId xmlns:p14="http://schemas.microsoft.com/office/powerpoint/2010/main" val="268194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texto, periódico&#10;&#10;&#10;&#10;Descripción generada automáticamente">
            <a:extLst>
              <a:ext uri="{FF2B5EF4-FFF2-40B4-BE49-F238E27FC236}">
                <a16:creationId xmlns:a16="http://schemas.microsoft.com/office/drawing/2014/main" id="{02CB97F3-DAB7-AB40-8C97-0F25531D1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" b="1973"/>
          <a:stretch/>
        </p:blipFill>
        <p:spPr>
          <a:xfrm>
            <a:off x="619972" y="273423"/>
            <a:ext cx="8703322" cy="64091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F6C4167-5CD2-D04F-B0B8-6D111576C140}"/>
              </a:ext>
            </a:extLst>
          </p:cNvPr>
          <p:cNvSpPr/>
          <p:nvPr/>
        </p:nvSpPr>
        <p:spPr>
          <a:xfrm>
            <a:off x="619972" y="3209365"/>
            <a:ext cx="8803341" cy="3473170"/>
          </a:xfrm>
          <a:prstGeom prst="rect">
            <a:avLst/>
          </a:prstGeom>
          <a:noFill/>
          <a:ln w="1270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86DD08A-44EE-4943-B175-ACB562C901A1}"/>
              </a:ext>
            </a:extLst>
          </p:cNvPr>
          <p:cNvSpPr/>
          <p:nvPr/>
        </p:nvSpPr>
        <p:spPr>
          <a:xfrm>
            <a:off x="9423313" y="1613118"/>
            <a:ext cx="24100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/>
              <a:t>Tipos de Contenidos Conocimientos.</a:t>
            </a:r>
          </a:p>
          <a:p>
            <a:pPr algn="ctr"/>
            <a:r>
              <a:rPr lang="es-CL" sz="2800" dirty="0"/>
              <a:t>(Ahumada, 2005) </a:t>
            </a:r>
          </a:p>
        </p:txBody>
      </p:sp>
      <p:sp>
        <p:nvSpPr>
          <p:cNvPr id="2" name="Llamada con línea 1 1">
            <a:extLst>
              <a:ext uri="{FF2B5EF4-FFF2-40B4-BE49-F238E27FC236}">
                <a16:creationId xmlns:a16="http://schemas.microsoft.com/office/drawing/2014/main" id="{1EE1A44F-F593-1047-B1A8-824723369980}"/>
              </a:ext>
            </a:extLst>
          </p:cNvPr>
          <p:cNvSpPr/>
          <p:nvPr/>
        </p:nvSpPr>
        <p:spPr>
          <a:xfrm>
            <a:off x="10427368" y="3702569"/>
            <a:ext cx="1406044" cy="2037348"/>
          </a:xfrm>
          <a:prstGeom prst="borderCallout1">
            <a:avLst>
              <a:gd name="adj1" fmla="val 18750"/>
              <a:gd name="adj2" fmla="val -8333"/>
              <a:gd name="adj3" fmla="val 97955"/>
              <a:gd name="adj4" fmla="val -6685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>
                <a:solidFill>
                  <a:schemeClr val="bg1"/>
                </a:solidFill>
              </a:rPr>
              <a:t>Didáctica en Lenguaje y Comunicación</a:t>
            </a:r>
          </a:p>
        </p:txBody>
      </p:sp>
    </p:spTree>
    <p:extLst>
      <p:ext uri="{BB962C8B-B14F-4D97-AF65-F5344CB8AC3E}">
        <p14:creationId xmlns:p14="http://schemas.microsoft.com/office/powerpoint/2010/main" val="8050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5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5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5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55.7"/>
</p:tagLst>
</file>

<file path=ppt/theme/theme1.xml><?xml version="1.0" encoding="utf-8"?>
<a:theme xmlns:a="http://schemas.openxmlformats.org/drawingml/2006/main" name="SketchyVTI">
  <a:themeElements>
    <a:clrScheme name="AnalogousFromLightSeedLeftStep">
      <a:dk1>
        <a:srgbClr val="000000"/>
      </a:dk1>
      <a:lt1>
        <a:srgbClr val="FFFFFF"/>
      </a:lt1>
      <a:dk2>
        <a:srgbClr val="412624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972</Words>
  <Application>Microsoft Macintosh PowerPoint</Application>
  <PresentationFormat>Panorámica</PresentationFormat>
  <Paragraphs>91</Paragraphs>
  <Slides>30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5" baseType="lpstr">
      <vt:lpstr>Abadi</vt:lpstr>
      <vt:lpstr>Arial</vt:lpstr>
      <vt:lpstr>Bierstadt</vt:lpstr>
      <vt:lpstr>Calibri</vt:lpstr>
      <vt:lpstr>Candara</vt:lpstr>
      <vt:lpstr>Century</vt:lpstr>
      <vt:lpstr>Century Gothic</vt:lpstr>
      <vt:lpstr>Dubai</vt:lpstr>
      <vt:lpstr>MentiText</vt:lpstr>
      <vt:lpstr>Modern Love</vt:lpstr>
      <vt:lpstr>Open Sans</vt:lpstr>
      <vt:lpstr>Raleway</vt:lpstr>
      <vt:lpstr>Raleway Bold</vt:lpstr>
      <vt:lpstr>The Hand</vt:lpstr>
      <vt:lpstr>SketchyVTI</vt:lpstr>
      <vt:lpstr>Evaluación para el aprendizaje</vt:lpstr>
      <vt:lpstr>Objetivos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Utilización de instrumentos elaborados a partir de criterios.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rúbrica.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Estándares de aprendizaje</vt:lpstr>
      <vt:lpstr>Presentación de PowerPoint</vt:lpstr>
      <vt:lpstr>Presentación de PowerPoint</vt:lpstr>
      <vt:lpstr>Presentación de PowerPoint</vt:lpstr>
      <vt:lpstr>Presentación de PowerPoint</vt:lpstr>
      <vt:lpstr>Elementos a considerar en la construcción de instrumentos de pruebas objetivas:</vt:lpstr>
      <vt:lpstr>Indicadores de calidad de un ítem de selección múltiple con respuesta única</vt:lpstr>
      <vt:lpstr>Presentación de PowerPoint</vt:lpstr>
      <vt:lpstr>Presentación de PowerPoint</vt:lpstr>
      <vt:lpstr>Presentación de PowerPoint</vt:lpstr>
      <vt:lpstr>Crea un ítem a partir del texto leído.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Evaluación para el aprendizaje – ítem de respuesta cerrada</dc:title>
  <dc:creator>Felipe Andrés Clavo Espinoza (felipe.clavo)</dc:creator>
  <cp:lastModifiedBy>Felipe Andrés Clavo Espinoza (felipe.clavo)</cp:lastModifiedBy>
  <cp:revision>7</cp:revision>
  <dcterms:created xsi:type="dcterms:W3CDTF">2022-07-15T02:25:08Z</dcterms:created>
  <dcterms:modified xsi:type="dcterms:W3CDTF">2023-10-03T14:01:24Z</dcterms:modified>
</cp:coreProperties>
</file>