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19"/>
  </p:notesMasterIdLst>
  <p:sldIdLst>
    <p:sldId id="470" r:id="rId2"/>
    <p:sldId id="433" r:id="rId3"/>
    <p:sldId id="512" r:id="rId4"/>
    <p:sldId id="519" r:id="rId5"/>
    <p:sldId id="532" r:id="rId6"/>
    <p:sldId id="520" r:id="rId7"/>
    <p:sldId id="521" r:id="rId8"/>
    <p:sldId id="522" r:id="rId9"/>
    <p:sldId id="523" r:id="rId10"/>
    <p:sldId id="524" r:id="rId11"/>
    <p:sldId id="525" r:id="rId12"/>
    <p:sldId id="526" r:id="rId13"/>
    <p:sldId id="527" r:id="rId14"/>
    <p:sldId id="528" r:id="rId15"/>
    <p:sldId id="529" r:id="rId16"/>
    <p:sldId id="530" r:id="rId17"/>
    <p:sldId id="53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BF91"/>
    <a:srgbClr val="2C9DEB"/>
    <a:srgbClr val="2B8ED1"/>
    <a:srgbClr val="186EC2"/>
    <a:srgbClr val="004C94"/>
    <a:srgbClr val="FF8C86"/>
    <a:srgbClr val="F5DB80"/>
    <a:srgbClr val="09CE7C"/>
    <a:srgbClr val="75E47B"/>
    <a:srgbClr val="004A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343" autoAdjust="0"/>
  </p:normalViewPr>
  <p:slideViewPr>
    <p:cSldViewPr snapToGrid="0" snapToObjects="1">
      <p:cViewPr varScale="1">
        <p:scale>
          <a:sx n="73" d="100"/>
          <a:sy n="73" d="100"/>
        </p:scale>
        <p:origin x="6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2CC04-943C-404C-9E6D-367AD1B00CC7}"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s-ES"/>
        </a:p>
      </dgm:t>
    </dgm:pt>
    <dgm:pt modelId="{D174F6EF-1E23-4C4E-9430-E1FF5D2BC78C}">
      <dgm:prSet phldrT="[Texto]" custT="1"/>
      <dgm:spPr/>
      <dgm:t>
        <a:bodyPr/>
        <a:lstStyle/>
        <a:p>
          <a:r>
            <a:rPr lang="es-ES" sz="1800" dirty="0" smtClean="0">
              <a:solidFill>
                <a:schemeClr val="bg1"/>
              </a:solidFill>
            </a:rPr>
            <a:t>Aplicación de vocabulario</a:t>
          </a:r>
          <a:endParaRPr lang="es-ES" sz="1800" dirty="0">
            <a:solidFill>
              <a:schemeClr val="bg1"/>
            </a:solidFill>
          </a:endParaRPr>
        </a:p>
      </dgm:t>
    </dgm:pt>
    <dgm:pt modelId="{97231C21-F8B2-4C4B-A66A-3B34696FDCA3}" type="parTrans" cxnId="{35669E10-1F39-424E-871B-6317AC750C22}">
      <dgm:prSet/>
      <dgm:spPr/>
      <dgm:t>
        <a:bodyPr/>
        <a:lstStyle/>
        <a:p>
          <a:endParaRPr lang="es-ES"/>
        </a:p>
      </dgm:t>
    </dgm:pt>
    <dgm:pt modelId="{A6873115-C4F2-4C04-A263-C85C8F5365EA}" type="sibTrans" cxnId="{35669E10-1F39-424E-871B-6317AC750C22}">
      <dgm:prSet/>
      <dgm:spPr/>
      <dgm:t>
        <a:bodyPr/>
        <a:lstStyle/>
        <a:p>
          <a:endParaRPr lang="es-ES"/>
        </a:p>
      </dgm:t>
    </dgm:pt>
    <dgm:pt modelId="{7E7C9D7D-6BB7-4583-8FFE-39A67FAC1D56}">
      <dgm:prSet phldrT="[Texto]"/>
      <dgm:spPr/>
      <dgm:t>
        <a:bodyPr/>
        <a:lstStyle/>
        <a:p>
          <a:r>
            <a:rPr lang="es-ES" dirty="0" smtClean="0">
              <a:solidFill>
                <a:schemeClr val="bg1"/>
              </a:solidFill>
            </a:rPr>
            <a:t>Cohesión y coherencia</a:t>
          </a:r>
          <a:endParaRPr lang="es-ES" dirty="0">
            <a:solidFill>
              <a:schemeClr val="bg1"/>
            </a:solidFill>
          </a:endParaRPr>
        </a:p>
      </dgm:t>
    </dgm:pt>
    <dgm:pt modelId="{F26D373D-D86E-4FD9-A3A5-EBBA38D7496E}" type="parTrans" cxnId="{4B2005F2-1B47-48DE-92E8-3F0214BCD7AE}">
      <dgm:prSet/>
      <dgm:spPr/>
      <dgm:t>
        <a:bodyPr/>
        <a:lstStyle/>
        <a:p>
          <a:endParaRPr lang="es-ES"/>
        </a:p>
      </dgm:t>
    </dgm:pt>
    <dgm:pt modelId="{30303811-E9EB-41C5-B074-A393289EAD17}" type="sibTrans" cxnId="{4B2005F2-1B47-48DE-92E8-3F0214BCD7AE}">
      <dgm:prSet/>
      <dgm:spPr/>
      <dgm:t>
        <a:bodyPr/>
        <a:lstStyle/>
        <a:p>
          <a:endParaRPr lang="es-ES"/>
        </a:p>
      </dgm:t>
    </dgm:pt>
    <dgm:pt modelId="{67D42F49-4A02-47BC-9F73-E75ED6E74E14}">
      <dgm:prSet/>
      <dgm:spPr/>
      <dgm:t>
        <a:bodyPr/>
        <a:lstStyle/>
        <a:p>
          <a:r>
            <a:rPr lang="es-ES" dirty="0" smtClean="0">
              <a:solidFill>
                <a:schemeClr val="bg1"/>
              </a:solidFill>
            </a:rPr>
            <a:t>Fundamentación con el texto</a:t>
          </a:r>
          <a:endParaRPr lang="es-ES" dirty="0">
            <a:solidFill>
              <a:schemeClr val="bg1"/>
            </a:solidFill>
          </a:endParaRPr>
        </a:p>
      </dgm:t>
    </dgm:pt>
    <dgm:pt modelId="{B60F55CE-147B-4B00-9615-7D70E38CB163}" type="parTrans" cxnId="{F4B124FC-8F03-4802-BD67-F81D7F7F2DCB}">
      <dgm:prSet/>
      <dgm:spPr/>
      <dgm:t>
        <a:bodyPr/>
        <a:lstStyle/>
        <a:p>
          <a:endParaRPr lang="es-ES"/>
        </a:p>
      </dgm:t>
    </dgm:pt>
    <dgm:pt modelId="{0A1FEA1E-7996-4F78-8234-ACE8D5591241}" type="sibTrans" cxnId="{F4B124FC-8F03-4802-BD67-F81D7F7F2DCB}">
      <dgm:prSet/>
      <dgm:spPr/>
      <dgm:t>
        <a:bodyPr/>
        <a:lstStyle/>
        <a:p>
          <a:endParaRPr lang="es-ES"/>
        </a:p>
      </dgm:t>
    </dgm:pt>
    <dgm:pt modelId="{A928B7E4-760C-412D-A89F-A031161EDAF2}">
      <dgm:prSet phldrT="[Texto]" phldr="1"/>
      <dgm:spPr/>
      <dgm:t>
        <a:bodyPr/>
        <a:lstStyle/>
        <a:p>
          <a:endParaRPr lang="es-ES"/>
        </a:p>
      </dgm:t>
    </dgm:pt>
    <dgm:pt modelId="{E2A2945E-5AC1-4273-B8CD-3A0A4E8A52BA}" type="parTrans" cxnId="{E67DBB0C-312B-49B9-B3A6-C6B414A41FD0}">
      <dgm:prSet/>
      <dgm:spPr/>
      <dgm:t>
        <a:bodyPr/>
        <a:lstStyle/>
        <a:p>
          <a:endParaRPr lang="es-ES"/>
        </a:p>
      </dgm:t>
    </dgm:pt>
    <dgm:pt modelId="{7E956664-2CB0-4B87-BD84-939F123855AD}" type="sibTrans" cxnId="{E67DBB0C-312B-49B9-B3A6-C6B414A41FD0}">
      <dgm:prSet/>
      <dgm:spPr/>
      <dgm:t>
        <a:bodyPr/>
        <a:lstStyle/>
        <a:p>
          <a:endParaRPr lang="es-ES"/>
        </a:p>
      </dgm:t>
    </dgm:pt>
    <dgm:pt modelId="{13275BC2-F8F2-42E9-8CB7-530379231AFF}">
      <dgm:prSet phldrT="[Texto]" phldr="1"/>
      <dgm:spPr/>
      <dgm:t>
        <a:bodyPr/>
        <a:lstStyle/>
        <a:p>
          <a:endParaRPr lang="es-ES"/>
        </a:p>
      </dgm:t>
    </dgm:pt>
    <dgm:pt modelId="{287D2C99-F73F-49D0-90B0-6CF0D8AF8554}" type="parTrans" cxnId="{0E9649E4-52E5-40BB-8EDA-A1BB8C771B4E}">
      <dgm:prSet/>
      <dgm:spPr/>
      <dgm:t>
        <a:bodyPr/>
        <a:lstStyle/>
        <a:p>
          <a:endParaRPr lang="es-ES"/>
        </a:p>
      </dgm:t>
    </dgm:pt>
    <dgm:pt modelId="{A2A2ACFD-1F27-44B0-B178-799B1F692D9C}" type="sibTrans" cxnId="{0E9649E4-52E5-40BB-8EDA-A1BB8C771B4E}">
      <dgm:prSet/>
      <dgm:spPr/>
      <dgm:t>
        <a:bodyPr/>
        <a:lstStyle/>
        <a:p>
          <a:endParaRPr lang="es-ES"/>
        </a:p>
      </dgm:t>
    </dgm:pt>
    <dgm:pt modelId="{28E7D4E0-C05B-496F-82E9-EEBFDC845BC4}" type="pres">
      <dgm:prSet presAssocID="{6722CC04-943C-404C-9E6D-367AD1B00CC7}" presName="composite" presStyleCnt="0">
        <dgm:presLayoutVars>
          <dgm:chMax val="3"/>
          <dgm:animLvl val="lvl"/>
          <dgm:resizeHandles val="exact"/>
        </dgm:presLayoutVars>
      </dgm:prSet>
      <dgm:spPr/>
      <dgm:t>
        <a:bodyPr/>
        <a:lstStyle/>
        <a:p>
          <a:endParaRPr lang="es-ES"/>
        </a:p>
      </dgm:t>
    </dgm:pt>
    <dgm:pt modelId="{66B555B7-60AB-4721-A8C1-3252900AE891}" type="pres">
      <dgm:prSet presAssocID="{67D42F49-4A02-47BC-9F73-E75ED6E74E14}" presName="gear1" presStyleLbl="node1" presStyleIdx="0" presStyleCnt="3">
        <dgm:presLayoutVars>
          <dgm:chMax val="1"/>
          <dgm:bulletEnabled val="1"/>
        </dgm:presLayoutVars>
      </dgm:prSet>
      <dgm:spPr/>
      <dgm:t>
        <a:bodyPr/>
        <a:lstStyle/>
        <a:p>
          <a:endParaRPr lang="es-ES"/>
        </a:p>
      </dgm:t>
    </dgm:pt>
    <dgm:pt modelId="{969F1B7F-D03B-4D30-B6DA-0277CFCE6073}" type="pres">
      <dgm:prSet presAssocID="{67D42F49-4A02-47BC-9F73-E75ED6E74E14}" presName="gear1srcNode" presStyleLbl="node1" presStyleIdx="0" presStyleCnt="3"/>
      <dgm:spPr/>
      <dgm:t>
        <a:bodyPr/>
        <a:lstStyle/>
        <a:p>
          <a:endParaRPr lang="es-ES"/>
        </a:p>
      </dgm:t>
    </dgm:pt>
    <dgm:pt modelId="{20ABABC0-58B0-4106-A701-E6D9449B55DD}" type="pres">
      <dgm:prSet presAssocID="{67D42F49-4A02-47BC-9F73-E75ED6E74E14}" presName="gear1dstNode" presStyleLbl="node1" presStyleIdx="0" presStyleCnt="3"/>
      <dgm:spPr/>
      <dgm:t>
        <a:bodyPr/>
        <a:lstStyle/>
        <a:p>
          <a:endParaRPr lang="es-ES"/>
        </a:p>
      </dgm:t>
    </dgm:pt>
    <dgm:pt modelId="{F7E1DD36-7594-4B77-A2B2-8F1C1E83F652}" type="pres">
      <dgm:prSet presAssocID="{D174F6EF-1E23-4C4E-9430-E1FF5D2BC78C}" presName="gear2" presStyleLbl="node1" presStyleIdx="1" presStyleCnt="3" custScaleX="109351">
        <dgm:presLayoutVars>
          <dgm:chMax val="1"/>
          <dgm:bulletEnabled val="1"/>
        </dgm:presLayoutVars>
      </dgm:prSet>
      <dgm:spPr/>
      <dgm:t>
        <a:bodyPr/>
        <a:lstStyle/>
        <a:p>
          <a:endParaRPr lang="es-ES"/>
        </a:p>
      </dgm:t>
    </dgm:pt>
    <dgm:pt modelId="{199C33DF-022E-4524-8194-9CE5CAB6C81B}" type="pres">
      <dgm:prSet presAssocID="{D174F6EF-1E23-4C4E-9430-E1FF5D2BC78C}" presName="gear2srcNode" presStyleLbl="node1" presStyleIdx="1" presStyleCnt="3"/>
      <dgm:spPr/>
      <dgm:t>
        <a:bodyPr/>
        <a:lstStyle/>
        <a:p>
          <a:endParaRPr lang="es-ES"/>
        </a:p>
      </dgm:t>
    </dgm:pt>
    <dgm:pt modelId="{8DD682C9-5DD3-42CA-9FCA-4D0524D4ADBF}" type="pres">
      <dgm:prSet presAssocID="{D174F6EF-1E23-4C4E-9430-E1FF5D2BC78C}" presName="gear2dstNode" presStyleLbl="node1" presStyleIdx="1" presStyleCnt="3"/>
      <dgm:spPr/>
      <dgm:t>
        <a:bodyPr/>
        <a:lstStyle/>
        <a:p>
          <a:endParaRPr lang="es-ES"/>
        </a:p>
      </dgm:t>
    </dgm:pt>
    <dgm:pt modelId="{9FF4B290-3E87-4315-B1CC-CF8231136EAC}" type="pres">
      <dgm:prSet presAssocID="{7E7C9D7D-6BB7-4583-8FFE-39A67FAC1D56}" presName="gear3" presStyleLbl="node1" presStyleIdx="2" presStyleCnt="3"/>
      <dgm:spPr/>
      <dgm:t>
        <a:bodyPr/>
        <a:lstStyle/>
        <a:p>
          <a:endParaRPr lang="es-ES"/>
        </a:p>
      </dgm:t>
    </dgm:pt>
    <dgm:pt modelId="{A14EBCD0-B465-404C-B92F-81E1F9B352D9}" type="pres">
      <dgm:prSet presAssocID="{7E7C9D7D-6BB7-4583-8FFE-39A67FAC1D56}" presName="gear3tx" presStyleLbl="node1" presStyleIdx="2" presStyleCnt="3">
        <dgm:presLayoutVars>
          <dgm:chMax val="1"/>
          <dgm:bulletEnabled val="1"/>
        </dgm:presLayoutVars>
      </dgm:prSet>
      <dgm:spPr/>
      <dgm:t>
        <a:bodyPr/>
        <a:lstStyle/>
        <a:p>
          <a:endParaRPr lang="es-ES"/>
        </a:p>
      </dgm:t>
    </dgm:pt>
    <dgm:pt modelId="{794B8AFE-2DDE-4BFA-B7B7-B3878E9250DA}" type="pres">
      <dgm:prSet presAssocID="{7E7C9D7D-6BB7-4583-8FFE-39A67FAC1D56}" presName="gear3srcNode" presStyleLbl="node1" presStyleIdx="2" presStyleCnt="3"/>
      <dgm:spPr/>
      <dgm:t>
        <a:bodyPr/>
        <a:lstStyle/>
        <a:p>
          <a:endParaRPr lang="es-ES"/>
        </a:p>
      </dgm:t>
    </dgm:pt>
    <dgm:pt modelId="{45C33E09-FD75-4E8D-B4F0-84A826F0DE05}" type="pres">
      <dgm:prSet presAssocID="{7E7C9D7D-6BB7-4583-8FFE-39A67FAC1D56}" presName="gear3dstNode" presStyleLbl="node1" presStyleIdx="2" presStyleCnt="3"/>
      <dgm:spPr/>
      <dgm:t>
        <a:bodyPr/>
        <a:lstStyle/>
        <a:p>
          <a:endParaRPr lang="es-ES"/>
        </a:p>
      </dgm:t>
    </dgm:pt>
    <dgm:pt modelId="{2D487CFE-939B-4952-AE20-CBF359E84D76}" type="pres">
      <dgm:prSet presAssocID="{0A1FEA1E-7996-4F78-8234-ACE8D5591241}" presName="connector1" presStyleLbl="sibTrans2D1" presStyleIdx="0" presStyleCnt="3" custScaleX="155334" custScaleY="146146" custLinFactNeighborX="5085" custLinFactNeighborY="-17298"/>
      <dgm:spPr/>
      <dgm:t>
        <a:bodyPr/>
        <a:lstStyle/>
        <a:p>
          <a:endParaRPr lang="es-ES"/>
        </a:p>
      </dgm:t>
    </dgm:pt>
    <dgm:pt modelId="{AB991411-98D2-45E9-827C-A66452FCCE75}" type="pres">
      <dgm:prSet presAssocID="{A6873115-C4F2-4C04-A263-C85C8F5365EA}" presName="connector2" presStyleLbl="sibTrans2D1" presStyleIdx="1" presStyleCnt="3"/>
      <dgm:spPr/>
      <dgm:t>
        <a:bodyPr/>
        <a:lstStyle/>
        <a:p>
          <a:endParaRPr lang="es-ES"/>
        </a:p>
      </dgm:t>
    </dgm:pt>
    <dgm:pt modelId="{3684A7C0-32A2-43FE-AFA2-55846369B08C}" type="pres">
      <dgm:prSet presAssocID="{30303811-E9EB-41C5-B074-A393289EAD17}" presName="connector3" presStyleLbl="sibTrans2D1" presStyleIdx="2" presStyleCnt="3"/>
      <dgm:spPr/>
      <dgm:t>
        <a:bodyPr/>
        <a:lstStyle/>
        <a:p>
          <a:endParaRPr lang="es-ES"/>
        </a:p>
      </dgm:t>
    </dgm:pt>
  </dgm:ptLst>
  <dgm:cxnLst>
    <dgm:cxn modelId="{0E9649E4-52E5-40BB-8EDA-A1BB8C771B4E}" srcId="{6722CC04-943C-404C-9E6D-367AD1B00CC7}" destId="{13275BC2-F8F2-42E9-8CB7-530379231AFF}" srcOrd="4" destOrd="0" parTransId="{287D2C99-F73F-49D0-90B0-6CF0D8AF8554}" sibTransId="{A2A2ACFD-1F27-44B0-B178-799B1F692D9C}"/>
    <dgm:cxn modelId="{F4B124FC-8F03-4802-BD67-F81D7F7F2DCB}" srcId="{6722CC04-943C-404C-9E6D-367AD1B00CC7}" destId="{67D42F49-4A02-47BC-9F73-E75ED6E74E14}" srcOrd="0" destOrd="0" parTransId="{B60F55CE-147B-4B00-9615-7D70E38CB163}" sibTransId="{0A1FEA1E-7996-4F78-8234-ACE8D5591241}"/>
    <dgm:cxn modelId="{D736698B-22CA-4A6F-B325-DA5C7BBBDEF2}" type="presOf" srcId="{67D42F49-4A02-47BC-9F73-E75ED6E74E14}" destId="{20ABABC0-58B0-4106-A701-E6D9449B55DD}" srcOrd="2" destOrd="0" presId="urn:microsoft.com/office/officeart/2005/8/layout/gear1"/>
    <dgm:cxn modelId="{E40420D5-F374-4FBB-A065-996DEEF28939}" type="presOf" srcId="{D174F6EF-1E23-4C4E-9430-E1FF5D2BC78C}" destId="{8DD682C9-5DD3-42CA-9FCA-4D0524D4ADBF}" srcOrd="2" destOrd="0" presId="urn:microsoft.com/office/officeart/2005/8/layout/gear1"/>
    <dgm:cxn modelId="{4B2005F2-1B47-48DE-92E8-3F0214BCD7AE}" srcId="{6722CC04-943C-404C-9E6D-367AD1B00CC7}" destId="{7E7C9D7D-6BB7-4583-8FFE-39A67FAC1D56}" srcOrd="2" destOrd="0" parTransId="{F26D373D-D86E-4FD9-A3A5-EBBA38D7496E}" sibTransId="{30303811-E9EB-41C5-B074-A393289EAD17}"/>
    <dgm:cxn modelId="{E67DBB0C-312B-49B9-B3A6-C6B414A41FD0}" srcId="{6722CC04-943C-404C-9E6D-367AD1B00CC7}" destId="{A928B7E4-760C-412D-A89F-A031161EDAF2}" srcOrd="3" destOrd="0" parTransId="{E2A2945E-5AC1-4273-B8CD-3A0A4E8A52BA}" sibTransId="{7E956664-2CB0-4B87-BD84-939F123855AD}"/>
    <dgm:cxn modelId="{3F03EFAE-1150-405D-A050-070DFE6449AC}" type="presOf" srcId="{67D42F49-4A02-47BC-9F73-E75ED6E74E14}" destId="{969F1B7F-D03B-4D30-B6DA-0277CFCE6073}" srcOrd="1" destOrd="0" presId="urn:microsoft.com/office/officeart/2005/8/layout/gear1"/>
    <dgm:cxn modelId="{A9BBD7C6-FEBD-4B49-8998-3C74AA444C4B}" type="presOf" srcId="{A6873115-C4F2-4C04-A263-C85C8F5365EA}" destId="{AB991411-98D2-45E9-827C-A66452FCCE75}" srcOrd="0" destOrd="0" presId="urn:microsoft.com/office/officeart/2005/8/layout/gear1"/>
    <dgm:cxn modelId="{C0E4C001-710B-4D9C-9E7C-3DBC7E7CF2C9}" type="presOf" srcId="{0A1FEA1E-7996-4F78-8234-ACE8D5591241}" destId="{2D487CFE-939B-4952-AE20-CBF359E84D76}" srcOrd="0" destOrd="0" presId="urn:microsoft.com/office/officeart/2005/8/layout/gear1"/>
    <dgm:cxn modelId="{430A6ADA-94C0-4608-8755-2F1EFBBB1FD4}" type="presOf" srcId="{D174F6EF-1E23-4C4E-9430-E1FF5D2BC78C}" destId="{199C33DF-022E-4524-8194-9CE5CAB6C81B}" srcOrd="1" destOrd="0" presId="urn:microsoft.com/office/officeart/2005/8/layout/gear1"/>
    <dgm:cxn modelId="{35669E10-1F39-424E-871B-6317AC750C22}" srcId="{6722CC04-943C-404C-9E6D-367AD1B00CC7}" destId="{D174F6EF-1E23-4C4E-9430-E1FF5D2BC78C}" srcOrd="1" destOrd="0" parTransId="{97231C21-F8B2-4C4B-A66A-3B34696FDCA3}" sibTransId="{A6873115-C4F2-4C04-A263-C85C8F5365EA}"/>
    <dgm:cxn modelId="{D81E49BF-B08C-4C54-8528-2AAFE015C116}" type="presOf" srcId="{7E7C9D7D-6BB7-4583-8FFE-39A67FAC1D56}" destId="{45C33E09-FD75-4E8D-B4F0-84A826F0DE05}" srcOrd="3" destOrd="0" presId="urn:microsoft.com/office/officeart/2005/8/layout/gear1"/>
    <dgm:cxn modelId="{0CF382E8-C5CE-4FD1-9FC8-726DD962F657}" type="presOf" srcId="{6722CC04-943C-404C-9E6D-367AD1B00CC7}" destId="{28E7D4E0-C05B-496F-82E9-EEBFDC845BC4}" srcOrd="0" destOrd="0" presId="urn:microsoft.com/office/officeart/2005/8/layout/gear1"/>
    <dgm:cxn modelId="{0990D048-8EC4-4970-9721-213B2CB53AB8}" type="presOf" srcId="{D174F6EF-1E23-4C4E-9430-E1FF5D2BC78C}" destId="{F7E1DD36-7594-4B77-A2B2-8F1C1E83F652}" srcOrd="0" destOrd="0" presId="urn:microsoft.com/office/officeart/2005/8/layout/gear1"/>
    <dgm:cxn modelId="{007D7920-1979-426F-8CE2-42DEF78CF69F}" type="presOf" srcId="{7E7C9D7D-6BB7-4583-8FFE-39A67FAC1D56}" destId="{9FF4B290-3E87-4315-B1CC-CF8231136EAC}" srcOrd="0" destOrd="0" presId="urn:microsoft.com/office/officeart/2005/8/layout/gear1"/>
    <dgm:cxn modelId="{B73D7E2D-9433-4B5E-B22B-1FBBC78F06CD}" type="presOf" srcId="{7E7C9D7D-6BB7-4583-8FFE-39A67FAC1D56}" destId="{A14EBCD0-B465-404C-B92F-81E1F9B352D9}" srcOrd="1" destOrd="0" presId="urn:microsoft.com/office/officeart/2005/8/layout/gear1"/>
    <dgm:cxn modelId="{5A6EE024-E258-475C-91E4-BB3E356A3BE9}" type="presOf" srcId="{30303811-E9EB-41C5-B074-A393289EAD17}" destId="{3684A7C0-32A2-43FE-AFA2-55846369B08C}" srcOrd="0" destOrd="0" presId="urn:microsoft.com/office/officeart/2005/8/layout/gear1"/>
    <dgm:cxn modelId="{7E341F80-E989-4AD6-B814-1408B44269E4}" type="presOf" srcId="{67D42F49-4A02-47BC-9F73-E75ED6E74E14}" destId="{66B555B7-60AB-4721-A8C1-3252900AE891}" srcOrd="0" destOrd="0" presId="urn:microsoft.com/office/officeart/2005/8/layout/gear1"/>
    <dgm:cxn modelId="{7ABE1D90-665E-43C9-B94F-73D42F858B7E}" type="presOf" srcId="{7E7C9D7D-6BB7-4583-8FFE-39A67FAC1D56}" destId="{794B8AFE-2DDE-4BFA-B7B7-B3878E9250DA}" srcOrd="2" destOrd="0" presId="urn:microsoft.com/office/officeart/2005/8/layout/gear1"/>
    <dgm:cxn modelId="{80E9E7DA-6A07-46C1-95A6-F1AF7C3F02C3}" type="presParOf" srcId="{28E7D4E0-C05B-496F-82E9-EEBFDC845BC4}" destId="{66B555B7-60AB-4721-A8C1-3252900AE891}" srcOrd="0" destOrd="0" presId="urn:microsoft.com/office/officeart/2005/8/layout/gear1"/>
    <dgm:cxn modelId="{7A22799D-097E-4E1E-A053-470A5B4ACAF4}" type="presParOf" srcId="{28E7D4E0-C05B-496F-82E9-EEBFDC845BC4}" destId="{969F1B7F-D03B-4D30-B6DA-0277CFCE6073}" srcOrd="1" destOrd="0" presId="urn:microsoft.com/office/officeart/2005/8/layout/gear1"/>
    <dgm:cxn modelId="{DC1654ED-F54A-415D-B917-2BD7B5C72D72}" type="presParOf" srcId="{28E7D4E0-C05B-496F-82E9-EEBFDC845BC4}" destId="{20ABABC0-58B0-4106-A701-E6D9449B55DD}" srcOrd="2" destOrd="0" presId="urn:microsoft.com/office/officeart/2005/8/layout/gear1"/>
    <dgm:cxn modelId="{EB466471-A0CF-4862-AEE6-EF09582E7A98}" type="presParOf" srcId="{28E7D4E0-C05B-496F-82E9-EEBFDC845BC4}" destId="{F7E1DD36-7594-4B77-A2B2-8F1C1E83F652}" srcOrd="3" destOrd="0" presId="urn:microsoft.com/office/officeart/2005/8/layout/gear1"/>
    <dgm:cxn modelId="{85E4388B-6E72-4E42-AE02-0169C4F6A02E}" type="presParOf" srcId="{28E7D4E0-C05B-496F-82E9-EEBFDC845BC4}" destId="{199C33DF-022E-4524-8194-9CE5CAB6C81B}" srcOrd="4" destOrd="0" presId="urn:microsoft.com/office/officeart/2005/8/layout/gear1"/>
    <dgm:cxn modelId="{55697501-E174-40A8-A2E4-120D6D970DDA}" type="presParOf" srcId="{28E7D4E0-C05B-496F-82E9-EEBFDC845BC4}" destId="{8DD682C9-5DD3-42CA-9FCA-4D0524D4ADBF}" srcOrd="5" destOrd="0" presId="urn:microsoft.com/office/officeart/2005/8/layout/gear1"/>
    <dgm:cxn modelId="{238AA8B2-1453-43E0-9393-A900BB7743CA}" type="presParOf" srcId="{28E7D4E0-C05B-496F-82E9-EEBFDC845BC4}" destId="{9FF4B290-3E87-4315-B1CC-CF8231136EAC}" srcOrd="6" destOrd="0" presId="urn:microsoft.com/office/officeart/2005/8/layout/gear1"/>
    <dgm:cxn modelId="{0BD60A26-5C8C-4F91-93F4-0D7652CAE7D6}" type="presParOf" srcId="{28E7D4E0-C05B-496F-82E9-EEBFDC845BC4}" destId="{A14EBCD0-B465-404C-B92F-81E1F9B352D9}" srcOrd="7" destOrd="0" presId="urn:microsoft.com/office/officeart/2005/8/layout/gear1"/>
    <dgm:cxn modelId="{94CDCD3A-75F0-498E-8A33-D119856AD07E}" type="presParOf" srcId="{28E7D4E0-C05B-496F-82E9-EEBFDC845BC4}" destId="{794B8AFE-2DDE-4BFA-B7B7-B3878E9250DA}" srcOrd="8" destOrd="0" presId="urn:microsoft.com/office/officeart/2005/8/layout/gear1"/>
    <dgm:cxn modelId="{C3EAB487-2A99-48BB-BC87-F0552918C0D6}" type="presParOf" srcId="{28E7D4E0-C05B-496F-82E9-EEBFDC845BC4}" destId="{45C33E09-FD75-4E8D-B4F0-84A826F0DE05}" srcOrd="9" destOrd="0" presId="urn:microsoft.com/office/officeart/2005/8/layout/gear1"/>
    <dgm:cxn modelId="{C99C9191-3A61-4689-9596-BF03C5935A1E}" type="presParOf" srcId="{28E7D4E0-C05B-496F-82E9-EEBFDC845BC4}" destId="{2D487CFE-939B-4952-AE20-CBF359E84D76}" srcOrd="10" destOrd="0" presId="urn:microsoft.com/office/officeart/2005/8/layout/gear1"/>
    <dgm:cxn modelId="{AE1DAE77-5FC5-45C5-A089-887C625EDF79}" type="presParOf" srcId="{28E7D4E0-C05B-496F-82E9-EEBFDC845BC4}" destId="{AB991411-98D2-45E9-827C-A66452FCCE75}" srcOrd="11" destOrd="0" presId="urn:microsoft.com/office/officeart/2005/8/layout/gear1"/>
    <dgm:cxn modelId="{BE5B463B-5B17-47BE-91C6-95A2A1CC6EC2}" type="presParOf" srcId="{28E7D4E0-C05B-496F-82E9-EEBFDC845BC4}" destId="{3684A7C0-32A2-43FE-AFA2-55846369B08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65B076-582C-3A4E-954D-52C84CD83FDC}" type="doc">
      <dgm:prSet loTypeId="urn:microsoft.com/office/officeart/2005/8/layout/hierarchy2" loCatId="" qsTypeId="urn:microsoft.com/office/officeart/2005/8/quickstyle/3d6" qsCatId="3D" csTypeId="urn:microsoft.com/office/officeart/2005/8/colors/accent1_2" csCatId="accent1" phldr="1"/>
      <dgm:spPr/>
      <dgm:t>
        <a:bodyPr/>
        <a:lstStyle/>
        <a:p>
          <a:endParaRPr lang="es-ES"/>
        </a:p>
      </dgm:t>
    </dgm:pt>
    <dgm:pt modelId="{170844EF-4F22-CF4B-AB7D-C1DD8516E7E2}">
      <dgm:prSet phldrT="[Texto]" custT="1"/>
      <dgm:spPr/>
      <dgm:t>
        <a:bodyPr/>
        <a:lstStyle/>
        <a:p>
          <a:r>
            <a:rPr lang="es-ES" sz="2800" dirty="0"/>
            <a:t>Mecanismos de Cohesión</a:t>
          </a:r>
        </a:p>
      </dgm:t>
    </dgm:pt>
    <dgm:pt modelId="{1515C195-F48E-8548-9987-AF0C3D1E6B7F}" type="parTrans" cxnId="{A873690B-FB99-6D45-ADFB-61AA0F976DF4}">
      <dgm:prSet/>
      <dgm:spPr/>
      <dgm:t>
        <a:bodyPr/>
        <a:lstStyle/>
        <a:p>
          <a:endParaRPr lang="es-ES"/>
        </a:p>
      </dgm:t>
    </dgm:pt>
    <dgm:pt modelId="{275C874C-8D63-334B-96AD-AEB693BD8DA9}" type="sibTrans" cxnId="{A873690B-FB99-6D45-ADFB-61AA0F976DF4}">
      <dgm:prSet/>
      <dgm:spPr/>
      <dgm:t>
        <a:bodyPr/>
        <a:lstStyle/>
        <a:p>
          <a:endParaRPr lang="es-ES"/>
        </a:p>
      </dgm:t>
    </dgm:pt>
    <dgm:pt modelId="{9079591D-7183-A645-8EAF-C8F5D6E756A1}">
      <dgm:prSet phldrT="[Texto]"/>
      <dgm:spPr/>
      <dgm:t>
        <a:bodyPr/>
        <a:lstStyle/>
        <a:p>
          <a:r>
            <a:rPr lang="es-ES" dirty="0"/>
            <a:t>2.- La Elipsis</a:t>
          </a:r>
        </a:p>
      </dgm:t>
    </dgm:pt>
    <dgm:pt modelId="{5032FBFF-B252-D140-9E52-26E6C973CB37}" type="parTrans" cxnId="{A7531FFE-0CE7-074A-A7BC-A97DBEA1CF59}">
      <dgm:prSet/>
      <dgm:spPr/>
      <dgm:t>
        <a:bodyPr/>
        <a:lstStyle/>
        <a:p>
          <a:endParaRPr lang="es-ES"/>
        </a:p>
      </dgm:t>
    </dgm:pt>
    <dgm:pt modelId="{67B38100-2A58-1142-AC86-A8A74FC98872}" type="sibTrans" cxnId="{A7531FFE-0CE7-074A-A7BC-A97DBEA1CF59}">
      <dgm:prSet/>
      <dgm:spPr/>
      <dgm:t>
        <a:bodyPr/>
        <a:lstStyle/>
        <a:p>
          <a:endParaRPr lang="es-ES"/>
        </a:p>
      </dgm:t>
    </dgm:pt>
    <dgm:pt modelId="{AA85A6DD-E669-B342-A8E2-55C4778D4344}">
      <dgm:prSet/>
      <dgm:spPr/>
      <dgm:t>
        <a:bodyPr/>
        <a:lstStyle/>
        <a:p>
          <a:r>
            <a:rPr lang="es-ES" dirty="0"/>
            <a:t>1.- La Referencia</a:t>
          </a:r>
        </a:p>
      </dgm:t>
    </dgm:pt>
    <dgm:pt modelId="{3EC096F0-D800-FA44-81AD-ABB8B4AFF9AC}" type="parTrans" cxnId="{E90775E1-2721-7E4D-B1C4-4B6506AB78AC}">
      <dgm:prSet/>
      <dgm:spPr/>
      <dgm:t>
        <a:bodyPr/>
        <a:lstStyle/>
        <a:p>
          <a:endParaRPr lang="es-ES"/>
        </a:p>
      </dgm:t>
    </dgm:pt>
    <dgm:pt modelId="{2411CC01-AF04-FE4F-A902-FFB0E8579BC5}" type="sibTrans" cxnId="{E90775E1-2721-7E4D-B1C4-4B6506AB78AC}">
      <dgm:prSet/>
      <dgm:spPr/>
      <dgm:t>
        <a:bodyPr/>
        <a:lstStyle/>
        <a:p>
          <a:endParaRPr lang="es-ES"/>
        </a:p>
      </dgm:t>
    </dgm:pt>
    <dgm:pt modelId="{677A4E6E-44E0-9345-BB76-FAB0CE37ED07}">
      <dgm:prSet custT="1"/>
      <dgm:spPr/>
      <dgm:t>
        <a:bodyPr/>
        <a:lstStyle/>
        <a:p>
          <a:r>
            <a:rPr lang="es-ES" sz="3200" dirty="0"/>
            <a:t>3.- Los Conectores</a:t>
          </a:r>
        </a:p>
      </dgm:t>
    </dgm:pt>
    <dgm:pt modelId="{CE1E00BC-ABFF-A340-B73E-2BD35812CC90}" type="parTrans" cxnId="{D234E8D5-327B-5044-B5E4-A0C71A704CAC}">
      <dgm:prSet/>
      <dgm:spPr/>
      <dgm:t>
        <a:bodyPr/>
        <a:lstStyle/>
        <a:p>
          <a:endParaRPr lang="es-ES"/>
        </a:p>
      </dgm:t>
    </dgm:pt>
    <dgm:pt modelId="{1E7E1A16-D40F-AA40-851B-88EE78A3AEFC}" type="sibTrans" cxnId="{D234E8D5-327B-5044-B5E4-A0C71A704CAC}">
      <dgm:prSet/>
      <dgm:spPr/>
      <dgm:t>
        <a:bodyPr/>
        <a:lstStyle/>
        <a:p>
          <a:endParaRPr lang="es-ES"/>
        </a:p>
      </dgm:t>
    </dgm:pt>
    <dgm:pt modelId="{7335E53E-BDAA-C74C-8606-88F859E50E9A}">
      <dgm:prSet/>
      <dgm:spPr/>
      <dgm:t>
        <a:bodyPr/>
        <a:lstStyle/>
        <a:p>
          <a:r>
            <a:rPr lang="es-ES" dirty="0"/>
            <a:t>4.- La Cohesión Léxica</a:t>
          </a:r>
        </a:p>
      </dgm:t>
    </dgm:pt>
    <dgm:pt modelId="{F4D5A83B-15E3-E34A-BA0A-827FB864A1A9}" type="parTrans" cxnId="{784FA0AC-31D2-374D-9EDB-45EC1D9B945F}">
      <dgm:prSet/>
      <dgm:spPr/>
      <dgm:t>
        <a:bodyPr/>
        <a:lstStyle/>
        <a:p>
          <a:endParaRPr lang="es-ES"/>
        </a:p>
      </dgm:t>
    </dgm:pt>
    <dgm:pt modelId="{28814782-8E21-564A-9C92-A46930B7D9DD}" type="sibTrans" cxnId="{784FA0AC-31D2-374D-9EDB-45EC1D9B945F}">
      <dgm:prSet/>
      <dgm:spPr/>
      <dgm:t>
        <a:bodyPr/>
        <a:lstStyle/>
        <a:p>
          <a:endParaRPr lang="es-ES"/>
        </a:p>
      </dgm:t>
    </dgm:pt>
    <dgm:pt modelId="{AE1AA0F9-ADFD-574E-80FC-A77B0A655571}" type="pres">
      <dgm:prSet presAssocID="{BA65B076-582C-3A4E-954D-52C84CD83FDC}" presName="diagram" presStyleCnt="0">
        <dgm:presLayoutVars>
          <dgm:chPref val="1"/>
          <dgm:dir/>
          <dgm:animOne val="branch"/>
          <dgm:animLvl val="lvl"/>
          <dgm:resizeHandles val="exact"/>
        </dgm:presLayoutVars>
      </dgm:prSet>
      <dgm:spPr/>
      <dgm:t>
        <a:bodyPr/>
        <a:lstStyle/>
        <a:p>
          <a:endParaRPr lang="es-ES"/>
        </a:p>
      </dgm:t>
    </dgm:pt>
    <dgm:pt modelId="{DAD44B13-3E5B-6343-881F-0EF299556BDF}" type="pres">
      <dgm:prSet presAssocID="{170844EF-4F22-CF4B-AB7D-C1DD8516E7E2}" presName="root1" presStyleCnt="0"/>
      <dgm:spPr/>
    </dgm:pt>
    <dgm:pt modelId="{ADA6E45E-A6E9-BA4E-B368-79C65FCE1F58}" type="pres">
      <dgm:prSet presAssocID="{170844EF-4F22-CF4B-AB7D-C1DD8516E7E2}" presName="LevelOneTextNode" presStyleLbl="node0" presStyleIdx="0" presStyleCnt="1" custLinFactNeighborX="-22377" custLinFactNeighborY="-10614">
        <dgm:presLayoutVars>
          <dgm:chPref val="3"/>
        </dgm:presLayoutVars>
      </dgm:prSet>
      <dgm:spPr/>
      <dgm:t>
        <a:bodyPr/>
        <a:lstStyle/>
        <a:p>
          <a:endParaRPr lang="es-ES"/>
        </a:p>
      </dgm:t>
    </dgm:pt>
    <dgm:pt modelId="{5A365B47-801F-BC44-A934-AEDFDBBB9E8F}" type="pres">
      <dgm:prSet presAssocID="{170844EF-4F22-CF4B-AB7D-C1DD8516E7E2}" presName="level2hierChild" presStyleCnt="0"/>
      <dgm:spPr/>
    </dgm:pt>
    <dgm:pt modelId="{64BD82F3-0ECD-C043-93FA-B0F19BC3EE0D}" type="pres">
      <dgm:prSet presAssocID="{3EC096F0-D800-FA44-81AD-ABB8B4AFF9AC}" presName="conn2-1" presStyleLbl="parChTrans1D2" presStyleIdx="0" presStyleCnt="4"/>
      <dgm:spPr/>
      <dgm:t>
        <a:bodyPr/>
        <a:lstStyle/>
        <a:p>
          <a:endParaRPr lang="es-ES"/>
        </a:p>
      </dgm:t>
    </dgm:pt>
    <dgm:pt modelId="{77040A70-718C-FB4B-9660-5D93FEDE37AB}" type="pres">
      <dgm:prSet presAssocID="{3EC096F0-D800-FA44-81AD-ABB8B4AFF9AC}" presName="connTx" presStyleLbl="parChTrans1D2" presStyleIdx="0" presStyleCnt="4"/>
      <dgm:spPr/>
      <dgm:t>
        <a:bodyPr/>
        <a:lstStyle/>
        <a:p>
          <a:endParaRPr lang="es-ES"/>
        </a:p>
      </dgm:t>
    </dgm:pt>
    <dgm:pt modelId="{DFC11551-6632-3B42-9CF2-6ED131B5AA98}" type="pres">
      <dgm:prSet presAssocID="{AA85A6DD-E669-B342-A8E2-55C4778D4344}" presName="root2" presStyleCnt="0"/>
      <dgm:spPr/>
    </dgm:pt>
    <dgm:pt modelId="{FBFE5465-DC72-CA4E-B19A-FF2DC3932222}" type="pres">
      <dgm:prSet presAssocID="{AA85A6DD-E669-B342-A8E2-55C4778D4344}" presName="LevelTwoTextNode" presStyleLbl="node2" presStyleIdx="0" presStyleCnt="4" custScaleX="126759" custLinFactNeighborX="-22377" custLinFactNeighborY="-10614">
        <dgm:presLayoutVars>
          <dgm:chPref val="3"/>
        </dgm:presLayoutVars>
      </dgm:prSet>
      <dgm:spPr/>
      <dgm:t>
        <a:bodyPr/>
        <a:lstStyle/>
        <a:p>
          <a:endParaRPr lang="es-ES"/>
        </a:p>
      </dgm:t>
    </dgm:pt>
    <dgm:pt modelId="{43E32B05-55BB-B449-8808-5F1448658841}" type="pres">
      <dgm:prSet presAssocID="{AA85A6DD-E669-B342-A8E2-55C4778D4344}" presName="level3hierChild" presStyleCnt="0"/>
      <dgm:spPr/>
    </dgm:pt>
    <dgm:pt modelId="{938358FE-B3E4-7649-9F87-E238C5C4B7A6}" type="pres">
      <dgm:prSet presAssocID="{5032FBFF-B252-D140-9E52-26E6C973CB37}" presName="conn2-1" presStyleLbl="parChTrans1D2" presStyleIdx="1" presStyleCnt="4"/>
      <dgm:spPr/>
      <dgm:t>
        <a:bodyPr/>
        <a:lstStyle/>
        <a:p>
          <a:endParaRPr lang="es-ES"/>
        </a:p>
      </dgm:t>
    </dgm:pt>
    <dgm:pt modelId="{99F30234-E3F5-A249-B940-FB5793BCDDE9}" type="pres">
      <dgm:prSet presAssocID="{5032FBFF-B252-D140-9E52-26E6C973CB37}" presName="connTx" presStyleLbl="parChTrans1D2" presStyleIdx="1" presStyleCnt="4"/>
      <dgm:spPr/>
      <dgm:t>
        <a:bodyPr/>
        <a:lstStyle/>
        <a:p>
          <a:endParaRPr lang="es-ES"/>
        </a:p>
      </dgm:t>
    </dgm:pt>
    <dgm:pt modelId="{FAACC396-DBCC-A34F-BAAD-3A716D8061F4}" type="pres">
      <dgm:prSet presAssocID="{9079591D-7183-A645-8EAF-C8F5D6E756A1}" presName="root2" presStyleCnt="0"/>
      <dgm:spPr/>
    </dgm:pt>
    <dgm:pt modelId="{C8C72837-CB2C-A84F-A86A-06C5E1252D08}" type="pres">
      <dgm:prSet presAssocID="{9079591D-7183-A645-8EAF-C8F5D6E756A1}" presName="LevelTwoTextNode" presStyleLbl="node2" presStyleIdx="1" presStyleCnt="4" custScaleX="126759" custLinFactNeighborX="-22377" custLinFactNeighborY="-10614">
        <dgm:presLayoutVars>
          <dgm:chPref val="3"/>
        </dgm:presLayoutVars>
      </dgm:prSet>
      <dgm:spPr/>
      <dgm:t>
        <a:bodyPr/>
        <a:lstStyle/>
        <a:p>
          <a:endParaRPr lang="es-ES"/>
        </a:p>
      </dgm:t>
    </dgm:pt>
    <dgm:pt modelId="{1D293528-15CE-244F-8F58-1E343D4D65F9}" type="pres">
      <dgm:prSet presAssocID="{9079591D-7183-A645-8EAF-C8F5D6E756A1}" presName="level3hierChild" presStyleCnt="0"/>
      <dgm:spPr/>
    </dgm:pt>
    <dgm:pt modelId="{0BDE804B-1044-794C-B671-A512CEA34CBB}" type="pres">
      <dgm:prSet presAssocID="{CE1E00BC-ABFF-A340-B73E-2BD35812CC90}" presName="conn2-1" presStyleLbl="parChTrans1D2" presStyleIdx="2" presStyleCnt="4"/>
      <dgm:spPr/>
      <dgm:t>
        <a:bodyPr/>
        <a:lstStyle/>
        <a:p>
          <a:endParaRPr lang="es-ES"/>
        </a:p>
      </dgm:t>
    </dgm:pt>
    <dgm:pt modelId="{1717B95F-05C5-0E48-9FAF-7DC4B5B7B98D}" type="pres">
      <dgm:prSet presAssocID="{CE1E00BC-ABFF-A340-B73E-2BD35812CC90}" presName="connTx" presStyleLbl="parChTrans1D2" presStyleIdx="2" presStyleCnt="4"/>
      <dgm:spPr/>
      <dgm:t>
        <a:bodyPr/>
        <a:lstStyle/>
        <a:p>
          <a:endParaRPr lang="es-ES"/>
        </a:p>
      </dgm:t>
    </dgm:pt>
    <dgm:pt modelId="{044E6F23-3904-0148-82E7-00AC3737A7DE}" type="pres">
      <dgm:prSet presAssocID="{677A4E6E-44E0-9345-BB76-FAB0CE37ED07}" presName="root2" presStyleCnt="0"/>
      <dgm:spPr/>
    </dgm:pt>
    <dgm:pt modelId="{E3640F78-D8F1-1D40-AC6F-EAB9EB4B4AF3}" type="pres">
      <dgm:prSet presAssocID="{677A4E6E-44E0-9345-BB76-FAB0CE37ED07}" presName="LevelTwoTextNode" presStyleLbl="node2" presStyleIdx="2" presStyleCnt="4" custScaleX="126758" custLinFactNeighborX="-22377" custLinFactNeighborY="-10614">
        <dgm:presLayoutVars>
          <dgm:chPref val="3"/>
        </dgm:presLayoutVars>
      </dgm:prSet>
      <dgm:spPr/>
      <dgm:t>
        <a:bodyPr/>
        <a:lstStyle/>
        <a:p>
          <a:endParaRPr lang="es-ES"/>
        </a:p>
      </dgm:t>
    </dgm:pt>
    <dgm:pt modelId="{6F3D59A9-ECF2-3945-8BDE-ADEFD65A5117}" type="pres">
      <dgm:prSet presAssocID="{677A4E6E-44E0-9345-BB76-FAB0CE37ED07}" presName="level3hierChild" presStyleCnt="0"/>
      <dgm:spPr/>
    </dgm:pt>
    <dgm:pt modelId="{CB28ACDC-E08C-F249-B97E-0FF1CC49E959}" type="pres">
      <dgm:prSet presAssocID="{F4D5A83B-15E3-E34A-BA0A-827FB864A1A9}" presName="conn2-1" presStyleLbl="parChTrans1D2" presStyleIdx="3" presStyleCnt="4"/>
      <dgm:spPr/>
      <dgm:t>
        <a:bodyPr/>
        <a:lstStyle/>
        <a:p>
          <a:endParaRPr lang="es-ES"/>
        </a:p>
      </dgm:t>
    </dgm:pt>
    <dgm:pt modelId="{53067EB5-C82C-AD42-A18C-FFA986BB6AAF}" type="pres">
      <dgm:prSet presAssocID="{F4D5A83B-15E3-E34A-BA0A-827FB864A1A9}" presName="connTx" presStyleLbl="parChTrans1D2" presStyleIdx="3" presStyleCnt="4"/>
      <dgm:spPr/>
      <dgm:t>
        <a:bodyPr/>
        <a:lstStyle/>
        <a:p>
          <a:endParaRPr lang="es-ES"/>
        </a:p>
      </dgm:t>
    </dgm:pt>
    <dgm:pt modelId="{8DC672BF-C712-9649-B613-CF2ECD824AE2}" type="pres">
      <dgm:prSet presAssocID="{7335E53E-BDAA-C74C-8606-88F859E50E9A}" presName="root2" presStyleCnt="0"/>
      <dgm:spPr/>
    </dgm:pt>
    <dgm:pt modelId="{226C43A6-698A-9947-96D9-9A947A77DCB1}" type="pres">
      <dgm:prSet presAssocID="{7335E53E-BDAA-C74C-8606-88F859E50E9A}" presName="LevelTwoTextNode" presStyleLbl="node2" presStyleIdx="3" presStyleCnt="4" custScaleX="128329" custLinFactNeighborX="-22377" custLinFactNeighborY="-10614">
        <dgm:presLayoutVars>
          <dgm:chPref val="3"/>
        </dgm:presLayoutVars>
      </dgm:prSet>
      <dgm:spPr/>
      <dgm:t>
        <a:bodyPr/>
        <a:lstStyle/>
        <a:p>
          <a:endParaRPr lang="es-ES"/>
        </a:p>
      </dgm:t>
    </dgm:pt>
    <dgm:pt modelId="{49FB0EE9-C669-D14E-967F-9E0351AAE4C2}" type="pres">
      <dgm:prSet presAssocID="{7335E53E-BDAA-C74C-8606-88F859E50E9A}" presName="level3hierChild" presStyleCnt="0"/>
      <dgm:spPr/>
    </dgm:pt>
  </dgm:ptLst>
  <dgm:cxnLst>
    <dgm:cxn modelId="{824B193B-258C-4746-BF0B-50EDC473B30E}" type="presOf" srcId="{CE1E00BC-ABFF-A340-B73E-2BD35812CC90}" destId="{0BDE804B-1044-794C-B671-A512CEA34CBB}" srcOrd="0" destOrd="0" presId="urn:microsoft.com/office/officeart/2005/8/layout/hierarchy2"/>
    <dgm:cxn modelId="{376A2EEE-0EB5-2546-B9BC-0DD41917BBB5}" type="presOf" srcId="{AA85A6DD-E669-B342-A8E2-55C4778D4344}" destId="{FBFE5465-DC72-CA4E-B19A-FF2DC3932222}" srcOrd="0" destOrd="0" presId="urn:microsoft.com/office/officeart/2005/8/layout/hierarchy2"/>
    <dgm:cxn modelId="{E90775E1-2721-7E4D-B1C4-4B6506AB78AC}" srcId="{170844EF-4F22-CF4B-AB7D-C1DD8516E7E2}" destId="{AA85A6DD-E669-B342-A8E2-55C4778D4344}" srcOrd="0" destOrd="0" parTransId="{3EC096F0-D800-FA44-81AD-ABB8B4AFF9AC}" sibTransId="{2411CC01-AF04-FE4F-A902-FFB0E8579BC5}"/>
    <dgm:cxn modelId="{A7531FFE-0CE7-074A-A7BC-A97DBEA1CF59}" srcId="{170844EF-4F22-CF4B-AB7D-C1DD8516E7E2}" destId="{9079591D-7183-A645-8EAF-C8F5D6E756A1}" srcOrd="1" destOrd="0" parTransId="{5032FBFF-B252-D140-9E52-26E6C973CB37}" sibTransId="{67B38100-2A58-1142-AC86-A8A74FC98872}"/>
    <dgm:cxn modelId="{20C58A60-6442-9A4D-A1EF-022A2668A702}" type="presOf" srcId="{BA65B076-582C-3A4E-954D-52C84CD83FDC}" destId="{AE1AA0F9-ADFD-574E-80FC-A77B0A655571}" srcOrd="0" destOrd="0" presId="urn:microsoft.com/office/officeart/2005/8/layout/hierarchy2"/>
    <dgm:cxn modelId="{4DEA7912-B05E-994B-991C-91BB8717C947}" type="presOf" srcId="{3EC096F0-D800-FA44-81AD-ABB8B4AFF9AC}" destId="{64BD82F3-0ECD-C043-93FA-B0F19BC3EE0D}" srcOrd="0" destOrd="0" presId="urn:microsoft.com/office/officeart/2005/8/layout/hierarchy2"/>
    <dgm:cxn modelId="{48DAA1A8-BE2A-DF42-88A2-8B368BD088E5}" type="presOf" srcId="{CE1E00BC-ABFF-A340-B73E-2BD35812CC90}" destId="{1717B95F-05C5-0E48-9FAF-7DC4B5B7B98D}" srcOrd="1" destOrd="0" presId="urn:microsoft.com/office/officeart/2005/8/layout/hierarchy2"/>
    <dgm:cxn modelId="{09F04756-3B77-6E47-B262-1F39E425ED58}" type="presOf" srcId="{5032FBFF-B252-D140-9E52-26E6C973CB37}" destId="{938358FE-B3E4-7649-9F87-E238C5C4B7A6}" srcOrd="0" destOrd="0" presId="urn:microsoft.com/office/officeart/2005/8/layout/hierarchy2"/>
    <dgm:cxn modelId="{B84CCDDC-0047-1D45-A0CD-63BEA1195D7E}" type="presOf" srcId="{170844EF-4F22-CF4B-AB7D-C1DD8516E7E2}" destId="{ADA6E45E-A6E9-BA4E-B368-79C65FCE1F58}" srcOrd="0" destOrd="0" presId="urn:microsoft.com/office/officeart/2005/8/layout/hierarchy2"/>
    <dgm:cxn modelId="{A7212EEF-D981-7043-9148-5A7BD42340BA}" type="presOf" srcId="{F4D5A83B-15E3-E34A-BA0A-827FB864A1A9}" destId="{53067EB5-C82C-AD42-A18C-FFA986BB6AAF}" srcOrd="1" destOrd="0" presId="urn:microsoft.com/office/officeart/2005/8/layout/hierarchy2"/>
    <dgm:cxn modelId="{32635A1F-7221-1044-A171-6227DDFB08CA}" type="presOf" srcId="{7335E53E-BDAA-C74C-8606-88F859E50E9A}" destId="{226C43A6-698A-9947-96D9-9A947A77DCB1}" srcOrd="0" destOrd="0" presId="urn:microsoft.com/office/officeart/2005/8/layout/hierarchy2"/>
    <dgm:cxn modelId="{A94C3436-CA16-3E4E-8BC7-E5C31E9E00F2}" type="presOf" srcId="{3EC096F0-D800-FA44-81AD-ABB8B4AFF9AC}" destId="{77040A70-718C-FB4B-9660-5D93FEDE37AB}" srcOrd="1" destOrd="0" presId="urn:microsoft.com/office/officeart/2005/8/layout/hierarchy2"/>
    <dgm:cxn modelId="{FAFDDF51-7D87-9842-97E1-D98696E7F493}" type="presOf" srcId="{9079591D-7183-A645-8EAF-C8F5D6E756A1}" destId="{C8C72837-CB2C-A84F-A86A-06C5E1252D08}" srcOrd="0" destOrd="0" presId="urn:microsoft.com/office/officeart/2005/8/layout/hierarchy2"/>
    <dgm:cxn modelId="{784FA0AC-31D2-374D-9EDB-45EC1D9B945F}" srcId="{170844EF-4F22-CF4B-AB7D-C1DD8516E7E2}" destId="{7335E53E-BDAA-C74C-8606-88F859E50E9A}" srcOrd="3" destOrd="0" parTransId="{F4D5A83B-15E3-E34A-BA0A-827FB864A1A9}" sibTransId="{28814782-8E21-564A-9C92-A46930B7D9DD}"/>
    <dgm:cxn modelId="{B25E7799-01B1-654C-89AD-725DF6E1BF95}" type="presOf" srcId="{F4D5A83B-15E3-E34A-BA0A-827FB864A1A9}" destId="{CB28ACDC-E08C-F249-B97E-0FF1CC49E959}" srcOrd="0" destOrd="0" presId="urn:microsoft.com/office/officeart/2005/8/layout/hierarchy2"/>
    <dgm:cxn modelId="{05E3F802-BA14-DF4C-BC31-1231A1398CB6}" type="presOf" srcId="{5032FBFF-B252-D140-9E52-26E6C973CB37}" destId="{99F30234-E3F5-A249-B940-FB5793BCDDE9}" srcOrd="1" destOrd="0" presId="urn:microsoft.com/office/officeart/2005/8/layout/hierarchy2"/>
    <dgm:cxn modelId="{A873690B-FB99-6D45-ADFB-61AA0F976DF4}" srcId="{BA65B076-582C-3A4E-954D-52C84CD83FDC}" destId="{170844EF-4F22-CF4B-AB7D-C1DD8516E7E2}" srcOrd="0" destOrd="0" parTransId="{1515C195-F48E-8548-9987-AF0C3D1E6B7F}" sibTransId="{275C874C-8D63-334B-96AD-AEB693BD8DA9}"/>
    <dgm:cxn modelId="{D5A59B3B-F6C7-A14D-A88E-11696ABC4114}" type="presOf" srcId="{677A4E6E-44E0-9345-BB76-FAB0CE37ED07}" destId="{E3640F78-D8F1-1D40-AC6F-EAB9EB4B4AF3}" srcOrd="0" destOrd="0" presId="urn:microsoft.com/office/officeart/2005/8/layout/hierarchy2"/>
    <dgm:cxn modelId="{D234E8D5-327B-5044-B5E4-A0C71A704CAC}" srcId="{170844EF-4F22-CF4B-AB7D-C1DD8516E7E2}" destId="{677A4E6E-44E0-9345-BB76-FAB0CE37ED07}" srcOrd="2" destOrd="0" parTransId="{CE1E00BC-ABFF-A340-B73E-2BD35812CC90}" sibTransId="{1E7E1A16-D40F-AA40-851B-88EE78A3AEFC}"/>
    <dgm:cxn modelId="{D533E175-B03A-4149-840A-EBDD6F456E66}" type="presParOf" srcId="{AE1AA0F9-ADFD-574E-80FC-A77B0A655571}" destId="{DAD44B13-3E5B-6343-881F-0EF299556BDF}" srcOrd="0" destOrd="0" presId="urn:microsoft.com/office/officeart/2005/8/layout/hierarchy2"/>
    <dgm:cxn modelId="{91CD4C4A-A906-B046-945A-A29B6F3126B0}" type="presParOf" srcId="{DAD44B13-3E5B-6343-881F-0EF299556BDF}" destId="{ADA6E45E-A6E9-BA4E-B368-79C65FCE1F58}" srcOrd="0" destOrd="0" presId="urn:microsoft.com/office/officeart/2005/8/layout/hierarchy2"/>
    <dgm:cxn modelId="{803C85BE-F0F9-D943-BF34-7EB6DDA218F4}" type="presParOf" srcId="{DAD44B13-3E5B-6343-881F-0EF299556BDF}" destId="{5A365B47-801F-BC44-A934-AEDFDBBB9E8F}" srcOrd="1" destOrd="0" presId="urn:microsoft.com/office/officeart/2005/8/layout/hierarchy2"/>
    <dgm:cxn modelId="{7C91AFBD-0ECF-954E-B402-7D736D707C4D}" type="presParOf" srcId="{5A365B47-801F-BC44-A934-AEDFDBBB9E8F}" destId="{64BD82F3-0ECD-C043-93FA-B0F19BC3EE0D}" srcOrd="0" destOrd="0" presId="urn:microsoft.com/office/officeart/2005/8/layout/hierarchy2"/>
    <dgm:cxn modelId="{CFBB7274-DEC9-5449-8C3B-B6F2107162F7}" type="presParOf" srcId="{64BD82F3-0ECD-C043-93FA-B0F19BC3EE0D}" destId="{77040A70-718C-FB4B-9660-5D93FEDE37AB}" srcOrd="0" destOrd="0" presId="urn:microsoft.com/office/officeart/2005/8/layout/hierarchy2"/>
    <dgm:cxn modelId="{03754290-AD3C-3E4D-B977-A0835F2A594D}" type="presParOf" srcId="{5A365B47-801F-BC44-A934-AEDFDBBB9E8F}" destId="{DFC11551-6632-3B42-9CF2-6ED131B5AA98}" srcOrd="1" destOrd="0" presId="urn:microsoft.com/office/officeart/2005/8/layout/hierarchy2"/>
    <dgm:cxn modelId="{C9523A5A-6EB5-9047-9418-8DAE72011D98}" type="presParOf" srcId="{DFC11551-6632-3B42-9CF2-6ED131B5AA98}" destId="{FBFE5465-DC72-CA4E-B19A-FF2DC3932222}" srcOrd="0" destOrd="0" presId="urn:microsoft.com/office/officeart/2005/8/layout/hierarchy2"/>
    <dgm:cxn modelId="{1E94C3C0-27B2-4C4D-AA5D-1212C0C0B326}" type="presParOf" srcId="{DFC11551-6632-3B42-9CF2-6ED131B5AA98}" destId="{43E32B05-55BB-B449-8808-5F1448658841}" srcOrd="1" destOrd="0" presId="urn:microsoft.com/office/officeart/2005/8/layout/hierarchy2"/>
    <dgm:cxn modelId="{37EBD07E-93E9-3342-901C-CA6448427608}" type="presParOf" srcId="{5A365B47-801F-BC44-A934-AEDFDBBB9E8F}" destId="{938358FE-B3E4-7649-9F87-E238C5C4B7A6}" srcOrd="2" destOrd="0" presId="urn:microsoft.com/office/officeart/2005/8/layout/hierarchy2"/>
    <dgm:cxn modelId="{CA07E4B2-A039-5149-80AB-7F64F09004CC}" type="presParOf" srcId="{938358FE-B3E4-7649-9F87-E238C5C4B7A6}" destId="{99F30234-E3F5-A249-B940-FB5793BCDDE9}" srcOrd="0" destOrd="0" presId="urn:microsoft.com/office/officeart/2005/8/layout/hierarchy2"/>
    <dgm:cxn modelId="{FF53CECE-9239-2444-8D39-728D38C35B79}" type="presParOf" srcId="{5A365B47-801F-BC44-A934-AEDFDBBB9E8F}" destId="{FAACC396-DBCC-A34F-BAAD-3A716D8061F4}" srcOrd="3" destOrd="0" presId="urn:microsoft.com/office/officeart/2005/8/layout/hierarchy2"/>
    <dgm:cxn modelId="{EF7857B0-55A0-8A41-91F1-A3C344E007AE}" type="presParOf" srcId="{FAACC396-DBCC-A34F-BAAD-3A716D8061F4}" destId="{C8C72837-CB2C-A84F-A86A-06C5E1252D08}" srcOrd="0" destOrd="0" presId="urn:microsoft.com/office/officeart/2005/8/layout/hierarchy2"/>
    <dgm:cxn modelId="{0B93B254-DB45-E04C-9559-ADA6AC2E7BD2}" type="presParOf" srcId="{FAACC396-DBCC-A34F-BAAD-3A716D8061F4}" destId="{1D293528-15CE-244F-8F58-1E343D4D65F9}" srcOrd="1" destOrd="0" presId="urn:microsoft.com/office/officeart/2005/8/layout/hierarchy2"/>
    <dgm:cxn modelId="{D7BA3164-069C-B34D-9465-8917A01C7F44}" type="presParOf" srcId="{5A365B47-801F-BC44-A934-AEDFDBBB9E8F}" destId="{0BDE804B-1044-794C-B671-A512CEA34CBB}" srcOrd="4" destOrd="0" presId="urn:microsoft.com/office/officeart/2005/8/layout/hierarchy2"/>
    <dgm:cxn modelId="{8E3AE03C-ABC2-1547-973E-669CA5E1F8E5}" type="presParOf" srcId="{0BDE804B-1044-794C-B671-A512CEA34CBB}" destId="{1717B95F-05C5-0E48-9FAF-7DC4B5B7B98D}" srcOrd="0" destOrd="0" presId="urn:microsoft.com/office/officeart/2005/8/layout/hierarchy2"/>
    <dgm:cxn modelId="{7A96D35B-A9B2-D247-A762-EABB963D0B51}" type="presParOf" srcId="{5A365B47-801F-BC44-A934-AEDFDBBB9E8F}" destId="{044E6F23-3904-0148-82E7-00AC3737A7DE}" srcOrd="5" destOrd="0" presId="urn:microsoft.com/office/officeart/2005/8/layout/hierarchy2"/>
    <dgm:cxn modelId="{5B858F88-C289-8144-905A-12E299E18FF4}" type="presParOf" srcId="{044E6F23-3904-0148-82E7-00AC3737A7DE}" destId="{E3640F78-D8F1-1D40-AC6F-EAB9EB4B4AF3}" srcOrd="0" destOrd="0" presId="urn:microsoft.com/office/officeart/2005/8/layout/hierarchy2"/>
    <dgm:cxn modelId="{DA6E34BC-964B-0E45-8E00-02BB7EA58D95}" type="presParOf" srcId="{044E6F23-3904-0148-82E7-00AC3737A7DE}" destId="{6F3D59A9-ECF2-3945-8BDE-ADEFD65A5117}" srcOrd="1" destOrd="0" presId="urn:microsoft.com/office/officeart/2005/8/layout/hierarchy2"/>
    <dgm:cxn modelId="{533FD838-E4E7-FE45-87B8-5C299BA4242B}" type="presParOf" srcId="{5A365B47-801F-BC44-A934-AEDFDBBB9E8F}" destId="{CB28ACDC-E08C-F249-B97E-0FF1CC49E959}" srcOrd="6" destOrd="0" presId="urn:microsoft.com/office/officeart/2005/8/layout/hierarchy2"/>
    <dgm:cxn modelId="{DB658E01-B6E3-4F4A-A71E-C8BC57AB70E7}" type="presParOf" srcId="{CB28ACDC-E08C-F249-B97E-0FF1CC49E959}" destId="{53067EB5-C82C-AD42-A18C-FFA986BB6AAF}" srcOrd="0" destOrd="0" presId="urn:microsoft.com/office/officeart/2005/8/layout/hierarchy2"/>
    <dgm:cxn modelId="{32D1C9CB-780F-3649-BC76-39BC73A1E282}" type="presParOf" srcId="{5A365B47-801F-BC44-A934-AEDFDBBB9E8F}" destId="{8DC672BF-C712-9649-B613-CF2ECD824AE2}" srcOrd="7" destOrd="0" presId="urn:microsoft.com/office/officeart/2005/8/layout/hierarchy2"/>
    <dgm:cxn modelId="{D44309E3-A930-AF41-8B27-DA8FFEEC0ED0}" type="presParOf" srcId="{8DC672BF-C712-9649-B613-CF2ECD824AE2}" destId="{226C43A6-698A-9947-96D9-9A947A77DCB1}" srcOrd="0" destOrd="0" presId="urn:microsoft.com/office/officeart/2005/8/layout/hierarchy2"/>
    <dgm:cxn modelId="{C3D96817-2FBE-3044-974A-7A55400C8612}" type="presParOf" srcId="{8DC672BF-C712-9649-B613-CF2ECD824AE2}" destId="{49FB0EE9-C669-D14E-967F-9E0351AAE4C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555B7-60AB-4721-A8C1-3252900AE891}">
      <dsp:nvSpPr>
        <dsp:cNvPr id="0" name=""/>
        <dsp:cNvSpPr/>
      </dsp:nvSpPr>
      <dsp:spPr>
        <a:xfrm>
          <a:off x="3940020" y="2281693"/>
          <a:ext cx="2788737" cy="278873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bg1"/>
              </a:solidFill>
            </a:rPr>
            <a:t>Fundamentación con el texto</a:t>
          </a:r>
          <a:endParaRPr lang="es-ES" sz="1800" kern="1200" dirty="0">
            <a:solidFill>
              <a:schemeClr val="bg1"/>
            </a:solidFill>
          </a:endParaRPr>
        </a:p>
      </dsp:txBody>
      <dsp:txXfrm>
        <a:off x="4500680" y="2934941"/>
        <a:ext cx="1667417" cy="1433469"/>
      </dsp:txXfrm>
    </dsp:sp>
    <dsp:sp modelId="{F7E1DD36-7594-4B77-A2B2-8F1C1E83F652}">
      <dsp:nvSpPr>
        <dsp:cNvPr id="0" name=""/>
        <dsp:cNvSpPr/>
      </dsp:nvSpPr>
      <dsp:spPr>
        <a:xfrm>
          <a:off x="2222655" y="1622537"/>
          <a:ext cx="2217826" cy="202817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bg1"/>
              </a:solidFill>
            </a:rPr>
            <a:t>Aplicación de vocabulario</a:t>
          </a:r>
          <a:endParaRPr lang="es-ES" sz="1800" kern="1200" dirty="0">
            <a:solidFill>
              <a:schemeClr val="bg1"/>
            </a:solidFill>
          </a:endParaRPr>
        </a:p>
      </dsp:txBody>
      <dsp:txXfrm>
        <a:off x="2760822" y="2136221"/>
        <a:ext cx="1141492" cy="1000804"/>
      </dsp:txXfrm>
    </dsp:sp>
    <dsp:sp modelId="{9FF4B290-3E87-4315-B1CC-CF8231136EAC}">
      <dsp:nvSpPr>
        <dsp:cNvPr id="0" name=""/>
        <dsp:cNvSpPr/>
      </dsp:nvSpPr>
      <dsp:spPr>
        <a:xfrm rot="20700000">
          <a:off x="3453466" y="223305"/>
          <a:ext cx="1987194" cy="198719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bg1"/>
              </a:solidFill>
            </a:rPr>
            <a:t>Cohesión y coherencia</a:t>
          </a:r>
          <a:endParaRPr lang="es-ES" sz="1800" kern="1200" dirty="0">
            <a:solidFill>
              <a:schemeClr val="bg1"/>
            </a:solidFill>
          </a:endParaRPr>
        </a:p>
      </dsp:txBody>
      <dsp:txXfrm rot="-20700000">
        <a:off x="3889316" y="659156"/>
        <a:ext cx="1115494" cy="1115494"/>
      </dsp:txXfrm>
    </dsp:sp>
    <dsp:sp modelId="{2D487CFE-939B-4952-AE20-CBF359E84D76}">
      <dsp:nvSpPr>
        <dsp:cNvPr id="0" name=""/>
        <dsp:cNvSpPr/>
      </dsp:nvSpPr>
      <dsp:spPr>
        <a:xfrm>
          <a:off x="2929239" y="414241"/>
          <a:ext cx="5544776" cy="5216803"/>
        </a:xfrm>
        <a:prstGeom prst="circularArrow">
          <a:avLst>
            <a:gd name="adj1" fmla="val 4687"/>
            <a:gd name="adj2" fmla="val 299029"/>
            <a:gd name="adj3" fmla="val 2533749"/>
            <a:gd name="adj4" fmla="val 1582390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991411-98D2-45E9-827C-A66452FCCE75}">
      <dsp:nvSpPr>
        <dsp:cNvPr id="0" name=""/>
        <dsp:cNvSpPr/>
      </dsp:nvSpPr>
      <dsp:spPr>
        <a:xfrm>
          <a:off x="1958297" y="1170020"/>
          <a:ext cx="2593525" cy="259352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84A7C0-32A2-43FE-AFA2-55846369B08C}">
      <dsp:nvSpPr>
        <dsp:cNvPr id="0" name=""/>
        <dsp:cNvSpPr/>
      </dsp:nvSpPr>
      <dsp:spPr>
        <a:xfrm>
          <a:off x="2993807" y="-215724"/>
          <a:ext cx="2796342" cy="279634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6E45E-A6E9-BA4E-B368-79C65FCE1F58}">
      <dsp:nvSpPr>
        <dsp:cNvPr id="0" name=""/>
        <dsp:cNvSpPr/>
      </dsp:nvSpPr>
      <dsp:spPr>
        <a:xfrm>
          <a:off x="943875" y="1861892"/>
          <a:ext cx="2298708" cy="1149354"/>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a:t>Mecanismos de Cohesión</a:t>
          </a:r>
        </a:p>
      </dsp:txBody>
      <dsp:txXfrm>
        <a:off x="977538" y="1895555"/>
        <a:ext cx="2231382" cy="1082028"/>
      </dsp:txXfrm>
    </dsp:sp>
    <dsp:sp modelId="{64BD82F3-0ECD-C043-93FA-B0F19BC3EE0D}">
      <dsp:nvSpPr>
        <dsp:cNvPr id="0" name=""/>
        <dsp:cNvSpPr/>
      </dsp:nvSpPr>
      <dsp:spPr>
        <a:xfrm rot="17776929">
          <a:off x="2664046" y="1485408"/>
          <a:ext cx="2076558" cy="40429"/>
        </a:xfrm>
        <a:custGeom>
          <a:avLst/>
          <a:gdLst/>
          <a:ahLst/>
          <a:cxnLst/>
          <a:rect l="0" t="0" r="0" b="0"/>
          <a:pathLst>
            <a:path>
              <a:moveTo>
                <a:pt x="0" y="20214"/>
              </a:moveTo>
              <a:lnTo>
                <a:pt x="2076558" y="20214"/>
              </a:lnTo>
            </a:path>
          </a:pathLst>
        </a:custGeom>
        <a:noFill/>
        <a:ln w="12700" cap="flat" cmpd="sng" algn="ctr">
          <a:solidFill>
            <a:schemeClr val="accent1">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3650411" y="1453709"/>
        <a:ext cx="103827" cy="103827"/>
      </dsp:txXfrm>
    </dsp:sp>
    <dsp:sp modelId="{FBFE5465-DC72-CA4E-B19A-FF2DC3932222}">
      <dsp:nvSpPr>
        <dsp:cNvPr id="0" name=""/>
        <dsp:cNvSpPr/>
      </dsp:nvSpPr>
      <dsp:spPr>
        <a:xfrm>
          <a:off x="4162067" y="0"/>
          <a:ext cx="2913819" cy="1149354"/>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s-ES" sz="3500" kern="1200" dirty="0"/>
            <a:t>1.- La Referencia</a:t>
          </a:r>
        </a:p>
      </dsp:txBody>
      <dsp:txXfrm>
        <a:off x="4195730" y="33663"/>
        <a:ext cx="2846493" cy="1082028"/>
      </dsp:txXfrm>
    </dsp:sp>
    <dsp:sp modelId="{938358FE-B3E4-7649-9F87-E238C5C4B7A6}">
      <dsp:nvSpPr>
        <dsp:cNvPr id="0" name=""/>
        <dsp:cNvSpPr/>
      </dsp:nvSpPr>
      <dsp:spPr>
        <a:xfrm rot="19457599">
          <a:off x="3136152" y="2085915"/>
          <a:ext cx="1132347" cy="40429"/>
        </a:xfrm>
        <a:custGeom>
          <a:avLst/>
          <a:gdLst/>
          <a:ahLst/>
          <a:cxnLst/>
          <a:rect l="0" t="0" r="0" b="0"/>
          <a:pathLst>
            <a:path>
              <a:moveTo>
                <a:pt x="0" y="20214"/>
              </a:moveTo>
              <a:lnTo>
                <a:pt x="1132347" y="20214"/>
              </a:lnTo>
            </a:path>
          </a:pathLst>
        </a:custGeom>
        <a:noFill/>
        <a:ln w="12700" cap="flat" cmpd="sng" algn="ctr">
          <a:solidFill>
            <a:schemeClr val="accent1">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674017" y="2077822"/>
        <a:ext cx="56617" cy="56617"/>
      </dsp:txXfrm>
    </dsp:sp>
    <dsp:sp modelId="{C8C72837-CB2C-A84F-A86A-06C5E1252D08}">
      <dsp:nvSpPr>
        <dsp:cNvPr id="0" name=""/>
        <dsp:cNvSpPr/>
      </dsp:nvSpPr>
      <dsp:spPr>
        <a:xfrm>
          <a:off x="4162067" y="1201014"/>
          <a:ext cx="2913819" cy="1149354"/>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s-ES" sz="3500" kern="1200" dirty="0"/>
            <a:t>2.- La Elipsis</a:t>
          </a:r>
        </a:p>
      </dsp:txBody>
      <dsp:txXfrm>
        <a:off x="4195730" y="1234677"/>
        <a:ext cx="2846493" cy="1082028"/>
      </dsp:txXfrm>
    </dsp:sp>
    <dsp:sp modelId="{0BDE804B-1044-794C-B671-A512CEA34CBB}">
      <dsp:nvSpPr>
        <dsp:cNvPr id="0" name=""/>
        <dsp:cNvSpPr/>
      </dsp:nvSpPr>
      <dsp:spPr>
        <a:xfrm rot="2142401">
          <a:off x="3136152" y="2746794"/>
          <a:ext cx="1132347" cy="40429"/>
        </a:xfrm>
        <a:custGeom>
          <a:avLst/>
          <a:gdLst/>
          <a:ahLst/>
          <a:cxnLst/>
          <a:rect l="0" t="0" r="0" b="0"/>
          <a:pathLst>
            <a:path>
              <a:moveTo>
                <a:pt x="0" y="20214"/>
              </a:moveTo>
              <a:lnTo>
                <a:pt x="1132347" y="20214"/>
              </a:lnTo>
            </a:path>
          </a:pathLst>
        </a:custGeom>
        <a:noFill/>
        <a:ln w="12700" cap="flat" cmpd="sng" algn="ctr">
          <a:solidFill>
            <a:schemeClr val="accent1">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674017" y="2738700"/>
        <a:ext cx="56617" cy="56617"/>
      </dsp:txXfrm>
    </dsp:sp>
    <dsp:sp modelId="{E3640F78-D8F1-1D40-AC6F-EAB9EB4B4AF3}">
      <dsp:nvSpPr>
        <dsp:cNvPr id="0" name=""/>
        <dsp:cNvSpPr/>
      </dsp:nvSpPr>
      <dsp:spPr>
        <a:xfrm>
          <a:off x="4162067" y="2522771"/>
          <a:ext cx="2913796" cy="1149354"/>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a:t>3.- Los Conectores</a:t>
          </a:r>
        </a:p>
      </dsp:txBody>
      <dsp:txXfrm>
        <a:off x="4195730" y="2556434"/>
        <a:ext cx="2846470" cy="1082028"/>
      </dsp:txXfrm>
    </dsp:sp>
    <dsp:sp modelId="{CB28ACDC-E08C-F249-B97E-0FF1CC49E959}">
      <dsp:nvSpPr>
        <dsp:cNvPr id="0" name=""/>
        <dsp:cNvSpPr/>
      </dsp:nvSpPr>
      <dsp:spPr>
        <a:xfrm rot="3907178">
          <a:off x="2609589" y="3407673"/>
          <a:ext cx="2185473" cy="40429"/>
        </a:xfrm>
        <a:custGeom>
          <a:avLst/>
          <a:gdLst/>
          <a:ahLst/>
          <a:cxnLst/>
          <a:rect l="0" t="0" r="0" b="0"/>
          <a:pathLst>
            <a:path>
              <a:moveTo>
                <a:pt x="0" y="20214"/>
              </a:moveTo>
              <a:lnTo>
                <a:pt x="2185473" y="20214"/>
              </a:lnTo>
            </a:path>
          </a:pathLst>
        </a:custGeom>
        <a:noFill/>
        <a:ln w="12700" cap="flat" cmpd="sng" algn="ctr">
          <a:solidFill>
            <a:schemeClr val="accent1">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3647689" y="3373251"/>
        <a:ext cx="109273" cy="109273"/>
      </dsp:txXfrm>
    </dsp:sp>
    <dsp:sp modelId="{226C43A6-698A-9947-96D9-9A947A77DCB1}">
      <dsp:nvSpPr>
        <dsp:cNvPr id="0" name=""/>
        <dsp:cNvSpPr/>
      </dsp:nvSpPr>
      <dsp:spPr>
        <a:xfrm>
          <a:off x="4162067" y="3844528"/>
          <a:ext cx="2949909" cy="1149354"/>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s-ES" sz="3500" kern="1200" dirty="0"/>
            <a:t>4.- La Cohesión Léxica</a:t>
          </a:r>
        </a:p>
      </dsp:txBody>
      <dsp:txXfrm>
        <a:off x="4195730" y="3878191"/>
        <a:ext cx="2882583" cy="1082028"/>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0C553-18A1-A946-8C10-22A05564E7BD}" type="datetimeFigureOut">
              <a:rPr lang="es-CL" smtClean="0"/>
              <a:t>04-09-2023</a:t>
            </a:fld>
            <a:endParaRPr lang="es-CL"/>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9705E-A0FA-B145-87CA-11535F80D5A5}" type="slidenum">
              <a:rPr lang="es-CL" smtClean="0"/>
              <a:t>‹Nº›</a:t>
            </a:fld>
            <a:endParaRPr lang="es-CL"/>
          </a:p>
        </p:txBody>
      </p:sp>
    </p:spTree>
    <p:extLst>
      <p:ext uri="{BB962C8B-B14F-4D97-AF65-F5344CB8AC3E}">
        <p14:creationId xmlns:p14="http://schemas.microsoft.com/office/powerpoint/2010/main" val="310622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C8C9705E-A0FA-B145-87CA-11535F80D5A5}" type="slidenum">
              <a:rPr lang="es-CL" smtClean="0"/>
              <a:t>1</a:t>
            </a:fld>
            <a:endParaRPr lang="es-CL"/>
          </a:p>
        </p:txBody>
      </p:sp>
    </p:spTree>
    <p:extLst>
      <p:ext uri="{BB962C8B-B14F-4D97-AF65-F5344CB8AC3E}">
        <p14:creationId xmlns:p14="http://schemas.microsoft.com/office/powerpoint/2010/main" val="28334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25908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31A379-EF57-2746-B2D7-4F50EEAEB823}" type="datetimeFigureOut">
              <a:rPr lang="es-CL" smtClean="0"/>
              <a:t>04-09-2023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312252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31A379-EF57-2746-B2D7-4F50EEAEB823}" type="datetimeFigureOut">
              <a:rPr lang="es-CL" smtClean="0"/>
              <a:t>04-09-2023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196236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8844280" cy="1047115"/>
          </a:xfrm>
        </p:spPr>
        <p:txBody>
          <a:bodyPr>
            <a:normAutofit/>
          </a:bodyPr>
          <a:lstStyle>
            <a:lvl1pPr>
              <a:defRPr sz="36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s-ES"/>
              <a:t>Título o temática de la diapositiva</a:t>
            </a:r>
            <a:endParaRPr lang="en-US"/>
          </a:p>
        </p:txBody>
      </p:sp>
      <p:sp>
        <p:nvSpPr>
          <p:cNvPr id="5" name="Date Placeholder 4"/>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04-09-2023</a:t>
            </a:fld>
            <a:endParaRPr lang="es-CL"/>
          </a:p>
        </p:txBody>
      </p:sp>
      <p:sp>
        <p:nvSpPr>
          <p:cNvPr id="7" name="Slide Number Placeholder 6"/>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a:p>
        </p:txBody>
      </p:sp>
      <p:sp>
        <p:nvSpPr>
          <p:cNvPr id="11" name="Text Placeholder 2">
            <a:extLst>
              <a:ext uri="{FF2B5EF4-FFF2-40B4-BE49-F238E27FC236}">
                <a16:creationId xmlns:a16="http://schemas.microsoft.com/office/drawing/2014/main" id="{F0475C98-5640-647E-47E1-A7D6D45076C4}"/>
              </a:ext>
            </a:extLst>
          </p:cNvPr>
          <p:cNvSpPr>
            <a:spLocks noGrp="1"/>
          </p:cNvSpPr>
          <p:nvPr>
            <p:ph type="body" idx="14" hasCustomPrompt="1"/>
          </p:nvPr>
        </p:nvSpPr>
        <p:spPr>
          <a:xfrm>
            <a:off x="6096000" y="1844040"/>
            <a:ext cx="5284470" cy="510857"/>
          </a:xfrm>
        </p:spPr>
        <p:txBody>
          <a:bodyPr>
            <a:noAutofit/>
          </a:bodyPr>
          <a:lstStyle>
            <a:lvl1pPr marL="0" indent="0">
              <a:buNone/>
              <a:defRPr sz="2400" b="0">
                <a:solidFill>
                  <a:schemeClr val="tx1">
                    <a:lumMod val="75000"/>
                    <a:lumOff val="2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Subtítulo de la diapositiva</a:t>
            </a:r>
          </a:p>
        </p:txBody>
      </p:sp>
      <p:sp>
        <p:nvSpPr>
          <p:cNvPr id="12" name="Text Placeholder 2">
            <a:extLst>
              <a:ext uri="{FF2B5EF4-FFF2-40B4-BE49-F238E27FC236}">
                <a16:creationId xmlns:a16="http://schemas.microsoft.com/office/drawing/2014/main" id="{35A52BC3-6F1F-039E-26EF-07FDB373071D}"/>
              </a:ext>
            </a:extLst>
          </p:cNvPr>
          <p:cNvSpPr>
            <a:spLocks noGrp="1"/>
          </p:cNvSpPr>
          <p:nvPr>
            <p:ph type="body" idx="15" hasCustomPrompt="1"/>
          </p:nvPr>
        </p:nvSpPr>
        <p:spPr>
          <a:xfrm>
            <a:off x="6096000" y="2775108"/>
            <a:ext cx="5284470" cy="3296126"/>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a:solidFill>
                  <a:srgbClr val="000000"/>
                </a:solidFill>
                <a:effectLst/>
                <a:latin typeface="Bierstadt" panose="020B0004020202020204" pitchFamily="34" charset="0"/>
              </a:rPr>
              <a:t>"</a:t>
            </a:r>
            <a:r>
              <a:rPr lang="es-CL" b="0" i="0" err="1">
                <a:solidFill>
                  <a:srgbClr val="000000"/>
                </a:solidFill>
                <a:effectLst/>
                <a:latin typeface="Bierstadt" panose="020B0004020202020204" pitchFamily="34" charset="0"/>
              </a:rPr>
              <a:t>Lorem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ipsum</a:t>
            </a:r>
            <a:r>
              <a:rPr lang="es-CL" b="0" i="0">
                <a:solidFill>
                  <a:srgbClr val="000000"/>
                </a:solidFill>
                <a:effectLst/>
                <a:latin typeface="Bierstadt" panose="020B0004020202020204" pitchFamily="34" charset="0"/>
              </a:rPr>
              <a:t> dolor </a:t>
            </a:r>
            <a:r>
              <a:rPr lang="es-CL" b="0" i="0" err="1">
                <a:solidFill>
                  <a:srgbClr val="000000"/>
                </a:solidFill>
                <a:effectLst/>
                <a:latin typeface="Bierstadt" panose="020B0004020202020204" pitchFamily="34" charset="0"/>
              </a:rPr>
              <a:t>sit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amet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consectetur</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adipiscing</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elit</a:t>
            </a:r>
            <a:r>
              <a:rPr lang="es-CL" b="0" i="0">
                <a:solidFill>
                  <a:srgbClr val="000000"/>
                </a:solidFill>
                <a:effectLst/>
                <a:latin typeface="Bierstadt" panose="020B0004020202020204" pitchFamily="34" charset="0"/>
              </a:rPr>
              <a:t>, sed do </a:t>
            </a:r>
            <a:r>
              <a:rPr lang="es-CL" b="0" i="0" err="1">
                <a:solidFill>
                  <a:srgbClr val="000000"/>
                </a:solidFill>
                <a:effectLst/>
                <a:latin typeface="Bierstadt" panose="020B0004020202020204" pitchFamily="34" charset="0"/>
              </a:rPr>
              <a:t>eiusmod</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tempor</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incididunt</a:t>
            </a:r>
            <a:r>
              <a:rPr lang="es-CL" b="0" i="0">
                <a:solidFill>
                  <a:srgbClr val="000000"/>
                </a:solidFill>
                <a:effectLst/>
                <a:latin typeface="Bierstadt" panose="020B0004020202020204" pitchFamily="34" charset="0"/>
              </a:rPr>
              <a:t> ut labore et </a:t>
            </a:r>
            <a:r>
              <a:rPr lang="es-CL" b="0" i="0" err="1">
                <a:solidFill>
                  <a:srgbClr val="000000"/>
                </a:solidFill>
                <a:effectLst/>
                <a:latin typeface="Bierstadt" panose="020B0004020202020204" pitchFamily="34" charset="0"/>
              </a:rPr>
              <a:t>dolore</a:t>
            </a:r>
            <a:r>
              <a:rPr lang="es-CL" b="0" i="0">
                <a:solidFill>
                  <a:srgbClr val="000000"/>
                </a:solidFill>
                <a:effectLst/>
                <a:latin typeface="Bierstadt" panose="020B0004020202020204" pitchFamily="34" charset="0"/>
              </a:rPr>
              <a:t> magna </a:t>
            </a:r>
            <a:r>
              <a:rPr lang="es-CL" b="0" i="0" err="1">
                <a:solidFill>
                  <a:srgbClr val="000000"/>
                </a:solidFill>
                <a:effectLst/>
                <a:latin typeface="Bierstadt" panose="020B0004020202020204" pitchFamily="34" charset="0"/>
              </a:rPr>
              <a:t>aliqua</a:t>
            </a:r>
            <a:r>
              <a:rPr lang="es-CL" b="0" i="0">
                <a:solidFill>
                  <a:srgbClr val="000000"/>
                </a:solidFill>
                <a:effectLst/>
                <a:latin typeface="Bierstadt" panose="020B0004020202020204" pitchFamily="34" charset="0"/>
              </a:rPr>
              <a:t>. Ut </a:t>
            </a:r>
            <a:r>
              <a:rPr lang="es-CL" b="0" i="0" err="1">
                <a:solidFill>
                  <a:srgbClr val="000000"/>
                </a:solidFill>
                <a:effectLst/>
                <a:latin typeface="Bierstadt" panose="020B0004020202020204" pitchFamily="34" charset="0"/>
              </a:rPr>
              <a:t>enim</a:t>
            </a:r>
            <a:r>
              <a:rPr lang="es-CL" b="0" i="0">
                <a:solidFill>
                  <a:srgbClr val="000000"/>
                </a:solidFill>
                <a:effectLst/>
                <a:latin typeface="Bierstadt" panose="020B0004020202020204" pitchFamily="34" charset="0"/>
              </a:rPr>
              <a:t> ad </a:t>
            </a:r>
            <a:r>
              <a:rPr lang="es-CL" b="0" i="0" err="1">
                <a:solidFill>
                  <a:srgbClr val="000000"/>
                </a:solidFill>
                <a:effectLst/>
                <a:latin typeface="Bierstadt" panose="020B0004020202020204" pitchFamily="34" charset="0"/>
              </a:rPr>
              <a:t>minim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veniam</a:t>
            </a:r>
            <a:r>
              <a:rPr lang="es-CL" b="0" i="0">
                <a:solidFill>
                  <a:srgbClr val="000000"/>
                </a:solidFill>
                <a:effectLst/>
                <a:latin typeface="Bierstadt" panose="020B0004020202020204" pitchFamily="34" charset="0"/>
              </a:rPr>
              <a:t>, quis </a:t>
            </a:r>
            <a:r>
              <a:rPr lang="es-CL" b="0" i="0" err="1">
                <a:solidFill>
                  <a:srgbClr val="000000"/>
                </a:solidFill>
                <a:effectLst/>
                <a:latin typeface="Bierstadt" panose="020B0004020202020204" pitchFamily="34" charset="0"/>
              </a:rPr>
              <a:t>nostrud</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exercitation</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ullamco</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laboris</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nisi</a:t>
            </a:r>
            <a:r>
              <a:rPr lang="es-CL" b="0" i="0">
                <a:solidFill>
                  <a:srgbClr val="000000"/>
                </a:solidFill>
                <a:effectLst/>
                <a:latin typeface="Bierstadt" panose="020B0004020202020204" pitchFamily="34" charset="0"/>
              </a:rPr>
              <a:t> ut </a:t>
            </a:r>
            <a:r>
              <a:rPr lang="es-CL" b="0" i="0" err="1">
                <a:solidFill>
                  <a:srgbClr val="000000"/>
                </a:solidFill>
                <a:effectLst/>
                <a:latin typeface="Bierstadt" panose="020B0004020202020204" pitchFamily="34" charset="0"/>
              </a:rPr>
              <a:t>aliquip</a:t>
            </a:r>
            <a:r>
              <a:rPr lang="es-CL" b="0" i="0">
                <a:solidFill>
                  <a:srgbClr val="000000"/>
                </a:solidFill>
                <a:effectLst/>
                <a:latin typeface="Bierstadt" panose="020B0004020202020204" pitchFamily="34" charset="0"/>
              </a:rPr>
              <a:t> ex </a:t>
            </a:r>
            <a:r>
              <a:rPr lang="es-CL" b="0" i="0" err="1">
                <a:solidFill>
                  <a:srgbClr val="000000"/>
                </a:solidFill>
                <a:effectLst/>
                <a:latin typeface="Bierstadt" panose="020B0004020202020204" pitchFamily="34" charset="0"/>
              </a:rPr>
              <a:t>ea</a:t>
            </a:r>
            <a:r>
              <a:rPr lang="es-CL" b="0" i="0">
                <a:solidFill>
                  <a:srgbClr val="000000"/>
                </a:solidFill>
                <a:effectLst/>
                <a:latin typeface="Bierstadt" panose="020B0004020202020204" pitchFamily="34" charset="0"/>
              </a:rPr>
              <a:t> commodo </a:t>
            </a:r>
            <a:r>
              <a:rPr lang="es-CL" b="0" i="0" err="1">
                <a:solidFill>
                  <a:srgbClr val="000000"/>
                </a:solidFill>
                <a:effectLst/>
                <a:latin typeface="Bierstadt" panose="020B0004020202020204" pitchFamily="34" charset="0"/>
              </a:rPr>
              <a:t>consequat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Duis</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aute</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irure</a:t>
            </a:r>
            <a:r>
              <a:rPr lang="es-CL" b="0" i="0">
                <a:solidFill>
                  <a:srgbClr val="000000"/>
                </a:solidFill>
                <a:effectLst/>
                <a:latin typeface="Bierstadt" panose="020B0004020202020204" pitchFamily="34" charset="0"/>
              </a:rPr>
              <a:t> dolor in </a:t>
            </a:r>
            <a:r>
              <a:rPr lang="es-CL" b="0" i="0" err="1">
                <a:solidFill>
                  <a:srgbClr val="000000"/>
                </a:solidFill>
                <a:effectLst/>
                <a:latin typeface="Bierstadt" panose="020B0004020202020204" pitchFamily="34" charset="0"/>
              </a:rPr>
              <a:t>reprehenderit</a:t>
            </a:r>
            <a:r>
              <a:rPr lang="es-CL" b="0" i="0">
                <a:solidFill>
                  <a:srgbClr val="000000"/>
                </a:solidFill>
                <a:effectLst/>
                <a:latin typeface="Bierstadt" panose="020B0004020202020204" pitchFamily="34" charset="0"/>
              </a:rPr>
              <a:t> in </a:t>
            </a:r>
            <a:r>
              <a:rPr lang="es-CL" b="0" i="0" err="1">
                <a:solidFill>
                  <a:srgbClr val="000000"/>
                </a:solidFill>
                <a:effectLst/>
                <a:latin typeface="Bierstadt" panose="020B0004020202020204" pitchFamily="34" charset="0"/>
              </a:rPr>
              <a:t>voluptate</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velit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esse</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cillum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dolore</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eu</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fugiat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nulla</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pariatur</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Excepteur</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sint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occaecat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cupidatat</a:t>
            </a:r>
            <a:r>
              <a:rPr lang="es-CL" b="0" i="0">
                <a:solidFill>
                  <a:srgbClr val="000000"/>
                </a:solidFill>
                <a:effectLst/>
                <a:latin typeface="Bierstadt" panose="020B0004020202020204" pitchFamily="34" charset="0"/>
              </a:rPr>
              <a:t> non </a:t>
            </a:r>
            <a:r>
              <a:rPr lang="es-CL" b="0" i="0" err="1">
                <a:solidFill>
                  <a:srgbClr val="000000"/>
                </a:solidFill>
                <a:effectLst/>
                <a:latin typeface="Bierstadt" panose="020B0004020202020204" pitchFamily="34" charset="0"/>
              </a:rPr>
              <a:t>proident</a:t>
            </a:r>
            <a:r>
              <a:rPr lang="es-CL" b="0" i="0">
                <a:solidFill>
                  <a:srgbClr val="000000"/>
                </a:solidFill>
                <a:effectLst/>
                <a:latin typeface="Bierstadt" panose="020B0004020202020204" pitchFamily="34" charset="0"/>
              </a:rPr>
              <a:t>, sunt in culpa qui </a:t>
            </a:r>
            <a:r>
              <a:rPr lang="es-CL" b="0" i="0" err="1">
                <a:solidFill>
                  <a:srgbClr val="000000"/>
                </a:solidFill>
                <a:effectLst/>
                <a:latin typeface="Bierstadt" panose="020B0004020202020204" pitchFamily="34" charset="0"/>
              </a:rPr>
              <a:t>officia</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deserunt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mollit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anim</a:t>
            </a:r>
            <a:r>
              <a:rPr lang="es-CL" b="0" i="0">
                <a:solidFill>
                  <a:srgbClr val="000000"/>
                </a:solidFill>
                <a:effectLst/>
                <a:latin typeface="Bierstadt" panose="020B0004020202020204" pitchFamily="34" charset="0"/>
              </a:rPr>
              <a:t> id </a:t>
            </a:r>
            <a:r>
              <a:rPr lang="es-CL" b="0" i="0" err="1">
                <a:solidFill>
                  <a:srgbClr val="000000"/>
                </a:solidFill>
                <a:effectLst/>
                <a:latin typeface="Bierstadt" panose="020B0004020202020204" pitchFamily="34" charset="0"/>
              </a:rPr>
              <a:t>est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laborum</a:t>
            </a:r>
            <a:r>
              <a:rPr lang="es-CL" b="0" i="0">
                <a:solidFill>
                  <a:srgbClr val="000000"/>
                </a:solidFill>
                <a:effectLst/>
                <a:latin typeface="Bierstadt" panose="020B0004020202020204" pitchFamily="34" charset="0"/>
              </a:rPr>
              <a:t>."</a:t>
            </a:r>
            <a:endParaRPr lang="es-CL">
              <a:latin typeface="Bierstadt" panose="020B0004020202020204" pitchFamily="34" charset="0"/>
            </a:endParaRPr>
          </a:p>
        </p:txBody>
      </p:sp>
      <p:sp>
        <p:nvSpPr>
          <p:cNvPr id="13" name="Marcador de posición de imagen 10">
            <a:extLst>
              <a:ext uri="{FF2B5EF4-FFF2-40B4-BE49-F238E27FC236}">
                <a16:creationId xmlns:a16="http://schemas.microsoft.com/office/drawing/2014/main" id="{96ECE70F-1E8B-23AD-5BAC-B18BD53F8B30}"/>
              </a:ext>
            </a:extLst>
          </p:cNvPr>
          <p:cNvSpPr>
            <a:spLocks noGrp="1"/>
          </p:cNvSpPr>
          <p:nvPr>
            <p:ph type="pic" sz="quarter" idx="16"/>
          </p:nvPr>
        </p:nvSpPr>
        <p:spPr>
          <a:xfrm>
            <a:off x="801688" y="1844040"/>
            <a:ext cx="4572952" cy="4227194"/>
          </a:xfrm>
        </p:spPr>
        <p:txBody>
          <a:bodyPr/>
          <a:lstStyle/>
          <a:p>
            <a:endParaRPr lang="es-CL"/>
          </a:p>
        </p:txBody>
      </p:sp>
    </p:spTree>
    <p:extLst>
      <p:ext uri="{BB962C8B-B14F-4D97-AF65-F5344CB8AC3E}">
        <p14:creationId xmlns:p14="http://schemas.microsoft.com/office/powerpoint/2010/main" val="3867433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5876F6F4-CE97-67F3-C5CB-0FDB0BD40192}"/>
              </a:ext>
            </a:extLst>
          </p:cNvPr>
          <p:cNvSpPr>
            <a:spLocks noGrp="1"/>
          </p:cNvSpPr>
          <p:nvPr>
            <p:ph type="pic" sz="quarter" idx="13"/>
          </p:nvPr>
        </p:nvSpPr>
        <p:spPr>
          <a:xfrm>
            <a:off x="604520" y="753175"/>
            <a:ext cx="5491480" cy="6125845"/>
          </a:xfrm>
        </p:spPr>
        <p:txBody>
          <a:bodyPr/>
          <a:lstStyle/>
          <a:p>
            <a:endParaRPr lang="es-CL"/>
          </a:p>
        </p:txBody>
      </p:sp>
      <p:sp>
        <p:nvSpPr>
          <p:cNvPr id="9" name="Text Placeholder 2">
            <a:extLst>
              <a:ext uri="{FF2B5EF4-FFF2-40B4-BE49-F238E27FC236}">
                <a16:creationId xmlns:a16="http://schemas.microsoft.com/office/drawing/2014/main" id="{BD34B5E7-816B-D9F4-E89A-E6A4542C1DB8}"/>
              </a:ext>
            </a:extLst>
          </p:cNvPr>
          <p:cNvSpPr>
            <a:spLocks noGrp="1"/>
          </p:cNvSpPr>
          <p:nvPr>
            <p:ph type="body" idx="1" hasCustomPrompt="1"/>
          </p:nvPr>
        </p:nvSpPr>
        <p:spPr>
          <a:xfrm>
            <a:off x="6303010" y="732155"/>
            <a:ext cx="5284470" cy="558166"/>
          </a:xfrm>
        </p:spPr>
        <p:txBody>
          <a:bodyPr>
            <a:normAutofit/>
          </a:bodyPr>
          <a:lstStyle>
            <a:lvl1pPr marL="0" indent="0">
              <a:buNone/>
              <a:defRPr sz="3600" b="1">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Índice</a:t>
            </a:r>
          </a:p>
        </p:txBody>
      </p:sp>
      <p:sp>
        <p:nvSpPr>
          <p:cNvPr id="10" name="Text Placeholder 2">
            <a:extLst>
              <a:ext uri="{FF2B5EF4-FFF2-40B4-BE49-F238E27FC236}">
                <a16:creationId xmlns:a16="http://schemas.microsoft.com/office/drawing/2014/main" id="{3B247A3E-25D0-7563-0D15-E151A5CD8B0A}"/>
              </a:ext>
            </a:extLst>
          </p:cNvPr>
          <p:cNvSpPr>
            <a:spLocks noGrp="1"/>
          </p:cNvSpPr>
          <p:nvPr>
            <p:ph type="body" idx="14" hasCustomPrompt="1"/>
          </p:nvPr>
        </p:nvSpPr>
        <p:spPr>
          <a:xfrm>
            <a:off x="6292500" y="1835033"/>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Parte 1</a:t>
            </a:r>
          </a:p>
        </p:txBody>
      </p:sp>
      <p:sp>
        <p:nvSpPr>
          <p:cNvPr id="11" name="Text Placeholder 2">
            <a:extLst>
              <a:ext uri="{FF2B5EF4-FFF2-40B4-BE49-F238E27FC236}">
                <a16:creationId xmlns:a16="http://schemas.microsoft.com/office/drawing/2014/main" id="{4F3F8067-29A0-187C-47F5-90F07C12B430}"/>
              </a:ext>
            </a:extLst>
          </p:cNvPr>
          <p:cNvSpPr>
            <a:spLocks noGrp="1"/>
          </p:cNvSpPr>
          <p:nvPr>
            <p:ph type="body" idx="15" hasCustomPrompt="1"/>
          </p:nvPr>
        </p:nvSpPr>
        <p:spPr>
          <a:xfrm>
            <a:off x="8156028" y="1835033"/>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err="1">
                <a:solidFill>
                  <a:srgbClr val="000000"/>
                </a:solidFill>
                <a:effectLst/>
                <a:latin typeface="Bierstadt" panose="020B0004020202020204" pitchFamily="34" charset="0"/>
              </a:rPr>
              <a:t>Lorem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ipsum</a:t>
            </a:r>
            <a:r>
              <a:rPr lang="es-CL" b="0" i="0">
                <a:solidFill>
                  <a:srgbClr val="000000"/>
                </a:solidFill>
                <a:effectLst/>
                <a:latin typeface="Bierstadt" panose="020B0004020202020204" pitchFamily="34" charset="0"/>
              </a:rPr>
              <a:t> dolor </a:t>
            </a:r>
            <a:r>
              <a:rPr lang="es-CL" b="0" i="0" err="1">
                <a:solidFill>
                  <a:srgbClr val="000000"/>
                </a:solidFill>
                <a:effectLst/>
                <a:latin typeface="Bierstadt" panose="020B0004020202020204" pitchFamily="34" charset="0"/>
              </a:rPr>
              <a:t>sit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amet</a:t>
            </a:r>
            <a:endParaRPr lang="es-CL">
              <a:latin typeface="Bierstadt" panose="020B0004020202020204" pitchFamily="34" charset="0"/>
            </a:endParaRPr>
          </a:p>
        </p:txBody>
      </p:sp>
      <p:sp>
        <p:nvSpPr>
          <p:cNvPr id="12" name="Text Placeholder 2">
            <a:extLst>
              <a:ext uri="{FF2B5EF4-FFF2-40B4-BE49-F238E27FC236}">
                <a16:creationId xmlns:a16="http://schemas.microsoft.com/office/drawing/2014/main" id="{85DE9C30-7A90-F50E-552C-65B445972E0E}"/>
              </a:ext>
            </a:extLst>
          </p:cNvPr>
          <p:cNvSpPr>
            <a:spLocks noGrp="1"/>
          </p:cNvSpPr>
          <p:nvPr>
            <p:ph type="body" idx="16" hasCustomPrompt="1"/>
          </p:nvPr>
        </p:nvSpPr>
        <p:spPr>
          <a:xfrm>
            <a:off x="6292500" y="2615250"/>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Parte 2</a:t>
            </a:r>
          </a:p>
        </p:txBody>
      </p:sp>
      <p:sp>
        <p:nvSpPr>
          <p:cNvPr id="13" name="Text Placeholder 2">
            <a:extLst>
              <a:ext uri="{FF2B5EF4-FFF2-40B4-BE49-F238E27FC236}">
                <a16:creationId xmlns:a16="http://schemas.microsoft.com/office/drawing/2014/main" id="{0F4718FE-8B45-BD9F-3561-B76213C72740}"/>
              </a:ext>
            </a:extLst>
          </p:cNvPr>
          <p:cNvSpPr>
            <a:spLocks noGrp="1"/>
          </p:cNvSpPr>
          <p:nvPr>
            <p:ph type="body" idx="17" hasCustomPrompt="1"/>
          </p:nvPr>
        </p:nvSpPr>
        <p:spPr>
          <a:xfrm>
            <a:off x="8156028" y="2615250"/>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err="1">
                <a:solidFill>
                  <a:srgbClr val="000000"/>
                </a:solidFill>
                <a:effectLst/>
                <a:latin typeface="Bierstadt" panose="020B0004020202020204" pitchFamily="34" charset="0"/>
              </a:rPr>
              <a:t>Lorem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ipsum</a:t>
            </a:r>
            <a:r>
              <a:rPr lang="es-CL" b="0" i="0">
                <a:solidFill>
                  <a:srgbClr val="000000"/>
                </a:solidFill>
                <a:effectLst/>
                <a:latin typeface="Bierstadt" panose="020B0004020202020204" pitchFamily="34" charset="0"/>
              </a:rPr>
              <a:t> dolor </a:t>
            </a:r>
            <a:r>
              <a:rPr lang="es-CL" b="0" i="0" err="1">
                <a:solidFill>
                  <a:srgbClr val="000000"/>
                </a:solidFill>
                <a:effectLst/>
                <a:latin typeface="Bierstadt" panose="020B0004020202020204" pitchFamily="34" charset="0"/>
              </a:rPr>
              <a:t>sit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amet</a:t>
            </a:r>
            <a:endParaRPr lang="es-CL">
              <a:latin typeface="Bierstadt" panose="020B0004020202020204" pitchFamily="34" charset="0"/>
            </a:endParaRPr>
          </a:p>
        </p:txBody>
      </p:sp>
      <p:sp>
        <p:nvSpPr>
          <p:cNvPr id="14" name="Text Placeholder 2">
            <a:extLst>
              <a:ext uri="{FF2B5EF4-FFF2-40B4-BE49-F238E27FC236}">
                <a16:creationId xmlns:a16="http://schemas.microsoft.com/office/drawing/2014/main" id="{B81B7520-B474-ABFE-33DD-C40576DC4A31}"/>
              </a:ext>
            </a:extLst>
          </p:cNvPr>
          <p:cNvSpPr>
            <a:spLocks noGrp="1"/>
          </p:cNvSpPr>
          <p:nvPr>
            <p:ph type="body" idx="18" hasCustomPrompt="1"/>
          </p:nvPr>
        </p:nvSpPr>
        <p:spPr>
          <a:xfrm>
            <a:off x="6292500" y="3395466"/>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Parte 3</a:t>
            </a:r>
          </a:p>
        </p:txBody>
      </p:sp>
      <p:sp>
        <p:nvSpPr>
          <p:cNvPr id="15" name="Text Placeholder 2">
            <a:extLst>
              <a:ext uri="{FF2B5EF4-FFF2-40B4-BE49-F238E27FC236}">
                <a16:creationId xmlns:a16="http://schemas.microsoft.com/office/drawing/2014/main" id="{EEA70DEB-A583-4A3E-3298-D6F4B5F815E3}"/>
              </a:ext>
            </a:extLst>
          </p:cNvPr>
          <p:cNvSpPr>
            <a:spLocks noGrp="1"/>
          </p:cNvSpPr>
          <p:nvPr>
            <p:ph type="body" idx="19" hasCustomPrompt="1"/>
          </p:nvPr>
        </p:nvSpPr>
        <p:spPr>
          <a:xfrm>
            <a:off x="8156028" y="3395466"/>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err="1">
                <a:solidFill>
                  <a:srgbClr val="000000"/>
                </a:solidFill>
                <a:effectLst/>
                <a:latin typeface="Bierstadt" panose="020B0004020202020204" pitchFamily="34" charset="0"/>
              </a:rPr>
              <a:t>Lorem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ipsum</a:t>
            </a:r>
            <a:r>
              <a:rPr lang="es-CL" b="0" i="0">
                <a:solidFill>
                  <a:srgbClr val="000000"/>
                </a:solidFill>
                <a:effectLst/>
                <a:latin typeface="Bierstadt" panose="020B0004020202020204" pitchFamily="34" charset="0"/>
              </a:rPr>
              <a:t> dolor </a:t>
            </a:r>
            <a:r>
              <a:rPr lang="es-CL" b="0" i="0" err="1">
                <a:solidFill>
                  <a:srgbClr val="000000"/>
                </a:solidFill>
                <a:effectLst/>
                <a:latin typeface="Bierstadt" panose="020B0004020202020204" pitchFamily="34" charset="0"/>
              </a:rPr>
              <a:t>sit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amet</a:t>
            </a:r>
            <a:endParaRPr lang="es-CL">
              <a:latin typeface="Bierstadt" panose="020B0004020202020204" pitchFamily="34" charset="0"/>
            </a:endParaRPr>
          </a:p>
        </p:txBody>
      </p:sp>
      <p:sp>
        <p:nvSpPr>
          <p:cNvPr id="16" name="Text Placeholder 2">
            <a:extLst>
              <a:ext uri="{FF2B5EF4-FFF2-40B4-BE49-F238E27FC236}">
                <a16:creationId xmlns:a16="http://schemas.microsoft.com/office/drawing/2014/main" id="{F1861C59-4816-5915-549F-5BA1D4E2BC87}"/>
              </a:ext>
            </a:extLst>
          </p:cNvPr>
          <p:cNvSpPr>
            <a:spLocks noGrp="1"/>
          </p:cNvSpPr>
          <p:nvPr>
            <p:ph type="body" idx="20" hasCustomPrompt="1"/>
          </p:nvPr>
        </p:nvSpPr>
        <p:spPr>
          <a:xfrm>
            <a:off x="6292500" y="4175681"/>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Parte 4</a:t>
            </a:r>
          </a:p>
        </p:txBody>
      </p:sp>
      <p:sp>
        <p:nvSpPr>
          <p:cNvPr id="17" name="Text Placeholder 2">
            <a:extLst>
              <a:ext uri="{FF2B5EF4-FFF2-40B4-BE49-F238E27FC236}">
                <a16:creationId xmlns:a16="http://schemas.microsoft.com/office/drawing/2014/main" id="{462A755E-FEF0-F8D5-7FA9-DC58FD274B02}"/>
              </a:ext>
            </a:extLst>
          </p:cNvPr>
          <p:cNvSpPr>
            <a:spLocks noGrp="1"/>
          </p:cNvSpPr>
          <p:nvPr>
            <p:ph type="body" idx="21" hasCustomPrompt="1"/>
          </p:nvPr>
        </p:nvSpPr>
        <p:spPr>
          <a:xfrm>
            <a:off x="8156028" y="4175681"/>
            <a:ext cx="3420942" cy="351118"/>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err="1">
                <a:solidFill>
                  <a:srgbClr val="000000"/>
                </a:solidFill>
                <a:effectLst/>
                <a:latin typeface="Bierstadt" panose="020B0004020202020204" pitchFamily="34" charset="0"/>
              </a:rPr>
              <a:t>Lorem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ipsum</a:t>
            </a:r>
            <a:r>
              <a:rPr lang="es-CL" b="0" i="0">
                <a:solidFill>
                  <a:srgbClr val="000000"/>
                </a:solidFill>
                <a:effectLst/>
                <a:latin typeface="Bierstadt" panose="020B0004020202020204" pitchFamily="34" charset="0"/>
              </a:rPr>
              <a:t> dolor </a:t>
            </a:r>
            <a:r>
              <a:rPr lang="es-CL" b="0" i="0" err="1">
                <a:solidFill>
                  <a:srgbClr val="000000"/>
                </a:solidFill>
                <a:effectLst/>
                <a:latin typeface="Bierstadt" panose="020B0004020202020204" pitchFamily="34" charset="0"/>
              </a:rPr>
              <a:t>sit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amet</a:t>
            </a:r>
            <a:endParaRPr lang="es-CL">
              <a:latin typeface="Bierstadt" panose="020B0004020202020204" pitchFamily="34" charset="0"/>
            </a:endParaRPr>
          </a:p>
        </p:txBody>
      </p:sp>
      <p:sp>
        <p:nvSpPr>
          <p:cNvPr id="18" name="Text Placeholder 2">
            <a:extLst>
              <a:ext uri="{FF2B5EF4-FFF2-40B4-BE49-F238E27FC236}">
                <a16:creationId xmlns:a16="http://schemas.microsoft.com/office/drawing/2014/main" id="{E8D62B57-DA47-304B-85D1-BBA0EE9EC678}"/>
              </a:ext>
            </a:extLst>
          </p:cNvPr>
          <p:cNvSpPr>
            <a:spLocks noGrp="1"/>
          </p:cNvSpPr>
          <p:nvPr>
            <p:ph type="body" idx="22" hasCustomPrompt="1"/>
          </p:nvPr>
        </p:nvSpPr>
        <p:spPr>
          <a:xfrm>
            <a:off x="6292500" y="4955897"/>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Parte 5</a:t>
            </a:r>
          </a:p>
        </p:txBody>
      </p:sp>
      <p:sp>
        <p:nvSpPr>
          <p:cNvPr id="19" name="Text Placeholder 2">
            <a:extLst>
              <a:ext uri="{FF2B5EF4-FFF2-40B4-BE49-F238E27FC236}">
                <a16:creationId xmlns:a16="http://schemas.microsoft.com/office/drawing/2014/main" id="{C77670FF-7931-8DBA-9FE5-61348C69F967}"/>
              </a:ext>
            </a:extLst>
          </p:cNvPr>
          <p:cNvSpPr>
            <a:spLocks noGrp="1"/>
          </p:cNvSpPr>
          <p:nvPr>
            <p:ph type="body" idx="23" hasCustomPrompt="1"/>
          </p:nvPr>
        </p:nvSpPr>
        <p:spPr>
          <a:xfrm>
            <a:off x="8156028" y="4955897"/>
            <a:ext cx="3420942" cy="351118"/>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err="1">
                <a:solidFill>
                  <a:srgbClr val="000000"/>
                </a:solidFill>
                <a:effectLst/>
                <a:latin typeface="Bierstadt" panose="020B0004020202020204" pitchFamily="34" charset="0"/>
              </a:rPr>
              <a:t>Lorem</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ipsum</a:t>
            </a:r>
            <a:r>
              <a:rPr lang="es-CL" b="0" i="0">
                <a:solidFill>
                  <a:srgbClr val="000000"/>
                </a:solidFill>
                <a:effectLst/>
                <a:latin typeface="Bierstadt" panose="020B0004020202020204" pitchFamily="34" charset="0"/>
              </a:rPr>
              <a:t> dolor </a:t>
            </a:r>
            <a:r>
              <a:rPr lang="es-CL" b="0" i="0" err="1">
                <a:solidFill>
                  <a:srgbClr val="000000"/>
                </a:solidFill>
                <a:effectLst/>
                <a:latin typeface="Bierstadt" panose="020B0004020202020204" pitchFamily="34" charset="0"/>
              </a:rPr>
              <a:t>sit</a:t>
            </a:r>
            <a:r>
              <a:rPr lang="es-CL" b="0" i="0">
                <a:solidFill>
                  <a:srgbClr val="000000"/>
                </a:solidFill>
                <a:effectLst/>
                <a:latin typeface="Bierstadt" panose="020B0004020202020204" pitchFamily="34" charset="0"/>
              </a:rPr>
              <a:t> </a:t>
            </a:r>
            <a:r>
              <a:rPr lang="es-CL" b="0" i="0" err="1">
                <a:solidFill>
                  <a:srgbClr val="000000"/>
                </a:solidFill>
                <a:effectLst/>
                <a:latin typeface="Bierstadt" panose="020B0004020202020204" pitchFamily="34" charset="0"/>
              </a:rPr>
              <a:t>amet</a:t>
            </a:r>
            <a:endParaRPr lang="es-CL">
              <a:latin typeface="Bierstadt" panose="020B0004020202020204" pitchFamily="34" charset="0"/>
            </a:endParaRPr>
          </a:p>
        </p:txBody>
      </p:sp>
    </p:spTree>
    <p:extLst>
      <p:ext uri="{BB962C8B-B14F-4D97-AF65-F5344CB8AC3E}">
        <p14:creationId xmlns:p14="http://schemas.microsoft.com/office/powerpoint/2010/main" val="296213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7615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C31A379-EF57-2746-B2D7-4F50EEAEB823}" type="datetimeFigureOut">
              <a:rPr lang="es-CL" smtClean="0"/>
              <a:t>04-09-2023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2862036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01553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C31A379-EF57-2746-B2D7-4F50EEAEB823}" type="datetimeFigureOut">
              <a:rPr lang="es-CL" smtClean="0"/>
              <a:t>04-09-2023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891657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C31A379-EF57-2746-B2D7-4F50EEAEB823}" type="datetimeFigureOut">
              <a:rPr lang="es-CL" smtClean="0"/>
              <a:t>04-09-2023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84251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A379-EF57-2746-B2D7-4F50EEAEB823}" type="datetimeFigureOut">
              <a:rPr lang="es-CL" smtClean="0"/>
              <a:t>04-09-2023</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291460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9/4/2023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92345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9/4/2023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89458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pic>
        <p:nvPicPr>
          <p:cNvPr id="7" name="Imagen 6">
            <a:extLst>
              <a:ext uri="{FF2B5EF4-FFF2-40B4-BE49-F238E27FC236}">
                <a16:creationId xmlns:a16="http://schemas.microsoft.com/office/drawing/2014/main" id="{669D8BC1-73B9-A246-991C-3628CF1955A5}"/>
              </a:ext>
            </a:extLst>
          </p:cNvPr>
          <p:cNvPicPr>
            <a:picLocks noChangeAspect="1"/>
          </p:cNvPicPr>
          <p:nvPr userDrawn="1"/>
        </p:nvPicPr>
        <p:blipFill>
          <a:blip r:embed="rId15"/>
          <a:stretch>
            <a:fillRect/>
          </a:stretch>
        </p:blipFill>
        <p:spPr>
          <a:xfrm>
            <a:off x="0" y="1704"/>
            <a:ext cx="12192000" cy="6854593"/>
          </a:xfrm>
          <a:prstGeom prst="rect">
            <a:avLst/>
          </a:prstGeom>
        </p:spPr>
      </p:pic>
      <p:sp>
        <p:nvSpPr>
          <p:cNvPr id="8" name="Rectángulo 7">
            <a:extLst>
              <a:ext uri="{FF2B5EF4-FFF2-40B4-BE49-F238E27FC236}">
                <a16:creationId xmlns:a16="http://schemas.microsoft.com/office/drawing/2014/main" id="{89981866-0F02-5A4A-82A5-2627CFF25B6C}"/>
              </a:ext>
            </a:extLst>
          </p:cNvPr>
          <p:cNvSpPr/>
          <p:nvPr userDrawn="1"/>
        </p:nvSpPr>
        <p:spPr>
          <a:xfrm>
            <a:off x="0" y="6083167"/>
            <a:ext cx="12192000" cy="784459"/>
          </a:xfrm>
          <a:prstGeom prst="rect">
            <a:avLst/>
          </a:prstGeom>
          <a:gradFill>
            <a:gsLst>
              <a:gs pos="100000">
                <a:srgbClr val="09CE7C"/>
              </a:gs>
              <a:gs pos="60000">
                <a:srgbClr val="004A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L" sz="1800"/>
          </a:p>
        </p:txBody>
      </p:sp>
      <p:pic>
        <p:nvPicPr>
          <p:cNvPr id="9" name="Imagen 8">
            <a:extLst>
              <a:ext uri="{FF2B5EF4-FFF2-40B4-BE49-F238E27FC236}">
                <a16:creationId xmlns:a16="http://schemas.microsoft.com/office/drawing/2014/main" id="{A87E0605-B53D-4943-B1E1-2B2F184A9CF0}"/>
              </a:ext>
            </a:extLst>
          </p:cNvPr>
          <p:cNvPicPr>
            <a:picLocks noChangeAspect="1"/>
          </p:cNvPicPr>
          <p:nvPr userDrawn="1"/>
        </p:nvPicPr>
        <p:blipFill>
          <a:blip r:embed="rId16">
            <a:alphaModFix amt="40000"/>
          </a:blip>
          <a:stretch>
            <a:fillRect/>
          </a:stretch>
        </p:blipFill>
        <p:spPr>
          <a:xfrm>
            <a:off x="325898" y="223974"/>
            <a:ext cx="259249" cy="189915"/>
          </a:xfrm>
          <a:prstGeom prst="rect">
            <a:avLst/>
          </a:prstGeom>
        </p:spPr>
      </p:pic>
      <p:pic>
        <p:nvPicPr>
          <p:cNvPr id="10" name="Imagen 9">
            <a:extLst>
              <a:ext uri="{FF2B5EF4-FFF2-40B4-BE49-F238E27FC236}">
                <a16:creationId xmlns:a16="http://schemas.microsoft.com/office/drawing/2014/main" id="{D88B3FAE-1A91-BC4E-824C-DCE83FAB0A7C}"/>
              </a:ext>
            </a:extLst>
          </p:cNvPr>
          <p:cNvPicPr>
            <a:picLocks noChangeAspect="1"/>
          </p:cNvPicPr>
          <p:nvPr userDrawn="1"/>
        </p:nvPicPr>
        <p:blipFill>
          <a:blip r:embed="rId16">
            <a:alphaModFix amt="40000"/>
          </a:blip>
          <a:stretch>
            <a:fillRect/>
          </a:stretch>
        </p:blipFill>
        <p:spPr>
          <a:xfrm rot="10800000">
            <a:off x="11559716" y="5640404"/>
            <a:ext cx="298605" cy="218746"/>
          </a:xfrm>
          <a:prstGeom prst="rect">
            <a:avLst/>
          </a:prstGeom>
        </p:spPr>
      </p:pic>
      <p:pic>
        <p:nvPicPr>
          <p:cNvPr id="11" name="Imagen 10">
            <a:extLst>
              <a:ext uri="{FF2B5EF4-FFF2-40B4-BE49-F238E27FC236}">
                <a16:creationId xmlns:a16="http://schemas.microsoft.com/office/drawing/2014/main" id="{A7522BD9-C259-0044-A4F2-F81BF9C2CA0B}"/>
              </a:ext>
            </a:extLst>
          </p:cNvPr>
          <p:cNvPicPr>
            <a:picLocks noChangeAspect="1"/>
          </p:cNvPicPr>
          <p:nvPr userDrawn="1"/>
        </p:nvPicPr>
        <p:blipFill rotWithShape="1">
          <a:blip r:embed="rId17"/>
          <a:srcRect r="15798"/>
          <a:stretch/>
        </p:blipFill>
        <p:spPr>
          <a:xfrm>
            <a:off x="6942406" y="6160169"/>
            <a:ext cx="5249593" cy="622054"/>
          </a:xfrm>
          <a:prstGeom prst="rect">
            <a:avLst/>
          </a:prstGeom>
        </p:spPr>
      </p:pic>
      <p:pic>
        <p:nvPicPr>
          <p:cNvPr id="12" name="Imagen 11">
            <a:extLst>
              <a:ext uri="{FF2B5EF4-FFF2-40B4-BE49-F238E27FC236}">
                <a16:creationId xmlns:a16="http://schemas.microsoft.com/office/drawing/2014/main" id="{1BB738C6-071E-1C4B-804B-3C9734208374}"/>
              </a:ext>
            </a:extLst>
          </p:cNvPr>
          <p:cNvPicPr>
            <a:picLocks noChangeAspect="1"/>
          </p:cNvPicPr>
          <p:nvPr userDrawn="1"/>
        </p:nvPicPr>
        <p:blipFill>
          <a:blip r:embed="rId18"/>
          <a:stretch>
            <a:fillRect/>
          </a:stretch>
        </p:blipFill>
        <p:spPr>
          <a:xfrm>
            <a:off x="9251084" y="195619"/>
            <a:ext cx="2308633" cy="466721"/>
          </a:xfrm>
          <a:prstGeom prst="rect">
            <a:avLst/>
          </a:prstGeom>
        </p:spPr>
      </p:pic>
    </p:spTree>
    <p:extLst>
      <p:ext uri="{BB962C8B-B14F-4D97-AF65-F5344CB8AC3E}">
        <p14:creationId xmlns:p14="http://schemas.microsoft.com/office/powerpoint/2010/main" val="18024512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ídeo 4" descr="Un grupo de personas sentadas en el piso&#10;&#10;Descripción generada automáticamente con confianza media">
            <a:extLst>
              <a:ext uri="{FF2B5EF4-FFF2-40B4-BE49-F238E27FC236}">
                <a16:creationId xmlns:a16="http://schemas.microsoft.com/office/drawing/2014/main" id="{29CCA2FA-DEA8-A548-CDB6-70EE66A8E7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A0FA76-AF63-9545-9778-F982E49EDC2C}"/>
              </a:ext>
            </a:extLst>
          </p:cNvPr>
          <p:cNvSpPr>
            <a:spLocks noGrp="1"/>
          </p:cNvSpPr>
          <p:nvPr>
            <p:ph type="ctrTitle"/>
          </p:nvPr>
        </p:nvSpPr>
        <p:spPr>
          <a:xfrm>
            <a:off x="1100051" y="2701108"/>
            <a:ext cx="10058400" cy="1396576"/>
          </a:xfrm>
          <a:solidFill>
            <a:schemeClr val="bg1"/>
          </a:solidFill>
          <a:ln w="76200">
            <a:solidFill>
              <a:schemeClr val="tx1"/>
            </a:solidFill>
          </a:ln>
          <a:effectLst>
            <a:outerShdw blurRad="50800" dist="38100" dir="2700000" algn="tl" rotWithShape="0">
              <a:prstClr val="black">
                <a:alpha val="40000"/>
              </a:prstClr>
            </a:outerShdw>
          </a:effectLst>
        </p:spPr>
        <p:txBody>
          <a:bodyPr>
            <a:normAutofit/>
          </a:bodyPr>
          <a:lstStyle/>
          <a:p>
            <a:r>
              <a:rPr lang="es-CL" sz="4400" b="1" dirty="0" smtClean="0">
                <a:latin typeface="Bahnschrift Light" panose="020B0502040204020203" pitchFamily="34" charset="0"/>
              </a:rPr>
              <a:t>Proceso de escritura en el aula</a:t>
            </a:r>
            <a:r>
              <a:rPr lang="es-CL" sz="4400" b="1" dirty="0" smtClean="0">
                <a:latin typeface="Bahnschrift Light" panose="020B0502040204020203" pitchFamily="34" charset="0"/>
              </a:rPr>
              <a:t> </a:t>
            </a:r>
            <a:r>
              <a:rPr lang="es-CL" sz="4400" b="1" dirty="0" smtClean="0">
                <a:latin typeface="Bahnschrift Light" panose="020B0502040204020203" pitchFamily="34" charset="0"/>
              </a:rPr>
              <a:t/>
            </a:r>
            <a:br>
              <a:rPr lang="es-CL" sz="4400" b="1" dirty="0" smtClean="0">
                <a:latin typeface="Bahnschrift Light" panose="020B0502040204020203" pitchFamily="34" charset="0"/>
              </a:rPr>
            </a:br>
            <a:endParaRPr lang="es-CL" sz="4400" b="1" dirty="0">
              <a:latin typeface="Bahnschrift Light" panose="020B0502040204020203" pitchFamily="34" charset="0"/>
            </a:endParaRPr>
          </a:p>
        </p:txBody>
      </p:sp>
    </p:spTree>
    <p:extLst>
      <p:ext uri="{BB962C8B-B14F-4D97-AF65-F5344CB8AC3E}">
        <p14:creationId xmlns:p14="http://schemas.microsoft.com/office/powerpoint/2010/main" val="1289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l="30757" t="45268" r="28582" b="45446"/>
          <a:stretch/>
        </p:blipFill>
        <p:spPr>
          <a:xfrm>
            <a:off x="1352327" y="153059"/>
            <a:ext cx="8367020" cy="972235"/>
          </a:xfrm>
          <a:prstGeom prst="rect">
            <a:avLst/>
          </a:prstGeom>
        </p:spPr>
      </p:pic>
      <p:pic>
        <p:nvPicPr>
          <p:cNvPr id="14" name="Imagen 13"/>
          <p:cNvPicPr>
            <a:picLocks noChangeAspect="1"/>
          </p:cNvPicPr>
          <p:nvPr/>
        </p:nvPicPr>
        <p:blipFill rotWithShape="1">
          <a:blip r:embed="rId2"/>
          <a:srcRect l="30456" t="54553" r="28080" b="27411"/>
          <a:stretch/>
        </p:blipFill>
        <p:spPr>
          <a:xfrm>
            <a:off x="1352327" y="1307908"/>
            <a:ext cx="8765632" cy="1949035"/>
          </a:xfrm>
          <a:prstGeom prst="rect">
            <a:avLst/>
          </a:prstGeom>
        </p:spPr>
      </p:pic>
      <p:pic>
        <p:nvPicPr>
          <p:cNvPr id="15" name="Imagen 14"/>
          <p:cNvPicPr>
            <a:picLocks noChangeAspect="1"/>
          </p:cNvPicPr>
          <p:nvPr/>
        </p:nvPicPr>
        <p:blipFill rotWithShape="1">
          <a:blip r:embed="rId2"/>
          <a:srcRect l="30054" t="72768" r="51573" b="23660"/>
          <a:stretch/>
        </p:blipFill>
        <p:spPr>
          <a:xfrm>
            <a:off x="1352327" y="3387781"/>
            <a:ext cx="3692639" cy="403567"/>
          </a:xfrm>
          <a:prstGeom prst="rect">
            <a:avLst/>
          </a:prstGeom>
        </p:spPr>
      </p:pic>
      <p:pic>
        <p:nvPicPr>
          <p:cNvPr id="16" name="Imagen 15"/>
          <p:cNvPicPr>
            <a:picLocks noChangeAspect="1"/>
          </p:cNvPicPr>
          <p:nvPr/>
        </p:nvPicPr>
        <p:blipFill rotWithShape="1">
          <a:blip r:embed="rId3"/>
          <a:srcRect l="30255" t="75446" r="28180" b="14375"/>
          <a:stretch/>
        </p:blipFill>
        <p:spPr>
          <a:xfrm>
            <a:off x="1198177" y="3879442"/>
            <a:ext cx="8919783" cy="1089719"/>
          </a:xfrm>
          <a:prstGeom prst="rect">
            <a:avLst/>
          </a:prstGeom>
        </p:spPr>
      </p:pic>
      <p:pic>
        <p:nvPicPr>
          <p:cNvPr id="17" name="Imagen 16"/>
          <p:cNvPicPr>
            <a:picLocks noChangeAspect="1"/>
          </p:cNvPicPr>
          <p:nvPr/>
        </p:nvPicPr>
        <p:blipFill rotWithShape="1">
          <a:blip r:embed="rId3"/>
          <a:srcRect l="29452" t="85982" r="47356" b="10268"/>
          <a:stretch/>
        </p:blipFill>
        <p:spPr>
          <a:xfrm>
            <a:off x="1352327" y="5090526"/>
            <a:ext cx="4519452" cy="410860"/>
          </a:xfrm>
          <a:prstGeom prst="rect">
            <a:avLst/>
          </a:prstGeom>
        </p:spPr>
      </p:pic>
      <p:pic>
        <p:nvPicPr>
          <p:cNvPr id="18" name="Imagen 17"/>
          <p:cNvPicPr>
            <a:picLocks noChangeAspect="1"/>
          </p:cNvPicPr>
          <p:nvPr/>
        </p:nvPicPr>
        <p:blipFill rotWithShape="1">
          <a:blip r:embed="rId3"/>
          <a:srcRect l="29954" t="89375" r="33501" b="7053"/>
          <a:stretch/>
        </p:blipFill>
        <p:spPr>
          <a:xfrm>
            <a:off x="1198178" y="5586088"/>
            <a:ext cx="7966845" cy="437739"/>
          </a:xfrm>
          <a:prstGeom prst="rect">
            <a:avLst/>
          </a:prstGeom>
        </p:spPr>
      </p:pic>
      <p:sp>
        <p:nvSpPr>
          <p:cNvPr id="19" name="Rectángulo redondeado 18"/>
          <p:cNvSpPr/>
          <p:nvPr/>
        </p:nvSpPr>
        <p:spPr>
          <a:xfrm>
            <a:off x="4736664" y="153057"/>
            <a:ext cx="2536496" cy="3234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400"/>
          </a:p>
        </p:txBody>
      </p:sp>
      <p:sp>
        <p:nvSpPr>
          <p:cNvPr id="20" name="Rectángulo redondeado 19"/>
          <p:cNvSpPr/>
          <p:nvPr/>
        </p:nvSpPr>
        <p:spPr>
          <a:xfrm>
            <a:off x="2366731" y="3382212"/>
            <a:ext cx="1024607" cy="3663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400"/>
          </a:p>
        </p:txBody>
      </p:sp>
      <p:sp>
        <p:nvSpPr>
          <p:cNvPr id="21" name="Rectángulo redondeado 20"/>
          <p:cNvSpPr/>
          <p:nvPr/>
        </p:nvSpPr>
        <p:spPr>
          <a:xfrm>
            <a:off x="3391338" y="5038230"/>
            <a:ext cx="658649" cy="4631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400"/>
          </a:p>
        </p:txBody>
      </p:sp>
      <p:sp>
        <p:nvSpPr>
          <p:cNvPr id="22" name="CuadroTexto 21"/>
          <p:cNvSpPr txBox="1"/>
          <p:nvPr/>
        </p:nvSpPr>
        <p:spPr>
          <a:xfrm>
            <a:off x="9228634" y="4788124"/>
            <a:ext cx="2965817" cy="1015663"/>
          </a:xfrm>
          <a:prstGeom prst="rect">
            <a:avLst/>
          </a:prstGeom>
          <a:noFill/>
          <a:ln w="38100">
            <a:solidFill>
              <a:schemeClr val="accent2">
                <a:lumMod val="60000"/>
                <a:lumOff val="40000"/>
              </a:schemeClr>
            </a:solidFill>
          </a:ln>
        </p:spPr>
        <p:txBody>
          <a:bodyPr wrap="square" rtlCol="0">
            <a:spAutoFit/>
          </a:bodyPr>
          <a:lstStyle/>
          <a:p>
            <a:r>
              <a:rPr lang="es-MX" sz="2000" dirty="0"/>
              <a:t>Revisa tu escrito para verificar la comprensión y corrige. </a:t>
            </a:r>
          </a:p>
        </p:txBody>
      </p:sp>
    </p:spTree>
    <p:extLst>
      <p:ext uri="{BB962C8B-B14F-4D97-AF65-F5344CB8AC3E}">
        <p14:creationId xmlns:p14="http://schemas.microsoft.com/office/powerpoint/2010/main" val="196221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3BE13329-0DDF-D4FE-F0B0-C545329CAE6F}"/>
              </a:ext>
            </a:extLst>
          </p:cNvPr>
          <p:cNvPicPr>
            <a:picLocks noGrp="1" noChangeAspect="1"/>
          </p:cNvPicPr>
          <p:nvPr>
            <p:ph type="pic" sz="quarter" idx="16"/>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33" r="5533"/>
          <a:stretch>
            <a:fillRect/>
          </a:stretch>
        </p:blipFill>
        <p:spPr>
          <a:xfrm>
            <a:off x="401638" y="2686050"/>
            <a:ext cx="3028369" cy="2799396"/>
          </a:xfrm>
        </p:spPr>
      </p:pic>
      <p:graphicFrame>
        <p:nvGraphicFramePr>
          <p:cNvPr id="5" name="Marcador de contenido 4">
            <a:extLst>
              <a:ext uri="{FF2B5EF4-FFF2-40B4-BE49-F238E27FC236}">
                <a16:creationId xmlns:a16="http://schemas.microsoft.com/office/drawing/2014/main" id="{D83CA64A-A446-23A8-469F-2E5F15458A00}"/>
              </a:ext>
            </a:extLst>
          </p:cNvPr>
          <p:cNvGraphicFramePr>
            <a:graphicFrameLocks/>
          </p:cNvGraphicFramePr>
          <p:nvPr>
            <p:extLst>
              <p:ext uri="{D42A27DB-BD31-4B8C-83A1-F6EECF244321}">
                <p14:modId xmlns:p14="http://schemas.microsoft.com/office/powerpoint/2010/main" val="4043294420"/>
              </p:ext>
            </p:extLst>
          </p:nvPr>
        </p:nvGraphicFramePr>
        <p:xfrm>
          <a:off x="2653058" y="641713"/>
          <a:ext cx="9084617" cy="511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CuadroTexto 23">
            <a:extLst>
              <a:ext uri="{FF2B5EF4-FFF2-40B4-BE49-F238E27FC236}">
                <a16:creationId xmlns:a16="http://schemas.microsoft.com/office/drawing/2014/main" id="{F05993A3-4AB0-5912-F8E1-33FEF7FD7E1F}"/>
              </a:ext>
            </a:extLst>
          </p:cNvPr>
          <p:cNvSpPr txBox="1"/>
          <p:nvPr/>
        </p:nvSpPr>
        <p:spPr>
          <a:xfrm>
            <a:off x="8994475" y="62196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(Halliday y Hassan, 1976)</a:t>
            </a:r>
          </a:p>
        </p:txBody>
      </p:sp>
    </p:spTree>
    <p:extLst>
      <p:ext uri="{BB962C8B-B14F-4D97-AF65-F5344CB8AC3E}">
        <p14:creationId xmlns:p14="http://schemas.microsoft.com/office/powerpoint/2010/main" val="2255898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DE848F1-A18A-8749-B8E8-210A2BCE8805}"/>
              </a:ext>
            </a:extLst>
          </p:cNvPr>
          <p:cNvSpPr>
            <a:spLocks noGrp="1"/>
          </p:cNvSpPr>
          <p:nvPr>
            <p:ph idx="1"/>
          </p:nvPr>
        </p:nvSpPr>
        <p:spPr>
          <a:xfrm>
            <a:off x="417689" y="474541"/>
            <a:ext cx="11130843" cy="3008703"/>
          </a:xfrm>
        </p:spPr>
        <p:txBody>
          <a:bodyPr>
            <a:normAutofit/>
          </a:bodyPr>
          <a:lstStyle/>
          <a:p>
            <a:pPr algn="just"/>
            <a:r>
              <a:rPr lang="es-CL" sz="2800" dirty="0"/>
              <a:t>En la actualidad, la planificación energética se ha convertido en un tema esencial para evaluar la sustentabilidad del desarrollo de los países, respecto a la seguridad de suministro energético y diversidad de fuentes de energía, y cómo estos pueden satisfacer sus necesidades básicas; hecho por el cual es indispensable garantizar la existencia de las fuentes primarias que permitan el desarrollo de estas. </a:t>
            </a:r>
          </a:p>
        </p:txBody>
      </p:sp>
      <p:sp>
        <p:nvSpPr>
          <p:cNvPr id="5" name="Elipse 4">
            <a:extLst>
              <a:ext uri="{FF2B5EF4-FFF2-40B4-BE49-F238E27FC236}">
                <a16:creationId xmlns:a16="http://schemas.microsoft.com/office/drawing/2014/main" id="{4BD758A8-5AFA-A949-973C-707D1C2549FD}"/>
              </a:ext>
            </a:extLst>
          </p:cNvPr>
          <p:cNvSpPr/>
          <p:nvPr/>
        </p:nvSpPr>
        <p:spPr>
          <a:xfrm>
            <a:off x="6513983" y="2377822"/>
            <a:ext cx="1072730" cy="51391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CL"/>
          </a:p>
        </p:txBody>
      </p:sp>
      <p:sp>
        <p:nvSpPr>
          <p:cNvPr id="6" name="Elipse 5">
            <a:extLst>
              <a:ext uri="{FF2B5EF4-FFF2-40B4-BE49-F238E27FC236}">
                <a16:creationId xmlns:a16="http://schemas.microsoft.com/office/drawing/2014/main" id="{C3F8FA32-23E5-0540-BA30-30EFFE91222E}"/>
              </a:ext>
            </a:extLst>
          </p:cNvPr>
          <p:cNvSpPr/>
          <p:nvPr/>
        </p:nvSpPr>
        <p:spPr>
          <a:xfrm>
            <a:off x="3866082" y="1615071"/>
            <a:ext cx="1022655" cy="577312"/>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CL"/>
          </a:p>
        </p:txBody>
      </p:sp>
      <p:cxnSp>
        <p:nvCxnSpPr>
          <p:cNvPr id="7" name="Conector recto de flecha 6">
            <a:extLst>
              <a:ext uri="{FF2B5EF4-FFF2-40B4-BE49-F238E27FC236}">
                <a16:creationId xmlns:a16="http://schemas.microsoft.com/office/drawing/2014/main" id="{DABA1A35-7038-244F-AD85-3731DFA36CF4}"/>
              </a:ext>
            </a:extLst>
          </p:cNvPr>
          <p:cNvCxnSpPr>
            <a:cxnSpLocks/>
            <a:stCxn id="6" idx="5"/>
            <a:endCxn id="11" idx="0"/>
          </p:cNvCxnSpPr>
          <p:nvPr/>
        </p:nvCxnSpPr>
        <p:spPr>
          <a:xfrm flipH="1">
            <a:off x="4052383" y="2107838"/>
            <a:ext cx="686590" cy="1744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75C01671-A40A-AF4F-8703-A2BDA9142CA4}"/>
              </a:ext>
            </a:extLst>
          </p:cNvPr>
          <p:cNvCxnSpPr>
            <a:cxnSpLocks/>
            <a:stCxn id="5" idx="3"/>
            <a:endCxn id="11" idx="3"/>
          </p:cNvCxnSpPr>
          <p:nvPr/>
        </p:nvCxnSpPr>
        <p:spPr>
          <a:xfrm flipH="1">
            <a:off x="5516973" y="2816478"/>
            <a:ext cx="1154108" cy="1438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437D561F-D2B0-DB47-914E-96DDF887AB0F}"/>
              </a:ext>
            </a:extLst>
          </p:cNvPr>
          <p:cNvSpPr/>
          <p:nvPr/>
        </p:nvSpPr>
        <p:spPr>
          <a:xfrm>
            <a:off x="2587793" y="3852439"/>
            <a:ext cx="2929180" cy="80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Referencia: Pronombres demostrativos</a:t>
            </a:r>
          </a:p>
        </p:txBody>
      </p:sp>
      <p:sp>
        <p:nvSpPr>
          <p:cNvPr id="17" name="Elipse 16">
            <a:extLst>
              <a:ext uri="{FF2B5EF4-FFF2-40B4-BE49-F238E27FC236}">
                <a16:creationId xmlns:a16="http://schemas.microsoft.com/office/drawing/2014/main" id="{913CCA39-9D2B-AA4C-AC4F-95C09994E239}"/>
              </a:ext>
            </a:extLst>
          </p:cNvPr>
          <p:cNvSpPr/>
          <p:nvPr/>
        </p:nvSpPr>
        <p:spPr>
          <a:xfrm>
            <a:off x="6572396" y="4576063"/>
            <a:ext cx="4772363" cy="1545266"/>
          </a:xfrm>
          <a:prstGeom prst="ellipse">
            <a:avLst/>
          </a:prstGeom>
          <a:solidFill>
            <a:schemeClr val="accent2">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Su objetivo evitar la repetición inecesaria de palabras o ideas dentro del texto, reemplazándolas con pronombres.</a:t>
            </a:r>
          </a:p>
        </p:txBody>
      </p:sp>
      <p:sp>
        <p:nvSpPr>
          <p:cNvPr id="18" name="Rectángulo 17">
            <a:extLst>
              <a:ext uri="{FF2B5EF4-FFF2-40B4-BE49-F238E27FC236}">
                <a16:creationId xmlns:a16="http://schemas.microsoft.com/office/drawing/2014/main" id="{946FAAD6-F4E5-124D-9180-885BD7EAB299}"/>
              </a:ext>
            </a:extLst>
          </p:cNvPr>
          <p:cNvSpPr/>
          <p:nvPr/>
        </p:nvSpPr>
        <p:spPr>
          <a:xfrm>
            <a:off x="2525991" y="4933635"/>
            <a:ext cx="2929180" cy="80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Pronombres personales: Él/ella/ellos/ellas.</a:t>
            </a:r>
          </a:p>
        </p:txBody>
      </p:sp>
      <p:sp>
        <p:nvSpPr>
          <p:cNvPr id="19" name="Rectángulo 18">
            <a:extLst>
              <a:ext uri="{FF2B5EF4-FFF2-40B4-BE49-F238E27FC236}">
                <a16:creationId xmlns:a16="http://schemas.microsoft.com/office/drawing/2014/main" id="{E7DF7A48-3A7D-2447-96B8-F9C9DAFC4AF5}"/>
              </a:ext>
            </a:extLst>
          </p:cNvPr>
          <p:cNvSpPr/>
          <p:nvPr/>
        </p:nvSpPr>
        <p:spPr>
          <a:xfrm>
            <a:off x="649820" y="5932543"/>
            <a:ext cx="2929180" cy="80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Posesivos: Su, sus, suyo, suya, suyos, suyas.</a:t>
            </a:r>
          </a:p>
        </p:txBody>
      </p:sp>
      <p:cxnSp>
        <p:nvCxnSpPr>
          <p:cNvPr id="24" name="Conector recto 23">
            <a:extLst>
              <a:ext uri="{FF2B5EF4-FFF2-40B4-BE49-F238E27FC236}">
                <a16:creationId xmlns:a16="http://schemas.microsoft.com/office/drawing/2014/main" id="{0EC48A72-3FF6-5B48-910E-813F4BC8DFAD}"/>
              </a:ext>
            </a:extLst>
          </p:cNvPr>
          <p:cNvCxnSpPr>
            <a:cxnSpLocks/>
          </p:cNvCxnSpPr>
          <p:nvPr/>
        </p:nvCxnSpPr>
        <p:spPr>
          <a:xfrm>
            <a:off x="9811657" y="1249156"/>
            <a:ext cx="17746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3A45BD1-0467-A546-B62F-070BF784A846}"/>
              </a:ext>
            </a:extLst>
          </p:cNvPr>
          <p:cNvCxnSpPr>
            <a:cxnSpLocks/>
          </p:cNvCxnSpPr>
          <p:nvPr/>
        </p:nvCxnSpPr>
        <p:spPr>
          <a:xfrm>
            <a:off x="8368689" y="1997464"/>
            <a:ext cx="30889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4F81D963-D0FB-AF42-B6C0-9BE6C57761F7}"/>
              </a:ext>
            </a:extLst>
          </p:cNvPr>
          <p:cNvSpPr/>
          <p:nvPr/>
        </p:nvSpPr>
        <p:spPr>
          <a:xfrm>
            <a:off x="3866082" y="5932543"/>
            <a:ext cx="2929180" cy="80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Relativos: que, quien, el cual, el que, los cuales, las cuales.</a:t>
            </a:r>
          </a:p>
        </p:txBody>
      </p:sp>
      <p:sp>
        <p:nvSpPr>
          <p:cNvPr id="8" name="Elipse 7">
            <a:extLst>
              <a:ext uri="{FF2B5EF4-FFF2-40B4-BE49-F238E27FC236}">
                <a16:creationId xmlns:a16="http://schemas.microsoft.com/office/drawing/2014/main" id="{66EB2697-E429-AFDC-1597-6560DA00BEE1}"/>
              </a:ext>
            </a:extLst>
          </p:cNvPr>
          <p:cNvSpPr/>
          <p:nvPr/>
        </p:nvSpPr>
        <p:spPr>
          <a:xfrm>
            <a:off x="8653188" y="2540206"/>
            <a:ext cx="3088958" cy="141872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s-CL" dirty="0"/>
              <a:t>¿A qué elementos del texto están reemplazando estos pronombres?</a:t>
            </a:r>
          </a:p>
        </p:txBody>
      </p:sp>
    </p:spTree>
    <p:extLst>
      <p:ext uri="{BB962C8B-B14F-4D97-AF65-F5344CB8AC3E}">
        <p14:creationId xmlns:p14="http://schemas.microsoft.com/office/powerpoint/2010/main" val="306435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5"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7" grpId="0" animBg="1"/>
      <p:bldP spid="18" grpId="0" animBg="1"/>
      <p:bldP spid="19" grpId="0" animBg="1"/>
      <p:bldP spid="20"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47DBE35D-1D73-A846-986C-BE4557017EDA}"/>
              </a:ext>
            </a:extLst>
          </p:cNvPr>
          <p:cNvSpPr>
            <a:spLocks noGrp="1"/>
          </p:cNvSpPr>
          <p:nvPr>
            <p:ph idx="1"/>
          </p:nvPr>
        </p:nvSpPr>
        <p:spPr>
          <a:xfrm>
            <a:off x="748261" y="396040"/>
            <a:ext cx="10075985" cy="4144963"/>
          </a:xfrm>
        </p:spPr>
        <p:txBody>
          <a:bodyPr/>
          <a:lstStyle/>
          <a:p>
            <a:pPr algn="just"/>
            <a:r>
              <a:rPr lang="es-CL" sz="2800" dirty="0"/>
              <a:t>La energía eléctrica es un producto con características únicas, dado que este no puede ser almacenado con fines de operación en un mercado de energía; </a:t>
            </a:r>
            <a:r>
              <a:rPr lang="es-CL" sz="2800" dirty="0">
                <a:solidFill>
                  <a:schemeClr val="accent1"/>
                </a:solidFill>
              </a:rPr>
              <a:t>(?) </a:t>
            </a:r>
            <a:r>
              <a:rPr lang="es-CL" sz="2800" dirty="0"/>
              <a:t>debe ser transportado a través de sistemas coordinados de transmisión (red eléctrica y/o rutas de abastecimiento de combustibles) (...).</a:t>
            </a:r>
          </a:p>
          <a:p>
            <a:endParaRPr lang="es-CL" sz="2800" dirty="0"/>
          </a:p>
          <a:p>
            <a:endParaRPr lang="es-CL" sz="2800" dirty="0"/>
          </a:p>
        </p:txBody>
      </p:sp>
      <p:cxnSp>
        <p:nvCxnSpPr>
          <p:cNvPr id="8" name="Conector recto de flecha 7">
            <a:extLst>
              <a:ext uri="{FF2B5EF4-FFF2-40B4-BE49-F238E27FC236}">
                <a16:creationId xmlns:a16="http://schemas.microsoft.com/office/drawing/2014/main" id="{237DB51B-FF17-5944-9580-2A7BCC04CB00}"/>
              </a:ext>
            </a:extLst>
          </p:cNvPr>
          <p:cNvCxnSpPr>
            <a:cxnSpLocks/>
          </p:cNvCxnSpPr>
          <p:nvPr/>
        </p:nvCxnSpPr>
        <p:spPr>
          <a:xfrm>
            <a:off x="4857750" y="1585913"/>
            <a:ext cx="266585" cy="991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078202B7-BBC2-864F-9AB1-8A46660577AC}"/>
              </a:ext>
            </a:extLst>
          </p:cNvPr>
          <p:cNvSpPr/>
          <p:nvPr/>
        </p:nvSpPr>
        <p:spPr>
          <a:xfrm>
            <a:off x="4660513" y="2599074"/>
            <a:ext cx="1125740" cy="539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Elipsis</a:t>
            </a:r>
          </a:p>
        </p:txBody>
      </p:sp>
      <p:sp>
        <p:nvSpPr>
          <p:cNvPr id="11" name="Elipse 10">
            <a:extLst>
              <a:ext uri="{FF2B5EF4-FFF2-40B4-BE49-F238E27FC236}">
                <a16:creationId xmlns:a16="http://schemas.microsoft.com/office/drawing/2014/main" id="{70F33CB9-75DF-5C46-9C12-11F5F6DF1CB9}"/>
              </a:ext>
            </a:extLst>
          </p:cNvPr>
          <p:cNvSpPr/>
          <p:nvPr/>
        </p:nvSpPr>
        <p:spPr>
          <a:xfrm>
            <a:off x="584320" y="3527356"/>
            <a:ext cx="5518770" cy="2158435"/>
          </a:xfrm>
          <a:prstGeom prst="ellipse">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t>Mediante la utilización del mismo tiempo verbal y la concordancia de género/número, se puede comprender cuál referente previo se omitió</a:t>
            </a:r>
          </a:p>
        </p:txBody>
      </p:sp>
      <p:cxnSp>
        <p:nvCxnSpPr>
          <p:cNvPr id="3" name="Conector recto de flecha 2">
            <a:extLst>
              <a:ext uri="{FF2B5EF4-FFF2-40B4-BE49-F238E27FC236}">
                <a16:creationId xmlns:a16="http://schemas.microsoft.com/office/drawing/2014/main" id="{F4D0559A-B093-08D9-BB32-084E3A720B4C}"/>
              </a:ext>
            </a:extLst>
          </p:cNvPr>
          <p:cNvCxnSpPr>
            <a:cxnSpLocks/>
            <a:endCxn id="4" idx="2"/>
          </p:cNvCxnSpPr>
          <p:nvPr/>
        </p:nvCxnSpPr>
        <p:spPr>
          <a:xfrm>
            <a:off x="5786253" y="2943048"/>
            <a:ext cx="1066475" cy="61478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Elipse 3">
            <a:extLst>
              <a:ext uri="{FF2B5EF4-FFF2-40B4-BE49-F238E27FC236}">
                <a16:creationId xmlns:a16="http://schemas.microsoft.com/office/drawing/2014/main" id="{68E0DBE7-7F3F-99B5-BE81-2125D0BB0C41}"/>
              </a:ext>
            </a:extLst>
          </p:cNvPr>
          <p:cNvSpPr/>
          <p:nvPr/>
        </p:nvSpPr>
        <p:spPr>
          <a:xfrm>
            <a:off x="6852728" y="2848473"/>
            <a:ext cx="3088958" cy="1418727"/>
          </a:xfrm>
          <a:prstGeom prst="ellipse">
            <a:avLst/>
          </a:prstGeom>
          <a:solidFill>
            <a:schemeClr val="accent5"/>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L" dirty="0"/>
              <a:t>¿Qué idea o palabra previa no fue puesta en esta parte?</a:t>
            </a:r>
          </a:p>
        </p:txBody>
      </p:sp>
      <p:cxnSp>
        <p:nvCxnSpPr>
          <p:cNvPr id="7" name="Conector recto 6">
            <a:extLst>
              <a:ext uri="{FF2B5EF4-FFF2-40B4-BE49-F238E27FC236}">
                <a16:creationId xmlns:a16="http://schemas.microsoft.com/office/drawing/2014/main" id="{9E92AB40-4142-52EF-7811-9372F03B9E24}"/>
              </a:ext>
            </a:extLst>
          </p:cNvPr>
          <p:cNvCxnSpPr/>
          <p:nvPr/>
        </p:nvCxnSpPr>
        <p:spPr>
          <a:xfrm>
            <a:off x="4857750" y="775855"/>
            <a:ext cx="1778577" cy="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Conector recto 11">
            <a:extLst>
              <a:ext uri="{FF2B5EF4-FFF2-40B4-BE49-F238E27FC236}">
                <a16:creationId xmlns:a16="http://schemas.microsoft.com/office/drawing/2014/main" id="{9E92AB40-4142-52EF-7811-9372F03B9E24}"/>
              </a:ext>
            </a:extLst>
          </p:cNvPr>
          <p:cNvCxnSpPr/>
          <p:nvPr/>
        </p:nvCxnSpPr>
        <p:spPr>
          <a:xfrm>
            <a:off x="8397207" y="1585913"/>
            <a:ext cx="483557"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CuadroTexto 1"/>
          <p:cNvSpPr txBox="1"/>
          <p:nvPr/>
        </p:nvSpPr>
        <p:spPr>
          <a:xfrm>
            <a:off x="6636327" y="4663440"/>
            <a:ext cx="5237810" cy="1200329"/>
          </a:xfrm>
          <a:prstGeom prst="rect">
            <a:avLst/>
          </a:prstGeom>
          <a:noFill/>
        </p:spPr>
        <p:txBody>
          <a:bodyPr wrap="square" rtlCol="0">
            <a:spAutoFit/>
          </a:bodyPr>
          <a:lstStyle/>
          <a:p>
            <a:pPr algn="ctr"/>
            <a:r>
              <a:rPr lang="es-MX" sz="2400" dirty="0" smtClean="0"/>
              <a:t>Omisión de algún elemento del discurso que se sobreentiende o puede ser reconstruido a partir del contexto. </a:t>
            </a:r>
            <a:endParaRPr lang="es-MX" sz="2400" dirty="0"/>
          </a:p>
        </p:txBody>
      </p:sp>
    </p:spTree>
    <p:extLst>
      <p:ext uri="{BB962C8B-B14F-4D97-AF65-F5344CB8AC3E}">
        <p14:creationId xmlns:p14="http://schemas.microsoft.com/office/powerpoint/2010/main" val="4164777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0.70"/>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9D38DC4-C4E9-8840-92BA-41D54748EFBE}"/>
              </a:ext>
            </a:extLst>
          </p:cNvPr>
          <p:cNvSpPr>
            <a:spLocks noGrp="1"/>
          </p:cNvSpPr>
          <p:nvPr>
            <p:ph idx="1"/>
          </p:nvPr>
        </p:nvSpPr>
        <p:spPr>
          <a:xfrm>
            <a:off x="1122629" y="547719"/>
            <a:ext cx="9946742" cy="2226477"/>
          </a:xfrm>
        </p:spPr>
        <p:txBody>
          <a:bodyPr>
            <a:normAutofit/>
          </a:bodyPr>
          <a:lstStyle/>
          <a:p>
            <a:pPr algn="just"/>
            <a:r>
              <a:rPr lang="es-CL" sz="2800" dirty="0"/>
              <a:t>La diversificación de las fuentes de energía es una pieza clave para establecer altos niveles de seguridad en el suministro energético. La diversidad se puede analizar desde un enfoque de diversidad económica, la cual puede incluir variables tales como el precio, la cantidad y la tecnología.</a:t>
            </a:r>
          </a:p>
        </p:txBody>
      </p:sp>
      <p:sp>
        <p:nvSpPr>
          <p:cNvPr id="5" name="Elipse 4">
            <a:extLst>
              <a:ext uri="{FF2B5EF4-FFF2-40B4-BE49-F238E27FC236}">
                <a16:creationId xmlns:a16="http://schemas.microsoft.com/office/drawing/2014/main" id="{6650407D-2A9A-DC4D-99CA-75609F4AB040}"/>
              </a:ext>
            </a:extLst>
          </p:cNvPr>
          <p:cNvSpPr/>
          <p:nvPr/>
        </p:nvSpPr>
        <p:spPr>
          <a:xfrm>
            <a:off x="1279736" y="1311793"/>
            <a:ext cx="2192127" cy="4811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CL"/>
          </a:p>
        </p:txBody>
      </p:sp>
      <p:cxnSp>
        <p:nvCxnSpPr>
          <p:cNvPr id="7" name="Conector recto 6">
            <a:extLst>
              <a:ext uri="{FF2B5EF4-FFF2-40B4-BE49-F238E27FC236}">
                <a16:creationId xmlns:a16="http://schemas.microsoft.com/office/drawing/2014/main" id="{AB2B3D85-72BE-AF4F-8E20-F06923DA2B24}"/>
              </a:ext>
            </a:extLst>
          </p:cNvPr>
          <p:cNvCxnSpPr>
            <a:cxnSpLocks/>
          </p:cNvCxnSpPr>
          <p:nvPr/>
        </p:nvCxnSpPr>
        <p:spPr>
          <a:xfrm>
            <a:off x="1422400" y="929898"/>
            <a:ext cx="612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4B38B580-390D-0E47-B39C-11A176AD4528}"/>
              </a:ext>
            </a:extLst>
          </p:cNvPr>
          <p:cNvCxnSpPr>
            <a:cxnSpLocks/>
            <a:stCxn id="5" idx="4"/>
          </p:cNvCxnSpPr>
          <p:nvPr/>
        </p:nvCxnSpPr>
        <p:spPr>
          <a:xfrm>
            <a:off x="2375800" y="1792957"/>
            <a:ext cx="1751775" cy="1376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1958B71B-39D9-294A-B542-45570E4A0A47}"/>
              </a:ext>
            </a:extLst>
          </p:cNvPr>
          <p:cNvSpPr/>
          <p:nvPr/>
        </p:nvSpPr>
        <p:spPr>
          <a:xfrm>
            <a:off x="2793624" y="3173264"/>
            <a:ext cx="2929180" cy="805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Cohesión Léxica</a:t>
            </a:r>
          </a:p>
        </p:txBody>
      </p:sp>
      <p:sp>
        <p:nvSpPr>
          <p:cNvPr id="12" name="Elipse 11">
            <a:extLst>
              <a:ext uri="{FF2B5EF4-FFF2-40B4-BE49-F238E27FC236}">
                <a16:creationId xmlns:a16="http://schemas.microsoft.com/office/drawing/2014/main" id="{395374CD-2C62-DB4C-A0B4-1FFC62517C9E}"/>
              </a:ext>
            </a:extLst>
          </p:cNvPr>
          <p:cNvSpPr/>
          <p:nvPr/>
        </p:nvSpPr>
        <p:spPr>
          <a:xfrm>
            <a:off x="6096000" y="3409406"/>
            <a:ext cx="5608320" cy="1859280"/>
          </a:xfrm>
          <a:prstGeom prst="ellipse">
            <a:avLst/>
          </a:prstGeom>
          <a:solidFill>
            <a:schemeClr val="accent2">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t>Busca la mantención del referente del texto, utilizando sinónimos o términos que tienen el mismo sentido contextual.</a:t>
            </a:r>
          </a:p>
        </p:txBody>
      </p:sp>
      <p:cxnSp>
        <p:nvCxnSpPr>
          <p:cNvPr id="6" name="Conector recto de flecha 5">
            <a:extLst>
              <a:ext uri="{FF2B5EF4-FFF2-40B4-BE49-F238E27FC236}">
                <a16:creationId xmlns:a16="http://schemas.microsoft.com/office/drawing/2014/main" id="{32DDEA0E-6F5E-4D92-43A3-FC42E01E7580}"/>
              </a:ext>
            </a:extLst>
          </p:cNvPr>
          <p:cNvCxnSpPr>
            <a:cxnSpLocks/>
            <a:stCxn id="10" idx="2"/>
            <a:endCxn id="9" idx="0"/>
          </p:cNvCxnSpPr>
          <p:nvPr/>
        </p:nvCxnSpPr>
        <p:spPr>
          <a:xfrm flipH="1">
            <a:off x="3920278" y="3979176"/>
            <a:ext cx="337936" cy="85766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DCB47387-4686-D69D-088D-E1B25A6E2039}"/>
              </a:ext>
            </a:extLst>
          </p:cNvPr>
          <p:cNvSpPr/>
          <p:nvPr/>
        </p:nvSpPr>
        <p:spPr>
          <a:xfrm>
            <a:off x="2375799" y="4836843"/>
            <a:ext cx="3088958" cy="141872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L" dirty="0"/>
              <a:t>¿A que idea del texto está reemplazando esta palabra?</a:t>
            </a:r>
          </a:p>
        </p:txBody>
      </p:sp>
    </p:spTree>
    <p:extLst>
      <p:ext uri="{BB962C8B-B14F-4D97-AF65-F5344CB8AC3E}">
        <p14:creationId xmlns:p14="http://schemas.microsoft.com/office/powerpoint/2010/main" val="20481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900" decel="100000" fill="hold"/>
                                        <p:tgtEl>
                                          <p:spTgt spid="1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17A70E3-6D2D-A44D-AD66-B5546C6542E1}"/>
              </a:ext>
            </a:extLst>
          </p:cNvPr>
          <p:cNvSpPr/>
          <p:nvPr/>
        </p:nvSpPr>
        <p:spPr>
          <a:xfrm>
            <a:off x="4087529" y="1412240"/>
            <a:ext cx="7609489" cy="3077766"/>
          </a:xfrm>
          <a:prstGeom prst="rect">
            <a:avLst/>
          </a:prstGeom>
        </p:spPr>
        <p:txBody>
          <a:bodyPr wrap="square">
            <a:spAutoFit/>
          </a:bodyPr>
          <a:lstStyle/>
          <a:p>
            <a:r>
              <a:rPr lang="es-CL" sz="3200" b="1" dirty="0">
                <a:effectLst/>
                <a:latin typeface="CharterITC"/>
              </a:rPr>
              <a:t>Marcianos </a:t>
            </a:r>
            <a:endParaRPr lang="es-CL" dirty="0"/>
          </a:p>
          <a:p>
            <a:r>
              <a:rPr lang="es-CL" dirty="0">
                <a:latin typeface="CharterITC"/>
              </a:rPr>
              <a:t>El profe Cárdenas nos hacía clases de astrofísica en la U. Era un hombre serio, cincuentón, con el poder de hacernos callar con solo una mirada. Era también respetado en la Facultad por su extensa trayectoria y conocimientos, siendo una figura de inspiración para los estudiantes. Por eso, cuando un día no llegó a clases, la Facultad entera se conmocionó. Mayor fue la sorpresa de todos cuando volvió, sucio y trastornado, gritando que fue abducido. El otro día me lo encontré en el Paseo Ahumada, con una caja de vino en la mano, anunciando a los transeúntes una invasión inminente. </a:t>
            </a:r>
            <a:endParaRPr lang="es-CL" dirty="0"/>
          </a:p>
          <a:p>
            <a:pPr algn="r"/>
            <a:r>
              <a:rPr lang="es-CL" i="1" dirty="0">
                <a:latin typeface="CharterITC"/>
              </a:rPr>
              <a:t>Natalia Barra, 16 años, Maipú </a:t>
            </a:r>
            <a:endParaRPr lang="es-CL" dirty="0"/>
          </a:p>
        </p:txBody>
      </p:sp>
      <p:sp>
        <p:nvSpPr>
          <p:cNvPr id="2" name="Título 1">
            <a:extLst>
              <a:ext uri="{FF2B5EF4-FFF2-40B4-BE49-F238E27FC236}">
                <a16:creationId xmlns:a16="http://schemas.microsoft.com/office/drawing/2014/main" id="{65DAA4FC-EDC0-4ADB-6AF9-C063572A8F10}"/>
              </a:ext>
            </a:extLst>
          </p:cNvPr>
          <p:cNvSpPr>
            <a:spLocks noGrp="1"/>
          </p:cNvSpPr>
          <p:nvPr>
            <p:ph type="title"/>
          </p:nvPr>
        </p:nvSpPr>
        <p:spPr/>
        <p:txBody>
          <a:bodyPr/>
          <a:lstStyle/>
          <a:p>
            <a:r>
              <a:rPr lang="es-CL" dirty="0">
                <a:solidFill>
                  <a:schemeClr val="tx1"/>
                </a:solidFill>
              </a:rPr>
              <a:t>Conectores</a:t>
            </a:r>
          </a:p>
        </p:txBody>
      </p:sp>
      <p:sp>
        <p:nvSpPr>
          <p:cNvPr id="8" name="CuadroTexto 7">
            <a:extLst>
              <a:ext uri="{FF2B5EF4-FFF2-40B4-BE49-F238E27FC236}">
                <a16:creationId xmlns:a16="http://schemas.microsoft.com/office/drawing/2014/main" id="{9A747521-8891-A98F-D5CE-BEF943380D45}"/>
              </a:ext>
            </a:extLst>
          </p:cNvPr>
          <p:cNvSpPr txBox="1"/>
          <p:nvPr/>
        </p:nvSpPr>
        <p:spPr>
          <a:xfrm>
            <a:off x="179618" y="1951672"/>
            <a:ext cx="3443288" cy="2031325"/>
          </a:xfrm>
          <a:prstGeom prst="rect">
            <a:avLst/>
          </a:prstGeom>
          <a:noFill/>
        </p:spPr>
        <p:txBody>
          <a:bodyPr wrap="square" rtlCol="0">
            <a:spAutoFit/>
          </a:bodyPr>
          <a:lstStyle/>
          <a:p>
            <a:pPr algn="ctr"/>
            <a:r>
              <a:rPr lang="es-CL" dirty="0"/>
              <a:t>Conjunciones, adverbios, preposiciones y otras estructuras gramaticales que plantean una relación semántica entre dos o más ideas.</a:t>
            </a:r>
          </a:p>
          <a:p>
            <a:pPr algn="just"/>
            <a:endParaRPr lang="es-CL" dirty="0"/>
          </a:p>
          <a:p>
            <a:pPr algn="just"/>
            <a:r>
              <a:rPr lang="es-CL" dirty="0"/>
              <a:t>Veamos el siguiente ejemplo </a:t>
            </a:r>
            <a:r>
              <a:rPr lang="es-CL" dirty="0">
                <a:sym typeface="Wingdings" pitchFamily="2" charset="2"/>
              </a:rPr>
              <a:t></a:t>
            </a:r>
            <a:endParaRPr lang="es-CL" dirty="0"/>
          </a:p>
        </p:txBody>
      </p:sp>
    </p:spTree>
    <p:extLst>
      <p:ext uri="{BB962C8B-B14F-4D97-AF65-F5344CB8AC3E}">
        <p14:creationId xmlns:p14="http://schemas.microsoft.com/office/powerpoint/2010/main" val="350540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17A70E3-6D2D-A44D-AD66-B5546C6542E1}"/>
              </a:ext>
            </a:extLst>
          </p:cNvPr>
          <p:cNvSpPr/>
          <p:nvPr/>
        </p:nvSpPr>
        <p:spPr>
          <a:xfrm>
            <a:off x="3969963" y="1260415"/>
            <a:ext cx="7609489" cy="3354765"/>
          </a:xfrm>
          <a:prstGeom prst="rect">
            <a:avLst/>
          </a:prstGeom>
        </p:spPr>
        <p:txBody>
          <a:bodyPr wrap="square">
            <a:spAutoFit/>
          </a:bodyPr>
          <a:lstStyle/>
          <a:p>
            <a:r>
              <a:rPr lang="es-CL" sz="3200" b="1" dirty="0">
                <a:effectLst/>
                <a:latin typeface="CharterITC"/>
              </a:rPr>
              <a:t>Marcianos </a:t>
            </a:r>
            <a:endParaRPr lang="es-CL" dirty="0"/>
          </a:p>
          <a:p>
            <a:pPr algn="just"/>
            <a:r>
              <a:rPr lang="es-CL" dirty="0">
                <a:latin typeface="CharterITC"/>
              </a:rPr>
              <a:t>El profe Cárdenas nos hacía clases de astrofísica en la U. Era un hombre serio, cincuentón, con el poder de hacernos callar con solo una mirada. Era también respetado en la Facultad por su extensa trayectoria y conocimientos, siendo una figura de inspiración para los estudiantes. </a:t>
            </a:r>
            <a:r>
              <a:rPr lang="es-CL" b="1" dirty="0">
                <a:solidFill>
                  <a:schemeClr val="accent6">
                    <a:lumMod val="75000"/>
                  </a:schemeClr>
                </a:solidFill>
                <a:latin typeface="CharterITC"/>
              </a:rPr>
              <a:t>Por eso</a:t>
            </a:r>
            <a:r>
              <a:rPr lang="es-CL" dirty="0">
                <a:latin typeface="CharterITC"/>
              </a:rPr>
              <a:t>, cuando un día no llegó a clases, la Facultad entera se conmocionó. Mayor fue la sorpresa de todos cuando volvió, sucio y trastornado, gritando que fue abducido. El otro día me lo encontré en el Paseo Ahumada, con una caja de vino en la mano, anunciando a los transeúntes una invasión inminente. </a:t>
            </a:r>
            <a:endParaRPr lang="es-CL" dirty="0"/>
          </a:p>
          <a:p>
            <a:pPr algn="r"/>
            <a:r>
              <a:rPr lang="es-CL" i="1" dirty="0">
                <a:latin typeface="CharterITC"/>
              </a:rPr>
              <a:t>Natalia Barra, 16 años, Maipú </a:t>
            </a:r>
            <a:endParaRPr lang="es-CL" dirty="0"/>
          </a:p>
        </p:txBody>
      </p:sp>
      <p:sp>
        <p:nvSpPr>
          <p:cNvPr id="5" name="Elipse 4">
            <a:extLst>
              <a:ext uri="{FF2B5EF4-FFF2-40B4-BE49-F238E27FC236}">
                <a16:creationId xmlns:a16="http://schemas.microsoft.com/office/drawing/2014/main" id="{07797CE7-39DC-1D48-AD17-D2ECC8C73E1E}"/>
              </a:ext>
            </a:extLst>
          </p:cNvPr>
          <p:cNvSpPr/>
          <p:nvPr/>
        </p:nvSpPr>
        <p:spPr>
          <a:xfrm>
            <a:off x="1666131" y="4972459"/>
            <a:ext cx="2753710" cy="119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i="1" dirty="0">
                <a:solidFill>
                  <a:srgbClr val="FFFF00"/>
                </a:solidFill>
                <a:latin typeface="CharterITC"/>
              </a:rPr>
              <a:t>Por eso</a:t>
            </a:r>
            <a:r>
              <a:rPr lang="es-CL" b="1" dirty="0">
                <a:solidFill>
                  <a:srgbClr val="FFFF00"/>
                </a:solidFill>
                <a:latin typeface="CharterITC"/>
              </a:rPr>
              <a:t>: Conjunción de consecuencia.</a:t>
            </a:r>
            <a:endParaRPr lang="es-CL" dirty="0">
              <a:solidFill>
                <a:srgbClr val="FFFF00"/>
              </a:solidFill>
            </a:endParaRPr>
          </a:p>
        </p:txBody>
      </p:sp>
      <p:sp>
        <p:nvSpPr>
          <p:cNvPr id="2" name="Título 1">
            <a:extLst>
              <a:ext uri="{FF2B5EF4-FFF2-40B4-BE49-F238E27FC236}">
                <a16:creationId xmlns:a16="http://schemas.microsoft.com/office/drawing/2014/main" id="{65DAA4FC-EDC0-4ADB-6AF9-C063572A8F10}"/>
              </a:ext>
            </a:extLst>
          </p:cNvPr>
          <p:cNvSpPr>
            <a:spLocks noGrp="1"/>
          </p:cNvSpPr>
          <p:nvPr>
            <p:ph type="title"/>
          </p:nvPr>
        </p:nvSpPr>
        <p:spPr/>
        <p:txBody>
          <a:bodyPr/>
          <a:lstStyle/>
          <a:p>
            <a:r>
              <a:rPr lang="es-CL" dirty="0">
                <a:solidFill>
                  <a:schemeClr val="tx1"/>
                </a:solidFill>
              </a:rPr>
              <a:t>Conectores</a:t>
            </a:r>
          </a:p>
        </p:txBody>
      </p:sp>
      <p:sp>
        <p:nvSpPr>
          <p:cNvPr id="3" name="CuadroTexto 2">
            <a:extLst>
              <a:ext uri="{FF2B5EF4-FFF2-40B4-BE49-F238E27FC236}">
                <a16:creationId xmlns:a16="http://schemas.microsoft.com/office/drawing/2014/main" id="{A087F0E8-C134-9B45-09C0-7C2BF9464C17}"/>
              </a:ext>
            </a:extLst>
          </p:cNvPr>
          <p:cNvSpPr txBox="1"/>
          <p:nvPr/>
        </p:nvSpPr>
        <p:spPr>
          <a:xfrm>
            <a:off x="179618" y="1951672"/>
            <a:ext cx="3443288" cy="2031325"/>
          </a:xfrm>
          <a:prstGeom prst="rect">
            <a:avLst/>
          </a:prstGeom>
          <a:noFill/>
        </p:spPr>
        <p:txBody>
          <a:bodyPr wrap="square" rtlCol="0">
            <a:spAutoFit/>
          </a:bodyPr>
          <a:lstStyle/>
          <a:p>
            <a:pPr algn="ctr"/>
            <a:r>
              <a:rPr lang="es-CL" dirty="0"/>
              <a:t>Conjunciones, adverbios, preposiciones y otras estructuras gramaticales que plantean una relación semántica entre dos o más ideas.</a:t>
            </a:r>
          </a:p>
          <a:p>
            <a:pPr algn="just"/>
            <a:endParaRPr lang="es-CL" dirty="0"/>
          </a:p>
          <a:p>
            <a:pPr algn="just"/>
            <a:r>
              <a:rPr lang="es-CL" dirty="0"/>
              <a:t>Veamos el siguiente ejemplo </a:t>
            </a:r>
            <a:r>
              <a:rPr lang="es-CL" dirty="0">
                <a:sym typeface="Wingdings" pitchFamily="2" charset="2"/>
              </a:rPr>
              <a:t></a:t>
            </a:r>
            <a:endParaRPr lang="es-CL" dirty="0"/>
          </a:p>
        </p:txBody>
      </p:sp>
      <p:sp>
        <p:nvSpPr>
          <p:cNvPr id="6" name="Rectángulo 5">
            <a:extLst>
              <a:ext uri="{FF2B5EF4-FFF2-40B4-BE49-F238E27FC236}">
                <a16:creationId xmlns:a16="http://schemas.microsoft.com/office/drawing/2014/main" id="{17B949F5-E32B-2899-E909-AF3059C4B787}"/>
              </a:ext>
            </a:extLst>
          </p:cNvPr>
          <p:cNvSpPr/>
          <p:nvPr/>
        </p:nvSpPr>
        <p:spPr>
          <a:xfrm>
            <a:off x="6054843" y="4871747"/>
            <a:ext cx="4948238" cy="102037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L" dirty="0"/>
              <a:t>¿Cuál es la causa y la consecuencia que está uniendo o marcando este conector?</a:t>
            </a:r>
          </a:p>
        </p:txBody>
      </p:sp>
    </p:spTree>
    <p:extLst>
      <p:ext uri="{BB962C8B-B14F-4D97-AF65-F5344CB8AC3E}">
        <p14:creationId xmlns:p14="http://schemas.microsoft.com/office/powerpoint/2010/main" val="596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En conclusión</a:t>
            </a:r>
            <a:endParaRPr lang="es-MX" dirty="0">
              <a:solidFill>
                <a:schemeClr val="tx1"/>
              </a:solidFill>
            </a:endParaRPr>
          </a:p>
        </p:txBody>
      </p:sp>
      <p:sp>
        <p:nvSpPr>
          <p:cNvPr id="6" name="Rectángulo 5"/>
          <p:cNvSpPr/>
          <p:nvPr/>
        </p:nvSpPr>
        <p:spPr>
          <a:xfrm>
            <a:off x="720634" y="1709674"/>
            <a:ext cx="10746014" cy="3785652"/>
          </a:xfrm>
          <a:prstGeom prst="rect">
            <a:avLst/>
          </a:prstGeom>
        </p:spPr>
        <p:txBody>
          <a:bodyPr wrap="square">
            <a:spAutoFit/>
          </a:bodyPr>
          <a:lstStyle/>
          <a:p>
            <a:pPr algn="just"/>
            <a:r>
              <a:rPr lang="es-MX" sz="2400" b="1" dirty="0"/>
              <a:t>A considerar en la escritura: </a:t>
            </a:r>
            <a:endParaRPr lang="es-MX" sz="2400" b="1" dirty="0" smtClean="0"/>
          </a:p>
          <a:p>
            <a:pPr marL="342900" indent="-342900" algn="just">
              <a:buFont typeface="Wingdings" panose="05000000000000000000" pitchFamily="2" charset="2"/>
              <a:buChar char="ü"/>
            </a:pPr>
            <a:r>
              <a:rPr lang="es-MX" sz="2400" dirty="0" smtClean="0"/>
              <a:t>Modelar la escritura. </a:t>
            </a:r>
            <a:endParaRPr lang="es-MX" sz="2400" dirty="0"/>
          </a:p>
          <a:p>
            <a:pPr algn="just">
              <a:buFont typeface="Wingdings" panose="05000000000000000000" pitchFamily="2" charset="2"/>
              <a:buChar char="ü"/>
            </a:pPr>
            <a:r>
              <a:rPr lang="es-MX" sz="2400" dirty="0"/>
              <a:t>Abordar respuestas completas. </a:t>
            </a:r>
          </a:p>
          <a:p>
            <a:pPr algn="just">
              <a:buFont typeface="Wingdings" panose="05000000000000000000" pitchFamily="2" charset="2"/>
              <a:buChar char="ü"/>
            </a:pPr>
            <a:r>
              <a:rPr lang="es-MX" sz="2400" dirty="0"/>
              <a:t>Considerar las fases: Planificación, </a:t>
            </a:r>
            <a:r>
              <a:rPr lang="es-MX" sz="2400" dirty="0" err="1"/>
              <a:t>textualización</a:t>
            </a:r>
            <a:r>
              <a:rPr lang="es-MX" sz="2400" dirty="0"/>
              <a:t> y revisión.</a:t>
            </a:r>
          </a:p>
          <a:p>
            <a:pPr algn="just">
              <a:buFont typeface="Wingdings" panose="05000000000000000000" pitchFamily="2" charset="2"/>
              <a:buChar char="ü"/>
            </a:pPr>
            <a:r>
              <a:rPr lang="es-MX" sz="2400" dirty="0"/>
              <a:t>En el caso de dar una opinión: Siempre centrarse en elementos del texto</a:t>
            </a:r>
            <a:r>
              <a:rPr lang="es-MX" sz="2400" dirty="0" smtClean="0"/>
              <a:t>.</a:t>
            </a:r>
          </a:p>
          <a:p>
            <a:pPr algn="just">
              <a:buFont typeface="Wingdings" panose="05000000000000000000" pitchFamily="2" charset="2"/>
              <a:buChar char="ü"/>
            </a:pPr>
            <a:r>
              <a:rPr lang="es-MX" sz="2400" dirty="0" smtClean="0"/>
              <a:t>Aplicar mecanismos de cohesión que se hayan reforzado en clases.   </a:t>
            </a:r>
          </a:p>
          <a:p>
            <a:pPr algn="just">
              <a:buFont typeface="Wingdings" panose="05000000000000000000" pitchFamily="2" charset="2"/>
              <a:buChar char="ü"/>
            </a:pPr>
            <a:r>
              <a:rPr lang="es-MX" sz="2400" dirty="0" smtClean="0"/>
              <a:t>El vocabulario se debe trabajar de manera paralela con la lectura, para su aplicación en la escritura. </a:t>
            </a:r>
          </a:p>
          <a:p>
            <a:pPr algn="just">
              <a:buFont typeface="Wingdings" panose="05000000000000000000" pitchFamily="2" charset="2"/>
              <a:buChar char="ü"/>
            </a:pPr>
            <a:r>
              <a:rPr lang="es-MX" sz="2400" dirty="0" smtClean="0"/>
              <a:t>La lectura, escritura y oralidad son ejes que se deben trabajar de manera simultánea. </a:t>
            </a:r>
            <a:endParaRPr lang="es-MX" sz="2400" dirty="0"/>
          </a:p>
        </p:txBody>
      </p:sp>
    </p:spTree>
    <p:extLst>
      <p:ext uri="{BB962C8B-B14F-4D97-AF65-F5344CB8AC3E}">
        <p14:creationId xmlns:p14="http://schemas.microsoft.com/office/powerpoint/2010/main" val="2158949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20764B-E6C9-6845-9D44-75C4716F08B5}"/>
              </a:ext>
            </a:extLst>
          </p:cNvPr>
          <p:cNvSpPr>
            <a:spLocks noGrp="1"/>
          </p:cNvSpPr>
          <p:nvPr>
            <p:ph type="title"/>
          </p:nvPr>
        </p:nvSpPr>
        <p:spPr/>
        <p:txBody>
          <a:bodyPr/>
          <a:lstStyle/>
          <a:p>
            <a:r>
              <a:rPr lang="es-CL" b="1" dirty="0"/>
              <a:t>Objetivos</a:t>
            </a:r>
          </a:p>
        </p:txBody>
      </p:sp>
      <p:sp>
        <p:nvSpPr>
          <p:cNvPr id="3" name="Marcador de contenido 2">
            <a:extLst>
              <a:ext uri="{FF2B5EF4-FFF2-40B4-BE49-F238E27FC236}">
                <a16:creationId xmlns:a16="http://schemas.microsoft.com/office/drawing/2014/main" id="{A5DB6751-63EF-8345-ADE4-81D11445C440}"/>
              </a:ext>
            </a:extLst>
          </p:cNvPr>
          <p:cNvSpPr>
            <a:spLocks noGrp="1"/>
          </p:cNvSpPr>
          <p:nvPr>
            <p:ph idx="1"/>
          </p:nvPr>
        </p:nvSpPr>
        <p:spPr>
          <a:xfrm>
            <a:off x="1092926" y="2103120"/>
            <a:ext cx="10006148" cy="2682239"/>
          </a:xfrm>
        </p:spPr>
        <p:txBody>
          <a:bodyPr>
            <a:normAutofit/>
          </a:bodyPr>
          <a:lstStyle/>
          <a:p>
            <a:pPr algn="just">
              <a:buFont typeface="Wingdings" panose="05000000000000000000" pitchFamily="2" charset="2"/>
              <a:buChar char="ü"/>
            </a:pPr>
            <a:r>
              <a:rPr lang="es-CL" dirty="0" smtClean="0"/>
              <a:t>Reflexionar sobre el </a:t>
            </a:r>
            <a:r>
              <a:rPr lang="es-CL" dirty="0" smtClean="0"/>
              <a:t>proceso de </a:t>
            </a:r>
            <a:r>
              <a:rPr lang="es-CL" dirty="0" smtClean="0"/>
              <a:t>escritura </a:t>
            </a:r>
            <a:r>
              <a:rPr lang="es-CL" dirty="0" smtClean="0"/>
              <a:t>y su aplicación en el aula, en los distintos niveles de enseñanza. </a:t>
            </a:r>
          </a:p>
          <a:p>
            <a:pPr algn="just">
              <a:buFont typeface="Wingdings" panose="05000000000000000000" pitchFamily="2" charset="2"/>
              <a:buChar char="ü"/>
            </a:pPr>
            <a:r>
              <a:rPr lang="es-CL" dirty="0" smtClean="0"/>
              <a:t>Compartir estrategias del proceso de escritura. </a:t>
            </a:r>
            <a:endParaRPr lang="es-CL" dirty="0"/>
          </a:p>
        </p:txBody>
      </p:sp>
    </p:spTree>
    <p:extLst>
      <p:ext uri="{BB962C8B-B14F-4D97-AF65-F5344CB8AC3E}">
        <p14:creationId xmlns:p14="http://schemas.microsoft.com/office/powerpoint/2010/main" val="2409054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638697" y="329022"/>
            <a:ext cx="6270171" cy="523220"/>
          </a:xfrm>
          <a:prstGeom prst="rect">
            <a:avLst/>
          </a:prstGeom>
          <a:noFill/>
        </p:spPr>
        <p:txBody>
          <a:bodyPr wrap="square" rtlCol="0">
            <a:spAutoFit/>
          </a:bodyPr>
          <a:lstStyle/>
          <a:p>
            <a:pPr algn="ctr"/>
            <a:r>
              <a:rPr lang="es-MX" sz="2800" dirty="0" smtClean="0"/>
              <a:t>Para empezar</a:t>
            </a:r>
            <a:endParaRPr lang="es-MX" sz="2800" dirty="0"/>
          </a:p>
        </p:txBody>
      </p:sp>
      <p:pic>
        <p:nvPicPr>
          <p:cNvPr id="1026" name="Picture 2" descr="Nota Adhesiva Blanco - Gráficos vectoriales gratis e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937" y="1423852"/>
            <a:ext cx="8177349" cy="423734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048000" y="3105835"/>
            <a:ext cx="6096000" cy="1200329"/>
          </a:xfrm>
          <a:prstGeom prst="rect">
            <a:avLst/>
          </a:prstGeom>
        </p:spPr>
        <p:txBody>
          <a:bodyPr>
            <a:spAutoFit/>
          </a:bodyPr>
          <a:lstStyle/>
          <a:p>
            <a:pPr algn="ctr"/>
            <a:r>
              <a:rPr lang="es-MX" sz="2400" dirty="0"/>
              <a:t>¿Cuáles son los principales factores que </a:t>
            </a:r>
            <a:r>
              <a:rPr lang="es-MX" sz="2400" dirty="0" smtClean="0"/>
              <a:t>inciden en el </a:t>
            </a:r>
            <a:r>
              <a:rPr lang="es-MX" sz="2400" dirty="0"/>
              <a:t>proceso de </a:t>
            </a:r>
            <a:r>
              <a:rPr lang="es-MX" sz="2400" dirty="0" smtClean="0"/>
              <a:t>escritura de los y las estudiantes?</a:t>
            </a:r>
            <a:endParaRPr lang="es-MX" sz="2400" dirty="0"/>
          </a:p>
        </p:txBody>
      </p:sp>
    </p:spTree>
    <p:extLst>
      <p:ext uri="{BB962C8B-B14F-4D97-AF65-F5344CB8AC3E}">
        <p14:creationId xmlns:p14="http://schemas.microsoft.com/office/powerpoint/2010/main" val="35955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318492" y="598329"/>
            <a:ext cx="1471005" cy="420564"/>
          </a:xfrm>
          <a:prstGeom prst="rect">
            <a:avLst/>
          </a:prstGeom>
          <a:noFill/>
          <a:ln>
            <a:solidFill>
              <a:schemeClr val="tx2">
                <a:lumMod val="25000"/>
              </a:schemeClr>
            </a:solidFill>
          </a:ln>
        </p:spPr>
        <p:txBody>
          <a:bodyPr wrap="square" rtlCol="0">
            <a:spAutoFit/>
          </a:bodyPr>
          <a:lstStyle/>
          <a:p>
            <a:r>
              <a:rPr lang="es-MX" sz="2133" dirty="0"/>
              <a:t>Escritura </a:t>
            </a:r>
          </a:p>
        </p:txBody>
      </p:sp>
      <p:graphicFrame>
        <p:nvGraphicFramePr>
          <p:cNvPr id="6" name="Diagrama 5"/>
          <p:cNvGraphicFramePr/>
          <p:nvPr>
            <p:extLst>
              <p:ext uri="{D42A27DB-BD31-4B8C-83A1-F6EECF244321}">
                <p14:modId xmlns:p14="http://schemas.microsoft.com/office/powerpoint/2010/main" val="3859335489"/>
              </p:ext>
            </p:extLst>
          </p:nvPr>
        </p:nvGraphicFramePr>
        <p:xfrm>
          <a:off x="3525002" y="1018893"/>
          <a:ext cx="8387084" cy="5070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stretch>
            <a:fillRect/>
          </a:stretch>
        </p:blipFill>
        <p:spPr>
          <a:xfrm>
            <a:off x="8344306" y="2328373"/>
            <a:ext cx="2031999" cy="1734273"/>
          </a:xfrm>
          <a:prstGeom prst="rect">
            <a:avLst/>
          </a:prstGeom>
        </p:spPr>
      </p:pic>
      <p:sp>
        <p:nvSpPr>
          <p:cNvPr id="8" name="CuadroTexto 7"/>
          <p:cNvSpPr txBox="1"/>
          <p:nvPr/>
        </p:nvSpPr>
        <p:spPr>
          <a:xfrm>
            <a:off x="8917470" y="3021102"/>
            <a:ext cx="1199537" cy="318100"/>
          </a:xfrm>
          <a:prstGeom prst="rect">
            <a:avLst/>
          </a:prstGeom>
          <a:noFill/>
        </p:spPr>
        <p:txBody>
          <a:bodyPr wrap="square" rtlCol="0">
            <a:spAutoFit/>
          </a:bodyPr>
          <a:lstStyle/>
          <a:p>
            <a:r>
              <a:rPr lang="es-MX" sz="1467" dirty="0"/>
              <a:t>Ortografía</a:t>
            </a:r>
          </a:p>
        </p:txBody>
      </p:sp>
      <p:sp>
        <p:nvSpPr>
          <p:cNvPr id="9" name="Título 1"/>
          <p:cNvSpPr>
            <a:spLocks noGrp="1"/>
          </p:cNvSpPr>
          <p:nvPr>
            <p:ph type="title"/>
          </p:nvPr>
        </p:nvSpPr>
        <p:spPr>
          <a:xfrm>
            <a:off x="497350" y="53379"/>
            <a:ext cx="9235593" cy="1325563"/>
          </a:xfrm>
        </p:spPr>
        <p:txBody>
          <a:bodyPr>
            <a:normAutofit/>
          </a:bodyPr>
          <a:lstStyle/>
          <a:p>
            <a:r>
              <a:rPr lang="es-MX" sz="2667" dirty="0" smtClean="0"/>
              <a:t>Focos en escritura:</a:t>
            </a:r>
            <a:endParaRPr lang="es-MX" sz="2667" dirty="0"/>
          </a:p>
        </p:txBody>
      </p:sp>
      <p:sp>
        <p:nvSpPr>
          <p:cNvPr id="10" name="Rectángulo redondeado 9"/>
          <p:cNvSpPr/>
          <p:nvPr/>
        </p:nvSpPr>
        <p:spPr>
          <a:xfrm>
            <a:off x="1373352" y="2685277"/>
            <a:ext cx="1793765" cy="510233"/>
          </a:xfrm>
          <a:prstGeom prst="roundRect">
            <a:avLst/>
          </a:prstGeom>
          <a:solidFill>
            <a:schemeClr val="accent2">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MX" sz="2400" dirty="0">
                <a:solidFill>
                  <a:schemeClr val="tx1"/>
                </a:solidFill>
              </a:rPr>
              <a:t>Planificación</a:t>
            </a:r>
          </a:p>
        </p:txBody>
      </p:sp>
      <p:sp>
        <p:nvSpPr>
          <p:cNvPr id="12" name="Rectángulo redondeado 11"/>
          <p:cNvSpPr/>
          <p:nvPr/>
        </p:nvSpPr>
        <p:spPr>
          <a:xfrm>
            <a:off x="353779" y="4304924"/>
            <a:ext cx="1478455" cy="510233"/>
          </a:xfrm>
          <a:prstGeom prst="roundRect">
            <a:avLst/>
          </a:prstGeom>
          <a:solidFill>
            <a:schemeClr val="accent4">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MX" sz="2000" dirty="0">
                <a:solidFill>
                  <a:schemeClr val="tx1"/>
                </a:solidFill>
              </a:rPr>
              <a:t>Revisión</a:t>
            </a:r>
          </a:p>
        </p:txBody>
      </p:sp>
      <p:sp>
        <p:nvSpPr>
          <p:cNvPr id="13" name="Rectángulo redondeado 12"/>
          <p:cNvSpPr/>
          <p:nvPr/>
        </p:nvSpPr>
        <p:spPr>
          <a:xfrm>
            <a:off x="2592552" y="4277758"/>
            <a:ext cx="1723696" cy="510233"/>
          </a:xfrm>
          <a:prstGeom prst="roundRect">
            <a:avLst/>
          </a:prstGeom>
          <a:solidFill>
            <a:schemeClr val="accent2">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MX" sz="2000" dirty="0" err="1">
                <a:solidFill>
                  <a:schemeClr val="tx1"/>
                </a:solidFill>
              </a:rPr>
              <a:t>Textualización</a:t>
            </a:r>
            <a:endParaRPr lang="es-MX" sz="2000" dirty="0">
              <a:solidFill>
                <a:schemeClr val="tx1"/>
              </a:solidFill>
            </a:endParaRPr>
          </a:p>
        </p:txBody>
      </p:sp>
      <p:cxnSp>
        <p:nvCxnSpPr>
          <p:cNvPr id="15" name="Conector recto 14"/>
          <p:cNvCxnSpPr/>
          <p:nvPr/>
        </p:nvCxnSpPr>
        <p:spPr>
          <a:xfrm>
            <a:off x="2228193" y="3243606"/>
            <a:ext cx="0" cy="1289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flipV="1">
            <a:off x="1947918" y="4532874"/>
            <a:ext cx="532524" cy="1"/>
          </a:xfrm>
          <a:prstGeom prst="line">
            <a:avLst/>
          </a:prstGeom>
        </p:spPr>
        <p:style>
          <a:lnRef idx="1">
            <a:schemeClr val="accent1"/>
          </a:lnRef>
          <a:fillRef idx="0">
            <a:schemeClr val="accent1"/>
          </a:fillRef>
          <a:effectRef idx="0">
            <a:schemeClr val="accent1"/>
          </a:effectRef>
          <a:fontRef idx="minor">
            <a:schemeClr val="tx1"/>
          </a:fontRef>
        </p:style>
      </p:cxnSp>
      <p:sp>
        <p:nvSpPr>
          <p:cNvPr id="22" name="Elipse 21"/>
          <p:cNvSpPr/>
          <p:nvPr/>
        </p:nvSpPr>
        <p:spPr>
          <a:xfrm>
            <a:off x="49050" y="2153967"/>
            <a:ext cx="4575503" cy="359168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400"/>
          </a:p>
        </p:txBody>
      </p:sp>
      <p:pic>
        <p:nvPicPr>
          <p:cNvPr id="24" name="Imagen 23"/>
          <p:cNvPicPr>
            <a:picLocks noChangeAspect="1"/>
          </p:cNvPicPr>
          <p:nvPr/>
        </p:nvPicPr>
        <p:blipFill>
          <a:blip r:embed="rId8"/>
          <a:stretch>
            <a:fillRect/>
          </a:stretch>
        </p:blipFill>
        <p:spPr>
          <a:xfrm>
            <a:off x="4639270" y="4560039"/>
            <a:ext cx="1414725" cy="1871791"/>
          </a:xfrm>
          <a:prstGeom prst="rect">
            <a:avLst/>
          </a:prstGeom>
        </p:spPr>
      </p:pic>
      <p:sp>
        <p:nvSpPr>
          <p:cNvPr id="2" name="Flecha derecha 1"/>
          <p:cNvSpPr/>
          <p:nvPr/>
        </p:nvSpPr>
        <p:spPr>
          <a:xfrm rot="3257953">
            <a:off x="3216168" y="3195510"/>
            <a:ext cx="585124" cy="671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derecha 17"/>
          <p:cNvSpPr/>
          <p:nvPr/>
        </p:nvSpPr>
        <p:spPr>
          <a:xfrm rot="10553082">
            <a:off x="1892097" y="4944857"/>
            <a:ext cx="585124" cy="671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305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99512" y="441032"/>
            <a:ext cx="7700351" cy="830997"/>
          </a:xfrm>
          <a:prstGeom prst="rect">
            <a:avLst/>
          </a:prstGeom>
          <a:noFill/>
        </p:spPr>
        <p:txBody>
          <a:bodyPr wrap="square" rtlCol="0">
            <a:spAutoFit/>
          </a:bodyPr>
          <a:lstStyle/>
          <a:p>
            <a:pPr algn="ctr"/>
            <a:r>
              <a:rPr lang="es-MX" sz="2400" b="1" dirty="0" smtClean="0"/>
              <a:t>¿Estas oraciones poseen problemas de cohesión o coherencia?</a:t>
            </a:r>
            <a:endParaRPr lang="es-MX" sz="2400" b="1" dirty="0"/>
          </a:p>
        </p:txBody>
      </p:sp>
      <p:sp>
        <p:nvSpPr>
          <p:cNvPr id="5" name="Rectángulo 4"/>
          <p:cNvSpPr/>
          <p:nvPr/>
        </p:nvSpPr>
        <p:spPr>
          <a:xfrm>
            <a:off x="2373858" y="1875067"/>
            <a:ext cx="7241085" cy="461665"/>
          </a:xfrm>
          <a:prstGeom prst="rect">
            <a:avLst/>
          </a:prstGeom>
        </p:spPr>
        <p:txBody>
          <a:bodyPr wrap="none">
            <a:spAutoFit/>
          </a:bodyPr>
          <a:lstStyle/>
          <a:p>
            <a:r>
              <a:rPr lang="es-MX" sz="2400" dirty="0" smtClean="0">
                <a:solidFill>
                  <a:srgbClr val="242020"/>
                </a:solidFill>
                <a:latin typeface="Arial" panose="020B0604020202020204" pitchFamily="34" charset="0"/>
              </a:rPr>
              <a:t>“El </a:t>
            </a:r>
            <a:r>
              <a:rPr lang="es-MX" sz="2400" dirty="0">
                <a:solidFill>
                  <a:srgbClr val="242020"/>
                </a:solidFill>
                <a:latin typeface="Arial" panose="020B0604020202020204" pitchFamily="34" charset="0"/>
              </a:rPr>
              <a:t>agua de la piscina estaba completamente </a:t>
            </a:r>
            <a:r>
              <a:rPr lang="es-MX" sz="2400" dirty="0" smtClean="0">
                <a:solidFill>
                  <a:srgbClr val="242020"/>
                </a:solidFill>
                <a:latin typeface="Arial" panose="020B0604020202020204" pitchFamily="34" charset="0"/>
              </a:rPr>
              <a:t>seca”</a:t>
            </a:r>
            <a:r>
              <a:rPr lang="es-MX" dirty="0" smtClean="0">
                <a:solidFill>
                  <a:srgbClr val="242020"/>
                </a:solidFill>
                <a:latin typeface="Arial" panose="020B0604020202020204" pitchFamily="34" charset="0"/>
              </a:rPr>
              <a:t>.</a:t>
            </a:r>
            <a:endParaRPr lang="es-MX" b="0" i="0" u="none" strike="noStrike" dirty="0">
              <a:solidFill>
                <a:srgbClr val="242020"/>
              </a:solidFill>
              <a:effectLst/>
              <a:latin typeface="Arial" panose="020B0604020202020204" pitchFamily="34" charset="0"/>
            </a:endParaRPr>
          </a:p>
        </p:txBody>
      </p:sp>
      <p:sp>
        <p:nvSpPr>
          <p:cNvPr id="9" name="Rectángulo 8"/>
          <p:cNvSpPr/>
          <p:nvPr/>
        </p:nvSpPr>
        <p:spPr>
          <a:xfrm>
            <a:off x="2063931" y="2868200"/>
            <a:ext cx="9901646" cy="1446550"/>
          </a:xfrm>
          <a:prstGeom prst="rect">
            <a:avLst/>
          </a:prstGeom>
        </p:spPr>
        <p:txBody>
          <a:bodyPr wrap="square">
            <a:spAutoFit/>
          </a:bodyPr>
          <a:lstStyle/>
          <a:p>
            <a:r>
              <a:rPr lang="es-MX" sz="2200" dirty="0" smtClean="0">
                <a:solidFill>
                  <a:srgbClr val="000000"/>
                </a:solidFill>
                <a:latin typeface="ProximaNova"/>
              </a:rPr>
              <a:t>“Un </a:t>
            </a:r>
            <a:r>
              <a:rPr lang="es-MX" sz="2200" dirty="0">
                <a:solidFill>
                  <a:srgbClr val="000000"/>
                </a:solidFill>
                <a:latin typeface="ProximaNova"/>
              </a:rPr>
              <a:t>gato entró a nuestra </a:t>
            </a:r>
            <a:r>
              <a:rPr lang="es-MX" sz="2200" dirty="0" smtClean="0">
                <a:solidFill>
                  <a:srgbClr val="000000"/>
                </a:solidFill>
                <a:latin typeface="ProximaNova"/>
              </a:rPr>
              <a:t>casa </a:t>
            </a:r>
            <a:r>
              <a:rPr lang="es-MX" sz="2200" dirty="0">
                <a:solidFill>
                  <a:srgbClr val="000000"/>
                </a:solidFill>
                <a:latin typeface="ProximaNova"/>
              </a:rPr>
              <a:t>e hizo desmanes en la cocina y en la habitación. </a:t>
            </a:r>
            <a:r>
              <a:rPr lang="es-MX" sz="2200" dirty="0" smtClean="0">
                <a:solidFill>
                  <a:srgbClr val="000000"/>
                </a:solidFill>
                <a:latin typeface="ProximaNova"/>
              </a:rPr>
              <a:t>Sin embargo, </a:t>
            </a:r>
            <a:r>
              <a:rPr lang="es-MX" sz="2200" dirty="0">
                <a:solidFill>
                  <a:srgbClr val="000000"/>
                </a:solidFill>
                <a:latin typeface="ProximaNova"/>
              </a:rPr>
              <a:t>lo primero que hicimos al llegar fue limpiar y acomodar </a:t>
            </a:r>
            <a:r>
              <a:rPr lang="es-MX" sz="2200" dirty="0" smtClean="0">
                <a:solidFill>
                  <a:srgbClr val="000000"/>
                </a:solidFill>
                <a:latin typeface="ProximaNova"/>
              </a:rPr>
              <a:t>todo”.</a:t>
            </a:r>
            <a:r>
              <a:rPr lang="es-MX" sz="2200" dirty="0">
                <a:solidFill>
                  <a:srgbClr val="000000"/>
                </a:solidFill>
                <a:latin typeface="ProximaNova"/>
              </a:rPr>
              <a:t/>
            </a:r>
            <a:br>
              <a:rPr lang="es-MX" sz="2200" dirty="0">
                <a:solidFill>
                  <a:srgbClr val="000000"/>
                </a:solidFill>
                <a:latin typeface="ProximaNova"/>
              </a:rPr>
            </a:br>
            <a:endParaRPr lang="es-MX" sz="2200" dirty="0"/>
          </a:p>
        </p:txBody>
      </p:sp>
      <p:sp>
        <p:nvSpPr>
          <p:cNvPr id="14" name="Rectángulo 13"/>
          <p:cNvSpPr/>
          <p:nvPr/>
        </p:nvSpPr>
        <p:spPr>
          <a:xfrm>
            <a:off x="192659" y="5050717"/>
            <a:ext cx="5541935" cy="923330"/>
          </a:xfrm>
          <a:prstGeom prst="rect">
            <a:avLst/>
          </a:prstGeom>
          <a:ln w="19050">
            <a:solidFill>
              <a:schemeClr val="tx1"/>
            </a:solidFill>
          </a:ln>
        </p:spPr>
        <p:txBody>
          <a:bodyPr wrap="square">
            <a:spAutoFit/>
          </a:bodyPr>
          <a:lstStyle/>
          <a:p>
            <a:pPr algn="ctr"/>
            <a:r>
              <a:rPr lang="es-MX" b="1" dirty="0" smtClean="0">
                <a:solidFill>
                  <a:srgbClr val="181818"/>
                </a:solidFill>
                <a:latin typeface="Open Sans"/>
              </a:rPr>
              <a:t>Coherencia</a:t>
            </a:r>
            <a:r>
              <a:rPr lang="es-MX" dirty="0" smtClean="0">
                <a:solidFill>
                  <a:srgbClr val="181818"/>
                </a:solidFill>
                <a:latin typeface="Open Sans"/>
              </a:rPr>
              <a:t> </a:t>
            </a:r>
          </a:p>
          <a:p>
            <a:pPr algn="ctr"/>
            <a:r>
              <a:rPr lang="es-MX" dirty="0" smtClean="0">
                <a:solidFill>
                  <a:srgbClr val="181818"/>
                </a:solidFill>
                <a:latin typeface="Open Sans"/>
              </a:rPr>
              <a:t>Capacidad de un texto para </a:t>
            </a:r>
            <a:r>
              <a:rPr lang="es-MX" dirty="0">
                <a:solidFill>
                  <a:srgbClr val="181818"/>
                </a:solidFill>
                <a:latin typeface="Open Sans"/>
              </a:rPr>
              <a:t>ser comprendido y </a:t>
            </a:r>
            <a:r>
              <a:rPr lang="es-MX" dirty="0" smtClean="0">
                <a:solidFill>
                  <a:srgbClr val="181818"/>
                </a:solidFill>
                <a:latin typeface="Open Sans"/>
              </a:rPr>
              <a:t>entendido.</a:t>
            </a:r>
            <a:endParaRPr lang="es-MX" dirty="0"/>
          </a:p>
        </p:txBody>
      </p:sp>
      <p:sp>
        <p:nvSpPr>
          <p:cNvPr id="15" name="Rectángulo 14"/>
          <p:cNvSpPr/>
          <p:nvPr/>
        </p:nvSpPr>
        <p:spPr>
          <a:xfrm>
            <a:off x="6109063" y="4846219"/>
            <a:ext cx="5682343" cy="1200329"/>
          </a:xfrm>
          <a:prstGeom prst="rect">
            <a:avLst/>
          </a:prstGeom>
          <a:ln w="12700">
            <a:solidFill>
              <a:schemeClr val="tx1"/>
            </a:solidFill>
          </a:ln>
        </p:spPr>
        <p:txBody>
          <a:bodyPr wrap="square">
            <a:spAutoFit/>
          </a:bodyPr>
          <a:lstStyle/>
          <a:p>
            <a:pPr algn="ctr"/>
            <a:r>
              <a:rPr lang="es-MX" b="1" dirty="0" smtClean="0">
                <a:solidFill>
                  <a:srgbClr val="181818"/>
                </a:solidFill>
                <a:latin typeface="Open Sans"/>
              </a:rPr>
              <a:t>Cohesión</a:t>
            </a:r>
          </a:p>
          <a:p>
            <a:pPr algn="ctr"/>
            <a:r>
              <a:rPr lang="es-MX" dirty="0" smtClean="0">
                <a:solidFill>
                  <a:srgbClr val="181818"/>
                </a:solidFill>
                <a:latin typeface="Open Sans"/>
              </a:rPr>
              <a:t>Mecanismos </a:t>
            </a:r>
            <a:r>
              <a:rPr lang="es-MX" dirty="0">
                <a:solidFill>
                  <a:srgbClr val="181818"/>
                </a:solidFill>
                <a:latin typeface="Open Sans"/>
              </a:rPr>
              <a:t>mediante los cuales las partes de un texto se relacionan entre sí para formar una red coherente.</a:t>
            </a:r>
            <a:endParaRPr lang="es-MX" dirty="0"/>
          </a:p>
        </p:txBody>
      </p:sp>
    </p:spTree>
    <p:extLst>
      <p:ext uri="{BB962C8B-B14F-4D97-AF65-F5344CB8AC3E}">
        <p14:creationId xmlns:p14="http://schemas.microsoft.com/office/powerpoint/2010/main" val="19865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61908" y="565677"/>
            <a:ext cx="5080684" cy="1325563"/>
          </a:xfrm>
        </p:spPr>
        <p:txBody>
          <a:bodyPr>
            <a:noAutofit/>
          </a:bodyPr>
          <a:lstStyle/>
          <a:p>
            <a:pPr algn="ctr"/>
            <a:r>
              <a:rPr lang="es-MX" sz="2800" b="1" dirty="0" smtClean="0"/>
              <a:t>¿Cómo retroalimentar el eje de escritura?</a:t>
            </a:r>
            <a:endParaRPr lang="es-MX" sz="2800" b="1" dirty="0"/>
          </a:p>
        </p:txBody>
      </p:sp>
      <p:pic>
        <p:nvPicPr>
          <p:cNvPr id="4" name="Imagen 3" descr="page13image8997520"/>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61908" cy="7071995"/>
          </a:xfrm>
          <a:prstGeom prst="rect">
            <a:avLst/>
          </a:prstGeom>
          <a:noFill/>
          <a:ln>
            <a:noFill/>
          </a:ln>
        </p:spPr>
      </p:pic>
      <p:pic>
        <p:nvPicPr>
          <p:cNvPr id="5" name="Imagen 4" descr="page14image9187520"/>
          <p:cNvPicPr/>
          <p:nvPr/>
        </p:nvPicPr>
        <p:blipFill rotWithShape="1">
          <a:blip r:embed="rId3">
            <a:extLst>
              <a:ext uri="{28A0092B-C50C-407E-A947-70E740481C1C}">
                <a14:useLocalDpi xmlns:a14="http://schemas.microsoft.com/office/drawing/2010/main" val="0"/>
              </a:ext>
            </a:extLst>
          </a:blip>
          <a:srcRect b="50735"/>
          <a:stretch/>
        </p:blipFill>
        <p:spPr bwMode="auto">
          <a:xfrm>
            <a:off x="6561908" y="1698172"/>
            <a:ext cx="5610860" cy="2403566"/>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6715909" y="4416913"/>
            <a:ext cx="5302857" cy="1498936"/>
          </a:xfrm>
          <a:prstGeom prst="rect">
            <a:avLst/>
          </a:prstGeom>
        </p:spPr>
        <p:txBody>
          <a:bodyPr wrap="square">
            <a:spAutoFit/>
          </a:bodyPr>
          <a:lstStyle/>
          <a:p>
            <a:pPr lvl="0">
              <a:lnSpc>
                <a:spcPct val="107000"/>
              </a:lnSpc>
              <a:spcAft>
                <a:spcPts val="0"/>
              </a:spcAft>
            </a:pPr>
            <a:r>
              <a:rPr lang="es-CL" sz="1600" dirty="0">
                <a:latin typeface="Arial" panose="020B0604020202020204" pitchFamily="34" charset="0"/>
                <a:ea typeface="Calibri" panose="020F0502020204030204" pitchFamily="34" charset="0"/>
                <a:cs typeface="Times New Roman" panose="02020603050405020304" pitchFamily="18" charset="0"/>
              </a:rPr>
              <a:t>De acuerdo a tu comprensión del cómic, ¿hizo bien </a:t>
            </a:r>
            <a:r>
              <a:rPr lang="es-CL" sz="1600" dirty="0" err="1">
                <a:latin typeface="Arial" panose="020B0604020202020204" pitchFamily="34" charset="0"/>
                <a:ea typeface="Calibri" panose="020F0502020204030204" pitchFamily="34" charset="0"/>
                <a:cs typeface="Times New Roman" panose="02020603050405020304" pitchFamily="18" charset="0"/>
              </a:rPr>
              <a:t>Ogú</a:t>
            </a:r>
            <a:r>
              <a:rPr lang="es-CL" sz="1600" dirty="0">
                <a:latin typeface="Arial" panose="020B0604020202020204" pitchFamily="34" charset="0"/>
                <a:ea typeface="Calibri" panose="020F0502020204030204" pitchFamily="34" charset="0"/>
                <a:cs typeface="Times New Roman" panose="02020603050405020304" pitchFamily="18" charset="0"/>
              </a:rPr>
              <a:t> en golpear a Mampato?</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600" dirty="0">
                <a:latin typeface="Arial" panose="020B0604020202020204" pitchFamily="34" charset="0"/>
                <a:ea typeface="Calibri" panose="020F0502020204030204" pitchFamily="34" charset="0"/>
                <a:cs typeface="Times New Roman" panose="02020603050405020304" pitchFamily="18" charset="0"/>
              </a:rPr>
              <a:t>Sí___    No___  ¿por qué?</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600" dirty="0">
                <a:latin typeface="Arial" panose="020B0604020202020204" pitchFamily="34" charset="0"/>
                <a:ea typeface="Calibri" panose="020F0502020204030204" pitchFamily="34" charset="0"/>
                <a:cs typeface="Times New Roman" panose="02020603050405020304" pitchFamily="18" charset="0"/>
              </a:rPr>
              <a:t>Recuerda escribir tu respuesta completa y fundamentar con partes del texto. </a:t>
            </a:r>
            <a:endParaRPr lang="es-MX"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8350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70709" y="199919"/>
            <a:ext cx="7391658" cy="1035736"/>
          </a:xfrm>
        </p:spPr>
        <p:txBody>
          <a:bodyPr>
            <a:noAutofit/>
          </a:bodyPr>
          <a:lstStyle/>
          <a:p>
            <a:pPr algn="ctr"/>
            <a:r>
              <a:rPr lang="es-MX" sz="2800" b="1" dirty="0" smtClean="0"/>
              <a:t>¿Cómo retroalimentar una opinión?</a:t>
            </a:r>
            <a:br>
              <a:rPr lang="es-MX" sz="2800" b="1" dirty="0" smtClean="0"/>
            </a:br>
            <a:r>
              <a:rPr lang="es-MX" sz="2800" b="1" dirty="0" smtClean="0"/>
              <a:t>Eje de escritura</a:t>
            </a:r>
            <a:endParaRPr lang="es-MX" sz="2800" b="1" dirty="0"/>
          </a:p>
        </p:txBody>
      </p:sp>
      <p:sp>
        <p:nvSpPr>
          <p:cNvPr id="5" name="Rectángulo 4"/>
          <p:cNvSpPr/>
          <p:nvPr/>
        </p:nvSpPr>
        <p:spPr>
          <a:xfrm>
            <a:off x="563304" y="1525481"/>
            <a:ext cx="9325279" cy="619272"/>
          </a:xfrm>
          <a:prstGeom prst="rect">
            <a:avLst/>
          </a:prstGeom>
        </p:spPr>
        <p:txBody>
          <a:bodyPr wrap="square">
            <a:spAutoFit/>
          </a:bodyPr>
          <a:lstStyle/>
          <a:p>
            <a:pPr lvl="0">
              <a:lnSpc>
                <a:spcPct val="107000"/>
              </a:lnSpc>
              <a:spcAft>
                <a:spcPts val="0"/>
              </a:spcAft>
            </a:pPr>
            <a:r>
              <a:rPr lang="es-CL" sz="1600" dirty="0">
                <a:latin typeface="Arial" panose="020B0604020202020204" pitchFamily="34" charset="0"/>
                <a:ea typeface="Calibri" panose="020F0502020204030204" pitchFamily="34" charset="0"/>
                <a:cs typeface="Times New Roman" panose="02020603050405020304" pitchFamily="18" charset="0"/>
              </a:rPr>
              <a:t>De acuerdo a tu comprensión del cómic, ¿hizo bien </a:t>
            </a:r>
            <a:r>
              <a:rPr lang="es-CL" sz="1600" dirty="0" err="1">
                <a:latin typeface="Arial" panose="020B0604020202020204" pitchFamily="34" charset="0"/>
                <a:ea typeface="Calibri" panose="020F0502020204030204" pitchFamily="34" charset="0"/>
                <a:cs typeface="Times New Roman" panose="02020603050405020304" pitchFamily="18" charset="0"/>
              </a:rPr>
              <a:t>Ogú</a:t>
            </a:r>
            <a:r>
              <a:rPr lang="es-CL" sz="1600" dirty="0">
                <a:latin typeface="Arial" panose="020B0604020202020204" pitchFamily="34" charset="0"/>
                <a:ea typeface="Calibri" panose="020F0502020204030204" pitchFamily="34" charset="0"/>
                <a:cs typeface="Times New Roman" panose="02020603050405020304" pitchFamily="18" charset="0"/>
              </a:rPr>
              <a:t> en golpear a Mampato</a:t>
            </a:r>
            <a:r>
              <a:rPr lang="es-CL" sz="1600" dirty="0" smtClean="0">
                <a:latin typeface="Arial" panose="020B0604020202020204" pitchFamily="34" charset="0"/>
                <a:ea typeface="Calibri" panose="020F0502020204030204" pitchFamily="34" charset="0"/>
                <a:cs typeface="Times New Roman" panose="02020603050405020304" pitchFamily="18" charset="0"/>
              </a:rPr>
              <a:t>?</a:t>
            </a:r>
            <a:endParaRPr lang="es-MX" sz="16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s-MX" sz="1600" dirty="0" smtClean="0">
                <a:latin typeface="Arial" panose="020B0604020202020204" pitchFamily="34" charset="0"/>
                <a:ea typeface="Calibri" panose="020F0502020204030204" pitchFamily="34" charset="0"/>
                <a:cs typeface="Arial" panose="020B0604020202020204" pitchFamily="34" charset="0"/>
              </a:rPr>
              <a:t>Fundamenta tu respuesta con elementos del texto</a:t>
            </a:r>
            <a:endParaRPr lang="es-MX" sz="1600" dirty="0">
              <a:latin typeface="Arial" panose="020B0604020202020204" pitchFamily="34" charset="0"/>
              <a:ea typeface="Calibri" panose="020F0502020204030204" pitchFamily="34" charset="0"/>
              <a:cs typeface="Arial" panose="020B0604020202020204" pitchFamily="34" charset="0"/>
            </a:endParaRPr>
          </a:p>
        </p:txBody>
      </p:sp>
      <p:sp>
        <p:nvSpPr>
          <p:cNvPr id="6" name="Rectángulo redondeado 5"/>
          <p:cNvSpPr/>
          <p:nvPr/>
        </p:nvSpPr>
        <p:spPr>
          <a:xfrm>
            <a:off x="4467497" y="1525481"/>
            <a:ext cx="3344092" cy="3294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descr="page13image8997520"/>
          <p:cNvPicPr/>
          <p:nvPr/>
        </p:nvPicPr>
        <p:blipFill rotWithShape="1">
          <a:blip r:embed="rId2">
            <a:extLst>
              <a:ext uri="{28A0092B-C50C-407E-A947-70E740481C1C}">
                <a14:useLocalDpi xmlns:a14="http://schemas.microsoft.com/office/drawing/2010/main" val="0"/>
              </a:ext>
            </a:extLst>
          </a:blip>
          <a:srcRect t="74254"/>
          <a:stretch/>
        </p:blipFill>
        <p:spPr bwMode="auto">
          <a:xfrm>
            <a:off x="313509" y="2144752"/>
            <a:ext cx="6811703" cy="2115804"/>
          </a:xfrm>
          <a:prstGeom prst="rect">
            <a:avLst/>
          </a:prstGeom>
          <a:noFill/>
          <a:ln>
            <a:noFill/>
          </a:ln>
        </p:spPr>
      </p:pic>
      <p:pic>
        <p:nvPicPr>
          <p:cNvPr id="8" name="Imagen 7" descr="page14image9187520"/>
          <p:cNvPicPr/>
          <p:nvPr/>
        </p:nvPicPr>
        <p:blipFill rotWithShape="1">
          <a:blip r:embed="rId3">
            <a:extLst>
              <a:ext uri="{28A0092B-C50C-407E-A947-70E740481C1C}">
                <a14:useLocalDpi xmlns:a14="http://schemas.microsoft.com/office/drawing/2010/main" val="0"/>
              </a:ext>
            </a:extLst>
          </a:blip>
          <a:srcRect b="50735"/>
          <a:stretch/>
        </p:blipFill>
        <p:spPr bwMode="auto">
          <a:xfrm>
            <a:off x="313509" y="4260556"/>
            <a:ext cx="6701245" cy="2597444"/>
          </a:xfrm>
          <a:prstGeom prst="rect">
            <a:avLst/>
          </a:prstGeom>
          <a:noFill/>
          <a:ln>
            <a:noFill/>
          </a:ln>
          <a:extLst>
            <a:ext uri="{53640926-AAD7-44D8-BBD7-CCE9431645EC}">
              <a14:shadowObscured xmlns:a14="http://schemas.microsoft.com/office/drawing/2010/main"/>
            </a:ext>
          </a:extLst>
        </p:spPr>
      </p:pic>
      <p:pic>
        <p:nvPicPr>
          <p:cNvPr id="9" name="Picture 4" descr="Paso 1 - GLOB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1456" y="757620"/>
            <a:ext cx="800993" cy="65414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8892316" y="962272"/>
            <a:ext cx="3075562" cy="369332"/>
          </a:xfrm>
          <a:prstGeom prst="rect">
            <a:avLst/>
          </a:prstGeom>
          <a:noFill/>
        </p:spPr>
        <p:txBody>
          <a:bodyPr wrap="square" rtlCol="0">
            <a:spAutoFit/>
          </a:bodyPr>
          <a:lstStyle/>
          <a:p>
            <a:r>
              <a:rPr lang="es-MX" dirty="0" smtClean="0"/>
              <a:t>Comprender la pregunta</a:t>
            </a:r>
            <a:endParaRPr lang="es-MX" dirty="0"/>
          </a:p>
        </p:txBody>
      </p:sp>
      <p:pic>
        <p:nvPicPr>
          <p:cNvPr id="12" name="Picture 2" descr="Paso 2 - GLOB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1456" y="1508625"/>
            <a:ext cx="800993" cy="6529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aso 3 - GLOB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0155" y="2374998"/>
            <a:ext cx="862294" cy="702956"/>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8892316" y="1498422"/>
            <a:ext cx="3086324" cy="646331"/>
          </a:xfrm>
          <a:prstGeom prst="rect">
            <a:avLst/>
          </a:prstGeom>
          <a:noFill/>
        </p:spPr>
        <p:txBody>
          <a:bodyPr wrap="square" rtlCol="0">
            <a:spAutoFit/>
          </a:bodyPr>
          <a:lstStyle/>
          <a:p>
            <a:r>
              <a:rPr lang="es-MX" dirty="0" smtClean="0"/>
              <a:t>Volver al texto a buscar la acción que se solicita opinar. </a:t>
            </a:r>
            <a:endParaRPr lang="es-MX" dirty="0"/>
          </a:p>
        </p:txBody>
      </p:sp>
      <p:sp>
        <p:nvSpPr>
          <p:cNvPr id="16" name="CuadroTexto 15"/>
          <p:cNvSpPr txBox="1"/>
          <p:nvPr/>
        </p:nvSpPr>
        <p:spPr>
          <a:xfrm>
            <a:off x="8782594" y="2432324"/>
            <a:ext cx="3083085" cy="1200329"/>
          </a:xfrm>
          <a:prstGeom prst="rect">
            <a:avLst/>
          </a:prstGeom>
          <a:noFill/>
        </p:spPr>
        <p:txBody>
          <a:bodyPr wrap="square" rtlCol="0">
            <a:spAutoFit/>
          </a:bodyPr>
          <a:lstStyle/>
          <a:p>
            <a:r>
              <a:rPr lang="es-MX" dirty="0" smtClean="0"/>
              <a:t>(Planificar) Reflexionar sobre la acción y formular una opinión para organizar las ideas. </a:t>
            </a:r>
          </a:p>
          <a:p>
            <a:r>
              <a:rPr lang="es-MX" dirty="0" err="1" smtClean="0"/>
              <a:t>Ej</a:t>
            </a:r>
            <a:r>
              <a:rPr lang="es-MX" dirty="0" smtClean="0"/>
              <a:t>: sí, hizo bien/ No, hizo mal. </a:t>
            </a:r>
            <a:endParaRPr lang="es-MX" dirty="0"/>
          </a:p>
        </p:txBody>
      </p:sp>
      <p:sp>
        <p:nvSpPr>
          <p:cNvPr id="17" name="CuadroTexto 16"/>
          <p:cNvSpPr txBox="1"/>
          <p:nvPr/>
        </p:nvSpPr>
        <p:spPr>
          <a:xfrm>
            <a:off x="8691155" y="3829250"/>
            <a:ext cx="3287485" cy="1200329"/>
          </a:xfrm>
          <a:prstGeom prst="rect">
            <a:avLst/>
          </a:prstGeom>
          <a:noFill/>
        </p:spPr>
        <p:txBody>
          <a:bodyPr wrap="square" rtlCol="0">
            <a:spAutoFit/>
          </a:bodyPr>
          <a:lstStyle/>
          <a:p>
            <a:r>
              <a:rPr lang="es-MX" dirty="0" smtClean="0"/>
              <a:t>(</a:t>
            </a:r>
            <a:r>
              <a:rPr lang="es-MX" dirty="0" err="1" smtClean="0"/>
              <a:t>Textualización</a:t>
            </a:r>
            <a:r>
              <a:rPr lang="es-MX" dirty="0" smtClean="0"/>
              <a:t>) Redactar una respuesta completa, fundamentando con elementos del texto. </a:t>
            </a:r>
          </a:p>
        </p:txBody>
      </p:sp>
      <p:pic>
        <p:nvPicPr>
          <p:cNvPr id="19" name="Imagen 18"/>
          <p:cNvPicPr>
            <a:picLocks noChangeAspect="1"/>
          </p:cNvPicPr>
          <p:nvPr/>
        </p:nvPicPr>
        <p:blipFill>
          <a:blip r:embed="rId7"/>
          <a:stretch>
            <a:fillRect/>
          </a:stretch>
        </p:blipFill>
        <p:spPr>
          <a:xfrm>
            <a:off x="7786448" y="3845527"/>
            <a:ext cx="831643" cy="678005"/>
          </a:xfrm>
          <a:prstGeom prst="rect">
            <a:avLst/>
          </a:prstGeom>
        </p:spPr>
      </p:pic>
      <p:pic>
        <p:nvPicPr>
          <p:cNvPr id="21" name="Imagen 20"/>
          <p:cNvPicPr>
            <a:picLocks noChangeAspect="1"/>
          </p:cNvPicPr>
          <p:nvPr/>
        </p:nvPicPr>
        <p:blipFill>
          <a:blip r:embed="rId8"/>
          <a:stretch>
            <a:fillRect/>
          </a:stretch>
        </p:blipFill>
        <p:spPr>
          <a:xfrm>
            <a:off x="7811589" y="5131424"/>
            <a:ext cx="889437" cy="725124"/>
          </a:xfrm>
          <a:prstGeom prst="rect">
            <a:avLst/>
          </a:prstGeom>
        </p:spPr>
      </p:pic>
      <p:sp>
        <p:nvSpPr>
          <p:cNvPr id="22" name="CuadroTexto 21"/>
          <p:cNvSpPr txBox="1"/>
          <p:nvPr/>
        </p:nvSpPr>
        <p:spPr>
          <a:xfrm>
            <a:off x="8768717" y="5194552"/>
            <a:ext cx="3465865" cy="923330"/>
          </a:xfrm>
          <a:prstGeom prst="rect">
            <a:avLst/>
          </a:prstGeom>
          <a:noFill/>
        </p:spPr>
        <p:txBody>
          <a:bodyPr wrap="square" rtlCol="0">
            <a:spAutoFit/>
          </a:bodyPr>
          <a:lstStyle/>
          <a:p>
            <a:r>
              <a:rPr lang="es-MX" dirty="0" smtClean="0"/>
              <a:t>Revisar la respuesta, corrigiendo ortografía, fundamentación, redacción, etc. </a:t>
            </a:r>
          </a:p>
        </p:txBody>
      </p:sp>
      <p:sp>
        <p:nvSpPr>
          <p:cNvPr id="2" name="Rectángulo redondeado 1"/>
          <p:cNvSpPr/>
          <p:nvPr/>
        </p:nvSpPr>
        <p:spPr>
          <a:xfrm>
            <a:off x="2220686" y="4268142"/>
            <a:ext cx="1802674" cy="103955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4491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4" grpId="0"/>
      <p:bldP spid="16" grpId="0"/>
      <p:bldP spid="17" grpId="0"/>
      <p:bldP spid="22"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550182" y="223880"/>
            <a:ext cx="2728058" cy="923330"/>
          </a:xfrm>
          <a:prstGeom prst="rect">
            <a:avLst/>
          </a:prstGeom>
          <a:noFill/>
        </p:spPr>
        <p:txBody>
          <a:bodyPr wrap="square" rtlCol="0">
            <a:spAutoFit/>
          </a:bodyPr>
          <a:lstStyle/>
          <a:p>
            <a:r>
              <a:rPr lang="es-MX" dirty="0" smtClean="0"/>
              <a:t>Redactar una respuesta completa, fundamentando con elementos del texto. </a:t>
            </a:r>
          </a:p>
        </p:txBody>
      </p:sp>
      <p:pic>
        <p:nvPicPr>
          <p:cNvPr id="5" name="Imagen 4"/>
          <p:cNvPicPr>
            <a:picLocks noChangeAspect="1"/>
          </p:cNvPicPr>
          <p:nvPr/>
        </p:nvPicPr>
        <p:blipFill>
          <a:blip r:embed="rId2"/>
          <a:stretch>
            <a:fillRect/>
          </a:stretch>
        </p:blipFill>
        <p:spPr>
          <a:xfrm>
            <a:off x="673483" y="270010"/>
            <a:ext cx="831643" cy="678005"/>
          </a:xfrm>
          <a:prstGeom prst="rect">
            <a:avLst/>
          </a:prstGeom>
        </p:spPr>
      </p:pic>
      <p:sp>
        <p:nvSpPr>
          <p:cNvPr id="6" name="CuadroTexto 5"/>
          <p:cNvSpPr txBox="1"/>
          <p:nvPr/>
        </p:nvSpPr>
        <p:spPr>
          <a:xfrm>
            <a:off x="5418347" y="609013"/>
            <a:ext cx="6773653" cy="523220"/>
          </a:xfrm>
          <a:prstGeom prst="rect">
            <a:avLst/>
          </a:prstGeom>
          <a:solidFill>
            <a:schemeClr val="accent2">
              <a:lumMod val="20000"/>
              <a:lumOff val="80000"/>
            </a:schemeClr>
          </a:solidFill>
        </p:spPr>
        <p:txBody>
          <a:bodyPr wrap="square" rtlCol="0">
            <a:spAutoFit/>
          </a:bodyPr>
          <a:lstStyle/>
          <a:p>
            <a:r>
              <a:rPr lang="es-MX" sz="1400" dirty="0" smtClean="0"/>
              <a:t>Se recomienda </a:t>
            </a:r>
            <a:r>
              <a:rPr lang="es-MX" sz="1400" dirty="0"/>
              <a:t>reflexionar sobre las respuestas más comunes y modelar respuestas posibles para </a:t>
            </a:r>
            <a:r>
              <a:rPr lang="es-MX" sz="1400" dirty="0" smtClean="0"/>
              <a:t>saber cómo hacerlo o cómo mejorarlas. </a:t>
            </a:r>
            <a:endParaRPr lang="es-MX" sz="1400" dirty="0"/>
          </a:p>
        </p:txBody>
      </p:sp>
      <p:sp>
        <p:nvSpPr>
          <p:cNvPr id="7" name="Rectángulo redondeado 6"/>
          <p:cNvSpPr/>
          <p:nvPr/>
        </p:nvSpPr>
        <p:spPr>
          <a:xfrm>
            <a:off x="117565" y="2674005"/>
            <a:ext cx="5983099" cy="848122"/>
          </a:xfrm>
          <a:prstGeom prst="roundRect">
            <a:avLst/>
          </a:prstGeom>
          <a:solidFill>
            <a:srgbClr val="EDEE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Sí</a:t>
            </a:r>
            <a:r>
              <a:rPr lang="es-MX" dirty="0">
                <a:solidFill>
                  <a:schemeClr val="tx1"/>
                </a:solidFill>
              </a:rPr>
              <a:t>, </a:t>
            </a:r>
            <a:r>
              <a:rPr lang="es-MX" dirty="0" err="1">
                <a:solidFill>
                  <a:schemeClr val="accent2">
                    <a:lumMod val="75000"/>
                  </a:schemeClr>
                </a:solidFill>
              </a:rPr>
              <a:t>Ogú</a:t>
            </a:r>
            <a:r>
              <a:rPr lang="es-MX" dirty="0">
                <a:solidFill>
                  <a:schemeClr val="accent2">
                    <a:lumMod val="75000"/>
                  </a:schemeClr>
                </a:solidFill>
              </a:rPr>
              <a:t> hizo bien en golpear a </a:t>
            </a:r>
            <a:r>
              <a:rPr lang="es-MX" dirty="0">
                <a:solidFill>
                  <a:schemeClr val="accent6">
                    <a:lumMod val="75000"/>
                  </a:schemeClr>
                </a:solidFill>
              </a:rPr>
              <a:t>Mampato porque, al ser primitivo, era la única manera de salvarlo del Pterodáctilo. </a:t>
            </a:r>
          </a:p>
        </p:txBody>
      </p:sp>
      <p:sp>
        <p:nvSpPr>
          <p:cNvPr id="8" name="Rectángulo redondeado 7"/>
          <p:cNvSpPr/>
          <p:nvPr/>
        </p:nvSpPr>
        <p:spPr>
          <a:xfrm>
            <a:off x="117565" y="4998946"/>
            <a:ext cx="8321351" cy="1087501"/>
          </a:xfrm>
          <a:prstGeom prst="roundRect">
            <a:avLst/>
          </a:prstGeom>
          <a:solidFill>
            <a:srgbClr val="EDEE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No</a:t>
            </a:r>
            <a:r>
              <a:rPr lang="es-MX" dirty="0">
                <a:solidFill>
                  <a:schemeClr val="tx1"/>
                </a:solidFill>
              </a:rPr>
              <a:t>, </a:t>
            </a:r>
            <a:r>
              <a:rPr lang="es-MX" dirty="0" err="1">
                <a:solidFill>
                  <a:schemeClr val="accent2">
                    <a:lumMod val="50000"/>
                  </a:schemeClr>
                </a:solidFill>
              </a:rPr>
              <a:t>Ogú</a:t>
            </a:r>
            <a:r>
              <a:rPr lang="es-MX" dirty="0">
                <a:solidFill>
                  <a:schemeClr val="accent2">
                    <a:lumMod val="50000"/>
                  </a:schemeClr>
                </a:solidFill>
              </a:rPr>
              <a:t> hizo mal en golpear a Mampato </a:t>
            </a:r>
            <a:r>
              <a:rPr lang="es-MX" dirty="0">
                <a:solidFill>
                  <a:schemeClr val="accent6">
                    <a:lumMod val="75000"/>
                  </a:schemeClr>
                </a:solidFill>
              </a:rPr>
              <a:t>porque pudo hacerle daño, a pesar de que el hombre primitivo no se podía comunicar de otra forma.</a:t>
            </a:r>
          </a:p>
        </p:txBody>
      </p:sp>
      <p:sp>
        <p:nvSpPr>
          <p:cNvPr id="9" name="Rectángulo redondeado 8"/>
          <p:cNvSpPr/>
          <p:nvPr/>
        </p:nvSpPr>
        <p:spPr>
          <a:xfrm>
            <a:off x="156537" y="1792618"/>
            <a:ext cx="3043957" cy="623587"/>
          </a:xfrm>
          <a:prstGeom prst="roundRect">
            <a:avLst/>
          </a:prstGeom>
          <a:solidFill>
            <a:srgbClr val="EDEE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tx1"/>
                </a:solidFill>
              </a:rPr>
              <a:t>Sí, porque lo salvó del ave</a:t>
            </a:r>
            <a:r>
              <a:rPr lang="es-MX" sz="1600" dirty="0">
                <a:solidFill>
                  <a:schemeClr val="tx1"/>
                </a:solidFill>
              </a:rPr>
              <a:t>.</a:t>
            </a:r>
            <a:r>
              <a:rPr lang="es-MX" sz="1051" dirty="0">
                <a:solidFill>
                  <a:schemeClr val="tx1"/>
                </a:solidFill>
              </a:rPr>
              <a:t> </a:t>
            </a:r>
          </a:p>
          <a:p>
            <a:pPr algn="ctr"/>
            <a:endParaRPr lang="es-MX" sz="1351" dirty="0"/>
          </a:p>
        </p:txBody>
      </p:sp>
      <p:sp>
        <p:nvSpPr>
          <p:cNvPr id="10" name="Rectángulo redondeado 9"/>
          <p:cNvSpPr/>
          <p:nvPr/>
        </p:nvSpPr>
        <p:spPr>
          <a:xfrm>
            <a:off x="156537" y="3627802"/>
            <a:ext cx="4121703" cy="43268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No, porque no es bueno pelear. </a:t>
            </a:r>
          </a:p>
          <a:p>
            <a:pPr algn="ctr"/>
            <a:endParaRPr lang="es-MX" sz="1051" dirty="0"/>
          </a:p>
        </p:txBody>
      </p:sp>
      <p:pic>
        <p:nvPicPr>
          <p:cNvPr id="11" name="Picture 2" descr="Icono Visto Bueno Como Herramienta De Comunicación - Communication PNG  Image | Transparent PNG Free Download on See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6807" y="2988365"/>
            <a:ext cx="319738" cy="322078"/>
          </a:xfrm>
          <a:prstGeom prst="rect">
            <a:avLst/>
          </a:prstGeom>
          <a:solidFill>
            <a:schemeClr val="accent5">
              <a:lumMod val="20000"/>
              <a:lumOff val="80000"/>
            </a:schemeClr>
          </a:solidFill>
          <a:extLst/>
        </p:spPr>
      </p:pic>
      <p:pic>
        <p:nvPicPr>
          <p:cNvPr id="12" name="Picture 2" descr="Icono Visto Bueno Como Herramienta De Comunicación - Communication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7133" y="5180040"/>
            <a:ext cx="306977" cy="362656"/>
          </a:xfrm>
          <a:prstGeom prst="rect">
            <a:avLst/>
          </a:prstGeom>
          <a:solidFill>
            <a:schemeClr val="accent5">
              <a:lumMod val="20000"/>
              <a:lumOff val="80000"/>
            </a:schemeClr>
          </a:solidFill>
          <a:extLst/>
        </p:spPr>
      </p:pic>
      <p:sp>
        <p:nvSpPr>
          <p:cNvPr id="13" name="Rectángulo redondeado 12"/>
          <p:cNvSpPr/>
          <p:nvPr/>
        </p:nvSpPr>
        <p:spPr>
          <a:xfrm>
            <a:off x="3727967" y="1616437"/>
            <a:ext cx="2828578" cy="93634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rPr>
              <a:t>Es correcto, sin embargo, </a:t>
            </a:r>
            <a:r>
              <a:rPr lang="es-MX" sz="1200" b="1" dirty="0">
                <a:solidFill>
                  <a:schemeClr val="tx1"/>
                </a:solidFill>
              </a:rPr>
              <a:t>no es una respuesta completa y la fundamentación debería incluir más de una parte del texto. </a:t>
            </a:r>
          </a:p>
        </p:txBody>
      </p:sp>
      <p:sp>
        <p:nvSpPr>
          <p:cNvPr id="14" name="Flecha a la derecha con bandas 13"/>
          <p:cNvSpPr/>
          <p:nvPr/>
        </p:nvSpPr>
        <p:spPr>
          <a:xfrm>
            <a:off x="3372736" y="1972064"/>
            <a:ext cx="216939" cy="196977"/>
          </a:xfrm>
          <a:prstGeom prst="striped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graphicFrame>
        <p:nvGraphicFramePr>
          <p:cNvPr id="15" name="Tabla 14"/>
          <p:cNvGraphicFramePr>
            <a:graphicFrameLocks noGrp="1"/>
          </p:cNvGraphicFramePr>
          <p:nvPr>
            <p:extLst/>
          </p:nvPr>
        </p:nvGraphicFramePr>
        <p:xfrm>
          <a:off x="6694837" y="1291961"/>
          <a:ext cx="5507990" cy="3136583"/>
        </p:xfrm>
        <a:graphic>
          <a:graphicData uri="http://schemas.openxmlformats.org/drawingml/2006/table">
            <a:tbl>
              <a:tblPr firstRow="1" firstCol="1" bandRow="1">
                <a:tableStyleId>{5C22544A-7EE6-4342-B048-85BDC9FD1C3A}</a:tableStyleId>
              </a:tblPr>
              <a:tblGrid>
                <a:gridCol w="945515">
                  <a:extLst>
                    <a:ext uri="{9D8B030D-6E8A-4147-A177-3AD203B41FA5}">
                      <a16:colId xmlns:a16="http://schemas.microsoft.com/office/drawing/2014/main" val="2398607704"/>
                    </a:ext>
                  </a:extLst>
                </a:gridCol>
                <a:gridCol w="1537335">
                  <a:extLst>
                    <a:ext uri="{9D8B030D-6E8A-4147-A177-3AD203B41FA5}">
                      <a16:colId xmlns:a16="http://schemas.microsoft.com/office/drawing/2014/main" val="3627974058"/>
                    </a:ext>
                  </a:extLst>
                </a:gridCol>
                <a:gridCol w="1429385">
                  <a:extLst>
                    <a:ext uri="{9D8B030D-6E8A-4147-A177-3AD203B41FA5}">
                      <a16:colId xmlns:a16="http://schemas.microsoft.com/office/drawing/2014/main" val="3045661555"/>
                    </a:ext>
                  </a:extLst>
                </a:gridCol>
                <a:gridCol w="1595755">
                  <a:extLst>
                    <a:ext uri="{9D8B030D-6E8A-4147-A177-3AD203B41FA5}">
                      <a16:colId xmlns:a16="http://schemas.microsoft.com/office/drawing/2014/main" val="2331808263"/>
                    </a:ext>
                  </a:extLst>
                </a:gridCol>
              </a:tblGrid>
              <a:tr h="132080">
                <a:tc>
                  <a:txBody>
                    <a:bodyPr/>
                    <a:lstStyle/>
                    <a:p>
                      <a:pPr algn="l">
                        <a:lnSpc>
                          <a:spcPct val="107000"/>
                        </a:lnSpc>
                        <a:spcAft>
                          <a:spcPts val="0"/>
                        </a:spcAft>
                      </a:pPr>
                      <a:r>
                        <a:rPr lang="es-MX" sz="1100" dirty="0">
                          <a:effectLst/>
                        </a:rPr>
                        <a:t>Indicadores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0"/>
                        </a:spcAft>
                      </a:pPr>
                      <a:r>
                        <a:rPr lang="es-MX" sz="1100" dirty="0">
                          <a:effectLst/>
                        </a:rPr>
                        <a:t>Adecuado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a:effectLst/>
                        </a:rPr>
                        <a:t>Elemental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a:effectLst/>
                        </a:rPr>
                        <a:t>Insuficiente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51576272"/>
                  </a:ext>
                </a:extLst>
              </a:tr>
              <a:tr h="953770">
                <a:tc>
                  <a:txBody>
                    <a:bodyPr/>
                    <a:lstStyle/>
                    <a:p>
                      <a:pPr algn="l">
                        <a:lnSpc>
                          <a:spcPct val="107000"/>
                        </a:lnSpc>
                        <a:spcAft>
                          <a:spcPts val="0"/>
                        </a:spcAft>
                      </a:pPr>
                      <a:r>
                        <a:rPr lang="es-MX" sz="1100">
                          <a:effectLst/>
                        </a:rPr>
                        <a:t>Tópico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0"/>
                        </a:spcAft>
                      </a:pPr>
                      <a:r>
                        <a:rPr lang="es-MX" sz="1100" dirty="0">
                          <a:effectLst/>
                        </a:rPr>
                        <a:t>Opina sobre el actuar del personaje, fundamentado con información del texto.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dirty="0">
                          <a:effectLst/>
                        </a:rPr>
                        <a:t>Opina sobre el actuar del personaje, pero solo fundamenta con ideas personales.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a:effectLst/>
                        </a:rPr>
                        <a:t>Plantea una opinión poco clara y no tiene total relación con la pregunta.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35931887"/>
                  </a:ext>
                </a:extLst>
              </a:tr>
              <a:tr h="927100">
                <a:tc>
                  <a:txBody>
                    <a:bodyPr/>
                    <a:lstStyle/>
                    <a:p>
                      <a:pPr algn="l">
                        <a:lnSpc>
                          <a:spcPct val="107000"/>
                        </a:lnSpc>
                        <a:spcAft>
                          <a:spcPts val="0"/>
                        </a:spcAft>
                      </a:pPr>
                      <a:r>
                        <a:rPr lang="es-MX" sz="1100" dirty="0">
                          <a:effectLst/>
                        </a:rPr>
                        <a:t>Cohesión y coherencia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0"/>
                        </a:spcAft>
                      </a:pPr>
                      <a:r>
                        <a:rPr lang="es-MX" sz="1100" dirty="0">
                          <a:effectLst/>
                        </a:rPr>
                        <a:t>Une las ideas, sin repetir palabras ni conceptos.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a:effectLst/>
                        </a:rPr>
                        <a:t>Produce algunas redundancias en la redacción, sin embargo, se comprende la idea planteada.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a:effectLst/>
                        </a:rPr>
                        <a:t>Produce muchas redundancias en su redacción, lo cual dificulta la comprensión del texto.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86060781"/>
                  </a:ext>
                </a:extLst>
              </a:tr>
              <a:tr h="927100">
                <a:tc>
                  <a:txBody>
                    <a:bodyPr/>
                    <a:lstStyle/>
                    <a:p>
                      <a:pPr algn="l">
                        <a:lnSpc>
                          <a:spcPct val="107000"/>
                        </a:lnSpc>
                        <a:spcAft>
                          <a:spcPts val="0"/>
                        </a:spcAft>
                      </a:pPr>
                      <a:r>
                        <a:rPr lang="es-MX" sz="1100" dirty="0">
                          <a:effectLst/>
                        </a:rPr>
                        <a:t>Ortografía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0"/>
                        </a:spcAft>
                      </a:pPr>
                      <a:r>
                        <a:rPr lang="es-MX" sz="1100" dirty="0">
                          <a:effectLst/>
                        </a:rPr>
                        <a:t>Respeta las normas ortográficas.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a:effectLst/>
                        </a:rPr>
                        <a:t>Comete no más de tres faltas ortográficas.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MX" sz="1100" dirty="0">
                          <a:effectLst/>
                        </a:rPr>
                        <a:t>Comete más de tres faltas ortográficas.  </a:t>
                      </a:r>
                    </a:p>
                    <a:p>
                      <a:pPr algn="just">
                        <a:lnSpc>
                          <a:spcPct val="107000"/>
                        </a:lnSpc>
                        <a:spcAft>
                          <a:spcPts val="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43304963"/>
                  </a:ext>
                </a:extLst>
              </a:tr>
            </a:tbl>
          </a:graphicData>
        </a:graphic>
      </p:graphicFrame>
      <p:sp>
        <p:nvSpPr>
          <p:cNvPr id="16" name="Rectángulo redondeado 15"/>
          <p:cNvSpPr/>
          <p:nvPr/>
        </p:nvSpPr>
        <p:spPr>
          <a:xfrm>
            <a:off x="8982327" y="4428544"/>
            <a:ext cx="3061063" cy="1657903"/>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solidFill>
                  <a:schemeClr val="tx1"/>
                </a:solidFill>
              </a:rPr>
              <a:t>Si se solicita transformar este texto a cuento, es muy importante la planificación  y revisión de la producción, por parte de los y las estudiantes. </a:t>
            </a:r>
            <a:endParaRPr lang="es-MX" sz="1600" dirty="0">
              <a:solidFill>
                <a:schemeClr val="tx1"/>
              </a:solidFill>
            </a:endParaRPr>
          </a:p>
        </p:txBody>
      </p:sp>
      <p:sp>
        <p:nvSpPr>
          <p:cNvPr id="17" name="Rectángulo redondeado 16"/>
          <p:cNvSpPr/>
          <p:nvPr/>
        </p:nvSpPr>
        <p:spPr>
          <a:xfrm>
            <a:off x="117565" y="6308946"/>
            <a:ext cx="7791437" cy="410644"/>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No olvidar incentivar a los estudiantes a revisar su escritura y autocorregirse. </a:t>
            </a:r>
            <a:endParaRPr lang="es-MX" dirty="0">
              <a:solidFill>
                <a:schemeClr val="tx1"/>
              </a:solidFill>
            </a:endParaRPr>
          </a:p>
        </p:txBody>
      </p:sp>
      <p:sp>
        <p:nvSpPr>
          <p:cNvPr id="18" name="Rectángulo redondeado 17"/>
          <p:cNvSpPr/>
          <p:nvPr/>
        </p:nvSpPr>
        <p:spPr>
          <a:xfrm>
            <a:off x="156537" y="4192539"/>
            <a:ext cx="4885726" cy="6490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No, </a:t>
            </a:r>
            <a:r>
              <a:rPr lang="es-MX" dirty="0" smtClean="0">
                <a:solidFill>
                  <a:schemeClr val="tx1"/>
                </a:solidFill>
              </a:rPr>
              <a:t>porque </a:t>
            </a:r>
            <a:r>
              <a:rPr lang="es-MX" dirty="0" smtClean="0">
                <a:solidFill>
                  <a:schemeClr val="accent6">
                    <a:lumMod val="75000"/>
                  </a:schemeClr>
                </a:solidFill>
              </a:rPr>
              <a:t>Mampato </a:t>
            </a:r>
            <a:r>
              <a:rPr lang="es-MX" dirty="0" smtClean="0">
                <a:solidFill>
                  <a:schemeClr val="tx1"/>
                </a:solidFill>
              </a:rPr>
              <a:t>fue amistoso y </a:t>
            </a:r>
            <a:r>
              <a:rPr lang="es-MX" dirty="0" err="1" smtClean="0">
                <a:solidFill>
                  <a:schemeClr val="tx1"/>
                </a:solidFill>
              </a:rPr>
              <a:t>Ogú</a:t>
            </a:r>
            <a:r>
              <a:rPr lang="es-MX" dirty="0" smtClean="0">
                <a:solidFill>
                  <a:schemeClr val="tx1"/>
                </a:solidFill>
              </a:rPr>
              <a:t> fue agresivo con </a:t>
            </a:r>
            <a:r>
              <a:rPr lang="es-MX" dirty="0" smtClean="0">
                <a:solidFill>
                  <a:schemeClr val="accent6">
                    <a:lumMod val="75000"/>
                  </a:schemeClr>
                </a:solidFill>
              </a:rPr>
              <a:t>Mampato</a:t>
            </a:r>
            <a:r>
              <a:rPr lang="es-MX" dirty="0" smtClean="0">
                <a:solidFill>
                  <a:schemeClr val="tx1"/>
                </a:solidFill>
              </a:rPr>
              <a:t>. </a:t>
            </a:r>
            <a:endParaRPr lang="es-MX" dirty="0">
              <a:solidFill>
                <a:schemeClr val="tx1"/>
              </a:solidFill>
            </a:endParaRPr>
          </a:p>
          <a:p>
            <a:pPr algn="ctr"/>
            <a:endParaRPr lang="es-MX" sz="1051" dirty="0"/>
          </a:p>
        </p:txBody>
      </p:sp>
      <p:sp>
        <p:nvSpPr>
          <p:cNvPr id="19" name="CuadroTexto 18"/>
          <p:cNvSpPr txBox="1"/>
          <p:nvPr/>
        </p:nvSpPr>
        <p:spPr>
          <a:xfrm>
            <a:off x="5354084" y="4192539"/>
            <a:ext cx="1271607" cy="738664"/>
          </a:xfrm>
          <a:prstGeom prst="rect">
            <a:avLst/>
          </a:prstGeom>
          <a:noFill/>
        </p:spPr>
        <p:txBody>
          <a:bodyPr wrap="square" rtlCol="0">
            <a:spAutoFit/>
          </a:bodyPr>
          <a:lstStyle/>
          <a:p>
            <a:r>
              <a:rPr lang="es-MX" sz="1400" dirty="0" smtClean="0"/>
              <a:t>Evitar repeticiones/ correferencia</a:t>
            </a:r>
            <a:endParaRPr lang="es-MX" sz="1400" dirty="0"/>
          </a:p>
        </p:txBody>
      </p:sp>
      <p:sp>
        <p:nvSpPr>
          <p:cNvPr id="20" name="Flecha derecha 19"/>
          <p:cNvSpPr/>
          <p:nvPr/>
        </p:nvSpPr>
        <p:spPr>
          <a:xfrm>
            <a:off x="5142256" y="4428544"/>
            <a:ext cx="211828" cy="109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Multiplicar 20"/>
          <p:cNvSpPr/>
          <p:nvPr/>
        </p:nvSpPr>
        <p:spPr>
          <a:xfrm>
            <a:off x="3938606" y="3690476"/>
            <a:ext cx="339634" cy="31718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Multiplicar 21"/>
          <p:cNvSpPr/>
          <p:nvPr/>
        </p:nvSpPr>
        <p:spPr>
          <a:xfrm>
            <a:off x="4752626" y="4489303"/>
            <a:ext cx="339634" cy="31718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p:cNvSpPr/>
          <p:nvPr/>
        </p:nvSpPr>
        <p:spPr>
          <a:xfrm>
            <a:off x="1358537" y="1792618"/>
            <a:ext cx="319978" cy="3764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CuadroTexto 23"/>
          <p:cNvSpPr txBox="1"/>
          <p:nvPr/>
        </p:nvSpPr>
        <p:spPr>
          <a:xfrm>
            <a:off x="1357075" y="1408894"/>
            <a:ext cx="1162594" cy="338554"/>
          </a:xfrm>
          <a:prstGeom prst="rect">
            <a:avLst/>
          </a:prstGeom>
          <a:noFill/>
        </p:spPr>
        <p:txBody>
          <a:bodyPr wrap="square" rtlCol="0">
            <a:spAutoFit/>
          </a:bodyPr>
          <a:lstStyle/>
          <a:p>
            <a:r>
              <a:rPr lang="es-MX" sz="1600" dirty="0" smtClean="0"/>
              <a:t>¿Quién?</a:t>
            </a:r>
            <a:endParaRPr lang="es-MX" sz="1600" dirty="0"/>
          </a:p>
        </p:txBody>
      </p:sp>
      <p:sp>
        <p:nvSpPr>
          <p:cNvPr id="25" name="CuadroTexto 24"/>
          <p:cNvSpPr txBox="1"/>
          <p:nvPr/>
        </p:nvSpPr>
        <p:spPr>
          <a:xfrm>
            <a:off x="4416532" y="3664822"/>
            <a:ext cx="2140013" cy="307777"/>
          </a:xfrm>
          <a:prstGeom prst="rect">
            <a:avLst/>
          </a:prstGeom>
          <a:noFill/>
        </p:spPr>
        <p:txBody>
          <a:bodyPr wrap="square" rtlCol="0">
            <a:spAutoFit/>
          </a:bodyPr>
          <a:lstStyle/>
          <a:p>
            <a:r>
              <a:rPr lang="es-MX" sz="1400" dirty="0" smtClean="0"/>
              <a:t>No justifica con el texto</a:t>
            </a:r>
            <a:endParaRPr lang="es-MX" sz="1400" dirty="0"/>
          </a:p>
        </p:txBody>
      </p:sp>
    </p:spTree>
    <p:extLst>
      <p:ext uri="{BB962C8B-B14F-4D97-AF65-F5344CB8AC3E}">
        <p14:creationId xmlns:p14="http://schemas.microsoft.com/office/powerpoint/2010/main" val="184081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
                                            <p:txEl>
                                              <p:pRg st="0" end="0"/>
                                            </p:txEl>
                                          </p:spTgt>
                                        </p:tgtEl>
                                        <p:attrNameLst>
                                          <p:attrName>style.visibility</p:attrName>
                                        </p:attrNameLst>
                                      </p:cBhvr>
                                      <p:to>
                                        <p:strVal val="visible"/>
                                      </p:to>
                                    </p:set>
                                    <p:animEffect transition="in" filter="fade">
                                      <p:cBhvr>
                                        <p:cTn id="74" dur="500"/>
                                        <p:tgtEl>
                                          <p:spTgt spid="8">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animBg="1"/>
      <p:bldP spid="14" grpId="0" animBg="1"/>
      <p:bldP spid="16" grpId="0" animBg="1"/>
      <p:bldP spid="17" grpId="0" animBg="1"/>
      <p:bldP spid="18" grpId="0" animBg="1"/>
      <p:bldP spid="19" grpId="0"/>
      <p:bldP spid="20" grpId="0" animBg="1"/>
      <p:bldP spid="21" grpId="0" animBg="1"/>
      <p:bldP spid="22" grpId="0" animBg="1"/>
      <p:bldP spid="23" grpId="0" animBg="1"/>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8548" t="20268" r="28482" b="67946"/>
          <a:stretch/>
        </p:blipFill>
        <p:spPr>
          <a:xfrm>
            <a:off x="1756987" y="1422189"/>
            <a:ext cx="7109908" cy="1020567"/>
          </a:xfrm>
          <a:prstGeom prst="rect">
            <a:avLst/>
          </a:prstGeom>
        </p:spPr>
      </p:pic>
      <p:pic>
        <p:nvPicPr>
          <p:cNvPr id="5" name="Imagen 4"/>
          <p:cNvPicPr>
            <a:picLocks noChangeAspect="1"/>
          </p:cNvPicPr>
          <p:nvPr/>
        </p:nvPicPr>
        <p:blipFill rotWithShape="1">
          <a:blip r:embed="rId2"/>
          <a:srcRect l="30958" t="30983" r="37216" b="64910"/>
          <a:stretch/>
        </p:blipFill>
        <p:spPr>
          <a:xfrm>
            <a:off x="1884832" y="2497251"/>
            <a:ext cx="5547720" cy="402515"/>
          </a:xfrm>
          <a:prstGeom prst="rect">
            <a:avLst/>
          </a:prstGeom>
        </p:spPr>
      </p:pic>
      <p:pic>
        <p:nvPicPr>
          <p:cNvPr id="6" name="Imagen 5"/>
          <p:cNvPicPr>
            <a:picLocks noChangeAspect="1"/>
          </p:cNvPicPr>
          <p:nvPr/>
        </p:nvPicPr>
        <p:blipFill rotWithShape="1">
          <a:blip r:embed="rId2"/>
          <a:srcRect l="29853" t="35446" r="31895" b="60804"/>
          <a:stretch/>
        </p:blipFill>
        <p:spPr>
          <a:xfrm>
            <a:off x="1884833" y="3056158"/>
            <a:ext cx="7109908" cy="391887"/>
          </a:xfrm>
          <a:prstGeom prst="rect">
            <a:avLst/>
          </a:prstGeom>
        </p:spPr>
      </p:pic>
      <p:pic>
        <p:nvPicPr>
          <p:cNvPr id="7" name="Imagen 6"/>
          <p:cNvPicPr>
            <a:picLocks noChangeAspect="1"/>
          </p:cNvPicPr>
          <p:nvPr/>
        </p:nvPicPr>
        <p:blipFill rotWithShape="1">
          <a:blip r:embed="rId2"/>
          <a:srcRect l="30155" t="38482" r="28481" b="54732"/>
          <a:stretch/>
        </p:blipFill>
        <p:spPr>
          <a:xfrm>
            <a:off x="1761697" y="3604435"/>
            <a:ext cx="7233043" cy="626160"/>
          </a:xfrm>
          <a:prstGeom prst="rect">
            <a:avLst/>
          </a:prstGeom>
        </p:spPr>
      </p:pic>
      <p:sp>
        <p:nvSpPr>
          <p:cNvPr id="8" name="Rectángulo redondeado 7"/>
          <p:cNvSpPr/>
          <p:nvPr/>
        </p:nvSpPr>
        <p:spPr>
          <a:xfrm>
            <a:off x="4023360" y="1850769"/>
            <a:ext cx="914400" cy="2481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sp>
        <p:nvSpPr>
          <p:cNvPr id="9" name="Rectángulo redondeado 8"/>
          <p:cNvSpPr/>
          <p:nvPr/>
        </p:nvSpPr>
        <p:spPr>
          <a:xfrm>
            <a:off x="2926081" y="3043094"/>
            <a:ext cx="927463" cy="2873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pic>
        <p:nvPicPr>
          <p:cNvPr id="10" name="Imagen 9"/>
          <p:cNvPicPr>
            <a:picLocks noChangeAspect="1"/>
          </p:cNvPicPr>
          <p:nvPr/>
        </p:nvPicPr>
        <p:blipFill rotWithShape="1">
          <a:blip r:embed="rId3"/>
          <a:srcRect l="28950" t="45446" r="39224" b="50983"/>
          <a:stretch/>
        </p:blipFill>
        <p:spPr>
          <a:xfrm>
            <a:off x="1791502" y="4318467"/>
            <a:ext cx="6292517" cy="347381"/>
          </a:xfrm>
          <a:prstGeom prst="rect">
            <a:avLst/>
          </a:prstGeom>
        </p:spPr>
      </p:pic>
      <p:pic>
        <p:nvPicPr>
          <p:cNvPr id="11" name="Imagen 10"/>
          <p:cNvPicPr>
            <a:picLocks noChangeAspect="1"/>
          </p:cNvPicPr>
          <p:nvPr/>
        </p:nvPicPr>
        <p:blipFill rotWithShape="1">
          <a:blip r:embed="rId3"/>
          <a:srcRect l="30155" t="49375" r="28481" b="45268"/>
          <a:stretch/>
        </p:blipFill>
        <p:spPr>
          <a:xfrm>
            <a:off x="1884832" y="4880331"/>
            <a:ext cx="6854219" cy="544296"/>
          </a:xfrm>
          <a:prstGeom prst="rect">
            <a:avLst/>
          </a:prstGeom>
        </p:spPr>
      </p:pic>
      <p:sp>
        <p:nvSpPr>
          <p:cNvPr id="12" name="Rectángulo redondeado 11"/>
          <p:cNvSpPr/>
          <p:nvPr/>
        </p:nvSpPr>
        <p:spPr>
          <a:xfrm>
            <a:off x="4410603" y="4342013"/>
            <a:ext cx="1154175" cy="3007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sp>
        <p:nvSpPr>
          <p:cNvPr id="13" name="Título 1"/>
          <p:cNvSpPr txBox="1">
            <a:spLocks/>
          </p:cNvSpPr>
          <p:nvPr/>
        </p:nvSpPr>
        <p:spPr>
          <a:xfrm>
            <a:off x="-82968" y="401490"/>
            <a:ext cx="3505397" cy="727949"/>
          </a:xfrm>
          <a:prstGeom prst="rect">
            <a:avLst/>
          </a:prstGeom>
          <a:noFill/>
          <a:ln>
            <a:noFill/>
          </a:ln>
        </p:spPr>
        <p:txBody>
          <a:bodyPr spcFirstLastPara="1" vert="horz" wrap="square" lIns="121920" tIns="60960" rIns="121920" bIns="60960" rtlCol="0" anchor="b" anchorCtr="1">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lang="en-GB" sz="3400" b="1" i="0" u="none" strike="noStrike" cap="none" dirty="0">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r>
              <a:rPr lang="es-MX" sz="2000" dirty="0"/>
              <a:t>Ejemplo de orientaciones pedagógicas- escritura</a:t>
            </a:r>
          </a:p>
        </p:txBody>
      </p:sp>
      <p:sp>
        <p:nvSpPr>
          <p:cNvPr id="14" name="Rectángulo redondeado 13"/>
          <p:cNvSpPr/>
          <p:nvPr/>
        </p:nvSpPr>
        <p:spPr>
          <a:xfrm>
            <a:off x="3541155" y="506499"/>
            <a:ext cx="7357492" cy="10693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rPr>
              <a:t>Te invitamos a relatar por escrito una experiencia en la que hayas ayudado a alguien que lo necesitara. Para hacerlo, aplicaremos la siguiente estrategia paso a paso:</a:t>
            </a:r>
          </a:p>
        </p:txBody>
      </p:sp>
      <p:sp>
        <p:nvSpPr>
          <p:cNvPr id="15" name="Elipse 14"/>
          <p:cNvSpPr/>
          <p:nvPr/>
        </p:nvSpPr>
        <p:spPr>
          <a:xfrm>
            <a:off x="8994740" y="5367778"/>
            <a:ext cx="3197260" cy="78830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Modelamiento</a:t>
            </a:r>
          </a:p>
        </p:txBody>
      </p:sp>
    </p:spTree>
    <p:extLst>
      <p:ext uri="{BB962C8B-B14F-4D97-AF65-F5344CB8AC3E}">
        <p14:creationId xmlns:p14="http://schemas.microsoft.com/office/powerpoint/2010/main" val="5085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2393</TotalTime>
  <Words>1417</Words>
  <Application>Microsoft Office PowerPoint</Application>
  <PresentationFormat>Panorámica</PresentationFormat>
  <Paragraphs>117</Paragraphs>
  <Slides>17</Slides>
  <Notes>1</Notes>
  <HiddenSlides>0</HiddenSlides>
  <MMClips>1</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17</vt:i4>
      </vt:variant>
    </vt:vector>
  </HeadingPairs>
  <TitlesOfParts>
    <vt:vector size="32" baseType="lpstr">
      <vt:lpstr>Abadi</vt:lpstr>
      <vt:lpstr>Amatic SC</vt:lpstr>
      <vt:lpstr>Arial</vt:lpstr>
      <vt:lpstr>Bahnschrift Light</vt:lpstr>
      <vt:lpstr>Bierstadt</vt:lpstr>
      <vt:lpstr>Calibri</vt:lpstr>
      <vt:lpstr>Calibri Light</vt:lpstr>
      <vt:lpstr>Century</vt:lpstr>
      <vt:lpstr>Century Gothic</vt:lpstr>
      <vt:lpstr>CharterITC</vt:lpstr>
      <vt:lpstr>Open Sans</vt:lpstr>
      <vt:lpstr>ProximaNova</vt:lpstr>
      <vt:lpstr>Times New Roman</vt:lpstr>
      <vt:lpstr>Wingdings</vt:lpstr>
      <vt:lpstr>Tema de Office</vt:lpstr>
      <vt:lpstr>Proceso de escritura en el aula  </vt:lpstr>
      <vt:lpstr>Objetivos</vt:lpstr>
      <vt:lpstr>Presentación de PowerPoint</vt:lpstr>
      <vt:lpstr>Focos en escritura:</vt:lpstr>
      <vt:lpstr>Presentación de PowerPoint</vt:lpstr>
      <vt:lpstr>¿Cómo retroalimentar el eje de escritura?</vt:lpstr>
      <vt:lpstr>¿Cómo retroalimentar una opinión? Eje de escritura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Conectores</vt:lpstr>
      <vt:lpstr>Conectores</vt:lpstr>
      <vt:lpstr>En conclusión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Andrés Clavo Espinoza (felipe.clavo)</dc:creator>
  <cp:lastModifiedBy>Karina Valdebenito Leiva</cp:lastModifiedBy>
  <cp:revision>65</cp:revision>
  <dcterms:created xsi:type="dcterms:W3CDTF">2021-01-07T02:46:17Z</dcterms:created>
  <dcterms:modified xsi:type="dcterms:W3CDTF">2023-09-04T16:38:15Z</dcterms:modified>
</cp:coreProperties>
</file>