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54"/>
  </p:notesMasterIdLst>
  <p:sldIdLst>
    <p:sldId id="470" r:id="rId2"/>
    <p:sldId id="433" r:id="rId3"/>
    <p:sldId id="512" r:id="rId4"/>
    <p:sldId id="479" r:id="rId5"/>
    <p:sldId id="514" r:id="rId6"/>
    <p:sldId id="478" r:id="rId7"/>
    <p:sldId id="481" r:id="rId8"/>
    <p:sldId id="484" r:id="rId9"/>
    <p:sldId id="485" r:id="rId10"/>
    <p:sldId id="486" r:id="rId11"/>
    <p:sldId id="487" r:id="rId12"/>
    <p:sldId id="482" r:id="rId13"/>
    <p:sldId id="488" r:id="rId14"/>
    <p:sldId id="489" r:id="rId15"/>
    <p:sldId id="490" r:id="rId16"/>
    <p:sldId id="491" r:id="rId17"/>
    <p:sldId id="492" r:id="rId18"/>
    <p:sldId id="493" r:id="rId19"/>
    <p:sldId id="494" r:id="rId20"/>
    <p:sldId id="495" r:id="rId21"/>
    <p:sldId id="497" r:id="rId22"/>
    <p:sldId id="498" r:id="rId23"/>
    <p:sldId id="500" r:id="rId24"/>
    <p:sldId id="502" r:id="rId25"/>
    <p:sldId id="505" r:id="rId26"/>
    <p:sldId id="504" r:id="rId27"/>
    <p:sldId id="378" r:id="rId28"/>
    <p:sldId id="379" r:id="rId29"/>
    <p:sldId id="380" r:id="rId30"/>
    <p:sldId id="381" r:id="rId31"/>
    <p:sldId id="382" r:id="rId32"/>
    <p:sldId id="506" r:id="rId33"/>
    <p:sldId id="508" r:id="rId34"/>
    <p:sldId id="509" r:id="rId35"/>
    <p:sldId id="517" r:id="rId36"/>
    <p:sldId id="438" r:id="rId37"/>
    <p:sldId id="424" r:id="rId38"/>
    <p:sldId id="511" r:id="rId39"/>
    <p:sldId id="430" r:id="rId40"/>
    <p:sldId id="458" r:id="rId41"/>
    <p:sldId id="513" r:id="rId42"/>
    <p:sldId id="516" r:id="rId43"/>
    <p:sldId id="361" r:id="rId44"/>
    <p:sldId id="416" r:id="rId45"/>
    <p:sldId id="431" r:id="rId46"/>
    <p:sldId id="395" r:id="rId47"/>
    <p:sldId id="432" r:id="rId48"/>
    <p:sldId id="343" r:id="rId49"/>
    <p:sldId id="344" r:id="rId50"/>
    <p:sldId id="345" r:id="rId51"/>
    <p:sldId id="463" r:id="rId52"/>
    <p:sldId id="362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BF91"/>
    <a:srgbClr val="2C9DEB"/>
    <a:srgbClr val="2B8ED1"/>
    <a:srgbClr val="186EC2"/>
    <a:srgbClr val="004C94"/>
    <a:srgbClr val="FF8C86"/>
    <a:srgbClr val="F5DB80"/>
    <a:srgbClr val="09CE7C"/>
    <a:srgbClr val="75E47B"/>
    <a:srgbClr val="004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48"/>
    <p:restoredTop sz="94343" autoAdjust="0"/>
  </p:normalViewPr>
  <p:slideViewPr>
    <p:cSldViewPr snapToGrid="0" snapToObjects="1">
      <p:cViewPr varScale="1">
        <p:scale>
          <a:sx n="73" d="100"/>
          <a:sy n="73" d="100"/>
        </p:scale>
        <p:origin x="2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DFB461-7153-4539-AE42-80114E3B505D}" type="doc">
      <dgm:prSet loTypeId="urn:microsoft.com/office/officeart/2005/8/layout/chevron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CL"/>
        </a:p>
      </dgm:t>
    </dgm:pt>
    <dgm:pt modelId="{314E62E2-497E-4D94-B64E-3B252787E6D4}">
      <dgm:prSet phldrT="[Texto]" custT="1"/>
      <dgm:spPr/>
      <dgm:t>
        <a:bodyPr/>
        <a:lstStyle/>
        <a:p>
          <a:r>
            <a:rPr lang="es-ES" sz="1400" dirty="0"/>
            <a:t>Conciencia Léxica </a:t>
          </a:r>
          <a:endParaRPr lang="es-CL" sz="1400" dirty="0"/>
        </a:p>
      </dgm:t>
    </dgm:pt>
    <dgm:pt modelId="{92FB7DB9-F513-4BD7-B961-8481645CE854}" type="parTrans" cxnId="{3636AC54-72AE-4C9E-A6B4-44B5CAFFE226}">
      <dgm:prSet/>
      <dgm:spPr/>
      <dgm:t>
        <a:bodyPr/>
        <a:lstStyle/>
        <a:p>
          <a:endParaRPr lang="es-CL"/>
        </a:p>
      </dgm:t>
    </dgm:pt>
    <dgm:pt modelId="{10AC44FE-26C3-4751-A337-1A6DF742E6D7}" type="sibTrans" cxnId="{3636AC54-72AE-4C9E-A6B4-44B5CAFFE226}">
      <dgm:prSet/>
      <dgm:spPr/>
      <dgm:t>
        <a:bodyPr/>
        <a:lstStyle/>
        <a:p>
          <a:endParaRPr lang="es-CL"/>
        </a:p>
      </dgm:t>
    </dgm:pt>
    <dgm:pt modelId="{CE2C4A69-D1E2-4212-ACCD-48A07A7B9EAD}">
      <dgm:prSet phldrT="[Texto]" custT="1"/>
      <dgm:spPr/>
      <dgm:t>
        <a:bodyPr/>
        <a:lstStyle/>
        <a:p>
          <a:r>
            <a:rPr lang="es-ES" sz="2200" dirty="0"/>
            <a:t>Las palabras que </a:t>
          </a:r>
          <a:r>
            <a:rPr lang="es-ES" sz="2200" dirty="0" smtClean="0"/>
            <a:t>componen las oraciones. </a:t>
          </a:r>
          <a:endParaRPr lang="es-CL" sz="2200" dirty="0"/>
        </a:p>
      </dgm:t>
    </dgm:pt>
    <dgm:pt modelId="{3575B900-5482-4086-8C25-7C19E434EA9D}" type="parTrans" cxnId="{298CC907-2C2E-4307-A0C3-0D871AEA7560}">
      <dgm:prSet/>
      <dgm:spPr/>
      <dgm:t>
        <a:bodyPr/>
        <a:lstStyle/>
        <a:p>
          <a:endParaRPr lang="es-CL"/>
        </a:p>
      </dgm:t>
    </dgm:pt>
    <dgm:pt modelId="{01472435-7318-4274-9A10-FCE275EDA1B5}" type="sibTrans" cxnId="{298CC907-2C2E-4307-A0C3-0D871AEA7560}">
      <dgm:prSet/>
      <dgm:spPr/>
      <dgm:t>
        <a:bodyPr/>
        <a:lstStyle/>
        <a:p>
          <a:endParaRPr lang="es-CL"/>
        </a:p>
      </dgm:t>
    </dgm:pt>
    <dgm:pt modelId="{D30565D3-78F1-4929-8E98-89289EACE98C}">
      <dgm:prSet phldrT="[Texto]" custT="1"/>
      <dgm:spPr/>
      <dgm:t>
        <a:bodyPr/>
        <a:lstStyle/>
        <a:p>
          <a:r>
            <a:rPr lang="es-ES" sz="1400" dirty="0"/>
            <a:t>Conciencia Silábica </a:t>
          </a:r>
          <a:endParaRPr lang="es-CL" sz="1400" dirty="0"/>
        </a:p>
      </dgm:t>
    </dgm:pt>
    <dgm:pt modelId="{21BF4884-275B-48BD-BC97-67CC7E453C3A}" type="parTrans" cxnId="{ACA1CC23-F2D7-4EF8-A9CB-30E614433525}">
      <dgm:prSet/>
      <dgm:spPr/>
      <dgm:t>
        <a:bodyPr/>
        <a:lstStyle/>
        <a:p>
          <a:endParaRPr lang="es-CL"/>
        </a:p>
      </dgm:t>
    </dgm:pt>
    <dgm:pt modelId="{BC406D93-6E34-4743-859A-ACD0ABE073DE}" type="sibTrans" cxnId="{ACA1CC23-F2D7-4EF8-A9CB-30E614433525}">
      <dgm:prSet/>
      <dgm:spPr/>
      <dgm:t>
        <a:bodyPr/>
        <a:lstStyle/>
        <a:p>
          <a:endParaRPr lang="es-CL"/>
        </a:p>
      </dgm:t>
    </dgm:pt>
    <dgm:pt modelId="{0492C8FF-B8BF-444E-A414-D7B2E983FCE4}">
      <dgm:prSet phldrT="[Texto]" custT="1"/>
      <dgm:spPr/>
      <dgm:t>
        <a:bodyPr/>
        <a:lstStyle/>
        <a:p>
          <a:r>
            <a:rPr lang="es-ES" sz="2200" dirty="0"/>
            <a:t>Las sílabas de las palabras</a:t>
          </a:r>
          <a:r>
            <a:rPr lang="es-ES" sz="2800" dirty="0"/>
            <a:t>.</a:t>
          </a:r>
          <a:endParaRPr lang="es-CL" sz="2800" dirty="0"/>
        </a:p>
      </dgm:t>
    </dgm:pt>
    <dgm:pt modelId="{123BD3CA-E750-45BB-B9D0-9E88D324CCB4}" type="parTrans" cxnId="{E51EEE42-4C81-4129-AC29-FEEF0FB788B1}">
      <dgm:prSet/>
      <dgm:spPr/>
      <dgm:t>
        <a:bodyPr/>
        <a:lstStyle/>
        <a:p>
          <a:endParaRPr lang="es-CL"/>
        </a:p>
      </dgm:t>
    </dgm:pt>
    <dgm:pt modelId="{7EEC4A64-1CAF-4975-8203-645F1B20BC9E}" type="sibTrans" cxnId="{E51EEE42-4C81-4129-AC29-FEEF0FB788B1}">
      <dgm:prSet/>
      <dgm:spPr/>
      <dgm:t>
        <a:bodyPr/>
        <a:lstStyle/>
        <a:p>
          <a:endParaRPr lang="es-CL"/>
        </a:p>
      </dgm:t>
    </dgm:pt>
    <dgm:pt modelId="{64CB2A57-4AD1-4415-8C7C-57EE34EF48E7}">
      <dgm:prSet phldrT="[Texto]" custT="1"/>
      <dgm:spPr/>
      <dgm:t>
        <a:bodyPr/>
        <a:lstStyle/>
        <a:p>
          <a:r>
            <a:rPr lang="es-ES" sz="1400" dirty="0"/>
            <a:t>Conciencia Fonémica</a:t>
          </a:r>
          <a:endParaRPr lang="es-CL" sz="1400" dirty="0"/>
        </a:p>
      </dgm:t>
    </dgm:pt>
    <dgm:pt modelId="{998C9C62-F522-413D-881C-D797C0AB5541}" type="parTrans" cxnId="{AE9717D0-DE88-42FB-AA97-F703157541D3}">
      <dgm:prSet/>
      <dgm:spPr/>
      <dgm:t>
        <a:bodyPr/>
        <a:lstStyle/>
        <a:p>
          <a:endParaRPr lang="es-CL"/>
        </a:p>
      </dgm:t>
    </dgm:pt>
    <dgm:pt modelId="{0DECE3B9-D15C-4B55-BDCA-3A6BD8C308DA}" type="sibTrans" cxnId="{AE9717D0-DE88-42FB-AA97-F703157541D3}">
      <dgm:prSet/>
      <dgm:spPr/>
      <dgm:t>
        <a:bodyPr/>
        <a:lstStyle/>
        <a:p>
          <a:endParaRPr lang="es-CL"/>
        </a:p>
      </dgm:t>
    </dgm:pt>
    <dgm:pt modelId="{EF208921-D1C6-4EC6-971B-213ACD7EEFCF}">
      <dgm:prSet phldrT="[Texto]" custT="1"/>
      <dgm:spPr/>
      <dgm:t>
        <a:bodyPr/>
        <a:lstStyle/>
        <a:p>
          <a:r>
            <a:rPr lang="es-ES" sz="2200" dirty="0"/>
            <a:t>Unidades más pequeñas </a:t>
          </a:r>
          <a:r>
            <a:rPr lang="es-ES" sz="2200" dirty="0" smtClean="0"/>
            <a:t>del habla. Los fonemas.</a:t>
          </a:r>
          <a:endParaRPr lang="es-CL" sz="2200" dirty="0"/>
        </a:p>
      </dgm:t>
    </dgm:pt>
    <dgm:pt modelId="{AA773130-3FB2-4BB9-8776-E5983159021D}" type="parTrans" cxnId="{340C930C-C99F-4DE1-BD29-8A8BC2DC536E}">
      <dgm:prSet/>
      <dgm:spPr/>
      <dgm:t>
        <a:bodyPr/>
        <a:lstStyle/>
        <a:p>
          <a:endParaRPr lang="es-CL"/>
        </a:p>
      </dgm:t>
    </dgm:pt>
    <dgm:pt modelId="{F4EC417E-6851-4320-B7E3-C5DEA2F9FB4A}" type="sibTrans" cxnId="{340C930C-C99F-4DE1-BD29-8A8BC2DC536E}">
      <dgm:prSet/>
      <dgm:spPr/>
      <dgm:t>
        <a:bodyPr/>
        <a:lstStyle/>
        <a:p>
          <a:endParaRPr lang="es-CL"/>
        </a:p>
      </dgm:t>
    </dgm:pt>
    <dgm:pt modelId="{31525849-9A7B-4205-8C97-3A7C178701FA}">
      <dgm:prSet/>
      <dgm:spPr/>
      <dgm:t>
        <a:bodyPr/>
        <a:lstStyle/>
        <a:p>
          <a:endParaRPr lang="es-CL" sz="3500" dirty="0"/>
        </a:p>
      </dgm:t>
    </dgm:pt>
    <dgm:pt modelId="{6720246D-113C-4B83-B7AF-6530A687B333}" type="parTrans" cxnId="{D19056BA-BB2C-443F-8987-F3FCA24C0783}">
      <dgm:prSet/>
      <dgm:spPr/>
      <dgm:t>
        <a:bodyPr/>
        <a:lstStyle/>
        <a:p>
          <a:endParaRPr lang="es-CL"/>
        </a:p>
      </dgm:t>
    </dgm:pt>
    <dgm:pt modelId="{D7123C57-25CC-4FD3-A640-2EBEB6A9864C}" type="sibTrans" cxnId="{D19056BA-BB2C-443F-8987-F3FCA24C0783}">
      <dgm:prSet/>
      <dgm:spPr/>
      <dgm:t>
        <a:bodyPr/>
        <a:lstStyle/>
        <a:p>
          <a:endParaRPr lang="es-CL"/>
        </a:p>
      </dgm:t>
    </dgm:pt>
    <dgm:pt modelId="{952AE813-85B4-452B-991B-6025B95E407C}">
      <dgm:prSet/>
      <dgm:spPr/>
      <dgm:t>
        <a:bodyPr/>
        <a:lstStyle/>
        <a:p>
          <a:endParaRPr lang="es-CL" sz="2700" dirty="0"/>
        </a:p>
      </dgm:t>
    </dgm:pt>
    <dgm:pt modelId="{AC7E86A9-AC68-4473-BD6F-D2FC75AE6867}" type="parTrans" cxnId="{1368188E-D359-4B81-B8D4-F7D3658047E8}">
      <dgm:prSet/>
      <dgm:spPr/>
      <dgm:t>
        <a:bodyPr/>
        <a:lstStyle/>
        <a:p>
          <a:endParaRPr lang="es-CL"/>
        </a:p>
      </dgm:t>
    </dgm:pt>
    <dgm:pt modelId="{D6B6DB95-9A97-4EE7-9709-06AF7FDA69F8}" type="sibTrans" cxnId="{1368188E-D359-4B81-B8D4-F7D3658047E8}">
      <dgm:prSet/>
      <dgm:spPr/>
      <dgm:t>
        <a:bodyPr/>
        <a:lstStyle/>
        <a:p>
          <a:endParaRPr lang="es-CL"/>
        </a:p>
      </dgm:t>
    </dgm:pt>
    <dgm:pt modelId="{44B5C34F-CBC1-402F-B50F-E58C5C53BFF4}" type="pres">
      <dgm:prSet presAssocID="{EBDFB461-7153-4539-AE42-80114E3B505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AACD953-BB26-4C97-89A8-5F2246B785EC}" type="pres">
      <dgm:prSet presAssocID="{314E62E2-497E-4D94-B64E-3B252787E6D4}" presName="composite" presStyleCnt="0"/>
      <dgm:spPr/>
    </dgm:pt>
    <dgm:pt modelId="{75F745B8-572C-4AA0-A0CB-6C3D1F93C389}" type="pres">
      <dgm:prSet presAssocID="{314E62E2-497E-4D94-B64E-3B252787E6D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743664-E08C-47F0-BE67-8DB7F0C2C30D}" type="pres">
      <dgm:prSet presAssocID="{314E62E2-497E-4D94-B64E-3B252787E6D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120B11-3D23-4899-96BD-B1B5B7D80ED3}" type="pres">
      <dgm:prSet presAssocID="{10AC44FE-26C3-4751-A337-1A6DF742E6D7}" presName="sp" presStyleCnt="0"/>
      <dgm:spPr/>
    </dgm:pt>
    <dgm:pt modelId="{2046FBA0-790F-4525-BB7B-E6BE28C75776}" type="pres">
      <dgm:prSet presAssocID="{D30565D3-78F1-4929-8E98-89289EACE98C}" presName="composite" presStyleCnt="0"/>
      <dgm:spPr/>
    </dgm:pt>
    <dgm:pt modelId="{C87F75FA-6727-455A-894A-E152ECAF75CA}" type="pres">
      <dgm:prSet presAssocID="{D30565D3-78F1-4929-8E98-89289EACE98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DAB2C4-21C2-4E28-9732-B37A1A92F515}" type="pres">
      <dgm:prSet presAssocID="{D30565D3-78F1-4929-8E98-89289EACE98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218BC3-03FC-46C1-8C10-756521A907C3}" type="pres">
      <dgm:prSet presAssocID="{BC406D93-6E34-4743-859A-ACD0ABE073DE}" presName="sp" presStyleCnt="0"/>
      <dgm:spPr/>
    </dgm:pt>
    <dgm:pt modelId="{5053DDF6-E4D1-4E9E-9ABD-2BB9C7F85241}" type="pres">
      <dgm:prSet presAssocID="{64CB2A57-4AD1-4415-8C7C-57EE34EF48E7}" presName="composite" presStyleCnt="0"/>
      <dgm:spPr/>
    </dgm:pt>
    <dgm:pt modelId="{AA19828C-886B-4FDE-B357-CCCC752B7B6F}" type="pres">
      <dgm:prSet presAssocID="{64CB2A57-4AD1-4415-8C7C-57EE34EF48E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013634-2CE8-4633-BEC4-A64E6701A733}" type="pres">
      <dgm:prSet presAssocID="{64CB2A57-4AD1-4415-8C7C-57EE34EF48E7}" presName="descendantText" presStyleLbl="alignAcc1" presStyleIdx="2" presStyleCnt="3" custScaleY="1186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1724745-EDF6-4DF3-BE00-A200BBABB847}" type="presOf" srcId="{D30565D3-78F1-4929-8E98-89289EACE98C}" destId="{C87F75FA-6727-455A-894A-E152ECAF75CA}" srcOrd="0" destOrd="0" presId="urn:microsoft.com/office/officeart/2005/8/layout/chevron2"/>
    <dgm:cxn modelId="{F4C3A3D4-E2B8-423A-8FA9-3853DB994AEF}" type="presOf" srcId="{CE2C4A69-D1E2-4212-ACCD-48A07A7B9EAD}" destId="{54743664-E08C-47F0-BE67-8DB7F0C2C30D}" srcOrd="0" destOrd="0" presId="urn:microsoft.com/office/officeart/2005/8/layout/chevron2"/>
    <dgm:cxn modelId="{1487DDF3-8B48-4324-907A-91AB73081F19}" type="presOf" srcId="{64CB2A57-4AD1-4415-8C7C-57EE34EF48E7}" destId="{AA19828C-886B-4FDE-B357-CCCC752B7B6F}" srcOrd="0" destOrd="0" presId="urn:microsoft.com/office/officeart/2005/8/layout/chevron2"/>
    <dgm:cxn modelId="{85266F9A-83FA-46E6-90E6-F32C409FCD08}" type="presOf" srcId="{EBDFB461-7153-4539-AE42-80114E3B505D}" destId="{44B5C34F-CBC1-402F-B50F-E58C5C53BFF4}" srcOrd="0" destOrd="0" presId="urn:microsoft.com/office/officeart/2005/8/layout/chevron2"/>
    <dgm:cxn modelId="{298CC907-2C2E-4307-A0C3-0D871AEA7560}" srcId="{314E62E2-497E-4D94-B64E-3B252787E6D4}" destId="{CE2C4A69-D1E2-4212-ACCD-48A07A7B9EAD}" srcOrd="0" destOrd="0" parTransId="{3575B900-5482-4086-8C25-7C19E434EA9D}" sibTransId="{01472435-7318-4274-9A10-FCE275EDA1B5}"/>
    <dgm:cxn modelId="{ACA1CC23-F2D7-4EF8-A9CB-30E614433525}" srcId="{EBDFB461-7153-4539-AE42-80114E3B505D}" destId="{D30565D3-78F1-4929-8E98-89289EACE98C}" srcOrd="1" destOrd="0" parTransId="{21BF4884-275B-48BD-BC97-67CC7E453C3A}" sibTransId="{BC406D93-6E34-4743-859A-ACD0ABE073DE}"/>
    <dgm:cxn modelId="{1368188E-D359-4B81-B8D4-F7D3658047E8}" srcId="{64CB2A57-4AD1-4415-8C7C-57EE34EF48E7}" destId="{952AE813-85B4-452B-991B-6025B95E407C}" srcOrd="1" destOrd="0" parTransId="{AC7E86A9-AC68-4473-BD6F-D2FC75AE6867}" sibTransId="{D6B6DB95-9A97-4EE7-9709-06AF7FDA69F8}"/>
    <dgm:cxn modelId="{98DC86BE-DFCB-427D-92B7-84DA9FD18486}" type="presOf" srcId="{EF208921-D1C6-4EC6-971B-213ACD7EEFCF}" destId="{51013634-2CE8-4633-BEC4-A64E6701A733}" srcOrd="0" destOrd="0" presId="urn:microsoft.com/office/officeart/2005/8/layout/chevron2"/>
    <dgm:cxn modelId="{AE9717D0-DE88-42FB-AA97-F703157541D3}" srcId="{EBDFB461-7153-4539-AE42-80114E3B505D}" destId="{64CB2A57-4AD1-4415-8C7C-57EE34EF48E7}" srcOrd="2" destOrd="0" parTransId="{998C9C62-F522-413D-881C-D797C0AB5541}" sibTransId="{0DECE3B9-D15C-4B55-BDCA-3A6BD8C308DA}"/>
    <dgm:cxn modelId="{B901BCC9-306D-4A22-A406-5E7034ADFED7}" type="presOf" srcId="{314E62E2-497E-4D94-B64E-3B252787E6D4}" destId="{75F745B8-572C-4AA0-A0CB-6C3D1F93C389}" srcOrd="0" destOrd="0" presId="urn:microsoft.com/office/officeart/2005/8/layout/chevron2"/>
    <dgm:cxn modelId="{E51EEE42-4C81-4129-AC29-FEEF0FB788B1}" srcId="{D30565D3-78F1-4929-8E98-89289EACE98C}" destId="{0492C8FF-B8BF-444E-A414-D7B2E983FCE4}" srcOrd="0" destOrd="0" parTransId="{123BD3CA-E750-45BB-B9D0-9E88D324CCB4}" sibTransId="{7EEC4A64-1CAF-4975-8203-645F1B20BC9E}"/>
    <dgm:cxn modelId="{CE2FB832-EF69-4804-AAB8-B59500875404}" type="presOf" srcId="{0492C8FF-B8BF-444E-A414-D7B2E983FCE4}" destId="{90DAB2C4-21C2-4E28-9732-B37A1A92F515}" srcOrd="0" destOrd="0" presId="urn:microsoft.com/office/officeart/2005/8/layout/chevron2"/>
    <dgm:cxn modelId="{593BCDE3-C77E-4851-AD01-7E9949EE5578}" type="presOf" srcId="{31525849-9A7B-4205-8C97-3A7C178701FA}" destId="{90DAB2C4-21C2-4E28-9732-B37A1A92F515}" srcOrd="0" destOrd="1" presId="urn:microsoft.com/office/officeart/2005/8/layout/chevron2"/>
    <dgm:cxn modelId="{A8777E4F-A8D6-4857-96FF-92D6BF28F5D3}" type="presOf" srcId="{952AE813-85B4-452B-991B-6025B95E407C}" destId="{51013634-2CE8-4633-BEC4-A64E6701A733}" srcOrd="0" destOrd="1" presId="urn:microsoft.com/office/officeart/2005/8/layout/chevron2"/>
    <dgm:cxn modelId="{D19056BA-BB2C-443F-8987-F3FCA24C0783}" srcId="{D30565D3-78F1-4929-8E98-89289EACE98C}" destId="{31525849-9A7B-4205-8C97-3A7C178701FA}" srcOrd="1" destOrd="0" parTransId="{6720246D-113C-4B83-B7AF-6530A687B333}" sibTransId="{D7123C57-25CC-4FD3-A640-2EBEB6A9864C}"/>
    <dgm:cxn modelId="{340C930C-C99F-4DE1-BD29-8A8BC2DC536E}" srcId="{64CB2A57-4AD1-4415-8C7C-57EE34EF48E7}" destId="{EF208921-D1C6-4EC6-971B-213ACD7EEFCF}" srcOrd="0" destOrd="0" parTransId="{AA773130-3FB2-4BB9-8776-E5983159021D}" sibTransId="{F4EC417E-6851-4320-B7E3-C5DEA2F9FB4A}"/>
    <dgm:cxn modelId="{3636AC54-72AE-4C9E-A6B4-44B5CAFFE226}" srcId="{EBDFB461-7153-4539-AE42-80114E3B505D}" destId="{314E62E2-497E-4D94-B64E-3B252787E6D4}" srcOrd="0" destOrd="0" parTransId="{92FB7DB9-F513-4BD7-B961-8481645CE854}" sibTransId="{10AC44FE-26C3-4751-A337-1A6DF742E6D7}"/>
    <dgm:cxn modelId="{644B3ECE-CA20-4E1C-B76E-DF8F2083D27B}" type="presParOf" srcId="{44B5C34F-CBC1-402F-B50F-E58C5C53BFF4}" destId="{6AACD953-BB26-4C97-89A8-5F2246B785EC}" srcOrd="0" destOrd="0" presId="urn:microsoft.com/office/officeart/2005/8/layout/chevron2"/>
    <dgm:cxn modelId="{B31081CD-6BCB-4CAC-BBF7-591779C18A7B}" type="presParOf" srcId="{6AACD953-BB26-4C97-89A8-5F2246B785EC}" destId="{75F745B8-572C-4AA0-A0CB-6C3D1F93C389}" srcOrd="0" destOrd="0" presId="urn:microsoft.com/office/officeart/2005/8/layout/chevron2"/>
    <dgm:cxn modelId="{60BE1AB0-CCC6-4FEC-AA75-8F318377F0B8}" type="presParOf" srcId="{6AACD953-BB26-4C97-89A8-5F2246B785EC}" destId="{54743664-E08C-47F0-BE67-8DB7F0C2C30D}" srcOrd="1" destOrd="0" presId="urn:microsoft.com/office/officeart/2005/8/layout/chevron2"/>
    <dgm:cxn modelId="{8E21C5E9-5F62-451E-86BA-603B4A209AE8}" type="presParOf" srcId="{44B5C34F-CBC1-402F-B50F-E58C5C53BFF4}" destId="{FD120B11-3D23-4899-96BD-B1B5B7D80ED3}" srcOrd="1" destOrd="0" presId="urn:microsoft.com/office/officeart/2005/8/layout/chevron2"/>
    <dgm:cxn modelId="{BF9DA426-9963-4E25-99CB-6C5D23AD3FAE}" type="presParOf" srcId="{44B5C34F-CBC1-402F-B50F-E58C5C53BFF4}" destId="{2046FBA0-790F-4525-BB7B-E6BE28C75776}" srcOrd="2" destOrd="0" presId="urn:microsoft.com/office/officeart/2005/8/layout/chevron2"/>
    <dgm:cxn modelId="{1A7A40B8-C8C8-40B4-9888-9CDE031CC836}" type="presParOf" srcId="{2046FBA0-790F-4525-BB7B-E6BE28C75776}" destId="{C87F75FA-6727-455A-894A-E152ECAF75CA}" srcOrd="0" destOrd="0" presId="urn:microsoft.com/office/officeart/2005/8/layout/chevron2"/>
    <dgm:cxn modelId="{F74BAA32-D2CB-4212-815F-78050AD1800D}" type="presParOf" srcId="{2046FBA0-790F-4525-BB7B-E6BE28C75776}" destId="{90DAB2C4-21C2-4E28-9732-B37A1A92F515}" srcOrd="1" destOrd="0" presId="urn:microsoft.com/office/officeart/2005/8/layout/chevron2"/>
    <dgm:cxn modelId="{493A26F5-E696-4A22-8A53-3D91C9089724}" type="presParOf" srcId="{44B5C34F-CBC1-402F-B50F-E58C5C53BFF4}" destId="{31218BC3-03FC-46C1-8C10-756521A907C3}" srcOrd="3" destOrd="0" presId="urn:microsoft.com/office/officeart/2005/8/layout/chevron2"/>
    <dgm:cxn modelId="{7D42C1E5-96BC-47EC-97B2-A994B14616D1}" type="presParOf" srcId="{44B5C34F-CBC1-402F-B50F-E58C5C53BFF4}" destId="{5053DDF6-E4D1-4E9E-9ABD-2BB9C7F85241}" srcOrd="4" destOrd="0" presId="urn:microsoft.com/office/officeart/2005/8/layout/chevron2"/>
    <dgm:cxn modelId="{14ADB8C6-823B-4EFB-A4B8-0D269CE3DC06}" type="presParOf" srcId="{5053DDF6-E4D1-4E9E-9ABD-2BB9C7F85241}" destId="{AA19828C-886B-4FDE-B357-CCCC752B7B6F}" srcOrd="0" destOrd="0" presId="urn:microsoft.com/office/officeart/2005/8/layout/chevron2"/>
    <dgm:cxn modelId="{2781A297-079B-4069-B665-A39AF05599EE}" type="presParOf" srcId="{5053DDF6-E4D1-4E9E-9ABD-2BB9C7F85241}" destId="{51013634-2CE8-4633-BEC4-A64E6701A73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9F5C7D-CA63-DB46-9401-B9D17C6E6244}" type="doc">
      <dgm:prSet loTypeId="urn:microsoft.com/office/officeart/2008/layout/HorizontalMultiLevelHierarchy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31EACAD8-5271-DE40-83EA-0B7E4A876DC0}">
      <dgm:prSet phldrT="[Texto]"/>
      <dgm:spPr/>
      <dgm:t>
        <a:bodyPr/>
        <a:lstStyle/>
        <a:p>
          <a:r>
            <a:rPr lang="es-MX"/>
            <a:t>Errores por tipos de palabra</a:t>
          </a:r>
        </a:p>
      </dgm:t>
    </dgm:pt>
    <dgm:pt modelId="{D9E6FC9B-27FF-E640-993C-84BEF7B70BD5}" type="parTrans" cxnId="{EB4CDCBA-1A73-EF4C-A62B-0C1841A302E1}">
      <dgm:prSet/>
      <dgm:spPr/>
      <dgm:t>
        <a:bodyPr/>
        <a:lstStyle/>
        <a:p>
          <a:endParaRPr lang="es-MX"/>
        </a:p>
      </dgm:t>
    </dgm:pt>
    <dgm:pt modelId="{DE542BFE-A61B-A540-BC97-909EC4EDD39D}" type="sibTrans" cxnId="{EB4CDCBA-1A73-EF4C-A62B-0C1841A302E1}">
      <dgm:prSet/>
      <dgm:spPr/>
      <dgm:t>
        <a:bodyPr/>
        <a:lstStyle/>
        <a:p>
          <a:endParaRPr lang="es-MX"/>
        </a:p>
      </dgm:t>
    </dgm:pt>
    <dgm:pt modelId="{5592D55C-EAEE-8543-8215-2DADEC35F8E1}">
      <dgm:prSet phldrT="[Texto]"/>
      <dgm:spPr/>
      <dgm:t>
        <a:bodyPr/>
        <a:lstStyle/>
        <a:p>
          <a:r>
            <a:rPr lang="es-MX"/>
            <a:t>Palabras largas</a:t>
          </a:r>
        </a:p>
      </dgm:t>
    </dgm:pt>
    <dgm:pt modelId="{6AA7244A-0E00-E64E-81F6-4F37F17B7C3D}" type="parTrans" cxnId="{624F6CA5-7BE5-384C-8F2C-B4EFB3E4D710}">
      <dgm:prSet/>
      <dgm:spPr/>
      <dgm:t>
        <a:bodyPr/>
        <a:lstStyle/>
        <a:p>
          <a:endParaRPr lang="es-MX"/>
        </a:p>
      </dgm:t>
    </dgm:pt>
    <dgm:pt modelId="{2BC90A1E-4B2D-C34C-873C-63A791D8E2D8}" type="sibTrans" cxnId="{624F6CA5-7BE5-384C-8F2C-B4EFB3E4D710}">
      <dgm:prSet/>
      <dgm:spPr/>
      <dgm:t>
        <a:bodyPr/>
        <a:lstStyle/>
        <a:p>
          <a:endParaRPr lang="es-MX"/>
        </a:p>
      </dgm:t>
    </dgm:pt>
    <dgm:pt modelId="{9FDB1B22-2C1A-3249-83A7-0A1003498D03}">
      <dgm:prSet phldrT="[Texto]"/>
      <dgm:spPr/>
      <dgm:t>
        <a:bodyPr/>
        <a:lstStyle/>
        <a:p>
          <a:r>
            <a:rPr lang="es-MX"/>
            <a:t>Palabras de baja frecuencia (nivel 3)</a:t>
          </a:r>
        </a:p>
      </dgm:t>
    </dgm:pt>
    <dgm:pt modelId="{512DAEA6-043D-D846-B7A5-F1E1C3E3F2C4}" type="parTrans" cxnId="{6F01B5F1-71F9-8C4E-B421-1D890365793A}">
      <dgm:prSet/>
      <dgm:spPr/>
      <dgm:t>
        <a:bodyPr/>
        <a:lstStyle/>
        <a:p>
          <a:endParaRPr lang="es-MX"/>
        </a:p>
      </dgm:t>
    </dgm:pt>
    <dgm:pt modelId="{6A2C0B68-0CF7-AE4E-935B-62B5B608FD73}" type="sibTrans" cxnId="{6F01B5F1-71F9-8C4E-B421-1D890365793A}">
      <dgm:prSet/>
      <dgm:spPr/>
      <dgm:t>
        <a:bodyPr/>
        <a:lstStyle/>
        <a:p>
          <a:endParaRPr lang="es-MX"/>
        </a:p>
      </dgm:t>
    </dgm:pt>
    <dgm:pt modelId="{0AFBD9BE-7DDF-A242-A917-97999FA010C8}">
      <dgm:prSet phldrT="[Texto]"/>
      <dgm:spPr/>
      <dgm:t>
        <a:bodyPr/>
        <a:lstStyle/>
        <a:p>
          <a:r>
            <a:rPr lang="es-MX"/>
            <a:t>Palabras con estructuras silábicas complejas</a:t>
          </a:r>
        </a:p>
      </dgm:t>
    </dgm:pt>
    <dgm:pt modelId="{A1C6F6FE-5FA0-B94A-8E82-D6E02880CA35}" type="parTrans" cxnId="{3AE277A5-6BDD-4246-99B3-C103550F9F06}">
      <dgm:prSet/>
      <dgm:spPr/>
      <dgm:t>
        <a:bodyPr/>
        <a:lstStyle/>
        <a:p>
          <a:endParaRPr lang="es-MX"/>
        </a:p>
      </dgm:t>
    </dgm:pt>
    <dgm:pt modelId="{50C5169E-1243-EC48-AC4E-CE6CE3912C97}" type="sibTrans" cxnId="{3AE277A5-6BDD-4246-99B3-C103550F9F06}">
      <dgm:prSet/>
      <dgm:spPr/>
      <dgm:t>
        <a:bodyPr/>
        <a:lstStyle/>
        <a:p>
          <a:endParaRPr lang="es-MX"/>
        </a:p>
      </dgm:t>
    </dgm:pt>
    <dgm:pt modelId="{E34F53AF-0128-6D46-9CB4-DD2996774900}">
      <dgm:prSet/>
      <dgm:spPr/>
      <dgm:t>
        <a:bodyPr/>
        <a:lstStyle/>
        <a:p>
          <a:r>
            <a:rPr lang="es-MX"/>
            <a:t>“Escontrarse”, “constantemente”, “lamentaba”.</a:t>
          </a:r>
        </a:p>
      </dgm:t>
    </dgm:pt>
    <dgm:pt modelId="{9E14B3FC-4FC2-6045-B499-A5CDA6337133}" type="parTrans" cxnId="{D331A2AE-825F-744B-8B3E-E15435AFF25A}">
      <dgm:prSet/>
      <dgm:spPr/>
      <dgm:t>
        <a:bodyPr/>
        <a:lstStyle/>
        <a:p>
          <a:endParaRPr lang="es-MX"/>
        </a:p>
      </dgm:t>
    </dgm:pt>
    <dgm:pt modelId="{8C5BE2D1-9910-3E4C-A09F-06432DCE5A21}" type="sibTrans" cxnId="{D331A2AE-825F-744B-8B3E-E15435AFF25A}">
      <dgm:prSet/>
      <dgm:spPr/>
      <dgm:t>
        <a:bodyPr/>
        <a:lstStyle/>
        <a:p>
          <a:endParaRPr lang="es-MX"/>
        </a:p>
      </dgm:t>
    </dgm:pt>
    <dgm:pt modelId="{99439ED8-11E9-0B44-A36C-249635212394}">
      <dgm:prSet/>
      <dgm:spPr/>
      <dgm:t>
        <a:bodyPr/>
        <a:lstStyle/>
        <a:p>
          <a:r>
            <a:rPr lang="es-MX"/>
            <a:t>“Vanidoso”, “correlación”, “meridiano”</a:t>
          </a:r>
        </a:p>
      </dgm:t>
    </dgm:pt>
    <dgm:pt modelId="{8C3180EC-7F18-204C-A176-ABF209E708C7}" type="parTrans" cxnId="{4B12EAE6-5FDF-8E4C-B53A-7868249A3169}">
      <dgm:prSet/>
      <dgm:spPr/>
      <dgm:t>
        <a:bodyPr/>
        <a:lstStyle/>
        <a:p>
          <a:endParaRPr lang="es-MX"/>
        </a:p>
      </dgm:t>
    </dgm:pt>
    <dgm:pt modelId="{D03243F4-E152-D946-9ADD-31A24E743ECF}" type="sibTrans" cxnId="{4B12EAE6-5FDF-8E4C-B53A-7868249A3169}">
      <dgm:prSet/>
      <dgm:spPr/>
      <dgm:t>
        <a:bodyPr/>
        <a:lstStyle/>
        <a:p>
          <a:endParaRPr lang="es-MX"/>
        </a:p>
      </dgm:t>
    </dgm:pt>
    <dgm:pt modelId="{F26E2053-5B37-854A-8856-EB4ECF8326A9}">
      <dgm:prSet/>
      <dgm:spPr/>
      <dgm:t>
        <a:bodyPr/>
        <a:lstStyle/>
        <a:p>
          <a:r>
            <a:rPr lang="es-CL" b="1" i="0" u="none"/>
            <a:t>“trans</a:t>
          </a:r>
          <a:r>
            <a:rPr lang="es-CL" b="0" i="0" u="none"/>
            <a:t>-mi-</a:t>
          </a:r>
          <a:r>
            <a:rPr lang="es-CL" b="1" i="0" u="none" err="1"/>
            <a:t>sión</a:t>
          </a:r>
          <a:r>
            <a:rPr lang="es-CL" b="1" i="0" u="none"/>
            <a:t>”, “trans</a:t>
          </a:r>
          <a:r>
            <a:rPr lang="es-CL" b="0" i="0" u="none"/>
            <a:t>-</a:t>
          </a:r>
          <a:r>
            <a:rPr lang="es-CL" b="0" i="0" u="none" err="1"/>
            <a:t>crip</a:t>
          </a:r>
          <a:r>
            <a:rPr lang="es-CL" b="0" i="0" u="none"/>
            <a:t>-</a:t>
          </a:r>
          <a:r>
            <a:rPr lang="es-CL" b="0" i="0" u="none" err="1"/>
            <a:t>ción</a:t>
          </a:r>
          <a:r>
            <a:rPr lang="es-CL" b="1" i="0" u="none"/>
            <a:t>”, “</a:t>
          </a:r>
          <a:r>
            <a:rPr lang="es-CL" b="1" i="0" u="none" err="1"/>
            <a:t>Cons-crip-to</a:t>
          </a:r>
          <a:r>
            <a:rPr lang="es-CL" b="1" i="0" u="none"/>
            <a:t>”</a:t>
          </a:r>
          <a:endParaRPr lang="es-MX"/>
        </a:p>
      </dgm:t>
    </dgm:pt>
    <dgm:pt modelId="{00DC0038-8868-EB4B-939E-231E108D02B4}" type="parTrans" cxnId="{C4C8D8CA-AA12-FC4F-80B4-5536241D558E}">
      <dgm:prSet/>
      <dgm:spPr/>
      <dgm:t>
        <a:bodyPr/>
        <a:lstStyle/>
        <a:p>
          <a:endParaRPr lang="es-MX"/>
        </a:p>
      </dgm:t>
    </dgm:pt>
    <dgm:pt modelId="{5274026D-7CFD-A347-A27D-4F87CC06A2C3}" type="sibTrans" cxnId="{C4C8D8CA-AA12-FC4F-80B4-5536241D558E}">
      <dgm:prSet/>
      <dgm:spPr/>
      <dgm:t>
        <a:bodyPr/>
        <a:lstStyle/>
        <a:p>
          <a:endParaRPr lang="es-MX"/>
        </a:p>
      </dgm:t>
    </dgm:pt>
    <dgm:pt modelId="{CCE58AE3-0FD0-6242-811A-8C8D62809351}" type="pres">
      <dgm:prSet presAssocID="{149F5C7D-CA63-DB46-9401-B9D17C6E624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3EF085B-41AD-B442-A52E-1F580ED1208B}" type="pres">
      <dgm:prSet presAssocID="{31EACAD8-5271-DE40-83EA-0B7E4A876DC0}" presName="root1" presStyleCnt="0"/>
      <dgm:spPr/>
    </dgm:pt>
    <dgm:pt modelId="{BCE10736-ABA2-0143-89F0-4585922E27B7}" type="pres">
      <dgm:prSet presAssocID="{31EACAD8-5271-DE40-83EA-0B7E4A876DC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8796609-3EFB-C346-8426-C9B123EA41F1}" type="pres">
      <dgm:prSet presAssocID="{31EACAD8-5271-DE40-83EA-0B7E4A876DC0}" presName="level2hierChild" presStyleCnt="0"/>
      <dgm:spPr/>
    </dgm:pt>
    <dgm:pt modelId="{3DB00329-7061-074F-BE8C-730969F0D2C3}" type="pres">
      <dgm:prSet presAssocID="{6AA7244A-0E00-E64E-81F6-4F37F17B7C3D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7EF36F30-5C65-F748-BF54-5B2E9FA05BDA}" type="pres">
      <dgm:prSet presAssocID="{6AA7244A-0E00-E64E-81F6-4F37F17B7C3D}" presName="connTx" presStyleLbl="parChTrans1D2" presStyleIdx="0" presStyleCnt="3"/>
      <dgm:spPr/>
      <dgm:t>
        <a:bodyPr/>
        <a:lstStyle/>
        <a:p>
          <a:endParaRPr lang="es-ES"/>
        </a:p>
      </dgm:t>
    </dgm:pt>
    <dgm:pt modelId="{A3215B40-49AF-EC42-99D5-ED392620B021}" type="pres">
      <dgm:prSet presAssocID="{5592D55C-EAEE-8543-8215-2DADEC35F8E1}" presName="root2" presStyleCnt="0"/>
      <dgm:spPr/>
    </dgm:pt>
    <dgm:pt modelId="{EF4FE715-014F-CF4A-BF6B-24F13D613E09}" type="pres">
      <dgm:prSet presAssocID="{5592D55C-EAEE-8543-8215-2DADEC35F8E1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ACA557C-84A8-9E43-BC6A-F0943361C583}" type="pres">
      <dgm:prSet presAssocID="{5592D55C-EAEE-8543-8215-2DADEC35F8E1}" presName="level3hierChild" presStyleCnt="0"/>
      <dgm:spPr/>
    </dgm:pt>
    <dgm:pt modelId="{7391FEF8-18BD-194A-A68C-7EEF016BCC29}" type="pres">
      <dgm:prSet presAssocID="{9E14B3FC-4FC2-6045-B499-A5CDA6337133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A7EA160A-B9A6-CF48-AA1D-7EE795074811}" type="pres">
      <dgm:prSet presAssocID="{9E14B3FC-4FC2-6045-B499-A5CDA6337133}" presName="connTx" presStyleLbl="parChTrans1D3" presStyleIdx="0" presStyleCnt="3"/>
      <dgm:spPr/>
      <dgm:t>
        <a:bodyPr/>
        <a:lstStyle/>
        <a:p>
          <a:endParaRPr lang="es-ES"/>
        </a:p>
      </dgm:t>
    </dgm:pt>
    <dgm:pt modelId="{4EF428E4-DEC0-A949-B810-967D5024F818}" type="pres">
      <dgm:prSet presAssocID="{E34F53AF-0128-6D46-9CB4-DD2996774900}" presName="root2" presStyleCnt="0"/>
      <dgm:spPr/>
    </dgm:pt>
    <dgm:pt modelId="{AA6F3F47-1071-A448-B8C8-5341DE67FFD6}" type="pres">
      <dgm:prSet presAssocID="{E34F53AF-0128-6D46-9CB4-DD2996774900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FA67475-48E8-5E4D-B414-16BD1F721A3F}" type="pres">
      <dgm:prSet presAssocID="{E34F53AF-0128-6D46-9CB4-DD2996774900}" presName="level3hierChild" presStyleCnt="0"/>
      <dgm:spPr/>
    </dgm:pt>
    <dgm:pt modelId="{7DDCA579-20B6-9849-B8DC-8548068E9F03}" type="pres">
      <dgm:prSet presAssocID="{512DAEA6-043D-D846-B7A5-F1E1C3E3F2C4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2D7F5D7E-2DD6-C948-BA74-C2F7D4D845A0}" type="pres">
      <dgm:prSet presAssocID="{512DAEA6-043D-D846-B7A5-F1E1C3E3F2C4}" presName="connTx" presStyleLbl="parChTrans1D2" presStyleIdx="1" presStyleCnt="3"/>
      <dgm:spPr/>
      <dgm:t>
        <a:bodyPr/>
        <a:lstStyle/>
        <a:p>
          <a:endParaRPr lang="es-ES"/>
        </a:p>
      </dgm:t>
    </dgm:pt>
    <dgm:pt modelId="{A344B2D7-AC2F-3D44-B7F4-EC87F37E57E6}" type="pres">
      <dgm:prSet presAssocID="{9FDB1B22-2C1A-3249-83A7-0A1003498D03}" presName="root2" presStyleCnt="0"/>
      <dgm:spPr/>
    </dgm:pt>
    <dgm:pt modelId="{381D38D7-4F8D-574F-A285-5BFD20316D51}" type="pres">
      <dgm:prSet presAssocID="{9FDB1B22-2C1A-3249-83A7-0A1003498D0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8CEC1CA-3254-924B-AAF5-BEE84F02BEF5}" type="pres">
      <dgm:prSet presAssocID="{9FDB1B22-2C1A-3249-83A7-0A1003498D03}" presName="level3hierChild" presStyleCnt="0"/>
      <dgm:spPr/>
    </dgm:pt>
    <dgm:pt modelId="{8688918C-1F77-314E-A770-15882B44D282}" type="pres">
      <dgm:prSet presAssocID="{8C3180EC-7F18-204C-A176-ABF209E708C7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0BB0128B-224F-0948-8299-E716F470F68F}" type="pres">
      <dgm:prSet presAssocID="{8C3180EC-7F18-204C-A176-ABF209E708C7}" presName="connTx" presStyleLbl="parChTrans1D3" presStyleIdx="1" presStyleCnt="3"/>
      <dgm:spPr/>
      <dgm:t>
        <a:bodyPr/>
        <a:lstStyle/>
        <a:p>
          <a:endParaRPr lang="es-ES"/>
        </a:p>
      </dgm:t>
    </dgm:pt>
    <dgm:pt modelId="{9A3D1A22-9396-CD4B-AE52-4B64E35B76B9}" type="pres">
      <dgm:prSet presAssocID="{99439ED8-11E9-0B44-A36C-249635212394}" presName="root2" presStyleCnt="0"/>
      <dgm:spPr/>
    </dgm:pt>
    <dgm:pt modelId="{8B012365-E923-4A46-B81D-40C1608C832B}" type="pres">
      <dgm:prSet presAssocID="{99439ED8-11E9-0B44-A36C-249635212394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621BC94-6A73-064C-9F23-89CCB5CC9A27}" type="pres">
      <dgm:prSet presAssocID="{99439ED8-11E9-0B44-A36C-249635212394}" presName="level3hierChild" presStyleCnt="0"/>
      <dgm:spPr/>
    </dgm:pt>
    <dgm:pt modelId="{2E67BC89-88A3-3B4A-A711-289663CCA07A}" type="pres">
      <dgm:prSet presAssocID="{A1C6F6FE-5FA0-B94A-8E82-D6E02880CA35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805201BC-894F-0941-8FE9-B30F78A69C29}" type="pres">
      <dgm:prSet presAssocID="{A1C6F6FE-5FA0-B94A-8E82-D6E02880CA35}" presName="connTx" presStyleLbl="parChTrans1D2" presStyleIdx="2" presStyleCnt="3"/>
      <dgm:spPr/>
      <dgm:t>
        <a:bodyPr/>
        <a:lstStyle/>
        <a:p>
          <a:endParaRPr lang="es-ES"/>
        </a:p>
      </dgm:t>
    </dgm:pt>
    <dgm:pt modelId="{EDCD6425-FF9A-A44E-BA5C-E3A1E710866E}" type="pres">
      <dgm:prSet presAssocID="{0AFBD9BE-7DDF-A242-A917-97999FA010C8}" presName="root2" presStyleCnt="0"/>
      <dgm:spPr/>
    </dgm:pt>
    <dgm:pt modelId="{77299216-4B08-0842-9862-9302DDE46C3F}" type="pres">
      <dgm:prSet presAssocID="{0AFBD9BE-7DDF-A242-A917-97999FA010C8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35C0BBA-9CAA-4E4C-AC48-26CB16B1F145}" type="pres">
      <dgm:prSet presAssocID="{0AFBD9BE-7DDF-A242-A917-97999FA010C8}" presName="level3hierChild" presStyleCnt="0"/>
      <dgm:spPr/>
    </dgm:pt>
    <dgm:pt modelId="{C082378F-2815-F24D-804F-DD4ADA5E8530}" type="pres">
      <dgm:prSet presAssocID="{00DC0038-8868-EB4B-939E-231E108D02B4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07EC77AF-8D68-5546-9F52-DF2653CB08C6}" type="pres">
      <dgm:prSet presAssocID="{00DC0038-8868-EB4B-939E-231E108D02B4}" presName="connTx" presStyleLbl="parChTrans1D3" presStyleIdx="2" presStyleCnt="3"/>
      <dgm:spPr/>
      <dgm:t>
        <a:bodyPr/>
        <a:lstStyle/>
        <a:p>
          <a:endParaRPr lang="es-ES"/>
        </a:p>
      </dgm:t>
    </dgm:pt>
    <dgm:pt modelId="{9BF300A4-4DF1-0B4B-931B-4E7E28537708}" type="pres">
      <dgm:prSet presAssocID="{F26E2053-5B37-854A-8856-EB4ECF8326A9}" presName="root2" presStyleCnt="0"/>
      <dgm:spPr/>
    </dgm:pt>
    <dgm:pt modelId="{8ADC455C-D3B6-0C4C-9D18-F15CA913F09E}" type="pres">
      <dgm:prSet presAssocID="{F26E2053-5B37-854A-8856-EB4ECF8326A9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0D3F176-9CA2-8B47-B8A5-0577747AD530}" type="pres">
      <dgm:prSet presAssocID="{F26E2053-5B37-854A-8856-EB4ECF8326A9}" presName="level3hierChild" presStyleCnt="0"/>
      <dgm:spPr/>
    </dgm:pt>
  </dgm:ptLst>
  <dgm:cxnLst>
    <dgm:cxn modelId="{D331A2AE-825F-744B-8B3E-E15435AFF25A}" srcId="{5592D55C-EAEE-8543-8215-2DADEC35F8E1}" destId="{E34F53AF-0128-6D46-9CB4-DD2996774900}" srcOrd="0" destOrd="0" parTransId="{9E14B3FC-4FC2-6045-B499-A5CDA6337133}" sibTransId="{8C5BE2D1-9910-3E4C-A09F-06432DCE5A21}"/>
    <dgm:cxn modelId="{EB4CDCBA-1A73-EF4C-A62B-0C1841A302E1}" srcId="{149F5C7D-CA63-DB46-9401-B9D17C6E6244}" destId="{31EACAD8-5271-DE40-83EA-0B7E4A876DC0}" srcOrd="0" destOrd="0" parTransId="{D9E6FC9B-27FF-E640-993C-84BEF7B70BD5}" sibTransId="{DE542BFE-A61B-A540-BC97-909EC4EDD39D}"/>
    <dgm:cxn modelId="{B8186951-AAD6-CF49-9C81-F2D9C9F42E08}" type="presOf" srcId="{9E14B3FC-4FC2-6045-B499-A5CDA6337133}" destId="{A7EA160A-B9A6-CF48-AA1D-7EE795074811}" srcOrd="1" destOrd="0" presId="urn:microsoft.com/office/officeart/2008/layout/HorizontalMultiLevelHierarchy"/>
    <dgm:cxn modelId="{624F6CA5-7BE5-384C-8F2C-B4EFB3E4D710}" srcId="{31EACAD8-5271-DE40-83EA-0B7E4A876DC0}" destId="{5592D55C-EAEE-8543-8215-2DADEC35F8E1}" srcOrd="0" destOrd="0" parTransId="{6AA7244A-0E00-E64E-81F6-4F37F17B7C3D}" sibTransId="{2BC90A1E-4B2D-C34C-873C-63A791D8E2D8}"/>
    <dgm:cxn modelId="{E2C63667-5012-B74F-B57E-45313058D2CA}" type="presOf" srcId="{A1C6F6FE-5FA0-B94A-8E82-D6E02880CA35}" destId="{805201BC-894F-0941-8FE9-B30F78A69C29}" srcOrd="1" destOrd="0" presId="urn:microsoft.com/office/officeart/2008/layout/HorizontalMultiLevelHierarchy"/>
    <dgm:cxn modelId="{14760B53-0B2B-7A48-B71B-40C70F570F2B}" type="presOf" srcId="{8C3180EC-7F18-204C-A176-ABF209E708C7}" destId="{8688918C-1F77-314E-A770-15882B44D282}" srcOrd="0" destOrd="0" presId="urn:microsoft.com/office/officeart/2008/layout/HorizontalMultiLevelHierarchy"/>
    <dgm:cxn modelId="{646D1EC3-495D-8344-A52C-3755D1926283}" type="presOf" srcId="{5592D55C-EAEE-8543-8215-2DADEC35F8E1}" destId="{EF4FE715-014F-CF4A-BF6B-24F13D613E09}" srcOrd="0" destOrd="0" presId="urn:microsoft.com/office/officeart/2008/layout/HorizontalMultiLevelHierarchy"/>
    <dgm:cxn modelId="{62DA8946-3312-B94C-B727-F80E1C7F54D5}" type="presOf" srcId="{F26E2053-5B37-854A-8856-EB4ECF8326A9}" destId="{8ADC455C-D3B6-0C4C-9D18-F15CA913F09E}" srcOrd="0" destOrd="0" presId="urn:microsoft.com/office/officeart/2008/layout/HorizontalMultiLevelHierarchy"/>
    <dgm:cxn modelId="{95D618D0-90ED-D444-A067-A7E35DDD3215}" type="presOf" srcId="{512DAEA6-043D-D846-B7A5-F1E1C3E3F2C4}" destId="{2D7F5D7E-2DD6-C948-BA74-C2F7D4D845A0}" srcOrd="1" destOrd="0" presId="urn:microsoft.com/office/officeart/2008/layout/HorizontalMultiLevelHierarchy"/>
    <dgm:cxn modelId="{C4C8D8CA-AA12-FC4F-80B4-5536241D558E}" srcId="{0AFBD9BE-7DDF-A242-A917-97999FA010C8}" destId="{F26E2053-5B37-854A-8856-EB4ECF8326A9}" srcOrd="0" destOrd="0" parTransId="{00DC0038-8868-EB4B-939E-231E108D02B4}" sibTransId="{5274026D-7CFD-A347-A27D-4F87CC06A2C3}"/>
    <dgm:cxn modelId="{98A359A3-A09E-874F-A701-2E0E48188055}" type="presOf" srcId="{512DAEA6-043D-D846-B7A5-F1E1C3E3F2C4}" destId="{7DDCA579-20B6-9849-B8DC-8548068E9F03}" srcOrd="0" destOrd="0" presId="urn:microsoft.com/office/officeart/2008/layout/HorizontalMultiLevelHierarchy"/>
    <dgm:cxn modelId="{2F69386D-6DCD-EF44-9914-CF3AAB3EB7A4}" type="presOf" srcId="{E34F53AF-0128-6D46-9CB4-DD2996774900}" destId="{AA6F3F47-1071-A448-B8C8-5341DE67FFD6}" srcOrd="0" destOrd="0" presId="urn:microsoft.com/office/officeart/2008/layout/HorizontalMultiLevelHierarchy"/>
    <dgm:cxn modelId="{3AE277A5-6BDD-4246-99B3-C103550F9F06}" srcId="{31EACAD8-5271-DE40-83EA-0B7E4A876DC0}" destId="{0AFBD9BE-7DDF-A242-A917-97999FA010C8}" srcOrd="2" destOrd="0" parTransId="{A1C6F6FE-5FA0-B94A-8E82-D6E02880CA35}" sibTransId="{50C5169E-1243-EC48-AC4E-CE6CE3912C97}"/>
    <dgm:cxn modelId="{2292F4BB-4FB8-AD45-9705-0819529FC04F}" type="presOf" srcId="{6AA7244A-0E00-E64E-81F6-4F37F17B7C3D}" destId="{7EF36F30-5C65-F748-BF54-5B2E9FA05BDA}" srcOrd="1" destOrd="0" presId="urn:microsoft.com/office/officeart/2008/layout/HorizontalMultiLevelHierarchy"/>
    <dgm:cxn modelId="{15F47C3B-DF24-A84F-9EDB-4CCA9A4C5999}" type="presOf" srcId="{31EACAD8-5271-DE40-83EA-0B7E4A876DC0}" destId="{BCE10736-ABA2-0143-89F0-4585922E27B7}" srcOrd="0" destOrd="0" presId="urn:microsoft.com/office/officeart/2008/layout/HorizontalMultiLevelHierarchy"/>
    <dgm:cxn modelId="{5C5C3B75-2F09-DC42-AB62-E052D8267E76}" type="presOf" srcId="{00DC0038-8868-EB4B-939E-231E108D02B4}" destId="{C082378F-2815-F24D-804F-DD4ADA5E8530}" srcOrd="0" destOrd="0" presId="urn:microsoft.com/office/officeart/2008/layout/HorizontalMultiLevelHierarchy"/>
    <dgm:cxn modelId="{51BC0135-3D2F-074B-863A-B0D24C9AE421}" type="presOf" srcId="{9E14B3FC-4FC2-6045-B499-A5CDA6337133}" destId="{7391FEF8-18BD-194A-A68C-7EEF016BCC29}" srcOrd="0" destOrd="0" presId="urn:microsoft.com/office/officeart/2008/layout/HorizontalMultiLevelHierarchy"/>
    <dgm:cxn modelId="{EC1036A5-E943-DA42-B550-343334A739FA}" type="presOf" srcId="{8C3180EC-7F18-204C-A176-ABF209E708C7}" destId="{0BB0128B-224F-0948-8299-E716F470F68F}" srcOrd="1" destOrd="0" presId="urn:microsoft.com/office/officeart/2008/layout/HorizontalMultiLevelHierarchy"/>
    <dgm:cxn modelId="{9AD5F98E-2384-C74A-9FC7-1D7C7DC7C6B2}" type="presOf" srcId="{0AFBD9BE-7DDF-A242-A917-97999FA010C8}" destId="{77299216-4B08-0842-9862-9302DDE46C3F}" srcOrd="0" destOrd="0" presId="urn:microsoft.com/office/officeart/2008/layout/HorizontalMultiLevelHierarchy"/>
    <dgm:cxn modelId="{5344B019-A079-D14F-9962-7C3B404A546F}" type="presOf" srcId="{9FDB1B22-2C1A-3249-83A7-0A1003498D03}" destId="{381D38D7-4F8D-574F-A285-5BFD20316D51}" srcOrd="0" destOrd="0" presId="urn:microsoft.com/office/officeart/2008/layout/HorizontalMultiLevelHierarchy"/>
    <dgm:cxn modelId="{510E54D4-23EE-7344-8CF3-0AE3B142903C}" type="presOf" srcId="{99439ED8-11E9-0B44-A36C-249635212394}" destId="{8B012365-E923-4A46-B81D-40C1608C832B}" srcOrd="0" destOrd="0" presId="urn:microsoft.com/office/officeart/2008/layout/HorizontalMultiLevelHierarchy"/>
    <dgm:cxn modelId="{A6BD3F8A-BCFD-1A45-A233-8BBDD46DED24}" type="presOf" srcId="{6AA7244A-0E00-E64E-81F6-4F37F17B7C3D}" destId="{3DB00329-7061-074F-BE8C-730969F0D2C3}" srcOrd="0" destOrd="0" presId="urn:microsoft.com/office/officeart/2008/layout/HorizontalMultiLevelHierarchy"/>
    <dgm:cxn modelId="{6F01B5F1-71F9-8C4E-B421-1D890365793A}" srcId="{31EACAD8-5271-DE40-83EA-0B7E4A876DC0}" destId="{9FDB1B22-2C1A-3249-83A7-0A1003498D03}" srcOrd="1" destOrd="0" parTransId="{512DAEA6-043D-D846-B7A5-F1E1C3E3F2C4}" sibTransId="{6A2C0B68-0CF7-AE4E-935B-62B5B608FD73}"/>
    <dgm:cxn modelId="{25B7F1D3-A0A0-234F-ABFA-1E201A96D256}" type="presOf" srcId="{00DC0038-8868-EB4B-939E-231E108D02B4}" destId="{07EC77AF-8D68-5546-9F52-DF2653CB08C6}" srcOrd="1" destOrd="0" presId="urn:microsoft.com/office/officeart/2008/layout/HorizontalMultiLevelHierarchy"/>
    <dgm:cxn modelId="{40E28498-EDD9-FA4F-B33E-10DB6A67E283}" type="presOf" srcId="{A1C6F6FE-5FA0-B94A-8E82-D6E02880CA35}" destId="{2E67BC89-88A3-3B4A-A711-289663CCA07A}" srcOrd="0" destOrd="0" presId="urn:microsoft.com/office/officeart/2008/layout/HorizontalMultiLevelHierarchy"/>
    <dgm:cxn modelId="{A85B4A93-C0C0-684E-9972-456177F9480F}" type="presOf" srcId="{149F5C7D-CA63-DB46-9401-B9D17C6E6244}" destId="{CCE58AE3-0FD0-6242-811A-8C8D62809351}" srcOrd="0" destOrd="0" presId="urn:microsoft.com/office/officeart/2008/layout/HorizontalMultiLevelHierarchy"/>
    <dgm:cxn modelId="{4B12EAE6-5FDF-8E4C-B53A-7868249A3169}" srcId="{9FDB1B22-2C1A-3249-83A7-0A1003498D03}" destId="{99439ED8-11E9-0B44-A36C-249635212394}" srcOrd="0" destOrd="0" parTransId="{8C3180EC-7F18-204C-A176-ABF209E708C7}" sibTransId="{D03243F4-E152-D946-9ADD-31A24E743ECF}"/>
    <dgm:cxn modelId="{D63E2068-66D1-3B4A-B820-120B6180167E}" type="presParOf" srcId="{CCE58AE3-0FD0-6242-811A-8C8D62809351}" destId="{03EF085B-41AD-B442-A52E-1F580ED1208B}" srcOrd="0" destOrd="0" presId="urn:microsoft.com/office/officeart/2008/layout/HorizontalMultiLevelHierarchy"/>
    <dgm:cxn modelId="{6EB63302-D975-214D-A0A7-0FF031F26324}" type="presParOf" srcId="{03EF085B-41AD-B442-A52E-1F580ED1208B}" destId="{BCE10736-ABA2-0143-89F0-4585922E27B7}" srcOrd="0" destOrd="0" presId="urn:microsoft.com/office/officeart/2008/layout/HorizontalMultiLevelHierarchy"/>
    <dgm:cxn modelId="{71AA3BD0-D4B9-5A46-8D2B-53655D9324F8}" type="presParOf" srcId="{03EF085B-41AD-B442-A52E-1F580ED1208B}" destId="{18796609-3EFB-C346-8426-C9B123EA41F1}" srcOrd="1" destOrd="0" presId="urn:microsoft.com/office/officeart/2008/layout/HorizontalMultiLevelHierarchy"/>
    <dgm:cxn modelId="{D1F00B4B-0EA5-6B4C-986A-025245CCCAC1}" type="presParOf" srcId="{18796609-3EFB-C346-8426-C9B123EA41F1}" destId="{3DB00329-7061-074F-BE8C-730969F0D2C3}" srcOrd="0" destOrd="0" presId="urn:microsoft.com/office/officeart/2008/layout/HorizontalMultiLevelHierarchy"/>
    <dgm:cxn modelId="{112898E1-0081-5845-A947-93DA62FF272C}" type="presParOf" srcId="{3DB00329-7061-074F-BE8C-730969F0D2C3}" destId="{7EF36F30-5C65-F748-BF54-5B2E9FA05BDA}" srcOrd="0" destOrd="0" presId="urn:microsoft.com/office/officeart/2008/layout/HorizontalMultiLevelHierarchy"/>
    <dgm:cxn modelId="{52842575-5484-9A4C-9046-93DC355B2FAA}" type="presParOf" srcId="{18796609-3EFB-C346-8426-C9B123EA41F1}" destId="{A3215B40-49AF-EC42-99D5-ED392620B021}" srcOrd="1" destOrd="0" presId="urn:microsoft.com/office/officeart/2008/layout/HorizontalMultiLevelHierarchy"/>
    <dgm:cxn modelId="{1398D6F6-7735-BD41-84A5-9EBEF25CA817}" type="presParOf" srcId="{A3215B40-49AF-EC42-99D5-ED392620B021}" destId="{EF4FE715-014F-CF4A-BF6B-24F13D613E09}" srcOrd="0" destOrd="0" presId="urn:microsoft.com/office/officeart/2008/layout/HorizontalMultiLevelHierarchy"/>
    <dgm:cxn modelId="{273D851E-3846-A041-914E-F8DE6F497C93}" type="presParOf" srcId="{A3215B40-49AF-EC42-99D5-ED392620B021}" destId="{8ACA557C-84A8-9E43-BC6A-F0943361C583}" srcOrd="1" destOrd="0" presId="urn:microsoft.com/office/officeart/2008/layout/HorizontalMultiLevelHierarchy"/>
    <dgm:cxn modelId="{CBA28B22-1879-4542-B233-ECDA1D308D05}" type="presParOf" srcId="{8ACA557C-84A8-9E43-BC6A-F0943361C583}" destId="{7391FEF8-18BD-194A-A68C-7EEF016BCC29}" srcOrd="0" destOrd="0" presId="urn:microsoft.com/office/officeart/2008/layout/HorizontalMultiLevelHierarchy"/>
    <dgm:cxn modelId="{DC98FEFC-70B7-1949-9A47-2F67268BED67}" type="presParOf" srcId="{7391FEF8-18BD-194A-A68C-7EEF016BCC29}" destId="{A7EA160A-B9A6-CF48-AA1D-7EE795074811}" srcOrd="0" destOrd="0" presId="urn:microsoft.com/office/officeart/2008/layout/HorizontalMultiLevelHierarchy"/>
    <dgm:cxn modelId="{7523E69A-6E1D-6F49-A3D3-19E6E13AF4FC}" type="presParOf" srcId="{8ACA557C-84A8-9E43-BC6A-F0943361C583}" destId="{4EF428E4-DEC0-A949-B810-967D5024F818}" srcOrd="1" destOrd="0" presId="urn:microsoft.com/office/officeart/2008/layout/HorizontalMultiLevelHierarchy"/>
    <dgm:cxn modelId="{9D40DF90-0C4D-2841-828E-32C28DDD3A31}" type="presParOf" srcId="{4EF428E4-DEC0-A949-B810-967D5024F818}" destId="{AA6F3F47-1071-A448-B8C8-5341DE67FFD6}" srcOrd="0" destOrd="0" presId="urn:microsoft.com/office/officeart/2008/layout/HorizontalMultiLevelHierarchy"/>
    <dgm:cxn modelId="{61F898DC-CAF8-094B-9AC2-813EAA4ACFF9}" type="presParOf" srcId="{4EF428E4-DEC0-A949-B810-967D5024F818}" destId="{8FA67475-48E8-5E4D-B414-16BD1F721A3F}" srcOrd="1" destOrd="0" presId="urn:microsoft.com/office/officeart/2008/layout/HorizontalMultiLevelHierarchy"/>
    <dgm:cxn modelId="{E503AFD2-9C80-3B4F-9A95-82E7C6F0FC24}" type="presParOf" srcId="{18796609-3EFB-C346-8426-C9B123EA41F1}" destId="{7DDCA579-20B6-9849-B8DC-8548068E9F03}" srcOrd="2" destOrd="0" presId="urn:microsoft.com/office/officeart/2008/layout/HorizontalMultiLevelHierarchy"/>
    <dgm:cxn modelId="{D0693756-08F9-8D4E-997E-EB17F4D6BCA3}" type="presParOf" srcId="{7DDCA579-20B6-9849-B8DC-8548068E9F03}" destId="{2D7F5D7E-2DD6-C948-BA74-C2F7D4D845A0}" srcOrd="0" destOrd="0" presId="urn:microsoft.com/office/officeart/2008/layout/HorizontalMultiLevelHierarchy"/>
    <dgm:cxn modelId="{DB3E7BFA-0092-B44C-80BB-D535E9B7C9F6}" type="presParOf" srcId="{18796609-3EFB-C346-8426-C9B123EA41F1}" destId="{A344B2D7-AC2F-3D44-B7F4-EC87F37E57E6}" srcOrd="3" destOrd="0" presId="urn:microsoft.com/office/officeart/2008/layout/HorizontalMultiLevelHierarchy"/>
    <dgm:cxn modelId="{1A2A4A94-3B62-8D49-A923-6997AED45300}" type="presParOf" srcId="{A344B2D7-AC2F-3D44-B7F4-EC87F37E57E6}" destId="{381D38D7-4F8D-574F-A285-5BFD20316D51}" srcOrd="0" destOrd="0" presId="urn:microsoft.com/office/officeart/2008/layout/HorizontalMultiLevelHierarchy"/>
    <dgm:cxn modelId="{A41A1822-C864-C946-B3DD-2FF5EAB782F9}" type="presParOf" srcId="{A344B2D7-AC2F-3D44-B7F4-EC87F37E57E6}" destId="{08CEC1CA-3254-924B-AAF5-BEE84F02BEF5}" srcOrd="1" destOrd="0" presId="urn:microsoft.com/office/officeart/2008/layout/HorizontalMultiLevelHierarchy"/>
    <dgm:cxn modelId="{A0D1D819-D1FE-2F4F-A1B1-CE40B9666D26}" type="presParOf" srcId="{08CEC1CA-3254-924B-AAF5-BEE84F02BEF5}" destId="{8688918C-1F77-314E-A770-15882B44D282}" srcOrd="0" destOrd="0" presId="urn:microsoft.com/office/officeart/2008/layout/HorizontalMultiLevelHierarchy"/>
    <dgm:cxn modelId="{6EB4D090-A626-184C-BE3D-DE5C97CA5CC7}" type="presParOf" srcId="{8688918C-1F77-314E-A770-15882B44D282}" destId="{0BB0128B-224F-0948-8299-E716F470F68F}" srcOrd="0" destOrd="0" presId="urn:microsoft.com/office/officeart/2008/layout/HorizontalMultiLevelHierarchy"/>
    <dgm:cxn modelId="{AE3F4312-D429-164A-859F-44C0FF296269}" type="presParOf" srcId="{08CEC1CA-3254-924B-AAF5-BEE84F02BEF5}" destId="{9A3D1A22-9396-CD4B-AE52-4B64E35B76B9}" srcOrd="1" destOrd="0" presId="urn:microsoft.com/office/officeart/2008/layout/HorizontalMultiLevelHierarchy"/>
    <dgm:cxn modelId="{591305B0-31E3-864C-B1B0-E1F8AF979330}" type="presParOf" srcId="{9A3D1A22-9396-CD4B-AE52-4B64E35B76B9}" destId="{8B012365-E923-4A46-B81D-40C1608C832B}" srcOrd="0" destOrd="0" presId="urn:microsoft.com/office/officeart/2008/layout/HorizontalMultiLevelHierarchy"/>
    <dgm:cxn modelId="{BD9DBAD5-6BFC-DF43-846C-C74AD18114E3}" type="presParOf" srcId="{9A3D1A22-9396-CD4B-AE52-4B64E35B76B9}" destId="{5621BC94-6A73-064C-9F23-89CCB5CC9A27}" srcOrd="1" destOrd="0" presId="urn:microsoft.com/office/officeart/2008/layout/HorizontalMultiLevelHierarchy"/>
    <dgm:cxn modelId="{04B6B834-A037-024A-B081-24698DD7A091}" type="presParOf" srcId="{18796609-3EFB-C346-8426-C9B123EA41F1}" destId="{2E67BC89-88A3-3B4A-A711-289663CCA07A}" srcOrd="4" destOrd="0" presId="urn:microsoft.com/office/officeart/2008/layout/HorizontalMultiLevelHierarchy"/>
    <dgm:cxn modelId="{4B0458F3-A78F-0F49-B4EF-D69871B78076}" type="presParOf" srcId="{2E67BC89-88A3-3B4A-A711-289663CCA07A}" destId="{805201BC-894F-0941-8FE9-B30F78A69C29}" srcOrd="0" destOrd="0" presId="urn:microsoft.com/office/officeart/2008/layout/HorizontalMultiLevelHierarchy"/>
    <dgm:cxn modelId="{4A197CFE-FB58-C24F-88F0-603219901ED6}" type="presParOf" srcId="{18796609-3EFB-C346-8426-C9B123EA41F1}" destId="{EDCD6425-FF9A-A44E-BA5C-E3A1E710866E}" srcOrd="5" destOrd="0" presId="urn:microsoft.com/office/officeart/2008/layout/HorizontalMultiLevelHierarchy"/>
    <dgm:cxn modelId="{AECAD3BD-910E-FB4C-AC4C-01381617EEAB}" type="presParOf" srcId="{EDCD6425-FF9A-A44E-BA5C-E3A1E710866E}" destId="{77299216-4B08-0842-9862-9302DDE46C3F}" srcOrd="0" destOrd="0" presId="urn:microsoft.com/office/officeart/2008/layout/HorizontalMultiLevelHierarchy"/>
    <dgm:cxn modelId="{6ACC29BA-A530-5B45-833D-D232F41727C5}" type="presParOf" srcId="{EDCD6425-FF9A-A44E-BA5C-E3A1E710866E}" destId="{535C0BBA-9CAA-4E4C-AC48-26CB16B1F145}" srcOrd="1" destOrd="0" presId="urn:microsoft.com/office/officeart/2008/layout/HorizontalMultiLevelHierarchy"/>
    <dgm:cxn modelId="{9BEDDEF0-4330-0049-BE1B-DA3B3EAC2EFB}" type="presParOf" srcId="{535C0BBA-9CAA-4E4C-AC48-26CB16B1F145}" destId="{C082378F-2815-F24D-804F-DD4ADA5E8530}" srcOrd="0" destOrd="0" presId="urn:microsoft.com/office/officeart/2008/layout/HorizontalMultiLevelHierarchy"/>
    <dgm:cxn modelId="{4AA07B5E-D18D-DD43-A1B7-88455EB8DD8B}" type="presParOf" srcId="{C082378F-2815-F24D-804F-DD4ADA5E8530}" destId="{07EC77AF-8D68-5546-9F52-DF2653CB08C6}" srcOrd="0" destOrd="0" presId="urn:microsoft.com/office/officeart/2008/layout/HorizontalMultiLevelHierarchy"/>
    <dgm:cxn modelId="{7816BA8C-5A56-B445-92C6-5590A8B20DC7}" type="presParOf" srcId="{535C0BBA-9CAA-4E4C-AC48-26CB16B1F145}" destId="{9BF300A4-4DF1-0B4B-931B-4E7E28537708}" srcOrd="1" destOrd="0" presId="urn:microsoft.com/office/officeart/2008/layout/HorizontalMultiLevelHierarchy"/>
    <dgm:cxn modelId="{5C894EEB-60E2-B64D-968B-1994E11D065A}" type="presParOf" srcId="{9BF300A4-4DF1-0B4B-931B-4E7E28537708}" destId="{8ADC455C-D3B6-0C4C-9D18-F15CA913F09E}" srcOrd="0" destOrd="0" presId="urn:microsoft.com/office/officeart/2008/layout/HorizontalMultiLevelHierarchy"/>
    <dgm:cxn modelId="{5167D300-B74D-C449-AD68-505FC570429C}" type="presParOf" srcId="{9BF300A4-4DF1-0B4B-931B-4E7E28537708}" destId="{C0D3F176-9CA2-8B47-B8A5-0577747AD53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E120CF-F61F-4DB1-925A-128DA772AB54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1305073F-613D-488D-99CA-F713750BB887}">
      <dgm:prSet phldrT="[Texto]" custT="1"/>
      <dgm:spPr/>
      <dgm:t>
        <a:bodyPr/>
        <a:lstStyle/>
        <a:p>
          <a:r>
            <a:rPr lang="es-CL" sz="1800" b="1" dirty="0"/>
            <a:t>Lectura en voz alta</a:t>
          </a:r>
        </a:p>
      </dgm:t>
    </dgm:pt>
    <dgm:pt modelId="{C29293BE-6081-4896-923E-60B824336F24}" type="parTrans" cxnId="{1D558CAC-A5FE-4751-B015-211DF03019F2}">
      <dgm:prSet/>
      <dgm:spPr/>
      <dgm:t>
        <a:bodyPr/>
        <a:lstStyle/>
        <a:p>
          <a:endParaRPr lang="es-CL"/>
        </a:p>
      </dgm:t>
    </dgm:pt>
    <dgm:pt modelId="{25F27E34-10DF-4BEF-8F8F-BF65B674BFE3}" type="sibTrans" cxnId="{1D558CAC-A5FE-4751-B015-211DF03019F2}">
      <dgm:prSet/>
      <dgm:spPr/>
      <dgm:t>
        <a:bodyPr/>
        <a:lstStyle/>
        <a:p>
          <a:endParaRPr lang="es-CL"/>
        </a:p>
      </dgm:t>
    </dgm:pt>
    <dgm:pt modelId="{FD35EC08-6C2F-4665-B7C3-4CA322CD5331}">
      <dgm:prSet phldrT="[Texto]" custT="1"/>
      <dgm:spPr/>
      <dgm:t>
        <a:bodyPr/>
        <a:lstStyle/>
        <a:p>
          <a:r>
            <a:rPr lang="es-CL" sz="1800" b="1" dirty="0"/>
            <a:t>Lectura compartida</a:t>
          </a:r>
        </a:p>
      </dgm:t>
    </dgm:pt>
    <dgm:pt modelId="{8D29C349-DB39-4D59-AF05-7E4C5B7A7D8C}" type="parTrans" cxnId="{38D68E7A-4AB7-49FF-B3AE-7A430CED1183}">
      <dgm:prSet/>
      <dgm:spPr/>
      <dgm:t>
        <a:bodyPr/>
        <a:lstStyle/>
        <a:p>
          <a:endParaRPr lang="es-CL"/>
        </a:p>
      </dgm:t>
    </dgm:pt>
    <dgm:pt modelId="{6E07EC82-13CD-439D-B500-9CEFC73B8DBF}" type="sibTrans" cxnId="{38D68E7A-4AB7-49FF-B3AE-7A430CED1183}">
      <dgm:prSet/>
      <dgm:spPr/>
      <dgm:t>
        <a:bodyPr/>
        <a:lstStyle/>
        <a:p>
          <a:endParaRPr lang="es-CL"/>
        </a:p>
      </dgm:t>
    </dgm:pt>
    <dgm:pt modelId="{FFFA24BE-6A3E-4DA9-AB74-62C5F389285A}">
      <dgm:prSet phldrT="[Texto]" custT="1"/>
      <dgm:spPr/>
      <dgm:t>
        <a:bodyPr/>
        <a:lstStyle/>
        <a:p>
          <a:r>
            <a:rPr lang="es-CL" sz="1800" b="1" dirty="0"/>
            <a:t>Lectura guiada</a:t>
          </a:r>
        </a:p>
      </dgm:t>
    </dgm:pt>
    <dgm:pt modelId="{2EEC9B62-6598-4FB2-923B-89A9CED79095}" type="parTrans" cxnId="{3AFBB34C-66EB-444B-A792-0C93CAEB4465}">
      <dgm:prSet/>
      <dgm:spPr/>
      <dgm:t>
        <a:bodyPr/>
        <a:lstStyle/>
        <a:p>
          <a:endParaRPr lang="es-CL"/>
        </a:p>
      </dgm:t>
    </dgm:pt>
    <dgm:pt modelId="{1F5E5C15-9ADA-4394-AC01-4D14D040F657}" type="sibTrans" cxnId="{3AFBB34C-66EB-444B-A792-0C93CAEB4465}">
      <dgm:prSet/>
      <dgm:spPr/>
      <dgm:t>
        <a:bodyPr/>
        <a:lstStyle/>
        <a:p>
          <a:endParaRPr lang="es-CL"/>
        </a:p>
      </dgm:t>
    </dgm:pt>
    <dgm:pt modelId="{559FF02F-41EB-41FD-A8CF-2457D3049C4E}">
      <dgm:prSet phldrT="[Texto]" custT="1"/>
      <dgm:spPr/>
      <dgm:t>
        <a:bodyPr/>
        <a:lstStyle/>
        <a:p>
          <a:r>
            <a:rPr lang="es-CL" sz="1800" b="1" dirty="0"/>
            <a:t>Lectura independiente</a:t>
          </a:r>
        </a:p>
      </dgm:t>
    </dgm:pt>
    <dgm:pt modelId="{72B44DA4-634A-4FF7-B4ED-BB5362DF08BD}" type="parTrans" cxnId="{ADEBA637-7487-42D6-9804-1A26D2ABF53D}">
      <dgm:prSet/>
      <dgm:spPr/>
      <dgm:t>
        <a:bodyPr/>
        <a:lstStyle/>
        <a:p>
          <a:endParaRPr lang="es-CL"/>
        </a:p>
      </dgm:t>
    </dgm:pt>
    <dgm:pt modelId="{6A60C2B2-D930-4FD3-850E-C8B71AC2F99D}" type="sibTrans" cxnId="{ADEBA637-7487-42D6-9804-1A26D2ABF53D}">
      <dgm:prSet/>
      <dgm:spPr/>
      <dgm:t>
        <a:bodyPr/>
        <a:lstStyle/>
        <a:p>
          <a:endParaRPr lang="es-CL"/>
        </a:p>
      </dgm:t>
    </dgm:pt>
    <dgm:pt modelId="{5EFC81C9-B638-43A7-9A6F-8F62C23550C0}" type="pres">
      <dgm:prSet presAssocID="{28E120CF-F61F-4DB1-925A-128DA772AB5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EC50E67-3445-48F4-BA82-6CE7D2DDD2C5}" type="pres">
      <dgm:prSet presAssocID="{1305073F-613D-488D-99CA-F713750BB88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D1377B-31F3-4ADB-A6FE-7FDCA074C4E6}" type="pres">
      <dgm:prSet presAssocID="{25F27E34-10DF-4BEF-8F8F-BF65B674BFE3}" presName="sibTrans" presStyleLbl="sibTrans2D1" presStyleIdx="0" presStyleCnt="4"/>
      <dgm:spPr/>
      <dgm:t>
        <a:bodyPr/>
        <a:lstStyle/>
        <a:p>
          <a:endParaRPr lang="es-ES"/>
        </a:p>
      </dgm:t>
    </dgm:pt>
    <dgm:pt modelId="{59433302-7BE2-4588-BC19-E63BFC7387D3}" type="pres">
      <dgm:prSet presAssocID="{25F27E34-10DF-4BEF-8F8F-BF65B674BFE3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79879E02-848D-4C9B-8462-B1CF1D662231}" type="pres">
      <dgm:prSet presAssocID="{FD35EC08-6C2F-4665-B7C3-4CA322CD533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549733-67FE-4A6E-BDE2-B2A436FF26C3}" type="pres">
      <dgm:prSet presAssocID="{6E07EC82-13CD-439D-B500-9CEFC73B8DBF}" presName="sibTrans" presStyleLbl="sibTrans2D1" presStyleIdx="1" presStyleCnt="4"/>
      <dgm:spPr/>
      <dgm:t>
        <a:bodyPr/>
        <a:lstStyle/>
        <a:p>
          <a:endParaRPr lang="es-ES"/>
        </a:p>
      </dgm:t>
    </dgm:pt>
    <dgm:pt modelId="{C324C93C-16FE-4205-8982-BD4884A9C30A}" type="pres">
      <dgm:prSet presAssocID="{6E07EC82-13CD-439D-B500-9CEFC73B8DBF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26010E6C-1E5D-4C20-9DAE-30D958D40C2C}" type="pres">
      <dgm:prSet presAssocID="{FFFA24BE-6A3E-4DA9-AB74-62C5F389285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59B94E-391E-40A3-8358-D10C06459089}" type="pres">
      <dgm:prSet presAssocID="{1F5E5C15-9ADA-4394-AC01-4D14D040F657}" presName="sibTrans" presStyleLbl="sibTrans2D1" presStyleIdx="2" presStyleCnt="4"/>
      <dgm:spPr/>
      <dgm:t>
        <a:bodyPr/>
        <a:lstStyle/>
        <a:p>
          <a:endParaRPr lang="es-ES"/>
        </a:p>
      </dgm:t>
    </dgm:pt>
    <dgm:pt modelId="{4805C19E-08C1-487F-8A09-DFCB364E83E8}" type="pres">
      <dgm:prSet presAssocID="{1F5E5C15-9ADA-4394-AC01-4D14D040F657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75728791-58FA-492A-BAB3-91EA7C8EE54C}" type="pres">
      <dgm:prSet presAssocID="{559FF02F-41EB-41FD-A8CF-2457D3049C4E}" presName="node" presStyleLbl="node1" presStyleIdx="3" presStyleCnt="4" custScaleX="1151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EE5668-56C9-443E-8C62-A4EE2205DC0D}" type="pres">
      <dgm:prSet presAssocID="{6A60C2B2-D930-4FD3-850E-C8B71AC2F99D}" presName="sibTrans" presStyleLbl="sibTrans2D1" presStyleIdx="3" presStyleCnt="4"/>
      <dgm:spPr/>
      <dgm:t>
        <a:bodyPr/>
        <a:lstStyle/>
        <a:p>
          <a:endParaRPr lang="es-ES"/>
        </a:p>
      </dgm:t>
    </dgm:pt>
    <dgm:pt modelId="{8BC34E3C-B5BF-4D7C-838B-D55851B79E41}" type="pres">
      <dgm:prSet presAssocID="{6A60C2B2-D930-4FD3-850E-C8B71AC2F99D}" presName="connectorText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1D558CAC-A5FE-4751-B015-211DF03019F2}" srcId="{28E120CF-F61F-4DB1-925A-128DA772AB54}" destId="{1305073F-613D-488D-99CA-F713750BB887}" srcOrd="0" destOrd="0" parTransId="{C29293BE-6081-4896-923E-60B824336F24}" sibTransId="{25F27E34-10DF-4BEF-8F8F-BF65B674BFE3}"/>
    <dgm:cxn modelId="{BBAD205E-FF4D-4EB6-9675-3382C970BFC0}" type="presOf" srcId="{FFFA24BE-6A3E-4DA9-AB74-62C5F389285A}" destId="{26010E6C-1E5D-4C20-9DAE-30D958D40C2C}" srcOrd="0" destOrd="0" presId="urn:microsoft.com/office/officeart/2005/8/layout/cycle2"/>
    <dgm:cxn modelId="{3AFBB34C-66EB-444B-A792-0C93CAEB4465}" srcId="{28E120CF-F61F-4DB1-925A-128DA772AB54}" destId="{FFFA24BE-6A3E-4DA9-AB74-62C5F389285A}" srcOrd="2" destOrd="0" parTransId="{2EEC9B62-6598-4FB2-923B-89A9CED79095}" sibTransId="{1F5E5C15-9ADA-4394-AC01-4D14D040F657}"/>
    <dgm:cxn modelId="{B8E8398F-641E-4C01-B037-EF8171DD2F80}" type="presOf" srcId="{25F27E34-10DF-4BEF-8F8F-BF65B674BFE3}" destId="{59433302-7BE2-4588-BC19-E63BFC7387D3}" srcOrd="1" destOrd="0" presId="urn:microsoft.com/office/officeart/2005/8/layout/cycle2"/>
    <dgm:cxn modelId="{8325501E-C9D8-4F58-B6B0-9FE24878FCE9}" type="presOf" srcId="{25F27E34-10DF-4BEF-8F8F-BF65B674BFE3}" destId="{46D1377B-31F3-4ADB-A6FE-7FDCA074C4E6}" srcOrd="0" destOrd="0" presId="urn:microsoft.com/office/officeart/2005/8/layout/cycle2"/>
    <dgm:cxn modelId="{E3D6CC52-820E-4961-A768-A26F1CCB2E6F}" type="presOf" srcId="{1305073F-613D-488D-99CA-F713750BB887}" destId="{DEC50E67-3445-48F4-BA82-6CE7D2DDD2C5}" srcOrd="0" destOrd="0" presId="urn:microsoft.com/office/officeart/2005/8/layout/cycle2"/>
    <dgm:cxn modelId="{A244F108-38EB-4CA3-BA01-8666CFF2B389}" type="presOf" srcId="{559FF02F-41EB-41FD-A8CF-2457D3049C4E}" destId="{75728791-58FA-492A-BAB3-91EA7C8EE54C}" srcOrd="0" destOrd="0" presId="urn:microsoft.com/office/officeart/2005/8/layout/cycle2"/>
    <dgm:cxn modelId="{ADEBA637-7487-42D6-9804-1A26D2ABF53D}" srcId="{28E120CF-F61F-4DB1-925A-128DA772AB54}" destId="{559FF02F-41EB-41FD-A8CF-2457D3049C4E}" srcOrd="3" destOrd="0" parTransId="{72B44DA4-634A-4FF7-B4ED-BB5362DF08BD}" sibTransId="{6A60C2B2-D930-4FD3-850E-C8B71AC2F99D}"/>
    <dgm:cxn modelId="{AE72E298-A167-44BF-95F8-D12FB63CC8FD}" type="presOf" srcId="{1F5E5C15-9ADA-4394-AC01-4D14D040F657}" destId="{4805C19E-08C1-487F-8A09-DFCB364E83E8}" srcOrd="1" destOrd="0" presId="urn:microsoft.com/office/officeart/2005/8/layout/cycle2"/>
    <dgm:cxn modelId="{113F663C-CC2B-4814-8833-5F405186D0AF}" type="presOf" srcId="{6A60C2B2-D930-4FD3-850E-C8B71AC2F99D}" destId="{6FEE5668-56C9-443E-8C62-A4EE2205DC0D}" srcOrd="0" destOrd="0" presId="urn:microsoft.com/office/officeart/2005/8/layout/cycle2"/>
    <dgm:cxn modelId="{38B86EFB-20A8-49CE-8401-D828555B777F}" type="presOf" srcId="{FD35EC08-6C2F-4665-B7C3-4CA322CD5331}" destId="{79879E02-848D-4C9B-8462-B1CF1D662231}" srcOrd="0" destOrd="0" presId="urn:microsoft.com/office/officeart/2005/8/layout/cycle2"/>
    <dgm:cxn modelId="{010C1B54-3993-4D0E-AD85-CF036F9C2C0E}" type="presOf" srcId="{1F5E5C15-9ADA-4394-AC01-4D14D040F657}" destId="{9D59B94E-391E-40A3-8358-D10C06459089}" srcOrd="0" destOrd="0" presId="urn:microsoft.com/office/officeart/2005/8/layout/cycle2"/>
    <dgm:cxn modelId="{1D333EDF-FD38-4975-AE2C-86FAD0993E1F}" type="presOf" srcId="{6E07EC82-13CD-439D-B500-9CEFC73B8DBF}" destId="{AA549733-67FE-4A6E-BDE2-B2A436FF26C3}" srcOrd="0" destOrd="0" presId="urn:microsoft.com/office/officeart/2005/8/layout/cycle2"/>
    <dgm:cxn modelId="{38D68E7A-4AB7-49FF-B3AE-7A430CED1183}" srcId="{28E120CF-F61F-4DB1-925A-128DA772AB54}" destId="{FD35EC08-6C2F-4665-B7C3-4CA322CD5331}" srcOrd="1" destOrd="0" parTransId="{8D29C349-DB39-4D59-AF05-7E4C5B7A7D8C}" sibTransId="{6E07EC82-13CD-439D-B500-9CEFC73B8DBF}"/>
    <dgm:cxn modelId="{7D55E0EF-7946-4C2B-B13B-0E8D2B4D7279}" type="presOf" srcId="{28E120CF-F61F-4DB1-925A-128DA772AB54}" destId="{5EFC81C9-B638-43A7-9A6F-8F62C23550C0}" srcOrd="0" destOrd="0" presId="urn:microsoft.com/office/officeart/2005/8/layout/cycle2"/>
    <dgm:cxn modelId="{2C990FEC-9B83-4696-87D5-9E4FD74AF9A1}" type="presOf" srcId="{6A60C2B2-D930-4FD3-850E-C8B71AC2F99D}" destId="{8BC34E3C-B5BF-4D7C-838B-D55851B79E41}" srcOrd="1" destOrd="0" presId="urn:microsoft.com/office/officeart/2005/8/layout/cycle2"/>
    <dgm:cxn modelId="{2C0D9018-DC03-47FF-8D38-B7AC616FCB66}" type="presOf" srcId="{6E07EC82-13CD-439D-B500-9CEFC73B8DBF}" destId="{C324C93C-16FE-4205-8982-BD4884A9C30A}" srcOrd="1" destOrd="0" presId="urn:microsoft.com/office/officeart/2005/8/layout/cycle2"/>
    <dgm:cxn modelId="{C9D22AE2-D72B-47C9-BE39-DB7AB9065EC5}" type="presParOf" srcId="{5EFC81C9-B638-43A7-9A6F-8F62C23550C0}" destId="{DEC50E67-3445-48F4-BA82-6CE7D2DDD2C5}" srcOrd="0" destOrd="0" presId="urn:microsoft.com/office/officeart/2005/8/layout/cycle2"/>
    <dgm:cxn modelId="{F1C9E1EB-FB97-41BA-9886-5BC6F0222128}" type="presParOf" srcId="{5EFC81C9-B638-43A7-9A6F-8F62C23550C0}" destId="{46D1377B-31F3-4ADB-A6FE-7FDCA074C4E6}" srcOrd="1" destOrd="0" presId="urn:microsoft.com/office/officeart/2005/8/layout/cycle2"/>
    <dgm:cxn modelId="{4E07CD86-5952-4E89-90B7-B37B614AA61D}" type="presParOf" srcId="{46D1377B-31F3-4ADB-A6FE-7FDCA074C4E6}" destId="{59433302-7BE2-4588-BC19-E63BFC7387D3}" srcOrd="0" destOrd="0" presId="urn:microsoft.com/office/officeart/2005/8/layout/cycle2"/>
    <dgm:cxn modelId="{3D7D1AC8-344C-470A-A089-0FFD034FD0D7}" type="presParOf" srcId="{5EFC81C9-B638-43A7-9A6F-8F62C23550C0}" destId="{79879E02-848D-4C9B-8462-B1CF1D662231}" srcOrd="2" destOrd="0" presId="urn:microsoft.com/office/officeart/2005/8/layout/cycle2"/>
    <dgm:cxn modelId="{7BB29476-6AA6-4DF0-A7DC-856034AB3C5F}" type="presParOf" srcId="{5EFC81C9-B638-43A7-9A6F-8F62C23550C0}" destId="{AA549733-67FE-4A6E-BDE2-B2A436FF26C3}" srcOrd="3" destOrd="0" presId="urn:microsoft.com/office/officeart/2005/8/layout/cycle2"/>
    <dgm:cxn modelId="{C795F90D-8B21-4A1B-BD67-235941C8779A}" type="presParOf" srcId="{AA549733-67FE-4A6E-BDE2-B2A436FF26C3}" destId="{C324C93C-16FE-4205-8982-BD4884A9C30A}" srcOrd="0" destOrd="0" presId="urn:microsoft.com/office/officeart/2005/8/layout/cycle2"/>
    <dgm:cxn modelId="{276A865C-13F5-458A-ABA4-D2BEE2971B91}" type="presParOf" srcId="{5EFC81C9-B638-43A7-9A6F-8F62C23550C0}" destId="{26010E6C-1E5D-4C20-9DAE-30D958D40C2C}" srcOrd="4" destOrd="0" presId="urn:microsoft.com/office/officeart/2005/8/layout/cycle2"/>
    <dgm:cxn modelId="{6AFB3F4D-C9CF-4DBF-BB01-4A9CAA80F224}" type="presParOf" srcId="{5EFC81C9-B638-43A7-9A6F-8F62C23550C0}" destId="{9D59B94E-391E-40A3-8358-D10C06459089}" srcOrd="5" destOrd="0" presId="urn:microsoft.com/office/officeart/2005/8/layout/cycle2"/>
    <dgm:cxn modelId="{BBBECA39-4548-4ABE-B8C1-BFB0B6FDC88F}" type="presParOf" srcId="{9D59B94E-391E-40A3-8358-D10C06459089}" destId="{4805C19E-08C1-487F-8A09-DFCB364E83E8}" srcOrd="0" destOrd="0" presId="urn:microsoft.com/office/officeart/2005/8/layout/cycle2"/>
    <dgm:cxn modelId="{35B1768E-69F4-4697-88F2-ADC387F05C8A}" type="presParOf" srcId="{5EFC81C9-B638-43A7-9A6F-8F62C23550C0}" destId="{75728791-58FA-492A-BAB3-91EA7C8EE54C}" srcOrd="6" destOrd="0" presId="urn:microsoft.com/office/officeart/2005/8/layout/cycle2"/>
    <dgm:cxn modelId="{B1EBA3F6-3FC5-4260-AA1C-D4AD74CBF0D7}" type="presParOf" srcId="{5EFC81C9-B638-43A7-9A6F-8F62C23550C0}" destId="{6FEE5668-56C9-443E-8C62-A4EE2205DC0D}" srcOrd="7" destOrd="0" presId="urn:microsoft.com/office/officeart/2005/8/layout/cycle2"/>
    <dgm:cxn modelId="{123789A7-28B4-4835-995C-2536B9C2CC8F}" type="presParOf" srcId="{6FEE5668-56C9-443E-8C62-A4EE2205DC0D}" destId="{8BC34E3C-B5BF-4D7C-838B-D55851B79E4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E4E77D-3C9B-3F46-989E-64B8EFBEA718}" type="doc">
      <dgm:prSet loTypeId="urn:microsoft.com/office/officeart/2005/8/layout/arrow4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FFBC8EA-32BA-8444-A792-C5638CE743F6}">
      <dgm:prSet phldrT="[Texto]"/>
      <dgm:spPr/>
      <dgm:t>
        <a:bodyPr/>
        <a:lstStyle/>
        <a:p>
          <a:r>
            <a:rPr lang="es-ES" dirty="0"/>
            <a:t>Inferencias </a:t>
          </a:r>
          <a:r>
            <a:rPr lang="es-ES" dirty="0" smtClean="0"/>
            <a:t>globales</a:t>
          </a:r>
          <a:endParaRPr lang="es-ES" dirty="0"/>
        </a:p>
      </dgm:t>
    </dgm:pt>
    <dgm:pt modelId="{ED8CF1EA-9B89-6A42-8A1E-EF18C46267BD}" type="parTrans" cxnId="{64D7AD3A-0B51-3D48-9555-CC0D3E093C24}">
      <dgm:prSet/>
      <dgm:spPr/>
      <dgm:t>
        <a:bodyPr/>
        <a:lstStyle/>
        <a:p>
          <a:endParaRPr lang="es-ES"/>
        </a:p>
      </dgm:t>
    </dgm:pt>
    <dgm:pt modelId="{A024A4A3-1F6E-8440-8BE7-45B021DC187F}" type="sibTrans" cxnId="{64D7AD3A-0B51-3D48-9555-CC0D3E093C24}">
      <dgm:prSet/>
      <dgm:spPr/>
      <dgm:t>
        <a:bodyPr/>
        <a:lstStyle/>
        <a:p>
          <a:endParaRPr lang="es-ES"/>
        </a:p>
      </dgm:t>
    </dgm:pt>
    <dgm:pt modelId="{E78F6C59-A085-2C44-998B-0C0BE3944E5C}">
      <dgm:prSet phldrT="[Texto]" custT="1"/>
      <dgm:spPr/>
      <dgm:t>
        <a:bodyPr/>
        <a:lstStyle/>
        <a:p>
          <a:pPr algn="l"/>
          <a:r>
            <a:rPr lang="es-ES" sz="4400" dirty="0"/>
            <a:t>Inferencias locales</a:t>
          </a:r>
        </a:p>
      </dgm:t>
    </dgm:pt>
    <dgm:pt modelId="{51513A0A-5603-944F-A134-F24E4B2E0509}" type="parTrans" cxnId="{31E0DBF4-DCA8-9346-8FFC-7B5C777C2BA9}">
      <dgm:prSet/>
      <dgm:spPr/>
      <dgm:t>
        <a:bodyPr/>
        <a:lstStyle/>
        <a:p>
          <a:endParaRPr lang="es-ES"/>
        </a:p>
      </dgm:t>
    </dgm:pt>
    <dgm:pt modelId="{7E2BE431-18EA-3544-A2D9-6776646E1A29}" type="sibTrans" cxnId="{31E0DBF4-DCA8-9346-8FFC-7B5C777C2BA9}">
      <dgm:prSet/>
      <dgm:spPr/>
      <dgm:t>
        <a:bodyPr/>
        <a:lstStyle/>
        <a:p>
          <a:endParaRPr lang="es-ES"/>
        </a:p>
      </dgm:t>
    </dgm:pt>
    <dgm:pt modelId="{07FFF41F-DF9C-6A4E-98EE-5A4B628E1A3E}" type="pres">
      <dgm:prSet presAssocID="{6FE4E77D-3C9B-3F46-989E-64B8EFBEA71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20CE1F6-76FF-AF46-BFFA-B7C9F70A471B}" type="pres">
      <dgm:prSet presAssocID="{6FFBC8EA-32BA-8444-A792-C5638CE743F6}" presName="upArrow" presStyleLbl="node1" presStyleIdx="0" presStyleCnt="2" custAng="5400000" custScaleX="55221" custScaleY="51058" custLinFactNeighborX="28327" custLinFactNeighborY="-13985"/>
      <dgm:spPr/>
    </dgm:pt>
    <dgm:pt modelId="{38A141C1-074F-354E-A33E-18C32208F441}" type="pres">
      <dgm:prSet presAssocID="{6FFBC8EA-32BA-8444-A792-C5638CE743F6}" presName="upArrowText" presStyleLbl="revTx" presStyleIdx="0" presStyleCnt="2" custLinFactNeighborX="1941" custLinFactNeighborY="-3078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ED1009-AA54-0147-8BCB-D27C77F5A816}" type="pres">
      <dgm:prSet presAssocID="{E78F6C59-A085-2C44-998B-0C0BE3944E5C}" presName="downArrow" presStyleLbl="node1" presStyleIdx="1" presStyleCnt="2" custAng="5400000" custScaleX="60783" custScaleY="66426" custLinFactNeighborX="1261" custLinFactNeighborY="-16811"/>
      <dgm:spPr/>
    </dgm:pt>
    <dgm:pt modelId="{6E8EFD39-0430-E040-BD60-0A4810B33062}" type="pres">
      <dgm:prSet presAssocID="{E78F6C59-A085-2C44-998B-0C0BE3944E5C}" presName="downArrowText" presStyleLbl="revTx" presStyleIdx="1" presStyleCnt="2" custLinFactNeighborX="-1245" custLinFactNeighborY="-830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1E0DBF4-DCA8-9346-8FFC-7B5C777C2BA9}" srcId="{6FE4E77D-3C9B-3F46-989E-64B8EFBEA718}" destId="{E78F6C59-A085-2C44-998B-0C0BE3944E5C}" srcOrd="1" destOrd="0" parTransId="{51513A0A-5603-944F-A134-F24E4B2E0509}" sibTransId="{7E2BE431-18EA-3544-A2D9-6776646E1A29}"/>
    <dgm:cxn modelId="{DDDD1017-C7D1-6F4B-804E-0BE38621D6C7}" type="presOf" srcId="{6FE4E77D-3C9B-3F46-989E-64B8EFBEA718}" destId="{07FFF41F-DF9C-6A4E-98EE-5A4B628E1A3E}" srcOrd="0" destOrd="0" presId="urn:microsoft.com/office/officeart/2005/8/layout/arrow4"/>
    <dgm:cxn modelId="{F83E2B31-56FD-7146-AD7A-D48CE71B8EBF}" type="presOf" srcId="{E78F6C59-A085-2C44-998B-0C0BE3944E5C}" destId="{6E8EFD39-0430-E040-BD60-0A4810B33062}" srcOrd="0" destOrd="0" presId="urn:microsoft.com/office/officeart/2005/8/layout/arrow4"/>
    <dgm:cxn modelId="{E2CB3B60-38B2-814E-B021-31D67B8FAA15}" type="presOf" srcId="{6FFBC8EA-32BA-8444-A792-C5638CE743F6}" destId="{38A141C1-074F-354E-A33E-18C32208F441}" srcOrd="0" destOrd="0" presId="urn:microsoft.com/office/officeart/2005/8/layout/arrow4"/>
    <dgm:cxn modelId="{64D7AD3A-0B51-3D48-9555-CC0D3E093C24}" srcId="{6FE4E77D-3C9B-3F46-989E-64B8EFBEA718}" destId="{6FFBC8EA-32BA-8444-A792-C5638CE743F6}" srcOrd="0" destOrd="0" parTransId="{ED8CF1EA-9B89-6A42-8A1E-EF18C46267BD}" sibTransId="{A024A4A3-1F6E-8440-8BE7-45B021DC187F}"/>
    <dgm:cxn modelId="{75DC74EC-BFA6-3047-B4F8-1C5030E75155}" type="presParOf" srcId="{07FFF41F-DF9C-6A4E-98EE-5A4B628E1A3E}" destId="{920CE1F6-76FF-AF46-BFFA-B7C9F70A471B}" srcOrd="0" destOrd="0" presId="urn:microsoft.com/office/officeart/2005/8/layout/arrow4"/>
    <dgm:cxn modelId="{3F54100B-0663-024D-B5EE-EB74C8435A8C}" type="presParOf" srcId="{07FFF41F-DF9C-6A4E-98EE-5A4B628E1A3E}" destId="{38A141C1-074F-354E-A33E-18C32208F441}" srcOrd="1" destOrd="0" presId="urn:microsoft.com/office/officeart/2005/8/layout/arrow4"/>
    <dgm:cxn modelId="{B37FB713-FA0F-154E-AD45-1540812E2FD5}" type="presParOf" srcId="{07FFF41F-DF9C-6A4E-98EE-5A4B628E1A3E}" destId="{A1ED1009-AA54-0147-8BCB-D27C77F5A816}" srcOrd="2" destOrd="0" presId="urn:microsoft.com/office/officeart/2005/8/layout/arrow4"/>
    <dgm:cxn modelId="{D544DA47-12EB-B544-8541-A8B76CB1FD11}" type="presParOf" srcId="{07FFF41F-DF9C-6A4E-98EE-5A4B628E1A3E}" destId="{6E8EFD39-0430-E040-BD60-0A4810B33062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28CA1E-93A4-0C46-B378-28FCD0CA37C0}" type="doc">
      <dgm:prSet loTypeId="urn:microsoft.com/office/officeart/2008/layout/HorizontalMultiLevelHierarchy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3FA2DFC3-E2B1-5346-BECF-8652DC0C232C}">
      <dgm:prSet phldrT="[Texto]"/>
      <dgm:spPr/>
      <dgm:t>
        <a:bodyPr/>
        <a:lstStyle/>
        <a:p>
          <a:r>
            <a:rPr lang="es-ES" dirty="0"/>
            <a:t>Estrategias didácticas</a:t>
          </a:r>
        </a:p>
      </dgm:t>
    </dgm:pt>
    <dgm:pt modelId="{5A2827B1-3DAB-2446-B931-2AC0B09ACCDC}" type="parTrans" cxnId="{6A3F0187-0450-0242-B935-5835903943BB}">
      <dgm:prSet/>
      <dgm:spPr/>
      <dgm:t>
        <a:bodyPr/>
        <a:lstStyle/>
        <a:p>
          <a:endParaRPr lang="es-ES"/>
        </a:p>
      </dgm:t>
    </dgm:pt>
    <dgm:pt modelId="{8BB2E6F2-C0D2-A540-819C-5F33F4DBB44D}" type="sibTrans" cxnId="{6A3F0187-0450-0242-B935-5835903943BB}">
      <dgm:prSet/>
      <dgm:spPr/>
      <dgm:t>
        <a:bodyPr/>
        <a:lstStyle/>
        <a:p>
          <a:endParaRPr lang="es-ES"/>
        </a:p>
      </dgm:t>
    </dgm:pt>
    <dgm:pt modelId="{96D77125-B670-0942-9098-09F46D451806}">
      <dgm:prSet phldrT="[Texto]" custT="1"/>
      <dgm:spPr/>
      <dgm:t>
        <a:bodyPr/>
        <a:lstStyle/>
        <a:p>
          <a:r>
            <a:rPr lang="es-ES" sz="3200" dirty="0"/>
            <a:t>Antes de la lectura</a:t>
          </a:r>
        </a:p>
      </dgm:t>
    </dgm:pt>
    <dgm:pt modelId="{5DCBDB46-3F69-2546-9EB5-E32D951B4395}" type="parTrans" cxnId="{AEE4C797-02F7-A849-935C-4CE2F16A022B}">
      <dgm:prSet/>
      <dgm:spPr/>
      <dgm:t>
        <a:bodyPr/>
        <a:lstStyle/>
        <a:p>
          <a:endParaRPr lang="es-ES"/>
        </a:p>
      </dgm:t>
    </dgm:pt>
    <dgm:pt modelId="{FB858FDE-0E53-1F4A-987B-154AFC85782A}" type="sibTrans" cxnId="{AEE4C797-02F7-A849-935C-4CE2F16A022B}">
      <dgm:prSet/>
      <dgm:spPr/>
      <dgm:t>
        <a:bodyPr/>
        <a:lstStyle/>
        <a:p>
          <a:endParaRPr lang="es-ES"/>
        </a:p>
      </dgm:t>
    </dgm:pt>
    <dgm:pt modelId="{960D4DF1-0A0C-EF4A-A13F-0EEBDEB984CB}">
      <dgm:prSet phldrT="[Texto]" custT="1"/>
      <dgm:spPr/>
      <dgm:t>
        <a:bodyPr/>
        <a:lstStyle/>
        <a:p>
          <a:r>
            <a:rPr lang="es-ES" sz="3200" dirty="0"/>
            <a:t>Durante la lectura</a:t>
          </a:r>
        </a:p>
      </dgm:t>
    </dgm:pt>
    <dgm:pt modelId="{94EE13EA-E8BE-B943-8A23-9952D9B91099}" type="parTrans" cxnId="{2762F94B-DD3E-184D-B392-1AD2C2AFD843}">
      <dgm:prSet/>
      <dgm:spPr/>
      <dgm:t>
        <a:bodyPr/>
        <a:lstStyle/>
        <a:p>
          <a:endParaRPr lang="es-ES"/>
        </a:p>
      </dgm:t>
    </dgm:pt>
    <dgm:pt modelId="{BB35B032-E4D9-1D48-BBDD-F3A53FE818CE}" type="sibTrans" cxnId="{2762F94B-DD3E-184D-B392-1AD2C2AFD843}">
      <dgm:prSet/>
      <dgm:spPr/>
      <dgm:t>
        <a:bodyPr/>
        <a:lstStyle/>
        <a:p>
          <a:endParaRPr lang="es-ES"/>
        </a:p>
      </dgm:t>
    </dgm:pt>
    <dgm:pt modelId="{18746D39-1DCB-274C-BA09-E51FF3F80336}">
      <dgm:prSet phldrT="[Texto]" custT="1"/>
      <dgm:spPr/>
      <dgm:t>
        <a:bodyPr/>
        <a:lstStyle/>
        <a:p>
          <a:r>
            <a:rPr lang="es-ES" sz="3200" dirty="0"/>
            <a:t>Después de la lectura</a:t>
          </a:r>
        </a:p>
      </dgm:t>
    </dgm:pt>
    <dgm:pt modelId="{95F766CA-1933-EE49-B81C-31724A96B447}" type="parTrans" cxnId="{BF4D0E6C-971B-064B-8135-8BE396D336C2}">
      <dgm:prSet/>
      <dgm:spPr/>
      <dgm:t>
        <a:bodyPr/>
        <a:lstStyle/>
        <a:p>
          <a:endParaRPr lang="es-ES"/>
        </a:p>
      </dgm:t>
    </dgm:pt>
    <dgm:pt modelId="{9C56CF9B-B2B0-5847-B7A1-8F007460DFB9}" type="sibTrans" cxnId="{BF4D0E6C-971B-064B-8135-8BE396D336C2}">
      <dgm:prSet/>
      <dgm:spPr/>
      <dgm:t>
        <a:bodyPr/>
        <a:lstStyle/>
        <a:p>
          <a:endParaRPr lang="es-ES"/>
        </a:p>
      </dgm:t>
    </dgm:pt>
    <dgm:pt modelId="{79AE4A1A-39BB-C943-9CE1-196DB22E68A6}">
      <dgm:prSet/>
      <dgm:spPr/>
      <dgm:t>
        <a:bodyPr/>
        <a:lstStyle/>
        <a:p>
          <a:r>
            <a:rPr lang="es-ES" dirty="0"/>
            <a:t>Vinculación con la motivación y los conocimientos previos.</a:t>
          </a:r>
        </a:p>
      </dgm:t>
    </dgm:pt>
    <dgm:pt modelId="{4BFE5CAC-3884-A741-9B9B-5BEFCF94A298}" type="parTrans" cxnId="{AF921A46-61FB-6B44-B78A-61189FF6C99A}">
      <dgm:prSet/>
      <dgm:spPr/>
      <dgm:t>
        <a:bodyPr/>
        <a:lstStyle/>
        <a:p>
          <a:endParaRPr lang="es-ES"/>
        </a:p>
      </dgm:t>
    </dgm:pt>
    <dgm:pt modelId="{DA239CAE-54A2-7D47-B015-3CD253A35C84}" type="sibTrans" cxnId="{AF921A46-61FB-6B44-B78A-61189FF6C99A}">
      <dgm:prSet/>
      <dgm:spPr/>
      <dgm:t>
        <a:bodyPr/>
        <a:lstStyle/>
        <a:p>
          <a:endParaRPr lang="es-ES"/>
        </a:p>
      </dgm:t>
    </dgm:pt>
    <dgm:pt modelId="{05023781-5114-AB4C-BEE9-02890F22E0C8}">
      <dgm:prSet/>
      <dgm:spPr/>
      <dgm:t>
        <a:bodyPr/>
        <a:lstStyle/>
        <a:p>
          <a:r>
            <a:rPr lang="es-ES" dirty="0"/>
            <a:t>Inferencias para la construcción de la base textual</a:t>
          </a:r>
        </a:p>
      </dgm:t>
    </dgm:pt>
    <dgm:pt modelId="{754E3ECF-A2EB-5143-84C2-70D0C6B890B3}" type="parTrans" cxnId="{DB2398C0-DA1D-9F41-865D-F01112C3CD4E}">
      <dgm:prSet/>
      <dgm:spPr/>
      <dgm:t>
        <a:bodyPr/>
        <a:lstStyle/>
        <a:p>
          <a:endParaRPr lang="es-ES"/>
        </a:p>
      </dgm:t>
    </dgm:pt>
    <dgm:pt modelId="{5158F556-7C8A-7640-86F7-B77913B239F1}" type="sibTrans" cxnId="{DB2398C0-DA1D-9F41-865D-F01112C3CD4E}">
      <dgm:prSet/>
      <dgm:spPr/>
      <dgm:t>
        <a:bodyPr/>
        <a:lstStyle/>
        <a:p>
          <a:endParaRPr lang="es-ES"/>
        </a:p>
      </dgm:t>
    </dgm:pt>
    <dgm:pt modelId="{4BAC9499-EC29-0948-BDE4-72FD4CB6B0F7}">
      <dgm:prSet/>
      <dgm:spPr/>
      <dgm:t>
        <a:bodyPr/>
        <a:lstStyle/>
        <a:p>
          <a:r>
            <a:rPr lang="es-ES" dirty="0"/>
            <a:t>Elaboración del Modelo de Situación y la opinión como evidencia de la comprensión.</a:t>
          </a:r>
        </a:p>
      </dgm:t>
    </dgm:pt>
    <dgm:pt modelId="{C4223334-F768-F243-B80B-B0DD4C240F4B}" type="parTrans" cxnId="{ADF9C40F-5622-9A4F-B3E6-EB876358F219}">
      <dgm:prSet/>
      <dgm:spPr/>
      <dgm:t>
        <a:bodyPr/>
        <a:lstStyle/>
        <a:p>
          <a:endParaRPr lang="es-ES"/>
        </a:p>
      </dgm:t>
    </dgm:pt>
    <dgm:pt modelId="{DD4BBDA2-5724-8749-A201-2DDDAC89BBDE}" type="sibTrans" cxnId="{ADF9C40F-5622-9A4F-B3E6-EB876358F219}">
      <dgm:prSet/>
      <dgm:spPr/>
      <dgm:t>
        <a:bodyPr/>
        <a:lstStyle/>
        <a:p>
          <a:endParaRPr lang="es-ES"/>
        </a:p>
      </dgm:t>
    </dgm:pt>
    <dgm:pt modelId="{D1E3A81A-3BE9-3947-A374-509A56731F5F}" type="pres">
      <dgm:prSet presAssocID="{4628CA1E-93A4-0C46-B378-28FCD0CA37C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9F6271C-DBBC-4848-8FD2-E816CF750174}" type="pres">
      <dgm:prSet presAssocID="{3FA2DFC3-E2B1-5346-BECF-8652DC0C232C}" presName="root1" presStyleCnt="0"/>
      <dgm:spPr/>
    </dgm:pt>
    <dgm:pt modelId="{F3D71CA4-B574-EE4B-A730-712EA1067F1F}" type="pres">
      <dgm:prSet presAssocID="{3FA2DFC3-E2B1-5346-BECF-8652DC0C232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6BFB9DF-477E-AF49-B2D7-A9E606325CD1}" type="pres">
      <dgm:prSet presAssocID="{3FA2DFC3-E2B1-5346-BECF-8652DC0C232C}" presName="level2hierChild" presStyleCnt="0"/>
      <dgm:spPr/>
    </dgm:pt>
    <dgm:pt modelId="{249B6D7D-75E8-B14C-A3A6-602EDC500147}" type="pres">
      <dgm:prSet presAssocID="{5DCBDB46-3F69-2546-9EB5-E32D951B4395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BBF658CF-7F3B-504A-9E29-FF84CBA60C1C}" type="pres">
      <dgm:prSet presAssocID="{5DCBDB46-3F69-2546-9EB5-E32D951B4395}" presName="connTx" presStyleLbl="parChTrans1D2" presStyleIdx="0" presStyleCnt="3"/>
      <dgm:spPr/>
      <dgm:t>
        <a:bodyPr/>
        <a:lstStyle/>
        <a:p>
          <a:endParaRPr lang="es-ES"/>
        </a:p>
      </dgm:t>
    </dgm:pt>
    <dgm:pt modelId="{893E9015-BB53-5A4A-95B1-D54E167FB309}" type="pres">
      <dgm:prSet presAssocID="{96D77125-B670-0942-9098-09F46D451806}" presName="root2" presStyleCnt="0"/>
      <dgm:spPr/>
    </dgm:pt>
    <dgm:pt modelId="{97DB14E0-457A-9C4D-B6BD-7F13FA8676B2}" type="pres">
      <dgm:prSet presAssocID="{96D77125-B670-0942-9098-09F46D451806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2048874-9506-6841-B16C-C03E3CA0C00C}" type="pres">
      <dgm:prSet presAssocID="{96D77125-B670-0942-9098-09F46D451806}" presName="level3hierChild" presStyleCnt="0"/>
      <dgm:spPr/>
    </dgm:pt>
    <dgm:pt modelId="{994FE67B-FB00-E349-B353-9718036D3514}" type="pres">
      <dgm:prSet presAssocID="{4BFE5CAC-3884-A741-9B9B-5BEFCF94A298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89B09B60-3977-8F40-87A5-5DEF6D96B6BE}" type="pres">
      <dgm:prSet presAssocID="{4BFE5CAC-3884-A741-9B9B-5BEFCF94A298}" presName="connTx" presStyleLbl="parChTrans1D3" presStyleIdx="0" presStyleCnt="3"/>
      <dgm:spPr/>
      <dgm:t>
        <a:bodyPr/>
        <a:lstStyle/>
        <a:p>
          <a:endParaRPr lang="es-ES"/>
        </a:p>
      </dgm:t>
    </dgm:pt>
    <dgm:pt modelId="{1CB777CC-CB1A-FA47-A8EE-67D5C6612126}" type="pres">
      <dgm:prSet presAssocID="{79AE4A1A-39BB-C943-9CE1-196DB22E68A6}" presName="root2" presStyleCnt="0"/>
      <dgm:spPr/>
    </dgm:pt>
    <dgm:pt modelId="{6BEF541A-F1CE-7446-85DD-864A3484EBCE}" type="pres">
      <dgm:prSet presAssocID="{79AE4A1A-39BB-C943-9CE1-196DB22E68A6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5A7F31F-6F11-684D-A6EE-5FCB85A11BD6}" type="pres">
      <dgm:prSet presAssocID="{79AE4A1A-39BB-C943-9CE1-196DB22E68A6}" presName="level3hierChild" presStyleCnt="0"/>
      <dgm:spPr/>
    </dgm:pt>
    <dgm:pt modelId="{7BEB419C-3132-2944-BC47-67A51A3B9049}" type="pres">
      <dgm:prSet presAssocID="{94EE13EA-E8BE-B943-8A23-9952D9B91099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720CE164-23D1-4D48-8858-BF6D18058F9B}" type="pres">
      <dgm:prSet presAssocID="{94EE13EA-E8BE-B943-8A23-9952D9B91099}" presName="connTx" presStyleLbl="parChTrans1D2" presStyleIdx="1" presStyleCnt="3"/>
      <dgm:spPr/>
      <dgm:t>
        <a:bodyPr/>
        <a:lstStyle/>
        <a:p>
          <a:endParaRPr lang="es-ES"/>
        </a:p>
      </dgm:t>
    </dgm:pt>
    <dgm:pt modelId="{D895266B-8A8A-D94C-A447-07DD440FA863}" type="pres">
      <dgm:prSet presAssocID="{960D4DF1-0A0C-EF4A-A13F-0EEBDEB984CB}" presName="root2" presStyleCnt="0"/>
      <dgm:spPr/>
    </dgm:pt>
    <dgm:pt modelId="{F09E9BDB-B8AF-3F4D-8A48-81782562DB0B}" type="pres">
      <dgm:prSet presAssocID="{960D4DF1-0A0C-EF4A-A13F-0EEBDEB984CB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D367F0B-BFBB-774B-BA1C-9930460A7CE4}" type="pres">
      <dgm:prSet presAssocID="{960D4DF1-0A0C-EF4A-A13F-0EEBDEB984CB}" presName="level3hierChild" presStyleCnt="0"/>
      <dgm:spPr/>
    </dgm:pt>
    <dgm:pt modelId="{79B2F611-509F-884D-A913-BFE7F9B5EAEA}" type="pres">
      <dgm:prSet presAssocID="{754E3ECF-A2EB-5143-84C2-70D0C6B890B3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38D3BD5C-6F93-DD41-BC07-57D9ECA2B270}" type="pres">
      <dgm:prSet presAssocID="{754E3ECF-A2EB-5143-84C2-70D0C6B890B3}" presName="connTx" presStyleLbl="parChTrans1D3" presStyleIdx="1" presStyleCnt="3"/>
      <dgm:spPr/>
      <dgm:t>
        <a:bodyPr/>
        <a:lstStyle/>
        <a:p>
          <a:endParaRPr lang="es-ES"/>
        </a:p>
      </dgm:t>
    </dgm:pt>
    <dgm:pt modelId="{AA803584-5B7A-5344-BACC-7583641D4948}" type="pres">
      <dgm:prSet presAssocID="{05023781-5114-AB4C-BEE9-02890F22E0C8}" presName="root2" presStyleCnt="0"/>
      <dgm:spPr/>
    </dgm:pt>
    <dgm:pt modelId="{CCC666B3-BAEF-494A-8D6F-9F0959E90873}" type="pres">
      <dgm:prSet presAssocID="{05023781-5114-AB4C-BEE9-02890F22E0C8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489C3EF-9505-DC4A-BBA5-99437A360C74}" type="pres">
      <dgm:prSet presAssocID="{05023781-5114-AB4C-BEE9-02890F22E0C8}" presName="level3hierChild" presStyleCnt="0"/>
      <dgm:spPr/>
    </dgm:pt>
    <dgm:pt modelId="{2A883359-DBD5-554D-9CB4-D4296B01643E}" type="pres">
      <dgm:prSet presAssocID="{95F766CA-1933-EE49-B81C-31724A96B447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47815B3B-F82E-ED4F-BC41-897419C959EB}" type="pres">
      <dgm:prSet presAssocID="{95F766CA-1933-EE49-B81C-31724A96B447}" presName="connTx" presStyleLbl="parChTrans1D2" presStyleIdx="2" presStyleCnt="3"/>
      <dgm:spPr/>
      <dgm:t>
        <a:bodyPr/>
        <a:lstStyle/>
        <a:p>
          <a:endParaRPr lang="es-ES"/>
        </a:p>
      </dgm:t>
    </dgm:pt>
    <dgm:pt modelId="{1DAE1C41-C7BC-6C42-B119-14EC48632AD4}" type="pres">
      <dgm:prSet presAssocID="{18746D39-1DCB-274C-BA09-E51FF3F80336}" presName="root2" presStyleCnt="0"/>
      <dgm:spPr/>
    </dgm:pt>
    <dgm:pt modelId="{F4DB9442-45EA-DA4A-A708-6BB17F0FCFED}" type="pres">
      <dgm:prSet presAssocID="{18746D39-1DCB-274C-BA09-E51FF3F80336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A7EC4D0-D1FB-CA4E-A066-86BE87263288}" type="pres">
      <dgm:prSet presAssocID="{18746D39-1DCB-274C-BA09-E51FF3F80336}" presName="level3hierChild" presStyleCnt="0"/>
      <dgm:spPr/>
    </dgm:pt>
    <dgm:pt modelId="{C2C1F084-5557-BE4D-B20D-B4A0F4A5F9FF}" type="pres">
      <dgm:prSet presAssocID="{C4223334-F768-F243-B80B-B0DD4C240F4B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661E4A38-5EA4-6749-8DC7-69016E612E93}" type="pres">
      <dgm:prSet presAssocID="{C4223334-F768-F243-B80B-B0DD4C240F4B}" presName="connTx" presStyleLbl="parChTrans1D3" presStyleIdx="2" presStyleCnt="3"/>
      <dgm:spPr/>
      <dgm:t>
        <a:bodyPr/>
        <a:lstStyle/>
        <a:p>
          <a:endParaRPr lang="es-ES"/>
        </a:p>
      </dgm:t>
    </dgm:pt>
    <dgm:pt modelId="{85BE397C-A110-C94A-93BC-0ED0D260D0C2}" type="pres">
      <dgm:prSet presAssocID="{4BAC9499-EC29-0948-BDE4-72FD4CB6B0F7}" presName="root2" presStyleCnt="0"/>
      <dgm:spPr/>
    </dgm:pt>
    <dgm:pt modelId="{A5B1E1F8-4E66-8E4E-B6FE-60528D22AB28}" type="pres">
      <dgm:prSet presAssocID="{4BAC9499-EC29-0948-BDE4-72FD4CB6B0F7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8A4255F-342C-184C-8C3A-4970398C1A9C}" type="pres">
      <dgm:prSet presAssocID="{4BAC9499-EC29-0948-BDE4-72FD4CB6B0F7}" presName="level3hierChild" presStyleCnt="0"/>
      <dgm:spPr/>
    </dgm:pt>
  </dgm:ptLst>
  <dgm:cxnLst>
    <dgm:cxn modelId="{B1DB7823-C64A-6043-BF82-7ED6098D9CE5}" type="presOf" srcId="{94EE13EA-E8BE-B943-8A23-9952D9B91099}" destId="{7BEB419C-3132-2944-BC47-67A51A3B9049}" srcOrd="0" destOrd="0" presId="urn:microsoft.com/office/officeart/2008/layout/HorizontalMultiLevelHierarchy"/>
    <dgm:cxn modelId="{E0EC4297-317E-C14A-AE90-87840858E46F}" type="presOf" srcId="{754E3ECF-A2EB-5143-84C2-70D0C6B890B3}" destId="{38D3BD5C-6F93-DD41-BC07-57D9ECA2B270}" srcOrd="1" destOrd="0" presId="urn:microsoft.com/office/officeart/2008/layout/HorizontalMultiLevelHierarchy"/>
    <dgm:cxn modelId="{DB2398C0-DA1D-9F41-865D-F01112C3CD4E}" srcId="{960D4DF1-0A0C-EF4A-A13F-0EEBDEB984CB}" destId="{05023781-5114-AB4C-BEE9-02890F22E0C8}" srcOrd="0" destOrd="0" parTransId="{754E3ECF-A2EB-5143-84C2-70D0C6B890B3}" sibTransId="{5158F556-7C8A-7640-86F7-B77913B239F1}"/>
    <dgm:cxn modelId="{05A6A00D-B12C-284D-B790-767AD6596323}" type="presOf" srcId="{4BFE5CAC-3884-A741-9B9B-5BEFCF94A298}" destId="{994FE67B-FB00-E349-B353-9718036D3514}" srcOrd="0" destOrd="0" presId="urn:microsoft.com/office/officeart/2008/layout/HorizontalMultiLevelHierarchy"/>
    <dgm:cxn modelId="{CD2D100B-BF6D-874D-9B92-B6DABE4F946E}" type="presOf" srcId="{94EE13EA-E8BE-B943-8A23-9952D9B91099}" destId="{720CE164-23D1-4D48-8858-BF6D18058F9B}" srcOrd="1" destOrd="0" presId="urn:microsoft.com/office/officeart/2008/layout/HorizontalMultiLevelHierarchy"/>
    <dgm:cxn modelId="{BF4D0E6C-971B-064B-8135-8BE396D336C2}" srcId="{3FA2DFC3-E2B1-5346-BECF-8652DC0C232C}" destId="{18746D39-1DCB-274C-BA09-E51FF3F80336}" srcOrd="2" destOrd="0" parTransId="{95F766CA-1933-EE49-B81C-31724A96B447}" sibTransId="{9C56CF9B-B2B0-5847-B7A1-8F007460DFB9}"/>
    <dgm:cxn modelId="{DE38F5A2-1DE6-2C4C-9611-7620B7B72F02}" type="presOf" srcId="{960D4DF1-0A0C-EF4A-A13F-0EEBDEB984CB}" destId="{F09E9BDB-B8AF-3F4D-8A48-81782562DB0B}" srcOrd="0" destOrd="0" presId="urn:microsoft.com/office/officeart/2008/layout/HorizontalMultiLevelHierarchy"/>
    <dgm:cxn modelId="{C4F00DA0-04B1-EB45-B1D3-535993AF414B}" type="presOf" srcId="{754E3ECF-A2EB-5143-84C2-70D0C6B890B3}" destId="{79B2F611-509F-884D-A913-BFE7F9B5EAEA}" srcOrd="0" destOrd="0" presId="urn:microsoft.com/office/officeart/2008/layout/HorizontalMultiLevelHierarchy"/>
    <dgm:cxn modelId="{02247C0A-1DE6-4D46-B4A7-BDCFD4073388}" type="presOf" srcId="{79AE4A1A-39BB-C943-9CE1-196DB22E68A6}" destId="{6BEF541A-F1CE-7446-85DD-864A3484EBCE}" srcOrd="0" destOrd="0" presId="urn:microsoft.com/office/officeart/2008/layout/HorizontalMultiLevelHierarchy"/>
    <dgm:cxn modelId="{AEE4C797-02F7-A849-935C-4CE2F16A022B}" srcId="{3FA2DFC3-E2B1-5346-BECF-8652DC0C232C}" destId="{96D77125-B670-0942-9098-09F46D451806}" srcOrd="0" destOrd="0" parTransId="{5DCBDB46-3F69-2546-9EB5-E32D951B4395}" sibTransId="{FB858FDE-0E53-1F4A-987B-154AFC85782A}"/>
    <dgm:cxn modelId="{FA7E9882-6429-444F-A2C8-00A056031AAA}" type="presOf" srcId="{4BAC9499-EC29-0948-BDE4-72FD4CB6B0F7}" destId="{A5B1E1F8-4E66-8E4E-B6FE-60528D22AB28}" srcOrd="0" destOrd="0" presId="urn:microsoft.com/office/officeart/2008/layout/HorizontalMultiLevelHierarchy"/>
    <dgm:cxn modelId="{C22AD057-8C95-8D4A-8E89-10D0BC54AF06}" type="presOf" srcId="{C4223334-F768-F243-B80B-B0DD4C240F4B}" destId="{661E4A38-5EA4-6749-8DC7-69016E612E93}" srcOrd="1" destOrd="0" presId="urn:microsoft.com/office/officeart/2008/layout/HorizontalMultiLevelHierarchy"/>
    <dgm:cxn modelId="{F753FC29-12CE-4F44-AA2A-A8EF09B41084}" type="presOf" srcId="{05023781-5114-AB4C-BEE9-02890F22E0C8}" destId="{CCC666B3-BAEF-494A-8D6F-9F0959E90873}" srcOrd="0" destOrd="0" presId="urn:microsoft.com/office/officeart/2008/layout/HorizontalMultiLevelHierarchy"/>
    <dgm:cxn modelId="{779060DB-4246-DC4F-99D4-26E886E381B7}" type="presOf" srcId="{4628CA1E-93A4-0C46-B378-28FCD0CA37C0}" destId="{D1E3A81A-3BE9-3947-A374-509A56731F5F}" srcOrd="0" destOrd="0" presId="urn:microsoft.com/office/officeart/2008/layout/HorizontalMultiLevelHierarchy"/>
    <dgm:cxn modelId="{59953A64-29A0-D24C-AABE-6F0422A6FEC7}" type="presOf" srcId="{95F766CA-1933-EE49-B81C-31724A96B447}" destId="{47815B3B-F82E-ED4F-BC41-897419C959EB}" srcOrd="1" destOrd="0" presId="urn:microsoft.com/office/officeart/2008/layout/HorizontalMultiLevelHierarchy"/>
    <dgm:cxn modelId="{4D5F57D3-FC71-0745-9659-9B97AA844A62}" type="presOf" srcId="{18746D39-1DCB-274C-BA09-E51FF3F80336}" destId="{F4DB9442-45EA-DA4A-A708-6BB17F0FCFED}" srcOrd="0" destOrd="0" presId="urn:microsoft.com/office/officeart/2008/layout/HorizontalMultiLevelHierarchy"/>
    <dgm:cxn modelId="{2A8A5EBA-F22D-314D-B5F3-6F2C3A556374}" type="presOf" srcId="{5DCBDB46-3F69-2546-9EB5-E32D951B4395}" destId="{BBF658CF-7F3B-504A-9E29-FF84CBA60C1C}" srcOrd="1" destOrd="0" presId="urn:microsoft.com/office/officeart/2008/layout/HorizontalMultiLevelHierarchy"/>
    <dgm:cxn modelId="{18DD5705-D652-F54B-9355-BC95EEDB9272}" type="presOf" srcId="{C4223334-F768-F243-B80B-B0DD4C240F4B}" destId="{C2C1F084-5557-BE4D-B20D-B4A0F4A5F9FF}" srcOrd="0" destOrd="0" presId="urn:microsoft.com/office/officeart/2008/layout/HorizontalMultiLevelHierarchy"/>
    <dgm:cxn modelId="{C0D43657-5531-BB45-83EA-C5DAC4EB8CD6}" type="presOf" srcId="{5DCBDB46-3F69-2546-9EB5-E32D951B4395}" destId="{249B6D7D-75E8-B14C-A3A6-602EDC500147}" srcOrd="0" destOrd="0" presId="urn:microsoft.com/office/officeart/2008/layout/HorizontalMultiLevelHierarchy"/>
    <dgm:cxn modelId="{ADF9C40F-5622-9A4F-B3E6-EB876358F219}" srcId="{18746D39-1DCB-274C-BA09-E51FF3F80336}" destId="{4BAC9499-EC29-0948-BDE4-72FD4CB6B0F7}" srcOrd="0" destOrd="0" parTransId="{C4223334-F768-F243-B80B-B0DD4C240F4B}" sibTransId="{DD4BBDA2-5724-8749-A201-2DDDAC89BBDE}"/>
    <dgm:cxn modelId="{6A3F0187-0450-0242-B935-5835903943BB}" srcId="{4628CA1E-93A4-0C46-B378-28FCD0CA37C0}" destId="{3FA2DFC3-E2B1-5346-BECF-8652DC0C232C}" srcOrd="0" destOrd="0" parTransId="{5A2827B1-3DAB-2446-B931-2AC0B09ACCDC}" sibTransId="{8BB2E6F2-C0D2-A540-819C-5F33F4DBB44D}"/>
    <dgm:cxn modelId="{33A35BE1-E77A-E240-8C9A-330091A63EEC}" type="presOf" srcId="{4BFE5CAC-3884-A741-9B9B-5BEFCF94A298}" destId="{89B09B60-3977-8F40-87A5-5DEF6D96B6BE}" srcOrd="1" destOrd="0" presId="urn:microsoft.com/office/officeart/2008/layout/HorizontalMultiLevelHierarchy"/>
    <dgm:cxn modelId="{36B117EB-BE6E-3741-A84F-54FF4CD13F20}" type="presOf" srcId="{96D77125-B670-0942-9098-09F46D451806}" destId="{97DB14E0-457A-9C4D-B6BD-7F13FA8676B2}" srcOrd="0" destOrd="0" presId="urn:microsoft.com/office/officeart/2008/layout/HorizontalMultiLevelHierarchy"/>
    <dgm:cxn modelId="{2762F94B-DD3E-184D-B392-1AD2C2AFD843}" srcId="{3FA2DFC3-E2B1-5346-BECF-8652DC0C232C}" destId="{960D4DF1-0A0C-EF4A-A13F-0EEBDEB984CB}" srcOrd="1" destOrd="0" parTransId="{94EE13EA-E8BE-B943-8A23-9952D9B91099}" sibTransId="{BB35B032-E4D9-1D48-BBDD-F3A53FE818CE}"/>
    <dgm:cxn modelId="{AF921A46-61FB-6B44-B78A-61189FF6C99A}" srcId="{96D77125-B670-0942-9098-09F46D451806}" destId="{79AE4A1A-39BB-C943-9CE1-196DB22E68A6}" srcOrd="0" destOrd="0" parTransId="{4BFE5CAC-3884-A741-9B9B-5BEFCF94A298}" sibTransId="{DA239CAE-54A2-7D47-B015-3CD253A35C84}"/>
    <dgm:cxn modelId="{2F44DA71-F387-774B-B4F1-ADE5D73D3DC0}" type="presOf" srcId="{95F766CA-1933-EE49-B81C-31724A96B447}" destId="{2A883359-DBD5-554D-9CB4-D4296B01643E}" srcOrd="0" destOrd="0" presId="urn:microsoft.com/office/officeart/2008/layout/HorizontalMultiLevelHierarchy"/>
    <dgm:cxn modelId="{546502C6-1D34-0A46-B3AE-1F418C417136}" type="presOf" srcId="{3FA2DFC3-E2B1-5346-BECF-8652DC0C232C}" destId="{F3D71CA4-B574-EE4B-A730-712EA1067F1F}" srcOrd="0" destOrd="0" presId="urn:microsoft.com/office/officeart/2008/layout/HorizontalMultiLevelHierarchy"/>
    <dgm:cxn modelId="{B9B7E9FD-688C-C94D-81B2-99020908391F}" type="presParOf" srcId="{D1E3A81A-3BE9-3947-A374-509A56731F5F}" destId="{49F6271C-DBBC-4848-8FD2-E816CF750174}" srcOrd="0" destOrd="0" presId="urn:microsoft.com/office/officeart/2008/layout/HorizontalMultiLevelHierarchy"/>
    <dgm:cxn modelId="{B203E2C7-66CA-2E4E-925F-6987C29303D8}" type="presParOf" srcId="{49F6271C-DBBC-4848-8FD2-E816CF750174}" destId="{F3D71CA4-B574-EE4B-A730-712EA1067F1F}" srcOrd="0" destOrd="0" presId="urn:microsoft.com/office/officeart/2008/layout/HorizontalMultiLevelHierarchy"/>
    <dgm:cxn modelId="{F07D1CE1-866C-9549-B86F-BD10C008D47D}" type="presParOf" srcId="{49F6271C-DBBC-4848-8FD2-E816CF750174}" destId="{86BFB9DF-477E-AF49-B2D7-A9E606325CD1}" srcOrd="1" destOrd="0" presId="urn:microsoft.com/office/officeart/2008/layout/HorizontalMultiLevelHierarchy"/>
    <dgm:cxn modelId="{108771B6-1D74-1445-9D4E-B94A7955BBA0}" type="presParOf" srcId="{86BFB9DF-477E-AF49-B2D7-A9E606325CD1}" destId="{249B6D7D-75E8-B14C-A3A6-602EDC500147}" srcOrd="0" destOrd="0" presId="urn:microsoft.com/office/officeart/2008/layout/HorizontalMultiLevelHierarchy"/>
    <dgm:cxn modelId="{9155E84C-3CC3-6D44-8AB4-D765C91CA2CA}" type="presParOf" srcId="{249B6D7D-75E8-B14C-A3A6-602EDC500147}" destId="{BBF658CF-7F3B-504A-9E29-FF84CBA60C1C}" srcOrd="0" destOrd="0" presId="urn:microsoft.com/office/officeart/2008/layout/HorizontalMultiLevelHierarchy"/>
    <dgm:cxn modelId="{9B5573DF-D23F-E144-AD99-A3194E776D76}" type="presParOf" srcId="{86BFB9DF-477E-AF49-B2D7-A9E606325CD1}" destId="{893E9015-BB53-5A4A-95B1-D54E167FB309}" srcOrd="1" destOrd="0" presId="urn:microsoft.com/office/officeart/2008/layout/HorizontalMultiLevelHierarchy"/>
    <dgm:cxn modelId="{8732ACAB-8DF4-0446-A2EC-986C82AA0CE6}" type="presParOf" srcId="{893E9015-BB53-5A4A-95B1-D54E167FB309}" destId="{97DB14E0-457A-9C4D-B6BD-7F13FA8676B2}" srcOrd="0" destOrd="0" presId="urn:microsoft.com/office/officeart/2008/layout/HorizontalMultiLevelHierarchy"/>
    <dgm:cxn modelId="{09255058-B5BF-834A-B097-B59CB1D7492A}" type="presParOf" srcId="{893E9015-BB53-5A4A-95B1-D54E167FB309}" destId="{92048874-9506-6841-B16C-C03E3CA0C00C}" srcOrd="1" destOrd="0" presId="urn:microsoft.com/office/officeart/2008/layout/HorizontalMultiLevelHierarchy"/>
    <dgm:cxn modelId="{C9B3F1BC-0296-5348-BAB2-438BB89F885B}" type="presParOf" srcId="{92048874-9506-6841-B16C-C03E3CA0C00C}" destId="{994FE67B-FB00-E349-B353-9718036D3514}" srcOrd="0" destOrd="0" presId="urn:microsoft.com/office/officeart/2008/layout/HorizontalMultiLevelHierarchy"/>
    <dgm:cxn modelId="{6DB1CA30-2D86-6A48-A7E6-ED75316039BE}" type="presParOf" srcId="{994FE67B-FB00-E349-B353-9718036D3514}" destId="{89B09B60-3977-8F40-87A5-5DEF6D96B6BE}" srcOrd="0" destOrd="0" presId="urn:microsoft.com/office/officeart/2008/layout/HorizontalMultiLevelHierarchy"/>
    <dgm:cxn modelId="{22D45EBC-2EDF-334F-9849-F850E74953BE}" type="presParOf" srcId="{92048874-9506-6841-B16C-C03E3CA0C00C}" destId="{1CB777CC-CB1A-FA47-A8EE-67D5C6612126}" srcOrd="1" destOrd="0" presId="urn:microsoft.com/office/officeart/2008/layout/HorizontalMultiLevelHierarchy"/>
    <dgm:cxn modelId="{8FC01298-0509-9A46-A48E-593DC1E4799B}" type="presParOf" srcId="{1CB777CC-CB1A-FA47-A8EE-67D5C6612126}" destId="{6BEF541A-F1CE-7446-85DD-864A3484EBCE}" srcOrd="0" destOrd="0" presId="urn:microsoft.com/office/officeart/2008/layout/HorizontalMultiLevelHierarchy"/>
    <dgm:cxn modelId="{360BEFD6-CD27-A740-95D9-545DF0FD07BC}" type="presParOf" srcId="{1CB777CC-CB1A-FA47-A8EE-67D5C6612126}" destId="{15A7F31F-6F11-684D-A6EE-5FCB85A11BD6}" srcOrd="1" destOrd="0" presId="urn:microsoft.com/office/officeart/2008/layout/HorizontalMultiLevelHierarchy"/>
    <dgm:cxn modelId="{46CABDB2-5ACB-1742-89E2-74366EE42486}" type="presParOf" srcId="{86BFB9DF-477E-AF49-B2D7-A9E606325CD1}" destId="{7BEB419C-3132-2944-BC47-67A51A3B9049}" srcOrd="2" destOrd="0" presId="urn:microsoft.com/office/officeart/2008/layout/HorizontalMultiLevelHierarchy"/>
    <dgm:cxn modelId="{C0C4A5F3-522A-9746-9E2B-3B91A422AFAA}" type="presParOf" srcId="{7BEB419C-3132-2944-BC47-67A51A3B9049}" destId="{720CE164-23D1-4D48-8858-BF6D18058F9B}" srcOrd="0" destOrd="0" presId="urn:microsoft.com/office/officeart/2008/layout/HorizontalMultiLevelHierarchy"/>
    <dgm:cxn modelId="{366C6549-786A-4349-9C8D-4106AD56660D}" type="presParOf" srcId="{86BFB9DF-477E-AF49-B2D7-A9E606325CD1}" destId="{D895266B-8A8A-D94C-A447-07DD440FA863}" srcOrd="3" destOrd="0" presId="urn:microsoft.com/office/officeart/2008/layout/HorizontalMultiLevelHierarchy"/>
    <dgm:cxn modelId="{5A438FFF-C054-1D47-AC14-749182FCBFEC}" type="presParOf" srcId="{D895266B-8A8A-D94C-A447-07DD440FA863}" destId="{F09E9BDB-B8AF-3F4D-8A48-81782562DB0B}" srcOrd="0" destOrd="0" presId="urn:microsoft.com/office/officeart/2008/layout/HorizontalMultiLevelHierarchy"/>
    <dgm:cxn modelId="{B19B10D1-CEDB-684D-B151-4181D5E917A5}" type="presParOf" srcId="{D895266B-8A8A-D94C-A447-07DD440FA863}" destId="{7D367F0B-BFBB-774B-BA1C-9930460A7CE4}" srcOrd="1" destOrd="0" presId="urn:microsoft.com/office/officeart/2008/layout/HorizontalMultiLevelHierarchy"/>
    <dgm:cxn modelId="{8A371DF2-C680-0C45-B399-C11790F361CF}" type="presParOf" srcId="{7D367F0B-BFBB-774B-BA1C-9930460A7CE4}" destId="{79B2F611-509F-884D-A913-BFE7F9B5EAEA}" srcOrd="0" destOrd="0" presId="urn:microsoft.com/office/officeart/2008/layout/HorizontalMultiLevelHierarchy"/>
    <dgm:cxn modelId="{4403C5D8-7E13-F64F-B14A-D27246075D15}" type="presParOf" srcId="{79B2F611-509F-884D-A913-BFE7F9B5EAEA}" destId="{38D3BD5C-6F93-DD41-BC07-57D9ECA2B270}" srcOrd="0" destOrd="0" presId="urn:microsoft.com/office/officeart/2008/layout/HorizontalMultiLevelHierarchy"/>
    <dgm:cxn modelId="{7DEEDCAF-B152-184B-A17A-2A26029DA50F}" type="presParOf" srcId="{7D367F0B-BFBB-774B-BA1C-9930460A7CE4}" destId="{AA803584-5B7A-5344-BACC-7583641D4948}" srcOrd="1" destOrd="0" presId="urn:microsoft.com/office/officeart/2008/layout/HorizontalMultiLevelHierarchy"/>
    <dgm:cxn modelId="{F60A29AB-B045-994B-9A5A-6BAF972192A4}" type="presParOf" srcId="{AA803584-5B7A-5344-BACC-7583641D4948}" destId="{CCC666B3-BAEF-494A-8D6F-9F0959E90873}" srcOrd="0" destOrd="0" presId="urn:microsoft.com/office/officeart/2008/layout/HorizontalMultiLevelHierarchy"/>
    <dgm:cxn modelId="{CF573156-F249-BA4F-85C2-5CE2369530C5}" type="presParOf" srcId="{AA803584-5B7A-5344-BACC-7583641D4948}" destId="{3489C3EF-9505-DC4A-BBA5-99437A360C74}" srcOrd="1" destOrd="0" presId="urn:microsoft.com/office/officeart/2008/layout/HorizontalMultiLevelHierarchy"/>
    <dgm:cxn modelId="{1FB3415B-058D-4D4B-BE25-61C46BA379D2}" type="presParOf" srcId="{86BFB9DF-477E-AF49-B2D7-A9E606325CD1}" destId="{2A883359-DBD5-554D-9CB4-D4296B01643E}" srcOrd="4" destOrd="0" presId="urn:microsoft.com/office/officeart/2008/layout/HorizontalMultiLevelHierarchy"/>
    <dgm:cxn modelId="{B1C82B28-40CC-0C47-9D3F-E994E14B651B}" type="presParOf" srcId="{2A883359-DBD5-554D-9CB4-D4296B01643E}" destId="{47815B3B-F82E-ED4F-BC41-897419C959EB}" srcOrd="0" destOrd="0" presId="urn:microsoft.com/office/officeart/2008/layout/HorizontalMultiLevelHierarchy"/>
    <dgm:cxn modelId="{E804C2B4-AAB6-8F49-A2D4-1D928F00ED04}" type="presParOf" srcId="{86BFB9DF-477E-AF49-B2D7-A9E606325CD1}" destId="{1DAE1C41-C7BC-6C42-B119-14EC48632AD4}" srcOrd="5" destOrd="0" presId="urn:microsoft.com/office/officeart/2008/layout/HorizontalMultiLevelHierarchy"/>
    <dgm:cxn modelId="{9764B3FB-B6BF-A245-9557-145368C7B2E0}" type="presParOf" srcId="{1DAE1C41-C7BC-6C42-B119-14EC48632AD4}" destId="{F4DB9442-45EA-DA4A-A708-6BB17F0FCFED}" srcOrd="0" destOrd="0" presId="urn:microsoft.com/office/officeart/2008/layout/HorizontalMultiLevelHierarchy"/>
    <dgm:cxn modelId="{46FA4307-AC67-0C4B-85EA-BA3473FD3643}" type="presParOf" srcId="{1DAE1C41-C7BC-6C42-B119-14EC48632AD4}" destId="{0A7EC4D0-D1FB-CA4E-A066-86BE87263288}" srcOrd="1" destOrd="0" presId="urn:microsoft.com/office/officeart/2008/layout/HorizontalMultiLevelHierarchy"/>
    <dgm:cxn modelId="{8CADEEF4-E508-744F-A7A6-39D6BA62A1A0}" type="presParOf" srcId="{0A7EC4D0-D1FB-CA4E-A066-86BE87263288}" destId="{C2C1F084-5557-BE4D-B20D-B4A0F4A5F9FF}" srcOrd="0" destOrd="0" presId="urn:microsoft.com/office/officeart/2008/layout/HorizontalMultiLevelHierarchy"/>
    <dgm:cxn modelId="{1E2979A5-E064-3F45-8D08-703182636AC6}" type="presParOf" srcId="{C2C1F084-5557-BE4D-B20D-B4A0F4A5F9FF}" destId="{661E4A38-5EA4-6749-8DC7-69016E612E93}" srcOrd="0" destOrd="0" presId="urn:microsoft.com/office/officeart/2008/layout/HorizontalMultiLevelHierarchy"/>
    <dgm:cxn modelId="{D4860E58-4BF0-444F-8D66-BC2DFBFECEAD}" type="presParOf" srcId="{0A7EC4D0-D1FB-CA4E-A066-86BE87263288}" destId="{85BE397C-A110-C94A-93BC-0ED0D260D0C2}" srcOrd="1" destOrd="0" presId="urn:microsoft.com/office/officeart/2008/layout/HorizontalMultiLevelHierarchy"/>
    <dgm:cxn modelId="{889C5272-ABC0-1F43-8AA4-1D5D242D8F71}" type="presParOf" srcId="{85BE397C-A110-C94A-93BC-0ED0D260D0C2}" destId="{A5B1E1F8-4E66-8E4E-B6FE-60528D22AB28}" srcOrd="0" destOrd="0" presId="urn:microsoft.com/office/officeart/2008/layout/HorizontalMultiLevelHierarchy"/>
    <dgm:cxn modelId="{74E9E21F-D6C1-6A4A-A74A-3B5065590602}" type="presParOf" srcId="{85BE397C-A110-C94A-93BC-0ED0D260D0C2}" destId="{18A4255F-342C-184C-8C3A-4970398C1A9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A9559E-EAA2-D443-9F46-4D1107436B8A}" type="doc">
      <dgm:prSet loTypeId="urn:microsoft.com/office/officeart/2005/8/layout/hierarchy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1522905-A4E0-184A-8274-216D4DC85FBA}">
      <dgm:prSet phldrT="[Texto]"/>
      <dgm:spPr/>
      <dgm:t>
        <a:bodyPr/>
        <a:lstStyle/>
        <a:p>
          <a:r>
            <a:rPr lang="es-ES" dirty="0"/>
            <a:t>Antes</a:t>
          </a:r>
        </a:p>
      </dgm:t>
    </dgm:pt>
    <dgm:pt modelId="{01A30BC2-9C84-AA4A-8D49-5D36519A276E}" type="parTrans" cxnId="{23D4BC66-2DEB-054A-B297-3CE3E0185D6C}">
      <dgm:prSet/>
      <dgm:spPr/>
      <dgm:t>
        <a:bodyPr/>
        <a:lstStyle/>
        <a:p>
          <a:endParaRPr lang="es-ES"/>
        </a:p>
      </dgm:t>
    </dgm:pt>
    <dgm:pt modelId="{CBCA78BC-C883-3741-AB43-604F66CE20D1}" type="sibTrans" cxnId="{23D4BC66-2DEB-054A-B297-3CE3E0185D6C}">
      <dgm:prSet/>
      <dgm:spPr/>
      <dgm:t>
        <a:bodyPr/>
        <a:lstStyle/>
        <a:p>
          <a:endParaRPr lang="es-ES"/>
        </a:p>
      </dgm:t>
    </dgm:pt>
    <dgm:pt modelId="{C10986F9-C9AC-1D45-8016-B9E2CEEC4C64}">
      <dgm:prSet phldrT="[Texto]"/>
      <dgm:spPr/>
      <dgm:t>
        <a:bodyPr/>
        <a:lstStyle/>
        <a:p>
          <a:r>
            <a:rPr lang="es-ES" dirty="0"/>
            <a:t>Motivación, planteamiento de objetivos de lectura</a:t>
          </a:r>
        </a:p>
      </dgm:t>
    </dgm:pt>
    <dgm:pt modelId="{8CD2639E-E051-D84F-99CD-7E2D9D6FAAF6}" type="parTrans" cxnId="{0B2D93A9-D4A8-E942-9FA3-5C43157A485D}">
      <dgm:prSet/>
      <dgm:spPr/>
      <dgm:t>
        <a:bodyPr/>
        <a:lstStyle/>
        <a:p>
          <a:endParaRPr lang="es-ES"/>
        </a:p>
      </dgm:t>
    </dgm:pt>
    <dgm:pt modelId="{417F5BC8-64F1-9D49-8014-B2F44800630E}" type="sibTrans" cxnId="{0B2D93A9-D4A8-E942-9FA3-5C43157A485D}">
      <dgm:prSet/>
      <dgm:spPr/>
      <dgm:t>
        <a:bodyPr/>
        <a:lstStyle/>
        <a:p>
          <a:endParaRPr lang="es-ES"/>
        </a:p>
      </dgm:t>
    </dgm:pt>
    <dgm:pt modelId="{A744C052-2E9E-E347-B5AA-FF98C3DE4232}">
      <dgm:prSet phldrT="[Texto]"/>
      <dgm:spPr/>
      <dgm:t>
        <a:bodyPr/>
        <a:lstStyle/>
        <a:p>
          <a:r>
            <a:rPr lang="es-ES" dirty="0"/>
            <a:t>Activación de Conocimientos Previos</a:t>
          </a:r>
        </a:p>
      </dgm:t>
    </dgm:pt>
    <dgm:pt modelId="{D443275E-61F2-8142-B246-E64A549F2BB0}" type="parTrans" cxnId="{489D5257-EF6E-AC4A-9053-D53109EA3379}">
      <dgm:prSet/>
      <dgm:spPr/>
      <dgm:t>
        <a:bodyPr/>
        <a:lstStyle/>
        <a:p>
          <a:endParaRPr lang="es-ES"/>
        </a:p>
      </dgm:t>
    </dgm:pt>
    <dgm:pt modelId="{4E88E5A1-51E9-A349-9700-72F6A0F9B229}" type="sibTrans" cxnId="{489D5257-EF6E-AC4A-9053-D53109EA3379}">
      <dgm:prSet/>
      <dgm:spPr/>
      <dgm:t>
        <a:bodyPr/>
        <a:lstStyle/>
        <a:p>
          <a:endParaRPr lang="es-ES"/>
        </a:p>
      </dgm:t>
    </dgm:pt>
    <dgm:pt modelId="{59EA0D9E-1417-5C4E-965E-BE4D7A9376ED}">
      <dgm:prSet phldrT="[Texto]"/>
      <dgm:spPr/>
      <dgm:t>
        <a:bodyPr/>
        <a:lstStyle/>
        <a:p>
          <a:r>
            <a:rPr lang="es-ES" dirty="0"/>
            <a:t>Durante</a:t>
          </a:r>
        </a:p>
      </dgm:t>
    </dgm:pt>
    <dgm:pt modelId="{6E5B3EFF-E727-A446-9E7B-7352F0093315}" type="parTrans" cxnId="{0D38BC19-F92D-4649-B888-9965576DA9DB}">
      <dgm:prSet/>
      <dgm:spPr/>
      <dgm:t>
        <a:bodyPr/>
        <a:lstStyle/>
        <a:p>
          <a:endParaRPr lang="es-ES"/>
        </a:p>
      </dgm:t>
    </dgm:pt>
    <dgm:pt modelId="{A1ECF8EE-F9F4-ED42-8525-67CDD1CFC224}" type="sibTrans" cxnId="{0D38BC19-F92D-4649-B888-9965576DA9DB}">
      <dgm:prSet/>
      <dgm:spPr/>
      <dgm:t>
        <a:bodyPr/>
        <a:lstStyle/>
        <a:p>
          <a:endParaRPr lang="es-ES"/>
        </a:p>
      </dgm:t>
    </dgm:pt>
    <dgm:pt modelId="{79CFDCB0-39DB-4845-8120-A328749D5DE9}">
      <dgm:prSet phldrT="[Texto]"/>
      <dgm:spPr/>
      <dgm:t>
        <a:bodyPr/>
        <a:lstStyle/>
        <a:p>
          <a:r>
            <a:rPr lang="es-ES" dirty="0"/>
            <a:t>Sintetizar localmente, </a:t>
          </a:r>
          <a:r>
            <a:rPr lang="es-ES" dirty="0" err="1"/>
            <a:t>autocuestionarse</a:t>
          </a:r>
          <a:endParaRPr lang="es-ES" dirty="0"/>
        </a:p>
      </dgm:t>
    </dgm:pt>
    <dgm:pt modelId="{CCBF576B-4E1F-334D-A5D2-3ABCCE4FA756}" type="parTrans" cxnId="{660E5A78-48A6-6944-A8C6-C80F1AE881A6}">
      <dgm:prSet/>
      <dgm:spPr/>
      <dgm:t>
        <a:bodyPr/>
        <a:lstStyle/>
        <a:p>
          <a:endParaRPr lang="es-ES"/>
        </a:p>
      </dgm:t>
    </dgm:pt>
    <dgm:pt modelId="{B27F8788-B074-CE43-9B77-072B5FF8AE76}" type="sibTrans" cxnId="{660E5A78-48A6-6944-A8C6-C80F1AE881A6}">
      <dgm:prSet/>
      <dgm:spPr/>
      <dgm:t>
        <a:bodyPr/>
        <a:lstStyle/>
        <a:p>
          <a:endParaRPr lang="es-ES"/>
        </a:p>
      </dgm:t>
    </dgm:pt>
    <dgm:pt modelId="{62F47995-A88B-4047-AA5C-DE0C8E72576A}">
      <dgm:prSet phldrT="[Texto]"/>
      <dgm:spPr/>
      <dgm:t>
        <a:bodyPr/>
        <a:lstStyle/>
        <a:p>
          <a:r>
            <a:rPr lang="es-ES" dirty="0"/>
            <a:t>Inferencias a nivel local.</a:t>
          </a:r>
        </a:p>
      </dgm:t>
    </dgm:pt>
    <dgm:pt modelId="{19EF4B8D-F3AA-8948-A69B-994BC77071B4}" type="parTrans" cxnId="{16DE888D-85B6-F848-9E85-28C811C22A29}">
      <dgm:prSet/>
      <dgm:spPr/>
      <dgm:t>
        <a:bodyPr/>
        <a:lstStyle/>
        <a:p>
          <a:endParaRPr lang="es-ES"/>
        </a:p>
      </dgm:t>
    </dgm:pt>
    <dgm:pt modelId="{5FA5A17D-BD57-904A-9AE6-40410F1025E5}" type="sibTrans" cxnId="{16DE888D-85B6-F848-9E85-28C811C22A29}">
      <dgm:prSet/>
      <dgm:spPr/>
      <dgm:t>
        <a:bodyPr/>
        <a:lstStyle/>
        <a:p>
          <a:endParaRPr lang="es-ES"/>
        </a:p>
      </dgm:t>
    </dgm:pt>
    <dgm:pt modelId="{1196BE14-712C-0446-AA2C-092094E47930}">
      <dgm:prSet/>
      <dgm:spPr/>
      <dgm:t>
        <a:bodyPr/>
        <a:lstStyle/>
        <a:p>
          <a:r>
            <a:rPr lang="es-ES" dirty="0"/>
            <a:t>Predicción.</a:t>
          </a:r>
        </a:p>
      </dgm:t>
    </dgm:pt>
    <dgm:pt modelId="{ED5EFD88-960E-1945-8758-99C38C156365}" type="parTrans" cxnId="{B430876F-93C1-C349-9067-6C35504309FB}">
      <dgm:prSet/>
      <dgm:spPr/>
      <dgm:t>
        <a:bodyPr/>
        <a:lstStyle/>
        <a:p>
          <a:endParaRPr lang="es-ES"/>
        </a:p>
      </dgm:t>
    </dgm:pt>
    <dgm:pt modelId="{7186A37B-C946-DB48-87AC-6F04A9608EA4}" type="sibTrans" cxnId="{B430876F-93C1-C349-9067-6C35504309FB}">
      <dgm:prSet/>
      <dgm:spPr/>
      <dgm:t>
        <a:bodyPr/>
        <a:lstStyle/>
        <a:p>
          <a:endParaRPr lang="es-ES"/>
        </a:p>
      </dgm:t>
    </dgm:pt>
    <dgm:pt modelId="{3F631F35-ED2D-1B4F-88EE-490F116FA81A}" type="pres">
      <dgm:prSet presAssocID="{E3A9559E-EAA2-D443-9F46-4D1107436B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2676DFA-62AD-C245-9347-B7FC3452D7D1}" type="pres">
      <dgm:prSet presAssocID="{41522905-A4E0-184A-8274-216D4DC85FBA}" presName="root" presStyleCnt="0"/>
      <dgm:spPr/>
    </dgm:pt>
    <dgm:pt modelId="{13EA7D36-AB1B-0645-B44B-01D6FF515FE5}" type="pres">
      <dgm:prSet presAssocID="{41522905-A4E0-184A-8274-216D4DC85FBA}" presName="rootComposite" presStyleCnt="0"/>
      <dgm:spPr/>
    </dgm:pt>
    <dgm:pt modelId="{5E45510D-8BF8-A248-8888-F7DFC6499040}" type="pres">
      <dgm:prSet presAssocID="{41522905-A4E0-184A-8274-216D4DC85FBA}" presName="rootText" presStyleLbl="node1" presStyleIdx="0" presStyleCnt="2"/>
      <dgm:spPr/>
      <dgm:t>
        <a:bodyPr/>
        <a:lstStyle/>
        <a:p>
          <a:endParaRPr lang="es-ES"/>
        </a:p>
      </dgm:t>
    </dgm:pt>
    <dgm:pt modelId="{66A5008A-09C3-424C-A716-64D4FCD30D97}" type="pres">
      <dgm:prSet presAssocID="{41522905-A4E0-184A-8274-216D4DC85FBA}" presName="rootConnector" presStyleLbl="node1" presStyleIdx="0" presStyleCnt="2"/>
      <dgm:spPr/>
      <dgm:t>
        <a:bodyPr/>
        <a:lstStyle/>
        <a:p>
          <a:endParaRPr lang="es-ES"/>
        </a:p>
      </dgm:t>
    </dgm:pt>
    <dgm:pt modelId="{634322FD-73FA-6448-A843-0C8B646B1E79}" type="pres">
      <dgm:prSet presAssocID="{41522905-A4E0-184A-8274-216D4DC85FBA}" presName="childShape" presStyleCnt="0"/>
      <dgm:spPr/>
    </dgm:pt>
    <dgm:pt modelId="{BC7E0DD7-3E41-504D-A323-290DCFFA424E}" type="pres">
      <dgm:prSet presAssocID="{8CD2639E-E051-D84F-99CD-7E2D9D6FAAF6}" presName="Name13" presStyleLbl="parChTrans1D2" presStyleIdx="0" presStyleCnt="5"/>
      <dgm:spPr/>
      <dgm:t>
        <a:bodyPr/>
        <a:lstStyle/>
        <a:p>
          <a:endParaRPr lang="es-ES"/>
        </a:p>
      </dgm:t>
    </dgm:pt>
    <dgm:pt modelId="{021D428D-C910-8849-8AA7-D40DDD7104CB}" type="pres">
      <dgm:prSet presAssocID="{C10986F9-C9AC-1D45-8016-B9E2CEEC4C64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9B1C93-9231-574C-BF91-4FF8324FDB43}" type="pres">
      <dgm:prSet presAssocID="{D443275E-61F2-8142-B246-E64A549F2BB0}" presName="Name13" presStyleLbl="parChTrans1D2" presStyleIdx="1" presStyleCnt="5"/>
      <dgm:spPr/>
      <dgm:t>
        <a:bodyPr/>
        <a:lstStyle/>
        <a:p>
          <a:endParaRPr lang="es-ES"/>
        </a:p>
      </dgm:t>
    </dgm:pt>
    <dgm:pt modelId="{44B9FE62-DE42-9A48-90D4-696FDCF90643}" type="pres">
      <dgm:prSet presAssocID="{A744C052-2E9E-E347-B5AA-FF98C3DE4232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EC1AD9-A82F-E84E-B7B4-372D024A94D2}" type="pres">
      <dgm:prSet presAssocID="{ED5EFD88-960E-1945-8758-99C38C156365}" presName="Name13" presStyleLbl="parChTrans1D2" presStyleIdx="2" presStyleCnt="5"/>
      <dgm:spPr/>
      <dgm:t>
        <a:bodyPr/>
        <a:lstStyle/>
        <a:p>
          <a:endParaRPr lang="es-ES"/>
        </a:p>
      </dgm:t>
    </dgm:pt>
    <dgm:pt modelId="{DBBECF4C-2FC2-E54D-A9ED-0FF3B24907BA}" type="pres">
      <dgm:prSet presAssocID="{1196BE14-712C-0446-AA2C-092094E47930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7732A4-751F-D347-A59A-AEDC8909B88D}" type="pres">
      <dgm:prSet presAssocID="{59EA0D9E-1417-5C4E-965E-BE4D7A9376ED}" presName="root" presStyleCnt="0"/>
      <dgm:spPr/>
    </dgm:pt>
    <dgm:pt modelId="{75D0EBF6-78CE-A64E-AA14-1897855BF900}" type="pres">
      <dgm:prSet presAssocID="{59EA0D9E-1417-5C4E-965E-BE4D7A9376ED}" presName="rootComposite" presStyleCnt="0"/>
      <dgm:spPr/>
    </dgm:pt>
    <dgm:pt modelId="{DE8B1148-12D7-BA47-928E-B65D023B9497}" type="pres">
      <dgm:prSet presAssocID="{59EA0D9E-1417-5C4E-965E-BE4D7A9376ED}" presName="rootText" presStyleLbl="node1" presStyleIdx="1" presStyleCnt="2"/>
      <dgm:spPr/>
      <dgm:t>
        <a:bodyPr/>
        <a:lstStyle/>
        <a:p>
          <a:endParaRPr lang="es-ES"/>
        </a:p>
      </dgm:t>
    </dgm:pt>
    <dgm:pt modelId="{DC0230E5-26D7-A94D-842E-C8DDF96BB50C}" type="pres">
      <dgm:prSet presAssocID="{59EA0D9E-1417-5C4E-965E-BE4D7A9376ED}" presName="rootConnector" presStyleLbl="node1" presStyleIdx="1" presStyleCnt="2"/>
      <dgm:spPr/>
      <dgm:t>
        <a:bodyPr/>
        <a:lstStyle/>
        <a:p>
          <a:endParaRPr lang="es-ES"/>
        </a:p>
      </dgm:t>
    </dgm:pt>
    <dgm:pt modelId="{65690320-ACCA-8441-A0E5-C35EDFB71408}" type="pres">
      <dgm:prSet presAssocID="{59EA0D9E-1417-5C4E-965E-BE4D7A9376ED}" presName="childShape" presStyleCnt="0"/>
      <dgm:spPr/>
    </dgm:pt>
    <dgm:pt modelId="{175DD6DA-7CAE-0841-A11B-694446AB29F1}" type="pres">
      <dgm:prSet presAssocID="{CCBF576B-4E1F-334D-A5D2-3ABCCE4FA756}" presName="Name13" presStyleLbl="parChTrans1D2" presStyleIdx="3" presStyleCnt="5"/>
      <dgm:spPr/>
      <dgm:t>
        <a:bodyPr/>
        <a:lstStyle/>
        <a:p>
          <a:endParaRPr lang="es-ES"/>
        </a:p>
      </dgm:t>
    </dgm:pt>
    <dgm:pt modelId="{A885CA9E-630A-174B-9F51-8FC2BFAEFF1A}" type="pres">
      <dgm:prSet presAssocID="{79CFDCB0-39DB-4845-8120-A328749D5DE9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AA619D-3152-B843-9729-8993DF94CB62}" type="pres">
      <dgm:prSet presAssocID="{19EF4B8D-F3AA-8948-A69B-994BC77071B4}" presName="Name13" presStyleLbl="parChTrans1D2" presStyleIdx="4" presStyleCnt="5"/>
      <dgm:spPr/>
      <dgm:t>
        <a:bodyPr/>
        <a:lstStyle/>
        <a:p>
          <a:endParaRPr lang="es-ES"/>
        </a:p>
      </dgm:t>
    </dgm:pt>
    <dgm:pt modelId="{B8AD9F30-E54C-BB4F-8DC7-BD213D9F698D}" type="pres">
      <dgm:prSet presAssocID="{62F47995-A88B-4047-AA5C-DE0C8E72576A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F7C7064-7E17-6840-B2A5-C7D2ABD6CAA0}" type="presOf" srcId="{A744C052-2E9E-E347-B5AA-FF98C3DE4232}" destId="{44B9FE62-DE42-9A48-90D4-696FDCF90643}" srcOrd="0" destOrd="0" presId="urn:microsoft.com/office/officeart/2005/8/layout/hierarchy3"/>
    <dgm:cxn modelId="{16D48BD1-3CDA-994F-8901-250D68D71234}" type="presOf" srcId="{ED5EFD88-960E-1945-8758-99C38C156365}" destId="{63EC1AD9-A82F-E84E-B7B4-372D024A94D2}" srcOrd="0" destOrd="0" presId="urn:microsoft.com/office/officeart/2005/8/layout/hierarchy3"/>
    <dgm:cxn modelId="{027BFA1D-C970-054D-9BD5-B7601DC6E83E}" type="presOf" srcId="{19EF4B8D-F3AA-8948-A69B-994BC77071B4}" destId="{9BAA619D-3152-B843-9729-8993DF94CB62}" srcOrd="0" destOrd="0" presId="urn:microsoft.com/office/officeart/2005/8/layout/hierarchy3"/>
    <dgm:cxn modelId="{3AFDAEC1-B577-0146-94B9-8D7103868E69}" type="presOf" srcId="{41522905-A4E0-184A-8274-216D4DC85FBA}" destId="{66A5008A-09C3-424C-A716-64D4FCD30D97}" srcOrd="1" destOrd="0" presId="urn:microsoft.com/office/officeart/2005/8/layout/hierarchy3"/>
    <dgm:cxn modelId="{0B2D93A9-D4A8-E942-9FA3-5C43157A485D}" srcId="{41522905-A4E0-184A-8274-216D4DC85FBA}" destId="{C10986F9-C9AC-1D45-8016-B9E2CEEC4C64}" srcOrd="0" destOrd="0" parTransId="{8CD2639E-E051-D84F-99CD-7E2D9D6FAAF6}" sibTransId="{417F5BC8-64F1-9D49-8014-B2F44800630E}"/>
    <dgm:cxn modelId="{A7384F21-1D5E-8347-980A-94F0610095AE}" type="presOf" srcId="{E3A9559E-EAA2-D443-9F46-4D1107436B8A}" destId="{3F631F35-ED2D-1B4F-88EE-490F116FA81A}" srcOrd="0" destOrd="0" presId="urn:microsoft.com/office/officeart/2005/8/layout/hierarchy3"/>
    <dgm:cxn modelId="{B430876F-93C1-C349-9067-6C35504309FB}" srcId="{41522905-A4E0-184A-8274-216D4DC85FBA}" destId="{1196BE14-712C-0446-AA2C-092094E47930}" srcOrd="2" destOrd="0" parTransId="{ED5EFD88-960E-1945-8758-99C38C156365}" sibTransId="{7186A37B-C946-DB48-87AC-6F04A9608EA4}"/>
    <dgm:cxn modelId="{C2B5307A-A3DB-424C-A401-1ED8542E4A4F}" type="presOf" srcId="{C10986F9-C9AC-1D45-8016-B9E2CEEC4C64}" destId="{021D428D-C910-8849-8AA7-D40DDD7104CB}" srcOrd="0" destOrd="0" presId="urn:microsoft.com/office/officeart/2005/8/layout/hierarchy3"/>
    <dgm:cxn modelId="{489D5257-EF6E-AC4A-9053-D53109EA3379}" srcId="{41522905-A4E0-184A-8274-216D4DC85FBA}" destId="{A744C052-2E9E-E347-B5AA-FF98C3DE4232}" srcOrd="1" destOrd="0" parTransId="{D443275E-61F2-8142-B246-E64A549F2BB0}" sibTransId="{4E88E5A1-51E9-A349-9700-72F6A0F9B229}"/>
    <dgm:cxn modelId="{8C4E1F75-472D-234A-AB6E-C446EF840919}" type="presOf" srcId="{8CD2639E-E051-D84F-99CD-7E2D9D6FAAF6}" destId="{BC7E0DD7-3E41-504D-A323-290DCFFA424E}" srcOrd="0" destOrd="0" presId="urn:microsoft.com/office/officeart/2005/8/layout/hierarchy3"/>
    <dgm:cxn modelId="{16DE888D-85B6-F848-9E85-28C811C22A29}" srcId="{59EA0D9E-1417-5C4E-965E-BE4D7A9376ED}" destId="{62F47995-A88B-4047-AA5C-DE0C8E72576A}" srcOrd="1" destOrd="0" parTransId="{19EF4B8D-F3AA-8948-A69B-994BC77071B4}" sibTransId="{5FA5A17D-BD57-904A-9AE6-40410F1025E5}"/>
    <dgm:cxn modelId="{5DB5957E-2F1B-9F4D-8A23-0FEF8B5242EB}" type="presOf" srcId="{41522905-A4E0-184A-8274-216D4DC85FBA}" destId="{5E45510D-8BF8-A248-8888-F7DFC6499040}" srcOrd="0" destOrd="0" presId="urn:microsoft.com/office/officeart/2005/8/layout/hierarchy3"/>
    <dgm:cxn modelId="{0D38BC19-F92D-4649-B888-9965576DA9DB}" srcId="{E3A9559E-EAA2-D443-9F46-4D1107436B8A}" destId="{59EA0D9E-1417-5C4E-965E-BE4D7A9376ED}" srcOrd="1" destOrd="0" parTransId="{6E5B3EFF-E727-A446-9E7B-7352F0093315}" sibTransId="{A1ECF8EE-F9F4-ED42-8525-67CDD1CFC224}"/>
    <dgm:cxn modelId="{B8C585A2-A05D-AE4B-BE0B-56919CD08FDC}" type="presOf" srcId="{79CFDCB0-39DB-4845-8120-A328749D5DE9}" destId="{A885CA9E-630A-174B-9F51-8FC2BFAEFF1A}" srcOrd="0" destOrd="0" presId="urn:microsoft.com/office/officeart/2005/8/layout/hierarchy3"/>
    <dgm:cxn modelId="{8C0DA25A-7824-4545-A561-D6CA6864A592}" type="presOf" srcId="{62F47995-A88B-4047-AA5C-DE0C8E72576A}" destId="{B8AD9F30-E54C-BB4F-8DC7-BD213D9F698D}" srcOrd="0" destOrd="0" presId="urn:microsoft.com/office/officeart/2005/8/layout/hierarchy3"/>
    <dgm:cxn modelId="{2DBCC5A4-E464-C449-84E7-BDBB95282B44}" type="presOf" srcId="{D443275E-61F2-8142-B246-E64A549F2BB0}" destId="{2A9B1C93-9231-574C-BF91-4FF8324FDB43}" srcOrd="0" destOrd="0" presId="urn:microsoft.com/office/officeart/2005/8/layout/hierarchy3"/>
    <dgm:cxn modelId="{23D4BC66-2DEB-054A-B297-3CE3E0185D6C}" srcId="{E3A9559E-EAA2-D443-9F46-4D1107436B8A}" destId="{41522905-A4E0-184A-8274-216D4DC85FBA}" srcOrd="0" destOrd="0" parTransId="{01A30BC2-9C84-AA4A-8D49-5D36519A276E}" sibTransId="{CBCA78BC-C883-3741-AB43-604F66CE20D1}"/>
    <dgm:cxn modelId="{976B376E-E4AF-DE40-9A36-4B5859035551}" type="presOf" srcId="{59EA0D9E-1417-5C4E-965E-BE4D7A9376ED}" destId="{DE8B1148-12D7-BA47-928E-B65D023B9497}" srcOrd="0" destOrd="0" presId="urn:microsoft.com/office/officeart/2005/8/layout/hierarchy3"/>
    <dgm:cxn modelId="{05A5A1D6-FDD9-BB47-A74E-B66FFF9CF964}" type="presOf" srcId="{59EA0D9E-1417-5C4E-965E-BE4D7A9376ED}" destId="{DC0230E5-26D7-A94D-842E-C8DDF96BB50C}" srcOrd="1" destOrd="0" presId="urn:microsoft.com/office/officeart/2005/8/layout/hierarchy3"/>
    <dgm:cxn modelId="{660E5A78-48A6-6944-A8C6-C80F1AE881A6}" srcId="{59EA0D9E-1417-5C4E-965E-BE4D7A9376ED}" destId="{79CFDCB0-39DB-4845-8120-A328749D5DE9}" srcOrd="0" destOrd="0" parTransId="{CCBF576B-4E1F-334D-A5D2-3ABCCE4FA756}" sibTransId="{B27F8788-B074-CE43-9B77-072B5FF8AE76}"/>
    <dgm:cxn modelId="{2D971E74-A7A8-D244-983D-69C1F14D349D}" type="presOf" srcId="{CCBF576B-4E1F-334D-A5D2-3ABCCE4FA756}" destId="{175DD6DA-7CAE-0841-A11B-694446AB29F1}" srcOrd="0" destOrd="0" presId="urn:microsoft.com/office/officeart/2005/8/layout/hierarchy3"/>
    <dgm:cxn modelId="{7D7E1A4A-95A5-784B-88FA-1F6071F3AD9E}" type="presOf" srcId="{1196BE14-712C-0446-AA2C-092094E47930}" destId="{DBBECF4C-2FC2-E54D-A9ED-0FF3B24907BA}" srcOrd="0" destOrd="0" presId="urn:microsoft.com/office/officeart/2005/8/layout/hierarchy3"/>
    <dgm:cxn modelId="{6B8D4C8A-3953-D54E-9D26-7B4C4DAD9F6D}" type="presParOf" srcId="{3F631F35-ED2D-1B4F-88EE-490F116FA81A}" destId="{02676DFA-62AD-C245-9347-B7FC3452D7D1}" srcOrd="0" destOrd="0" presId="urn:microsoft.com/office/officeart/2005/8/layout/hierarchy3"/>
    <dgm:cxn modelId="{BAD63F57-F07E-6B47-8C7D-13C837EE4B3C}" type="presParOf" srcId="{02676DFA-62AD-C245-9347-B7FC3452D7D1}" destId="{13EA7D36-AB1B-0645-B44B-01D6FF515FE5}" srcOrd="0" destOrd="0" presId="urn:microsoft.com/office/officeart/2005/8/layout/hierarchy3"/>
    <dgm:cxn modelId="{8BA6A60E-2D96-654B-A6E3-583B56B6C33C}" type="presParOf" srcId="{13EA7D36-AB1B-0645-B44B-01D6FF515FE5}" destId="{5E45510D-8BF8-A248-8888-F7DFC6499040}" srcOrd="0" destOrd="0" presId="urn:microsoft.com/office/officeart/2005/8/layout/hierarchy3"/>
    <dgm:cxn modelId="{C00DC6BC-4CB3-A249-9919-5A2AFFC27EF6}" type="presParOf" srcId="{13EA7D36-AB1B-0645-B44B-01D6FF515FE5}" destId="{66A5008A-09C3-424C-A716-64D4FCD30D97}" srcOrd="1" destOrd="0" presId="urn:microsoft.com/office/officeart/2005/8/layout/hierarchy3"/>
    <dgm:cxn modelId="{87B7BA3C-C271-154E-9975-8641D4D264AA}" type="presParOf" srcId="{02676DFA-62AD-C245-9347-B7FC3452D7D1}" destId="{634322FD-73FA-6448-A843-0C8B646B1E79}" srcOrd="1" destOrd="0" presId="urn:microsoft.com/office/officeart/2005/8/layout/hierarchy3"/>
    <dgm:cxn modelId="{5D91B41F-2156-F347-8EF2-8C0A542D4D3D}" type="presParOf" srcId="{634322FD-73FA-6448-A843-0C8B646B1E79}" destId="{BC7E0DD7-3E41-504D-A323-290DCFFA424E}" srcOrd="0" destOrd="0" presId="urn:microsoft.com/office/officeart/2005/8/layout/hierarchy3"/>
    <dgm:cxn modelId="{8B7EED35-04FC-C241-97DF-D8FC1171DC5D}" type="presParOf" srcId="{634322FD-73FA-6448-A843-0C8B646B1E79}" destId="{021D428D-C910-8849-8AA7-D40DDD7104CB}" srcOrd="1" destOrd="0" presId="urn:microsoft.com/office/officeart/2005/8/layout/hierarchy3"/>
    <dgm:cxn modelId="{FF4D1C6F-20A0-EA40-9032-94AB6FE739FA}" type="presParOf" srcId="{634322FD-73FA-6448-A843-0C8B646B1E79}" destId="{2A9B1C93-9231-574C-BF91-4FF8324FDB43}" srcOrd="2" destOrd="0" presId="urn:microsoft.com/office/officeart/2005/8/layout/hierarchy3"/>
    <dgm:cxn modelId="{F2B2E851-4D3D-1E48-A65E-629ACB3928BC}" type="presParOf" srcId="{634322FD-73FA-6448-A843-0C8B646B1E79}" destId="{44B9FE62-DE42-9A48-90D4-696FDCF90643}" srcOrd="3" destOrd="0" presId="urn:microsoft.com/office/officeart/2005/8/layout/hierarchy3"/>
    <dgm:cxn modelId="{96DCCEA5-2F85-BF4E-AC0C-7286FD5D7DB1}" type="presParOf" srcId="{634322FD-73FA-6448-A843-0C8B646B1E79}" destId="{63EC1AD9-A82F-E84E-B7B4-372D024A94D2}" srcOrd="4" destOrd="0" presId="urn:microsoft.com/office/officeart/2005/8/layout/hierarchy3"/>
    <dgm:cxn modelId="{2AA5EC13-B2C6-2440-8F0D-BF48181DB56E}" type="presParOf" srcId="{634322FD-73FA-6448-A843-0C8B646B1E79}" destId="{DBBECF4C-2FC2-E54D-A9ED-0FF3B24907BA}" srcOrd="5" destOrd="0" presId="urn:microsoft.com/office/officeart/2005/8/layout/hierarchy3"/>
    <dgm:cxn modelId="{8D89E686-5FB4-DA4B-9FF2-4AB5298CF9A1}" type="presParOf" srcId="{3F631F35-ED2D-1B4F-88EE-490F116FA81A}" destId="{8F7732A4-751F-D347-A59A-AEDC8909B88D}" srcOrd="1" destOrd="0" presId="urn:microsoft.com/office/officeart/2005/8/layout/hierarchy3"/>
    <dgm:cxn modelId="{2688E3CE-11C3-6D41-8EC3-74C8D93F157F}" type="presParOf" srcId="{8F7732A4-751F-D347-A59A-AEDC8909B88D}" destId="{75D0EBF6-78CE-A64E-AA14-1897855BF900}" srcOrd="0" destOrd="0" presId="urn:microsoft.com/office/officeart/2005/8/layout/hierarchy3"/>
    <dgm:cxn modelId="{495EBA7E-E527-1F4F-B539-116E271773C0}" type="presParOf" srcId="{75D0EBF6-78CE-A64E-AA14-1897855BF900}" destId="{DE8B1148-12D7-BA47-928E-B65D023B9497}" srcOrd="0" destOrd="0" presId="urn:microsoft.com/office/officeart/2005/8/layout/hierarchy3"/>
    <dgm:cxn modelId="{1D5033BD-444F-CC4A-ABF0-7370C2ABB04E}" type="presParOf" srcId="{75D0EBF6-78CE-A64E-AA14-1897855BF900}" destId="{DC0230E5-26D7-A94D-842E-C8DDF96BB50C}" srcOrd="1" destOrd="0" presId="urn:microsoft.com/office/officeart/2005/8/layout/hierarchy3"/>
    <dgm:cxn modelId="{DE6AAE57-2CDF-F543-B751-7296B49BE448}" type="presParOf" srcId="{8F7732A4-751F-D347-A59A-AEDC8909B88D}" destId="{65690320-ACCA-8441-A0E5-C35EDFB71408}" srcOrd="1" destOrd="0" presId="urn:microsoft.com/office/officeart/2005/8/layout/hierarchy3"/>
    <dgm:cxn modelId="{B9721E55-23E0-5946-9D1D-FC2617061F98}" type="presParOf" srcId="{65690320-ACCA-8441-A0E5-C35EDFB71408}" destId="{175DD6DA-7CAE-0841-A11B-694446AB29F1}" srcOrd="0" destOrd="0" presId="urn:microsoft.com/office/officeart/2005/8/layout/hierarchy3"/>
    <dgm:cxn modelId="{956E8B15-EC3C-0A4B-ACA3-F846AE3C35BC}" type="presParOf" srcId="{65690320-ACCA-8441-A0E5-C35EDFB71408}" destId="{A885CA9E-630A-174B-9F51-8FC2BFAEFF1A}" srcOrd="1" destOrd="0" presId="urn:microsoft.com/office/officeart/2005/8/layout/hierarchy3"/>
    <dgm:cxn modelId="{B6BFAA39-F4DF-C945-A64F-0761DF1EB557}" type="presParOf" srcId="{65690320-ACCA-8441-A0E5-C35EDFB71408}" destId="{9BAA619D-3152-B843-9729-8993DF94CB62}" srcOrd="2" destOrd="0" presId="urn:microsoft.com/office/officeart/2005/8/layout/hierarchy3"/>
    <dgm:cxn modelId="{8A2FFE6B-5569-2246-B3EA-5653E5EE6AB2}" type="presParOf" srcId="{65690320-ACCA-8441-A0E5-C35EDFB71408}" destId="{B8AD9F30-E54C-BB4F-8DC7-BD213D9F698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A9559E-EAA2-D443-9F46-4D1107436B8A}" type="doc">
      <dgm:prSet loTypeId="urn:microsoft.com/office/officeart/2005/8/layout/hierarchy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9EA0D9E-1417-5C4E-965E-BE4D7A9376ED}">
      <dgm:prSet phldrT="[Texto]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" dirty="0"/>
            <a:t>Después</a:t>
          </a:r>
        </a:p>
      </dgm:t>
    </dgm:pt>
    <dgm:pt modelId="{6E5B3EFF-E727-A446-9E7B-7352F0093315}" type="parTrans" cxnId="{0D38BC19-F92D-4649-B888-9965576DA9DB}">
      <dgm:prSet/>
      <dgm:spPr/>
      <dgm:t>
        <a:bodyPr/>
        <a:lstStyle/>
        <a:p>
          <a:endParaRPr lang="es-ES"/>
        </a:p>
      </dgm:t>
    </dgm:pt>
    <dgm:pt modelId="{A1ECF8EE-F9F4-ED42-8525-67CDD1CFC224}" type="sibTrans" cxnId="{0D38BC19-F92D-4649-B888-9965576DA9DB}">
      <dgm:prSet/>
      <dgm:spPr/>
      <dgm:t>
        <a:bodyPr/>
        <a:lstStyle/>
        <a:p>
          <a:endParaRPr lang="es-ES"/>
        </a:p>
      </dgm:t>
    </dgm:pt>
    <dgm:pt modelId="{79CFDCB0-39DB-4845-8120-A328749D5DE9}">
      <dgm:prSet phldrT="[Texto]"/>
      <dgm:spPr/>
      <dgm:t>
        <a:bodyPr/>
        <a:lstStyle/>
        <a:p>
          <a:r>
            <a:rPr lang="es-ES" dirty="0"/>
            <a:t>Sintetizar globalmente, resumir.</a:t>
          </a:r>
        </a:p>
      </dgm:t>
    </dgm:pt>
    <dgm:pt modelId="{CCBF576B-4E1F-334D-A5D2-3ABCCE4FA756}" type="parTrans" cxnId="{660E5A78-48A6-6944-A8C6-C80F1AE881A6}">
      <dgm:prSet/>
      <dgm:spPr/>
      <dgm:t>
        <a:bodyPr/>
        <a:lstStyle/>
        <a:p>
          <a:endParaRPr lang="es-ES"/>
        </a:p>
      </dgm:t>
    </dgm:pt>
    <dgm:pt modelId="{B27F8788-B074-CE43-9B77-072B5FF8AE76}" type="sibTrans" cxnId="{660E5A78-48A6-6944-A8C6-C80F1AE881A6}">
      <dgm:prSet/>
      <dgm:spPr/>
      <dgm:t>
        <a:bodyPr/>
        <a:lstStyle/>
        <a:p>
          <a:endParaRPr lang="es-ES"/>
        </a:p>
      </dgm:t>
    </dgm:pt>
    <dgm:pt modelId="{62F47995-A88B-4047-AA5C-DE0C8E72576A}">
      <dgm:prSet phldrT="[Texto]"/>
      <dgm:spPr/>
      <dgm:t>
        <a:bodyPr/>
        <a:lstStyle/>
        <a:p>
          <a:r>
            <a:rPr lang="es-ES" dirty="0"/>
            <a:t>Inferencias a nivel global.</a:t>
          </a:r>
        </a:p>
      </dgm:t>
    </dgm:pt>
    <dgm:pt modelId="{19EF4B8D-F3AA-8948-A69B-994BC77071B4}" type="parTrans" cxnId="{16DE888D-85B6-F848-9E85-28C811C22A29}">
      <dgm:prSet/>
      <dgm:spPr/>
      <dgm:t>
        <a:bodyPr/>
        <a:lstStyle/>
        <a:p>
          <a:endParaRPr lang="es-ES"/>
        </a:p>
      </dgm:t>
    </dgm:pt>
    <dgm:pt modelId="{5FA5A17D-BD57-904A-9AE6-40410F1025E5}" type="sibTrans" cxnId="{16DE888D-85B6-F848-9E85-28C811C22A29}">
      <dgm:prSet/>
      <dgm:spPr/>
      <dgm:t>
        <a:bodyPr/>
        <a:lstStyle/>
        <a:p>
          <a:endParaRPr lang="es-ES"/>
        </a:p>
      </dgm:t>
    </dgm:pt>
    <dgm:pt modelId="{3F631F35-ED2D-1B4F-88EE-490F116FA81A}" type="pres">
      <dgm:prSet presAssocID="{E3A9559E-EAA2-D443-9F46-4D1107436B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F7732A4-751F-D347-A59A-AEDC8909B88D}" type="pres">
      <dgm:prSet presAssocID="{59EA0D9E-1417-5C4E-965E-BE4D7A9376ED}" presName="root" presStyleCnt="0"/>
      <dgm:spPr/>
    </dgm:pt>
    <dgm:pt modelId="{75D0EBF6-78CE-A64E-AA14-1897855BF900}" type="pres">
      <dgm:prSet presAssocID="{59EA0D9E-1417-5C4E-965E-BE4D7A9376ED}" presName="rootComposite" presStyleCnt="0"/>
      <dgm:spPr/>
    </dgm:pt>
    <dgm:pt modelId="{DE8B1148-12D7-BA47-928E-B65D023B9497}" type="pres">
      <dgm:prSet presAssocID="{59EA0D9E-1417-5C4E-965E-BE4D7A9376ED}" presName="rootText" presStyleLbl="node1" presStyleIdx="0" presStyleCnt="1" custLinFactNeighborY="-2336"/>
      <dgm:spPr/>
      <dgm:t>
        <a:bodyPr/>
        <a:lstStyle/>
        <a:p>
          <a:endParaRPr lang="es-ES"/>
        </a:p>
      </dgm:t>
    </dgm:pt>
    <dgm:pt modelId="{DC0230E5-26D7-A94D-842E-C8DDF96BB50C}" type="pres">
      <dgm:prSet presAssocID="{59EA0D9E-1417-5C4E-965E-BE4D7A9376ED}" presName="rootConnector" presStyleLbl="node1" presStyleIdx="0" presStyleCnt="1"/>
      <dgm:spPr/>
      <dgm:t>
        <a:bodyPr/>
        <a:lstStyle/>
        <a:p>
          <a:endParaRPr lang="es-ES"/>
        </a:p>
      </dgm:t>
    </dgm:pt>
    <dgm:pt modelId="{65690320-ACCA-8441-A0E5-C35EDFB71408}" type="pres">
      <dgm:prSet presAssocID="{59EA0D9E-1417-5C4E-965E-BE4D7A9376ED}" presName="childShape" presStyleCnt="0"/>
      <dgm:spPr/>
    </dgm:pt>
    <dgm:pt modelId="{175DD6DA-7CAE-0841-A11B-694446AB29F1}" type="pres">
      <dgm:prSet presAssocID="{CCBF576B-4E1F-334D-A5D2-3ABCCE4FA756}" presName="Name13" presStyleLbl="parChTrans1D2" presStyleIdx="0" presStyleCnt="2"/>
      <dgm:spPr/>
      <dgm:t>
        <a:bodyPr/>
        <a:lstStyle/>
        <a:p>
          <a:endParaRPr lang="es-ES"/>
        </a:p>
      </dgm:t>
    </dgm:pt>
    <dgm:pt modelId="{A885CA9E-630A-174B-9F51-8FC2BFAEFF1A}" type="pres">
      <dgm:prSet presAssocID="{79CFDCB0-39DB-4845-8120-A328749D5DE9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AA619D-3152-B843-9729-8993DF94CB62}" type="pres">
      <dgm:prSet presAssocID="{19EF4B8D-F3AA-8948-A69B-994BC77071B4}" presName="Name13" presStyleLbl="parChTrans1D2" presStyleIdx="1" presStyleCnt="2"/>
      <dgm:spPr/>
      <dgm:t>
        <a:bodyPr/>
        <a:lstStyle/>
        <a:p>
          <a:endParaRPr lang="es-ES"/>
        </a:p>
      </dgm:t>
    </dgm:pt>
    <dgm:pt modelId="{B8AD9F30-E54C-BB4F-8DC7-BD213D9F698D}" type="pres">
      <dgm:prSet presAssocID="{62F47995-A88B-4047-AA5C-DE0C8E72576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60E5A78-48A6-6944-A8C6-C80F1AE881A6}" srcId="{59EA0D9E-1417-5C4E-965E-BE4D7A9376ED}" destId="{79CFDCB0-39DB-4845-8120-A328749D5DE9}" srcOrd="0" destOrd="0" parTransId="{CCBF576B-4E1F-334D-A5D2-3ABCCE4FA756}" sibTransId="{B27F8788-B074-CE43-9B77-072B5FF8AE76}"/>
    <dgm:cxn modelId="{2D971E74-A7A8-D244-983D-69C1F14D349D}" type="presOf" srcId="{CCBF576B-4E1F-334D-A5D2-3ABCCE4FA756}" destId="{175DD6DA-7CAE-0841-A11B-694446AB29F1}" srcOrd="0" destOrd="0" presId="urn:microsoft.com/office/officeart/2005/8/layout/hierarchy3"/>
    <dgm:cxn modelId="{027BFA1D-C970-054D-9BD5-B7601DC6E83E}" type="presOf" srcId="{19EF4B8D-F3AA-8948-A69B-994BC77071B4}" destId="{9BAA619D-3152-B843-9729-8993DF94CB62}" srcOrd="0" destOrd="0" presId="urn:microsoft.com/office/officeart/2005/8/layout/hierarchy3"/>
    <dgm:cxn modelId="{05A5A1D6-FDD9-BB47-A74E-B66FFF9CF964}" type="presOf" srcId="{59EA0D9E-1417-5C4E-965E-BE4D7A9376ED}" destId="{DC0230E5-26D7-A94D-842E-C8DDF96BB50C}" srcOrd="1" destOrd="0" presId="urn:microsoft.com/office/officeart/2005/8/layout/hierarchy3"/>
    <dgm:cxn modelId="{B8C585A2-A05D-AE4B-BE0B-56919CD08FDC}" type="presOf" srcId="{79CFDCB0-39DB-4845-8120-A328749D5DE9}" destId="{A885CA9E-630A-174B-9F51-8FC2BFAEFF1A}" srcOrd="0" destOrd="0" presId="urn:microsoft.com/office/officeart/2005/8/layout/hierarchy3"/>
    <dgm:cxn modelId="{976B376E-E4AF-DE40-9A36-4B5859035551}" type="presOf" srcId="{59EA0D9E-1417-5C4E-965E-BE4D7A9376ED}" destId="{DE8B1148-12D7-BA47-928E-B65D023B9497}" srcOrd="0" destOrd="0" presId="urn:microsoft.com/office/officeart/2005/8/layout/hierarchy3"/>
    <dgm:cxn modelId="{0D38BC19-F92D-4649-B888-9965576DA9DB}" srcId="{E3A9559E-EAA2-D443-9F46-4D1107436B8A}" destId="{59EA0D9E-1417-5C4E-965E-BE4D7A9376ED}" srcOrd="0" destOrd="0" parTransId="{6E5B3EFF-E727-A446-9E7B-7352F0093315}" sibTransId="{A1ECF8EE-F9F4-ED42-8525-67CDD1CFC224}"/>
    <dgm:cxn modelId="{8C0DA25A-7824-4545-A561-D6CA6864A592}" type="presOf" srcId="{62F47995-A88B-4047-AA5C-DE0C8E72576A}" destId="{B8AD9F30-E54C-BB4F-8DC7-BD213D9F698D}" srcOrd="0" destOrd="0" presId="urn:microsoft.com/office/officeart/2005/8/layout/hierarchy3"/>
    <dgm:cxn modelId="{16DE888D-85B6-F848-9E85-28C811C22A29}" srcId="{59EA0D9E-1417-5C4E-965E-BE4D7A9376ED}" destId="{62F47995-A88B-4047-AA5C-DE0C8E72576A}" srcOrd="1" destOrd="0" parTransId="{19EF4B8D-F3AA-8948-A69B-994BC77071B4}" sibTransId="{5FA5A17D-BD57-904A-9AE6-40410F1025E5}"/>
    <dgm:cxn modelId="{A7384F21-1D5E-8347-980A-94F0610095AE}" type="presOf" srcId="{E3A9559E-EAA2-D443-9F46-4D1107436B8A}" destId="{3F631F35-ED2D-1B4F-88EE-490F116FA81A}" srcOrd="0" destOrd="0" presId="urn:microsoft.com/office/officeart/2005/8/layout/hierarchy3"/>
    <dgm:cxn modelId="{8D89E686-5FB4-DA4B-9FF2-4AB5298CF9A1}" type="presParOf" srcId="{3F631F35-ED2D-1B4F-88EE-490F116FA81A}" destId="{8F7732A4-751F-D347-A59A-AEDC8909B88D}" srcOrd="0" destOrd="0" presId="urn:microsoft.com/office/officeart/2005/8/layout/hierarchy3"/>
    <dgm:cxn modelId="{2688E3CE-11C3-6D41-8EC3-74C8D93F157F}" type="presParOf" srcId="{8F7732A4-751F-D347-A59A-AEDC8909B88D}" destId="{75D0EBF6-78CE-A64E-AA14-1897855BF900}" srcOrd="0" destOrd="0" presId="urn:microsoft.com/office/officeart/2005/8/layout/hierarchy3"/>
    <dgm:cxn modelId="{495EBA7E-E527-1F4F-B539-116E271773C0}" type="presParOf" srcId="{75D0EBF6-78CE-A64E-AA14-1897855BF900}" destId="{DE8B1148-12D7-BA47-928E-B65D023B9497}" srcOrd="0" destOrd="0" presId="urn:microsoft.com/office/officeart/2005/8/layout/hierarchy3"/>
    <dgm:cxn modelId="{1D5033BD-444F-CC4A-ABF0-7370C2ABB04E}" type="presParOf" srcId="{75D0EBF6-78CE-A64E-AA14-1897855BF900}" destId="{DC0230E5-26D7-A94D-842E-C8DDF96BB50C}" srcOrd="1" destOrd="0" presId="urn:microsoft.com/office/officeart/2005/8/layout/hierarchy3"/>
    <dgm:cxn modelId="{DE6AAE57-2CDF-F543-B751-7296B49BE448}" type="presParOf" srcId="{8F7732A4-751F-D347-A59A-AEDC8909B88D}" destId="{65690320-ACCA-8441-A0E5-C35EDFB71408}" srcOrd="1" destOrd="0" presId="urn:microsoft.com/office/officeart/2005/8/layout/hierarchy3"/>
    <dgm:cxn modelId="{B9721E55-23E0-5946-9D1D-FC2617061F98}" type="presParOf" srcId="{65690320-ACCA-8441-A0E5-C35EDFB71408}" destId="{175DD6DA-7CAE-0841-A11B-694446AB29F1}" srcOrd="0" destOrd="0" presId="urn:microsoft.com/office/officeart/2005/8/layout/hierarchy3"/>
    <dgm:cxn modelId="{956E8B15-EC3C-0A4B-ACA3-F846AE3C35BC}" type="presParOf" srcId="{65690320-ACCA-8441-A0E5-C35EDFB71408}" destId="{A885CA9E-630A-174B-9F51-8FC2BFAEFF1A}" srcOrd="1" destOrd="0" presId="urn:microsoft.com/office/officeart/2005/8/layout/hierarchy3"/>
    <dgm:cxn modelId="{B6BFAA39-F4DF-C945-A64F-0761DF1EB557}" type="presParOf" srcId="{65690320-ACCA-8441-A0E5-C35EDFB71408}" destId="{9BAA619D-3152-B843-9729-8993DF94CB62}" srcOrd="2" destOrd="0" presId="urn:microsoft.com/office/officeart/2005/8/layout/hierarchy3"/>
    <dgm:cxn modelId="{8A2FFE6B-5569-2246-B3EA-5653E5EE6AB2}" type="presParOf" srcId="{65690320-ACCA-8441-A0E5-C35EDFB71408}" destId="{B8AD9F30-E54C-BB4F-8DC7-BD213D9F698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745B8-572C-4AA0-A0CB-6C3D1F93C389}">
      <dsp:nvSpPr>
        <dsp:cNvPr id="0" name=""/>
        <dsp:cNvSpPr/>
      </dsp:nvSpPr>
      <dsp:spPr>
        <a:xfrm rot="5400000">
          <a:off x="-188763" y="191094"/>
          <a:ext cx="1258421" cy="880895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Conciencia Léxica </a:t>
          </a:r>
          <a:endParaRPr lang="es-CL" sz="1400" kern="1200" dirty="0"/>
        </a:p>
      </dsp:txBody>
      <dsp:txXfrm rot="-5400000">
        <a:off x="1" y="442779"/>
        <a:ext cx="880895" cy="377526"/>
      </dsp:txXfrm>
    </dsp:sp>
    <dsp:sp modelId="{54743664-E08C-47F0-BE67-8DB7F0C2C30D}">
      <dsp:nvSpPr>
        <dsp:cNvPr id="0" name=""/>
        <dsp:cNvSpPr/>
      </dsp:nvSpPr>
      <dsp:spPr>
        <a:xfrm rot="5400000">
          <a:off x="3310022" y="-2426796"/>
          <a:ext cx="818404" cy="56766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Las palabras que </a:t>
          </a:r>
          <a:r>
            <a:rPr lang="es-ES" sz="2200" kern="1200" dirty="0" smtClean="0"/>
            <a:t>componen las oraciones. </a:t>
          </a:r>
          <a:endParaRPr lang="es-CL" sz="2200" kern="1200" dirty="0"/>
        </a:p>
      </dsp:txBody>
      <dsp:txXfrm rot="-5400000">
        <a:off x="880895" y="42282"/>
        <a:ext cx="5636708" cy="738502"/>
      </dsp:txXfrm>
    </dsp:sp>
    <dsp:sp modelId="{C87F75FA-6727-455A-894A-E152ECAF75CA}">
      <dsp:nvSpPr>
        <dsp:cNvPr id="0" name=""/>
        <dsp:cNvSpPr/>
      </dsp:nvSpPr>
      <dsp:spPr>
        <a:xfrm rot="5400000">
          <a:off x="-188763" y="1255103"/>
          <a:ext cx="1258421" cy="880895"/>
        </a:xfrm>
        <a:prstGeom prst="chevron">
          <a:avLst/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Conciencia Silábica </a:t>
          </a:r>
          <a:endParaRPr lang="es-CL" sz="1400" kern="1200" dirty="0"/>
        </a:p>
      </dsp:txBody>
      <dsp:txXfrm rot="-5400000">
        <a:off x="1" y="1506788"/>
        <a:ext cx="880895" cy="377526"/>
      </dsp:txXfrm>
    </dsp:sp>
    <dsp:sp modelId="{90DAB2C4-21C2-4E28-9732-B37A1A92F515}">
      <dsp:nvSpPr>
        <dsp:cNvPr id="0" name=""/>
        <dsp:cNvSpPr/>
      </dsp:nvSpPr>
      <dsp:spPr>
        <a:xfrm rot="5400000">
          <a:off x="3310238" y="-1363002"/>
          <a:ext cx="817973" cy="56766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Las sílabas de las palabras</a:t>
          </a:r>
          <a:r>
            <a:rPr lang="es-ES" sz="2800" kern="1200" dirty="0"/>
            <a:t>.</a:t>
          </a:r>
          <a:endParaRPr lang="es-CL" sz="28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3500" kern="1200" dirty="0"/>
        </a:p>
      </dsp:txBody>
      <dsp:txXfrm rot="-5400000">
        <a:off x="880895" y="1106271"/>
        <a:ext cx="5636729" cy="738113"/>
      </dsp:txXfrm>
    </dsp:sp>
    <dsp:sp modelId="{AA19828C-886B-4FDE-B357-CCCC752B7B6F}">
      <dsp:nvSpPr>
        <dsp:cNvPr id="0" name=""/>
        <dsp:cNvSpPr/>
      </dsp:nvSpPr>
      <dsp:spPr>
        <a:xfrm rot="5400000">
          <a:off x="-188763" y="2395438"/>
          <a:ext cx="1258421" cy="880895"/>
        </a:xfrm>
        <a:prstGeom prst="chevron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Conciencia Fonémica</a:t>
          </a:r>
          <a:endParaRPr lang="es-CL" sz="1400" kern="1200" dirty="0"/>
        </a:p>
      </dsp:txBody>
      <dsp:txXfrm rot="-5400000">
        <a:off x="1" y="2647123"/>
        <a:ext cx="880895" cy="377526"/>
      </dsp:txXfrm>
    </dsp:sp>
    <dsp:sp modelId="{51013634-2CE8-4633-BEC4-A64E6701A733}">
      <dsp:nvSpPr>
        <dsp:cNvPr id="0" name=""/>
        <dsp:cNvSpPr/>
      </dsp:nvSpPr>
      <dsp:spPr>
        <a:xfrm rot="5400000">
          <a:off x="3233912" y="-222668"/>
          <a:ext cx="970624" cy="56766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200" kern="1200" dirty="0"/>
            <a:t>Unidades más pequeñas </a:t>
          </a:r>
          <a:r>
            <a:rPr lang="es-ES" sz="2200" kern="1200" dirty="0" smtClean="0"/>
            <a:t>del habla. Los fonemas.</a:t>
          </a:r>
          <a:endParaRPr lang="es-CL" sz="22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L" sz="2700" kern="1200" dirty="0"/>
        </a:p>
      </dsp:txBody>
      <dsp:txXfrm rot="-5400000">
        <a:off x="880895" y="2177731"/>
        <a:ext cx="5629277" cy="875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2378F-2815-F24D-804F-DD4ADA5E8530}">
      <dsp:nvSpPr>
        <dsp:cNvPr id="0" name=""/>
        <dsp:cNvSpPr/>
      </dsp:nvSpPr>
      <dsp:spPr>
        <a:xfrm>
          <a:off x="4188927" y="2710031"/>
          <a:ext cx="46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5731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410149" y="2744108"/>
        <a:ext cx="23286" cy="23286"/>
      </dsp:txXfrm>
    </dsp:sp>
    <dsp:sp modelId="{2E67BC89-88A3-3B4A-A711-289663CCA07A}">
      <dsp:nvSpPr>
        <dsp:cNvPr id="0" name=""/>
        <dsp:cNvSpPr/>
      </dsp:nvSpPr>
      <dsp:spPr>
        <a:xfrm>
          <a:off x="1394539" y="1868306"/>
          <a:ext cx="465731" cy="887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2865" y="0"/>
              </a:lnTo>
              <a:lnTo>
                <a:pt x="232865" y="887445"/>
              </a:lnTo>
              <a:lnTo>
                <a:pt x="465731" y="8874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602349" y="2286972"/>
        <a:ext cx="50111" cy="50111"/>
      </dsp:txXfrm>
    </dsp:sp>
    <dsp:sp modelId="{8688918C-1F77-314E-A770-15882B44D282}">
      <dsp:nvSpPr>
        <dsp:cNvPr id="0" name=""/>
        <dsp:cNvSpPr/>
      </dsp:nvSpPr>
      <dsp:spPr>
        <a:xfrm>
          <a:off x="4188927" y="1822586"/>
          <a:ext cx="46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5731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410149" y="1856662"/>
        <a:ext cx="23286" cy="23286"/>
      </dsp:txXfrm>
    </dsp:sp>
    <dsp:sp modelId="{7DDCA579-20B6-9849-B8DC-8548068E9F03}">
      <dsp:nvSpPr>
        <dsp:cNvPr id="0" name=""/>
        <dsp:cNvSpPr/>
      </dsp:nvSpPr>
      <dsp:spPr>
        <a:xfrm>
          <a:off x="1394539" y="1822586"/>
          <a:ext cx="46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5731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615761" y="1856662"/>
        <a:ext cx="23286" cy="23286"/>
      </dsp:txXfrm>
    </dsp:sp>
    <dsp:sp modelId="{7391FEF8-18BD-194A-A68C-7EEF016BCC29}">
      <dsp:nvSpPr>
        <dsp:cNvPr id="0" name=""/>
        <dsp:cNvSpPr/>
      </dsp:nvSpPr>
      <dsp:spPr>
        <a:xfrm>
          <a:off x="4188927" y="935140"/>
          <a:ext cx="4657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5731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410149" y="969217"/>
        <a:ext cx="23286" cy="23286"/>
      </dsp:txXfrm>
    </dsp:sp>
    <dsp:sp modelId="{3DB00329-7061-074F-BE8C-730969F0D2C3}">
      <dsp:nvSpPr>
        <dsp:cNvPr id="0" name=""/>
        <dsp:cNvSpPr/>
      </dsp:nvSpPr>
      <dsp:spPr>
        <a:xfrm>
          <a:off x="1394539" y="980860"/>
          <a:ext cx="465731" cy="887445"/>
        </a:xfrm>
        <a:custGeom>
          <a:avLst/>
          <a:gdLst/>
          <a:ahLst/>
          <a:cxnLst/>
          <a:rect l="0" t="0" r="0" b="0"/>
          <a:pathLst>
            <a:path>
              <a:moveTo>
                <a:pt x="0" y="887445"/>
              </a:moveTo>
              <a:lnTo>
                <a:pt x="232865" y="887445"/>
              </a:lnTo>
              <a:lnTo>
                <a:pt x="232865" y="0"/>
              </a:lnTo>
              <a:lnTo>
                <a:pt x="465731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1602349" y="1399527"/>
        <a:ext cx="50111" cy="50111"/>
      </dsp:txXfrm>
    </dsp:sp>
    <dsp:sp modelId="{BCE10736-ABA2-0143-89F0-4585922E27B7}">
      <dsp:nvSpPr>
        <dsp:cNvPr id="0" name=""/>
        <dsp:cNvSpPr/>
      </dsp:nvSpPr>
      <dsp:spPr>
        <a:xfrm rot="16200000">
          <a:off x="-828744" y="1513327"/>
          <a:ext cx="3736612" cy="70995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/>
            <a:t>Errores por tipos de palabra</a:t>
          </a:r>
        </a:p>
      </dsp:txBody>
      <dsp:txXfrm>
        <a:off x="-828744" y="1513327"/>
        <a:ext cx="3736612" cy="709956"/>
      </dsp:txXfrm>
    </dsp:sp>
    <dsp:sp modelId="{EF4FE715-014F-CF4A-BF6B-24F13D613E09}">
      <dsp:nvSpPr>
        <dsp:cNvPr id="0" name=""/>
        <dsp:cNvSpPr/>
      </dsp:nvSpPr>
      <dsp:spPr>
        <a:xfrm>
          <a:off x="1860270" y="625882"/>
          <a:ext cx="2328656" cy="70995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/>
            <a:t>Palabras largas</a:t>
          </a:r>
        </a:p>
      </dsp:txBody>
      <dsp:txXfrm>
        <a:off x="1860270" y="625882"/>
        <a:ext cx="2328656" cy="709956"/>
      </dsp:txXfrm>
    </dsp:sp>
    <dsp:sp modelId="{AA6F3F47-1071-A448-B8C8-5341DE67FFD6}">
      <dsp:nvSpPr>
        <dsp:cNvPr id="0" name=""/>
        <dsp:cNvSpPr/>
      </dsp:nvSpPr>
      <dsp:spPr>
        <a:xfrm>
          <a:off x="4654658" y="625882"/>
          <a:ext cx="2328656" cy="70995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/>
            <a:t>“Escontrarse”, “constantemente”, “lamentaba”.</a:t>
          </a:r>
        </a:p>
      </dsp:txBody>
      <dsp:txXfrm>
        <a:off x="4654658" y="625882"/>
        <a:ext cx="2328656" cy="709956"/>
      </dsp:txXfrm>
    </dsp:sp>
    <dsp:sp modelId="{381D38D7-4F8D-574F-A285-5BFD20316D51}">
      <dsp:nvSpPr>
        <dsp:cNvPr id="0" name=""/>
        <dsp:cNvSpPr/>
      </dsp:nvSpPr>
      <dsp:spPr>
        <a:xfrm>
          <a:off x="1860270" y="1513327"/>
          <a:ext cx="2328656" cy="70995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/>
            <a:t>Palabras de baja frecuencia (nivel 3)</a:t>
          </a:r>
        </a:p>
      </dsp:txBody>
      <dsp:txXfrm>
        <a:off x="1860270" y="1513327"/>
        <a:ext cx="2328656" cy="709956"/>
      </dsp:txXfrm>
    </dsp:sp>
    <dsp:sp modelId="{8B012365-E923-4A46-B81D-40C1608C832B}">
      <dsp:nvSpPr>
        <dsp:cNvPr id="0" name=""/>
        <dsp:cNvSpPr/>
      </dsp:nvSpPr>
      <dsp:spPr>
        <a:xfrm>
          <a:off x="4654658" y="1513327"/>
          <a:ext cx="2328656" cy="70995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/>
            <a:t>“Vanidoso”, “correlación”, “meridiano”</a:t>
          </a:r>
        </a:p>
      </dsp:txBody>
      <dsp:txXfrm>
        <a:off x="4654658" y="1513327"/>
        <a:ext cx="2328656" cy="709956"/>
      </dsp:txXfrm>
    </dsp:sp>
    <dsp:sp modelId="{77299216-4B08-0842-9862-9302DDE46C3F}">
      <dsp:nvSpPr>
        <dsp:cNvPr id="0" name=""/>
        <dsp:cNvSpPr/>
      </dsp:nvSpPr>
      <dsp:spPr>
        <a:xfrm>
          <a:off x="1860270" y="2400773"/>
          <a:ext cx="2328656" cy="70995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/>
            <a:t>Palabras con estructuras silábicas complejas</a:t>
          </a:r>
        </a:p>
      </dsp:txBody>
      <dsp:txXfrm>
        <a:off x="1860270" y="2400773"/>
        <a:ext cx="2328656" cy="709956"/>
      </dsp:txXfrm>
    </dsp:sp>
    <dsp:sp modelId="{8ADC455C-D3B6-0C4C-9D18-F15CA913F09E}">
      <dsp:nvSpPr>
        <dsp:cNvPr id="0" name=""/>
        <dsp:cNvSpPr/>
      </dsp:nvSpPr>
      <dsp:spPr>
        <a:xfrm>
          <a:off x="4654658" y="2400773"/>
          <a:ext cx="2328656" cy="70995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b="1" i="0" u="none" kern="1200"/>
            <a:t>“trans</a:t>
          </a:r>
          <a:r>
            <a:rPr lang="es-CL" sz="1600" b="0" i="0" u="none" kern="1200"/>
            <a:t>-mi-</a:t>
          </a:r>
          <a:r>
            <a:rPr lang="es-CL" sz="1600" b="1" i="0" u="none" kern="1200" err="1"/>
            <a:t>sión</a:t>
          </a:r>
          <a:r>
            <a:rPr lang="es-CL" sz="1600" b="1" i="0" u="none" kern="1200"/>
            <a:t>”, “trans</a:t>
          </a:r>
          <a:r>
            <a:rPr lang="es-CL" sz="1600" b="0" i="0" u="none" kern="1200"/>
            <a:t>-</a:t>
          </a:r>
          <a:r>
            <a:rPr lang="es-CL" sz="1600" b="0" i="0" u="none" kern="1200" err="1"/>
            <a:t>crip</a:t>
          </a:r>
          <a:r>
            <a:rPr lang="es-CL" sz="1600" b="0" i="0" u="none" kern="1200"/>
            <a:t>-</a:t>
          </a:r>
          <a:r>
            <a:rPr lang="es-CL" sz="1600" b="0" i="0" u="none" kern="1200" err="1"/>
            <a:t>ción</a:t>
          </a:r>
          <a:r>
            <a:rPr lang="es-CL" sz="1600" b="1" i="0" u="none" kern="1200"/>
            <a:t>”, “</a:t>
          </a:r>
          <a:r>
            <a:rPr lang="es-CL" sz="1600" b="1" i="0" u="none" kern="1200" err="1"/>
            <a:t>Cons-crip-to</a:t>
          </a:r>
          <a:r>
            <a:rPr lang="es-CL" sz="1600" b="1" i="0" u="none" kern="1200"/>
            <a:t>”</a:t>
          </a:r>
          <a:endParaRPr lang="es-MX" sz="1600" kern="1200"/>
        </a:p>
      </dsp:txBody>
      <dsp:txXfrm>
        <a:off x="4654658" y="2400773"/>
        <a:ext cx="2328656" cy="7099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50E67-3445-48F4-BA82-6CE7D2DDD2C5}">
      <dsp:nvSpPr>
        <dsp:cNvPr id="0" name=""/>
        <dsp:cNvSpPr/>
      </dsp:nvSpPr>
      <dsp:spPr>
        <a:xfrm>
          <a:off x="3175390" y="1146"/>
          <a:ext cx="1785379" cy="17853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b="1" kern="1200" dirty="0"/>
            <a:t>Lectura en voz alta</a:t>
          </a:r>
        </a:p>
      </dsp:txBody>
      <dsp:txXfrm>
        <a:off x="3436853" y="262609"/>
        <a:ext cx="1262453" cy="1262453"/>
      </dsp:txXfrm>
    </dsp:sp>
    <dsp:sp modelId="{46D1377B-31F3-4ADB-A6FE-7FDCA074C4E6}">
      <dsp:nvSpPr>
        <dsp:cNvPr id="0" name=""/>
        <dsp:cNvSpPr/>
      </dsp:nvSpPr>
      <dsp:spPr>
        <a:xfrm rot="2700000">
          <a:off x="4769192" y="1531257"/>
          <a:ext cx="475185" cy="6025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2500" kern="1200"/>
        </a:p>
      </dsp:txBody>
      <dsp:txXfrm>
        <a:off x="4790069" y="1601369"/>
        <a:ext cx="332630" cy="361539"/>
      </dsp:txXfrm>
    </dsp:sp>
    <dsp:sp modelId="{79879E02-848D-4C9B-8462-B1CF1D662231}">
      <dsp:nvSpPr>
        <dsp:cNvPr id="0" name=""/>
        <dsp:cNvSpPr/>
      </dsp:nvSpPr>
      <dsp:spPr>
        <a:xfrm>
          <a:off x="5071819" y="1897574"/>
          <a:ext cx="1785379" cy="178537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b="1" kern="1200" dirty="0"/>
            <a:t>Lectura compartida</a:t>
          </a:r>
        </a:p>
      </dsp:txBody>
      <dsp:txXfrm>
        <a:off x="5333282" y="2159037"/>
        <a:ext cx="1262453" cy="1262453"/>
      </dsp:txXfrm>
    </dsp:sp>
    <dsp:sp modelId="{AA549733-67FE-4A6E-BDE2-B2A436FF26C3}">
      <dsp:nvSpPr>
        <dsp:cNvPr id="0" name=""/>
        <dsp:cNvSpPr/>
      </dsp:nvSpPr>
      <dsp:spPr>
        <a:xfrm rot="8100000">
          <a:off x="4788211" y="3427686"/>
          <a:ext cx="475185" cy="6025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2500" kern="1200"/>
        </a:p>
      </dsp:txBody>
      <dsp:txXfrm rot="10800000">
        <a:off x="4909889" y="3497798"/>
        <a:ext cx="332630" cy="361539"/>
      </dsp:txXfrm>
    </dsp:sp>
    <dsp:sp modelId="{26010E6C-1E5D-4C20-9DAE-30D958D40C2C}">
      <dsp:nvSpPr>
        <dsp:cNvPr id="0" name=""/>
        <dsp:cNvSpPr/>
      </dsp:nvSpPr>
      <dsp:spPr>
        <a:xfrm>
          <a:off x="3175390" y="3794003"/>
          <a:ext cx="1785379" cy="178537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b="1" kern="1200" dirty="0"/>
            <a:t>Lectura guiada</a:t>
          </a:r>
        </a:p>
      </dsp:txBody>
      <dsp:txXfrm>
        <a:off x="3436853" y="4055466"/>
        <a:ext cx="1262453" cy="1262453"/>
      </dsp:txXfrm>
    </dsp:sp>
    <dsp:sp modelId="{9D59B94E-391E-40A3-8358-D10C06459089}">
      <dsp:nvSpPr>
        <dsp:cNvPr id="0" name=""/>
        <dsp:cNvSpPr/>
      </dsp:nvSpPr>
      <dsp:spPr>
        <a:xfrm rot="13500000">
          <a:off x="2928544" y="3467442"/>
          <a:ext cx="443137" cy="6025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2500" kern="1200"/>
        </a:p>
      </dsp:txBody>
      <dsp:txXfrm rot="10800000">
        <a:off x="3042016" y="3634957"/>
        <a:ext cx="310196" cy="361539"/>
      </dsp:txXfrm>
    </dsp:sp>
    <dsp:sp modelId="{75728791-58FA-492A-BAB3-91EA7C8EE54C}">
      <dsp:nvSpPr>
        <dsp:cNvPr id="0" name=""/>
        <dsp:cNvSpPr/>
      </dsp:nvSpPr>
      <dsp:spPr>
        <a:xfrm>
          <a:off x="1143800" y="1897574"/>
          <a:ext cx="2055703" cy="178537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b="1" kern="1200" dirty="0"/>
            <a:t>Lectura independiente</a:t>
          </a:r>
        </a:p>
      </dsp:txBody>
      <dsp:txXfrm>
        <a:off x="1444851" y="2159037"/>
        <a:ext cx="1453601" cy="1262453"/>
      </dsp:txXfrm>
    </dsp:sp>
    <dsp:sp modelId="{6FEE5668-56C9-443E-8C62-A4EE2205DC0D}">
      <dsp:nvSpPr>
        <dsp:cNvPr id="0" name=""/>
        <dsp:cNvSpPr/>
      </dsp:nvSpPr>
      <dsp:spPr>
        <a:xfrm rot="18900000">
          <a:off x="2910807" y="1528257"/>
          <a:ext cx="443137" cy="6025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2500" kern="1200"/>
        </a:p>
      </dsp:txBody>
      <dsp:txXfrm>
        <a:off x="2930276" y="1695772"/>
        <a:ext cx="310196" cy="3615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CE1F6-76FF-AF46-BFFA-B7C9F70A471B}">
      <dsp:nvSpPr>
        <dsp:cNvPr id="0" name=""/>
        <dsp:cNvSpPr/>
      </dsp:nvSpPr>
      <dsp:spPr>
        <a:xfrm rot="5400000">
          <a:off x="1195144" y="175381"/>
          <a:ext cx="1144260" cy="793497"/>
        </a:xfrm>
        <a:prstGeom prst="up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141C1-074F-354E-A33E-18C32208F441}">
      <dsp:nvSpPr>
        <dsp:cNvPr id="0" name=""/>
        <dsp:cNvSpPr/>
      </dsp:nvSpPr>
      <dsp:spPr>
        <a:xfrm>
          <a:off x="2365204" y="0"/>
          <a:ext cx="4465167" cy="155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0" rIns="312928" bIns="312928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/>
            <a:t>Inferencias </a:t>
          </a:r>
          <a:r>
            <a:rPr lang="es-ES" sz="4400" kern="1200" dirty="0" smtClean="0"/>
            <a:t>globales</a:t>
          </a:r>
          <a:endParaRPr lang="es-ES" sz="4400" kern="1200" dirty="0"/>
        </a:p>
      </dsp:txBody>
      <dsp:txXfrm>
        <a:off x="2365204" y="0"/>
        <a:ext cx="4465167" cy="1554110"/>
      </dsp:txXfrm>
    </dsp:sp>
    <dsp:sp modelId="{A1ED1009-AA54-0147-8BCB-D27C77F5A816}">
      <dsp:nvSpPr>
        <dsp:cNvPr id="0" name=""/>
        <dsp:cNvSpPr/>
      </dsp:nvSpPr>
      <dsp:spPr>
        <a:xfrm rot="5400000">
          <a:off x="1198314" y="1683246"/>
          <a:ext cx="1259513" cy="1032333"/>
        </a:xfrm>
        <a:prstGeom prst="downArrow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EFD39-0430-E040-BD60-0A4810B33062}">
      <dsp:nvSpPr>
        <dsp:cNvPr id="0" name=""/>
        <dsp:cNvSpPr/>
      </dsp:nvSpPr>
      <dsp:spPr>
        <a:xfrm>
          <a:off x="2844587" y="1554612"/>
          <a:ext cx="4465167" cy="1554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0" rIns="312928" bIns="312928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/>
            <a:t>Inferencias locales</a:t>
          </a:r>
        </a:p>
      </dsp:txBody>
      <dsp:txXfrm>
        <a:off x="2844587" y="1554612"/>
        <a:ext cx="4465167" cy="15541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1F084-5557-BE4D-B20D-B4A0F4A5F9FF}">
      <dsp:nvSpPr>
        <dsp:cNvPr id="0" name=""/>
        <dsp:cNvSpPr/>
      </dsp:nvSpPr>
      <dsp:spPr>
        <a:xfrm>
          <a:off x="4521520" y="3807413"/>
          <a:ext cx="6002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266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806646" y="3838127"/>
        <a:ext cx="30013" cy="30013"/>
      </dsp:txXfrm>
    </dsp:sp>
    <dsp:sp modelId="{2A883359-DBD5-554D-9CB4-D4296B01643E}">
      <dsp:nvSpPr>
        <dsp:cNvPr id="0" name=""/>
        <dsp:cNvSpPr/>
      </dsp:nvSpPr>
      <dsp:spPr>
        <a:xfrm>
          <a:off x="919921" y="2709333"/>
          <a:ext cx="600266" cy="1143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133" y="0"/>
              </a:lnTo>
              <a:lnTo>
                <a:pt x="300133" y="1143800"/>
              </a:lnTo>
              <a:lnTo>
                <a:pt x="600266" y="114380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187761" y="3248940"/>
        <a:ext cx="64587" cy="64587"/>
      </dsp:txXfrm>
    </dsp:sp>
    <dsp:sp modelId="{79B2F611-509F-884D-A913-BFE7F9B5EAEA}">
      <dsp:nvSpPr>
        <dsp:cNvPr id="0" name=""/>
        <dsp:cNvSpPr/>
      </dsp:nvSpPr>
      <dsp:spPr>
        <a:xfrm>
          <a:off x="4521520" y="2663613"/>
          <a:ext cx="6002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266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806646" y="2694326"/>
        <a:ext cx="30013" cy="30013"/>
      </dsp:txXfrm>
    </dsp:sp>
    <dsp:sp modelId="{7BEB419C-3132-2944-BC47-67A51A3B9049}">
      <dsp:nvSpPr>
        <dsp:cNvPr id="0" name=""/>
        <dsp:cNvSpPr/>
      </dsp:nvSpPr>
      <dsp:spPr>
        <a:xfrm>
          <a:off x="919921" y="2663613"/>
          <a:ext cx="6002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266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205048" y="2694326"/>
        <a:ext cx="30013" cy="30013"/>
      </dsp:txXfrm>
    </dsp:sp>
    <dsp:sp modelId="{994FE67B-FB00-E349-B353-9718036D3514}">
      <dsp:nvSpPr>
        <dsp:cNvPr id="0" name=""/>
        <dsp:cNvSpPr/>
      </dsp:nvSpPr>
      <dsp:spPr>
        <a:xfrm>
          <a:off x="4521520" y="1519813"/>
          <a:ext cx="6002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266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806646" y="1550526"/>
        <a:ext cx="30013" cy="30013"/>
      </dsp:txXfrm>
    </dsp:sp>
    <dsp:sp modelId="{249B6D7D-75E8-B14C-A3A6-602EDC500147}">
      <dsp:nvSpPr>
        <dsp:cNvPr id="0" name=""/>
        <dsp:cNvSpPr/>
      </dsp:nvSpPr>
      <dsp:spPr>
        <a:xfrm>
          <a:off x="919921" y="1565533"/>
          <a:ext cx="600266" cy="1143800"/>
        </a:xfrm>
        <a:custGeom>
          <a:avLst/>
          <a:gdLst/>
          <a:ahLst/>
          <a:cxnLst/>
          <a:rect l="0" t="0" r="0" b="0"/>
          <a:pathLst>
            <a:path>
              <a:moveTo>
                <a:pt x="0" y="1143800"/>
              </a:moveTo>
              <a:lnTo>
                <a:pt x="300133" y="1143800"/>
              </a:lnTo>
              <a:lnTo>
                <a:pt x="300133" y="0"/>
              </a:lnTo>
              <a:lnTo>
                <a:pt x="600266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187761" y="2105139"/>
        <a:ext cx="64587" cy="64587"/>
      </dsp:txXfrm>
    </dsp:sp>
    <dsp:sp modelId="{F3D71CA4-B574-EE4B-A730-712EA1067F1F}">
      <dsp:nvSpPr>
        <dsp:cNvPr id="0" name=""/>
        <dsp:cNvSpPr/>
      </dsp:nvSpPr>
      <dsp:spPr>
        <a:xfrm rot="16200000">
          <a:off x="-1945598" y="2251813"/>
          <a:ext cx="4816000" cy="9150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300" kern="1200" dirty="0"/>
            <a:t>Estrategias didácticas</a:t>
          </a:r>
        </a:p>
      </dsp:txBody>
      <dsp:txXfrm>
        <a:off x="-1945598" y="2251813"/>
        <a:ext cx="4816000" cy="915040"/>
      </dsp:txXfrm>
    </dsp:sp>
    <dsp:sp modelId="{97DB14E0-457A-9C4D-B6BD-7F13FA8676B2}">
      <dsp:nvSpPr>
        <dsp:cNvPr id="0" name=""/>
        <dsp:cNvSpPr/>
      </dsp:nvSpPr>
      <dsp:spPr>
        <a:xfrm>
          <a:off x="1520188" y="1108013"/>
          <a:ext cx="3001331" cy="9150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/>
            <a:t>Antes de la lectura</a:t>
          </a:r>
        </a:p>
      </dsp:txBody>
      <dsp:txXfrm>
        <a:off x="1520188" y="1108013"/>
        <a:ext cx="3001331" cy="915040"/>
      </dsp:txXfrm>
    </dsp:sp>
    <dsp:sp modelId="{6BEF541A-F1CE-7446-85DD-864A3484EBCE}">
      <dsp:nvSpPr>
        <dsp:cNvPr id="0" name=""/>
        <dsp:cNvSpPr/>
      </dsp:nvSpPr>
      <dsp:spPr>
        <a:xfrm>
          <a:off x="5121786" y="1108013"/>
          <a:ext cx="3001331" cy="9150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Vinculación con la motivación y los conocimientos previos.</a:t>
          </a:r>
        </a:p>
      </dsp:txBody>
      <dsp:txXfrm>
        <a:off x="5121786" y="1108013"/>
        <a:ext cx="3001331" cy="915040"/>
      </dsp:txXfrm>
    </dsp:sp>
    <dsp:sp modelId="{F09E9BDB-B8AF-3F4D-8A48-81782562DB0B}">
      <dsp:nvSpPr>
        <dsp:cNvPr id="0" name=""/>
        <dsp:cNvSpPr/>
      </dsp:nvSpPr>
      <dsp:spPr>
        <a:xfrm>
          <a:off x="1520188" y="2251813"/>
          <a:ext cx="3001331" cy="9150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/>
            <a:t>Durante la lectura</a:t>
          </a:r>
        </a:p>
      </dsp:txBody>
      <dsp:txXfrm>
        <a:off x="1520188" y="2251813"/>
        <a:ext cx="3001331" cy="915040"/>
      </dsp:txXfrm>
    </dsp:sp>
    <dsp:sp modelId="{CCC666B3-BAEF-494A-8D6F-9F0959E90873}">
      <dsp:nvSpPr>
        <dsp:cNvPr id="0" name=""/>
        <dsp:cNvSpPr/>
      </dsp:nvSpPr>
      <dsp:spPr>
        <a:xfrm>
          <a:off x="5121786" y="2251813"/>
          <a:ext cx="3001331" cy="9150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Inferencias para la construcción de la base textual</a:t>
          </a:r>
        </a:p>
      </dsp:txBody>
      <dsp:txXfrm>
        <a:off x="5121786" y="2251813"/>
        <a:ext cx="3001331" cy="915040"/>
      </dsp:txXfrm>
    </dsp:sp>
    <dsp:sp modelId="{F4DB9442-45EA-DA4A-A708-6BB17F0FCFED}">
      <dsp:nvSpPr>
        <dsp:cNvPr id="0" name=""/>
        <dsp:cNvSpPr/>
      </dsp:nvSpPr>
      <dsp:spPr>
        <a:xfrm>
          <a:off x="1520188" y="3395613"/>
          <a:ext cx="3001331" cy="9150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/>
            <a:t>Después de la lectura</a:t>
          </a:r>
        </a:p>
      </dsp:txBody>
      <dsp:txXfrm>
        <a:off x="1520188" y="3395613"/>
        <a:ext cx="3001331" cy="915040"/>
      </dsp:txXfrm>
    </dsp:sp>
    <dsp:sp modelId="{A5B1E1F8-4E66-8E4E-B6FE-60528D22AB28}">
      <dsp:nvSpPr>
        <dsp:cNvPr id="0" name=""/>
        <dsp:cNvSpPr/>
      </dsp:nvSpPr>
      <dsp:spPr>
        <a:xfrm>
          <a:off x="5121786" y="3395613"/>
          <a:ext cx="3001331" cy="9150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Elaboración del Modelo de Situación y la opinión como evidencia de la comprensión.</a:t>
          </a:r>
        </a:p>
      </dsp:txBody>
      <dsp:txXfrm>
        <a:off x="5121786" y="3395613"/>
        <a:ext cx="3001331" cy="9150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5510D-8BF8-A248-8888-F7DFC6499040}">
      <dsp:nvSpPr>
        <dsp:cNvPr id="0" name=""/>
        <dsp:cNvSpPr/>
      </dsp:nvSpPr>
      <dsp:spPr>
        <a:xfrm>
          <a:off x="1642460" y="2628"/>
          <a:ext cx="2445990" cy="12229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200" kern="1200" dirty="0"/>
            <a:t>Antes</a:t>
          </a:r>
        </a:p>
      </dsp:txBody>
      <dsp:txXfrm>
        <a:off x="1678280" y="38448"/>
        <a:ext cx="2374350" cy="1151355"/>
      </dsp:txXfrm>
    </dsp:sp>
    <dsp:sp modelId="{BC7E0DD7-3E41-504D-A323-290DCFFA424E}">
      <dsp:nvSpPr>
        <dsp:cNvPr id="0" name=""/>
        <dsp:cNvSpPr/>
      </dsp:nvSpPr>
      <dsp:spPr>
        <a:xfrm>
          <a:off x="1887060" y="1225623"/>
          <a:ext cx="244599" cy="917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7246"/>
              </a:lnTo>
              <a:lnTo>
                <a:pt x="244599" y="9172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1D428D-C910-8849-8AA7-D40DDD7104CB}">
      <dsp:nvSpPr>
        <dsp:cNvPr id="0" name=""/>
        <dsp:cNvSpPr/>
      </dsp:nvSpPr>
      <dsp:spPr>
        <a:xfrm>
          <a:off x="2131659" y="1531371"/>
          <a:ext cx="1956792" cy="1222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Motivación, planteamiento de objetivos de lectura</a:t>
          </a:r>
        </a:p>
      </dsp:txBody>
      <dsp:txXfrm>
        <a:off x="2167479" y="1567191"/>
        <a:ext cx="1885152" cy="1151355"/>
      </dsp:txXfrm>
    </dsp:sp>
    <dsp:sp modelId="{2A9B1C93-9231-574C-BF91-4FF8324FDB43}">
      <dsp:nvSpPr>
        <dsp:cNvPr id="0" name=""/>
        <dsp:cNvSpPr/>
      </dsp:nvSpPr>
      <dsp:spPr>
        <a:xfrm>
          <a:off x="1887060" y="1225623"/>
          <a:ext cx="244599" cy="2445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5990"/>
              </a:lnTo>
              <a:lnTo>
                <a:pt x="244599" y="244599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9FE62-DE42-9A48-90D4-696FDCF90643}">
      <dsp:nvSpPr>
        <dsp:cNvPr id="0" name=""/>
        <dsp:cNvSpPr/>
      </dsp:nvSpPr>
      <dsp:spPr>
        <a:xfrm>
          <a:off x="2131659" y="3060115"/>
          <a:ext cx="1956792" cy="1222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Activación de Conocimientos Previos</a:t>
          </a:r>
        </a:p>
      </dsp:txBody>
      <dsp:txXfrm>
        <a:off x="2167479" y="3095935"/>
        <a:ext cx="1885152" cy="1151355"/>
      </dsp:txXfrm>
    </dsp:sp>
    <dsp:sp modelId="{63EC1AD9-A82F-E84E-B7B4-372D024A94D2}">
      <dsp:nvSpPr>
        <dsp:cNvPr id="0" name=""/>
        <dsp:cNvSpPr/>
      </dsp:nvSpPr>
      <dsp:spPr>
        <a:xfrm>
          <a:off x="1887060" y="1225623"/>
          <a:ext cx="244599" cy="3974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74734"/>
              </a:lnTo>
              <a:lnTo>
                <a:pt x="244599" y="39747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ECF4C-2FC2-E54D-A9ED-0FF3B24907BA}">
      <dsp:nvSpPr>
        <dsp:cNvPr id="0" name=""/>
        <dsp:cNvSpPr/>
      </dsp:nvSpPr>
      <dsp:spPr>
        <a:xfrm>
          <a:off x="2131659" y="4588859"/>
          <a:ext cx="1956792" cy="1222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Predicción.</a:t>
          </a:r>
        </a:p>
      </dsp:txBody>
      <dsp:txXfrm>
        <a:off x="2167479" y="4624679"/>
        <a:ext cx="1885152" cy="1151355"/>
      </dsp:txXfrm>
    </dsp:sp>
    <dsp:sp modelId="{DE8B1148-12D7-BA47-928E-B65D023B9497}">
      <dsp:nvSpPr>
        <dsp:cNvPr id="0" name=""/>
        <dsp:cNvSpPr/>
      </dsp:nvSpPr>
      <dsp:spPr>
        <a:xfrm>
          <a:off x="4699948" y="2628"/>
          <a:ext cx="2445990" cy="1222995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200" kern="1200" dirty="0"/>
            <a:t>Durante</a:t>
          </a:r>
        </a:p>
      </dsp:txBody>
      <dsp:txXfrm>
        <a:off x="4735768" y="38448"/>
        <a:ext cx="2374350" cy="1151355"/>
      </dsp:txXfrm>
    </dsp:sp>
    <dsp:sp modelId="{175DD6DA-7CAE-0841-A11B-694446AB29F1}">
      <dsp:nvSpPr>
        <dsp:cNvPr id="0" name=""/>
        <dsp:cNvSpPr/>
      </dsp:nvSpPr>
      <dsp:spPr>
        <a:xfrm>
          <a:off x="4944547" y="1225623"/>
          <a:ext cx="244599" cy="917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7246"/>
              </a:lnTo>
              <a:lnTo>
                <a:pt x="244599" y="9172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5CA9E-630A-174B-9F51-8FC2BFAEFF1A}">
      <dsp:nvSpPr>
        <dsp:cNvPr id="0" name=""/>
        <dsp:cNvSpPr/>
      </dsp:nvSpPr>
      <dsp:spPr>
        <a:xfrm>
          <a:off x="5189146" y="1531371"/>
          <a:ext cx="1956792" cy="1222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Sintetizar localmente, </a:t>
          </a:r>
          <a:r>
            <a:rPr lang="es-ES" sz="1900" kern="1200" dirty="0" err="1"/>
            <a:t>autocuestionarse</a:t>
          </a:r>
          <a:endParaRPr lang="es-ES" sz="1900" kern="1200" dirty="0"/>
        </a:p>
      </dsp:txBody>
      <dsp:txXfrm>
        <a:off x="5224966" y="1567191"/>
        <a:ext cx="1885152" cy="1151355"/>
      </dsp:txXfrm>
    </dsp:sp>
    <dsp:sp modelId="{9BAA619D-3152-B843-9729-8993DF94CB62}">
      <dsp:nvSpPr>
        <dsp:cNvPr id="0" name=""/>
        <dsp:cNvSpPr/>
      </dsp:nvSpPr>
      <dsp:spPr>
        <a:xfrm>
          <a:off x="4944547" y="1225623"/>
          <a:ext cx="244599" cy="2445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5990"/>
              </a:lnTo>
              <a:lnTo>
                <a:pt x="244599" y="244599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AD9F30-E54C-BB4F-8DC7-BD213D9F698D}">
      <dsp:nvSpPr>
        <dsp:cNvPr id="0" name=""/>
        <dsp:cNvSpPr/>
      </dsp:nvSpPr>
      <dsp:spPr>
        <a:xfrm>
          <a:off x="5189146" y="3060115"/>
          <a:ext cx="1956792" cy="1222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Inferencias a nivel local.</a:t>
          </a:r>
        </a:p>
      </dsp:txBody>
      <dsp:txXfrm>
        <a:off x="5224966" y="3095935"/>
        <a:ext cx="1885152" cy="11513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B1148-12D7-BA47-928E-B65D023B9497}">
      <dsp:nvSpPr>
        <dsp:cNvPr id="0" name=""/>
        <dsp:cNvSpPr/>
      </dsp:nvSpPr>
      <dsp:spPr>
        <a:xfrm>
          <a:off x="450754" y="0"/>
          <a:ext cx="2635442" cy="131772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300" kern="1200" dirty="0"/>
            <a:t>Después</a:t>
          </a:r>
        </a:p>
      </dsp:txBody>
      <dsp:txXfrm>
        <a:off x="489349" y="38595"/>
        <a:ext cx="2558252" cy="1240531"/>
      </dsp:txXfrm>
    </dsp:sp>
    <dsp:sp modelId="{175DD6DA-7CAE-0841-A11B-694446AB29F1}">
      <dsp:nvSpPr>
        <dsp:cNvPr id="0" name=""/>
        <dsp:cNvSpPr/>
      </dsp:nvSpPr>
      <dsp:spPr>
        <a:xfrm>
          <a:off x="714298" y="1317721"/>
          <a:ext cx="263544" cy="989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9445"/>
              </a:lnTo>
              <a:lnTo>
                <a:pt x="263544" y="9894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85CA9E-630A-174B-9F51-8FC2BFAEFF1A}">
      <dsp:nvSpPr>
        <dsp:cNvPr id="0" name=""/>
        <dsp:cNvSpPr/>
      </dsp:nvSpPr>
      <dsp:spPr>
        <a:xfrm>
          <a:off x="977842" y="1648305"/>
          <a:ext cx="2108354" cy="1317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/>
            <a:t>Sintetizar globalmente, resumir.</a:t>
          </a:r>
        </a:p>
      </dsp:txBody>
      <dsp:txXfrm>
        <a:off x="1016437" y="1686900"/>
        <a:ext cx="2031164" cy="1240531"/>
      </dsp:txXfrm>
    </dsp:sp>
    <dsp:sp modelId="{9BAA619D-3152-B843-9729-8993DF94CB62}">
      <dsp:nvSpPr>
        <dsp:cNvPr id="0" name=""/>
        <dsp:cNvSpPr/>
      </dsp:nvSpPr>
      <dsp:spPr>
        <a:xfrm>
          <a:off x="714298" y="1317721"/>
          <a:ext cx="263544" cy="2636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6596"/>
              </a:lnTo>
              <a:lnTo>
                <a:pt x="263544" y="26365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AD9F30-E54C-BB4F-8DC7-BD213D9F698D}">
      <dsp:nvSpPr>
        <dsp:cNvPr id="0" name=""/>
        <dsp:cNvSpPr/>
      </dsp:nvSpPr>
      <dsp:spPr>
        <a:xfrm>
          <a:off x="977842" y="3295457"/>
          <a:ext cx="2108354" cy="13177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/>
            <a:t>Inferencias a nivel global.</a:t>
          </a:r>
        </a:p>
      </dsp:txBody>
      <dsp:txXfrm>
        <a:off x="1016437" y="3334052"/>
        <a:ext cx="2031164" cy="1240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0C553-18A1-A946-8C10-22A05564E7BD}" type="datetimeFigureOut">
              <a:rPr lang="es-CL" smtClean="0"/>
              <a:t>21-08-2023</a:t>
            </a:fld>
            <a:endParaRPr lang="es-CL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9705E-A0FA-B145-87CA-11535F80D5A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622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9705E-A0FA-B145-87CA-11535F80D5A5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34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Perspectiva</a:t>
            </a:r>
            <a:r>
              <a:rPr lang="es-CL" baseline="0" dirty="0"/>
              <a:t> Sociocultural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CDF81-174F-4611-B1CA-EC68A48AE0D8}" type="slidenum">
              <a:rPr lang="es-CL" smtClean="0"/>
              <a:t>37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0973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s-CL" dirty="0"/>
              <a:t>Proceso simultáneo</a:t>
            </a:r>
            <a:r>
              <a:rPr lang="es-CL" baseline="0" dirty="0"/>
              <a:t> y recursivo</a:t>
            </a:r>
          </a:p>
          <a:p>
            <a:pPr marL="171450" indent="-171450">
              <a:buFontTx/>
              <a:buChar char="-"/>
            </a:pPr>
            <a:r>
              <a:rPr lang="es-CL" dirty="0"/>
              <a:t>Inferencias tipo puente,</a:t>
            </a:r>
            <a:r>
              <a:rPr lang="es-CL" baseline="0" dirty="0"/>
              <a:t> establecen la microestructura, las cuales vinculan lo explícito con lo implícito del </a:t>
            </a:r>
            <a:r>
              <a:rPr lang="es-CL" baseline="0" dirty="0" err="1"/>
              <a:t>txt</a:t>
            </a:r>
            <a:r>
              <a:rPr lang="es-CL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s-CL" baseline="0" dirty="0" err="1"/>
              <a:t>Macroestructura</a:t>
            </a:r>
            <a:r>
              <a:rPr lang="es-CL" baseline="0" dirty="0"/>
              <a:t>: articulación de información, a través de procesos de integración, generalización o </a:t>
            </a:r>
            <a:r>
              <a:rPr lang="es-CL" baseline="0" dirty="0" err="1"/>
              <a:t>eliminac</a:t>
            </a:r>
            <a:r>
              <a:rPr lang="es-CL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s-CL" baseline="0" dirty="0"/>
              <a:t>Modelo de situación: nivel en el que se vincula el texto con los </a:t>
            </a:r>
            <a:r>
              <a:rPr lang="es-CL" baseline="0" dirty="0" err="1"/>
              <a:t>conoc</a:t>
            </a:r>
            <a:r>
              <a:rPr lang="es-CL" baseline="0" dirty="0"/>
              <a:t>. Previos, generando una representación de la situación descrita en el texto.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EE6C1-186E-4DE2-B680-50B7FB7945A4}" type="slidenum">
              <a:rPr lang="es-CL" smtClean="0"/>
              <a:t>39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1086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CDF81-174F-4611-B1CA-EC68A48AE0D8}" type="slidenum">
              <a:rPr lang="es-CL" smtClean="0"/>
              <a:t>43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6209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82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21-08-2023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252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21-08-2023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2368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7BF9FF-57A6-4FDE-B276-9F11D1A29B6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4887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11530" y="889794"/>
            <a:ext cx="5284470" cy="763429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Título de la diapositiva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77444007-AE69-4A6B-BFE9-5A40E34BA7C2}" type="datetimeFigureOut">
              <a:rPr lang="es-CL" smtClean="0"/>
              <a:pPr/>
              <a:t>21-08-2023</a:t>
            </a:fld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242FC3E3-590C-40EC-B21E-44795DD0DE99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2A58C59-CE45-559E-DFB5-4ACDA8B037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1530" y="1892141"/>
            <a:ext cx="5284470" cy="510857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Subtítulo de la diapositiva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DE97E6-1365-9EA6-7555-57CFDE7D86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1530" y="2731611"/>
            <a:ext cx="5284470" cy="329612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Century" panose="020406040505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just"/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"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Lorem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ipsum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amet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consectetur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adipiscing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elit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sed do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eiusmod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tempor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incididunt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ut labore et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dolore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magna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aliqua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Ut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enim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ad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minim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veniam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quis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nostrud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exercitation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ullamco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laboris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nisi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ut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aliquip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ex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ea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commodo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consequat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Duis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aute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irure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in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reprehenderit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in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voluptate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velit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esse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cillum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dolore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eu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fugiat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nulla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pariatur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Excepteur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sint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occaecat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cupidatat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non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proident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sunt in culpa qui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officia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deserunt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mollit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anim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id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est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laborum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."</a:t>
            </a:r>
            <a:endParaRPr lang="es-CL">
              <a:latin typeface="Bierstadt" panose="020B0004020202020204" pitchFamily="34" charset="0"/>
            </a:endParaRP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9A9025DE-B9A0-B21B-BF72-E7B8A1CF06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20878" y="1198880"/>
            <a:ext cx="4186237" cy="4828857"/>
          </a:xfr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068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844280" cy="104711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s-ES"/>
              <a:t>Título o temática de la diapositiva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77444007-AE69-4A6B-BFE9-5A40E34BA7C2}" type="datetimeFigureOut">
              <a:rPr lang="es-CL" smtClean="0"/>
              <a:pPr/>
              <a:t>21-08-2023</a:t>
            </a:fld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</a:lstStyle>
          <a:p>
            <a:fld id="{242FC3E3-590C-40EC-B21E-44795DD0DE99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475C98-5640-647E-47E1-A7D6D45076C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096000" y="1844040"/>
            <a:ext cx="5284470" cy="510857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Subtítulo de la diapositiva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5A52BC3-6F1F-039E-26EF-07FDB373071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96000" y="2775108"/>
            <a:ext cx="5284470" cy="329612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Century" panose="020406040505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just"/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"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Lorem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ipsum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amet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consectetur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adipiscing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elit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sed do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eiusmod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tempor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incididunt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ut labore et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dolore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magna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aliqua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Ut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enim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ad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minim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veniam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quis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nostrud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exercitation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ullamco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laboris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nisi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ut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aliquip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ex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ea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commodo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consequat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Duis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aute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irure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in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reprehenderit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in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voluptate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velit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esse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cillum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dolore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eu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fugiat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nulla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pariatur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Excepteur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sint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occaecat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cupidatat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non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proident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, sunt in culpa qui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officia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deserunt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mollit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anim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id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est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laborum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."</a:t>
            </a:r>
            <a:endParaRPr lang="es-CL">
              <a:latin typeface="Bierstadt" panose="020B0004020202020204" pitchFamily="34" charset="0"/>
            </a:endParaRPr>
          </a:p>
        </p:txBody>
      </p:sp>
      <p:sp>
        <p:nvSpPr>
          <p:cNvPr id="13" name="Marcador de posición de imagen 10">
            <a:extLst>
              <a:ext uri="{FF2B5EF4-FFF2-40B4-BE49-F238E27FC236}">
                <a16:creationId xmlns:a16="http://schemas.microsoft.com/office/drawing/2014/main" id="{96ECE70F-1E8B-23AD-5BAC-B18BD53F8B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1688" y="1844040"/>
            <a:ext cx="4572952" cy="4227194"/>
          </a:xfr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7433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5876F6F4-CE97-67F3-C5CB-0FDB0BD401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520" y="753175"/>
            <a:ext cx="5491480" cy="6125845"/>
          </a:xfrm>
        </p:spPr>
        <p:txBody>
          <a:bodyPr/>
          <a:lstStyle/>
          <a:p>
            <a:endParaRPr lang="es-C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D34B5E7-816B-D9F4-E89A-E6A4542C1D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03010" y="732155"/>
            <a:ext cx="5284470" cy="5581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Índice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B247A3E-25D0-7563-0D15-E151A5CD8B0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92500" y="1835033"/>
            <a:ext cx="1230630" cy="351117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Parte 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3F8067-29A0-187C-47F5-90F07C12B43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56028" y="1835033"/>
            <a:ext cx="3420942" cy="35111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just"/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Lorem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ipsum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amet</a:t>
            </a:r>
            <a:endParaRPr lang="es-CL">
              <a:latin typeface="Bierstadt" panose="020B00040202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DE9C30-7A90-F50E-552C-65B445972E0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2500" y="2615250"/>
            <a:ext cx="1230630" cy="351117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Parte 2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F4718FE-8B45-BD9F-3561-B76213C7274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156028" y="2615250"/>
            <a:ext cx="3420942" cy="35111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just"/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Lorem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ipsum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amet</a:t>
            </a:r>
            <a:endParaRPr lang="es-CL">
              <a:latin typeface="Bierstadt" panose="020B00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81B7520-B474-ABFE-33DD-C40576DC4A3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92500" y="3395466"/>
            <a:ext cx="1230630" cy="351117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Parte 3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EA70DEB-A583-4A3E-3298-D6F4B5F815E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156028" y="3395466"/>
            <a:ext cx="3420942" cy="35111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just"/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Lorem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ipsum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amet</a:t>
            </a:r>
            <a:endParaRPr lang="es-CL">
              <a:latin typeface="Bierstadt" panose="020B000402020202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1861C59-4816-5915-549F-5BA1D4E2BC8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92500" y="4175681"/>
            <a:ext cx="1230630" cy="351117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Parte 4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62A755E-FEF0-F8D5-7FA9-DC58FD274B02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56028" y="4175681"/>
            <a:ext cx="3420942" cy="35111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Century" panose="020406040505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just"/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Lorem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ipsum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amet</a:t>
            </a:r>
            <a:endParaRPr lang="es-CL">
              <a:latin typeface="Bierstadt" panose="020B0004020202020204" pitchFamily="34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8D62B57-DA47-304B-85D1-BBA0EE9EC678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292500" y="4955897"/>
            <a:ext cx="1230630" cy="351117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Parte 5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77670FF-7931-8DBA-9FE5-61348C69F96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156028" y="4955897"/>
            <a:ext cx="3420942" cy="35111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Century" panose="020406040505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just"/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Lorem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ipsum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dolor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sit</a:t>
            </a:r>
            <a:r>
              <a:rPr lang="es-CL" b="0" i="0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 </a:t>
            </a:r>
            <a:r>
              <a:rPr lang="es-CL" b="0" i="0" err="1">
                <a:solidFill>
                  <a:srgbClr val="000000"/>
                </a:solidFill>
                <a:effectLst/>
                <a:latin typeface="Bierstadt" panose="020B0004020202020204" pitchFamily="34" charset="0"/>
              </a:rPr>
              <a:t>amet</a:t>
            </a:r>
            <a:endParaRPr lang="es-CL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3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5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21-08-2023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203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33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21-08-2023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165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21-08-2023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251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A379-EF57-2746-B2D7-4F50EEAEB823}" type="datetimeFigureOut">
              <a:rPr lang="es-CL" smtClean="0"/>
              <a:t>21-08-2023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E904-C7D6-2341-A9DC-40D7114081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460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52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8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69D8BC1-73B9-A246-991C-3628CF1955A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1704"/>
            <a:ext cx="12192000" cy="685459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9981866-0F02-5A4A-82A5-2627CFF25B6C}"/>
              </a:ext>
            </a:extLst>
          </p:cNvPr>
          <p:cNvSpPr/>
          <p:nvPr userDrawn="1"/>
        </p:nvSpPr>
        <p:spPr>
          <a:xfrm>
            <a:off x="0" y="6083167"/>
            <a:ext cx="12192000" cy="784459"/>
          </a:xfrm>
          <a:prstGeom prst="rect">
            <a:avLst/>
          </a:prstGeom>
          <a:gradFill>
            <a:gsLst>
              <a:gs pos="100000">
                <a:srgbClr val="09CE7C"/>
              </a:gs>
              <a:gs pos="60000">
                <a:srgbClr val="004A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L" sz="180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7E0605-B53D-4943-B1E1-2B2F184A9CF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40000"/>
          </a:blip>
          <a:stretch>
            <a:fillRect/>
          </a:stretch>
        </p:blipFill>
        <p:spPr>
          <a:xfrm>
            <a:off x="325898" y="223974"/>
            <a:ext cx="259249" cy="1899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88B3FAE-1A91-BC4E-824C-DCE83FAB0A7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40000"/>
          </a:blip>
          <a:stretch>
            <a:fillRect/>
          </a:stretch>
        </p:blipFill>
        <p:spPr>
          <a:xfrm rot="10800000">
            <a:off x="11559716" y="5640404"/>
            <a:ext cx="298605" cy="2187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7522BD9-C259-0044-A4F2-F81BF9C2C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15798"/>
          <a:stretch/>
        </p:blipFill>
        <p:spPr>
          <a:xfrm>
            <a:off x="6942406" y="6160169"/>
            <a:ext cx="5249593" cy="62205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BB738C6-071E-1C4B-804B-3C97342083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251084" y="195619"/>
            <a:ext cx="2308633" cy="4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5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0oYdJIQjyw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hyperlink" Target="https://www.youtube.com/watch?v=KgGmACuZ-hI" TargetMode="Externa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ídeo 4" descr="Un grupo de personas sentadas en el piso&#10;&#10;Descripción generada automáticamente con confianza media">
            <a:extLst>
              <a:ext uri="{FF2B5EF4-FFF2-40B4-BE49-F238E27FC236}">
                <a16:creationId xmlns:a16="http://schemas.microsoft.com/office/drawing/2014/main" id="{29CCA2FA-DEA8-A548-CDB6-70EE66A8E7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A0FA76-AF63-9545-9778-F982E49ED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701108"/>
            <a:ext cx="10058400" cy="1396576"/>
          </a:xfrm>
          <a:solidFill>
            <a:schemeClr val="bg1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CL" sz="4400" b="1" dirty="0" smtClean="0">
                <a:latin typeface="Bahnschrift Light" panose="020B0502040204020203" pitchFamily="34" charset="0"/>
              </a:rPr>
              <a:t>Didáctica de la lectura y </a:t>
            </a:r>
            <a:r>
              <a:rPr lang="es-CL" sz="4400" b="1" dirty="0" smtClean="0">
                <a:latin typeface="Bahnschrift Light" panose="020B0502040204020203" pitchFamily="34" charset="0"/>
              </a:rPr>
              <a:t>la comprensión </a:t>
            </a:r>
            <a:r>
              <a:rPr lang="es-CL" sz="4400" b="1" dirty="0" smtClean="0">
                <a:latin typeface="Bahnschrift Light" panose="020B0502040204020203" pitchFamily="34" charset="0"/>
              </a:rPr>
              <a:t>en el aula</a:t>
            </a:r>
            <a:endParaRPr lang="es-CL" sz="4400" b="1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5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09932" y="1925157"/>
            <a:ext cx="3259424" cy="86591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b="1" dirty="0">
                <a:solidFill>
                  <a:schemeClr val="tx2"/>
                </a:solidFill>
              </a:rPr>
              <a:t>Sustituir una unidad (sílaba o fonema) de una palabra por otra</a:t>
            </a:r>
          </a:p>
          <a:p>
            <a:pPr lvl="0" algn="ctr"/>
            <a:endParaRPr lang="es-ES" sz="135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483251" y="1795158"/>
            <a:ext cx="7419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chemeClr val="tx2"/>
                </a:solidFill>
              </a:rPr>
              <a:t>Pronunciar una palabra, sustituyendo una unidad inicial, media o final por otra. </a:t>
            </a:r>
          </a:p>
          <a:p>
            <a:pPr algn="ctr"/>
            <a:r>
              <a:rPr lang="es-CL" b="1" dirty="0">
                <a:solidFill>
                  <a:schemeClr val="tx2"/>
                </a:solidFill>
              </a:rPr>
              <a:t>Qué palabra resultaría si cambiamos el sonido /g/ de gato por el sonido /p/?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412525" y="3155406"/>
            <a:ext cx="3259424" cy="86591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s-CL" sz="1600" b="1" dirty="0">
                <a:solidFill>
                  <a:schemeClr val="tx2"/>
                </a:solidFill>
              </a:rPr>
              <a:t>Suprimir una unidad de una palabra</a:t>
            </a:r>
          </a:p>
          <a:p>
            <a:pPr lvl="0" algn="ctr"/>
            <a:endParaRPr lang="es-ES" sz="135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26785" y="3124534"/>
            <a:ext cx="71450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Presentar oralmente una palabra y pedir que se pronuncie eliminando una unidad (sílaba o fonema) dada. </a:t>
            </a:r>
          </a:p>
          <a:p>
            <a:pPr algn="ctr"/>
            <a:r>
              <a:rPr lang="es-CL" b="1" dirty="0">
                <a:solidFill>
                  <a:srgbClr val="002060"/>
                </a:solidFill>
              </a:rPr>
              <a:t>¿Qué palabra quedaría si quitamos /p/ de pato?; Di rosa sin la /r/; ¿ Qué palabra quedaría si quitamos /</a:t>
            </a:r>
            <a:r>
              <a:rPr lang="es-CL" b="1" dirty="0" err="1">
                <a:solidFill>
                  <a:srgbClr val="002060"/>
                </a:solidFill>
              </a:rPr>
              <a:t>za</a:t>
            </a:r>
            <a:r>
              <a:rPr lang="es-CL" b="1" dirty="0">
                <a:solidFill>
                  <a:srgbClr val="002060"/>
                </a:solidFill>
              </a:rPr>
              <a:t>/ a zapato?</a:t>
            </a:r>
          </a:p>
          <a:p>
            <a:pPr algn="ctr"/>
            <a:r>
              <a:rPr lang="es-CL" dirty="0">
                <a:solidFill>
                  <a:srgbClr val="002060"/>
                </a:solidFill>
              </a:rPr>
              <a:t>La posición de la unidad a omitir puede ser inicial, media o final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423100" y="482113"/>
            <a:ext cx="3237316" cy="86591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solidFill>
                  <a:schemeClr val="tx2"/>
                </a:solidFill>
              </a:rPr>
              <a:t>Añadir una unidad a una palabra</a:t>
            </a:r>
          </a:p>
          <a:p>
            <a:pPr algn="ctr"/>
            <a:endParaRPr lang="es-CL" sz="135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414683" y="496238"/>
            <a:ext cx="7419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chemeClr val="tx2"/>
                </a:solidFill>
              </a:rPr>
              <a:t>Añadir una unidad determinada (sílaba o fonema) a una palabra dada. </a:t>
            </a:r>
          </a:p>
          <a:p>
            <a:pPr algn="ctr"/>
            <a:r>
              <a:rPr lang="es-CL" b="1" dirty="0">
                <a:solidFill>
                  <a:schemeClr val="tx2"/>
                </a:solidFill>
              </a:rPr>
              <a:t>Qué palabra resultaría si añadimos /s/ a alto?; ¿ Qué palabra se formará si a tata le ponemos /</a:t>
            </a:r>
            <a:r>
              <a:rPr lang="es-CL" b="1" dirty="0" err="1">
                <a:solidFill>
                  <a:schemeClr val="tx2"/>
                </a:solidFill>
              </a:rPr>
              <a:t>pa</a:t>
            </a:r>
            <a:r>
              <a:rPr lang="es-CL" b="1" dirty="0">
                <a:solidFill>
                  <a:schemeClr val="tx2"/>
                </a:solidFill>
              </a:rPr>
              <a:t>/ al principio?</a:t>
            </a:r>
            <a:r>
              <a:rPr lang="es-CL" dirty="0">
                <a:solidFill>
                  <a:schemeClr val="tx2"/>
                </a:solidFill>
              </a:rPr>
              <a:t>. La unidad puede añadirse en posición inicial, media o final. </a:t>
            </a:r>
          </a:p>
        </p:txBody>
      </p:sp>
      <p:sp>
        <p:nvSpPr>
          <p:cNvPr id="12" name="Flecha derecha 11"/>
          <p:cNvSpPr/>
          <p:nvPr/>
        </p:nvSpPr>
        <p:spPr>
          <a:xfrm>
            <a:off x="3660416" y="672752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Flecha derecha 12"/>
          <p:cNvSpPr/>
          <p:nvPr/>
        </p:nvSpPr>
        <p:spPr>
          <a:xfrm>
            <a:off x="3708768" y="2043065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lecha derecha 13"/>
          <p:cNvSpPr/>
          <p:nvPr/>
        </p:nvSpPr>
        <p:spPr>
          <a:xfrm>
            <a:off x="3737523" y="3357588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redondeado 14"/>
          <p:cNvSpPr/>
          <p:nvPr/>
        </p:nvSpPr>
        <p:spPr>
          <a:xfrm>
            <a:off x="409932" y="5033544"/>
            <a:ext cx="3237316" cy="86591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solidFill>
                  <a:srgbClr val="002060"/>
                </a:solidFill>
              </a:rPr>
              <a:t>Especificar qué unidad ha sido suprimido en una palabra</a:t>
            </a:r>
          </a:p>
        </p:txBody>
      </p:sp>
      <p:sp>
        <p:nvSpPr>
          <p:cNvPr id="16" name="Flecha derecha 15"/>
          <p:cNvSpPr/>
          <p:nvPr/>
        </p:nvSpPr>
        <p:spPr>
          <a:xfrm>
            <a:off x="3671949" y="5224183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/>
          <p:cNvSpPr/>
          <p:nvPr/>
        </p:nvSpPr>
        <p:spPr>
          <a:xfrm>
            <a:off x="4526785" y="4942626"/>
            <a:ext cx="72822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La tarea consiste en, oída una palabra, determinar qué segmento se ha suprimido (sílaba o fonema) al pronunciarla de un modo incompleto. </a:t>
            </a:r>
          </a:p>
          <a:p>
            <a:pPr algn="ctr"/>
            <a:r>
              <a:rPr lang="es-CL" b="1" dirty="0">
                <a:solidFill>
                  <a:srgbClr val="002060"/>
                </a:solidFill>
              </a:rPr>
              <a:t>¿Qué sonido oyes en caro que no está en aro?, ¿ Qué palabra resulta si a cosa le quitamos la /C/?.</a:t>
            </a:r>
          </a:p>
        </p:txBody>
      </p:sp>
    </p:spTree>
    <p:extLst>
      <p:ext uri="{BB962C8B-B14F-4D97-AF65-F5344CB8AC3E}">
        <p14:creationId xmlns:p14="http://schemas.microsoft.com/office/powerpoint/2010/main" val="304828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367801" y="1487804"/>
            <a:ext cx="2905765" cy="86591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b="1" dirty="0">
                <a:solidFill>
                  <a:srgbClr val="002060"/>
                </a:solidFill>
              </a:rPr>
              <a:t>Invertir el orden de las unidades de una palabra</a:t>
            </a:r>
          </a:p>
          <a:p>
            <a:pPr algn="ctr"/>
            <a:endParaRPr lang="es-CL" sz="135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46293" y="1487804"/>
            <a:ext cx="763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Repetir una palabra, que se ha dado oralmente, invirtiendo el orden de sus unidades (sílabas o fonemas). </a:t>
            </a:r>
            <a:r>
              <a:rPr lang="es-CL" b="1" dirty="0">
                <a:solidFill>
                  <a:srgbClr val="002060"/>
                </a:solidFill>
              </a:rPr>
              <a:t>¿Qué palabra resultaría si digo sol al revés?, Dime sal al revés.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55806" y="3363453"/>
            <a:ext cx="3581400" cy="120032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 necesario utilizar todo tipo de </a:t>
            </a:r>
            <a:r>
              <a:rPr lang="es-CL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recursos lúdicos </a:t>
            </a:r>
            <a:r>
              <a:rPr lang="es-CL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para que las tareas sean </a:t>
            </a:r>
            <a:r>
              <a:rPr lang="es-CL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motivadoras</a:t>
            </a:r>
            <a:r>
              <a:rPr lang="es-CL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y se mantenga la </a:t>
            </a:r>
            <a:r>
              <a:rPr lang="es-CL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atención</a:t>
            </a:r>
            <a:r>
              <a:rPr lang="es-CL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los niños. </a:t>
            </a:r>
            <a:endParaRPr lang="es-CL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40" y="3535045"/>
            <a:ext cx="1500921" cy="106972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943395" y="3486564"/>
            <a:ext cx="4700757" cy="1077218"/>
          </a:xfrm>
          <a:prstGeom prst="rect">
            <a:avLst/>
          </a:prstGeom>
          <a:solidFill>
            <a:schemeClr val="bg2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 uso de </a:t>
            </a:r>
            <a:r>
              <a:rPr lang="es-CL" sz="16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materiales concretos </a:t>
            </a:r>
            <a:r>
              <a:rPr lang="es-CL" sz="16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como apoyo (láminas, signos gráficos, fichas, letras...) </a:t>
            </a:r>
            <a:r>
              <a:rPr lang="es-CL" sz="1600" b="1" u="sng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facilita la ejecución de las tarea</a:t>
            </a:r>
            <a:r>
              <a:rPr lang="es-CL" sz="16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Estos apoyos se irán suprimiendo a medida que los niños vayan dominando la tarea.</a:t>
            </a:r>
            <a:endParaRPr lang="es-CL"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Flecha derecha 12"/>
          <p:cNvSpPr/>
          <p:nvPr/>
        </p:nvSpPr>
        <p:spPr>
          <a:xfrm>
            <a:off x="3374921" y="1680876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3411CAB-3138-8F75-6F00-2B5516C16C73}"/>
              </a:ext>
            </a:extLst>
          </p:cNvPr>
          <p:cNvSpPr/>
          <p:nvPr/>
        </p:nvSpPr>
        <p:spPr>
          <a:xfrm>
            <a:off x="4103366" y="1069235"/>
            <a:ext cx="7720832" cy="166267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33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1D4E388-43F3-6685-3EB4-F03F3A4B7464}"/>
              </a:ext>
            </a:extLst>
          </p:cNvPr>
          <p:cNvSpPr txBox="1"/>
          <p:nvPr/>
        </p:nvSpPr>
        <p:spPr>
          <a:xfrm>
            <a:off x="3278775" y="1633944"/>
            <a:ext cx="87129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La decodificación de palabras es un hito en el desarrollo del aprendizaje de la lectura, pues con ella las y los estudiantes pueden atender a una </a:t>
            </a:r>
            <a:r>
              <a:rPr lang="es-ES" sz="2400" b="1" dirty="0"/>
              <a:t>secuencia de grafemas </a:t>
            </a:r>
            <a:r>
              <a:rPr lang="es-ES" sz="2400" dirty="0"/>
              <a:t>(letras) que, combinados, se organizan en palabras.</a:t>
            </a:r>
            <a:endParaRPr lang="es-CL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2CEA2D-17D7-E11D-17E3-5D2E0C7197A8}"/>
              </a:ext>
            </a:extLst>
          </p:cNvPr>
          <p:cNvSpPr txBox="1"/>
          <p:nvPr/>
        </p:nvSpPr>
        <p:spPr>
          <a:xfrm>
            <a:off x="3278776" y="3983668"/>
            <a:ext cx="87129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Para aprender a leer, “se necesita conocer la correspondencia entre grafema y fonema, es decir, comprender el principio alfabético” (Mineduc, p. 295, 2012). </a:t>
            </a:r>
            <a:endParaRPr lang="es-CL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1463333-0D29-FB20-B203-47A36EB93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6" t="5417"/>
          <a:stretch/>
        </p:blipFill>
        <p:spPr>
          <a:xfrm>
            <a:off x="274320" y="1129653"/>
            <a:ext cx="2581215" cy="257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0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39ACDEB-5EF9-24BB-D038-60B5E959A55D}"/>
              </a:ext>
            </a:extLst>
          </p:cNvPr>
          <p:cNvSpPr txBox="1"/>
          <p:nvPr/>
        </p:nvSpPr>
        <p:spPr>
          <a:xfrm>
            <a:off x="196181" y="1740300"/>
            <a:ext cx="3317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002060"/>
                </a:solidFill>
              </a:rPr>
              <a:t>1. ¿Cuál es la sílaba inicial de mano 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5E30251-5D82-B0EF-D2F1-0CAFD617F07D}"/>
              </a:ext>
            </a:extLst>
          </p:cNvPr>
          <p:cNvSpPr txBox="1"/>
          <p:nvPr/>
        </p:nvSpPr>
        <p:spPr>
          <a:xfrm>
            <a:off x="6577531" y="1787521"/>
            <a:ext cx="3317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002060"/>
                </a:solidFill>
              </a:rPr>
              <a:t>2. ¿Cuál es la sílaba final de uno 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2AEEBA2-7848-9903-D412-503A71E3B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55" t="31997" r="66775" b="23595"/>
          <a:stretch/>
        </p:blipFill>
        <p:spPr>
          <a:xfrm rot="5400000">
            <a:off x="694122" y="1980304"/>
            <a:ext cx="1841044" cy="302303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B2DC2C8-F6C8-3124-15C3-84C94634E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2" t="6731" r="48993" b="67690"/>
          <a:stretch/>
        </p:blipFill>
        <p:spPr>
          <a:xfrm>
            <a:off x="3211188" y="2530923"/>
            <a:ext cx="3281315" cy="181777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EA38343-15B6-AA07-86FE-F53ADC185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29" t="6882" r="7952" b="70289"/>
          <a:stretch/>
        </p:blipFill>
        <p:spPr>
          <a:xfrm>
            <a:off x="6492503" y="2542441"/>
            <a:ext cx="3177044" cy="162947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B16BDC0-4B58-F344-A533-8F1389881AB1}"/>
              </a:ext>
            </a:extLst>
          </p:cNvPr>
          <p:cNvSpPr txBox="1"/>
          <p:nvPr/>
        </p:nvSpPr>
        <p:spPr>
          <a:xfrm>
            <a:off x="6538050" y="4511340"/>
            <a:ext cx="3177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rgbClr val="002060"/>
                </a:solidFill>
              </a:rPr>
              <a:t>3. ¿Cuál es la sílaba que solicitan en la lámina?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2D44546-5A76-B2C0-9143-7FBE4B66E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5" t="31512" r="7800" b="21578"/>
          <a:stretch/>
        </p:blipFill>
        <p:spPr>
          <a:xfrm>
            <a:off x="9760641" y="2712871"/>
            <a:ext cx="2203397" cy="3941797"/>
          </a:xfrm>
          <a:prstGeom prst="rect">
            <a:avLst/>
          </a:prstGeom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CD6F9274-E4C4-CA9A-2E28-485B96405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28" y="521147"/>
            <a:ext cx="102452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es-E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Estrategias de aplicación: Decodificación</a:t>
            </a:r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EF376E5A-AF4D-C87B-0104-DDE58E3773E3}"/>
              </a:ext>
            </a:extLst>
          </p:cNvPr>
          <p:cNvSpPr/>
          <p:nvPr/>
        </p:nvSpPr>
        <p:spPr>
          <a:xfrm>
            <a:off x="1107440" y="4499029"/>
            <a:ext cx="2682240" cy="1249680"/>
          </a:xfrm>
          <a:prstGeom prst="homePlate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002060"/>
                </a:solidFill>
              </a:rPr>
              <a:t>Favorece:</a:t>
            </a:r>
          </a:p>
          <a:p>
            <a:pPr algn="ctr"/>
            <a:r>
              <a:rPr lang="es-ES" sz="1800" b="1" dirty="0">
                <a:solidFill>
                  <a:srgbClr val="002060"/>
                </a:solidFill>
              </a:rPr>
              <a:t>Conciencia Silábica</a:t>
            </a:r>
          </a:p>
          <a:p>
            <a:pPr algn="ctr"/>
            <a:r>
              <a:rPr lang="es-ES" sz="1800" b="1" dirty="0">
                <a:solidFill>
                  <a:srgbClr val="002060"/>
                </a:solidFill>
              </a:rPr>
              <a:t>La lectura de sílabas.</a:t>
            </a:r>
          </a:p>
          <a:p>
            <a:pPr algn="ctr"/>
            <a:endParaRPr lang="es-CL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6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C8F9415B-DDDC-A1A8-AF12-FDE9B17AE9B5}"/>
              </a:ext>
            </a:extLst>
          </p:cNvPr>
          <p:cNvSpPr/>
          <p:nvPr/>
        </p:nvSpPr>
        <p:spPr>
          <a:xfrm>
            <a:off x="5481320" y="4461082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2" name="Picture 4" descr="Mamamdera Comotomo 250 Ml Verde O Rosa Bebe | Cuotas sin interés">
            <a:extLst>
              <a:ext uri="{FF2B5EF4-FFF2-40B4-BE49-F238E27FC236}">
                <a16:creationId xmlns:a16="http://schemas.microsoft.com/office/drawing/2014/main" id="{5E0B1F6C-690D-5EF3-BB03-6ECD62076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80" y="4494995"/>
            <a:ext cx="1590040" cy="131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39ACDEB-5EF9-24BB-D038-60B5E959A55D}"/>
              </a:ext>
            </a:extLst>
          </p:cNvPr>
          <p:cNvSpPr txBox="1"/>
          <p:nvPr/>
        </p:nvSpPr>
        <p:spPr>
          <a:xfrm>
            <a:off x="675640" y="361664"/>
            <a:ext cx="88258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5000" b="1" dirty="0"/>
              <a:t>Memorice sílaba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FC628F2-E4FE-20E4-B4B6-4416F2AA829F}"/>
              </a:ext>
            </a:extLst>
          </p:cNvPr>
          <p:cNvSpPr/>
          <p:nvPr/>
        </p:nvSpPr>
        <p:spPr>
          <a:xfrm>
            <a:off x="675640" y="2552509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7687133-3D2F-A35B-B3B2-615264AE08BD}"/>
              </a:ext>
            </a:extLst>
          </p:cNvPr>
          <p:cNvSpPr/>
          <p:nvPr/>
        </p:nvSpPr>
        <p:spPr>
          <a:xfrm>
            <a:off x="3001310" y="2538093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B4CA2B1-4E87-5870-B38C-4652116FDDFB}"/>
              </a:ext>
            </a:extLst>
          </p:cNvPr>
          <p:cNvSpPr/>
          <p:nvPr/>
        </p:nvSpPr>
        <p:spPr>
          <a:xfrm>
            <a:off x="5476240" y="2566925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778AD3-6199-0EDA-18EB-338AB0CC6795}"/>
              </a:ext>
            </a:extLst>
          </p:cNvPr>
          <p:cNvSpPr/>
          <p:nvPr/>
        </p:nvSpPr>
        <p:spPr>
          <a:xfrm>
            <a:off x="5471160" y="2538093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8000" dirty="0">
                <a:solidFill>
                  <a:srgbClr val="FF0000"/>
                </a:solidFill>
              </a:rPr>
              <a:t>ma</a:t>
            </a:r>
            <a:endParaRPr lang="es-CL" sz="8000" dirty="0">
              <a:solidFill>
                <a:srgbClr val="FF000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50303C4-2BBC-5271-F932-988244EDB794}"/>
              </a:ext>
            </a:extLst>
          </p:cNvPr>
          <p:cNvSpPr/>
          <p:nvPr/>
        </p:nvSpPr>
        <p:spPr>
          <a:xfrm>
            <a:off x="617220" y="4409440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B5E3F73-549B-4DEB-CA16-5200F674FB7D}"/>
              </a:ext>
            </a:extLst>
          </p:cNvPr>
          <p:cNvSpPr/>
          <p:nvPr/>
        </p:nvSpPr>
        <p:spPr>
          <a:xfrm>
            <a:off x="2974340" y="4409440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CA345D5-8F2E-E113-27EF-97408D6C22AF}"/>
              </a:ext>
            </a:extLst>
          </p:cNvPr>
          <p:cNvSpPr/>
          <p:nvPr/>
        </p:nvSpPr>
        <p:spPr>
          <a:xfrm>
            <a:off x="5481320" y="4461082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B9B6910-B286-9F65-16AC-A9BDDBB891B7}"/>
              </a:ext>
            </a:extLst>
          </p:cNvPr>
          <p:cNvSpPr/>
          <p:nvPr/>
        </p:nvSpPr>
        <p:spPr>
          <a:xfrm>
            <a:off x="675640" y="2566925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8000" dirty="0">
                <a:solidFill>
                  <a:srgbClr val="FF0000"/>
                </a:solidFill>
              </a:rPr>
              <a:t>me</a:t>
            </a:r>
            <a:endParaRPr lang="es-CL" sz="8000" dirty="0">
              <a:solidFill>
                <a:srgbClr val="FF0000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08506E7-6BB6-8055-44EA-15AF7547EF34}"/>
              </a:ext>
            </a:extLst>
          </p:cNvPr>
          <p:cNvSpPr/>
          <p:nvPr/>
        </p:nvSpPr>
        <p:spPr>
          <a:xfrm>
            <a:off x="675640" y="2538093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3" name="Picture 4" descr="Mamamdera Comotomo 250 Ml Verde O Rosa Bebe | Cuotas sin interés">
            <a:extLst>
              <a:ext uri="{FF2B5EF4-FFF2-40B4-BE49-F238E27FC236}">
                <a16:creationId xmlns:a16="http://schemas.microsoft.com/office/drawing/2014/main" id="{735A63B8-F293-5FCF-756D-CF80B5465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70" y="4469987"/>
            <a:ext cx="1590040" cy="131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64F6B781-9638-7FCF-972A-9B893BFF3999}"/>
              </a:ext>
            </a:extLst>
          </p:cNvPr>
          <p:cNvSpPr/>
          <p:nvPr/>
        </p:nvSpPr>
        <p:spPr>
          <a:xfrm>
            <a:off x="7868920" y="2446876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8BA15A2-7700-B001-44E6-4F9CBAD8F7A5}"/>
              </a:ext>
            </a:extLst>
          </p:cNvPr>
          <p:cNvSpPr/>
          <p:nvPr/>
        </p:nvSpPr>
        <p:spPr>
          <a:xfrm>
            <a:off x="7868920" y="4461082"/>
            <a:ext cx="1600200" cy="13512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882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1987344-38D6-F28C-689F-257B38284CD3}"/>
              </a:ext>
            </a:extLst>
          </p:cNvPr>
          <p:cNvSpPr txBox="1">
            <a:spLocks/>
          </p:cNvSpPr>
          <p:nvPr/>
        </p:nvSpPr>
        <p:spPr>
          <a:xfrm>
            <a:off x="838200" y="408319"/>
            <a:ext cx="10515600" cy="61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5000" b="1" dirty="0">
                <a:latin typeface="+mn-lt"/>
              </a:rPr>
              <a:t>Lectura a golpe de vista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509554" y="1823208"/>
            <a:ext cx="2429692" cy="7315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rgbClr val="002060"/>
                </a:solidFill>
              </a:rPr>
              <a:t>lentes</a:t>
            </a:r>
            <a:endParaRPr lang="es-CL" sz="3600" dirty="0">
              <a:solidFill>
                <a:srgbClr val="00206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491761" y="2586167"/>
            <a:ext cx="2429692" cy="731520"/>
          </a:xfrm>
          <a:prstGeom prst="rect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rgbClr val="002060"/>
                </a:solidFill>
              </a:rPr>
              <a:t>tomate</a:t>
            </a:r>
            <a:endParaRPr lang="es-CL" sz="3600" dirty="0">
              <a:solidFill>
                <a:srgbClr val="00206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509554" y="4303272"/>
            <a:ext cx="2429692" cy="731520"/>
          </a:xfrm>
          <a:prstGeom prst="rect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rgbClr val="002060"/>
                </a:solidFill>
              </a:rPr>
              <a:t>piano</a:t>
            </a:r>
            <a:endParaRPr lang="es-CL" sz="3600" dirty="0">
              <a:solidFill>
                <a:srgbClr val="00206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183941" y="1773224"/>
            <a:ext cx="2429692" cy="731520"/>
          </a:xfrm>
          <a:prstGeom prst="rect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rgbClr val="002060"/>
                </a:solidFill>
              </a:rPr>
              <a:t>tapón</a:t>
            </a:r>
            <a:endParaRPr lang="es-CL" sz="3600" dirty="0">
              <a:solidFill>
                <a:srgbClr val="00206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70605" y="3132339"/>
            <a:ext cx="2429692" cy="73152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rgbClr val="002060"/>
                </a:solidFill>
              </a:rPr>
              <a:t>león</a:t>
            </a:r>
            <a:endParaRPr lang="es-CL" sz="3600" dirty="0">
              <a:solidFill>
                <a:srgbClr val="00206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163115" y="4303272"/>
            <a:ext cx="2429692" cy="731520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rgbClr val="002060"/>
                </a:solidFill>
              </a:rPr>
              <a:t>palta</a:t>
            </a:r>
            <a:endParaRPr lang="es-CL" sz="3600" dirty="0">
              <a:solidFill>
                <a:srgbClr val="00206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491761" y="5776322"/>
            <a:ext cx="2429692" cy="731520"/>
          </a:xfrm>
          <a:prstGeom prst="rect">
            <a:avLst/>
          </a:prstGeom>
          <a:solidFill>
            <a:srgbClr val="66FF33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rgbClr val="002060"/>
                </a:solidFill>
              </a:rPr>
              <a:t>ola</a:t>
            </a:r>
            <a:endParaRPr lang="es-CL" sz="3600" dirty="0">
              <a:solidFill>
                <a:srgbClr val="00206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38200" y="5776322"/>
            <a:ext cx="2429692" cy="73152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>
                <a:solidFill>
                  <a:srgbClr val="002060"/>
                </a:solidFill>
              </a:rPr>
              <a:t>pasto</a:t>
            </a:r>
          </a:p>
        </p:txBody>
      </p:sp>
      <p:pic>
        <p:nvPicPr>
          <p:cNvPr id="2050" name="Picture 2" descr="https://cdn-icons-png.flaticon.com/512/4540/45406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08" y="1443648"/>
            <a:ext cx="161999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-icons-png.flaticon.com/512/1038/10387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788" y="2619000"/>
            <a:ext cx="161999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dn-icons-png.flaticon.com/512/616/6166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801" y="5133497"/>
            <a:ext cx="161999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dn-icons-png.flaticon.com/512/2847/28473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00" y="2480064"/>
            <a:ext cx="161999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cdn-icons-png.flaticon.com/512/3819/381954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99" y="5133497"/>
            <a:ext cx="161999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cdn-icons-png.flaticon.com/512/604/60419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45" y="3932551"/>
            <a:ext cx="161999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cdn-icons-png.flaticon.com/512/590/59068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594" y="3906073"/>
            <a:ext cx="161999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2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355CDE2-5A30-7545-024F-301058FBA6D1}"/>
              </a:ext>
            </a:extLst>
          </p:cNvPr>
          <p:cNvSpPr/>
          <p:nvPr/>
        </p:nvSpPr>
        <p:spPr>
          <a:xfrm>
            <a:off x="1654813" y="305743"/>
            <a:ext cx="831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000" b="1" dirty="0"/>
              <a:t>Velocidad de  denominación  </a:t>
            </a:r>
            <a:endParaRPr lang="es-CL" sz="50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D88117-05F5-CB5F-D8BE-FC6F09326E07}"/>
              </a:ext>
            </a:extLst>
          </p:cNvPr>
          <p:cNvSpPr txBox="1"/>
          <p:nvPr/>
        </p:nvSpPr>
        <p:spPr>
          <a:xfrm>
            <a:off x="485691" y="1765934"/>
            <a:ext cx="7355840" cy="45212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143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200" dirty="0"/>
              <a:t>Es la capacidad para nombrar rápidamente una </a:t>
            </a:r>
            <a:r>
              <a:rPr lang="en-US" sz="2200" dirty="0" err="1"/>
              <a:t>serie</a:t>
            </a:r>
            <a:r>
              <a:rPr lang="en-US" sz="2200" dirty="0"/>
              <a:t> de estímulos visuales como letras, objetos, </a:t>
            </a:r>
            <a:r>
              <a:rPr lang="en-US" sz="2200" dirty="0" err="1"/>
              <a:t>números</a:t>
            </a:r>
            <a:r>
              <a:rPr lang="en-US" sz="2200" dirty="0"/>
              <a:t> o </a:t>
            </a:r>
            <a:r>
              <a:rPr lang="en-US" sz="2200" dirty="0" err="1"/>
              <a:t>colores</a:t>
            </a:r>
            <a:r>
              <a:rPr lang="en-US" sz="2200" dirty="0"/>
              <a:t>. </a:t>
            </a:r>
            <a:endParaRPr lang="en-US" sz="2200" dirty="0" smtClean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 marL="114300" indent="-342900" algn="just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200" dirty="0"/>
              <a:t>Se pone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juego</a:t>
            </a:r>
            <a:r>
              <a:rPr lang="en-US" sz="2200" dirty="0"/>
              <a:t> el procesamiento visual y la </a:t>
            </a:r>
            <a:r>
              <a:rPr lang="en-US" sz="2200" dirty="0" err="1"/>
              <a:t>rapidez</a:t>
            </a:r>
            <a:r>
              <a:rPr lang="en-US" sz="2200" dirty="0"/>
              <a:t> con la que se </a:t>
            </a:r>
            <a:r>
              <a:rPr lang="en-US" sz="2200" dirty="0" err="1"/>
              <a:t>recupera</a:t>
            </a:r>
            <a:r>
              <a:rPr lang="en-US" sz="2200" dirty="0"/>
              <a:t> la información </a:t>
            </a:r>
            <a:r>
              <a:rPr lang="en-US" sz="2200" dirty="0" err="1"/>
              <a:t>fonológica</a:t>
            </a:r>
            <a:r>
              <a:rPr lang="en-US" sz="2200" dirty="0"/>
              <a:t> </a:t>
            </a:r>
            <a:r>
              <a:rPr lang="en-US" sz="2200" dirty="0" err="1"/>
              <a:t>almacenada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la </a:t>
            </a:r>
            <a:r>
              <a:rPr lang="en-US" sz="2200" dirty="0" err="1"/>
              <a:t>memoria</a:t>
            </a:r>
            <a:r>
              <a:rPr lang="en-US" sz="2200" dirty="0"/>
              <a:t> a largo </a:t>
            </a:r>
            <a:r>
              <a:rPr lang="en-US" sz="2200" dirty="0" err="1"/>
              <a:t>plazo</a:t>
            </a:r>
            <a:r>
              <a:rPr lang="en-US" sz="2200" dirty="0" smtClean="0"/>
              <a:t>.</a:t>
            </a:r>
          </a:p>
          <a:p>
            <a:pPr marL="114300" indent="-342900" algn="just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200" dirty="0"/>
          </a:p>
          <a:p>
            <a:pPr marL="114300" indent="-342900" algn="just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200" dirty="0" smtClean="0"/>
              <a:t> </a:t>
            </a:r>
            <a:r>
              <a:rPr lang="en-US" sz="2200" dirty="0" err="1" smtClean="0"/>
              <a:t>Constituye</a:t>
            </a:r>
            <a:r>
              <a:rPr lang="en-US" sz="2200" dirty="0" smtClean="0"/>
              <a:t> </a:t>
            </a:r>
            <a:r>
              <a:rPr lang="en-US" sz="2200" dirty="0"/>
              <a:t>un factor </a:t>
            </a:r>
            <a:r>
              <a:rPr lang="en-US" sz="2200" dirty="0" err="1"/>
              <a:t>relevante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el </a:t>
            </a:r>
            <a:r>
              <a:rPr lang="en-US" sz="2200" dirty="0" err="1"/>
              <a:t>proceso</a:t>
            </a:r>
            <a:r>
              <a:rPr lang="en-US" sz="2200" dirty="0"/>
              <a:t> de </a:t>
            </a:r>
            <a:r>
              <a:rPr lang="en-US" sz="2200" dirty="0" err="1"/>
              <a:t>automatización</a:t>
            </a:r>
            <a:r>
              <a:rPr lang="en-US" sz="2200" dirty="0"/>
              <a:t> de las </a:t>
            </a:r>
            <a:r>
              <a:rPr lang="en-US" sz="2200" dirty="0" err="1"/>
              <a:t>relaciones</a:t>
            </a:r>
            <a:r>
              <a:rPr lang="en-US" sz="2200" dirty="0"/>
              <a:t> de </a:t>
            </a:r>
            <a:r>
              <a:rPr lang="en-US" sz="2200" dirty="0" err="1"/>
              <a:t>correspondencia</a:t>
            </a:r>
            <a:r>
              <a:rPr lang="en-US" sz="2200" dirty="0"/>
              <a:t> </a:t>
            </a:r>
            <a:r>
              <a:rPr lang="en-US" sz="2200" dirty="0" err="1"/>
              <a:t>grafema-fonema</a:t>
            </a:r>
            <a:r>
              <a:rPr lang="en-US" sz="2200" dirty="0"/>
              <a:t>, </a:t>
            </a:r>
            <a:r>
              <a:rPr lang="en-US" sz="2200" dirty="0" err="1"/>
              <a:t>interviniendo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el </a:t>
            </a:r>
            <a:r>
              <a:rPr lang="en-US" sz="2200" dirty="0" err="1"/>
              <a:t>desarrollo</a:t>
            </a:r>
            <a:r>
              <a:rPr lang="en-US" sz="2200" dirty="0"/>
              <a:t> de un mayor </a:t>
            </a:r>
            <a:r>
              <a:rPr lang="en-US" sz="2200" dirty="0" err="1"/>
              <a:t>número</a:t>
            </a:r>
            <a:r>
              <a:rPr lang="en-US" sz="2200" dirty="0"/>
              <a:t> de representaciones </a:t>
            </a:r>
            <a:r>
              <a:rPr lang="en-US" sz="2200" dirty="0" err="1"/>
              <a:t>ortográficas</a:t>
            </a:r>
            <a:r>
              <a:rPr lang="en-US" sz="2200" dirty="0"/>
              <a:t>, lo que </a:t>
            </a:r>
            <a:r>
              <a:rPr lang="en-US" sz="2200" dirty="0" err="1"/>
              <a:t>influye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la </a:t>
            </a:r>
            <a:r>
              <a:rPr lang="en-US" sz="2200" dirty="0" err="1"/>
              <a:t>lectura</a:t>
            </a:r>
            <a:r>
              <a:rPr lang="en-US" sz="2200" dirty="0"/>
              <a:t> de una gran </a:t>
            </a:r>
            <a:r>
              <a:rPr lang="en-US" sz="2200" dirty="0" err="1"/>
              <a:t>cantidad</a:t>
            </a:r>
            <a:r>
              <a:rPr lang="en-US" sz="2200" dirty="0"/>
              <a:t> de palabras de </a:t>
            </a:r>
            <a:r>
              <a:rPr lang="en-US" sz="2200" dirty="0" err="1"/>
              <a:t>manera</a:t>
            </a:r>
            <a:r>
              <a:rPr lang="en-US" sz="2200" dirty="0"/>
              <a:t> global e </a:t>
            </a:r>
            <a:r>
              <a:rPr lang="en-US" sz="2200" dirty="0" err="1"/>
              <a:t>incide</a:t>
            </a:r>
            <a:r>
              <a:rPr lang="en-US" sz="2200" dirty="0"/>
              <a:t> a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vez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una mejor </a:t>
            </a:r>
            <a:r>
              <a:rPr lang="en-US" sz="2200" dirty="0" err="1"/>
              <a:t>exactitud</a:t>
            </a:r>
            <a:r>
              <a:rPr lang="en-US" sz="2200" dirty="0"/>
              <a:t> </a:t>
            </a:r>
            <a:r>
              <a:rPr lang="en-US" sz="2200" dirty="0" err="1" smtClean="0"/>
              <a:t>lectora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pic>
        <p:nvPicPr>
          <p:cNvPr id="3" name="Picture 4" descr="Diagrama&#10;&#10;Descripción generada automáticamente">
            <a:extLst>
              <a:ext uri="{FF2B5EF4-FFF2-40B4-BE49-F238E27FC236}">
                <a16:creationId xmlns:a16="http://schemas.microsoft.com/office/drawing/2014/main" id="{85D9D6FD-EEF2-188E-5413-D61E7C4D2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1" r="30763" b="1"/>
          <a:stretch/>
        </p:blipFill>
        <p:spPr bwMode="auto">
          <a:xfrm>
            <a:off x="8438983" y="2058608"/>
            <a:ext cx="2955798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8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a 2">
            <a:extLst>
              <a:ext uri="{FF2B5EF4-FFF2-40B4-BE49-F238E27FC236}">
                <a16:creationId xmlns:a16="http://schemas.microsoft.com/office/drawing/2014/main" id="{C7BF45F1-6454-1CE8-EB18-E57905337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243990"/>
              </p:ext>
            </p:extLst>
          </p:nvPr>
        </p:nvGraphicFramePr>
        <p:xfrm>
          <a:off x="909002" y="1920240"/>
          <a:ext cx="10606088" cy="4400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160">
                  <a:extLst>
                    <a:ext uri="{9D8B030D-6E8A-4147-A177-3AD203B41FA5}">
                      <a16:colId xmlns:a16="http://schemas.microsoft.com/office/drawing/2014/main" val="2422558203"/>
                    </a:ext>
                  </a:extLst>
                </a:gridCol>
                <a:gridCol w="2752884">
                  <a:extLst>
                    <a:ext uri="{9D8B030D-6E8A-4147-A177-3AD203B41FA5}">
                      <a16:colId xmlns:a16="http://schemas.microsoft.com/office/drawing/2014/main" val="3908553932"/>
                    </a:ext>
                  </a:extLst>
                </a:gridCol>
                <a:gridCol w="2651522">
                  <a:extLst>
                    <a:ext uri="{9D8B030D-6E8A-4147-A177-3AD203B41FA5}">
                      <a16:colId xmlns:a16="http://schemas.microsoft.com/office/drawing/2014/main" val="222037070"/>
                    </a:ext>
                  </a:extLst>
                </a:gridCol>
                <a:gridCol w="2651522">
                  <a:extLst>
                    <a:ext uri="{9D8B030D-6E8A-4147-A177-3AD203B41FA5}">
                      <a16:colId xmlns:a16="http://schemas.microsoft.com/office/drawing/2014/main" val="962766264"/>
                    </a:ext>
                  </a:extLst>
                </a:gridCol>
              </a:tblGrid>
              <a:tr h="2225389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703495"/>
                  </a:ext>
                </a:extLst>
              </a:tr>
              <a:tr h="2175119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46853"/>
                  </a:ext>
                </a:extLst>
              </a:tr>
            </a:tbl>
          </a:graphicData>
        </a:graphic>
      </p:graphicFrame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29C6BF77-8FFA-A3AD-87CE-3364539A89EA}"/>
              </a:ext>
            </a:extLst>
          </p:cNvPr>
          <p:cNvSpPr/>
          <p:nvPr/>
        </p:nvSpPr>
        <p:spPr>
          <a:xfrm>
            <a:off x="1298575" y="2538180"/>
            <a:ext cx="1771650" cy="9001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750" b="1" dirty="0">
                <a:latin typeface="+mj-lt"/>
              </a:rPr>
              <a:t>maleta</a:t>
            </a:r>
            <a:endParaRPr lang="es-CL" sz="3750" b="1" dirty="0">
              <a:latin typeface="+mj-lt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E8D53D0-8A7B-7083-7323-AB17E3DAD95F}"/>
              </a:ext>
            </a:extLst>
          </p:cNvPr>
          <p:cNvSpPr/>
          <p:nvPr/>
        </p:nvSpPr>
        <p:spPr>
          <a:xfrm>
            <a:off x="4050348" y="2528887"/>
            <a:ext cx="1771650" cy="9001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750" b="1" dirty="0">
                <a:latin typeface="+mj-lt"/>
              </a:rPr>
              <a:t>tomate</a:t>
            </a:r>
            <a:endParaRPr lang="es-CL" sz="3750" b="1" dirty="0">
              <a:latin typeface="+mj-lt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37463082-83B1-B443-4E06-D77844C127A4}"/>
              </a:ext>
            </a:extLst>
          </p:cNvPr>
          <p:cNvSpPr/>
          <p:nvPr/>
        </p:nvSpPr>
        <p:spPr>
          <a:xfrm>
            <a:off x="6787674" y="2538179"/>
            <a:ext cx="1771650" cy="9001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750" b="1" dirty="0">
                <a:latin typeface="+mj-lt"/>
              </a:rPr>
              <a:t>nido</a:t>
            </a:r>
            <a:endParaRPr lang="es-CL" sz="3750" b="1" dirty="0">
              <a:latin typeface="+mj-lt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FB281C01-2221-4622-821D-CB965B696327}"/>
              </a:ext>
            </a:extLst>
          </p:cNvPr>
          <p:cNvSpPr/>
          <p:nvPr/>
        </p:nvSpPr>
        <p:spPr>
          <a:xfrm>
            <a:off x="9525001" y="2634584"/>
            <a:ext cx="1771650" cy="9001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750" b="1" dirty="0">
                <a:latin typeface="+mj-lt"/>
              </a:rPr>
              <a:t>patas</a:t>
            </a:r>
            <a:endParaRPr lang="es-CL" sz="3750" b="1" dirty="0">
              <a:latin typeface="+mj-lt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F8704775-4E9B-4D0D-5A5D-1BEC2531448B}"/>
              </a:ext>
            </a:extLst>
          </p:cNvPr>
          <p:cNvSpPr/>
          <p:nvPr/>
        </p:nvSpPr>
        <p:spPr>
          <a:xfrm>
            <a:off x="1298575" y="4981270"/>
            <a:ext cx="1771650" cy="9001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750" b="1" dirty="0">
                <a:latin typeface="+mj-lt"/>
              </a:rPr>
              <a:t>pelo</a:t>
            </a:r>
            <a:endParaRPr lang="es-CL" sz="3750" b="1" dirty="0">
              <a:latin typeface="+mj-lt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AA90940B-E8F1-C7AC-5E24-34E9C6C4D28F}"/>
              </a:ext>
            </a:extLst>
          </p:cNvPr>
          <p:cNvSpPr/>
          <p:nvPr/>
        </p:nvSpPr>
        <p:spPr>
          <a:xfrm>
            <a:off x="4021455" y="4845879"/>
            <a:ext cx="1771650" cy="9001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750" b="1" dirty="0">
                <a:latin typeface="+mj-lt"/>
              </a:rPr>
              <a:t>paltas</a:t>
            </a:r>
            <a:endParaRPr lang="es-CL" sz="3750" b="1" dirty="0">
              <a:latin typeface="+mj-lt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543A90BC-D337-3A4E-460B-5AA0390D4428}"/>
              </a:ext>
            </a:extLst>
          </p:cNvPr>
          <p:cNvSpPr/>
          <p:nvPr/>
        </p:nvSpPr>
        <p:spPr>
          <a:xfrm>
            <a:off x="6773228" y="5006669"/>
            <a:ext cx="1771650" cy="9001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750" b="1" dirty="0">
                <a:latin typeface="+mj-lt"/>
              </a:rPr>
              <a:t>mono</a:t>
            </a:r>
            <a:endParaRPr lang="es-CL" sz="3750" b="1" dirty="0">
              <a:latin typeface="+mj-lt"/>
            </a:endParaRP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E80CB9CE-D95A-1224-D10C-AB11AA21B3A7}"/>
              </a:ext>
            </a:extLst>
          </p:cNvPr>
          <p:cNvSpPr/>
          <p:nvPr/>
        </p:nvSpPr>
        <p:spPr>
          <a:xfrm>
            <a:off x="9525001" y="4981270"/>
            <a:ext cx="1771650" cy="9001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750" b="1" dirty="0">
                <a:latin typeface="+mj-lt"/>
              </a:rPr>
              <a:t>mesa</a:t>
            </a:r>
            <a:endParaRPr lang="es-CL" sz="3750" b="1" dirty="0">
              <a:latin typeface="+mj-lt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DE9865A-DCA3-EEBA-8B22-BCA8BD7927BF}"/>
              </a:ext>
            </a:extLst>
          </p:cNvPr>
          <p:cNvSpPr txBox="1">
            <a:spLocks/>
          </p:cNvSpPr>
          <p:nvPr/>
        </p:nvSpPr>
        <p:spPr>
          <a:xfrm>
            <a:off x="767078" y="393910"/>
            <a:ext cx="10515600" cy="61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5000" b="1" dirty="0">
                <a:latin typeface="+mn-lt"/>
              </a:rPr>
              <a:t>Lectura de palabras</a:t>
            </a:r>
          </a:p>
        </p:txBody>
      </p:sp>
    </p:spTree>
    <p:extLst>
      <p:ext uri="{BB962C8B-B14F-4D97-AF65-F5344CB8AC3E}">
        <p14:creationId xmlns:p14="http://schemas.microsoft.com/office/powerpoint/2010/main" val="6598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355CDE2-5A30-7545-024F-301058FBA6D1}"/>
              </a:ext>
            </a:extLst>
          </p:cNvPr>
          <p:cNvSpPr/>
          <p:nvPr/>
        </p:nvSpPr>
        <p:spPr>
          <a:xfrm>
            <a:off x="2578281" y="162520"/>
            <a:ext cx="63625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000" b="1" dirty="0"/>
              <a:t>Lectura de adivinanzas </a:t>
            </a:r>
            <a:endParaRPr lang="es-CL" sz="5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2004434-6D8B-936A-86E9-9743B1965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03" y="2204402"/>
            <a:ext cx="5562600" cy="4314825"/>
          </a:xfrm>
          <a:prstGeom prst="rect">
            <a:avLst/>
          </a:prstGeom>
          <a:ln w="57150">
            <a:solidFill>
              <a:srgbClr val="00B0F0"/>
            </a:solidFill>
            <a:prstDash val="lgDash"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8563C6D-D42A-9E0D-247F-2E643CC42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2175" y="1975801"/>
            <a:ext cx="416242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1A7C1F1E-CED8-3AF9-A7CD-0E362B6F6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35" y="1676400"/>
            <a:ext cx="7062210" cy="5057166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FE6CC5DE-E06E-231E-8F91-28F1CF2E0753}"/>
              </a:ext>
            </a:extLst>
          </p:cNvPr>
          <p:cNvSpPr/>
          <p:nvPr/>
        </p:nvSpPr>
        <p:spPr>
          <a:xfrm>
            <a:off x="8406334" y="1915651"/>
            <a:ext cx="2875280" cy="11988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000" dirty="0"/>
              <a:t>algo</a:t>
            </a:r>
            <a:endParaRPr lang="es-CL" sz="10000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0819E53-C23B-D77B-CA45-8FE5F781DCA8}"/>
              </a:ext>
            </a:extLst>
          </p:cNvPr>
          <p:cNvSpPr/>
          <p:nvPr/>
        </p:nvSpPr>
        <p:spPr>
          <a:xfrm>
            <a:off x="919435" y="3876407"/>
            <a:ext cx="1517192" cy="868311"/>
          </a:xfrm>
          <a:prstGeom prst="ellipse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7791350D-A206-FB67-EF9C-837AA6BE9D1D}"/>
              </a:ext>
            </a:extLst>
          </p:cNvPr>
          <p:cNvSpPr/>
          <p:nvPr/>
        </p:nvSpPr>
        <p:spPr>
          <a:xfrm>
            <a:off x="8576381" y="4145278"/>
            <a:ext cx="2875280" cy="11988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0000" dirty="0"/>
              <a:t>lejos</a:t>
            </a:r>
            <a:endParaRPr lang="es-CL" sz="10000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77E1BC0-B2E0-8B97-ECC7-79CCACEC3E61}"/>
              </a:ext>
            </a:extLst>
          </p:cNvPr>
          <p:cNvSpPr/>
          <p:nvPr/>
        </p:nvSpPr>
        <p:spPr>
          <a:xfrm>
            <a:off x="3546344" y="5346884"/>
            <a:ext cx="1517192" cy="868311"/>
          </a:xfrm>
          <a:prstGeom prst="ellipse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36AC8B0-0DA5-B8F8-6D50-C6DD0C4B91D0}"/>
              </a:ext>
            </a:extLst>
          </p:cNvPr>
          <p:cNvSpPr/>
          <p:nvPr/>
        </p:nvSpPr>
        <p:spPr>
          <a:xfrm>
            <a:off x="2578281" y="449613"/>
            <a:ext cx="63625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000" b="1" dirty="0"/>
              <a:t>Lotería de palabras</a:t>
            </a:r>
            <a:endParaRPr lang="es-CL" sz="5000" b="1" dirty="0"/>
          </a:p>
        </p:txBody>
      </p:sp>
    </p:spTree>
    <p:extLst>
      <p:ext uri="{BB962C8B-B14F-4D97-AF65-F5344CB8AC3E}">
        <p14:creationId xmlns:p14="http://schemas.microsoft.com/office/powerpoint/2010/main" val="253730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0764B-E6C9-6845-9D44-75C4716F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DB6751-63EF-8345-ADE4-81D11445C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67" y="1825625"/>
            <a:ext cx="10006148" cy="323405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s-CL" dirty="0" smtClean="0"/>
              <a:t>Reflexionar sobre la heterogeneidad en el aula y aplicar estrategias de lectura, abarcando los distintos niveles de lectura de los estudiantes.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CL" dirty="0" smtClean="0"/>
              <a:t>Analizar </a:t>
            </a:r>
            <a:r>
              <a:rPr lang="es-CL" dirty="0"/>
              <a:t>los procesos inferenciales vinculados con los distintos niveles de comprensión.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090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7AA83BB-A3FC-3779-1D6E-3CA24D089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" y="1858247"/>
            <a:ext cx="5733050" cy="4999753"/>
          </a:xfrm>
          <a:prstGeom prst="rect">
            <a:avLst/>
          </a:prstGeom>
        </p:spPr>
      </p:pic>
      <p:pic>
        <p:nvPicPr>
          <p:cNvPr id="3" name="Picture 2" descr="58 ideas de Oraciones | lectura y escritura, lectura de palabras, lectura  de comprensión">
            <a:extLst>
              <a:ext uri="{FF2B5EF4-FFF2-40B4-BE49-F238E27FC236}">
                <a16:creationId xmlns:a16="http://schemas.microsoft.com/office/drawing/2014/main" id="{69A3522D-9E42-3520-0A2B-062C73C95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041207"/>
            <a:ext cx="5525076" cy="424703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B455EE5-B442-0370-57F8-457966ED2ADE}"/>
              </a:ext>
            </a:extLst>
          </p:cNvPr>
          <p:cNvSpPr/>
          <p:nvPr/>
        </p:nvSpPr>
        <p:spPr>
          <a:xfrm>
            <a:off x="2496017" y="405090"/>
            <a:ext cx="63625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000" b="1" dirty="0"/>
              <a:t>Ordenando oraciones</a:t>
            </a:r>
            <a:endParaRPr lang="es-CL" sz="5000" b="1" dirty="0"/>
          </a:p>
        </p:txBody>
      </p:sp>
    </p:spTree>
    <p:extLst>
      <p:ext uri="{BB962C8B-B14F-4D97-AF65-F5344CB8AC3E}">
        <p14:creationId xmlns:p14="http://schemas.microsoft.com/office/powerpoint/2010/main" val="199903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579D8-C48B-7A87-D235-1803F849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solidFill>
                  <a:schemeClr val="tx1"/>
                </a:solidFill>
              </a:rPr>
              <a:t>La Fluidez Lectora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A578D1-B347-5A72-FEED-01D88E84C0F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153656" y="1332319"/>
            <a:ext cx="5284470" cy="510857"/>
          </a:xfrm>
        </p:spPr>
        <p:txBody>
          <a:bodyPr/>
          <a:lstStyle/>
          <a:p>
            <a:r>
              <a:rPr lang="es-CL" dirty="0">
                <a:solidFill>
                  <a:srgbClr val="002060"/>
                </a:solidFill>
              </a:rPr>
              <a:t>¿Qué es la Fluidez?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E9C845-40D1-BA35-A6A8-AF743DDA07E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21931" y="2124914"/>
            <a:ext cx="7145384" cy="3745093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Un lector fluido es aquel que tiene la habilidad de leer un texto de manera exacta, automatizada y con una expresión adecuada, de forma que, al hacer uso de estas habilidades se facilite la comprensión del texto </a:t>
            </a:r>
          </a:p>
          <a:p>
            <a:pPr algn="just"/>
            <a:r>
              <a:rPr lang="es-MX" sz="2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			(</a:t>
            </a:r>
            <a:r>
              <a:rPr lang="es-MX" sz="2400" dirty="0" err="1">
                <a:solidFill>
                  <a:srgbClr val="002060"/>
                </a:solidFill>
                <a:latin typeface="Bahnschrift Light SemiCondensed" panose="020B0502040204020203" pitchFamily="34" charset="0"/>
              </a:rPr>
              <a:t>Rasinski</a:t>
            </a:r>
            <a:r>
              <a:rPr lang="es-MX" sz="2400" dirty="0">
                <a:solidFill>
                  <a:srgbClr val="002060"/>
                </a:solidFill>
                <a:latin typeface="Bahnschrift Light SemiCondensed" panose="020B0502040204020203" pitchFamily="34" charset="0"/>
              </a:rPr>
              <a:t>, 2006). </a:t>
            </a:r>
          </a:p>
          <a:p>
            <a:endParaRPr lang="es-CL" sz="1900" dirty="0">
              <a:latin typeface="Bierstadt" panose="020B00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5AE895C-9EA8-E936-5B95-762686BB8A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643855" y="1874620"/>
            <a:ext cx="2259728" cy="146193"/>
          </a:xfrm>
          <a:prstGeom prst="rect">
            <a:avLst/>
          </a:prstGeom>
        </p:spPr>
      </p:pic>
      <p:pic>
        <p:nvPicPr>
          <p:cNvPr id="1026" name="Picture 2" descr="Por qué es importante que los niños lean? | Ayuda para las ...">
            <a:extLst>
              <a:ext uri="{FF2B5EF4-FFF2-40B4-BE49-F238E27FC236}">
                <a16:creationId xmlns:a16="http://schemas.microsoft.com/office/drawing/2014/main" id="{368EBF5C-DAA3-C800-5DE2-F8C13FE7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34" y="1661951"/>
            <a:ext cx="3956542" cy="19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960649" y="4910318"/>
            <a:ext cx="2197920" cy="71928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srgbClr val="002060"/>
                </a:solidFill>
              </a:rPr>
              <a:t>Precisión - exactitud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890364" y="4910318"/>
            <a:ext cx="2641048" cy="71928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srgbClr val="002060"/>
                </a:solidFill>
                <a:cs typeface="Calibri"/>
              </a:rPr>
              <a:t>Automatización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202381" y="4859062"/>
            <a:ext cx="2179227" cy="82179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L" sz="2400" b="1">
                <a:solidFill>
                  <a:srgbClr val="002060"/>
                </a:solidFill>
                <a:cs typeface="Calibri"/>
              </a:rPr>
              <a:t>Prosodia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3002876" y="5161887"/>
            <a:ext cx="559670" cy="31865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2" name="Flecha derecha 11"/>
          <p:cNvSpPr/>
          <p:nvPr/>
        </p:nvSpPr>
        <p:spPr>
          <a:xfrm>
            <a:off x="6341839" y="5161887"/>
            <a:ext cx="559670" cy="31865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41478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F247825-A7BF-EA0C-3B68-9E109B8AB732}"/>
              </a:ext>
            </a:extLst>
          </p:cNvPr>
          <p:cNvSpPr txBox="1"/>
          <p:nvPr/>
        </p:nvSpPr>
        <p:spPr>
          <a:xfrm>
            <a:off x="838200" y="807211"/>
            <a:ext cx="104203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La Comisión Nacional de Lectura creada a petición del Congreso de Estados Unidos en el 2000 recopiló evidencias suficientes para afirmar que </a:t>
            </a:r>
            <a:r>
              <a:rPr lang="es-MX" sz="20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la fluidez lectora es fundamental para la comprensión </a:t>
            </a:r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(Calero, 2013). </a:t>
            </a:r>
            <a:endParaRPr lang="es-CL" sz="2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247825-A7BF-EA0C-3B68-9E109B8AB732}"/>
              </a:ext>
            </a:extLst>
          </p:cNvPr>
          <p:cNvSpPr txBox="1"/>
          <p:nvPr/>
        </p:nvSpPr>
        <p:spPr>
          <a:xfrm>
            <a:off x="838200" y="2011238"/>
            <a:ext cx="104203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Una de las razones principales para darle mayor importancia a la fluidez lectora es </a:t>
            </a:r>
            <a:r>
              <a:rPr lang="es-MX" sz="20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su </a:t>
            </a:r>
            <a:r>
              <a:rPr lang="es-MX" sz="2000" b="1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vínculo</a:t>
            </a:r>
            <a:r>
              <a:rPr lang="es-MX" sz="20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 con la </a:t>
            </a:r>
            <a:r>
              <a:rPr lang="es-MX" sz="2000" b="1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comprensión</a:t>
            </a:r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. En distintos estudios se ha observado una fuerte </a:t>
            </a:r>
            <a:r>
              <a:rPr lang="es-MX" sz="2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correlación</a:t>
            </a:r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entre ambas </a:t>
            </a:r>
            <a:r>
              <a:rPr lang="es-MX" sz="2000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competencias.</a:t>
            </a:r>
            <a:endParaRPr lang="es-MX" sz="2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just"/>
            <a:endParaRPr lang="es-MX" sz="20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just"/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(</a:t>
            </a:r>
            <a:r>
              <a:rPr lang="es-MX" sz="2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Daane</a:t>
            </a:r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Campbell, </a:t>
            </a:r>
            <a:r>
              <a:rPr lang="es-MX" sz="2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Grigg</a:t>
            </a:r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Goodman y </a:t>
            </a:r>
            <a:r>
              <a:rPr lang="es-MX" sz="2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Oranje</a:t>
            </a:r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2005; </a:t>
            </a:r>
            <a:r>
              <a:rPr lang="es-MX" sz="2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Fuchs</a:t>
            </a:r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s-MX" sz="2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Fuchs</a:t>
            </a:r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, </a:t>
            </a:r>
            <a:r>
              <a:rPr lang="es-MX" sz="2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Hosp</a:t>
            </a:r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y Jenkins, 2001; </a:t>
            </a:r>
            <a:r>
              <a:rPr lang="es-MX" sz="20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Schwanenflugel</a:t>
            </a:r>
            <a:r>
              <a:rPr lang="es-MX" sz="2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et al., 2006)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5337000-9F91-D415-7949-24AFD5EDC7E1}"/>
              </a:ext>
            </a:extLst>
          </p:cNvPr>
          <p:cNvSpPr txBox="1"/>
          <p:nvPr/>
        </p:nvSpPr>
        <p:spPr>
          <a:xfrm>
            <a:off x="2219426" y="4347158"/>
            <a:ext cx="7838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2000" dirty="0" err="1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Rasinski</a:t>
            </a:r>
            <a:r>
              <a:rPr lang="es-CL" sz="2000" dirty="0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(2004) sostiene que </a:t>
            </a:r>
            <a:r>
              <a:rPr lang="es-CL" sz="2000" b="1" u="sng" dirty="0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la </a:t>
            </a:r>
            <a:r>
              <a:rPr lang="es-CL" sz="2000" b="1" u="sng" dirty="0" err="1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relación</a:t>
            </a:r>
            <a:r>
              <a:rPr lang="es-CL" sz="2000" b="1" u="sng" dirty="0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entre fluidez y </a:t>
            </a:r>
            <a:r>
              <a:rPr lang="es-CL" sz="2000" b="1" u="sng" dirty="0" err="1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comprensión</a:t>
            </a:r>
            <a:r>
              <a:rPr lang="es-CL" sz="2000" b="1" u="sng" dirty="0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es fundamental para la lectura experta</a:t>
            </a:r>
            <a:r>
              <a:rPr lang="es-CL" sz="2000" dirty="0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. Cada uno de sus componentes (exactitud, </a:t>
            </a:r>
            <a:r>
              <a:rPr lang="es-CL" sz="2000" dirty="0" err="1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automatización</a:t>
            </a:r>
            <a:r>
              <a:rPr lang="es-CL" sz="2000" dirty="0">
                <a:solidFill>
                  <a:schemeClr val="accent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y prosodia) tiene una </a:t>
            </a:r>
            <a:r>
              <a:rPr lang="es-CL" sz="2000" b="1" u="sng" dirty="0" err="1">
                <a:solidFill>
                  <a:schemeClr val="accent6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conexión</a:t>
            </a:r>
            <a:r>
              <a:rPr lang="es-CL" sz="2000" b="1" u="sng" dirty="0">
                <a:solidFill>
                  <a:schemeClr val="accent6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clara con la </a:t>
            </a:r>
            <a:r>
              <a:rPr lang="es-CL" sz="2000" b="1" u="sng" dirty="0" err="1">
                <a:solidFill>
                  <a:schemeClr val="accent6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comprensión</a:t>
            </a:r>
            <a:r>
              <a:rPr lang="es-CL" sz="2000" b="1" u="sng" dirty="0">
                <a:solidFill>
                  <a:schemeClr val="accent6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5470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1EB527-C74E-7C39-C78B-56A4B445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87" y="206632"/>
            <a:ext cx="8844280" cy="1047115"/>
          </a:xfrm>
        </p:spPr>
        <p:txBody>
          <a:bodyPr/>
          <a:lstStyle/>
          <a:p>
            <a:r>
              <a:rPr lang="es-CL" dirty="0">
                <a:solidFill>
                  <a:schemeClr val="tx1"/>
                </a:solidFill>
              </a:rPr>
              <a:t>Componentes de la Fluidez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DEAE807D-FB35-C89F-A6C6-64C287B617C2}"/>
              </a:ext>
            </a:extLst>
          </p:cNvPr>
          <p:cNvSpPr/>
          <p:nvPr/>
        </p:nvSpPr>
        <p:spPr>
          <a:xfrm>
            <a:off x="190697" y="1484699"/>
            <a:ext cx="2483427" cy="76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>
                <a:solidFill>
                  <a:schemeClr val="tx1"/>
                </a:solidFill>
              </a:rPr>
              <a:t>Exactitud lectora</a:t>
            </a:r>
          </a:p>
        </p:txBody>
      </p:sp>
      <p:sp>
        <p:nvSpPr>
          <p:cNvPr id="14" name="Flecha derecha 13">
            <a:extLst>
              <a:ext uri="{FF2B5EF4-FFF2-40B4-BE49-F238E27FC236}">
                <a16:creationId xmlns:a16="http://schemas.microsoft.com/office/drawing/2014/main" id="{210B6F1A-0B58-426F-9751-7B06CE94A8BE}"/>
              </a:ext>
            </a:extLst>
          </p:cNvPr>
          <p:cNvSpPr/>
          <p:nvPr/>
        </p:nvSpPr>
        <p:spPr>
          <a:xfrm>
            <a:off x="2836283" y="1734080"/>
            <a:ext cx="678873" cy="26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8C9DDA4-27B5-24BF-6CC1-97736760FD47}"/>
              </a:ext>
            </a:extLst>
          </p:cNvPr>
          <p:cNvSpPr/>
          <p:nvPr/>
        </p:nvSpPr>
        <p:spPr>
          <a:xfrm>
            <a:off x="3801291" y="1099363"/>
            <a:ext cx="8203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400" dirty="0"/>
              <a:t>Capacidad para reconocer o decodificar las palabras escritas correctamente es un pre-requisito para comprender un texto.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2637AD2-DB58-6443-3667-01626D7CA240}"/>
              </a:ext>
            </a:extLst>
          </p:cNvPr>
          <p:cNvSpPr/>
          <p:nvPr/>
        </p:nvSpPr>
        <p:spPr>
          <a:xfrm>
            <a:off x="3801291" y="2108231"/>
            <a:ext cx="80989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400" dirty="0"/>
              <a:t>La escasa exactitud genera que el lector acceda a un mensaje diferente del que está escrito.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3A885DF-1ED9-BE61-57D7-0ACEFCF874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7133372"/>
              </p:ext>
            </p:extLst>
          </p:nvPr>
        </p:nvGraphicFramePr>
        <p:xfrm>
          <a:off x="1959428" y="2794441"/>
          <a:ext cx="7667898" cy="3736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2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E10736-ABA2-0143-89F0-4585922E27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BCE10736-ABA2-0143-89F0-4585922E27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B00329-7061-074F-BE8C-730969F0D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3DB00329-7061-074F-BE8C-730969F0D2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F4FE715-014F-CF4A-BF6B-24F13D613E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dgm id="{EF4FE715-014F-CF4A-BF6B-24F13D613E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91FEF8-18BD-194A-A68C-7EEF016BC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7391FEF8-18BD-194A-A68C-7EEF016BC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A6F3F47-1071-A448-B8C8-5341DE67F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>
                                            <p:graphicEl>
                                              <a:dgm id="{AA6F3F47-1071-A448-B8C8-5341DE67FF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DCA579-20B6-9849-B8DC-8548068E9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7DDCA579-20B6-9849-B8DC-8548068E9F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81D38D7-4F8D-574F-A285-5BFD20316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">
                                            <p:graphicEl>
                                              <a:dgm id="{381D38D7-4F8D-574F-A285-5BFD20316D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688918C-1F77-314E-A770-15882B44D2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">
                                            <p:graphicEl>
                                              <a:dgm id="{8688918C-1F77-314E-A770-15882B44D2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012365-E923-4A46-B81D-40C1608C8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>
                                            <p:graphicEl>
                                              <a:dgm id="{8B012365-E923-4A46-B81D-40C1608C83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E67BC89-88A3-3B4A-A711-289663CCA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2E67BC89-88A3-3B4A-A711-289663CCA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299216-4B08-0842-9862-9302DDE46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">
                                            <p:graphicEl>
                                              <a:dgm id="{77299216-4B08-0842-9862-9302DDE46C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082378F-2815-F24D-804F-DD4ADA5E8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C082378F-2815-F24D-804F-DD4ADA5E8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DC455C-D3B6-0C4C-9D18-F15CA913F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">
                                            <p:graphicEl>
                                              <a:dgm id="{8ADC455C-D3B6-0C4C-9D18-F15CA913F0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Graphic spid="8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echa derecha 13">
            <a:extLst>
              <a:ext uri="{FF2B5EF4-FFF2-40B4-BE49-F238E27FC236}">
                <a16:creationId xmlns:a16="http://schemas.microsoft.com/office/drawing/2014/main" id="{210B6F1A-0B58-426F-9751-7B06CE94A8BE}"/>
              </a:ext>
            </a:extLst>
          </p:cNvPr>
          <p:cNvSpPr/>
          <p:nvPr/>
        </p:nvSpPr>
        <p:spPr>
          <a:xfrm>
            <a:off x="3216607" y="1972371"/>
            <a:ext cx="678873" cy="26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C00A156C-C826-1048-990A-6D7FDBEFD953}"/>
              </a:ext>
            </a:extLst>
          </p:cNvPr>
          <p:cNvSpPr/>
          <p:nvPr/>
        </p:nvSpPr>
        <p:spPr>
          <a:xfrm>
            <a:off x="507010" y="1722990"/>
            <a:ext cx="2483427" cy="76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>
                <a:solidFill>
                  <a:schemeClr val="tx1"/>
                </a:solidFill>
              </a:rPr>
              <a:t>Automatización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E17E666-AD8E-B8CB-6D89-973176B5873B}"/>
              </a:ext>
            </a:extLst>
          </p:cNvPr>
          <p:cNvSpPr/>
          <p:nvPr/>
        </p:nvSpPr>
        <p:spPr>
          <a:xfrm>
            <a:off x="4245429" y="956351"/>
            <a:ext cx="7419701" cy="7078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2000" dirty="0"/>
              <a:t>Capacidad para leer sin esfuerzo, sin premeditación y con una velocidad adecuada.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54AAC5E-467D-FD69-ACCF-2DC73B28B5F4}"/>
              </a:ext>
            </a:extLst>
          </p:cNvPr>
          <p:cNvSpPr/>
          <p:nvPr/>
        </p:nvSpPr>
        <p:spPr>
          <a:xfrm>
            <a:off x="4245429" y="1722990"/>
            <a:ext cx="7419701" cy="7078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2000" dirty="0"/>
              <a:t>Su ausencia reduce la capacidad de atención del lector para construir el significado del texto.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14E9811-682F-DA10-E987-B2A219E0AC87}"/>
              </a:ext>
            </a:extLst>
          </p:cNvPr>
          <p:cNvSpPr/>
          <p:nvPr/>
        </p:nvSpPr>
        <p:spPr>
          <a:xfrm>
            <a:off x="4245429" y="2430876"/>
            <a:ext cx="7419702" cy="13234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2000" dirty="0"/>
              <a:t>El lector que no logra decodificar con automaticidad dedica su atención al reconocimiento de palabras en vez del significado global del texto, generando una sobrecarga en su memoria operativa y perdiendo el objetivo real de la lectura. 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FDFFF6D5-A129-4A86-708E-92E7A1F0FE4D}"/>
              </a:ext>
            </a:extLst>
          </p:cNvPr>
          <p:cNvSpPr/>
          <p:nvPr/>
        </p:nvSpPr>
        <p:spPr>
          <a:xfrm>
            <a:off x="579876" y="4474117"/>
            <a:ext cx="2080861" cy="76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>
                <a:solidFill>
                  <a:schemeClr val="tx1"/>
                </a:solidFill>
              </a:rPr>
              <a:t>Prosodia</a:t>
            </a:r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210B6F1A-0B58-426F-9751-7B06CE94A8BE}"/>
              </a:ext>
            </a:extLst>
          </p:cNvPr>
          <p:cNvSpPr/>
          <p:nvPr/>
        </p:nvSpPr>
        <p:spPr>
          <a:xfrm>
            <a:off x="2843040" y="4700163"/>
            <a:ext cx="678873" cy="26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4245429" y="4224736"/>
            <a:ext cx="74197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dirty="0"/>
              <a:t>La prosodia se refiere a la forma natural con que el lector usa el volumen, el ritmo, la entonación, el fraseo y las pausas al leer en voz alta. </a:t>
            </a:r>
          </a:p>
          <a:p>
            <a:pPr algn="just"/>
            <a:endParaRPr lang="es-MX" dirty="0">
              <a:cs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dirty="0" err="1"/>
              <a:t>Erekson</a:t>
            </a:r>
            <a:r>
              <a:rPr lang="es-MX" dirty="0"/>
              <a:t> (2010) la describe como “la manera en que decimos las palabras y frases más allá de sus cualidades fonéticas y léxicas” (p. 80). </a:t>
            </a:r>
          </a:p>
        </p:txBody>
      </p:sp>
    </p:spTree>
    <p:extLst>
      <p:ext uri="{BB962C8B-B14F-4D97-AF65-F5344CB8AC3E}">
        <p14:creationId xmlns:p14="http://schemas.microsoft.com/office/powerpoint/2010/main" val="26106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/>
      <p:bldP spid="6" grpId="0"/>
      <p:bldP spid="9" grpId="0" animBg="1"/>
      <p:bldP spid="10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2EFC60-C322-C780-81DF-C2A41A50E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529" y="667726"/>
            <a:ext cx="8989695" cy="763429"/>
          </a:xfrm>
        </p:spPr>
        <p:txBody>
          <a:bodyPr/>
          <a:lstStyle/>
          <a:p>
            <a:r>
              <a:rPr lang="es-CL" dirty="0"/>
              <a:t>Recomendaciones generales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6D9BEC4-836A-9C1F-DBB9-A8052285AE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529" y="1775177"/>
            <a:ext cx="10344151" cy="38810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>
              <a:buFont typeface="Wingdings"/>
              <a:buChar char="ü"/>
            </a:pPr>
            <a:r>
              <a:rPr lang="es-ES" sz="2400" b="0" dirty="0">
                <a:latin typeface="Arabic Typesetting"/>
                <a:cs typeface="Calibri" panose="020F0502020204030204"/>
              </a:rPr>
              <a:t>Modele la fluidez lectora (exactitud, automatización y prosodia)</a:t>
            </a:r>
          </a:p>
          <a:p>
            <a:pPr marL="285750" indent="-285750" algn="just">
              <a:buFont typeface="Wingdings"/>
              <a:buChar char="ü"/>
            </a:pPr>
            <a:r>
              <a:rPr lang="es-ES" sz="2400" b="0" dirty="0" smtClean="0">
                <a:latin typeface="Arabic Typesetting"/>
                <a:cs typeface="Calibri" panose="020F0502020204030204"/>
              </a:rPr>
              <a:t>Proporcione </a:t>
            </a:r>
            <a:r>
              <a:rPr lang="es-ES" sz="2400" b="0" dirty="0">
                <a:latin typeface="Arabic Typesetting"/>
                <a:cs typeface="Calibri" panose="020F0502020204030204"/>
              </a:rPr>
              <a:t>experiencias de lectura repetitiva de textos o de estructuras similares. </a:t>
            </a:r>
          </a:p>
          <a:p>
            <a:pPr marL="285750" indent="-285750" algn="just">
              <a:buFont typeface="Wingdings"/>
              <a:buChar char="ü"/>
            </a:pPr>
            <a:r>
              <a:rPr lang="es-ES" sz="2400" b="0" dirty="0" smtClean="0">
                <a:latin typeface="Arabic Typesetting"/>
                <a:cs typeface="Calibri" panose="020F0502020204030204"/>
              </a:rPr>
              <a:t>Antes </a:t>
            </a:r>
            <a:r>
              <a:rPr lang="es-ES" sz="2400" b="0" dirty="0">
                <a:latin typeface="Arabic Typesetting"/>
                <a:cs typeface="Calibri" panose="020F0502020204030204"/>
              </a:rPr>
              <a:t>de leer el texto active el significado de palabras complejas que estarán presentes. </a:t>
            </a:r>
          </a:p>
          <a:p>
            <a:pPr marL="285750" indent="-285750" algn="just">
              <a:buFont typeface="Wingdings"/>
              <a:buChar char="ü"/>
            </a:pPr>
            <a:r>
              <a:rPr lang="es-ES" sz="2400" b="0" dirty="0" smtClean="0">
                <a:latin typeface="Arabic Typesetting"/>
                <a:cs typeface="Calibri" panose="020F0502020204030204"/>
              </a:rPr>
              <a:t>Realice </a:t>
            </a:r>
            <a:r>
              <a:rPr lang="es-ES" sz="2400" b="0" dirty="0">
                <a:latin typeface="Arabic Typesetting"/>
                <a:cs typeface="Calibri" panose="020F0502020204030204"/>
              </a:rPr>
              <a:t>una lectura guiada de partes del texto con la misma estructura. </a:t>
            </a:r>
          </a:p>
          <a:p>
            <a:pPr marL="285750" indent="-285750" algn="just">
              <a:buFont typeface="Wingdings"/>
              <a:buChar char="ü"/>
            </a:pPr>
            <a:r>
              <a:rPr lang="es-ES" sz="2400" b="0" dirty="0" smtClean="0">
                <a:latin typeface="Arabic Typesetting"/>
                <a:cs typeface="Calibri" panose="020F0502020204030204"/>
              </a:rPr>
              <a:t>Realice </a:t>
            </a:r>
            <a:r>
              <a:rPr lang="es-ES" sz="2400" b="0" dirty="0">
                <a:latin typeface="Arabic Typesetting"/>
                <a:cs typeface="Calibri" panose="020F0502020204030204"/>
              </a:rPr>
              <a:t>una lectura compartida con los estudiantes, haciendo un gesto que les permita identificar dónde hacer pausas. </a:t>
            </a:r>
          </a:p>
          <a:p>
            <a:endParaRPr lang="es-CL" b="0" dirty="0"/>
          </a:p>
        </p:txBody>
      </p:sp>
    </p:spTree>
    <p:extLst>
      <p:ext uri="{BB962C8B-B14F-4D97-AF65-F5344CB8AC3E}">
        <p14:creationId xmlns:p14="http://schemas.microsoft.com/office/powerpoint/2010/main" val="310114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014412" y="177959"/>
            <a:ext cx="5200651" cy="1325563"/>
          </a:xfrm>
        </p:spPr>
        <p:txBody>
          <a:bodyPr/>
          <a:lstStyle/>
          <a:p>
            <a:r>
              <a:rPr lang="es-MX"/>
              <a:t>Fluidez v/s velocidad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1033FF-9CFE-9BC3-6045-E622694C24F4}"/>
              </a:ext>
            </a:extLst>
          </p:cNvPr>
          <p:cNvSpPr txBox="1"/>
          <p:nvPr/>
        </p:nvSpPr>
        <p:spPr>
          <a:xfrm>
            <a:off x="183655" y="1522164"/>
            <a:ext cx="991393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dirty="0">
                <a:ea typeface="Calibri"/>
                <a:cs typeface="Calibri"/>
              </a:rPr>
              <a:t>La velocidad lectora, tal como es enseñada y evaluada en los establecimientos educacionales, genera ansiedad o frustración al sentirse presionados por leer "rápido".  Esto puede alejar todavía más al estudiante de la comprensión.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76AACE-3AD1-01DC-B787-07CC7C3B557E}"/>
              </a:ext>
            </a:extLst>
          </p:cNvPr>
          <p:cNvSpPr txBox="1"/>
          <p:nvPr/>
        </p:nvSpPr>
        <p:spPr>
          <a:xfrm>
            <a:off x="3432309" y="3277469"/>
            <a:ext cx="8074136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ü"/>
            </a:pPr>
            <a:r>
              <a:rPr lang="es-ES" sz="2400" dirty="0">
                <a:ea typeface="Calibri"/>
                <a:cs typeface="Calibri"/>
              </a:rPr>
              <a:t>Leer rápido no es sinónimo de leer fluido. Es conveniente centrarse más en la calidad de la lectura que evaluar aisladamente la velocidad en que lo realiza. </a:t>
            </a:r>
            <a:endParaRPr lang="es-ES" dirty="0"/>
          </a:p>
          <a:p>
            <a:pPr marL="342900" indent="-342900" algn="just">
              <a:buFont typeface="Wingdings"/>
              <a:buChar char="ü"/>
            </a:pPr>
            <a:r>
              <a:rPr lang="es-ES" sz="2400" dirty="0">
                <a:ea typeface="Calibri"/>
                <a:cs typeface="Calibri"/>
              </a:rPr>
              <a:t>La rapidez se centra solamente en la cantidad de palabras que lee un estudiante por minuto, en cambio la fluidez se centra en la integralidad de la lectura (exactitud, automatización y prosodia). </a:t>
            </a:r>
          </a:p>
        </p:txBody>
      </p:sp>
      <p:pic>
        <p:nvPicPr>
          <p:cNvPr id="8196" name="Picture 4" descr="Quién inventó el cronómetro? | My Alarm Clock">
            <a:extLst>
              <a:ext uri="{FF2B5EF4-FFF2-40B4-BE49-F238E27FC236}">
                <a16:creationId xmlns:a16="http://schemas.microsoft.com/office/drawing/2014/main" id="{F2C6927E-72E1-88E0-08D0-3203E742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" y="4616297"/>
            <a:ext cx="34290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D36544-0BD3-A048-ABC1-9C1CD499B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/>
        </p:nvGraphicFramePr>
        <p:xfrm>
          <a:off x="2169460" y="282389"/>
          <a:ext cx="8000999" cy="5580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EAB7D8B8-AF51-A244-9499-28033B9F3724}"/>
              </a:ext>
            </a:extLst>
          </p:cNvPr>
          <p:cNvSpPr/>
          <p:nvPr/>
        </p:nvSpPr>
        <p:spPr>
          <a:xfrm>
            <a:off x="8739051" y="4271554"/>
            <a:ext cx="3344092" cy="1188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(Solé, 1992)</a:t>
            </a:r>
          </a:p>
        </p:txBody>
      </p:sp>
    </p:spTree>
    <p:extLst>
      <p:ext uri="{BB962C8B-B14F-4D97-AF65-F5344CB8AC3E}">
        <p14:creationId xmlns:p14="http://schemas.microsoft.com/office/powerpoint/2010/main" val="10719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C50E67-3445-48F4-BA82-6CE7D2DDD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DEC50E67-3445-48F4-BA82-6CE7D2DDD2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D1377B-31F3-4ADB-A6FE-7FDCA074C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46D1377B-31F3-4ADB-A6FE-7FDCA074C4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879E02-848D-4C9B-8462-B1CF1D662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79879E02-848D-4C9B-8462-B1CF1D662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549733-67FE-4A6E-BDE2-B2A436FF2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AA549733-67FE-4A6E-BDE2-B2A436FF26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6010E6C-1E5D-4C20-9DAE-30D958D40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26010E6C-1E5D-4C20-9DAE-30D958D40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59B94E-391E-40A3-8358-D10C06459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9D59B94E-391E-40A3-8358-D10C064590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728791-58FA-492A-BAB3-91EA7C8EE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75728791-58FA-492A-BAB3-91EA7C8EE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EE5668-56C9-443E-8C62-A4EE2205D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6FEE5668-56C9-443E-8C62-A4EE2205DC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olo50.files.wordpress.com/2013/07/leer-en-voz-alta.jpg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030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Lectura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voz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alta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04997" y="2038721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El </a:t>
            </a:r>
            <a:r>
              <a:rPr lang="en-US" sz="2400" dirty="0" err="1"/>
              <a:t>profesor</a:t>
            </a:r>
            <a:r>
              <a:rPr lang="en-US" sz="2400" dirty="0"/>
              <a:t> lee a los </a:t>
            </a:r>
            <a:r>
              <a:rPr lang="en-US" sz="2400" dirty="0" err="1"/>
              <a:t>niños</a:t>
            </a:r>
            <a:r>
              <a:rPr lang="en-US" sz="2400" dirty="0"/>
              <a:t> un </a:t>
            </a:r>
            <a:r>
              <a:rPr lang="en-US" sz="2400" dirty="0" err="1"/>
              <a:t>texto</a:t>
            </a:r>
            <a:r>
              <a:rPr lang="en-US" sz="2400" dirty="0"/>
              <a:t> </a:t>
            </a:r>
            <a:r>
              <a:rPr lang="en-US" sz="2400" dirty="0" err="1"/>
              <a:t>previamente</a:t>
            </a:r>
            <a:r>
              <a:rPr lang="en-US" sz="2400" dirty="0"/>
              <a:t> </a:t>
            </a:r>
            <a:r>
              <a:rPr lang="en-US" sz="2400" dirty="0" err="1"/>
              <a:t>seleccionado</a:t>
            </a:r>
            <a:r>
              <a:rPr lang="en-US" sz="2400" dirty="0"/>
              <a:t>, para </a:t>
            </a:r>
            <a:r>
              <a:rPr lang="en-US" sz="2400" dirty="0" err="1"/>
              <a:t>compartir</a:t>
            </a:r>
            <a:r>
              <a:rPr lang="en-US" sz="2400" dirty="0"/>
              <a:t> con </a:t>
            </a:r>
            <a:r>
              <a:rPr lang="en-US" sz="2400" dirty="0" err="1"/>
              <a:t>ellos</a:t>
            </a:r>
            <a:r>
              <a:rPr lang="en-US" sz="2400" dirty="0"/>
              <a:t> el placer de leer; y </a:t>
            </a:r>
            <a:r>
              <a:rPr lang="en-US" sz="2400" dirty="0" err="1"/>
              <a:t>actuar</a:t>
            </a:r>
            <a:r>
              <a:rPr lang="en-US" sz="2400" dirty="0"/>
              <a:t>, </a:t>
            </a:r>
            <a:r>
              <a:rPr lang="en-US" sz="2400" dirty="0" err="1"/>
              <a:t>además</a:t>
            </a:r>
            <a:r>
              <a:rPr lang="en-US" sz="2400" dirty="0"/>
              <a:t>, </a:t>
            </a:r>
            <a:r>
              <a:rPr lang="en-US" sz="2400" dirty="0" err="1"/>
              <a:t>como</a:t>
            </a:r>
            <a:r>
              <a:rPr lang="en-US" sz="2400" dirty="0"/>
              <a:t> un </a:t>
            </a:r>
            <a:r>
              <a:rPr lang="en-US" sz="2400" dirty="0" err="1"/>
              <a:t>modelo</a:t>
            </a:r>
            <a:r>
              <a:rPr lang="en-US" sz="2400" dirty="0"/>
              <a:t> que </a:t>
            </a:r>
            <a:r>
              <a:rPr lang="en-US" sz="2400" dirty="0" err="1"/>
              <a:t>aprecia</a:t>
            </a:r>
            <a:r>
              <a:rPr lang="en-US" sz="2400" dirty="0"/>
              <a:t> la </a:t>
            </a:r>
            <a:r>
              <a:rPr lang="en-US" sz="2400" dirty="0" err="1"/>
              <a:t>lectura</a:t>
            </a:r>
            <a:r>
              <a:rPr lang="en-US" sz="2400" dirty="0"/>
              <a:t> y la </a:t>
            </a:r>
            <a:r>
              <a:rPr lang="en-US" sz="2400" dirty="0" err="1"/>
              <a:t>disfruta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01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709658" y="305586"/>
            <a:ext cx="5712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Lectura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compartida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76647" y="1728457"/>
            <a:ext cx="5388129" cy="388857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 </a:t>
            </a:r>
            <a:r>
              <a:rPr lang="en-US" sz="2400" dirty="0" err="1"/>
              <a:t>lectura</a:t>
            </a:r>
            <a:r>
              <a:rPr lang="en-US" sz="2400" dirty="0"/>
              <a:t> </a:t>
            </a:r>
            <a:r>
              <a:rPr lang="en-US" sz="2400" dirty="0" err="1"/>
              <a:t>compartida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estrategia</a:t>
            </a:r>
            <a:r>
              <a:rPr lang="en-US" sz="2400" dirty="0"/>
              <a:t> a </a:t>
            </a:r>
            <a:r>
              <a:rPr lang="en-US" sz="2400" dirty="0" err="1"/>
              <a:t>través</a:t>
            </a:r>
            <a:r>
              <a:rPr lang="en-US" sz="2400" dirty="0"/>
              <a:t> de la </a:t>
            </a:r>
            <a:r>
              <a:rPr lang="en-US" sz="2400" dirty="0" err="1"/>
              <a:t>cual</a:t>
            </a:r>
            <a:r>
              <a:rPr lang="en-US" sz="2400" dirty="0"/>
              <a:t>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/>
              <a:t>profesores</a:t>
            </a:r>
            <a:r>
              <a:rPr lang="en-US" sz="2400" dirty="0"/>
              <a:t> </a:t>
            </a:r>
            <a:r>
              <a:rPr lang="en-US" sz="2400" dirty="0" err="1"/>
              <a:t>demuestran</a:t>
            </a:r>
            <a:r>
              <a:rPr lang="en-US" sz="2400" dirty="0"/>
              <a:t> el </a:t>
            </a:r>
            <a:r>
              <a:rPr lang="en-US" sz="2400" dirty="0" err="1"/>
              <a:t>proceso</a:t>
            </a:r>
            <a:r>
              <a:rPr lang="en-US" sz="2400" dirty="0"/>
              <a:t> y las estrategias de la </a:t>
            </a:r>
            <a:r>
              <a:rPr lang="en-US" sz="2400" dirty="0" err="1"/>
              <a:t>lectura</a:t>
            </a:r>
            <a:r>
              <a:rPr lang="en-US" sz="2400" dirty="0"/>
              <a:t> que </a:t>
            </a:r>
            <a:r>
              <a:rPr lang="en-US" sz="2400" dirty="0" err="1"/>
              <a:t>usan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buenos</a:t>
            </a:r>
            <a:r>
              <a:rPr lang="en-US" sz="2400" dirty="0"/>
              <a:t> </a:t>
            </a:r>
            <a:r>
              <a:rPr lang="en-US" sz="2400" dirty="0" err="1"/>
              <a:t>lectores</a:t>
            </a:r>
            <a:r>
              <a:rPr lang="en-US" sz="2400" dirty="0"/>
              <a:t>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Los </a:t>
            </a:r>
            <a:r>
              <a:rPr lang="en-US" sz="2400" dirty="0" err="1"/>
              <a:t>alumnos</a:t>
            </a:r>
            <a:r>
              <a:rPr lang="en-US" sz="2400" dirty="0"/>
              <a:t> y </a:t>
            </a:r>
            <a:r>
              <a:rPr lang="en-US" sz="2400" dirty="0" err="1"/>
              <a:t>profesores</a:t>
            </a:r>
            <a:r>
              <a:rPr lang="en-US" sz="2400" dirty="0"/>
              <a:t> </a:t>
            </a:r>
            <a:r>
              <a:rPr lang="en-US" sz="2400" dirty="0" err="1"/>
              <a:t>comparten</a:t>
            </a:r>
            <a:r>
              <a:rPr lang="en-US" sz="2400" dirty="0"/>
              <a:t> la </a:t>
            </a:r>
            <a:r>
              <a:rPr lang="en-US" sz="2400" dirty="0" err="1"/>
              <a:t>tarea</a:t>
            </a:r>
            <a:r>
              <a:rPr lang="en-US" sz="2400" dirty="0"/>
              <a:t> de leer, </a:t>
            </a:r>
            <a:r>
              <a:rPr lang="en-US" sz="2400" dirty="0" err="1"/>
              <a:t>apoyados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un </a:t>
            </a:r>
            <a:r>
              <a:rPr lang="en-US" sz="2400" dirty="0" err="1"/>
              <a:t>entorno</a:t>
            </a:r>
            <a:r>
              <a:rPr lang="en-US" sz="2400" dirty="0"/>
              <a:t> </a:t>
            </a:r>
            <a:r>
              <a:rPr lang="en-US" sz="2400" dirty="0" err="1"/>
              <a:t>seguro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que </a:t>
            </a:r>
            <a:r>
              <a:rPr lang="en-US" sz="2400" dirty="0" err="1"/>
              <a:t>toda</a:t>
            </a:r>
            <a:r>
              <a:rPr lang="en-US" sz="2400" dirty="0"/>
              <a:t> la </a:t>
            </a:r>
            <a:r>
              <a:rPr lang="en-US" sz="2400" dirty="0" err="1"/>
              <a:t>clase</a:t>
            </a:r>
            <a:r>
              <a:rPr lang="en-US" sz="2400" dirty="0"/>
              <a:t> lee un </a:t>
            </a:r>
            <a:r>
              <a:rPr lang="en-US" sz="2400" dirty="0" err="1"/>
              <a:t>texto</a:t>
            </a:r>
            <a:r>
              <a:rPr lang="en-US" sz="2400" dirty="0"/>
              <a:t> (con </a:t>
            </a:r>
            <a:r>
              <a:rPr lang="en-US" sz="2400" dirty="0" err="1"/>
              <a:t>ayuda</a:t>
            </a:r>
            <a:r>
              <a:rPr lang="en-US" sz="2400" dirty="0"/>
              <a:t> del </a:t>
            </a:r>
            <a:r>
              <a:rPr lang="en-US" sz="2400" dirty="0" err="1"/>
              <a:t>profesor</a:t>
            </a:r>
            <a:r>
              <a:rPr lang="en-US" sz="2400" dirty="0"/>
              <a:t>) que de </a:t>
            </a:r>
            <a:r>
              <a:rPr lang="en-US" sz="2400" dirty="0" err="1"/>
              <a:t>otra</a:t>
            </a:r>
            <a:r>
              <a:rPr lang="en-US" sz="2400" dirty="0"/>
              <a:t> </a:t>
            </a:r>
            <a:r>
              <a:rPr lang="en-US" sz="2400" dirty="0" err="1"/>
              <a:t>manera</a:t>
            </a:r>
            <a:r>
              <a:rPr lang="en-US" sz="2400" dirty="0"/>
              <a:t> </a:t>
            </a:r>
            <a:r>
              <a:rPr lang="en-US" sz="2400" dirty="0" err="1"/>
              <a:t>podría</a:t>
            </a:r>
            <a:r>
              <a:rPr lang="en-US" sz="2400" dirty="0"/>
              <a:t>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demasiado</a:t>
            </a:r>
            <a:r>
              <a:rPr lang="en-US" sz="2400" dirty="0"/>
              <a:t> </a:t>
            </a:r>
            <a:r>
              <a:rPr lang="en-US" sz="2400" dirty="0" err="1" smtClean="0"/>
              <a:t>difícil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5372" name="Picture 12" descr="http://www.caritasgraciosas.org.pe/upload/iblock/e42/foto_desarrollo_actividad_lectu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r="13828" b="-1"/>
          <a:stretch/>
        </p:blipFill>
        <p:spPr bwMode="auto">
          <a:xfrm>
            <a:off x="5792847" y="2447377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elfutrono.cl/~elfutron/images/AGOSTO_2012/DSC_00351%20Resolucion%20de%20Escritori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4" r="27437" b="2"/>
          <a:stretch/>
        </p:blipFill>
        <p:spPr bwMode="auto"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s://encrypted-tbn2.gstatic.com/images?q=tbn:ANd9GcS5rlUDQWn-c78taRWPcbiqnyN7Ic1cAQzdKRR3krPqX0Vnc1p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r="9595" b="-3"/>
          <a:stretch/>
        </p:blipFill>
        <p:spPr bwMode="auto"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5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2364377" y="92136"/>
            <a:ext cx="627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Para empezar</a:t>
            </a:r>
            <a:endParaRPr lang="es-MX" sz="2800" dirty="0"/>
          </a:p>
        </p:txBody>
      </p:sp>
      <p:pic>
        <p:nvPicPr>
          <p:cNvPr id="16" name="Picture 4" descr="El ratón y el león | Dibujos de leones, Ilustraciones, Dibujos  significativ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6" y="1399443"/>
            <a:ext cx="5693257" cy="41287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4093013" y="629980"/>
            <a:ext cx="325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Observemos la siguiente imagen</a:t>
            </a:r>
            <a:endParaRPr lang="es-MX" dirty="0"/>
          </a:p>
        </p:txBody>
      </p:sp>
      <p:sp>
        <p:nvSpPr>
          <p:cNvPr id="18" name="CuadroTexto 17"/>
          <p:cNvSpPr txBox="1"/>
          <p:nvPr/>
        </p:nvSpPr>
        <p:spPr>
          <a:xfrm>
            <a:off x="6692550" y="1429889"/>
            <a:ext cx="495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¿Podemos ser capaces de reconocer elementos de la imagen y describirlos en relación con nuestros conocimientos previos</a:t>
            </a:r>
            <a:r>
              <a:rPr lang="es-MX" sz="2400" dirty="0"/>
              <a:t>?</a:t>
            </a:r>
            <a:r>
              <a:rPr lang="es-MX" sz="2400" dirty="0" smtClean="0"/>
              <a:t> </a:t>
            </a:r>
            <a:endParaRPr lang="es-MX" sz="24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770927" y="3327877"/>
            <a:ext cx="4874623" cy="1200329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2400" dirty="0" smtClean="0"/>
              <a:t>¿Podemos ser capaces de describir características psicológicas de los personajes a partir de sus actitudes?</a:t>
            </a:r>
            <a:endParaRPr lang="es-MX" sz="24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3317966" y="1399443"/>
            <a:ext cx="1645920" cy="1487448"/>
          </a:xfrm>
          <a:prstGeom prst="round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redondeado 7"/>
          <p:cNvSpPr/>
          <p:nvPr/>
        </p:nvSpPr>
        <p:spPr>
          <a:xfrm>
            <a:off x="4140926" y="3253663"/>
            <a:ext cx="1920240" cy="1854432"/>
          </a:xfrm>
          <a:prstGeom prst="round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redondeado 9"/>
          <p:cNvSpPr/>
          <p:nvPr/>
        </p:nvSpPr>
        <p:spPr>
          <a:xfrm>
            <a:off x="620487" y="1399443"/>
            <a:ext cx="1286691" cy="1487448"/>
          </a:xfrm>
          <a:prstGeom prst="round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redondeado 10"/>
          <p:cNvSpPr/>
          <p:nvPr/>
        </p:nvSpPr>
        <p:spPr>
          <a:xfrm>
            <a:off x="3384354" y="2999549"/>
            <a:ext cx="814251" cy="928493"/>
          </a:xfrm>
          <a:prstGeom prst="round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redondeado 11"/>
          <p:cNvSpPr/>
          <p:nvPr/>
        </p:nvSpPr>
        <p:spPr>
          <a:xfrm>
            <a:off x="376633" y="1281498"/>
            <a:ext cx="5984978" cy="424665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6692550" y="4804153"/>
            <a:ext cx="4874623" cy="830997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just"/>
            <a:r>
              <a:rPr lang="es-MX" sz="2400" dirty="0" smtClean="0"/>
              <a:t>¿Podemos convertir esta imagen en un texto?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359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.telegraph.co.uk/multimedia/archive/02730/Father_reading_to__2730687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3" r="-2" b="-2"/>
          <a:stretch/>
        </p:blipFill>
        <p:spPr bwMode="auto">
          <a:xfrm>
            <a:off x="8529321" y="10"/>
            <a:ext cx="3662680" cy="3401558"/>
          </a:xfrm>
          <a:custGeom>
            <a:avLst/>
            <a:gdLst>
              <a:gd name="connsiteX0" fmla="*/ 0 w 3662680"/>
              <a:gd name="connsiteY0" fmla="*/ 0 h 3401568"/>
              <a:gd name="connsiteX1" fmla="*/ 3662680 w 3662680"/>
              <a:gd name="connsiteY1" fmla="*/ 0 h 3401568"/>
              <a:gd name="connsiteX2" fmla="*/ 3662680 w 3662680"/>
              <a:gd name="connsiteY2" fmla="*/ 3401568 h 3401568"/>
              <a:gd name="connsiteX3" fmla="*/ 774527 w 3662680"/>
              <a:gd name="connsiteY3" fmla="*/ 3401568 h 3401568"/>
              <a:gd name="connsiteX4" fmla="*/ 769892 w 3662680"/>
              <a:gd name="connsiteY4" fmla="*/ 3133175 h 3401568"/>
              <a:gd name="connsiteX5" fmla="*/ 104445 w 3662680"/>
              <a:gd name="connsiteY5" fmla="*/ 21503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static.qatarliving.com/post/2015/10/06/parents_child_read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3" b="1"/>
          <a:stretch/>
        </p:blipFill>
        <p:spPr bwMode="auto">
          <a:xfrm>
            <a:off x="5115314" y="10"/>
            <a:ext cx="4118110" cy="3401558"/>
          </a:xfrm>
          <a:custGeom>
            <a:avLst/>
            <a:gdLst>
              <a:gd name="connsiteX0" fmla="*/ 0 w 4118110"/>
              <a:gd name="connsiteY0" fmla="*/ 0 h 3401568"/>
              <a:gd name="connsiteX1" fmla="*/ 3343575 w 4118110"/>
              <a:gd name="connsiteY1" fmla="*/ 0 h 3401568"/>
              <a:gd name="connsiteX2" fmla="*/ 3448028 w 4118110"/>
              <a:gd name="connsiteY2" fmla="*/ 215050 h 3401568"/>
              <a:gd name="connsiteX3" fmla="*/ 4113475 w 4118110"/>
              <a:gd name="connsiteY3" fmla="*/ 3133192 h 3401568"/>
              <a:gd name="connsiteX4" fmla="*/ 4118110 w 4118110"/>
              <a:gd name="connsiteY4" fmla="*/ 3401568 h 3401568"/>
              <a:gd name="connsiteX5" fmla="*/ 801224 w 4118110"/>
              <a:gd name="connsiteY5" fmla="*/ 3401568 h 3401568"/>
              <a:gd name="connsiteX6" fmla="*/ 797493 w 4118110"/>
              <a:gd name="connsiteY6" fmla="*/ 3185579 h 3401568"/>
              <a:gd name="connsiteX7" fmla="*/ 22579 w 4118110"/>
              <a:gd name="connsiteY7" fmla="*/ 4206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blog.theliteracysite.com/wp-content/uploads/2015/03/5-benefits-reading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3" r="-1" b="5213"/>
          <a:stretch/>
        </p:blipFill>
        <p:spPr bwMode="auto">
          <a:xfrm>
            <a:off x="5168353" y="3456432"/>
            <a:ext cx="7023646" cy="3401568"/>
          </a:xfrm>
          <a:custGeom>
            <a:avLst/>
            <a:gdLst>
              <a:gd name="connsiteX0" fmla="*/ 749132 w 7023646"/>
              <a:gd name="connsiteY0" fmla="*/ 0 h 3401568"/>
              <a:gd name="connsiteX1" fmla="*/ 7023646 w 7023646"/>
              <a:gd name="connsiteY1" fmla="*/ 0 h 3401568"/>
              <a:gd name="connsiteX2" fmla="*/ 7023646 w 7023646"/>
              <a:gd name="connsiteY2" fmla="*/ 3401568 h 3401568"/>
              <a:gd name="connsiteX3" fmla="*/ 0 w 7023646"/>
              <a:gd name="connsiteY3" fmla="*/ 3401568 h 3401568"/>
              <a:gd name="connsiteX4" fmla="*/ 79008 w 7023646"/>
              <a:gd name="connsiteY4" fmla="*/ 3238906 h 3401568"/>
              <a:gd name="connsiteX5" fmla="*/ 749563 w 7023646"/>
              <a:gd name="connsiteY5" fmla="*/ 2495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48056" y="685800"/>
            <a:ext cx="49223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Lectura guiada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48056" y="2514600"/>
            <a:ext cx="4922338" cy="193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 smtClean="0"/>
              <a:t>Estrategia</a:t>
            </a:r>
            <a:r>
              <a:rPr lang="en-US" sz="2400" dirty="0" smtClean="0"/>
              <a:t>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cual</a:t>
            </a:r>
            <a:r>
              <a:rPr lang="en-US" sz="2400" dirty="0"/>
              <a:t> el </a:t>
            </a:r>
            <a:r>
              <a:rPr lang="en-US" sz="2400" dirty="0" err="1"/>
              <a:t>profesor</a:t>
            </a:r>
            <a:r>
              <a:rPr lang="en-US" sz="2400" dirty="0"/>
              <a:t> </a:t>
            </a:r>
            <a:r>
              <a:rPr lang="en-US" sz="2400" dirty="0" err="1"/>
              <a:t>apoya</a:t>
            </a:r>
            <a:r>
              <a:rPr lang="en-US" sz="2400" dirty="0"/>
              <a:t> a </a:t>
            </a:r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/>
              <a:t>niño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desarrollo</a:t>
            </a:r>
            <a:r>
              <a:rPr lang="en-US" sz="2400" dirty="0"/>
              <a:t> de </a:t>
            </a:r>
            <a:r>
              <a:rPr lang="en-US" sz="2400" dirty="0" err="1"/>
              <a:t>habilidades</a:t>
            </a:r>
            <a:r>
              <a:rPr lang="en-US" sz="2400" dirty="0"/>
              <a:t> </a:t>
            </a:r>
            <a:r>
              <a:rPr lang="en-US" sz="2400" dirty="0" err="1"/>
              <a:t>efectivas</a:t>
            </a:r>
            <a:r>
              <a:rPr lang="en-US" sz="2400" dirty="0"/>
              <a:t> para </a:t>
            </a:r>
            <a:r>
              <a:rPr lang="en-US" sz="2400" dirty="0" err="1"/>
              <a:t>interrogar</a:t>
            </a:r>
            <a:r>
              <a:rPr lang="en-US" sz="2400" dirty="0"/>
              <a:t> </a:t>
            </a:r>
            <a:r>
              <a:rPr lang="en-US" sz="2400" dirty="0" err="1"/>
              <a:t>nuevos</a:t>
            </a:r>
            <a:r>
              <a:rPr lang="en-US" sz="2400" dirty="0"/>
              <a:t> </a:t>
            </a:r>
            <a:r>
              <a:rPr lang="en-US" sz="2400" dirty="0" err="1"/>
              <a:t>textos</a:t>
            </a:r>
            <a:r>
              <a:rPr lang="en-US" sz="2400" dirty="0"/>
              <a:t> con un </a:t>
            </a:r>
            <a:r>
              <a:rPr lang="en-US" sz="2400" dirty="0" err="1"/>
              <a:t>grado</a:t>
            </a:r>
            <a:r>
              <a:rPr lang="en-US" sz="2400" dirty="0"/>
              <a:t> de </a:t>
            </a:r>
            <a:r>
              <a:rPr lang="en-US" sz="2400" dirty="0" err="1"/>
              <a:t>dificultad</a:t>
            </a:r>
            <a:r>
              <a:rPr lang="en-US" sz="2400" dirty="0"/>
              <a:t> </a:t>
            </a:r>
            <a:r>
              <a:rPr lang="en-US" sz="2400" dirty="0" err="1"/>
              <a:t>creciente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42938" y="653169"/>
            <a:ext cx="3416135" cy="14570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7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Lectura</a:t>
            </a:r>
            <a:r>
              <a:rPr lang="en-US" sz="37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independiente</a:t>
            </a:r>
            <a:endParaRPr lang="en-US" sz="37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44137" y="2583700"/>
            <a:ext cx="3614936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Se les </a:t>
            </a:r>
            <a:r>
              <a:rPr lang="en-US" sz="2400" dirty="0" err="1"/>
              <a:t>proporciona</a:t>
            </a:r>
            <a:r>
              <a:rPr lang="en-US" sz="2400" dirty="0"/>
              <a:t> a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alumnos</a:t>
            </a:r>
            <a:r>
              <a:rPr lang="en-US" sz="2400" dirty="0"/>
              <a:t> la </a:t>
            </a:r>
            <a:r>
              <a:rPr lang="en-US" sz="2400" dirty="0" err="1"/>
              <a:t>oportunidad</a:t>
            </a:r>
            <a:r>
              <a:rPr lang="en-US" sz="2400" dirty="0"/>
              <a:t> para </a:t>
            </a:r>
            <a:r>
              <a:rPr lang="en-US" sz="2400" dirty="0" err="1"/>
              <a:t>practicar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lectura</a:t>
            </a:r>
            <a:r>
              <a:rPr lang="en-US" sz="2400" dirty="0"/>
              <a:t> de </a:t>
            </a:r>
            <a:r>
              <a:rPr lang="en-US" sz="2400" dirty="0" err="1"/>
              <a:t>manera</a:t>
            </a:r>
            <a:r>
              <a:rPr lang="en-US" sz="2400" dirty="0"/>
              <a:t> </a:t>
            </a:r>
            <a:r>
              <a:rPr lang="en-US" sz="2400" dirty="0" err="1"/>
              <a:t>autónoma</a:t>
            </a:r>
            <a:r>
              <a:rPr lang="en-US" sz="2400" dirty="0"/>
              <a:t> y </a:t>
            </a:r>
            <a:r>
              <a:rPr lang="en-US" sz="2400" dirty="0" err="1"/>
              <a:t>elegir</a:t>
            </a:r>
            <a:r>
              <a:rPr lang="en-US" sz="2400" dirty="0"/>
              <a:t> </a:t>
            </a:r>
            <a:r>
              <a:rPr lang="en-US" sz="2400" dirty="0" err="1"/>
              <a:t>textos</a:t>
            </a:r>
            <a:r>
              <a:rPr lang="en-US" sz="2400" dirty="0"/>
              <a:t> </a:t>
            </a:r>
            <a:r>
              <a:rPr lang="en-US" sz="2400" dirty="0" err="1"/>
              <a:t>conocidos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él</a:t>
            </a:r>
            <a:r>
              <a:rPr lang="en-US" sz="2400" dirty="0"/>
              <a:t>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7339" r="8482" b="-2"/>
          <a:stretch/>
        </p:blipFill>
        <p:spPr>
          <a:xfrm>
            <a:off x="4636963" y="1"/>
            <a:ext cx="3731799" cy="3383280"/>
          </a:xfrm>
          <a:prstGeom prst="rect">
            <a:avLst/>
          </a:prstGeom>
        </p:spPr>
      </p:pic>
      <p:pic>
        <p:nvPicPr>
          <p:cNvPr id="17410" name="Picture 2" descr="http://static.tumblr.com/2845541a3b173376d29e9fc0a2a9da2a/qnzgtd5/aIxnl8v11/tumblr_static_9dlz4739iww08c0wccosc4o4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031"/>
          <a:stretch/>
        </p:blipFill>
        <p:spPr bwMode="auto">
          <a:xfrm>
            <a:off x="8460201" y="10"/>
            <a:ext cx="3731799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static1.squarespace.com/static/54de8a72e4b045091b11a416/54e68715e4b0165bdce9f19a/54e68715e4b0165bdce9f19d/1424394006048/AFL_home.jpg?format=2500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r="-2" b="23390"/>
          <a:stretch/>
        </p:blipFill>
        <p:spPr bwMode="auto">
          <a:xfrm>
            <a:off x="4639055" y="3474720"/>
            <a:ext cx="755294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4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404947" y="527674"/>
            <a:ext cx="2612572" cy="12801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LECTURA EN PAREJAS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895840" y="1869197"/>
            <a:ext cx="2612572" cy="12801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LECTURA COMO ECO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1506583" y="3291336"/>
            <a:ext cx="2612572" cy="12801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LECTURA CORAL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2206481" y="4712286"/>
            <a:ext cx="2612572" cy="12801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LECTURA COMO ANTÍFONA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622764" y="760052"/>
            <a:ext cx="7232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000" dirty="0">
                <a:latin typeface="+mj-lt"/>
              </a:rPr>
              <a:t>El estudiante que lee con </a:t>
            </a:r>
            <a:r>
              <a:rPr lang="es-CL" sz="2000" dirty="0" smtClean="0">
                <a:latin typeface="+mj-lt"/>
              </a:rPr>
              <a:t>más </a:t>
            </a:r>
            <a:r>
              <a:rPr lang="es-CL" sz="2000" dirty="0">
                <a:latin typeface="+mj-lt"/>
              </a:rPr>
              <a:t>fluidez es quien empieza, </a:t>
            </a:r>
            <a:r>
              <a:rPr lang="es-CL" sz="2000" dirty="0" smtClean="0">
                <a:latin typeface="+mj-lt"/>
              </a:rPr>
              <a:t>así́ permitirá </a:t>
            </a:r>
            <a:r>
              <a:rPr lang="es-CL" sz="2000" dirty="0">
                <a:latin typeface="+mj-lt"/>
              </a:rPr>
              <a:t>que su </a:t>
            </a:r>
            <a:r>
              <a:rPr lang="es-CL" sz="2000" dirty="0" smtClean="0">
                <a:latin typeface="+mj-lt"/>
              </a:rPr>
              <a:t>compañero </a:t>
            </a:r>
            <a:r>
              <a:rPr lang="es-CL" sz="2000" dirty="0">
                <a:latin typeface="+mj-lt"/>
              </a:rPr>
              <a:t>lo escuche decodificar palabras poco familiares.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914502" y="2133694"/>
            <a:ext cx="78028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>
                <a:latin typeface="+mj-lt"/>
              </a:rPr>
              <a:t>El docente lee un </a:t>
            </a:r>
            <a:r>
              <a:rPr lang="es-CL" sz="2000" dirty="0" err="1">
                <a:latin typeface="+mj-lt"/>
              </a:rPr>
              <a:t>párrafo</a:t>
            </a:r>
            <a:r>
              <a:rPr lang="es-CL" sz="2000" dirty="0">
                <a:latin typeface="+mj-lt"/>
              </a:rPr>
              <a:t> del texto. </a:t>
            </a:r>
            <a:r>
              <a:rPr lang="es-CL" sz="2000" dirty="0" smtClean="0">
                <a:latin typeface="+mj-lt"/>
              </a:rPr>
              <a:t>Seguidamente</a:t>
            </a:r>
            <a:r>
              <a:rPr lang="es-CL" sz="2000" dirty="0">
                <a:latin typeface="+mj-lt"/>
              </a:rPr>
              <a:t>, el estudiante lee el mismo </a:t>
            </a:r>
            <a:r>
              <a:rPr lang="es-CL" sz="2000" dirty="0" err="1">
                <a:latin typeface="+mj-lt"/>
              </a:rPr>
              <a:t>párrafo</a:t>
            </a:r>
            <a:r>
              <a:rPr lang="es-CL" sz="2000" dirty="0">
                <a:latin typeface="+mj-lt"/>
              </a:rPr>
              <a:t> que el docente </a:t>
            </a:r>
            <a:r>
              <a:rPr lang="es-CL" sz="2000" dirty="0" smtClean="0">
                <a:latin typeface="+mj-lt"/>
              </a:rPr>
              <a:t>leyó. </a:t>
            </a:r>
            <a:r>
              <a:rPr lang="es-CL" sz="2000" dirty="0" err="1" smtClean="0">
                <a:latin typeface="+mj-lt"/>
              </a:rPr>
              <a:t>También</a:t>
            </a:r>
            <a:r>
              <a:rPr lang="es-CL" sz="2000" dirty="0" smtClean="0">
                <a:latin typeface="+mj-lt"/>
              </a:rPr>
              <a:t> </a:t>
            </a:r>
            <a:r>
              <a:rPr lang="es-CL" sz="2000" dirty="0">
                <a:latin typeface="+mj-lt"/>
              </a:rPr>
              <a:t>pueden leerlo dos </a:t>
            </a:r>
            <a:r>
              <a:rPr lang="es-CL" sz="2000" dirty="0" smtClean="0">
                <a:latin typeface="+mj-lt"/>
              </a:rPr>
              <a:t>estudiantes.</a:t>
            </a:r>
            <a:endParaRPr lang="es-CL" sz="2000" dirty="0">
              <a:latin typeface="+mj-lt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819053" y="3599816"/>
            <a:ext cx="5866364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100" dirty="0">
                <a:latin typeface="+mj-lt"/>
              </a:rPr>
              <a:t>El </a:t>
            </a:r>
            <a:r>
              <a:rPr lang="en-US" sz="2100" dirty="0" err="1">
                <a:latin typeface="+mj-lt"/>
              </a:rPr>
              <a:t>docente</a:t>
            </a:r>
            <a:r>
              <a:rPr lang="en-US" sz="2100" dirty="0">
                <a:latin typeface="+mj-lt"/>
              </a:rPr>
              <a:t> y </a:t>
            </a:r>
            <a:r>
              <a:rPr lang="en-US" sz="2100" dirty="0" err="1">
                <a:latin typeface="+mj-lt"/>
              </a:rPr>
              <a:t>los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estudiantes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leen</a:t>
            </a:r>
            <a:r>
              <a:rPr lang="en-US" sz="2100" dirty="0">
                <a:latin typeface="+mj-lt"/>
              </a:rPr>
              <a:t> al </a:t>
            </a:r>
            <a:r>
              <a:rPr lang="en-US" sz="2100" dirty="0" err="1">
                <a:latin typeface="+mj-lt"/>
              </a:rPr>
              <a:t>mismo</a:t>
            </a:r>
            <a:r>
              <a:rPr lang="en-US" sz="2100" dirty="0">
                <a:latin typeface="+mj-lt"/>
              </a:rPr>
              <a:t> </a:t>
            </a:r>
            <a:r>
              <a:rPr lang="en-US" sz="2100" dirty="0" err="1">
                <a:latin typeface="+mj-lt"/>
              </a:rPr>
              <a:t>tiempo</a:t>
            </a:r>
            <a:r>
              <a:rPr lang="en-US" sz="2100" dirty="0">
                <a:latin typeface="+mj-lt"/>
              </a:rPr>
              <a:t>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476655" y="4713476"/>
            <a:ext cx="64301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just"/>
            <a:r>
              <a:rPr lang="en-US" sz="2000" dirty="0" err="1">
                <a:latin typeface="+mj-lt"/>
              </a:rPr>
              <a:t>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una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adaptación</a:t>
            </a:r>
            <a:r>
              <a:rPr lang="en-US" sz="2000" dirty="0">
                <a:latin typeface="+mj-lt"/>
              </a:rPr>
              <a:t> de la </a:t>
            </a:r>
            <a:r>
              <a:rPr lang="en-US" sz="2000" dirty="0" err="1">
                <a:latin typeface="+mj-lt"/>
              </a:rPr>
              <a:t>lectura</a:t>
            </a:r>
            <a:r>
              <a:rPr lang="en-US" sz="2000" dirty="0">
                <a:latin typeface="+mj-lt"/>
              </a:rPr>
              <a:t> coral. El </a:t>
            </a:r>
            <a:r>
              <a:rPr lang="en-US" sz="2000" dirty="0" err="1">
                <a:latin typeface="+mj-lt"/>
              </a:rPr>
              <a:t>grupo</a:t>
            </a:r>
            <a:r>
              <a:rPr lang="en-US" sz="2000" dirty="0">
                <a:latin typeface="+mj-lt"/>
              </a:rPr>
              <a:t> de </a:t>
            </a:r>
            <a:r>
              <a:rPr lang="en-US" sz="2000" dirty="0" err="1">
                <a:latin typeface="+mj-lt"/>
              </a:rPr>
              <a:t>estudiantes</a:t>
            </a:r>
            <a:r>
              <a:rPr lang="en-US" sz="2000" dirty="0">
                <a:latin typeface="+mj-lt"/>
              </a:rPr>
              <a:t> se divide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dos. </a:t>
            </a:r>
            <a:r>
              <a:rPr lang="en-US" sz="2000" dirty="0" smtClean="0">
                <a:latin typeface="+mj-lt"/>
              </a:rPr>
              <a:t>Un </a:t>
            </a:r>
            <a:r>
              <a:rPr lang="en-US" sz="2000" dirty="0" err="1">
                <a:latin typeface="+mj-lt"/>
              </a:rPr>
              <a:t>grupo</a:t>
            </a:r>
            <a:r>
              <a:rPr lang="en-US" sz="2000" dirty="0">
                <a:latin typeface="+mj-lt"/>
              </a:rPr>
              <a:t> lee el </a:t>
            </a:r>
            <a:r>
              <a:rPr lang="en-US" sz="2000" dirty="0" err="1">
                <a:latin typeface="+mj-lt"/>
              </a:rPr>
              <a:t>texto</a:t>
            </a:r>
            <a:r>
              <a:rPr lang="en-US" sz="2000" dirty="0">
                <a:latin typeface="+mj-lt"/>
              </a:rPr>
              <a:t>. </a:t>
            </a:r>
            <a:r>
              <a:rPr lang="en-US" sz="2000" dirty="0" err="1">
                <a:latin typeface="+mj-lt"/>
              </a:rPr>
              <a:t>Luego</a:t>
            </a:r>
            <a:r>
              <a:rPr lang="en-US" sz="2000" dirty="0">
                <a:latin typeface="+mj-lt"/>
              </a:rPr>
              <a:t> el </a:t>
            </a:r>
            <a:r>
              <a:rPr lang="en-US" sz="2000" dirty="0" err="1">
                <a:latin typeface="+mj-lt"/>
              </a:rPr>
              <a:t>otro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grupo</a:t>
            </a:r>
            <a:r>
              <a:rPr lang="en-US" sz="2000" dirty="0">
                <a:latin typeface="+mj-lt"/>
              </a:rPr>
              <a:t> “</a:t>
            </a:r>
            <a:r>
              <a:rPr lang="en-US" sz="2000" dirty="0" err="1">
                <a:latin typeface="+mj-lt"/>
              </a:rPr>
              <a:t>responde</a:t>
            </a:r>
            <a:r>
              <a:rPr lang="en-US" sz="2000" dirty="0">
                <a:latin typeface="+mj-lt"/>
              </a:rPr>
              <a:t>” </a:t>
            </a:r>
            <a:r>
              <a:rPr lang="en-US" sz="2000" dirty="0" err="1">
                <a:latin typeface="+mj-lt"/>
              </a:rPr>
              <a:t>leyendo</a:t>
            </a:r>
            <a:r>
              <a:rPr lang="en-US" sz="2000" dirty="0">
                <a:latin typeface="+mj-lt"/>
              </a:rPr>
              <a:t> el </a:t>
            </a:r>
            <a:r>
              <a:rPr lang="en-US" sz="2000" dirty="0" err="1">
                <a:latin typeface="+mj-lt"/>
              </a:rPr>
              <a:t>mismo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texto</a:t>
            </a:r>
            <a:r>
              <a:rPr lang="en-US" sz="2000" dirty="0">
                <a:latin typeface="+mj-lt"/>
              </a:rPr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13" name="Flecha derecha 12"/>
          <p:cNvSpPr/>
          <p:nvPr/>
        </p:nvSpPr>
        <p:spPr>
          <a:xfrm>
            <a:off x="3174274" y="992777"/>
            <a:ext cx="334138" cy="2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 derecha 13"/>
          <p:cNvSpPr/>
          <p:nvPr/>
        </p:nvSpPr>
        <p:spPr>
          <a:xfrm>
            <a:off x="3580364" y="2379243"/>
            <a:ext cx="334138" cy="2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 derecha 14"/>
          <p:cNvSpPr/>
          <p:nvPr/>
        </p:nvSpPr>
        <p:spPr>
          <a:xfrm>
            <a:off x="4302035" y="3698371"/>
            <a:ext cx="334138" cy="2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 derecha 15"/>
          <p:cNvSpPr/>
          <p:nvPr/>
        </p:nvSpPr>
        <p:spPr>
          <a:xfrm>
            <a:off x="4980785" y="5094598"/>
            <a:ext cx="334138" cy="2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31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1EB527-C74E-7C39-C78B-56A4B445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393946"/>
            <a:ext cx="9964783" cy="1047115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tx1"/>
                </a:solidFill>
                <a:cs typeface="Calibri Light"/>
              </a:rPr>
              <a:t>El </a:t>
            </a:r>
            <a:r>
              <a:rPr lang="es-ES" dirty="0">
                <a:solidFill>
                  <a:schemeClr val="tx1"/>
                </a:solidFill>
                <a:cs typeface="Calibri Light"/>
              </a:rPr>
              <a:t>teatro de lectores </a:t>
            </a:r>
            <a:r>
              <a:rPr lang="es-ES" dirty="0" smtClean="0">
                <a:solidFill>
                  <a:schemeClr val="tx1"/>
                </a:solidFill>
                <a:cs typeface="Calibri Light"/>
              </a:rPr>
              <a:t>y lectura dramatizada </a:t>
            </a:r>
            <a:r>
              <a:rPr lang="es-ES" dirty="0">
                <a:solidFill>
                  <a:schemeClr val="tx1"/>
                </a:solidFill>
                <a:cs typeface="Calibri Light"/>
              </a:rPr>
              <a:t> 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C794328-5299-CB52-16EE-DFBBBF056E8B}"/>
              </a:ext>
            </a:extLst>
          </p:cNvPr>
          <p:cNvSpPr txBox="1"/>
          <p:nvPr/>
        </p:nvSpPr>
        <p:spPr>
          <a:xfrm>
            <a:off x="1172081" y="1687494"/>
            <a:ext cx="7073095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400" dirty="0">
                <a:cs typeface="Calibri"/>
              </a:rPr>
              <a:t>Es una estratégica pedagógica que consiste </a:t>
            </a:r>
            <a:r>
              <a:rPr lang="es-ES" sz="2400" dirty="0">
                <a:ea typeface="+mn-lt"/>
                <a:cs typeface="+mn-lt"/>
              </a:rPr>
              <a:t>en una actividad grupal de lectura en que estudiantes interpretan distintos personajes a partir de la lectura en voz alta de un guion. </a:t>
            </a:r>
            <a:endParaRPr lang="es-ES" dirty="0"/>
          </a:p>
          <a:p>
            <a:pPr algn="just"/>
            <a:r>
              <a:rPr lang="es-ES" sz="2400" dirty="0">
                <a:ea typeface="+mn-lt"/>
                <a:cs typeface="+mn-lt"/>
              </a:rPr>
              <a:t>El teatro propone un contexto significativo para la lectura repetitiva, la cual es una característica esencial para la enseñanza de la fluidez lectora. </a:t>
            </a:r>
            <a:endParaRPr lang="es-ES" dirty="0">
              <a:ea typeface="+mn-lt"/>
              <a:cs typeface="+mn-lt"/>
            </a:endParaRPr>
          </a:p>
          <a:p>
            <a:pPr algn="just"/>
            <a:r>
              <a:rPr lang="es-ES" sz="2400" dirty="0">
                <a:ea typeface="+mn-lt"/>
                <a:cs typeface="+mn-lt"/>
              </a:rPr>
              <a:t>Fortalece la enseñanza de la fluidez lectora, clave para la comprensión.</a:t>
            </a:r>
          </a:p>
          <a:p>
            <a:pPr algn="just"/>
            <a:r>
              <a:rPr lang="es-ES" sz="2400" dirty="0">
                <a:ea typeface="Calibri" panose="020F0502020204030204"/>
                <a:cs typeface="Calibri" panose="020F0502020204030204"/>
              </a:rPr>
              <a:t>Es aplicable en todos los niveles, realizando ajustes de dificultad de léxico y extensión, por ejemplo. </a:t>
            </a:r>
          </a:p>
        </p:txBody>
      </p:sp>
      <p:pic>
        <p:nvPicPr>
          <p:cNvPr id="4" name="Imagen 4" descr="Icono&#10;&#10;Descripción generada automáticamente">
            <a:extLst>
              <a:ext uri="{FF2B5EF4-FFF2-40B4-BE49-F238E27FC236}">
                <a16:creationId xmlns:a16="http://schemas.microsoft.com/office/drawing/2014/main" id="{7971350A-6044-A257-AB4A-D5EEA665C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0" t="25000" r="30366" b="26389"/>
          <a:stretch/>
        </p:blipFill>
        <p:spPr>
          <a:xfrm>
            <a:off x="497457" y="1652677"/>
            <a:ext cx="674627" cy="669448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3649F22D-5612-B76C-7EC7-A295BCA25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0" t="25000" r="30366" b="26389"/>
          <a:stretch/>
        </p:blipFill>
        <p:spPr>
          <a:xfrm>
            <a:off x="497456" y="3147922"/>
            <a:ext cx="674627" cy="669448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1BD87F77-0C6C-4601-377B-BD27772E0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0" t="25000" r="30366" b="26389"/>
          <a:stretch/>
        </p:blipFill>
        <p:spPr>
          <a:xfrm>
            <a:off x="497455" y="4240601"/>
            <a:ext cx="674627" cy="669448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53141722-B870-18A8-3A14-63CADD962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0" t="25000" r="30366" b="26389"/>
          <a:stretch/>
        </p:blipFill>
        <p:spPr>
          <a:xfrm>
            <a:off x="497454" y="5117619"/>
            <a:ext cx="674627" cy="669448"/>
          </a:xfrm>
          <a:prstGeom prst="rect">
            <a:avLst/>
          </a:prstGeom>
        </p:spPr>
      </p:pic>
      <p:pic>
        <p:nvPicPr>
          <p:cNvPr id="9" name="Imagen 7" descr="Forma&#10;&#10;Descripción generada automáticamente">
            <a:extLst>
              <a:ext uri="{FF2B5EF4-FFF2-40B4-BE49-F238E27FC236}">
                <a16:creationId xmlns:a16="http://schemas.microsoft.com/office/drawing/2014/main" id="{D2BD9C70-4652-3DF3-4CE4-2B8918DD7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79" r="524" b="13684"/>
          <a:stretch/>
        </p:blipFill>
        <p:spPr>
          <a:xfrm>
            <a:off x="8865079" y="2258683"/>
            <a:ext cx="2728840" cy="1775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31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5" descr="Texto, Forma, Pizarra&#10;&#10;Descripción generada automáticamente">
            <a:extLst>
              <a:ext uri="{FF2B5EF4-FFF2-40B4-BE49-F238E27FC236}">
                <a16:creationId xmlns:a16="http://schemas.microsoft.com/office/drawing/2014/main" id="{0D03972F-B3B9-1455-1162-D04F3C2BE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9" y="931544"/>
            <a:ext cx="6351915" cy="4347930"/>
          </a:xfrm>
          <a:prstGeom prst="rect">
            <a:avLst/>
          </a:prstGeom>
        </p:spPr>
      </p:pic>
      <p:pic>
        <p:nvPicPr>
          <p:cNvPr id="10" name="Imagen 3" descr="Texto&#10;&#10;Descripción generada automáticamente">
            <a:extLst>
              <a:ext uri="{FF2B5EF4-FFF2-40B4-BE49-F238E27FC236}">
                <a16:creationId xmlns:a16="http://schemas.microsoft.com/office/drawing/2014/main" id="{2FD6B5DB-5BCD-C016-B939-1B501A0E77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60" t="23697" r="19652" b="15166"/>
          <a:stretch/>
        </p:blipFill>
        <p:spPr>
          <a:xfrm>
            <a:off x="6593457" y="1076343"/>
            <a:ext cx="5145204" cy="498791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1938A98-9798-9BCC-2BB7-4D6BBCA1184C}"/>
              </a:ext>
            </a:extLst>
          </p:cNvPr>
          <p:cNvSpPr txBox="1"/>
          <p:nvPr/>
        </p:nvSpPr>
        <p:spPr>
          <a:xfrm>
            <a:off x="809507" y="1812484"/>
            <a:ext cx="507801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ü"/>
            </a:pPr>
            <a:r>
              <a:rPr lang="es-ES" sz="2000">
                <a:ea typeface="Calibri"/>
                <a:cs typeface="Calibri"/>
              </a:rPr>
              <a:t>Este tipo de lectura beneficia la seguridad, motivación, la fluidez y la comprensión. </a:t>
            </a:r>
          </a:p>
          <a:p>
            <a:pPr marL="342900" indent="-342900" algn="just">
              <a:buFont typeface="Wingdings"/>
              <a:buChar char="ü"/>
            </a:pPr>
            <a:r>
              <a:rPr lang="es-ES" sz="2000">
                <a:ea typeface="Calibri"/>
                <a:cs typeface="Calibri"/>
              </a:rPr>
              <a:t>El estudiante debe comprender el contexto de lo que lee para hacer inflexiones de voz pertinentes. </a:t>
            </a:r>
          </a:p>
          <a:p>
            <a:pPr marL="342900" indent="-342900" algn="just">
              <a:buFont typeface="Wingdings"/>
              <a:buChar char="ü"/>
            </a:pPr>
            <a:r>
              <a:rPr lang="es-ES" sz="2000">
                <a:ea typeface="Calibri"/>
                <a:cs typeface="Calibri"/>
              </a:rPr>
              <a:t>Si no realiza las pausas, ni las entonaciones, el público no entenderá su representación, por lo tanto, hay mayor compromiso y contexto de lectura. </a:t>
            </a:r>
          </a:p>
        </p:txBody>
      </p:sp>
    </p:spTree>
    <p:extLst>
      <p:ext uri="{BB962C8B-B14F-4D97-AF65-F5344CB8AC3E}">
        <p14:creationId xmlns:p14="http://schemas.microsoft.com/office/powerpoint/2010/main" val="261497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EC53FF2-3FB3-0548-B9B4-D05EDACDC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2" r="9541" b="1"/>
          <a:stretch/>
        </p:blipFill>
        <p:spPr>
          <a:xfrm>
            <a:off x="20" y="432"/>
            <a:ext cx="2886871" cy="227964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6FADDB6-D37C-7342-B473-8B045E008595}"/>
              </a:ext>
            </a:extLst>
          </p:cNvPr>
          <p:cNvSpPr txBox="1">
            <a:spLocks/>
          </p:cNvSpPr>
          <p:nvPr/>
        </p:nvSpPr>
        <p:spPr>
          <a:xfrm>
            <a:off x="3130668" y="406053"/>
            <a:ext cx="3091607" cy="7342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+mn-lt"/>
              </a:rPr>
              <a:t>El </a:t>
            </a:r>
            <a:r>
              <a:rPr lang="en-US" sz="4000" dirty="0" err="1">
                <a:latin typeface="+mn-lt"/>
              </a:rPr>
              <a:t>K</a:t>
            </a:r>
            <a:r>
              <a:rPr lang="en-US" sz="4000" dirty="0" err="1" smtClean="0">
                <a:latin typeface="+mn-lt"/>
              </a:rPr>
              <a:t>amishibai</a:t>
            </a:r>
            <a:endParaRPr lang="en-US" sz="4000" dirty="0">
              <a:latin typeface="+mn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130668" y="1140255"/>
            <a:ext cx="4857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https://www.youtube.com/watch?v=70oYdJIQjyw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4243454" y="2713055"/>
            <a:ext cx="3192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El </a:t>
            </a:r>
            <a:r>
              <a:rPr lang="en-US" sz="3600" dirty="0" err="1"/>
              <a:t>cuentacuento</a:t>
            </a:r>
            <a:endParaRPr lang="es-MX" sz="36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0739330-03E3-D243-ABB9-4CFB4C1C32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006"/>
          <a:stretch/>
        </p:blipFill>
        <p:spPr>
          <a:xfrm>
            <a:off x="8038044" y="1741855"/>
            <a:ext cx="3595318" cy="216212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628471" y="34835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>
                <a:hlinkClick r:id="rId5"/>
              </a:rPr>
              <a:t>https://www.youtube.com/watch?v=KgGmACuZ-hI</a:t>
            </a:r>
            <a:endParaRPr lang="en-US" dirty="0"/>
          </a:p>
          <a:p>
            <a:pPr algn="r"/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568436" y="4300203"/>
            <a:ext cx="2889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El </a:t>
            </a:r>
            <a:r>
              <a:rPr lang="en-US" sz="3600" dirty="0" err="1"/>
              <a:t>L</a:t>
            </a:r>
            <a:r>
              <a:rPr lang="en-US" sz="3600" dirty="0" err="1" smtClean="0"/>
              <a:t>ibro</a:t>
            </a:r>
            <a:r>
              <a:rPr lang="en-US" sz="3600" dirty="0" smtClean="0"/>
              <a:t> </a:t>
            </a:r>
            <a:r>
              <a:rPr lang="en-US" sz="3600" dirty="0" err="1" smtClean="0"/>
              <a:t>Álbum</a:t>
            </a:r>
            <a:endParaRPr lang="es-MX" sz="36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055" y="4300203"/>
            <a:ext cx="29908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66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F88E4-67E8-E94D-A938-76909004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videoplayback-4.mp4" descr="videoplayback-4.mp4">
            <a:hlinkClick r:id="" action="ppaction://media"/>
            <a:extLst>
              <a:ext uri="{FF2B5EF4-FFF2-40B4-BE49-F238E27FC236}">
                <a16:creationId xmlns:a16="http://schemas.microsoft.com/office/drawing/2014/main" id="{F8E193B0-1F1C-EB41-B80C-022B89E8EF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369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31022" y="1609761"/>
            <a:ext cx="849661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800" dirty="0"/>
              <a:t>Lo que dicen </a:t>
            </a:r>
            <a:r>
              <a:rPr lang="es-CL" sz="3600" dirty="0"/>
              <a:t>‘las líneas’ </a:t>
            </a:r>
            <a:r>
              <a:rPr lang="es-CL" sz="2800" dirty="0"/>
              <a:t>de un texto corresponde a </a:t>
            </a:r>
            <a:r>
              <a:rPr lang="es-CL" sz="3200" dirty="0"/>
              <a:t>su significado literal</a:t>
            </a:r>
            <a:r>
              <a:rPr lang="es-CL" sz="2800" dirty="0"/>
              <a:t>; lo que se dice </a:t>
            </a:r>
            <a:r>
              <a:rPr lang="es-CL" sz="3600" dirty="0"/>
              <a:t>‘entre líneas’,</a:t>
            </a:r>
            <a:r>
              <a:rPr lang="es-CL" sz="2800" dirty="0"/>
              <a:t> a las </a:t>
            </a:r>
            <a:r>
              <a:rPr lang="es-CL" sz="3200" dirty="0"/>
              <a:t>inferencias</a:t>
            </a:r>
            <a:r>
              <a:rPr lang="es-CL" sz="2800" dirty="0"/>
              <a:t>, la ironía, los dobles sentidos, etcétera, y lo que hay </a:t>
            </a:r>
            <a:r>
              <a:rPr lang="es-CL" sz="3600" dirty="0"/>
              <a:t>‘detrás de las líneas’</a:t>
            </a:r>
            <a:r>
              <a:rPr lang="es-CL" sz="2800" dirty="0"/>
              <a:t> a la </a:t>
            </a:r>
            <a:r>
              <a:rPr lang="es-CL" sz="3200" dirty="0"/>
              <a:t>ideología</a:t>
            </a:r>
            <a:r>
              <a:rPr lang="es-CL" sz="2800" dirty="0"/>
              <a:t>, la orientación argumentativa, el punto de vista. </a:t>
            </a:r>
          </a:p>
          <a:p>
            <a:pPr algn="just"/>
            <a:r>
              <a:rPr lang="es-CL" sz="3600" dirty="0"/>
              <a:t>								                     </a:t>
            </a:r>
            <a:r>
              <a:rPr lang="es-CL" sz="2800" dirty="0"/>
              <a:t>(Cassany, 2004)</a:t>
            </a:r>
          </a:p>
        </p:txBody>
      </p:sp>
    </p:spTree>
    <p:extLst>
      <p:ext uri="{BB962C8B-B14F-4D97-AF65-F5344CB8AC3E}">
        <p14:creationId xmlns:p14="http://schemas.microsoft.com/office/powerpoint/2010/main" val="26379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contenido 4"/>
          <p:cNvSpPr txBox="1">
            <a:spLocks/>
          </p:cNvSpPr>
          <p:nvPr/>
        </p:nvSpPr>
        <p:spPr>
          <a:xfrm>
            <a:off x="613117" y="1225403"/>
            <a:ext cx="10964594" cy="1578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 smtClean="0"/>
              <a:t>La comprensión se construye entre la validación de la información de los textos con el conocimiento previo. </a:t>
            </a:r>
          </a:p>
          <a:p>
            <a:r>
              <a:rPr lang="es-MX" sz="2000" dirty="0" smtClean="0"/>
              <a:t>Richter (2011); Richter y </a:t>
            </a:r>
            <a:r>
              <a:rPr lang="es-MX" sz="2000" dirty="0" err="1" smtClean="0"/>
              <a:t>Maier</a:t>
            </a:r>
            <a:r>
              <a:rPr lang="es-MX" sz="2000" dirty="0" smtClean="0"/>
              <a:t> (2017). </a:t>
            </a:r>
          </a:p>
          <a:p>
            <a:endParaRPr lang="es-MX" sz="2400" dirty="0" smtClean="0"/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3664631" y="271854"/>
            <a:ext cx="3439554" cy="7876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smtClean="0"/>
              <a:t>¿Para qué leer?</a:t>
            </a:r>
            <a:endParaRPr lang="es-MX" sz="3600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8026365" y="2014781"/>
            <a:ext cx="3986460" cy="3165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Leo para: 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Entretenerme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Responder preguntas implícitas y explícitas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Dar una opinión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Informarme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Verificar información</a:t>
            </a:r>
            <a:endParaRPr lang="es-MX" dirty="0">
              <a:solidFill>
                <a:schemeClr val="tx1"/>
              </a:solidFill>
            </a:endParaRPr>
          </a:p>
          <a:p>
            <a:r>
              <a:rPr lang="es-MX" dirty="0" smtClean="0">
                <a:solidFill>
                  <a:schemeClr val="tx1"/>
                </a:solidFill>
              </a:rPr>
              <a:t>Ampliar mi visión de mundo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Mejorar mi vocabulario</a:t>
            </a:r>
          </a:p>
          <a:p>
            <a:pPr algn="ctr"/>
            <a:r>
              <a:rPr lang="es-MX" dirty="0" smtClean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422031" y="5530113"/>
            <a:ext cx="7755318" cy="747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Si el estudiante conecta el contenido del texto con su experiencia previa, su actitud e interés por la lectura aumenta, por lo tanto, facilita la comprensión.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168810" y="2732771"/>
            <a:ext cx="6288257" cy="22524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 dirty="0" smtClean="0">
              <a:solidFill>
                <a:schemeClr val="tx1"/>
              </a:solidFill>
            </a:endParaRPr>
          </a:p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Una de las preguntas que siempre debe ser resuelta antes de enfrentarse a cualquier tipo de texto es justamente ¿Para qué? </a:t>
            </a:r>
          </a:p>
          <a:p>
            <a:pPr algn="ctr"/>
            <a:r>
              <a:rPr lang="es-MX" sz="2000" dirty="0" smtClean="0">
                <a:solidFill>
                  <a:schemeClr val="tx1"/>
                </a:solidFill>
              </a:rPr>
              <a:t>El estudiante debe darle sentido a cada acción que realiza y la lectura no es la excepción. </a:t>
            </a:r>
          </a:p>
          <a:p>
            <a:pPr algn="ctr"/>
            <a:endParaRPr lang="es-MX" sz="2400" dirty="0" smtClean="0"/>
          </a:p>
          <a:p>
            <a:pPr algn="ctr"/>
            <a:endParaRPr lang="es-MX" dirty="0"/>
          </a:p>
        </p:txBody>
      </p:sp>
      <p:pic>
        <p:nvPicPr>
          <p:cNvPr id="1028" name="Picture 4" descr="Back To School No GIF by CNLA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495" y="5083238"/>
            <a:ext cx="2917330" cy="1640999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4" descr="Icono&#10;&#10;Descripción generada automáticamente">
            <a:extLst>
              <a:ext uri="{FF2B5EF4-FFF2-40B4-BE49-F238E27FC236}">
                <a16:creationId xmlns:a16="http://schemas.microsoft.com/office/drawing/2014/main" id="{7971350A-6044-A257-AB4A-D5EEA665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0" t="25000" r="30366" b="26389"/>
          <a:stretch/>
        </p:blipFill>
        <p:spPr>
          <a:xfrm>
            <a:off x="7961378" y="3352412"/>
            <a:ext cx="261285" cy="259279"/>
          </a:xfrm>
          <a:prstGeom prst="rect">
            <a:avLst/>
          </a:prstGeom>
        </p:spPr>
      </p:pic>
      <p:pic>
        <p:nvPicPr>
          <p:cNvPr id="28" name="Imagen 4" descr="Icono&#10;&#10;Descripción generada automáticamente">
            <a:extLst>
              <a:ext uri="{FF2B5EF4-FFF2-40B4-BE49-F238E27FC236}">
                <a16:creationId xmlns:a16="http://schemas.microsoft.com/office/drawing/2014/main" id="{7971350A-6044-A257-AB4A-D5EEA665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0" t="25000" r="30366" b="26389"/>
          <a:stretch/>
        </p:blipFill>
        <p:spPr>
          <a:xfrm>
            <a:off x="7961379" y="3623925"/>
            <a:ext cx="261285" cy="259279"/>
          </a:xfrm>
          <a:prstGeom prst="rect">
            <a:avLst/>
          </a:prstGeom>
        </p:spPr>
      </p:pic>
      <p:pic>
        <p:nvPicPr>
          <p:cNvPr id="29" name="Imagen 4" descr="Icono&#10;&#10;Descripción generada automáticamente">
            <a:extLst>
              <a:ext uri="{FF2B5EF4-FFF2-40B4-BE49-F238E27FC236}">
                <a16:creationId xmlns:a16="http://schemas.microsoft.com/office/drawing/2014/main" id="{7971350A-6044-A257-AB4A-D5EEA665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0" t="25000" r="30366" b="26389"/>
          <a:stretch/>
        </p:blipFill>
        <p:spPr>
          <a:xfrm>
            <a:off x="7970089" y="3892436"/>
            <a:ext cx="261285" cy="259279"/>
          </a:xfrm>
          <a:prstGeom prst="rect">
            <a:avLst/>
          </a:prstGeom>
        </p:spPr>
      </p:pic>
      <p:pic>
        <p:nvPicPr>
          <p:cNvPr id="30" name="Imagen 4" descr="Icono&#10;&#10;Descripción generada automáticamente">
            <a:extLst>
              <a:ext uri="{FF2B5EF4-FFF2-40B4-BE49-F238E27FC236}">
                <a16:creationId xmlns:a16="http://schemas.microsoft.com/office/drawing/2014/main" id="{7971350A-6044-A257-AB4A-D5EEA665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0" t="25000" r="30366" b="26389"/>
          <a:stretch/>
        </p:blipFill>
        <p:spPr>
          <a:xfrm>
            <a:off x="7964847" y="4176911"/>
            <a:ext cx="261285" cy="259279"/>
          </a:xfrm>
          <a:prstGeom prst="rect">
            <a:avLst/>
          </a:prstGeom>
        </p:spPr>
      </p:pic>
      <p:pic>
        <p:nvPicPr>
          <p:cNvPr id="31" name="Imagen 4" descr="Icono&#10;&#10;Descripción generada automáticamente">
            <a:extLst>
              <a:ext uri="{FF2B5EF4-FFF2-40B4-BE49-F238E27FC236}">
                <a16:creationId xmlns:a16="http://schemas.microsoft.com/office/drawing/2014/main" id="{7971350A-6044-A257-AB4A-D5EEA665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0" t="25000" r="30366" b="26389"/>
          <a:stretch/>
        </p:blipFill>
        <p:spPr>
          <a:xfrm>
            <a:off x="7974444" y="4445422"/>
            <a:ext cx="261285" cy="259279"/>
          </a:xfrm>
          <a:prstGeom prst="rect">
            <a:avLst/>
          </a:prstGeom>
        </p:spPr>
      </p:pic>
      <p:pic>
        <p:nvPicPr>
          <p:cNvPr id="33" name="Imagen 4" descr="Icono&#10;&#10;Descripción generada automáticamente">
            <a:extLst>
              <a:ext uri="{FF2B5EF4-FFF2-40B4-BE49-F238E27FC236}">
                <a16:creationId xmlns:a16="http://schemas.microsoft.com/office/drawing/2014/main" id="{7971350A-6044-A257-AB4A-D5EEA665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0" t="25000" r="30366" b="26389"/>
          <a:stretch/>
        </p:blipFill>
        <p:spPr>
          <a:xfrm>
            <a:off x="7950074" y="2789484"/>
            <a:ext cx="261285" cy="259279"/>
          </a:xfrm>
          <a:prstGeom prst="rect">
            <a:avLst/>
          </a:prstGeom>
        </p:spPr>
      </p:pic>
      <p:pic>
        <p:nvPicPr>
          <p:cNvPr id="34" name="Imagen 4" descr="Icono&#10;&#10;Descripción generada automáticamente">
            <a:extLst>
              <a:ext uri="{FF2B5EF4-FFF2-40B4-BE49-F238E27FC236}">
                <a16:creationId xmlns:a16="http://schemas.microsoft.com/office/drawing/2014/main" id="{7971350A-6044-A257-AB4A-D5EEA665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0" t="25000" r="30366" b="26389"/>
          <a:stretch/>
        </p:blipFill>
        <p:spPr>
          <a:xfrm>
            <a:off x="7964848" y="2516474"/>
            <a:ext cx="261285" cy="2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3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6" grpId="0" animBg="1"/>
      <p:bldP spid="17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25" y="933620"/>
            <a:ext cx="7870214" cy="499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1604682" y="2359960"/>
            <a:ext cx="1945066" cy="1250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950" dirty="0"/>
              <a:t>Niveles de comprensión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604682" y="3739937"/>
            <a:ext cx="180539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950" dirty="0"/>
              <a:t>(Ibáñez, 2012)</a:t>
            </a:r>
            <a:endParaRPr lang="es-CL" sz="1350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92955C2-B742-FD44-904D-991B7B769374}"/>
              </a:ext>
            </a:extLst>
          </p:cNvPr>
          <p:cNvSpPr/>
          <p:nvPr/>
        </p:nvSpPr>
        <p:spPr>
          <a:xfrm>
            <a:off x="5745846" y="2461388"/>
            <a:ext cx="5190291" cy="193522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</p:spTree>
    <p:extLst>
      <p:ext uri="{BB962C8B-B14F-4D97-AF65-F5344CB8AC3E}">
        <p14:creationId xmlns:p14="http://schemas.microsoft.com/office/powerpoint/2010/main" val="392673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4659FC6-6DB7-85E2-5052-DC4091573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>
              <a:solidFill>
                <a:srgbClr val="002060"/>
              </a:solidFill>
            </a:endParaRPr>
          </a:p>
          <a:p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531A99-8B72-9A92-DE89-674073293DA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7142" y="1580126"/>
            <a:ext cx="2259728" cy="146193"/>
          </a:xfrm>
          <a:prstGeom prst="rect">
            <a:avLst/>
          </a:prstGeom>
        </p:spPr>
      </p:pic>
      <p:pic>
        <p:nvPicPr>
          <p:cNvPr id="14" name="5 Marcador de contenido">
            <a:extLst>
              <a:ext uri="{FF2B5EF4-FFF2-40B4-BE49-F238E27FC236}">
                <a16:creationId xmlns:a16="http://schemas.microsoft.com/office/drawing/2014/main" id="{57B266D0-4BAC-F6AE-2510-E37A1A476CD5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622" y="2385681"/>
            <a:ext cx="3928318" cy="305876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5" name="2 Flecha derecha">
            <a:extLst>
              <a:ext uri="{FF2B5EF4-FFF2-40B4-BE49-F238E27FC236}">
                <a16:creationId xmlns:a16="http://schemas.microsoft.com/office/drawing/2014/main" id="{86155D95-8B7C-DFF3-73F1-DFE9CB6C9642}"/>
              </a:ext>
            </a:extLst>
          </p:cNvPr>
          <p:cNvSpPr/>
          <p:nvPr/>
        </p:nvSpPr>
        <p:spPr>
          <a:xfrm>
            <a:off x="3643358" y="2589376"/>
            <a:ext cx="1848638" cy="1145136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>
                <a:solidFill>
                  <a:schemeClr val="bg1"/>
                </a:solidFill>
                <a:latin typeface="Trebuchet MS" panose="020B0603020202020204" pitchFamily="34" charset="0"/>
              </a:rPr>
              <a:t>Comprensión</a:t>
            </a:r>
          </a:p>
        </p:txBody>
      </p:sp>
      <p:sp>
        <p:nvSpPr>
          <p:cNvPr id="16" name="8 Flecha derecha">
            <a:extLst>
              <a:ext uri="{FF2B5EF4-FFF2-40B4-BE49-F238E27FC236}">
                <a16:creationId xmlns:a16="http://schemas.microsoft.com/office/drawing/2014/main" id="{EAAA43FD-B10C-CD1B-D2FB-CB7FEE577B43}"/>
              </a:ext>
            </a:extLst>
          </p:cNvPr>
          <p:cNvSpPr/>
          <p:nvPr/>
        </p:nvSpPr>
        <p:spPr>
          <a:xfrm>
            <a:off x="3470488" y="4271014"/>
            <a:ext cx="2262747" cy="1145136"/>
          </a:xfrm>
          <a:prstGeom prst="rightArrow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700">
                <a:solidFill>
                  <a:schemeClr val="bg1"/>
                </a:solidFill>
                <a:latin typeface="Trebuchet MS" panose="020B0603020202020204" pitchFamily="34" charset="0"/>
              </a:rPr>
              <a:t>Reconocimiento de palabras</a:t>
            </a:r>
          </a:p>
        </p:txBody>
      </p:sp>
      <p:sp>
        <p:nvSpPr>
          <p:cNvPr id="17" name="3 Elipse">
            <a:extLst>
              <a:ext uri="{FF2B5EF4-FFF2-40B4-BE49-F238E27FC236}">
                <a16:creationId xmlns:a16="http://schemas.microsoft.com/office/drawing/2014/main" id="{F9F00370-BDD2-6D50-117D-C5A27FE2A9E9}"/>
              </a:ext>
            </a:extLst>
          </p:cNvPr>
          <p:cNvSpPr/>
          <p:nvPr/>
        </p:nvSpPr>
        <p:spPr>
          <a:xfrm>
            <a:off x="8302192" y="3161945"/>
            <a:ext cx="2263259" cy="1506235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>
                <a:solidFill>
                  <a:schemeClr val="bg1"/>
                </a:solidFill>
                <a:latin typeface="Trebuchet MS" panose="020B0603020202020204" pitchFamily="34" charset="0"/>
              </a:rPr>
              <a:t>Comprensión Lectora</a:t>
            </a:r>
          </a:p>
        </p:txBody>
      </p:sp>
      <p:sp>
        <p:nvSpPr>
          <p:cNvPr id="18" name="4 Flecha derecha">
            <a:extLst>
              <a:ext uri="{FF2B5EF4-FFF2-40B4-BE49-F238E27FC236}">
                <a16:creationId xmlns:a16="http://schemas.microsoft.com/office/drawing/2014/main" id="{B06017FF-9914-FAFD-A120-15CD3BBDFF67}"/>
              </a:ext>
            </a:extLst>
          </p:cNvPr>
          <p:cNvSpPr/>
          <p:nvPr/>
        </p:nvSpPr>
        <p:spPr>
          <a:xfrm>
            <a:off x="1400526" y="2491099"/>
            <a:ext cx="2367185" cy="1341689"/>
          </a:xfrm>
          <a:prstGeom prst="rightArrow">
            <a:avLst>
              <a:gd name="adj1" fmla="val 72930"/>
              <a:gd name="adj2" fmla="val 50000"/>
            </a:avLst>
          </a:prstGeom>
          <a:solidFill>
            <a:schemeClr val="tx1"/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>
                <a:solidFill>
                  <a:schemeClr val="bg1"/>
                </a:solidFill>
              </a:rPr>
              <a:t>*</a:t>
            </a:r>
            <a:r>
              <a:rPr lang="es-CL" sz="1600">
                <a:solidFill>
                  <a:schemeClr val="bg1"/>
                </a:solidFill>
              </a:rPr>
              <a:t>Vocabulario</a:t>
            </a:r>
          </a:p>
          <a:p>
            <a:r>
              <a:rPr lang="es-CL" sz="1600">
                <a:solidFill>
                  <a:schemeClr val="bg1"/>
                </a:solidFill>
              </a:rPr>
              <a:t>*Gramática</a:t>
            </a:r>
          </a:p>
          <a:p>
            <a:r>
              <a:rPr lang="es-CL" sz="1600">
                <a:solidFill>
                  <a:schemeClr val="bg1"/>
                </a:solidFill>
              </a:rPr>
              <a:t>*Discurso</a:t>
            </a:r>
          </a:p>
        </p:txBody>
      </p:sp>
      <p:sp>
        <p:nvSpPr>
          <p:cNvPr id="19" name="7 Flecha derecha">
            <a:extLst>
              <a:ext uri="{FF2B5EF4-FFF2-40B4-BE49-F238E27FC236}">
                <a16:creationId xmlns:a16="http://schemas.microsoft.com/office/drawing/2014/main" id="{7B7CC9F3-7339-2B72-E96E-C3326326A510}"/>
              </a:ext>
            </a:extLst>
          </p:cNvPr>
          <p:cNvSpPr/>
          <p:nvPr/>
        </p:nvSpPr>
        <p:spPr>
          <a:xfrm>
            <a:off x="1033233" y="4278156"/>
            <a:ext cx="2615190" cy="1341689"/>
          </a:xfrm>
          <a:prstGeom prst="rightArrow">
            <a:avLst>
              <a:gd name="adj1" fmla="val 72930"/>
              <a:gd name="adj2" fmla="val 48726"/>
            </a:avLst>
          </a:prstGeom>
          <a:solidFill>
            <a:schemeClr val="tx1"/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>
                <a:solidFill>
                  <a:schemeClr val="bg1"/>
                </a:solidFill>
              </a:rPr>
              <a:t>*</a:t>
            </a:r>
            <a:r>
              <a:rPr lang="es-CL" sz="1600" err="1">
                <a:solidFill>
                  <a:schemeClr val="bg1"/>
                </a:solidFill>
              </a:rPr>
              <a:t>Conc</a:t>
            </a:r>
            <a:r>
              <a:rPr lang="es-CL" sz="1600">
                <a:solidFill>
                  <a:schemeClr val="bg1"/>
                </a:solidFill>
              </a:rPr>
              <a:t>. Fonológico</a:t>
            </a:r>
          </a:p>
          <a:p>
            <a:r>
              <a:rPr lang="es-CL" sz="1600">
                <a:solidFill>
                  <a:schemeClr val="bg1"/>
                </a:solidFill>
              </a:rPr>
              <a:t>* Decodificación</a:t>
            </a:r>
          </a:p>
          <a:p>
            <a:r>
              <a:rPr lang="es-CL" sz="1600">
                <a:solidFill>
                  <a:schemeClr val="bg1"/>
                </a:solidFill>
              </a:rPr>
              <a:t>*Precisión/fluidez</a:t>
            </a:r>
          </a:p>
        </p:txBody>
      </p:sp>
      <p:sp>
        <p:nvSpPr>
          <p:cNvPr id="20" name="6 Rectángulo">
            <a:extLst>
              <a:ext uri="{FF2B5EF4-FFF2-40B4-BE49-F238E27FC236}">
                <a16:creationId xmlns:a16="http://schemas.microsoft.com/office/drawing/2014/main" id="{2AA41AC4-32B1-F2B6-D5D0-84CBCE45946F}"/>
              </a:ext>
            </a:extLst>
          </p:cNvPr>
          <p:cNvSpPr/>
          <p:nvPr/>
        </p:nvSpPr>
        <p:spPr>
          <a:xfrm rot="1764263">
            <a:off x="6198017" y="3059741"/>
            <a:ext cx="1696127" cy="2761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/>
              <a:t>Más estratégica</a:t>
            </a:r>
          </a:p>
        </p:txBody>
      </p:sp>
      <p:sp>
        <p:nvSpPr>
          <p:cNvPr id="21" name="9 Rectángulo">
            <a:extLst>
              <a:ext uri="{FF2B5EF4-FFF2-40B4-BE49-F238E27FC236}">
                <a16:creationId xmlns:a16="http://schemas.microsoft.com/office/drawing/2014/main" id="{2CBFC876-7A36-2BA6-8762-19C20F04BE27}"/>
              </a:ext>
            </a:extLst>
          </p:cNvPr>
          <p:cNvSpPr/>
          <p:nvPr/>
        </p:nvSpPr>
        <p:spPr>
          <a:xfrm rot="20088099">
            <a:off x="6365479" y="4752780"/>
            <a:ext cx="1720939" cy="2958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600"/>
              <a:t>Más automática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E1C8BE31-0868-A101-D04B-948FFA3A2DF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cap="small">
                <a:latin typeface="Trebuchet MS"/>
                <a:cs typeface="Calibri Light"/>
              </a:rPr>
              <a:t>La Mirada Simple de la Lectura </a:t>
            </a:r>
          </a:p>
          <a:p>
            <a:pPr algn="ctr"/>
            <a:r>
              <a:rPr lang="es-CL">
                <a:latin typeface="Trebuchet MS"/>
                <a:cs typeface="Calibri Light"/>
              </a:rPr>
              <a:t>(</a:t>
            </a:r>
            <a:r>
              <a:rPr lang="es-CL" err="1">
                <a:latin typeface="Trebuchet MS"/>
                <a:cs typeface="Calibri Light"/>
              </a:rPr>
              <a:t>Hoover</a:t>
            </a:r>
            <a:r>
              <a:rPr lang="es-CL">
                <a:latin typeface="Trebuchet MS"/>
                <a:cs typeface="Calibri Light"/>
              </a:rPr>
              <a:t> y </a:t>
            </a:r>
            <a:r>
              <a:rPr lang="es-CL" err="1">
                <a:latin typeface="Trebuchet MS"/>
                <a:cs typeface="Calibri Light"/>
              </a:rPr>
              <a:t>Gough</a:t>
            </a:r>
            <a:r>
              <a:rPr lang="es-CL">
                <a:latin typeface="Trebuchet MS"/>
                <a:cs typeface="Calibri Light"/>
              </a:rPr>
              <a:t>, 1990)</a:t>
            </a:r>
            <a:endParaRPr lang="es-ES">
              <a:cs typeface="Calibri Light" panose="020F0302020204030204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2CE9360-C0FF-A5C1-0482-FD3DA25CA669}"/>
              </a:ext>
            </a:extLst>
          </p:cNvPr>
          <p:cNvSpPr/>
          <p:nvPr/>
        </p:nvSpPr>
        <p:spPr>
          <a:xfrm>
            <a:off x="885463" y="4455451"/>
            <a:ext cx="1933872" cy="1171536"/>
          </a:xfrm>
          <a:prstGeom prst="ellipse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sz="135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133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Lectura">
            <a:extLst>
              <a:ext uri="{FF2B5EF4-FFF2-40B4-BE49-F238E27FC236}">
                <a16:creationId xmlns:a16="http://schemas.microsoft.com/office/drawing/2014/main" id="{8ADE1E99-A833-EA4C-8D83-53A879336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9" y="157405"/>
            <a:ext cx="2975463" cy="38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stándares de Aprendizaje vigentes - Curriculum Nacional. MINEDUC. Chile.">
            <a:extLst>
              <a:ext uri="{FF2B5EF4-FFF2-40B4-BE49-F238E27FC236}">
                <a16:creationId xmlns:a16="http://schemas.microsoft.com/office/drawing/2014/main" id="{65E7598A-56E1-2E47-A1A7-2334074A2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2540" r="2028" b="2857"/>
          <a:stretch/>
        </p:blipFill>
        <p:spPr bwMode="auto">
          <a:xfrm>
            <a:off x="2740679" y="526737"/>
            <a:ext cx="3301112" cy="392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stándares lectura 8º básico">
            <a:extLst>
              <a:ext uri="{FF2B5EF4-FFF2-40B4-BE49-F238E27FC236}">
                <a16:creationId xmlns:a16="http://schemas.microsoft.com/office/drawing/2014/main" id="{762EFA0A-CF09-4A40-93E6-3110B1BF3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34" y="911089"/>
            <a:ext cx="3694226" cy="478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stándares Educativos - Curriculum Nacional. MINEDUC. Chile.">
            <a:extLst>
              <a:ext uri="{FF2B5EF4-FFF2-40B4-BE49-F238E27FC236}">
                <a16:creationId xmlns:a16="http://schemas.microsoft.com/office/drawing/2014/main" id="{EB066D55-4CF7-C44C-BE7D-0840B365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66" y="1671628"/>
            <a:ext cx="3610858" cy="467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9C2055D-FD39-A34E-A30F-31FDC816D04F}"/>
              </a:ext>
            </a:extLst>
          </p:cNvPr>
          <p:cNvSpPr txBox="1"/>
          <p:nvPr/>
        </p:nvSpPr>
        <p:spPr>
          <a:xfrm>
            <a:off x="-566057" y="551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/>
          </a:p>
        </p:txBody>
      </p:sp>
      <p:sp>
        <p:nvSpPr>
          <p:cNvPr id="2" name="Rectángulo 1"/>
          <p:cNvSpPr/>
          <p:nvPr/>
        </p:nvSpPr>
        <p:spPr>
          <a:xfrm>
            <a:off x="0" y="4619737"/>
            <a:ext cx="48609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 smtClean="0">
                <a:solidFill>
                  <a:srgbClr val="4D4D4D"/>
                </a:solidFill>
                <a:latin typeface="Raleway"/>
              </a:rPr>
              <a:t>Los </a:t>
            </a:r>
            <a:r>
              <a:rPr lang="es-MX" sz="1400" b="1" dirty="0" smtClean="0">
                <a:solidFill>
                  <a:srgbClr val="4D4D4D"/>
                </a:solidFill>
                <a:latin typeface="Raleway"/>
              </a:rPr>
              <a:t>Estándares </a:t>
            </a:r>
            <a:r>
              <a:rPr lang="es-MX" sz="1400" b="1" dirty="0">
                <a:solidFill>
                  <a:srgbClr val="4D4D4D"/>
                </a:solidFill>
                <a:latin typeface="Raleway"/>
              </a:rPr>
              <a:t>de Aprendizaje </a:t>
            </a:r>
            <a:r>
              <a:rPr lang="es-MX" sz="1400" dirty="0">
                <a:solidFill>
                  <a:srgbClr val="4D4D4D"/>
                </a:solidFill>
                <a:latin typeface="Raleway"/>
              </a:rPr>
              <a:t>describen lo que los estudiantes deben demostrar que saben y pueden hacer en las pruebas </a:t>
            </a:r>
            <a:r>
              <a:rPr lang="es-MX" sz="1400" dirty="0" err="1">
                <a:solidFill>
                  <a:srgbClr val="4D4D4D"/>
                </a:solidFill>
                <a:latin typeface="Raleway"/>
              </a:rPr>
              <a:t>Simce</a:t>
            </a:r>
            <a:r>
              <a:rPr lang="es-MX" sz="1400" dirty="0">
                <a:solidFill>
                  <a:srgbClr val="4D4D4D"/>
                </a:solidFill>
                <a:latin typeface="Raleway"/>
              </a:rPr>
              <a:t> para que su aprendizaje alcance un nivel Adecuado, Elemental o Insuficiente respecto de la expectativa propuesta en las Bases Curriculares. </a:t>
            </a:r>
            <a:r>
              <a:rPr lang="es-MX" sz="1400" dirty="0" smtClean="0">
                <a:solidFill>
                  <a:srgbClr val="4D4D4D"/>
                </a:solidFill>
                <a:latin typeface="Raleway"/>
              </a:rPr>
              <a:t>que </a:t>
            </a:r>
            <a:r>
              <a:rPr lang="es-MX" sz="1400" dirty="0">
                <a:solidFill>
                  <a:srgbClr val="4D4D4D"/>
                </a:solidFill>
                <a:latin typeface="Raleway"/>
              </a:rPr>
              <a:t>aún faltan por lograr. 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20035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D8772F22-BE86-C2B4-CF76-8BDA665DA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5437" y="182481"/>
            <a:ext cx="7222701" cy="837249"/>
          </a:xfrm>
        </p:spPr>
        <p:txBody>
          <a:bodyPr>
            <a:noAutofit/>
          </a:bodyPr>
          <a:lstStyle/>
          <a:p>
            <a:pPr algn="ctr"/>
            <a:r>
              <a:rPr lang="es-CL" sz="3200" dirty="0" smtClean="0">
                <a:solidFill>
                  <a:srgbClr val="002060"/>
                </a:solidFill>
              </a:rPr>
              <a:t>Niveles y habilidades de comprensión</a:t>
            </a:r>
            <a:endParaRPr lang="es-CL" sz="2400" dirty="0">
              <a:solidFill>
                <a:srgbClr val="002060"/>
              </a:solidFill>
            </a:endParaRP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35461"/>
              </p:ext>
            </p:extLst>
          </p:nvPr>
        </p:nvGraphicFramePr>
        <p:xfrm>
          <a:off x="0" y="1180061"/>
          <a:ext cx="12152811" cy="524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4697">
                  <a:extLst>
                    <a:ext uri="{9D8B030D-6E8A-4147-A177-3AD203B41FA5}">
                      <a16:colId xmlns:a16="http://schemas.microsoft.com/office/drawing/2014/main" val="42109335"/>
                    </a:ext>
                  </a:extLst>
                </a:gridCol>
                <a:gridCol w="3540034">
                  <a:extLst>
                    <a:ext uri="{9D8B030D-6E8A-4147-A177-3AD203B41FA5}">
                      <a16:colId xmlns:a16="http://schemas.microsoft.com/office/drawing/2014/main" val="3032401262"/>
                    </a:ext>
                  </a:extLst>
                </a:gridCol>
                <a:gridCol w="3688080">
                  <a:extLst>
                    <a:ext uri="{9D8B030D-6E8A-4147-A177-3AD203B41FA5}">
                      <a16:colId xmlns:a16="http://schemas.microsoft.com/office/drawing/2014/main" val="208486211"/>
                    </a:ext>
                  </a:extLst>
                </a:gridCol>
              </a:tblGrid>
              <a:tr h="340115"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Habilidades</a:t>
                      </a:r>
                      <a:r>
                        <a:rPr lang="es-MX" baseline="0" dirty="0" smtClean="0">
                          <a:solidFill>
                            <a:schemeClr val="tx1"/>
                          </a:solidFill>
                        </a:rPr>
                        <a:t> de comprensión 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Tipos de preguntas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Dificultad</a:t>
                      </a:r>
                      <a:endParaRPr lang="es-MX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346718"/>
                  </a:ext>
                </a:extLst>
              </a:tr>
              <a:tr h="468485">
                <a:tc rowSpan="2">
                  <a:txBody>
                    <a:bodyPr/>
                    <a:lstStyle/>
                    <a:p>
                      <a:pPr algn="just"/>
                      <a:r>
                        <a:rPr lang="es-MX" b="1" dirty="0" smtClean="0">
                          <a:latin typeface="Arial Black" panose="020B0A04020102020204" pitchFamily="34" charset="0"/>
                        </a:rPr>
                        <a:t>Localizar información</a:t>
                      </a:r>
                      <a:r>
                        <a:rPr lang="es-MX" dirty="0" smtClean="0"/>
                        <a:t>: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dirty="0" smtClean="0"/>
                        <a:t>proceso mediante el cual se </a:t>
                      </a:r>
                      <a:r>
                        <a:rPr lang="es-MX" b="1" dirty="0" smtClean="0"/>
                        <a:t>extrae información </a:t>
                      </a:r>
                      <a:r>
                        <a:rPr lang="es-MX" dirty="0" smtClean="0"/>
                        <a:t>que se encuentra </a:t>
                      </a:r>
                      <a:r>
                        <a:rPr lang="es-MX" b="1" dirty="0" smtClean="0"/>
                        <a:t>explícita</a:t>
                      </a:r>
                      <a:r>
                        <a:rPr lang="es-MX" dirty="0" smtClean="0"/>
                        <a:t> en el texto, en función de un propósito determinado.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Localizar</a:t>
                      </a:r>
                      <a:r>
                        <a:rPr lang="es-MX" baseline="0" dirty="0" smtClean="0"/>
                        <a:t> información puntual y explícita. </a:t>
                      </a:r>
                    </a:p>
                    <a:p>
                      <a:pPr algn="just"/>
                      <a:endParaRPr lang="es-MX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En cualquier parte del texto</a:t>
                      </a:r>
                      <a:endParaRPr lang="es-MX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344918"/>
                  </a:ext>
                </a:extLst>
              </a:tr>
              <a:tr h="85028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Es</a:t>
                      </a:r>
                      <a:r>
                        <a:rPr lang="es-MX" baseline="0" dirty="0" smtClean="0"/>
                        <a:t> más identificable con claves evidentes, a través de títulos, subtítulos, etc. </a:t>
                      </a:r>
                      <a:endParaRPr lang="es-MX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765034"/>
                  </a:ext>
                </a:extLst>
              </a:tr>
              <a:tr h="595201">
                <a:tc rowSpan="2">
                  <a:txBody>
                    <a:bodyPr/>
                    <a:lstStyle/>
                    <a:p>
                      <a:pPr algn="just"/>
                      <a:r>
                        <a:rPr lang="es-MX" b="1" dirty="0" smtClean="0">
                          <a:latin typeface="Arial Black" panose="020B0A04020102020204" pitchFamily="34" charset="0"/>
                        </a:rPr>
                        <a:t>Interpretar</a:t>
                      </a:r>
                      <a:r>
                        <a:rPr lang="es-MX" b="1" baseline="0" dirty="0" smtClean="0">
                          <a:latin typeface="Arial Black" panose="020B0A04020102020204" pitchFamily="34" charset="0"/>
                        </a:rPr>
                        <a:t> y relacionar: </a:t>
                      </a:r>
                      <a:r>
                        <a:rPr lang="es-MX" dirty="0" smtClean="0"/>
                        <a:t>proceso mediante el cual se relaciona e integra información del texto. Esta habilidad </a:t>
                      </a:r>
                      <a:r>
                        <a:rPr lang="es-MX" b="1" dirty="0" smtClean="0"/>
                        <a:t>implica analizar y comprender </a:t>
                      </a:r>
                      <a:r>
                        <a:rPr lang="es-MX" dirty="0" smtClean="0"/>
                        <a:t>los distintos elementos del texto para realizar inferencias y construir significados</a:t>
                      </a:r>
                      <a:endParaRPr lang="es-MX" baseline="0" dirty="0" smtClean="0"/>
                    </a:p>
                    <a:p>
                      <a:endParaRPr lang="es-MX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Tema, propósito, idea principal, secuencia</a:t>
                      </a:r>
                      <a:r>
                        <a:rPr lang="es-MX" baseline="0" dirty="0" smtClean="0"/>
                        <a:t>r acciones, causa-consecuencia, inferir sentimientos o características, significados de palabras, etc. </a:t>
                      </a:r>
                      <a:endParaRPr lang="es-MX" dirty="0" smtClean="0"/>
                    </a:p>
                    <a:p>
                      <a:endParaRPr lang="es-MX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baseline="0" dirty="0" smtClean="0"/>
                        <a:t>Lenguaje habitual </a:t>
                      </a:r>
                    </a:p>
                    <a:p>
                      <a:endParaRPr lang="es-MX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580271"/>
                  </a:ext>
                </a:extLst>
              </a:tr>
              <a:tr h="1133577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Lenguaje</a:t>
                      </a:r>
                      <a:r>
                        <a:rPr lang="es-MX" baseline="0" dirty="0" smtClean="0"/>
                        <a:t> </a:t>
                      </a:r>
                      <a:r>
                        <a:rPr lang="es-MX" dirty="0" smtClean="0"/>
                        <a:t>poco habitual </a:t>
                      </a:r>
                      <a:endParaRPr lang="es-MX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421902"/>
                  </a:ext>
                </a:extLst>
              </a:tr>
              <a:tr h="595201">
                <a:tc rowSpan="2">
                  <a:txBody>
                    <a:bodyPr/>
                    <a:lstStyle/>
                    <a:p>
                      <a:pPr algn="just"/>
                      <a:r>
                        <a:rPr lang="es-MX" b="1" dirty="0" smtClean="0">
                          <a:latin typeface="Arial Black" panose="020B0A04020102020204" pitchFamily="34" charset="0"/>
                        </a:rPr>
                        <a:t>Reflexionar</a:t>
                      </a:r>
                      <a:r>
                        <a:rPr lang="es-MX" b="1" baseline="0" dirty="0" smtClean="0">
                          <a:latin typeface="Arial Black" panose="020B0A04020102020204" pitchFamily="34" charset="0"/>
                        </a:rPr>
                        <a:t>: </a:t>
                      </a:r>
                      <a:r>
                        <a:rPr lang="es-MX" dirty="0" smtClean="0"/>
                        <a:t>proceso mediante el cual se </a:t>
                      </a:r>
                      <a:r>
                        <a:rPr lang="es-MX" b="1" dirty="0" smtClean="0"/>
                        <a:t>relaciona la información del texto con elementos externos</a:t>
                      </a:r>
                      <a:r>
                        <a:rPr lang="es-MX" dirty="0" smtClean="0"/>
                        <a:t>, con el fin de establecer juicios críticos sobre aspectos de contenido o de forma del texto.</a:t>
                      </a:r>
                      <a:endParaRPr lang="es-MX" b="1" baseline="0" dirty="0" smtClean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s-MX" dirty="0" smtClean="0"/>
                        <a:t>Opinar, evaluar información o situaciones. </a:t>
                      </a:r>
                      <a:endParaRPr lang="es-MX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Texto</a:t>
                      </a:r>
                      <a:r>
                        <a:rPr lang="es-MX" baseline="0" dirty="0" smtClean="0"/>
                        <a:t> o tema familiar</a:t>
                      </a:r>
                    </a:p>
                    <a:p>
                      <a:endParaRPr lang="es-MX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141683"/>
                  </a:ext>
                </a:extLst>
              </a:tr>
              <a:tr h="1081121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Texto o tema poco familiar</a:t>
                      </a:r>
                      <a:endParaRPr lang="es-MX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378713"/>
                  </a:ext>
                </a:extLst>
              </a:tr>
            </a:tbl>
          </a:graphicData>
        </a:graphic>
      </p:graphicFrame>
      <p:cxnSp>
        <p:nvCxnSpPr>
          <p:cNvPr id="3" name="Conector recto 2"/>
          <p:cNvCxnSpPr/>
          <p:nvPr/>
        </p:nvCxnSpPr>
        <p:spPr>
          <a:xfrm>
            <a:off x="39718" y="1867989"/>
            <a:ext cx="2860236" cy="261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39718" y="3245267"/>
            <a:ext cx="3735448" cy="261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39718" y="5016137"/>
            <a:ext cx="1593139" cy="143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87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/>
          <a:srcRect l="35477" t="53839" r="23662" b="16161"/>
          <a:stretch/>
        </p:blipFill>
        <p:spPr>
          <a:xfrm>
            <a:off x="0" y="1283392"/>
            <a:ext cx="8190413" cy="416705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8556171" y="602835"/>
            <a:ext cx="2952206" cy="646331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s-MX" dirty="0" smtClean="0"/>
              <a:t>1. ¿Por qué la protagonista pintaba gatos?</a:t>
            </a:r>
            <a:endParaRPr lang="es-MX" dirty="0"/>
          </a:p>
        </p:txBody>
      </p:sp>
      <p:sp>
        <p:nvSpPr>
          <p:cNvPr id="18" name="CuadroTexto 17"/>
          <p:cNvSpPr txBox="1"/>
          <p:nvPr/>
        </p:nvSpPr>
        <p:spPr>
          <a:xfrm>
            <a:off x="8556171" y="1665752"/>
            <a:ext cx="3474718" cy="923330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s-MX" dirty="0" smtClean="0"/>
              <a:t>2. ¿Por qué motivo la protagonista guardaba sus dibujos en esos lugares?</a:t>
            </a:r>
            <a:endParaRPr lang="es-MX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556171" y="2828327"/>
            <a:ext cx="2952206" cy="646331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s-MX" dirty="0" smtClean="0"/>
              <a:t>3. Explique el título del texto en relación con el relato. </a:t>
            </a:r>
            <a:endParaRPr lang="es-MX" dirty="0"/>
          </a:p>
        </p:txBody>
      </p:sp>
      <p:sp>
        <p:nvSpPr>
          <p:cNvPr id="20" name="CuadroTexto 19"/>
          <p:cNvSpPr txBox="1"/>
          <p:nvPr/>
        </p:nvSpPr>
        <p:spPr>
          <a:xfrm>
            <a:off x="8556171" y="5181894"/>
            <a:ext cx="2952206" cy="646331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s-MX" dirty="0" smtClean="0"/>
              <a:t>5. ¿Qué te parece la actitud de la protagonista?</a:t>
            </a:r>
            <a:endParaRPr lang="es-MX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556171" y="3999369"/>
            <a:ext cx="3056709" cy="646331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s-MX" dirty="0" smtClean="0"/>
              <a:t>4. ¿Cómo es la protagonista, a partir de sus acciones?</a:t>
            </a:r>
            <a:endParaRPr lang="es-MX" dirty="0"/>
          </a:p>
        </p:txBody>
      </p:sp>
      <p:sp>
        <p:nvSpPr>
          <p:cNvPr id="22" name="Rectángulo redondeado 21"/>
          <p:cNvSpPr/>
          <p:nvPr/>
        </p:nvSpPr>
        <p:spPr>
          <a:xfrm>
            <a:off x="3304903" y="2656534"/>
            <a:ext cx="3860076" cy="333639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 redondeado 23"/>
          <p:cNvSpPr/>
          <p:nvPr/>
        </p:nvSpPr>
        <p:spPr>
          <a:xfrm>
            <a:off x="3097528" y="1751531"/>
            <a:ext cx="3494315" cy="75074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redondeado 24"/>
          <p:cNvSpPr/>
          <p:nvPr/>
        </p:nvSpPr>
        <p:spPr>
          <a:xfrm>
            <a:off x="9816736" y="1298875"/>
            <a:ext cx="2233748" cy="153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Localizar información</a:t>
            </a:r>
            <a:endParaRPr lang="es-MX" dirty="0"/>
          </a:p>
        </p:txBody>
      </p:sp>
      <p:sp>
        <p:nvSpPr>
          <p:cNvPr id="26" name="Rectángulo redondeado 25"/>
          <p:cNvSpPr/>
          <p:nvPr/>
        </p:nvSpPr>
        <p:spPr>
          <a:xfrm>
            <a:off x="9570716" y="2328358"/>
            <a:ext cx="2460173" cy="1937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Interpretar y relacionar</a:t>
            </a:r>
            <a:endParaRPr lang="es-MX" dirty="0"/>
          </a:p>
        </p:txBody>
      </p:sp>
      <p:sp>
        <p:nvSpPr>
          <p:cNvPr id="27" name="Rectángulo redondeado 26"/>
          <p:cNvSpPr/>
          <p:nvPr/>
        </p:nvSpPr>
        <p:spPr>
          <a:xfrm>
            <a:off x="9683929" y="3439147"/>
            <a:ext cx="2499362" cy="253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Interpretar y relacionar</a:t>
            </a:r>
            <a:endParaRPr lang="es-MX" dirty="0"/>
          </a:p>
        </p:txBody>
      </p:sp>
      <p:sp>
        <p:nvSpPr>
          <p:cNvPr id="28" name="Rectángulo redondeado 27"/>
          <p:cNvSpPr/>
          <p:nvPr/>
        </p:nvSpPr>
        <p:spPr>
          <a:xfrm>
            <a:off x="9570717" y="4645700"/>
            <a:ext cx="2460173" cy="2136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Interpretar y relacionar</a:t>
            </a:r>
            <a:endParaRPr lang="es-MX" dirty="0"/>
          </a:p>
        </p:txBody>
      </p:sp>
      <p:sp>
        <p:nvSpPr>
          <p:cNvPr id="29" name="Rectángulo redondeado 28"/>
          <p:cNvSpPr/>
          <p:nvPr/>
        </p:nvSpPr>
        <p:spPr>
          <a:xfrm>
            <a:off x="9570717" y="5829332"/>
            <a:ext cx="2303418" cy="192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Reflexionar</a:t>
            </a:r>
            <a:endParaRPr lang="es-MX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4959531" y="2977613"/>
            <a:ext cx="866503" cy="34035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Rectángulo redondeado 31"/>
          <p:cNvSpPr/>
          <p:nvPr/>
        </p:nvSpPr>
        <p:spPr>
          <a:xfrm>
            <a:off x="1776548" y="5604706"/>
            <a:ext cx="5212080" cy="6524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¿Qué otras preguntas podríamos realizar?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679269" y="300446"/>
            <a:ext cx="444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Ejemplo:</a:t>
            </a:r>
            <a:endParaRPr lang="es-MX" sz="24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4088674" y="3317966"/>
            <a:ext cx="3605349" cy="32107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ángulo redondeado 22"/>
          <p:cNvSpPr/>
          <p:nvPr/>
        </p:nvSpPr>
        <p:spPr>
          <a:xfrm>
            <a:off x="3304903" y="3639045"/>
            <a:ext cx="4663440" cy="46145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400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2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0654" y="394261"/>
            <a:ext cx="7886700" cy="994172"/>
          </a:xfrm>
        </p:spPr>
        <p:txBody>
          <a:bodyPr>
            <a:noAutofit/>
          </a:bodyPr>
          <a:lstStyle/>
          <a:p>
            <a:r>
              <a:rPr lang="es-CL" sz="2400" b="1" dirty="0"/>
              <a:t>¿Qué tipos de inferencias existen…?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949820" y="1531599"/>
            <a:ext cx="2298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1400" dirty="0">
                <a:latin typeface="Stencil" panose="040409050D0802020404" pitchFamily="82" charset="0"/>
              </a:rPr>
              <a:t>Causales-consecutivas</a:t>
            </a:r>
          </a:p>
        </p:txBody>
      </p:sp>
      <p:sp>
        <p:nvSpPr>
          <p:cNvPr id="5" name="CuadroTexto 4"/>
          <p:cNvSpPr txBox="1"/>
          <p:nvPr/>
        </p:nvSpPr>
        <p:spPr>
          <a:xfrm rot="1643852">
            <a:off x="8331633" y="4153688"/>
            <a:ext cx="3535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latin typeface="French Script MT" panose="03020402040607040605" pitchFamily="66" charset="0"/>
              </a:rPr>
              <a:t>Puente (referencias anafóricas)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735105" y="2586943"/>
            <a:ext cx="1760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000" dirty="0">
                <a:latin typeface="Trebuchet MS" panose="020B0603020202020204" pitchFamily="34" charset="0"/>
              </a:rPr>
              <a:t>De instrumento</a:t>
            </a:r>
          </a:p>
        </p:txBody>
      </p:sp>
      <p:sp>
        <p:nvSpPr>
          <p:cNvPr id="7" name="CuadroTexto 6"/>
          <p:cNvSpPr txBox="1"/>
          <p:nvPr/>
        </p:nvSpPr>
        <p:spPr>
          <a:xfrm rot="2341269">
            <a:off x="7377261" y="2586943"/>
            <a:ext cx="3063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000" dirty="0">
                <a:latin typeface="Algerian" panose="04020705040A02060702" pitchFamily="82" charset="0"/>
              </a:rPr>
              <a:t>De sentimiento o actitud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965955" y="3768358"/>
            <a:ext cx="1921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36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Predictivas</a:t>
            </a:r>
            <a:endParaRPr lang="es-CL" sz="36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288794" y="3224981"/>
            <a:ext cx="1644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800" dirty="0">
                <a:latin typeface="Chiller" panose="04020404031007020602" pitchFamily="82" charset="0"/>
              </a:rPr>
              <a:t>De significados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431585" y="1877882"/>
            <a:ext cx="104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400" dirty="0">
                <a:latin typeface="Arial Narrow" panose="020B0606020202030204" pitchFamily="34" charset="0"/>
              </a:rPr>
              <a:t>De lugar</a:t>
            </a:r>
          </a:p>
        </p:txBody>
      </p:sp>
      <p:sp>
        <p:nvSpPr>
          <p:cNvPr id="11" name="CuadroTexto 10"/>
          <p:cNvSpPr txBox="1"/>
          <p:nvPr/>
        </p:nvSpPr>
        <p:spPr>
          <a:xfrm rot="16200000">
            <a:off x="-265987" y="3007637"/>
            <a:ext cx="3649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400" dirty="0">
                <a:latin typeface="Arial Black" panose="020B0A04020102020204" pitchFamily="34" charset="0"/>
              </a:rPr>
              <a:t>Propósito comunicativo</a:t>
            </a:r>
          </a:p>
        </p:txBody>
      </p:sp>
      <p:sp>
        <p:nvSpPr>
          <p:cNvPr id="12" name="CuadroTexto 11"/>
          <p:cNvSpPr txBox="1"/>
          <p:nvPr/>
        </p:nvSpPr>
        <p:spPr>
          <a:xfrm rot="1638943">
            <a:off x="3956921" y="4411164"/>
            <a:ext cx="2706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Ideología del autor</a:t>
            </a:r>
          </a:p>
        </p:txBody>
      </p:sp>
      <p:sp>
        <p:nvSpPr>
          <p:cNvPr id="13" name="CuadroTexto 12"/>
          <p:cNvSpPr txBox="1"/>
          <p:nvPr/>
        </p:nvSpPr>
        <p:spPr>
          <a:xfrm rot="19566164">
            <a:off x="3711138" y="1513250"/>
            <a:ext cx="228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3600" dirty="0">
                <a:latin typeface="French Script MT" panose="03020402040607040605" pitchFamily="66" charset="0"/>
              </a:rPr>
              <a:t>La Idea central</a:t>
            </a:r>
          </a:p>
        </p:txBody>
      </p:sp>
    </p:spTree>
    <p:extLst>
      <p:ext uri="{BB962C8B-B14F-4D97-AF65-F5344CB8AC3E}">
        <p14:creationId xmlns:p14="http://schemas.microsoft.com/office/powerpoint/2010/main" val="281815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uild="allAtOnce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7845E-DABD-7346-B2BC-491119AB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209" y="755793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Inferencias en los Géneros Discursivos.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CA8A13A-5D88-1442-8F35-3CC9E42FA875}"/>
              </a:ext>
            </a:extLst>
          </p:cNvPr>
          <p:cNvSpPr/>
          <p:nvPr/>
        </p:nvSpPr>
        <p:spPr>
          <a:xfrm>
            <a:off x="1086280" y="2375014"/>
            <a:ext cx="984733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2100" dirty="0">
                <a:latin typeface="Gill Sans MT" panose="020B0502020104020203" pitchFamily="34" charset="0"/>
              </a:rPr>
              <a:t>“(…)</a:t>
            </a:r>
            <a:r>
              <a:rPr lang="es-CL" sz="3000" dirty="0">
                <a:latin typeface="Gill Sans MT" panose="020B0502020104020203" pitchFamily="34" charset="0"/>
              </a:rPr>
              <a:t>comprender</a:t>
            </a:r>
            <a:r>
              <a:rPr lang="es-CL" sz="2100" dirty="0">
                <a:latin typeface="Gill Sans MT" panose="020B0502020104020203" pitchFamily="34" charset="0"/>
              </a:rPr>
              <a:t> uno u otro género discursivo </a:t>
            </a:r>
            <a:r>
              <a:rPr lang="es-CL" sz="3300" dirty="0">
                <a:latin typeface="Gill Sans MT" panose="020B0502020104020203" pitchFamily="34" charset="0"/>
              </a:rPr>
              <a:t>no</a:t>
            </a:r>
            <a:r>
              <a:rPr lang="es-CL" sz="2100" dirty="0">
                <a:latin typeface="Gill Sans MT" panose="020B0502020104020203" pitchFamily="34" charset="0"/>
              </a:rPr>
              <a:t> necesariamente requiere </a:t>
            </a:r>
            <a:r>
              <a:rPr lang="es-CL" sz="3300" dirty="0">
                <a:latin typeface="Gill Sans MT" panose="020B0502020104020203" pitchFamily="34" charset="0"/>
              </a:rPr>
              <a:t>los mismos procesos inferenciales </a:t>
            </a:r>
            <a:r>
              <a:rPr lang="es-CL" sz="2100" dirty="0">
                <a:latin typeface="Gill Sans MT" panose="020B0502020104020203" pitchFamily="34" charset="0"/>
              </a:rPr>
              <a:t>y muy posiblemente </a:t>
            </a:r>
            <a:r>
              <a:rPr lang="es-CL" sz="3300" dirty="0">
                <a:latin typeface="Gill Sans MT" panose="020B0502020104020203" pitchFamily="34" charset="0"/>
              </a:rPr>
              <a:t>tampoco las mismas estrategias</a:t>
            </a:r>
            <a:r>
              <a:rPr lang="es-CL" sz="2100" dirty="0">
                <a:latin typeface="Gill Sans MT" panose="020B0502020104020203" pitchFamily="34" charset="0"/>
              </a:rPr>
              <a:t>.”</a:t>
            </a:r>
            <a:endParaRPr lang="es-CL" sz="21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2911F5-56DC-D34C-A4A3-4B2176654707}"/>
              </a:ext>
            </a:extLst>
          </p:cNvPr>
          <p:cNvSpPr txBox="1"/>
          <p:nvPr/>
        </p:nvSpPr>
        <p:spPr>
          <a:xfrm>
            <a:off x="7119724" y="4660241"/>
            <a:ext cx="210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(Parodi, 2011)</a:t>
            </a:r>
          </a:p>
        </p:txBody>
      </p:sp>
    </p:spTree>
    <p:extLst>
      <p:ext uri="{BB962C8B-B14F-4D97-AF65-F5344CB8AC3E}">
        <p14:creationId xmlns:p14="http://schemas.microsoft.com/office/powerpoint/2010/main" val="13115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8303701-BC5F-A24B-BA92-8D7E198336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185092"/>
              </p:ext>
            </p:extLst>
          </p:nvPr>
        </p:nvGraphicFramePr>
        <p:xfrm>
          <a:off x="2124075" y="2392361"/>
          <a:ext cx="7973514" cy="3237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riángulo 4">
            <a:extLst>
              <a:ext uri="{FF2B5EF4-FFF2-40B4-BE49-F238E27FC236}">
                <a16:creationId xmlns:a16="http://schemas.microsoft.com/office/drawing/2014/main" id="{2018737E-448F-9F47-896D-2A5806A2BA37}"/>
              </a:ext>
            </a:extLst>
          </p:cNvPr>
          <p:cNvSpPr/>
          <p:nvPr/>
        </p:nvSpPr>
        <p:spPr>
          <a:xfrm>
            <a:off x="3319224" y="355146"/>
            <a:ext cx="4660108" cy="1414463"/>
          </a:xfrm>
          <a:prstGeom prst="triangle">
            <a:avLst/>
          </a:prstGeom>
          <a:solidFill>
            <a:srgbClr val="8641A3"/>
          </a:solidFill>
          <a:ln>
            <a:solidFill>
              <a:srgbClr val="8641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Según el nivel de representación que se efectúa del texto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16AC5FF6-BA64-724B-826B-18C1DB88D269}"/>
              </a:ext>
            </a:extLst>
          </p:cNvPr>
          <p:cNvSpPr/>
          <p:nvPr/>
        </p:nvSpPr>
        <p:spPr>
          <a:xfrm>
            <a:off x="8164286" y="1132593"/>
            <a:ext cx="3881165" cy="4557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s-CL" sz="2000" dirty="0">
                <a:solidFill>
                  <a:srgbClr val="FFFF00"/>
                </a:solidFill>
              </a:rPr>
              <a:t>Esquematización.</a:t>
            </a:r>
          </a:p>
          <a:p>
            <a:pPr marL="285750" indent="-285750">
              <a:buFontTx/>
              <a:buChar char="-"/>
            </a:pPr>
            <a:r>
              <a:rPr lang="es-CL" sz="2000" dirty="0">
                <a:solidFill>
                  <a:srgbClr val="FFFF00"/>
                </a:solidFill>
              </a:rPr>
              <a:t>Inferir la idea central del texto (moraleja, motivo lírico, slogan, etc.) </a:t>
            </a:r>
          </a:p>
          <a:p>
            <a:pPr marL="285750" indent="-285750">
              <a:buFontTx/>
              <a:buChar char="-"/>
            </a:pPr>
            <a:r>
              <a:rPr lang="es-CL" sz="2000" dirty="0">
                <a:solidFill>
                  <a:srgbClr val="FFC000"/>
                </a:solidFill>
              </a:rPr>
              <a:t>Inferir el título de un texto (tema).</a:t>
            </a:r>
          </a:p>
          <a:p>
            <a:pPr marL="285750" indent="-285750">
              <a:buFontTx/>
              <a:buChar char="-"/>
            </a:pPr>
            <a:r>
              <a:rPr lang="es-CL" sz="2000" dirty="0">
                <a:solidFill>
                  <a:srgbClr val="92D050"/>
                </a:solidFill>
              </a:rPr>
              <a:t>Inferir la secuencia de acontecimientos.</a:t>
            </a:r>
          </a:p>
          <a:p>
            <a:pPr marL="285750" indent="-285750">
              <a:buFontTx/>
              <a:buChar char="-"/>
            </a:pPr>
            <a:r>
              <a:rPr lang="es-CL" sz="2000" dirty="0"/>
              <a:t>Inferir el ambiente físico, psicológico, social de un texto.</a:t>
            </a:r>
          </a:p>
          <a:p>
            <a:pPr marL="285750" indent="-285750">
              <a:buFontTx/>
              <a:buChar char="-"/>
            </a:pPr>
            <a:r>
              <a:rPr lang="es-CL" sz="2000" dirty="0">
                <a:solidFill>
                  <a:srgbClr val="FFFF00"/>
                </a:solidFill>
              </a:rPr>
              <a:t>Inferencias de actitudes de los personajes</a:t>
            </a:r>
            <a:r>
              <a:rPr lang="es-CL" sz="2000" dirty="0">
                <a:solidFill>
                  <a:srgbClr val="CF63FF"/>
                </a:solidFill>
              </a:rPr>
              <a:t>.</a:t>
            </a:r>
          </a:p>
          <a:p>
            <a:pPr marL="285750" indent="-285750" algn="ctr">
              <a:buFontTx/>
              <a:buChar char="-"/>
            </a:pPr>
            <a:endParaRPr lang="es-CL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F083F025-8606-F046-85A3-5324A3B9077D}"/>
              </a:ext>
            </a:extLst>
          </p:cNvPr>
          <p:cNvSpPr/>
          <p:nvPr/>
        </p:nvSpPr>
        <p:spPr>
          <a:xfrm>
            <a:off x="126206" y="682943"/>
            <a:ext cx="2659857" cy="52149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s-CL" sz="2000" dirty="0">
                <a:solidFill>
                  <a:srgbClr val="7030A0"/>
                </a:solidFill>
              </a:rPr>
              <a:t>Inferencias puente.</a:t>
            </a:r>
          </a:p>
          <a:p>
            <a:pPr marL="285750" indent="-285750" algn="ctr">
              <a:buFontTx/>
              <a:buChar char="-"/>
            </a:pPr>
            <a:r>
              <a:rPr lang="es-CL" sz="2000" dirty="0">
                <a:solidFill>
                  <a:srgbClr val="002060"/>
                </a:solidFill>
              </a:rPr>
              <a:t>Inferencias de léxico/significado</a:t>
            </a:r>
          </a:p>
          <a:p>
            <a:pPr marL="285750" indent="-285750" algn="ctr">
              <a:buFontTx/>
              <a:buChar char="-"/>
            </a:pPr>
            <a:r>
              <a:rPr lang="es-CL" sz="2000" dirty="0">
                <a:solidFill>
                  <a:schemeClr val="accent6">
                    <a:lumMod val="50000"/>
                  </a:schemeClr>
                </a:solidFill>
              </a:rPr>
              <a:t>Inferencias de la idea principal de párrafos.</a:t>
            </a:r>
          </a:p>
          <a:p>
            <a:pPr marL="285750" indent="-285750" algn="ctr">
              <a:buFontTx/>
              <a:buChar char="-"/>
            </a:pPr>
            <a:r>
              <a:rPr lang="es-CL" sz="2000" dirty="0">
                <a:solidFill>
                  <a:srgbClr val="FF0000"/>
                </a:solidFill>
              </a:rPr>
              <a:t>Inferencias de lenguaje figurado.</a:t>
            </a:r>
          </a:p>
          <a:p>
            <a:pPr marL="285750" indent="-285750" algn="ctr">
              <a:buFontTx/>
              <a:buChar char="-"/>
            </a:pPr>
            <a:r>
              <a:rPr lang="es-CL" sz="2000" dirty="0">
                <a:solidFill>
                  <a:srgbClr val="FFFF00"/>
                </a:solidFill>
              </a:rPr>
              <a:t>Inferencias de predicción inter-párrafos.</a:t>
            </a:r>
          </a:p>
          <a:p>
            <a:pPr marL="285750" indent="-285750" algn="ctr">
              <a:buFontTx/>
              <a:buChar char="-"/>
            </a:pPr>
            <a:r>
              <a:rPr lang="es-CL" sz="2000" dirty="0">
                <a:solidFill>
                  <a:schemeClr val="accent2">
                    <a:lumMod val="75000"/>
                  </a:schemeClr>
                </a:solidFill>
              </a:rPr>
              <a:t>Inferir Causa-consecuencia</a:t>
            </a:r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DF6E53B-19A4-404E-935D-8AA72EE8BFA4}"/>
              </a:ext>
            </a:extLst>
          </p:cNvPr>
          <p:cNvSpPr txBox="1"/>
          <p:nvPr/>
        </p:nvSpPr>
        <p:spPr>
          <a:xfrm>
            <a:off x="2786063" y="21859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396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ED1009-AA54-0147-8BCB-D27C77F5A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A1ED1009-AA54-0147-8BCB-D27C77F5A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A1ED1009-AA54-0147-8BCB-D27C77F5A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8EFD39-0430-E040-BD60-0A4810B33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6E8EFD39-0430-E040-BD60-0A4810B33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6E8EFD39-0430-E040-BD60-0A4810B33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0CE1F6-76FF-AF46-BFFA-B7C9F70A4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920CE1F6-76FF-AF46-BFFA-B7C9F70A4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920CE1F6-76FF-AF46-BFFA-B7C9F70A4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A141C1-074F-354E-A33E-18C32208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38A141C1-074F-354E-A33E-18C32208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38A141C1-074F-354E-A33E-18C32208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 rev="1"/>
        </p:bldSub>
      </p:bldGraphic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CB43E42-AD64-8143-931D-109B2B56E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2389A92-85E1-B349-803E-F97965512E5F}"/>
              </a:ext>
            </a:extLst>
          </p:cNvPr>
          <p:cNvGraphicFramePr/>
          <p:nvPr/>
        </p:nvGraphicFramePr>
        <p:xfrm>
          <a:off x="255451" y="3800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202E6C99-50C1-E748-84B0-840FB2612792}"/>
              </a:ext>
            </a:extLst>
          </p:cNvPr>
          <p:cNvSpPr/>
          <p:nvPr/>
        </p:nvSpPr>
        <p:spPr>
          <a:xfrm>
            <a:off x="8739051" y="4271554"/>
            <a:ext cx="3344092" cy="1188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/>
              <a:t>(Solé, 1992)</a:t>
            </a:r>
          </a:p>
        </p:txBody>
      </p:sp>
    </p:spTree>
    <p:extLst>
      <p:ext uri="{BB962C8B-B14F-4D97-AF65-F5344CB8AC3E}">
        <p14:creationId xmlns:p14="http://schemas.microsoft.com/office/powerpoint/2010/main" val="42184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D71CA4-B574-EE4B-A730-712EA1067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F3D71CA4-B574-EE4B-A730-712EA1067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9B6D7D-75E8-B14C-A3A6-602EDC500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249B6D7D-75E8-B14C-A3A6-602EDC500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DB14E0-457A-9C4D-B6BD-7F13FA867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97DB14E0-457A-9C4D-B6BD-7F13FA867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4FE67B-FB00-E349-B353-9718036D3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994FE67B-FB00-E349-B353-9718036D35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EF541A-F1CE-7446-85DD-864A3484E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6BEF541A-F1CE-7446-85DD-864A3484EB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EB419C-3132-2944-BC47-67A51A3B9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7BEB419C-3132-2944-BC47-67A51A3B9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9E9BDB-B8AF-3F4D-8A48-81782562D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F09E9BDB-B8AF-3F4D-8A48-81782562DB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B2F611-509F-884D-A913-BFE7F9B5E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79B2F611-509F-884D-A913-BFE7F9B5E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C666B3-BAEF-494A-8D6F-9F0959E90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CCC666B3-BAEF-494A-8D6F-9F0959E90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883359-DBD5-554D-9CB4-D4296B016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2A883359-DBD5-554D-9CB4-D4296B0164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DB9442-45EA-DA4A-A708-6BB17F0FC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F4DB9442-45EA-DA4A-A708-6BB17F0FCF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C1F084-5557-BE4D-B20D-B4A0F4A5F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C2C1F084-5557-BE4D-B20D-B4A0F4A5F9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B1E1F8-4E66-8E4E-B6FE-60528D22AB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A5B1E1F8-4E66-8E4E-B6FE-60528D22AB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AE106D-69FF-C240-9C97-83585EC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7387" y="258819"/>
            <a:ext cx="10515600" cy="518582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dirty="0"/>
              <a:t>Estrategias Antes Durante y Después de la Lectura.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155A680-F81F-AB4A-B087-53ACBBF9C71A}"/>
              </a:ext>
            </a:extLst>
          </p:cNvPr>
          <p:cNvGraphicFramePr/>
          <p:nvPr/>
        </p:nvGraphicFramePr>
        <p:xfrm>
          <a:off x="385763" y="824971"/>
          <a:ext cx="8788400" cy="5814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0E2DF7B-12A8-E24C-9FE2-304A45C27EFD}"/>
              </a:ext>
            </a:extLst>
          </p:cNvPr>
          <p:cNvGraphicFramePr/>
          <p:nvPr/>
        </p:nvGraphicFramePr>
        <p:xfrm>
          <a:off x="7621588" y="795338"/>
          <a:ext cx="3536951" cy="461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48C2CB9F-8BA1-914D-A2C3-58343BB112A5}"/>
              </a:ext>
            </a:extLst>
          </p:cNvPr>
          <p:cNvSpPr txBox="1"/>
          <p:nvPr/>
        </p:nvSpPr>
        <p:spPr>
          <a:xfrm>
            <a:off x="5985641" y="5439304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(Solé, 1992)</a:t>
            </a:r>
          </a:p>
        </p:txBody>
      </p:sp>
    </p:spTree>
    <p:extLst>
      <p:ext uri="{BB962C8B-B14F-4D97-AF65-F5344CB8AC3E}">
        <p14:creationId xmlns:p14="http://schemas.microsoft.com/office/powerpoint/2010/main" val="117218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45510D-8BF8-A248-8888-F7DFC6499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E45510D-8BF8-A248-8888-F7DFC64990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7E0DD7-3E41-504D-A323-290DCFFA42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BC7E0DD7-3E41-504D-A323-290DCFFA42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1D428D-C910-8849-8AA7-D40DDD710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021D428D-C910-8849-8AA7-D40DDD710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9B1C93-9231-574C-BF91-4FF8324FD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2A9B1C93-9231-574C-BF91-4FF8324FD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B9FE62-DE42-9A48-90D4-696FDCF90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44B9FE62-DE42-9A48-90D4-696FDCF90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EC1AD9-A82F-E84E-B7B4-372D024A9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63EC1AD9-A82F-E84E-B7B4-372D024A9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BECF4C-2FC2-E54D-A9ED-0FF3B2490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DBBECF4C-2FC2-E54D-A9ED-0FF3B2490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8B1148-12D7-BA47-928E-B65D023B9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DE8B1148-12D7-BA47-928E-B65D023B9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5DD6DA-7CAE-0841-A11B-694446AB2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175DD6DA-7CAE-0841-A11B-694446AB2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85CA9E-630A-174B-9F51-8FC2BFAEF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A885CA9E-630A-174B-9F51-8FC2BFAEFF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AA619D-3152-B843-9729-8993DF94C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9BAA619D-3152-B843-9729-8993DF94C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AD9F30-E54C-BB4F-8DC7-BD213D9F6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B8AD9F30-E54C-BB4F-8DC7-BD213D9F6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45510D-8BF8-A248-8888-F7DFC64990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5E45510D-8BF8-A248-8888-F7DFC64990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7E0DD7-3E41-504D-A323-290DCFFA42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dgm id="{BC7E0DD7-3E41-504D-A323-290DCFFA42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1D428D-C910-8849-8AA7-D40DDD710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">
                                            <p:graphicEl>
                                              <a:dgm id="{021D428D-C910-8849-8AA7-D40DDD710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9B1C93-9231-574C-BF91-4FF8324FD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">
                                            <p:graphicEl>
                                              <a:dgm id="{2A9B1C93-9231-574C-BF91-4FF8324FD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B9FE62-DE42-9A48-90D4-696FDCF90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">
                                            <p:graphicEl>
                                              <a:dgm id="{44B9FE62-DE42-9A48-90D4-696FDCF90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EC1AD9-A82F-E84E-B7B4-372D024A9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dgm id="{63EC1AD9-A82F-E84E-B7B4-372D024A9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BECF4C-2FC2-E54D-A9ED-0FF3B2490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">
                                            <p:graphicEl>
                                              <a:dgm id="{DBBECF4C-2FC2-E54D-A9ED-0FF3B2490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8B1148-12D7-BA47-928E-B65D023B9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DE8B1148-12D7-BA47-928E-B65D023B9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5DD6DA-7CAE-0841-A11B-694446AB2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">
                                            <p:graphicEl>
                                              <a:dgm id="{175DD6DA-7CAE-0841-A11B-694446AB2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85CA9E-630A-174B-9F51-8FC2BFAEFF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">
                                            <p:graphicEl>
                                              <a:dgm id="{A885CA9E-630A-174B-9F51-8FC2BFAEFF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AA619D-3152-B843-9729-8993DF94C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5">
                                            <p:graphicEl>
                                              <a:dgm id="{9BAA619D-3152-B843-9729-8993DF94C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AD9F30-E54C-BB4F-8DC7-BD213D9F6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dgm id="{B8AD9F30-E54C-BB4F-8DC7-BD213D9F6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Graphic spid="5" grpId="1">
        <p:bldSub>
          <a:bldDgm bld="one"/>
        </p:bldSub>
      </p:bldGraphic>
      <p:bldGraphic spid="6" grpId="0">
        <p:bldAsOne/>
      </p:bldGraphic>
      <p:bldGraphic spid="6" grpId="1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4 CuadroTexto"/>
          <p:cNvSpPr txBox="1">
            <a:spLocks noChangeArrowheads="1"/>
          </p:cNvSpPr>
          <p:nvPr/>
        </p:nvSpPr>
        <p:spPr bwMode="auto">
          <a:xfrm>
            <a:off x="2640014" y="0"/>
            <a:ext cx="72723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Tipos de inferencia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59773" y="137160"/>
          <a:ext cx="11872453" cy="634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74471">
                  <a:extLst>
                    <a:ext uri="{9D8B030D-6E8A-4147-A177-3AD203B41FA5}">
                      <a16:colId xmlns:a16="http://schemas.microsoft.com/office/drawing/2014/main" val="2764038719"/>
                    </a:ext>
                  </a:extLst>
                </a:gridCol>
                <a:gridCol w="2374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7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5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1165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Géneros discursivo o tipologías.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Tipo de inferencia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Ejemplo de Pregunta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Ejemplo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1061">
                <a:tc>
                  <a:txBody>
                    <a:bodyPr/>
                    <a:lstStyle/>
                    <a:p>
                      <a:r>
                        <a:rPr lang="es-ES" sz="2400" b="1" dirty="0"/>
                        <a:t>Cuentos, fábulas, noticias, reportajes, biografías, tragedias, comedias.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b="1" dirty="0"/>
                        <a:t>De lugar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¿Dónde suceden los acontecimientos del texto?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Después</a:t>
                      </a:r>
                      <a:r>
                        <a:rPr lang="es-ES" sz="2400" baseline="0" dirty="0"/>
                        <a:t> de firmar y dejar el carnet a las personas que estaban en los mesones, me dirigí a la urna correspondiente.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139">
                <a:tc>
                  <a:txBody>
                    <a:bodyPr/>
                    <a:lstStyle/>
                    <a:p>
                      <a:pPr algn="l"/>
                      <a:r>
                        <a:rPr lang="es-ES" sz="2400" b="1" dirty="0"/>
                        <a:t>Cuentos, fábulas, tragedias, comedias.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400" b="1" dirty="0"/>
                        <a:t>De agente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400" dirty="0"/>
                        <a:t>¿Quién es Susana?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2400" dirty="0"/>
                        <a:t>Susana levantó la mano luego de escuchar la pregunta del profesor.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165">
                <a:tc>
                  <a:txBody>
                    <a:bodyPr/>
                    <a:lstStyle/>
                    <a:p>
                      <a:r>
                        <a:rPr lang="es-ES" sz="2400" b="1" dirty="0"/>
                        <a:t>Literarios y no literarios.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b="1" dirty="0"/>
                        <a:t>De tiempo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¿A qué hora del día ocurrió la escena?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2400" dirty="0"/>
                        <a:t>En</a:t>
                      </a:r>
                      <a:r>
                        <a:rPr lang="es-ES" sz="2400" baseline="0" dirty="0"/>
                        <a:t> el cielo se veía una gama de colores rojos y amarillos que se reflejaban en el mar.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049319"/>
              </p:ext>
            </p:extLst>
          </p:nvPr>
        </p:nvGraphicFramePr>
        <p:xfrm>
          <a:off x="353961" y="285750"/>
          <a:ext cx="11710220" cy="5303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11002">
                  <a:extLst>
                    <a:ext uri="{9D8B030D-6E8A-4147-A177-3AD203B41FA5}">
                      <a16:colId xmlns:a16="http://schemas.microsoft.com/office/drawing/2014/main" val="2498050147"/>
                    </a:ext>
                  </a:extLst>
                </a:gridCol>
                <a:gridCol w="221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3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4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17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Géneros discursivo o tipologías.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Tipo de inferencia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Ejemplo de Pregunta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Ejemplo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957">
                <a:tc>
                  <a:txBody>
                    <a:bodyPr/>
                    <a:lstStyle/>
                    <a:p>
                      <a:r>
                        <a:rPr lang="es-ES" sz="2000" b="1" dirty="0"/>
                        <a:t>Cuentos, fábulas, noticias, reportajes.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dirty="0"/>
                        <a:t>De acción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¿Qué</a:t>
                      </a:r>
                      <a:r>
                        <a:rPr lang="es-ES" sz="2400" baseline="0" dirty="0"/>
                        <a:t> hizo Bernardo</a:t>
                      </a:r>
                      <a:r>
                        <a:rPr lang="es-ES" sz="24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Bernardo</a:t>
                      </a:r>
                      <a:r>
                        <a:rPr lang="es-ES" sz="2400" baseline="0" dirty="0"/>
                        <a:t> arqueó su cuerpo y se clavó en el agua de una forma impecable.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318">
                <a:tc>
                  <a:txBody>
                    <a:bodyPr/>
                    <a:lstStyle/>
                    <a:p>
                      <a:r>
                        <a:rPr lang="es-ES" sz="2000" b="1" dirty="0"/>
                        <a:t>Artículos informativos, instructivos.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dirty="0"/>
                        <a:t>De categoría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¿A</a:t>
                      </a:r>
                      <a:r>
                        <a:rPr lang="es-ES" sz="2400" baseline="0" dirty="0" smtClean="0"/>
                        <a:t> qué objetos se refiere?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2400" dirty="0"/>
                        <a:t>El Toyota y el Volvo están en el garaje</a:t>
                      </a:r>
                      <a:r>
                        <a:rPr lang="es-ES" sz="2400" baseline="0" dirty="0"/>
                        <a:t> y el Ford afuera.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318">
                <a:tc>
                  <a:txBody>
                    <a:bodyPr/>
                    <a:lstStyle/>
                    <a:p>
                      <a:r>
                        <a:rPr lang="es-ES" sz="2000" b="1" dirty="0"/>
                        <a:t>Artículos informativos, instructivos, cuentos, fábulas, odas, poemas románticos,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dirty="0"/>
                        <a:t>De objeto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¿Qué son los hermosos luceros?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2400" dirty="0"/>
                        <a:t>El</a:t>
                      </a:r>
                      <a:r>
                        <a:rPr lang="es-ES" sz="2400" baseline="0" dirty="0"/>
                        <a:t> pequeño niño c</a:t>
                      </a:r>
                      <a:r>
                        <a:rPr lang="es-ES" sz="2400" dirty="0"/>
                        <a:t>on</a:t>
                      </a:r>
                      <a:r>
                        <a:rPr lang="es-ES" sz="2400" baseline="0" dirty="0"/>
                        <a:t> s</a:t>
                      </a:r>
                      <a:r>
                        <a:rPr lang="es-ES" sz="2400" dirty="0"/>
                        <a:t>us hermosos</a:t>
                      </a:r>
                      <a:r>
                        <a:rPr lang="es-ES" sz="2400" baseline="0" dirty="0"/>
                        <a:t> luceros iluminó el lugar.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207622" y="2851771"/>
            <a:ext cx="7524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¿Qué hacer si existen distintas categorías lectoras en el aula?</a:t>
            </a:r>
            <a:endParaRPr lang="es-MX" sz="32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339633" y="1585598"/>
            <a:ext cx="4441372" cy="46166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Conocer a los y las estudiantes</a:t>
            </a:r>
            <a:endParaRPr lang="es-MX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396443" y="1216267"/>
            <a:ext cx="4994367" cy="120032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Situar a los estudiantes que requieren más apoyo, de manera estratégica, en la sala de clases</a:t>
            </a:r>
            <a:endParaRPr lang="es-MX" sz="2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339634" y="4703350"/>
            <a:ext cx="4441372" cy="83099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Crear actividades en progresión, desde lo más inicial</a:t>
            </a:r>
            <a:endParaRPr lang="es-MX" sz="24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672940" y="4673591"/>
            <a:ext cx="4717870" cy="83099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Reforzar el apoyo que recibe fuera del aula y monitorear su asistencia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65417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368710" y="281141"/>
          <a:ext cx="11279624" cy="548946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65264">
                  <a:extLst>
                    <a:ext uri="{9D8B030D-6E8A-4147-A177-3AD203B41FA5}">
                      <a16:colId xmlns:a16="http://schemas.microsoft.com/office/drawing/2014/main" val="1997665134"/>
                    </a:ext>
                  </a:extLst>
                </a:gridCol>
                <a:gridCol w="2065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8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0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175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Géneros discursivos o tipologías.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Tipo de inferencias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Ejemplos de preguntas.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Ejemplo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957">
                <a:tc>
                  <a:txBody>
                    <a:bodyPr/>
                    <a:lstStyle/>
                    <a:p>
                      <a:r>
                        <a:rPr lang="es-ES" sz="2000" b="1" dirty="0"/>
                        <a:t>Literarios y no literarios.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dirty="0"/>
                        <a:t>De causa-efecto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¿Qué</a:t>
                      </a:r>
                      <a:r>
                        <a:rPr lang="es-ES" sz="2000" baseline="0" dirty="0"/>
                        <a:t> causó la situación</a:t>
                      </a:r>
                      <a:r>
                        <a:rPr lang="es-ES" sz="20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2000" dirty="0"/>
                        <a:t>En la mañana pudimos comprobar que varios árboles</a:t>
                      </a:r>
                      <a:r>
                        <a:rPr lang="es-ES" sz="2000" baseline="0" dirty="0"/>
                        <a:t> estaban desraizados y otros habían perdido sus ramas.</a:t>
                      </a:r>
                      <a:endParaRPr lang="es-E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1305">
                <a:tc>
                  <a:txBody>
                    <a:bodyPr/>
                    <a:lstStyle/>
                    <a:p>
                      <a:pPr algn="l"/>
                      <a:r>
                        <a:rPr lang="es-ES" sz="2000" b="1" dirty="0"/>
                        <a:t>Literarios y no literarios.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b="1" dirty="0"/>
                        <a:t>De problema-solución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¿Cómo puede Pedro</a:t>
                      </a:r>
                      <a:r>
                        <a:rPr lang="es-ES" sz="2000" baseline="0" dirty="0"/>
                        <a:t> solucionar su problema</a:t>
                      </a:r>
                      <a:r>
                        <a:rPr lang="es-ES" sz="20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2000" dirty="0"/>
                        <a:t>Pedro tenía un lado de la cara hinchado y su diente lo hacía sufrir  horriblemente.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318">
                <a:tc>
                  <a:txBody>
                    <a:bodyPr/>
                    <a:lstStyle/>
                    <a:p>
                      <a:r>
                        <a:rPr lang="es-ES" sz="2000" b="1" dirty="0"/>
                        <a:t>Literarios y no literarios de opinión.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dirty="0"/>
                        <a:t>De sentimiento-actitud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¿Qué sentimientos tenía mi padre?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2000" dirty="0"/>
                        <a:t>Mientras yo subía al escenario a recibir mi diploma, mi padre aplaudía con lágrimas en los ojos.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318">
                <a:tc>
                  <a:txBody>
                    <a:bodyPr/>
                    <a:lstStyle/>
                    <a:p>
                      <a:r>
                        <a:rPr lang="es-ES" sz="2000" b="1" dirty="0"/>
                        <a:t>Literarios y no literarios de opinión.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dirty="0"/>
                        <a:t>Ideología del autor.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¿Qué valores o ideología defiende el autor en su texto?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E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51953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FF60962-8B88-654F-BFC5-9862FC21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52" y="2443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L" sz="4000" b="1" dirty="0" smtClean="0"/>
              <a:t>Conclusiones</a:t>
            </a:r>
            <a:endParaRPr lang="es-CL" sz="4000" b="1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629897-FF1C-344C-9901-F850EBCB0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776" y="1590494"/>
            <a:ext cx="1036102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dirty="0"/>
              <a:t>¿Es relevante profundizar en estrategias Antes y Durante la lectura, para desarrollar la comprensión en nuestros(as) estudiantes?</a:t>
            </a:r>
          </a:p>
          <a:p>
            <a:pPr algn="ctr"/>
            <a:endParaRPr lang="es-CL" dirty="0"/>
          </a:p>
          <a:p>
            <a:pPr marL="0" indent="0" algn="ctr">
              <a:buNone/>
            </a:pPr>
            <a:r>
              <a:rPr lang="es-CL" dirty="0" smtClean="0"/>
              <a:t>¿</a:t>
            </a:r>
            <a:r>
              <a:rPr lang="es-CL" dirty="0" smtClean="0"/>
              <a:t>Por qué es importante abarcar la lectura desde los distintos niveles, en progresión?</a:t>
            </a:r>
            <a:endParaRPr lang="es-CL" dirty="0"/>
          </a:p>
          <a:p>
            <a:pPr marL="0" indent="0" algn="ctr">
              <a:buNone/>
            </a:pPr>
            <a:endParaRPr lang="es-CL" dirty="0" smtClean="0"/>
          </a:p>
          <a:p>
            <a:pPr marL="0" indent="0" algn="ctr">
              <a:buNone/>
            </a:pPr>
            <a:r>
              <a:rPr lang="es-CL" dirty="0" smtClean="0"/>
              <a:t>¿</a:t>
            </a:r>
            <a:r>
              <a:rPr lang="es-CL" dirty="0"/>
              <a:t>Cómo se vinculan los aprendizajes previos, la cultura y los intereses de nuestros estudiantes con la profundidad de inferencias que este pueda desarrollar?</a:t>
            </a:r>
          </a:p>
        </p:txBody>
      </p:sp>
      <p:pic>
        <p:nvPicPr>
          <p:cNvPr id="4" name="Imagen 4" descr="Icono&#10;&#10;Descripción generada automáticamente">
            <a:extLst>
              <a:ext uri="{FF2B5EF4-FFF2-40B4-BE49-F238E27FC236}">
                <a16:creationId xmlns:a16="http://schemas.microsoft.com/office/drawing/2014/main" id="{7971350A-6044-A257-AB4A-D5EEA665C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0" t="25000" r="30366" b="26389"/>
          <a:stretch/>
        </p:blipFill>
        <p:spPr>
          <a:xfrm>
            <a:off x="567043" y="1569948"/>
            <a:ext cx="542313" cy="538150"/>
          </a:xfrm>
          <a:prstGeom prst="rect">
            <a:avLst/>
          </a:prstGeom>
        </p:spPr>
      </p:pic>
      <p:pic>
        <p:nvPicPr>
          <p:cNvPr id="7" name="Imagen 4" descr="Icono&#10;&#10;Descripción generada automáticamente">
            <a:extLst>
              <a:ext uri="{FF2B5EF4-FFF2-40B4-BE49-F238E27FC236}">
                <a16:creationId xmlns:a16="http://schemas.microsoft.com/office/drawing/2014/main" id="{7971350A-6044-A257-AB4A-D5EEA665C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0" t="25000" r="30366" b="26389"/>
          <a:stretch/>
        </p:blipFill>
        <p:spPr>
          <a:xfrm>
            <a:off x="567043" y="2916057"/>
            <a:ext cx="542313" cy="538150"/>
          </a:xfrm>
          <a:prstGeom prst="rect">
            <a:avLst/>
          </a:prstGeom>
        </p:spPr>
      </p:pic>
      <p:pic>
        <p:nvPicPr>
          <p:cNvPr id="8" name="Imagen 4" descr="Icono&#10;&#10;Descripción generada automáticamente">
            <a:extLst>
              <a:ext uri="{FF2B5EF4-FFF2-40B4-BE49-F238E27FC236}">
                <a16:creationId xmlns:a16="http://schemas.microsoft.com/office/drawing/2014/main" id="{7971350A-6044-A257-AB4A-D5EEA665C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90" t="25000" r="30366" b="26389"/>
          <a:stretch/>
        </p:blipFill>
        <p:spPr>
          <a:xfrm>
            <a:off x="567043" y="4284783"/>
            <a:ext cx="542313" cy="5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8CAD83E-E099-4796-8275-0F4AD2DD8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s-CL" sz="4000">
                <a:solidFill>
                  <a:srgbClr val="FFFFFF"/>
                </a:solidFill>
              </a:rPr>
              <a:t>Bibliografía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3E97CD-EB95-4860-8371-E7AA224A1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fontScale="92500" lnSpcReduction="20000"/>
          </a:bodyPr>
          <a:lstStyle/>
          <a:p>
            <a:r>
              <a:rPr lang="es-CL" sz="2000" dirty="0"/>
              <a:t>Ausubel, D. (1983). Teoría del aprendizaje significativo. Psicología Educativa. Editorial Trillas. México.</a:t>
            </a:r>
          </a:p>
          <a:p>
            <a:endParaRPr lang="es-CL" sz="2000" dirty="0"/>
          </a:p>
          <a:p>
            <a:r>
              <a:rPr lang="es-CL" sz="2000" dirty="0" err="1"/>
              <a:t>Giasson</a:t>
            </a:r>
            <a:r>
              <a:rPr lang="es-CL" sz="2000" dirty="0"/>
              <a:t>, J. (1990). </a:t>
            </a:r>
            <a:r>
              <a:rPr lang="es-CL" sz="2000" i="1" dirty="0"/>
              <a:t>La </a:t>
            </a:r>
            <a:r>
              <a:rPr lang="es-CL" sz="2000" i="1" dirty="0" err="1"/>
              <a:t>compréhension</a:t>
            </a:r>
            <a:r>
              <a:rPr lang="es-CL" sz="2000" i="1" dirty="0"/>
              <a:t> de la lectura</a:t>
            </a:r>
            <a:r>
              <a:rPr lang="es-CL" sz="2000" dirty="0"/>
              <a:t>. </a:t>
            </a:r>
            <a:r>
              <a:rPr lang="es-CL" sz="2000" dirty="0" err="1"/>
              <a:t>Québec</a:t>
            </a:r>
            <a:r>
              <a:rPr lang="es-CL" sz="2000" dirty="0"/>
              <a:t>: </a:t>
            </a:r>
            <a:r>
              <a:rPr lang="es-CL" sz="2000" dirty="0" err="1"/>
              <a:t>Editions</a:t>
            </a:r>
            <a:r>
              <a:rPr lang="es-CL" sz="2000" dirty="0"/>
              <a:t> </a:t>
            </a:r>
            <a:r>
              <a:rPr lang="es-CL" sz="2000" dirty="0" err="1"/>
              <a:t>Gaëtan</a:t>
            </a:r>
            <a:r>
              <a:rPr lang="es-CL" sz="2000" dirty="0"/>
              <a:t> </a:t>
            </a:r>
            <a:r>
              <a:rPr lang="es-CL" sz="2000" dirty="0" err="1"/>
              <a:t>Morin</a:t>
            </a:r>
            <a:r>
              <a:rPr lang="es-CL" sz="2000" dirty="0"/>
              <a:t>.</a:t>
            </a:r>
          </a:p>
          <a:p>
            <a:endParaRPr lang="es-CL" sz="2000" dirty="0"/>
          </a:p>
          <a:p>
            <a:r>
              <a:rPr lang="es-CL" sz="2000" dirty="0" err="1"/>
              <a:t>Condemarín</a:t>
            </a:r>
            <a:r>
              <a:rPr lang="es-CL" sz="2000" dirty="0"/>
              <a:t>, M. y Medina, A. (2004). </a:t>
            </a:r>
            <a:r>
              <a:rPr lang="es-CL" sz="2000" i="1" dirty="0"/>
              <a:t>Taller de lenguaje II</a:t>
            </a:r>
            <a:r>
              <a:rPr lang="es-CL" sz="2000" dirty="0"/>
              <a:t>. Santiago: Santillana.  </a:t>
            </a:r>
          </a:p>
          <a:p>
            <a:endParaRPr lang="es-CL" sz="2000" dirty="0"/>
          </a:p>
          <a:p>
            <a:r>
              <a:rPr lang="es-CL" sz="2000" dirty="0" err="1"/>
              <a:t>Ibáñez</a:t>
            </a:r>
            <a:r>
              <a:rPr lang="es-CL" sz="2000" dirty="0"/>
              <a:t>, R. (2012). La </a:t>
            </a:r>
            <a:r>
              <a:rPr lang="es-CL" sz="2000" dirty="0" err="1"/>
              <a:t>comprensión</a:t>
            </a:r>
            <a:r>
              <a:rPr lang="es-CL" sz="2000" dirty="0"/>
              <a:t> del discurso escrito: Una propuesta </a:t>
            </a:r>
            <a:r>
              <a:rPr lang="es-CL" sz="2000" dirty="0" err="1"/>
              <a:t>teórica-metodológica</a:t>
            </a:r>
            <a:r>
              <a:rPr lang="es-CL" sz="2000" dirty="0"/>
              <a:t> para su </a:t>
            </a:r>
            <a:r>
              <a:rPr lang="es-CL" sz="2000" dirty="0" err="1"/>
              <a:t>evaluación</a:t>
            </a:r>
            <a:r>
              <a:rPr lang="es-CL" sz="2000" dirty="0"/>
              <a:t>. Signos, 45 (78) (2012), pp. 20-43 </a:t>
            </a:r>
          </a:p>
          <a:p>
            <a:endParaRPr lang="es-CL" sz="2000" dirty="0"/>
          </a:p>
          <a:p>
            <a:r>
              <a:rPr lang="es-CL" sz="2000" dirty="0" err="1"/>
              <a:t>Sole</a:t>
            </a:r>
            <a:r>
              <a:rPr lang="es-CL" sz="2000" dirty="0"/>
              <a:t>, I. (1992). Estrategias de lectura. Barcelona: </a:t>
            </a:r>
            <a:r>
              <a:rPr lang="es-CL" sz="2000" dirty="0" err="1"/>
              <a:t>Graó</a:t>
            </a:r>
            <a:r>
              <a:rPr lang="es-CL" sz="2000" dirty="0"/>
              <a:t>, CEAC (20 </a:t>
            </a:r>
            <a:r>
              <a:rPr lang="es-CL" sz="2000" dirty="0" err="1"/>
              <a:t>edicions</a:t>
            </a:r>
            <a:r>
              <a:rPr lang="es-CL" sz="2000" dirty="0"/>
              <a:t>).</a:t>
            </a:r>
          </a:p>
          <a:p>
            <a:pPr marL="0" indent="0">
              <a:buNone/>
            </a:pPr>
            <a:endParaRPr lang="es-CL" sz="2000" dirty="0"/>
          </a:p>
          <a:p>
            <a:r>
              <a:rPr lang="es-CL" sz="2000" dirty="0"/>
              <a:t>Tapia, A. (2005). Claves para la </a:t>
            </a:r>
            <a:r>
              <a:rPr lang="es-CL" sz="2000" dirty="0" err="1"/>
              <a:t>enseñanza</a:t>
            </a:r>
            <a:r>
              <a:rPr lang="es-CL" sz="2000" dirty="0"/>
              <a:t> de la </a:t>
            </a:r>
            <a:r>
              <a:rPr lang="es-CL" sz="2000" dirty="0" err="1"/>
              <a:t>comprensión</a:t>
            </a:r>
            <a:r>
              <a:rPr lang="es-CL" sz="2000" dirty="0"/>
              <a:t> lectora. Revista de </a:t>
            </a:r>
            <a:r>
              <a:rPr lang="es-CL" sz="2000" dirty="0" err="1"/>
              <a:t>Educación</a:t>
            </a:r>
            <a:r>
              <a:rPr lang="es-CL" sz="2000" dirty="0"/>
              <a:t>, </a:t>
            </a:r>
            <a:r>
              <a:rPr lang="es-CL" sz="2000" dirty="0" err="1"/>
              <a:t>número</a:t>
            </a:r>
            <a:r>
              <a:rPr lang="es-CL" sz="2000" dirty="0"/>
              <a:t> extraordinario, pp. 63-93. </a:t>
            </a:r>
          </a:p>
        </p:txBody>
      </p:sp>
    </p:spTree>
    <p:extLst>
      <p:ext uri="{BB962C8B-B14F-4D97-AF65-F5344CB8AC3E}">
        <p14:creationId xmlns:p14="http://schemas.microsoft.com/office/powerpoint/2010/main" val="19726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4915630A-A9AF-2A08-554F-3E1C23A94151}"/>
              </a:ext>
            </a:extLst>
          </p:cNvPr>
          <p:cNvSpPr txBox="1"/>
          <p:nvPr/>
        </p:nvSpPr>
        <p:spPr>
          <a:xfrm>
            <a:off x="1095829" y="599846"/>
            <a:ext cx="8188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200" b="1" dirty="0">
                <a:solidFill>
                  <a:srgbClr val="002060"/>
                </a:solidFill>
              </a:rPr>
              <a:t>Habilidades necesarias para el desarrollo de la </a:t>
            </a:r>
            <a:r>
              <a:rPr lang="es-ES" sz="2200" b="1" dirty="0" smtClean="0">
                <a:solidFill>
                  <a:srgbClr val="002060"/>
                </a:solidFill>
              </a:rPr>
              <a:t>lectura en las siguientes dimensiones: </a:t>
            </a:r>
            <a:endParaRPr lang="es-CL" sz="2200" b="1"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9037CCA-36F9-86A0-49B5-0E397AA1D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23" y="1355200"/>
            <a:ext cx="2429556" cy="33828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1463333-0D29-FB20-B203-47A36EB93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6" t="5417"/>
          <a:stretch/>
        </p:blipFill>
        <p:spPr>
          <a:xfrm>
            <a:off x="4450431" y="1790049"/>
            <a:ext cx="2654378" cy="265132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39941" t="50184" r="48484" b="26287"/>
          <a:stretch/>
        </p:blipFill>
        <p:spPr>
          <a:xfrm>
            <a:off x="8210661" y="1790048"/>
            <a:ext cx="2694904" cy="266068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338483" y="5472953"/>
            <a:ext cx="611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/>
              <a:t>Reactivación de la lectura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6766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ECCC612-0EFB-1F89-4DF0-18FF5822EFE5}"/>
              </a:ext>
            </a:extLst>
          </p:cNvPr>
          <p:cNvSpPr txBox="1"/>
          <p:nvPr/>
        </p:nvSpPr>
        <p:spPr>
          <a:xfrm>
            <a:off x="1589316" y="725979"/>
            <a:ext cx="10414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002060"/>
                </a:solidFill>
              </a:rPr>
              <a:t>La conciencia fonológica </a:t>
            </a:r>
            <a:r>
              <a:rPr lang="es-ES" sz="2400" dirty="0">
                <a:solidFill>
                  <a:srgbClr val="002060"/>
                </a:solidFill>
              </a:rPr>
              <a:t>es la habilidad </a:t>
            </a:r>
            <a:r>
              <a:rPr lang="es-ES" sz="2400" b="1" dirty="0">
                <a:solidFill>
                  <a:srgbClr val="002060"/>
                </a:solidFill>
              </a:rPr>
              <a:t>metalingüística para manipular la lengua oral</a:t>
            </a:r>
            <a:r>
              <a:rPr lang="es-ES" sz="2400" dirty="0">
                <a:solidFill>
                  <a:srgbClr val="002060"/>
                </a:solidFill>
              </a:rPr>
              <a:t>. Esto es “comprender que las palabras se componen de sonidos y que se descomponen en unidades más pequeñas, como las sílabas y los fonemas” (Mineduc, p. 295, 2012</a:t>
            </a:r>
            <a:r>
              <a:rPr lang="es-ES" sz="2400" dirty="0" smtClean="0">
                <a:solidFill>
                  <a:srgbClr val="002060"/>
                </a:solidFill>
              </a:rPr>
              <a:t>). </a:t>
            </a:r>
          </a:p>
          <a:p>
            <a:pPr algn="just"/>
            <a:r>
              <a:rPr lang="es-MX" sz="2400" dirty="0" smtClean="0">
                <a:solidFill>
                  <a:srgbClr val="002060"/>
                </a:solidFill>
              </a:rPr>
              <a:t>Esta </a:t>
            </a:r>
            <a:r>
              <a:rPr lang="es-MX" sz="2400" dirty="0">
                <a:solidFill>
                  <a:srgbClr val="002060"/>
                </a:solidFill>
              </a:rPr>
              <a:t>habilidad metalingüística posee tres componentes básicos que son:</a:t>
            </a:r>
          </a:p>
          <a:p>
            <a:pPr algn="just"/>
            <a:r>
              <a:rPr lang="es-MX" sz="2400" b="1" dirty="0">
                <a:solidFill>
                  <a:srgbClr val="002060"/>
                </a:solidFill>
              </a:rPr>
              <a:t>el factor rima, el factor sílaba y el factor fonema.</a:t>
            </a:r>
            <a:r>
              <a:rPr lang="es-CL" sz="2400" b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es-CL" sz="2400" dirty="0">
              <a:solidFill>
                <a:srgbClr val="00206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037CCA-36F9-86A0-49B5-0E397AA1D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91" y="673394"/>
            <a:ext cx="1134876" cy="1580168"/>
          </a:xfrm>
          <a:prstGeom prst="rect">
            <a:avLst/>
          </a:prstGeom>
        </p:spPr>
      </p:pic>
      <p:graphicFrame>
        <p:nvGraphicFramePr>
          <p:cNvPr id="33" name="Diagrama 32">
            <a:extLst>
              <a:ext uri="{FF2B5EF4-FFF2-40B4-BE49-F238E27FC236}">
                <a16:creationId xmlns:a16="http://schemas.microsoft.com/office/drawing/2014/main" id="{1C5D769B-63C5-2654-5EF8-A02129FC25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737517"/>
              </p:ext>
            </p:extLst>
          </p:nvPr>
        </p:nvGraphicFramePr>
        <p:xfrm>
          <a:off x="2181019" y="3175103"/>
          <a:ext cx="6557555" cy="3467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4" name="Imagen 33">
            <a:extLst>
              <a:ext uri="{FF2B5EF4-FFF2-40B4-BE49-F238E27FC236}">
                <a16:creationId xmlns:a16="http://schemas.microsoft.com/office/drawing/2014/main" id="{E4ED8C3B-5645-832A-0D53-360FE0A8DA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5806" y="3175103"/>
            <a:ext cx="3296194" cy="87878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D1CC7EEC-17AE-F1CD-7254-DA1B36DE8E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2976" y="4203919"/>
            <a:ext cx="2890340" cy="853916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58CE1E11-1CA7-9ADC-C681-4E2CDFC09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5378" y="5319160"/>
            <a:ext cx="1440398" cy="1006225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D4E6C943-0E9C-D8CC-7DE8-BD84984541D8}"/>
              </a:ext>
            </a:extLst>
          </p:cNvPr>
          <p:cNvSpPr/>
          <p:nvPr/>
        </p:nvSpPr>
        <p:spPr>
          <a:xfrm>
            <a:off x="10017971" y="5555182"/>
            <a:ext cx="355600" cy="3424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m</a:t>
            </a:r>
            <a:endParaRPr lang="es-CL" dirty="0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42FD6904-6AC3-6609-1D60-30F51F4C10D9}"/>
              </a:ext>
            </a:extLst>
          </p:cNvPr>
          <p:cNvSpPr/>
          <p:nvPr/>
        </p:nvSpPr>
        <p:spPr>
          <a:xfrm>
            <a:off x="10515597" y="5550269"/>
            <a:ext cx="355600" cy="3424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i</a:t>
            </a:r>
            <a:endParaRPr lang="es-CL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EEEAC2E6-C239-06E3-5CC9-1B1D7E57A514}"/>
              </a:ext>
            </a:extLst>
          </p:cNvPr>
          <p:cNvSpPr/>
          <p:nvPr/>
        </p:nvSpPr>
        <p:spPr>
          <a:xfrm>
            <a:off x="11013223" y="5555182"/>
            <a:ext cx="355600" cy="3424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m</a:t>
            </a:r>
            <a:endParaRPr lang="es-CL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9996756D-17CD-0124-9D38-D26BE5AC9963}"/>
              </a:ext>
            </a:extLst>
          </p:cNvPr>
          <p:cNvSpPr/>
          <p:nvPr/>
        </p:nvSpPr>
        <p:spPr>
          <a:xfrm>
            <a:off x="11531018" y="5555182"/>
            <a:ext cx="355600" cy="3424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o</a:t>
            </a:r>
            <a:endParaRPr lang="es-CL" dirty="0"/>
          </a:p>
        </p:txBody>
      </p:sp>
      <p:sp>
        <p:nvSpPr>
          <p:cNvPr id="45" name="Rectángulo: esquinas redondeadas 7">
            <a:extLst>
              <a:ext uri="{FF2B5EF4-FFF2-40B4-BE49-F238E27FC236}">
                <a16:creationId xmlns:a16="http://schemas.microsoft.com/office/drawing/2014/main" id="{513A7EBA-19D4-4404-B3B7-E57BF5584ABF}"/>
              </a:ext>
            </a:extLst>
          </p:cNvPr>
          <p:cNvSpPr/>
          <p:nvPr/>
        </p:nvSpPr>
        <p:spPr>
          <a:xfrm>
            <a:off x="310124" y="3387680"/>
            <a:ext cx="1163318" cy="665189"/>
          </a:xfrm>
          <a:prstGeom prst="roundRect">
            <a:avLst/>
          </a:prstGeom>
          <a:solidFill>
            <a:srgbClr val="4AB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Menos complejo</a:t>
            </a:r>
            <a:endParaRPr lang="es-CL" dirty="0"/>
          </a:p>
        </p:txBody>
      </p:sp>
      <p:sp>
        <p:nvSpPr>
          <p:cNvPr id="46" name="Rectángulo: esquinas redondeadas 7">
            <a:extLst>
              <a:ext uri="{FF2B5EF4-FFF2-40B4-BE49-F238E27FC236}">
                <a16:creationId xmlns:a16="http://schemas.microsoft.com/office/drawing/2014/main" id="{513A7EBA-19D4-4404-B3B7-E57BF5584ABF}"/>
              </a:ext>
            </a:extLst>
          </p:cNvPr>
          <p:cNvSpPr/>
          <p:nvPr/>
        </p:nvSpPr>
        <p:spPr>
          <a:xfrm>
            <a:off x="310124" y="5822273"/>
            <a:ext cx="1163318" cy="665189"/>
          </a:xfrm>
          <a:prstGeom prst="roundRect">
            <a:avLst/>
          </a:prstGeom>
          <a:solidFill>
            <a:srgbClr val="4ABE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Más complejo</a:t>
            </a:r>
            <a:endParaRPr lang="es-CL" dirty="0"/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4A1DDA9D-CD60-34D3-9E2D-BE0693F3F5E2}"/>
              </a:ext>
            </a:extLst>
          </p:cNvPr>
          <p:cNvCxnSpPr>
            <a:cxnSpLocks/>
          </p:cNvCxnSpPr>
          <p:nvPr/>
        </p:nvCxnSpPr>
        <p:spPr>
          <a:xfrm>
            <a:off x="1936206" y="3813821"/>
            <a:ext cx="0" cy="2217901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23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012733" y="468595"/>
            <a:ext cx="3582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>
                <a:solidFill>
                  <a:srgbClr val="002060"/>
                </a:solidFill>
              </a:rPr>
              <a:t>Taxonomía SYLVIA DEFIOR 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318233" y="1071520"/>
            <a:ext cx="2432174" cy="865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sz="1600" b="1" dirty="0">
                <a:solidFill>
                  <a:srgbClr val="002060"/>
                </a:solidFill>
              </a:rPr>
              <a:t>1. Duración acústica de la palabra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18233" y="2300145"/>
            <a:ext cx="2432174" cy="8659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b="1" dirty="0">
                <a:solidFill>
                  <a:srgbClr val="002060"/>
                </a:solidFill>
              </a:rPr>
              <a:t>2. Identificar las palabras de una frase</a:t>
            </a:r>
          </a:p>
          <a:p>
            <a:pPr lvl="0" algn="ctr"/>
            <a:endParaRPr lang="es-ES" sz="135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318233" y="3528770"/>
            <a:ext cx="2454464" cy="8659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solidFill>
                  <a:srgbClr val="002060"/>
                </a:solidFill>
              </a:rPr>
              <a:t>3. Reconocer una unidad de habla (sílaba o fonema) en palabras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599770" y="1245790"/>
            <a:ext cx="8039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000" dirty="0">
                <a:solidFill>
                  <a:srgbClr val="002060"/>
                </a:solidFill>
              </a:rPr>
              <a:t>Diferenciar que la </a:t>
            </a:r>
            <a:r>
              <a:rPr lang="es-CL" sz="2000" b="1" dirty="0">
                <a:solidFill>
                  <a:srgbClr val="002060"/>
                </a:solidFill>
              </a:rPr>
              <a:t>pronunciación de una palabra es más larga que la otra.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041582" y="2300145"/>
            <a:ext cx="7487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000" dirty="0">
                <a:solidFill>
                  <a:srgbClr val="002060"/>
                </a:solidFill>
              </a:rPr>
              <a:t>Reconocer las palabras de una frase que se presenta oralmente. </a:t>
            </a:r>
            <a:r>
              <a:rPr lang="es-CL" sz="2000" b="1" dirty="0">
                <a:solidFill>
                  <a:srgbClr val="002060"/>
                </a:solidFill>
              </a:rPr>
              <a:t>¿Cuántas palabras hay en “María come pan?”,  Vamos a dar una palmada por cada palabra que se oye en...</a:t>
            </a:r>
          </a:p>
          <a:p>
            <a:pPr algn="ctr"/>
            <a:endParaRPr lang="es-CL" sz="2000" dirty="0">
              <a:solidFill>
                <a:srgbClr val="00206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954502" y="3830899"/>
            <a:ext cx="9055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Identificar la presencia o no de una unidad de habla, en una palabra. </a:t>
            </a:r>
          </a:p>
          <a:p>
            <a:pPr algn="ctr"/>
            <a:r>
              <a:rPr lang="es-CL" b="1" dirty="0">
                <a:solidFill>
                  <a:srgbClr val="002060"/>
                </a:solidFill>
              </a:rPr>
              <a:t>¿Se oye una /t/ en pato?; ¿Empieza Auto con /A.</a:t>
            </a:r>
          </a:p>
          <a:p>
            <a:pPr algn="ctr"/>
            <a:r>
              <a:rPr lang="es-CL" dirty="0">
                <a:solidFill>
                  <a:srgbClr val="002060"/>
                </a:solidFill>
              </a:rPr>
              <a:t> La unidad puede estar en el inicial, media o final. 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307088" y="5065894"/>
            <a:ext cx="2443319" cy="86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b="1" dirty="0">
                <a:solidFill>
                  <a:srgbClr val="002060"/>
                </a:solidFill>
              </a:rPr>
              <a:t>4. Reconocer o producir rimas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434256" y="522063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Detectar la sensibilidad de los niños a la rima. </a:t>
            </a:r>
          </a:p>
          <a:p>
            <a:pPr algn="ctr"/>
            <a:r>
              <a:rPr lang="es-CL" b="1" dirty="0">
                <a:solidFill>
                  <a:srgbClr val="002060"/>
                </a:solidFill>
              </a:rPr>
              <a:t>¿Riman cama y rama?; Dime una palabra que termine como caracol.</a:t>
            </a:r>
          </a:p>
        </p:txBody>
      </p:sp>
      <p:sp>
        <p:nvSpPr>
          <p:cNvPr id="2" name="Flecha derecha 1"/>
          <p:cNvSpPr/>
          <p:nvPr/>
        </p:nvSpPr>
        <p:spPr>
          <a:xfrm>
            <a:off x="2798395" y="1262159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lecha derecha 13"/>
          <p:cNvSpPr/>
          <p:nvPr/>
        </p:nvSpPr>
        <p:spPr>
          <a:xfrm>
            <a:off x="2811458" y="2447702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Flecha derecha 14"/>
          <p:cNvSpPr/>
          <p:nvPr/>
        </p:nvSpPr>
        <p:spPr>
          <a:xfrm>
            <a:off x="2811458" y="3738544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Flecha derecha 15"/>
          <p:cNvSpPr/>
          <p:nvPr/>
        </p:nvSpPr>
        <p:spPr>
          <a:xfrm>
            <a:off x="2798395" y="5197666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675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508160" y="399500"/>
            <a:ext cx="3259424" cy="8659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b="1" dirty="0">
                <a:solidFill>
                  <a:srgbClr val="002060"/>
                </a:solidFill>
              </a:rPr>
              <a:t>5. Clasificar palabras por sus unidades (sílabas o fonemas)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428289" y="370790"/>
            <a:ext cx="7256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Reconocer que dos o más palabras comparten una unidad inicial, final o media. </a:t>
            </a:r>
          </a:p>
          <a:p>
            <a:pPr algn="ctr"/>
            <a:r>
              <a:rPr lang="es-CL" b="1" dirty="0">
                <a:solidFill>
                  <a:srgbClr val="002060"/>
                </a:solidFill>
              </a:rPr>
              <a:t>¿Empieza foca igual que forro?; ¿Terminan igual sol y gol?.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689782" y="1541201"/>
            <a:ext cx="15863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50" dirty="0"/>
              <a:t> </a:t>
            </a:r>
          </a:p>
          <a:p>
            <a:pPr algn="ctr"/>
            <a:endParaRPr lang="es-CL" sz="135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477304" y="1807595"/>
            <a:ext cx="3259424" cy="86591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b="1" dirty="0">
                <a:solidFill>
                  <a:srgbClr val="002060"/>
                </a:solidFill>
              </a:rPr>
              <a:t>6. Sintetizar o mezclar unidades (sílabas o fonemas) para formar palabras</a:t>
            </a:r>
          </a:p>
          <a:p>
            <a:pPr lvl="0" algn="ctr"/>
            <a:endParaRPr lang="es-ES" sz="135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864224" y="1763863"/>
            <a:ext cx="6916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Combinar una serie de unidades para encontrar la palabra </a:t>
            </a:r>
            <a:r>
              <a:rPr lang="es-CL" b="1" dirty="0">
                <a:solidFill>
                  <a:srgbClr val="002060"/>
                </a:solidFill>
              </a:rPr>
              <a:t>¿Qué palabra obtendremos si ponemos juntos estos sonidos: /g/, /o/, /l/?; ¿ Qué palabra es /s/, /o/, /l/?</a:t>
            </a:r>
            <a:endParaRPr lang="es-CL" dirty="0">
              <a:solidFill>
                <a:srgbClr val="002060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77304" y="3162679"/>
            <a:ext cx="3290279" cy="8659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b="1" dirty="0">
                <a:solidFill>
                  <a:srgbClr val="002060"/>
                </a:solidFill>
              </a:rPr>
              <a:t>7. Aislar una unidad (sílaba o fonema) de una palabra</a:t>
            </a:r>
          </a:p>
          <a:p>
            <a:pPr lvl="0" algn="ctr"/>
            <a:endParaRPr lang="es-ES" sz="135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587777" y="2982405"/>
            <a:ext cx="7373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Pronunciar una unidad aislada de una palabra, que puede encontrarse en posición inicial, media o final. Por ejemplo: </a:t>
            </a:r>
            <a:r>
              <a:rPr lang="es-CL" b="1" dirty="0">
                <a:solidFill>
                  <a:srgbClr val="002060"/>
                </a:solidFill>
              </a:rPr>
              <a:t>¿Cuál es el primer sonido de la palabra barro?» ; «Di solamente un trocito de la palabra baño» , etc. </a:t>
            </a:r>
          </a:p>
          <a:p>
            <a:r>
              <a:rPr lang="es-CL" dirty="0">
                <a:solidFill>
                  <a:srgbClr val="002060"/>
                </a:solidFill>
              </a:rPr>
              <a:t> </a:t>
            </a:r>
          </a:p>
        </p:txBody>
      </p:sp>
      <p:sp>
        <p:nvSpPr>
          <p:cNvPr id="12" name="Flecha derecha 11"/>
          <p:cNvSpPr/>
          <p:nvPr/>
        </p:nvSpPr>
        <p:spPr>
          <a:xfrm>
            <a:off x="3767584" y="590139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Flecha derecha 12"/>
          <p:cNvSpPr/>
          <p:nvPr/>
        </p:nvSpPr>
        <p:spPr>
          <a:xfrm>
            <a:off x="3767583" y="3340254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/>
          <p:cNvSpPr/>
          <p:nvPr/>
        </p:nvSpPr>
        <p:spPr>
          <a:xfrm>
            <a:off x="4722457" y="4182734"/>
            <a:ext cx="7469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Reconocer cada una de las unidades de una palabra . </a:t>
            </a:r>
          </a:p>
          <a:p>
            <a:pPr algn="ctr"/>
            <a:r>
              <a:rPr lang="es-CL" b="1" dirty="0">
                <a:solidFill>
                  <a:srgbClr val="002060"/>
                </a:solidFill>
              </a:rPr>
              <a:t>Señala con palmadas los sonidos que oyes en la palabra baño» ; «Da un golpe por cada uno de los sonidos que oigas en las palabras que yo te voy a decir» ; etc. 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3736728" y="2004579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redondeado 19"/>
          <p:cNvSpPr/>
          <p:nvPr/>
        </p:nvSpPr>
        <p:spPr>
          <a:xfrm>
            <a:off x="477304" y="4349943"/>
            <a:ext cx="3259424" cy="865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L" sz="1600" b="1" dirty="0">
                <a:solidFill>
                  <a:srgbClr val="002060"/>
                </a:solidFill>
              </a:rPr>
              <a:t>8. Contar unidades</a:t>
            </a:r>
            <a:endParaRPr lang="es-ES" sz="1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1" name="Flecha derecha 20"/>
          <p:cNvSpPr/>
          <p:nvPr/>
        </p:nvSpPr>
        <p:spPr>
          <a:xfrm>
            <a:off x="3736728" y="4564055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redondeado 21"/>
          <p:cNvSpPr/>
          <p:nvPr/>
        </p:nvSpPr>
        <p:spPr>
          <a:xfrm>
            <a:off x="396728" y="5514743"/>
            <a:ext cx="3259424" cy="86591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sz="1600" b="1" dirty="0">
                <a:solidFill>
                  <a:srgbClr val="002060"/>
                </a:solidFill>
              </a:rPr>
              <a:t>9. Descomponer una palabra en sus unidades</a:t>
            </a:r>
          </a:p>
          <a:p>
            <a:pPr algn="ctr"/>
            <a:endParaRPr lang="es-CL" sz="135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665749" y="5486033"/>
            <a:ext cx="7313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Nombran en orden todas las unidades de una palabra (sílabas o fonemas).</a:t>
            </a:r>
          </a:p>
          <a:p>
            <a:pPr algn="ctr"/>
            <a:r>
              <a:rPr lang="es-CL" b="1" dirty="0">
                <a:solidFill>
                  <a:srgbClr val="002060"/>
                </a:solidFill>
              </a:rPr>
              <a:t>¿Cuáles son los sonidos de la palabra baño?; ¿Qué sonidos oyes en la palabra año?</a:t>
            </a:r>
          </a:p>
        </p:txBody>
      </p:sp>
      <p:sp>
        <p:nvSpPr>
          <p:cNvPr id="24" name="Flecha derecha 23"/>
          <p:cNvSpPr/>
          <p:nvPr/>
        </p:nvSpPr>
        <p:spPr>
          <a:xfrm>
            <a:off x="3727970" y="5605014"/>
            <a:ext cx="627090" cy="484632"/>
          </a:xfrm>
          <a:prstGeom prst="rightArrow">
            <a:avLst/>
          </a:prstGeom>
          <a:solidFill>
            <a:srgbClr val="FF8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1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3823</Words>
  <Application>Microsoft Office PowerPoint</Application>
  <PresentationFormat>Panorámica</PresentationFormat>
  <Paragraphs>384</Paragraphs>
  <Slides>52</Slides>
  <Notes>4</Notes>
  <HiddenSlides>0</HiddenSlides>
  <MMClips>2</MMClips>
  <ScaleCrop>false</ScaleCrop>
  <HeadingPairs>
    <vt:vector size="6" baseType="variant">
      <vt:variant>
        <vt:lpstr>Fuentes usadas</vt:lpstr>
      </vt:variant>
      <vt:variant>
        <vt:i4>24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77" baseType="lpstr">
      <vt:lpstr>Abadi</vt:lpstr>
      <vt:lpstr>Algerian</vt:lpstr>
      <vt:lpstr>Arabic Typesetting</vt:lpstr>
      <vt:lpstr>Arial</vt:lpstr>
      <vt:lpstr>Arial Black</vt:lpstr>
      <vt:lpstr>Arial Narrow</vt:lpstr>
      <vt:lpstr>Bahnschrift Light</vt:lpstr>
      <vt:lpstr>Bahnschrift Light SemiCondensed</vt:lpstr>
      <vt:lpstr>Bierstadt</vt:lpstr>
      <vt:lpstr>Calibri</vt:lpstr>
      <vt:lpstr>Calibri Light</vt:lpstr>
      <vt:lpstr>Century</vt:lpstr>
      <vt:lpstr>Century Gothic</vt:lpstr>
      <vt:lpstr>Chiller</vt:lpstr>
      <vt:lpstr>French Script MT</vt:lpstr>
      <vt:lpstr>Gill Sans MT</vt:lpstr>
      <vt:lpstr>Open Sans</vt:lpstr>
      <vt:lpstr>Raleway</vt:lpstr>
      <vt:lpstr>Segoe UI Symbol</vt:lpstr>
      <vt:lpstr>Stencil</vt:lpstr>
      <vt:lpstr>Times New Roman</vt:lpstr>
      <vt:lpstr>Trebuchet MS</vt:lpstr>
      <vt:lpstr>Verdana</vt:lpstr>
      <vt:lpstr>Wingdings</vt:lpstr>
      <vt:lpstr>Tema de Office</vt:lpstr>
      <vt:lpstr>Didáctica de la lectura y la comprensión en el aula</vt:lpstr>
      <vt:lpstr>Objetivos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Fluidez Lectora</vt:lpstr>
      <vt:lpstr>Presentación de PowerPoint</vt:lpstr>
      <vt:lpstr>Componentes de la Fluidez</vt:lpstr>
      <vt:lpstr>Presentación de PowerPoint</vt:lpstr>
      <vt:lpstr>Presentación de PowerPoint</vt:lpstr>
      <vt:lpstr>Fluidez v/s velocidad </vt:lpstr>
      <vt:lpstr>Presentación de PowerPoint</vt:lpstr>
      <vt:lpstr>Lectura en voz alta</vt:lpstr>
      <vt:lpstr>Presentación de PowerPoint</vt:lpstr>
      <vt:lpstr>Presentación de PowerPoint</vt:lpstr>
      <vt:lpstr>Presentación de PowerPoint</vt:lpstr>
      <vt:lpstr>Presentación de PowerPoint</vt:lpstr>
      <vt:lpstr>El teatro de lectores y lectura dramatizada  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tipos de inferencias existen…?</vt:lpstr>
      <vt:lpstr>Inferencias en los Géneros Discursivos.</vt:lpstr>
      <vt:lpstr>Presentación de PowerPoint</vt:lpstr>
      <vt:lpstr>Presentación de PowerPoint</vt:lpstr>
      <vt:lpstr>Estrategias Antes Durante y Después de la Lectura. </vt:lpstr>
      <vt:lpstr>Presentación de PowerPoint</vt:lpstr>
      <vt:lpstr>Presentación de PowerPoint</vt:lpstr>
      <vt:lpstr>Presentación de PowerPoint</vt:lpstr>
      <vt:lpstr>Conclusiones</vt:lpstr>
      <vt:lpstr>Bibliografía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Felipe Andrés Clavo Espinoza (felipe.clavo)</dc:creator>
  <cp:lastModifiedBy>Karina Valdebenito Leiva</cp:lastModifiedBy>
  <cp:revision>51</cp:revision>
  <dcterms:created xsi:type="dcterms:W3CDTF">2021-01-07T02:46:17Z</dcterms:created>
  <dcterms:modified xsi:type="dcterms:W3CDTF">2023-08-21T18:28:07Z</dcterms:modified>
</cp:coreProperties>
</file>