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43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50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21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38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530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27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37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439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824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884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389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20B04D6-79EA-4709-85F5-5824146C100C}" type="datetimeFigureOut">
              <a:rPr lang="es-CL" smtClean="0"/>
              <a:t>13-06-22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CF2F6C6-8211-41E0-B3C2-59112F2C06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52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Katz, </a:t>
            </a:r>
            <a:r>
              <a:rPr lang="es-CL" sz="3200" dirty="0" err="1"/>
              <a:t>Friederich</a:t>
            </a:r>
            <a:r>
              <a:rPr lang="es-CL" sz="3200" dirty="0"/>
              <a:t>, “México: la restauración de la república y el porfiriato, 1867-1910” en Leslie </a:t>
            </a:r>
            <a:r>
              <a:rPr lang="es-CL" sz="3200" dirty="0" err="1"/>
              <a:t>Bethell</a:t>
            </a:r>
            <a:r>
              <a:rPr lang="es-CL" sz="3200" dirty="0"/>
              <a:t> (ed.), Historia de América Latina, vol. 9, Barcelona, Crítica, 1990, p. 13-</a:t>
            </a:r>
            <a:br>
              <a:rPr lang="es-CL" sz="3200" dirty="0"/>
            </a:br>
            <a:r>
              <a:rPr lang="es-CL" sz="3200" dirty="0"/>
              <a:t>27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05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Sobre la explicación del autor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 pesar de que Katz expone varias ideas que comparten </a:t>
            </a:r>
            <a:r>
              <a:rPr lang="es-CL" dirty="0" err="1"/>
              <a:t>Argudin</a:t>
            </a:r>
            <a:r>
              <a:rPr lang="es-CL" dirty="0"/>
              <a:t> y Cedeño, es necesario exponer algo central de la explicación del autor. A lo largo del texto es posible ver cómo Friedrich utiliza una explicación que generaliza a las “clases”:</a:t>
            </a:r>
          </a:p>
          <a:p>
            <a:pPr lvl="1"/>
            <a:r>
              <a:rPr lang="es-CL" dirty="0"/>
              <a:t>Propietarios-terratenientes: Señala que gran parte de los propietarios de tierras eran liberales que buscaban hacerse de las tierras de la Iglesia una vez vendidas. Eran la fuerza </a:t>
            </a:r>
            <a:r>
              <a:rPr lang="es-CL" i="1" dirty="0"/>
              <a:t>sustancial</a:t>
            </a:r>
            <a:r>
              <a:rPr lang="es-CL" dirty="0"/>
              <a:t> del movimiento liberal.</a:t>
            </a:r>
          </a:p>
          <a:p>
            <a:pPr lvl="1"/>
            <a:r>
              <a:rPr lang="es-CL" dirty="0"/>
              <a:t>Clase media: Veía a los terratenientes como un obstáculo para su avance. Tenía principios equitativos y defendían un aumento de renta a quienes más tenían (terratenientes).</a:t>
            </a:r>
          </a:p>
          <a:p>
            <a:pPr lvl="1"/>
            <a:r>
              <a:rPr lang="es-CL" dirty="0"/>
              <a:t>Sector popular: Es retratado como un grupo heterogéneo, pero que tenía como principal meta la redistribución de la tierra a gran escala y sin restricciones. También señala que terratenientes y clase media estaban unidos para oponerse a tales demandas.</a:t>
            </a:r>
          </a:p>
        </p:txBody>
      </p:sp>
    </p:spTree>
    <p:extLst>
      <p:ext uri="{BB962C8B-B14F-4D97-AF65-F5344CB8AC3E}">
        <p14:creationId xmlns:p14="http://schemas.microsoft.com/office/powerpoint/2010/main" val="255678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Juárez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A pesar de que Katz también enfatiza en el carácter conciliador de Juárez, agrega que esto habría tenido como finalidad que los dos grupos sociales que se opusieron a sus proyectos del Senado, los hacendados y la clase media, dejaran de hacerlo.</a:t>
            </a:r>
          </a:p>
          <a:p>
            <a:r>
              <a:rPr lang="es-CL" dirty="0"/>
              <a:t>El gobierno de </a:t>
            </a:r>
            <a:r>
              <a:rPr lang="es-CL" dirty="0" err="1"/>
              <a:t>Júarez</a:t>
            </a:r>
            <a:r>
              <a:rPr lang="es-CL" dirty="0"/>
              <a:t> tuvo que lidiar con una creciente dependencia del ejército por el aumento de las revueltas, aumentando la influencia política, social y económica de los oficiales en sus territorios. Sin embargo, esta mayor dependencia no significó un control total de la situación y el desorden en el campo generado por los campesinos dificultaba la administración juarista.</a:t>
            </a:r>
          </a:p>
          <a:p>
            <a:r>
              <a:rPr lang="es-CL" dirty="0"/>
              <a:t>Hacia el final del gobierno, los hacendados armaron a sus peones, formando milicias privadas que acabaron reforzando las “colonias militares existentes”.</a:t>
            </a:r>
          </a:p>
          <a:p>
            <a:r>
              <a:rPr lang="es-CL" dirty="0"/>
              <a:t>Habría que esperar al gobierno de Lerdo para presenciar un desarrollo más rápido de la economía mexicana. </a:t>
            </a:r>
          </a:p>
        </p:txBody>
      </p:sp>
    </p:spTree>
    <p:extLst>
      <p:ext uri="{BB962C8B-B14F-4D97-AF65-F5344CB8AC3E}">
        <p14:creationId xmlns:p14="http://schemas.microsoft.com/office/powerpoint/2010/main" val="349723951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Vista</Template>
  <TotalTime>16</TotalTime>
  <Words>355</Words>
  <Application>Microsoft Macintosh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Katz, Friederich, “México: la restauración de la república y el porfiriato, 1867-1910” en Leslie Bethell (ed.), Historia de América Latina, vol. 9, Barcelona, Crítica, 1990, p. 13- 27</vt:lpstr>
      <vt:lpstr>Sobre la explicación del autor</vt:lpstr>
      <vt:lpstr>Juárez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Katz, F. – La restauración de la república y el Porfiriato, 1867-1910</dc:title>
  <dc:creator>Cristian V</dc:creator>
  <cp:lastModifiedBy>Gabriel Entin</cp:lastModifiedBy>
  <cp:revision>3</cp:revision>
  <dcterms:created xsi:type="dcterms:W3CDTF">2022-06-11T17:28:14Z</dcterms:created>
  <dcterms:modified xsi:type="dcterms:W3CDTF">2022-06-13T17:54:59Z</dcterms:modified>
</cp:coreProperties>
</file>