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07" d="100"/>
          <a:sy n="107" d="100"/>
        </p:scale>
        <p:origin x="64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F0CD9BE-CB0C-4E2B-A780-044CA9422D83}" type="datetimeFigureOut">
              <a:rPr lang="es-CL" smtClean="0"/>
              <a:t>25-06-22</a:t>
            </a:fld>
            <a:endParaRPr lang="es-C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s-CL"/>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A01D5D9F-4DCB-45D1-BAF5-11288F9F35B6}" type="slidenum">
              <a:rPr lang="es-CL" smtClean="0"/>
              <a:t>‹Nº›</a:t>
            </a:fld>
            <a:endParaRPr lang="es-C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787406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0CD9BE-CB0C-4E2B-A780-044CA9422D83}" type="datetimeFigureOut">
              <a:rPr lang="es-CL" smtClean="0"/>
              <a:t>25-06-22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331450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0CD9BE-CB0C-4E2B-A780-044CA9422D83}" type="datetimeFigureOut">
              <a:rPr lang="es-CL" smtClean="0"/>
              <a:t>25-06-22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4054008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0CD9BE-CB0C-4E2B-A780-044CA9422D83}" type="datetimeFigureOut">
              <a:rPr lang="es-CL" smtClean="0"/>
              <a:t>25-06-22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8793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F0CD9BE-CB0C-4E2B-A780-044CA9422D83}" type="datetimeFigureOut">
              <a:rPr lang="es-CL" smtClean="0"/>
              <a:t>25-06-22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01D5D9F-4DCB-45D1-BAF5-11288F9F35B6}" type="slidenum">
              <a:rPr lang="es-CL" smtClean="0"/>
              <a:t>‹Nº›</a:t>
            </a:fld>
            <a:endParaRPr lang="es-C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7017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F0CD9BE-CB0C-4E2B-A780-044CA9422D83}" type="datetimeFigureOut">
              <a:rPr lang="es-CL" smtClean="0"/>
              <a:t>25-06-22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251012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a:t>Editar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F0CD9BE-CB0C-4E2B-A780-044CA9422D83}" type="datetimeFigureOut">
              <a:rPr lang="es-CL" smtClean="0"/>
              <a:t>25-06-22</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214850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F0CD9BE-CB0C-4E2B-A780-044CA9422D83}" type="datetimeFigureOut">
              <a:rPr lang="es-CL" smtClean="0"/>
              <a:t>25-06-22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267793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CD9BE-CB0C-4E2B-A780-044CA9422D83}" type="datetimeFigureOut">
              <a:rPr lang="es-CL" smtClean="0"/>
              <a:t>25-06-22</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224181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F0CD9BE-CB0C-4E2B-A780-044CA9422D83}" type="datetimeFigureOut">
              <a:rPr lang="es-CL" smtClean="0"/>
              <a:t>25-06-22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410371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F0CD9BE-CB0C-4E2B-A780-044CA9422D83}" type="datetimeFigureOut">
              <a:rPr lang="es-CL" smtClean="0"/>
              <a:t>25-06-22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01D5D9F-4DCB-45D1-BAF5-11288F9F35B6}" type="slidenum">
              <a:rPr lang="es-CL" smtClean="0"/>
              <a:t>‹Nº›</a:t>
            </a:fld>
            <a:endParaRPr lang="es-CL"/>
          </a:p>
        </p:txBody>
      </p:sp>
    </p:spTree>
    <p:extLst>
      <p:ext uri="{BB962C8B-B14F-4D97-AF65-F5344CB8AC3E}">
        <p14:creationId xmlns:p14="http://schemas.microsoft.com/office/powerpoint/2010/main" val="162511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F0CD9BE-CB0C-4E2B-A780-044CA9422D83}" type="datetimeFigureOut">
              <a:rPr lang="es-CL" smtClean="0"/>
              <a:t>25-06-22</a:t>
            </a:fld>
            <a:endParaRPr lang="es-CL"/>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s-CL"/>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A01D5D9F-4DCB-45D1-BAF5-11288F9F35B6}" type="slidenum">
              <a:rPr lang="es-CL" smtClean="0"/>
              <a:t>‹Nº›</a:t>
            </a:fld>
            <a:endParaRPr lang="es-CL"/>
          </a:p>
        </p:txBody>
      </p:sp>
    </p:spTree>
    <p:extLst>
      <p:ext uri="{BB962C8B-B14F-4D97-AF65-F5344CB8AC3E}">
        <p14:creationId xmlns:p14="http://schemas.microsoft.com/office/powerpoint/2010/main" val="10259727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L" sz="5400" dirty="0"/>
              <a:t>Marcela </a:t>
            </a:r>
            <a:r>
              <a:rPr lang="es-CL" sz="5400" dirty="0" err="1"/>
              <a:t>Ternavasio</a:t>
            </a:r>
            <a:r>
              <a:rPr lang="es-CL" sz="5400" dirty="0"/>
              <a:t> – Historia de la Argentina 1806-1852</a:t>
            </a:r>
          </a:p>
        </p:txBody>
      </p:sp>
      <p:sp>
        <p:nvSpPr>
          <p:cNvPr id="3" name="Subtítulo 2"/>
          <p:cNvSpPr>
            <a:spLocks noGrp="1"/>
          </p:cNvSpPr>
          <p:nvPr>
            <p:ph type="subTitle" idx="1"/>
          </p:nvPr>
        </p:nvSpPr>
        <p:spPr/>
        <p:txBody>
          <a:bodyPr/>
          <a:lstStyle/>
          <a:p>
            <a:endParaRPr lang="es-CL"/>
          </a:p>
        </p:txBody>
      </p:sp>
    </p:spTree>
    <p:extLst>
      <p:ext uri="{BB962C8B-B14F-4D97-AF65-F5344CB8AC3E}">
        <p14:creationId xmlns:p14="http://schemas.microsoft.com/office/powerpoint/2010/main" val="289959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1261872" y="546179"/>
            <a:ext cx="9848088" cy="6014641"/>
          </a:xfrm>
        </p:spPr>
        <p:txBody>
          <a:bodyPr>
            <a:normAutofit lnSpcReduction="10000"/>
          </a:bodyPr>
          <a:lstStyle/>
          <a:p>
            <a:pPr marL="0" indent="0">
              <a:buNone/>
            </a:pPr>
            <a:r>
              <a:rPr lang="es-CL"/>
              <a:t>Noviembre 1819</a:t>
            </a:r>
            <a:r>
              <a:rPr lang="es-CL" dirty="0"/>
              <a:t>: Revolución Provincia de Tucumán </a:t>
            </a:r>
            <a:r>
              <a:rPr lang="es-CL" dirty="0">
                <a:sym typeface="Wingdings" panose="05000000000000000000" pitchFamily="2" charset="2"/>
              </a:rPr>
              <a:t> Declaración autonomía del poder central.</a:t>
            </a:r>
          </a:p>
          <a:p>
            <a:pPr marL="0" indent="0">
              <a:buNone/>
            </a:pPr>
            <a:r>
              <a:rPr lang="es-CL" dirty="0">
                <a:sym typeface="Wingdings" panose="05000000000000000000" pitchFamily="2" charset="2"/>
              </a:rPr>
              <a:t>Febrero 1820: El cabildo asume nuevamente el poder luego de la invasión de Estanislao López y Francisco Ramírez.</a:t>
            </a:r>
          </a:p>
          <a:p>
            <a:pPr marL="0" indent="0">
              <a:buNone/>
            </a:pPr>
            <a:r>
              <a:rPr lang="es-CL" dirty="0">
                <a:sym typeface="Wingdings" panose="05000000000000000000" pitchFamily="2" charset="2"/>
              </a:rPr>
              <a:t>23 febrero 1820: El nuevo gobernador Manuel de </a:t>
            </a:r>
            <a:r>
              <a:rPr lang="es-CL" dirty="0" err="1">
                <a:sym typeface="Wingdings" panose="05000000000000000000" pitchFamily="2" charset="2"/>
              </a:rPr>
              <a:t>Sarratea</a:t>
            </a:r>
            <a:r>
              <a:rPr lang="es-CL" dirty="0">
                <a:sym typeface="Wingdings" panose="05000000000000000000" pitchFamily="2" charset="2"/>
              </a:rPr>
              <a:t> firma el Tratado de paz del Pilar con el litoral. Establecía la futura organización federal para el país.</a:t>
            </a:r>
            <a:endParaRPr lang="es-CL" dirty="0"/>
          </a:p>
          <a:p>
            <a:pPr marL="0" indent="0">
              <a:buNone/>
            </a:pPr>
            <a:r>
              <a:rPr lang="es-CL" dirty="0"/>
              <a:t>20 de Junio: Día de los tres gobernadores: Idelfonso Ramos, General Soler (campaña) y cabildo de Buenos Aires. Buenos Aires no lograba controlar la campaña.</a:t>
            </a:r>
          </a:p>
          <a:p>
            <a:pPr marL="0" indent="0">
              <a:buNone/>
            </a:pPr>
            <a:r>
              <a:rPr lang="es-CL" dirty="0"/>
              <a:t>2 de Septiembre: El ratificado nuevo gobernador Manuel Dorrego derrotó a Estanislao López.</a:t>
            </a:r>
          </a:p>
          <a:p>
            <a:pPr marL="0" indent="0">
              <a:buNone/>
            </a:pPr>
            <a:r>
              <a:rPr lang="es-CL" dirty="0"/>
              <a:t>26 de septiembre: Luego de la intervención de las Milicias por parte del General Martín </a:t>
            </a:r>
            <a:r>
              <a:rPr lang="es-CL" dirty="0" err="1"/>
              <a:t>Rodrígez</a:t>
            </a:r>
            <a:r>
              <a:rPr lang="es-CL" dirty="0"/>
              <a:t> y Juan Manuel de Rosas, el primero es elegido como gobernador. </a:t>
            </a:r>
          </a:p>
          <a:p>
            <a:pPr marL="0" indent="0">
              <a:buNone/>
            </a:pPr>
            <a:r>
              <a:rPr lang="es-CL" dirty="0"/>
              <a:t>24 noviembre 1820: Se firma el Tratado de Benegas, un tratado de paz sólo con Estanislao López. BA renuncia a su supremacía y permite la libre circulación de ríos.</a:t>
            </a:r>
          </a:p>
          <a:p>
            <a:pPr marL="0" indent="0">
              <a:buNone/>
            </a:pPr>
            <a:r>
              <a:rPr lang="es-CL" dirty="0"/>
              <a:t>25 enero 1822: Tratado del Cuadrilátero entre Buenos Aires, Santa fe, Entre Ríos y Corrientes</a:t>
            </a:r>
          </a:p>
          <a:p>
            <a:pPr marL="0" indent="0">
              <a:buNone/>
            </a:pPr>
            <a:r>
              <a:rPr lang="es-CL" dirty="0"/>
              <a:t>Hacia 1824, “cada provincia tenía su propia ingeniería política o estaba construyéndola” (p. 134)</a:t>
            </a:r>
          </a:p>
        </p:txBody>
      </p:sp>
      <p:pic>
        <p:nvPicPr>
          <p:cNvPr id="4" name="Imagen 3"/>
          <p:cNvPicPr>
            <a:picLocks noChangeAspect="1"/>
          </p:cNvPicPr>
          <p:nvPr/>
        </p:nvPicPr>
        <p:blipFill>
          <a:blip r:embed="rId2"/>
          <a:stretch>
            <a:fillRect/>
          </a:stretch>
        </p:blipFill>
        <p:spPr>
          <a:xfrm>
            <a:off x="894448" y="546179"/>
            <a:ext cx="12193" cy="5627096"/>
          </a:xfrm>
          <a:prstGeom prst="rect">
            <a:avLst/>
          </a:prstGeom>
        </p:spPr>
      </p:pic>
      <p:cxnSp>
        <p:nvCxnSpPr>
          <p:cNvPr id="5" name="Conector recto 4"/>
          <p:cNvCxnSpPr/>
          <p:nvPr/>
        </p:nvCxnSpPr>
        <p:spPr>
          <a:xfrm>
            <a:off x="888274" y="561703"/>
            <a:ext cx="1" cy="56184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729936" y="144918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729943" y="602117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729934" y="5563991"/>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729932" y="498209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729937" y="4178536"/>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29932" y="3485799"/>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729934" y="2806938"/>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729930" y="2100351"/>
            <a:ext cx="3135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729934" y="714897"/>
            <a:ext cx="31350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69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a:t>La invasión de Estanislao López y Francisco “pancho” Ramírez permitió que el Cabildo asumiera el poder nuevamente. Sin embargo, ya no podía invocar su condición de capital </a:t>
            </a:r>
            <a:r>
              <a:rPr lang="es-CL" dirty="0">
                <a:sym typeface="Wingdings" panose="05000000000000000000" pitchFamily="2" charset="2"/>
              </a:rPr>
              <a:t> “El orden político del que Buenos Aires era la cabeza acababa de disolverse” (p. 120).</a:t>
            </a:r>
          </a:p>
          <a:p>
            <a:r>
              <a:rPr lang="es-CL" dirty="0">
                <a:sym typeface="Wingdings" panose="05000000000000000000" pitchFamily="2" charset="2"/>
              </a:rPr>
              <a:t>Luego de los conflictos en Buenos Aires, la intervención del General Martín Rodríguez y de Juan Manuel de Rosas los hace aparecer como los “Salvadores del orden”.</a:t>
            </a:r>
          </a:p>
          <a:p>
            <a:r>
              <a:rPr lang="es-CL" dirty="0">
                <a:sym typeface="Wingdings" panose="05000000000000000000" pitchFamily="2" charset="2"/>
              </a:rPr>
              <a:t>Marcela </a:t>
            </a:r>
            <a:r>
              <a:rPr lang="es-CL" dirty="0" err="1">
                <a:sym typeface="Wingdings" panose="05000000000000000000" pitchFamily="2" charset="2"/>
              </a:rPr>
              <a:t>Ternavavsio</a:t>
            </a:r>
            <a:r>
              <a:rPr lang="es-CL" dirty="0">
                <a:sym typeface="Wingdings" panose="05000000000000000000" pitchFamily="2" charset="2"/>
              </a:rPr>
              <a:t> señala que a pesar de existir una fragmentación de los territorios ´después de 1820, en ningún momento se dejaron de exhibir los intentos de conformar un orden político </a:t>
            </a:r>
            <a:r>
              <a:rPr lang="es-CL" dirty="0" err="1">
                <a:sym typeface="Wingdings" panose="05000000000000000000" pitchFamily="2" charset="2"/>
              </a:rPr>
              <a:t>supraprovincial</a:t>
            </a:r>
            <a:r>
              <a:rPr lang="es-CL" dirty="0">
                <a:sym typeface="Wingdings" panose="05000000000000000000" pitchFamily="2" charset="2"/>
              </a:rPr>
              <a:t>. Además, </a:t>
            </a:r>
            <a:r>
              <a:rPr lang="es-CL" dirty="0" err="1">
                <a:sym typeface="Wingdings" panose="05000000000000000000" pitchFamily="2" charset="2"/>
              </a:rPr>
              <a:t>xistieron</a:t>
            </a:r>
            <a:r>
              <a:rPr lang="es-CL" dirty="0">
                <a:sym typeface="Wingdings" panose="05000000000000000000" pitchFamily="2" charset="2"/>
              </a:rPr>
              <a:t> sistemas de pactos y ligas regionales ofensivo-defensivas (p. 138)</a:t>
            </a:r>
          </a:p>
          <a:p>
            <a:endParaRPr lang="es-CL" dirty="0"/>
          </a:p>
        </p:txBody>
      </p:sp>
    </p:spTree>
    <p:extLst>
      <p:ext uri="{BB962C8B-B14F-4D97-AF65-F5344CB8AC3E}">
        <p14:creationId xmlns:p14="http://schemas.microsoft.com/office/powerpoint/2010/main" val="180057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a:t>Los caudillos, según la autora, no son personajes que se aprovechan ni que emergen de un “vacío institucional”. El período, en realidad, estuvo marcado por el intento de imponer las reglas del nuevo arte de la política, lo que queda reflejado en la existencia de revoluciones armadas, pero también del sufragio; en la división de poderes, y en la existencia de facultades extraordinarias para los ejecutivos.</a:t>
            </a:r>
          </a:p>
          <a:p>
            <a:r>
              <a:rPr lang="es-CL" dirty="0"/>
              <a:t>Salvo la excepción de Buenos Aires y de Corrientes, el resto de provincias no tienen una política fiscal exitosa y se ven marcadas por el endeudamiento y la pobreza. No era suficiente para cubrir los gastos.</a:t>
            </a:r>
          </a:p>
          <a:p>
            <a:r>
              <a:rPr lang="es-CL" dirty="0"/>
              <a:t>La libre navegación de los ríos que permite Buenos Aires en el Tratado del Cuadrilátero refleja las problemáticas económicas y la importancia del asunto en la época. </a:t>
            </a:r>
            <a:r>
              <a:rPr lang="es-CL" dirty="0">
                <a:sym typeface="Wingdings" panose="05000000000000000000" pitchFamily="2" charset="2"/>
              </a:rPr>
              <a:t> El acceso a los ríos permitía el comercio de ultramar y, por lo tanto, la recaudación de impuestos que hasta entonces solo gozaba Buenos Aires.</a:t>
            </a:r>
            <a:endParaRPr lang="es-CL" dirty="0"/>
          </a:p>
        </p:txBody>
      </p:sp>
    </p:spTree>
    <p:extLst>
      <p:ext uri="{BB962C8B-B14F-4D97-AF65-F5344CB8AC3E}">
        <p14:creationId xmlns:p14="http://schemas.microsoft.com/office/powerpoint/2010/main" val="47499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CL" dirty="0"/>
              <a:t>Para </a:t>
            </a:r>
            <a:r>
              <a:rPr lang="es-CL" dirty="0" err="1"/>
              <a:t>Ternavasio</a:t>
            </a:r>
            <a:r>
              <a:rPr lang="es-CL" dirty="0"/>
              <a:t>, la firma de Buenos Aires del Tratado del Cuadrilátero tiene relación con una toma de conciencia de los pros que implica la autonomía por sobre la unidad nacional, al menos por el momento. </a:t>
            </a:r>
          </a:p>
        </p:txBody>
      </p:sp>
    </p:spTree>
    <p:extLst>
      <p:ext uri="{BB962C8B-B14F-4D97-AF65-F5344CB8AC3E}">
        <p14:creationId xmlns:p14="http://schemas.microsoft.com/office/powerpoint/2010/main" val="223242473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Vista</Template>
  <TotalTime>67</TotalTime>
  <Words>562</Words>
  <Application>Microsoft Macintosh PowerPoint</Application>
  <PresentationFormat>Panorámica</PresentationFormat>
  <Paragraphs>17</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Schoolbook</vt:lpstr>
      <vt:lpstr>Wingdings 2</vt:lpstr>
      <vt:lpstr>View</vt:lpstr>
      <vt:lpstr>Marcela Ternavasio – Historia de la Argentina 1806-1852</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Marcela Ternavasio – Historia de la Argentina 1806-1852</dc:title>
  <dc:creator>Cristian V</dc:creator>
  <cp:lastModifiedBy>Gabriel Entin</cp:lastModifiedBy>
  <cp:revision>8</cp:revision>
  <dcterms:created xsi:type="dcterms:W3CDTF">2022-04-30T04:06:21Z</dcterms:created>
  <dcterms:modified xsi:type="dcterms:W3CDTF">2022-06-26T03:14:48Z</dcterms:modified>
</cp:coreProperties>
</file>