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5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32B81-E226-45DE-B5EB-93BA5B504254}" v="8" dt="2023-07-05T19:20:36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quín Fernando Pérez Vásquez (joaquin.perez.v)" userId="fffa8870-395c-46cf-ad7e-5ff99c9d8bf5" providerId="ADAL" clId="{E8B32B81-E226-45DE-B5EB-93BA5B504254}"/>
    <pc:docChg chg="undo custSel addSld delSld modSld sldOrd">
      <pc:chgData name="Joaquín Fernando Pérez Vásquez (joaquin.perez.v)" userId="fffa8870-395c-46cf-ad7e-5ff99c9d8bf5" providerId="ADAL" clId="{E8B32B81-E226-45DE-B5EB-93BA5B504254}" dt="2023-07-05T22:29:38.633" v="4034" actId="20577"/>
      <pc:docMkLst>
        <pc:docMk/>
      </pc:docMkLst>
      <pc:sldChg chg="modSp new mod">
        <pc:chgData name="Joaquín Fernando Pérez Vásquez (joaquin.perez.v)" userId="fffa8870-395c-46cf-ad7e-5ff99c9d8bf5" providerId="ADAL" clId="{E8B32B81-E226-45DE-B5EB-93BA5B504254}" dt="2023-07-05T19:20:48.098" v="2965" actId="208"/>
        <pc:sldMkLst>
          <pc:docMk/>
          <pc:sldMk cId="3078264536" sldId="256"/>
        </pc:sldMkLst>
        <pc:spChg chg="mod">
          <ac:chgData name="Joaquín Fernando Pérez Vásquez (joaquin.perez.v)" userId="fffa8870-395c-46cf-ad7e-5ff99c9d8bf5" providerId="ADAL" clId="{E8B32B81-E226-45DE-B5EB-93BA5B504254}" dt="2023-07-05T19:20:48.098" v="2965" actId="208"/>
          <ac:spMkLst>
            <pc:docMk/>
            <pc:sldMk cId="3078264536" sldId="256"/>
            <ac:spMk id="2" creationId="{DF308B93-45A2-E0A9-2370-ADE653CC286A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7:56:33.558" v="89" actId="207"/>
          <ac:spMkLst>
            <pc:docMk/>
            <pc:sldMk cId="3078264536" sldId="256"/>
            <ac:spMk id="3" creationId="{7F425BCA-AB5D-C9A4-4E0B-8F4235030F87}"/>
          </ac:spMkLst>
        </pc:spChg>
      </pc:sldChg>
      <pc:sldChg chg="modSp new mod">
        <pc:chgData name="Joaquín Fernando Pérez Vásquez (joaquin.perez.v)" userId="fffa8870-395c-46cf-ad7e-5ff99c9d8bf5" providerId="ADAL" clId="{E8B32B81-E226-45DE-B5EB-93BA5B504254}" dt="2023-07-05T21:57:12.881" v="3949" actId="20577"/>
        <pc:sldMkLst>
          <pc:docMk/>
          <pc:sldMk cId="446468988" sldId="257"/>
        </pc:sldMkLst>
        <pc:spChg chg="mod">
          <ac:chgData name="Joaquín Fernando Pérez Vásquez (joaquin.perez.v)" userId="fffa8870-395c-46cf-ad7e-5ff99c9d8bf5" providerId="ADAL" clId="{E8B32B81-E226-45DE-B5EB-93BA5B504254}" dt="2023-07-05T17:57:48.235" v="155" actId="403"/>
          <ac:spMkLst>
            <pc:docMk/>
            <pc:sldMk cId="446468988" sldId="257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21:57:12.881" v="3949" actId="20577"/>
          <ac:spMkLst>
            <pc:docMk/>
            <pc:sldMk cId="446468988" sldId="257"/>
            <ac:spMk id="3" creationId="{98ABAB7C-6BCB-E622-09F1-0AE87565A90A}"/>
          </ac:spMkLst>
        </pc:spChg>
      </pc:sldChg>
      <pc:sldChg chg="modSp add mod">
        <pc:chgData name="Joaquín Fernando Pérez Vásquez (joaquin.perez.v)" userId="fffa8870-395c-46cf-ad7e-5ff99c9d8bf5" providerId="ADAL" clId="{E8B32B81-E226-45DE-B5EB-93BA5B504254}" dt="2023-07-05T18:06:26.655" v="951" actId="113"/>
        <pc:sldMkLst>
          <pc:docMk/>
          <pc:sldMk cId="1884753858" sldId="258"/>
        </pc:sldMkLst>
        <pc:spChg chg="mod">
          <ac:chgData name="Joaquín Fernando Pérez Vásquez (joaquin.perez.v)" userId="fffa8870-395c-46cf-ad7e-5ff99c9d8bf5" providerId="ADAL" clId="{E8B32B81-E226-45DE-B5EB-93BA5B504254}" dt="2023-07-05T18:03:00.595" v="503" actId="20577"/>
          <ac:spMkLst>
            <pc:docMk/>
            <pc:sldMk cId="1884753858" sldId="258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8:06:26.655" v="951" actId="113"/>
          <ac:spMkLst>
            <pc:docMk/>
            <pc:sldMk cId="1884753858" sldId="258"/>
            <ac:spMk id="3" creationId="{98ABAB7C-6BCB-E622-09F1-0AE87565A90A}"/>
          </ac:spMkLst>
        </pc:spChg>
      </pc:sldChg>
      <pc:sldChg chg="modSp add mod">
        <pc:chgData name="Joaquín Fernando Pérez Vásquez (joaquin.perez.v)" userId="fffa8870-395c-46cf-ad7e-5ff99c9d8bf5" providerId="ADAL" clId="{E8B32B81-E226-45DE-B5EB-93BA5B504254}" dt="2023-07-05T18:33:50.811" v="2253" actId="113"/>
        <pc:sldMkLst>
          <pc:docMk/>
          <pc:sldMk cId="2608860322" sldId="259"/>
        </pc:sldMkLst>
        <pc:spChg chg="mod">
          <ac:chgData name="Joaquín Fernando Pérez Vásquez (joaquin.perez.v)" userId="fffa8870-395c-46cf-ad7e-5ff99c9d8bf5" providerId="ADAL" clId="{E8B32B81-E226-45DE-B5EB-93BA5B504254}" dt="2023-07-05T18:03:14.420" v="525" actId="20577"/>
          <ac:spMkLst>
            <pc:docMk/>
            <pc:sldMk cId="2608860322" sldId="259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8:33:50.811" v="2253" actId="113"/>
          <ac:spMkLst>
            <pc:docMk/>
            <pc:sldMk cId="2608860322" sldId="259"/>
            <ac:spMk id="3" creationId="{98ABAB7C-6BCB-E622-09F1-0AE87565A90A}"/>
          </ac:spMkLst>
        </pc:spChg>
      </pc:sldChg>
      <pc:sldChg chg="modSp add mod">
        <pc:chgData name="Joaquín Fernando Pérez Vásquez (joaquin.perez.v)" userId="fffa8870-395c-46cf-ad7e-5ff99c9d8bf5" providerId="ADAL" clId="{E8B32B81-E226-45DE-B5EB-93BA5B504254}" dt="2023-07-05T22:29:38.633" v="4034" actId="20577"/>
        <pc:sldMkLst>
          <pc:docMk/>
          <pc:sldMk cId="3151473598" sldId="260"/>
        </pc:sldMkLst>
        <pc:spChg chg="mod">
          <ac:chgData name="Joaquín Fernando Pérez Vásquez (joaquin.perez.v)" userId="fffa8870-395c-46cf-ad7e-5ff99c9d8bf5" providerId="ADAL" clId="{E8B32B81-E226-45DE-B5EB-93BA5B504254}" dt="2023-07-05T18:03:23.132" v="535" actId="20577"/>
          <ac:spMkLst>
            <pc:docMk/>
            <pc:sldMk cId="3151473598" sldId="260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22:29:38.633" v="4034" actId="20577"/>
          <ac:spMkLst>
            <pc:docMk/>
            <pc:sldMk cId="3151473598" sldId="260"/>
            <ac:spMk id="3" creationId="{98ABAB7C-6BCB-E622-09F1-0AE87565A90A}"/>
          </ac:spMkLst>
        </pc:spChg>
      </pc:sldChg>
      <pc:sldChg chg="modSp add mod">
        <pc:chgData name="Joaquín Fernando Pérez Vásquez (joaquin.perez.v)" userId="fffa8870-395c-46cf-ad7e-5ff99c9d8bf5" providerId="ADAL" clId="{E8B32B81-E226-45DE-B5EB-93BA5B504254}" dt="2023-07-05T18:39:30.439" v="2461" actId="403"/>
        <pc:sldMkLst>
          <pc:docMk/>
          <pc:sldMk cId="3037609341" sldId="261"/>
        </pc:sldMkLst>
        <pc:spChg chg="mod">
          <ac:chgData name="Joaquín Fernando Pérez Vásquez (joaquin.perez.v)" userId="fffa8870-395c-46cf-ad7e-5ff99c9d8bf5" providerId="ADAL" clId="{E8B32B81-E226-45DE-B5EB-93BA5B504254}" dt="2023-07-05T18:03:32.803" v="546" actId="20577"/>
          <ac:spMkLst>
            <pc:docMk/>
            <pc:sldMk cId="3037609341" sldId="261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8:39:30.439" v="2461" actId="403"/>
          <ac:spMkLst>
            <pc:docMk/>
            <pc:sldMk cId="3037609341" sldId="261"/>
            <ac:spMk id="3" creationId="{98ABAB7C-6BCB-E622-09F1-0AE87565A90A}"/>
          </ac:spMkLst>
        </pc:spChg>
      </pc:sldChg>
      <pc:sldChg chg="modSp add mod ord">
        <pc:chgData name="Joaquín Fernando Pérez Vásquez (joaquin.perez.v)" userId="fffa8870-395c-46cf-ad7e-5ff99c9d8bf5" providerId="ADAL" clId="{E8B32B81-E226-45DE-B5EB-93BA5B504254}" dt="2023-07-05T21:20:01.790" v="3424"/>
        <pc:sldMkLst>
          <pc:docMk/>
          <pc:sldMk cId="1173001890" sldId="262"/>
        </pc:sldMkLst>
        <pc:spChg chg="mod">
          <ac:chgData name="Joaquín Fernando Pérez Vásquez (joaquin.perez.v)" userId="fffa8870-395c-46cf-ad7e-5ff99c9d8bf5" providerId="ADAL" clId="{E8B32B81-E226-45DE-B5EB-93BA5B504254}" dt="2023-07-05T18:46:21.095" v="2504" actId="20577"/>
          <ac:spMkLst>
            <pc:docMk/>
            <pc:sldMk cId="1173001890" sldId="262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9:20:59.694" v="2966" actId="14100"/>
          <ac:spMkLst>
            <pc:docMk/>
            <pc:sldMk cId="1173001890" sldId="262"/>
            <ac:spMk id="3" creationId="{98ABAB7C-6BCB-E622-09F1-0AE87565A90A}"/>
          </ac:spMkLst>
        </pc:spChg>
      </pc:sldChg>
      <pc:sldChg chg="new del">
        <pc:chgData name="Joaquín Fernando Pérez Vásquez (joaquin.perez.v)" userId="fffa8870-395c-46cf-ad7e-5ff99c9d8bf5" providerId="ADAL" clId="{E8B32B81-E226-45DE-B5EB-93BA5B504254}" dt="2023-07-05T18:46:06.033" v="2463" actId="680"/>
        <pc:sldMkLst>
          <pc:docMk/>
          <pc:sldMk cId="3438161079" sldId="262"/>
        </pc:sldMkLst>
      </pc:sldChg>
      <pc:sldChg chg="add del">
        <pc:chgData name="Joaquín Fernando Pérez Vásquez (joaquin.perez.v)" userId="fffa8870-395c-46cf-ad7e-5ff99c9d8bf5" providerId="ADAL" clId="{E8B32B81-E226-45DE-B5EB-93BA5B504254}" dt="2023-07-05T19:22:00.394" v="2968" actId="47"/>
        <pc:sldMkLst>
          <pc:docMk/>
          <pc:sldMk cId="534250497" sldId="263"/>
        </pc:sldMkLst>
      </pc:sldChg>
      <pc:sldChg chg="modSp add mod ord">
        <pc:chgData name="Joaquín Fernando Pérez Vásquez (joaquin.perez.v)" userId="fffa8870-395c-46cf-ad7e-5ff99c9d8bf5" providerId="ADAL" clId="{E8B32B81-E226-45DE-B5EB-93BA5B504254}" dt="2023-07-05T21:20:16.958" v="3428"/>
        <pc:sldMkLst>
          <pc:docMk/>
          <pc:sldMk cId="4068126086" sldId="263"/>
        </pc:sldMkLst>
        <pc:spChg chg="mod">
          <ac:chgData name="Joaquín Fernando Pérez Vásquez (joaquin.perez.v)" userId="fffa8870-395c-46cf-ad7e-5ff99c9d8bf5" providerId="ADAL" clId="{E8B32B81-E226-45DE-B5EB-93BA5B504254}" dt="2023-07-05T19:22:14.562" v="3003" actId="20577"/>
          <ac:spMkLst>
            <pc:docMk/>
            <pc:sldMk cId="4068126086" sldId="263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19:24:28.759" v="3295" actId="20577"/>
          <ac:spMkLst>
            <pc:docMk/>
            <pc:sldMk cId="4068126086" sldId="263"/>
            <ac:spMk id="3" creationId="{98ABAB7C-6BCB-E622-09F1-0AE87565A90A}"/>
          </ac:spMkLst>
        </pc:spChg>
      </pc:sldChg>
      <pc:sldChg chg="modSp add mod">
        <pc:chgData name="Joaquín Fernando Pérez Vásquez (joaquin.perez.v)" userId="fffa8870-395c-46cf-ad7e-5ff99c9d8bf5" providerId="ADAL" clId="{E8B32B81-E226-45DE-B5EB-93BA5B504254}" dt="2023-07-05T19:26:31.181" v="3336" actId="404"/>
        <pc:sldMkLst>
          <pc:docMk/>
          <pc:sldMk cId="1236188689" sldId="264"/>
        </pc:sldMkLst>
        <pc:spChg chg="mod">
          <ac:chgData name="Joaquín Fernando Pérez Vásquez (joaquin.perez.v)" userId="fffa8870-395c-46cf-ad7e-5ff99c9d8bf5" providerId="ADAL" clId="{E8B32B81-E226-45DE-B5EB-93BA5B504254}" dt="2023-07-05T19:26:31.181" v="3336" actId="404"/>
          <ac:spMkLst>
            <pc:docMk/>
            <pc:sldMk cId="1236188689" sldId="264"/>
            <ac:spMk id="2" creationId="{8D493969-7A68-15FB-FEE6-22AFD6E5ACF7}"/>
          </ac:spMkLst>
        </pc:spChg>
      </pc:sldChg>
      <pc:sldChg chg="add del">
        <pc:chgData name="Joaquín Fernando Pérez Vásquez (joaquin.perez.v)" userId="fffa8870-395c-46cf-ad7e-5ff99c9d8bf5" providerId="ADAL" clId="{E8B32B81-E226-45DE-B5EB-93BA5B504254}" dt="2023-07-05T21:20:39.625" v="3429" actId="2696"/>
        <pc:sldMkLst>
          <pc:docMk/>
          <pc:sldMk cId="2645066202" sldId="265"/>
        </pc:sldMkLst>
      </pc:sldChg>
      <pc:sldChg chg="modSp add mod">
        <pc:chgData name="Joaquín Fernando Pérez Vásquez (joaquin.perez.v)" userId="fffa8870-395c-46cf-ad7e-5ff99c9d8bf5" providerId="ADAL" clId="{E8B32B81-E226-45DE-B5EB-93BA5B504254}" dt="2023-07-05T21:28:42.258" v="3878" actId="20577"/>
        <pc:sldMkLst>
          <pc:docMk/>
          <pc:sldMk cId="3508091102" sldId="265"/>
        </pc:sldMkLst>
        <pc:spChg chg="mod">
          <ac:chgData name="Joaquín Fernando Pérez Vásquez (joaquin.perez.v)" userId="fffa8870-395c-46cf-ad7e-5ff99c9d8bf5" providerId="ADAL" clId="{E8B32B81-E226-45DE-B5EB-93BA5B504254}" dt="2023-07-05T21:20:49.154" v="3434" actId="20577"/>
          <ac:spMkLst>
            <pc:docMk/>
            <pc:sldMk cId="3508091102" sldId="265"/>
            <ac:spMk id="2" creationId="{8D493969-7A68-15FB-FEE6-22AFD6E5ACF7}"/>
          </ac:spMkLst>
        </pc:spChg>
        <pc:spChg chg="mod">
          <ac:chgData name="Joaquín Fernando Pérez Vásquez (joaquin.perez.v)" userId="fffa8870-395c-46cf-ad7e-5ff99c9d8bf5" providerId="ADAL" clId="{E8B32B81-E226-45DE-B5EB-93BA5B504254}" dt="2023-07-05T21:28:42.258" v="3878" actId="20577"/>
          <ac:spMkLst>
            <pc:docMk/>
            <pc:sldMk cId="3508091102" sldId="265"/>
            <ac:spMk id="3" creationId="{98ABAB7C-6BCB-E622-09F1-0AE87565A9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19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8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08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2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42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118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548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91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771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3F7480-F186-44BF-ABC2-8499E8065879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2D2D6C-6826-46E9-8BF3-A3971E0F5377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4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08B93-45A2-E0A9-2370-ADE653CC2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743200"/>
            <a:ext cx="10058400" cy="1581912"/>
          </a:xfrm>
        </p:spPr>
        <p:txBody>
          <a:bodyPr anchor="ctr"/>
          <a:lstStyle/>
          <a:p>
            <a:pPr algn="ctr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Ayudantía Certamen 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25BCA-AB5D-C9A4-4E0B-8F4235030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CL" b="1" cap="none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Lingüística cultural</a:t>
            </a:r>
          </a:p>
          <a:p>
            <a:pPr algn="ctr"/>
            <a:r>
              <a:rPr lang="es-CL" b="1" cap="none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Joaquín Pérez Vásquez</a:t>
            </a:r>
          </a:p>
        </p:txBody>
      </p:sp>
    </p:spTree>
    <p:extLst>
      <p:ext uri="{BB962C8B-B14F-4D97-AF65-F5344CB8AC3E}">
        <p14:creationId xmlns:p14="http://schemas.microsoft.com/office/powerpoint/2010/main" val="307826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Aquello que solemos llamar lengua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lingüística como ciencia social comienza con Saussure, con el “Curso de lingüística general” (1916)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En esta obra se introduce la lengua como el objeto de estudio de la lingüística, distinguiendo entre lengua, habla y lenguaje</a:t>
            </a:r>
          </a:p>
        </p:txBody>
      </p:sp>
    </p:spTree>
    <p:extLst>
      <p:ext uri="{BB962C8B-B14F-4D97-AF65-F5344CB8AC3E}">
        <p14:creationId xmlns:p14="http://schemas.microsoft.com/office/powerpoint/2010/main" val="123618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 ciencia como poder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10418" cy="430973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ciencia instala un relato de poder: lo que ella dice </a:t>
            </a:r>
            <a:r>
              <a:rPr lang="es-CL" sz="320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es verdad</a:t>
            </a:r>
            <a:endParaRPr lang="es-C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Marx: “El estudio de objetos sociales aporta en la legitimación del poder, de ver dichos objetos como algo fijo”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élite busca legitimarse a través de la ciencia, legitimando su forma de ver la vida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Feyerabend: “La ciencia y la técnica construyen una realidad amparándose en la objetividad” </a:t>
            </a:r>
          </a:p>
        </p:txBody>
      </p:sp>
    </p:spTree>
    <p:extLst>
      <p:ext uri="{BB962C8B-B14F-4D97-AF65-F5344CB8AC3E}">
        <p14:creationId xmlns:p14="http://schemas.microsoft.com/office/powerpoint/2010/main" val="117300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Ciencias naturales vs. 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10418" cy="4454705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Naturaleza del objeto de estudio</a:t>
            </a:r>
          </a:p>
          <a:p>
            <a:pPr marL="0" indent="0" algn="ctr">
              <a:buNone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Distintos objetos &gt; Distintos métodos &gt;</a:t>
            </a:r>
          </a:p>
          <a:p>
            <a:pPr marL="0" indent="0" algn="ctr">
              <a:buNone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Distintas ciencias &gt; Distintas lingüísticas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El sujeto de estudio es también el objeto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El </a:t>
            </a:r>
            <a:r>
              <a:rPr lang="es-CL" sz="3200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status</a:t>
            </a: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en las ciencias sociales y naturales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“ciencia” como legitimación de una disciplina</a:t>
            </a:r>
          </a:p>
        </p:txBody>
      </p:sp>
    </p:spTree>
    <p:extLst>
      <p:ext uri="{BB962C8B-B14F-4D97-AF65-F5344CB8AC3E}">
        <p14:creationId xmlns:p14="http://schemas.microsoft.com/office/powerpoint/2010/main" val="44646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 lingüística como ciencia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lingüística como ciencia social comienza con Saussure, con el “Curso de lingüística general” (1916)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En esta obra se introduce la lengua como el objeto de estudio de la lingüística, distinguiendo entre lengua, habla y lenguaje</a:t>
            </a:r>
          </a:p>
        </p:txBody>
      </p:sp>
    </p:spTree>
    <p:extLst>
      <p:ext uri="{BB962C8B-B14F-4D97-AF65-F5344CB8AC3E}">
        <p14:creationId xmlns:p14="http://schemas.microsoft.com/office/powerpoint/2010/main" val="406812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La lingüística como ciencia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10418" cy="442125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Actualmente, la neutralidad es el objetivo que los lingüistas pretenden tomar, pero muchas veces ignoran la naturaleza subjetiva del lenguaje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L" sz="30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Francisco Rico (si bien lo que hace es filología, aun así, hay poca objetividad)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Interdisciplinas más o menos subjetivas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Cientificismo en filología y otras disciplinas</a:t>
            </a:r>
          </a:p>
        </p:txBody>
      </p:sp>
    </p:spTree>
    <p:extLst>
      <p:ext uri="{BB962C8B-B14F-4D97-AF65-F5344CB8AC3E}">
        <p14:creationId xmlns:p14="http://schemas.microsoft.com/office/powerpoint/2010/main" val="350809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 agentivo en el lenguaje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Los hablantes tienen un rol activo en el lenguaje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El lenguaje no es algo externo, puro e inmaculado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capacidad de lenguaje la obtuvimos a través de la evolución, pero cada lengua en particular depende de sus hablantes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Nunca hay que olvidar que las lenguas son habladas por personas</a:t>
            </a:r>
          </a:p>
        </p:txBody>
      </p:sp>
    </p:spTree>
    <p:extLst>
      <p:ext uri="{BB962C8B-B14F-4D97-AF65-F5344CB8AC3E}">
        <p14:creationId xmlns:p14="http://schemas.microsoft.com/office/powerpoint/2010/main" val="188475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 situado en el lenguaje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El lenguaje depende inherentemente del contexto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Pragmática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El uso de cada lengua se adecúa al contexto (dependiente de las relaciones sociales)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En este sentido, podría decirse que el lenguaje crea una realidad en la medida que establece un discurso y define relaciones sociales</a:t>
            </a:r>
          </a:p>
        </p:txBody>
      </p:sp>
    </p:spTree>
    <p:extLst>
      <p:ext uri="{BB962C8B-B14F-4D97-AF65-F5344CB8AC3E}">
        <p14:creationId xmlns:p14="http://schemas.microsoft.com/office/powerpoint/2010/main" val="260886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 histórico en el lenguaje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Las lenguas pueden explicarse a través de la historia, de determinados órdenes socio-políticos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La hegemonía como ente articulador de la historia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Ambrosio Rabanales (lenguaje culto e inculto)</a:t>
            </a:r>
          </a:p>
        </p:txBody>
      </p:sp>
    </p:spTree>
    <p:extLst>
      <p:ext uri="{BB962C8B-B14F-4D97-AF65-F5344CB8AC3E}">
        <p14:creationId xmlns:p14="http://schemas.microsoft.com/office/powerpoint/2010/main" val="315147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93969-7A68-15FB-FEE6-22AFD6E5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Lo negociable en el lenguaje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BAB7C-6BCB-E622-09F1-0AE87565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10418" cy="402336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Dos personas con códigos distintos pueden comunicarse de manera efectiva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Personas con distintos registros puede ir “negociando” entre ellos en favor de la comunicación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Teoría de la relevancia de </a:t>
            </a:r>
            <a:r>
              <a:rPr lang="es-CL" sz="32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Sperber</a:t>
            </a:r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y Wilson</a:t>
            </a:r>
          </a:p>
        </p:txBody>
      </p:sp>
    </p:spTree>
    <p:extLst>
      <p:ext uri="{BB962C8B-B14F-4D97-AF65-F5344CB8AC3E}">
        <p14:creationId xmlns:p14="http://schemas.microsoft.com/office/powerpoint/2010/main" val="3037609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1D1A9905-9FAF-41C4-9142-22B9758E02F6}" vid="{D91FC4FF-A4F7-40E2-B92E-C1B1323844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266</TotalTime>
  <Words>492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Tema1</vt:lpstr>
      <vt:lpstr>Ayudantía Certamen II</vt:lpstr>
      <vt:lpstr>La ciencia como poder</vt:lpstr>
      <vt:lpstr>Ciencias naturales vs. sociales</vt:lpstr>
      <vt:lpstr>La lingüística como ciencia</vt:lpstr>
      <vt:lpstr>La lingüística como ciencia (2)</vt:lpstr>
      <vt:lpstr>Lo agentivo en el lenguaje</vt:lpstr>
      <vt:lpstr>Lo situado en el lenguaje</vt:lpstr>
      <vt:lpstr>Lo histórico en el lenguaje</vt:lpstr>
      <vt:lpstr>Lo negociable en el lenguaje</vt:lpstr>
      <vt:lpstr>Aquello que solemos llamar lengua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Certamen II</dc:title>
  <dc:creator>Joaquín Fernando Pérez Vásquez (joaquin.perez.v)</dc:creator>
  <cp:lastModifiedBy>Joaquín Fernando Pérez Vásquez (joaquin.perez.v)</cp:lastModifiedBy>
  <cp:revision>1</cp:revision>
  <dcterms:created xsi:type="dcterms:W3CDTF">2023-07-05T17:52:40Z</dcterms:created>
  <dcterms:modified xsi:type="dcterms:W3CDTF">2023-07-05T22:29:47Z</dcterms:modified>
</cp:coreProperties>
</file>