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Ernesto Rodriguez Tudor" userId="229bcbe5b2de6f9c" providerId="LiveId" clId="{BCFD221C-D8B8-4A26-A595-6A4BC1866254}"/>
    <pc:docChg chg="undo custSel addSld modSld">
      <pc:chgData name="Manuel Ernesto Rodriguez Tudor" userId="229bcbe5b2de6f9c" providerId="LiveId" clId="{BCFD221C-D8B8-4A26-A595-6A4BC1866254}" dt="2021-03-23T15:04:16.644" v="267" actId="26606"/>
      <pc:docMkLst>
        <pc:docMk/>
      </pc:docMkLst>
      <pc:sldChg chg="addSp delSp modSp mod">
        <pc:chgData name="Manuel Ernesto Rodriguez Tudor" userId="229bcbe5b2de6f9c" providerId="LiveId" clId="{BCFD221C-D8B8-4A26-A595-6A4BC1866254}" dt="2021-03-22T23:07:49.102" v="4" actId="20577"/>
        <pc:sldMkLst>
          <pc:docMk/>
          <pc:sldMk cId="3431829469" sldId="261"/>
        </pc:sldMkLst>
        <pc:spChg chg="mod">
          <ac:chgData name="Manuel Ernesto Rodriguez Tudor" userId="229bcbe5b2de6f9c" providerId="LiveId" clId="{BCFD221C-D8B8-4A26-A595-6A4BC1866254}" dt="2021-03-22T23:06:53.086" v="1" actId="26606"/>
          <ac:spMkLst>
            <pc:docMk/>
            <pc:sldMk cId="3431829469" sldId="261"/>
            <ac:spMk id="2" creationId="{A7E384E9-70BA-423A-9BB4-F8F5FE79CD79}"/>
          </ac:spMkLst>
        </pc:spChg>
        <pc:spChg chg="mod">
          <ac:chgData name="Manuel Ernesto Rodriguez Tudor" userId="229bcbe5b2de6f9c" providerId="LiveId" clId="{BCFD221C-D8B8-4A26-A595-6A4BC1866254}" dt="2021-03-22T23:07:49.102" v="4" actId="20577"/>
          <ac:spMkLst>
            <pc:docMk/>
            <pc:sldMk cId="3431829469" sldId="261"/>
            <ac:spMk id="3" creationId="{BB6F126B-4CF4-48D0-9BDA-8EAA04B6C0EC}"/>
          </ac:spMkLst>
        </pc:spChg>
        <pc:spChg chg="del">
          <ac:chgData name="Manuel Ernesto Rodriguez Tudor" userId="229bcbe5b2de6f9c" providerId="LiveId" clId="{BCFD221C-D8B8-4A26-A595-6A4BC1866254}" dt="2021-03-22T23:06:53.086" v="1" actId="26606"/>
          <ac:spMkLst>
            <pc:docMk/>
            <pc:sldMk cId="3431829469" sldId="261"/>
            <ac:spMk id="35" creationId="{A5931BE0-4B93-4D6C-878E-ACC59D6B4587}"/>
          </ac:spMkLst>
        </pc:spChg>
        <pc:spChg chg="del">
          <ac:chgData name="Manuel Ernesto Rodriguez Tudor" userId="229bcbe5b2de6f9c" providerId="LiveId" clId="{BCFD221C-D8B8-4A26-A595-6A4BC1866254}" dt="2021-03-22T23:06:53.086" v="1" actId="26606"/>
          <ac:spMkLst>
            <pc:docMk/>
            <pc:sldMk cId="3431829469" sldId="261"/>
            <ac:spMk id="42" creationId="{77C1D6B0-0B26-4B90-AAD1-063228CD69C7}"/>
          </ac:spMkLst>
        </pc:spChg>
        <pc:spChg chg="add">
          <ac:chgData name="Manuel Ernesto Rodriguez Tudor" userId="229bcbe5b2de6f9c" providerId="LiveId" clId="{BCFD221C-D8B8-4A26-A595-6A4BC1866254}" dt="2021-03-22T23:06:53.086" v="1" actId="26606"/>
          <ac:spMkLst>
            <pc:docMk/>
            <pc:sldMk cId="3431829469" sldId="261"/>
            <ac:spMk id="47" creationId="{A5931BE0-4B93-4D6C-878E-ACC59D6B4587}"/>
          </ac:spMkLst>
        </pc:spChg>
        <pc:spChg chg="add">
          <ac:chgData name="Manuel Ernesto Rodriguez Tudor" userId="229bcbe5b2de6f9c" providerId="LiveId" clId="{BCFD221C-D8B8-4A26-A595-6A4BC1866254}" dt="2021-03-22T23:06:53.086" v="1" actId="26606"/>
          <ac:spMkLst>
            <pc:docMk/>
            <pc:sldMk cId="3431829469" sldId="261"/>
            <ac:spMk id="49" creationId="{6FF3A87B-2255-45E0-A551-C11FAF93290C}"/>
          </ac:spMkLst>
        </pc:spChg>
        <pc:grpChg chg="del">
          <ac:chgData name="Manuel Ernesto Rodriguez Tudor" userId="229bcbe5b2de6f9c" providerId="LiveId" clId="{BCFD221C-D8B8-4A26-A595-6A4BC1866254}" dt="2021-03-22T23:06:53.086" v="1" actId="26606"/>
          <ac:grpSpMkLst>
            <pc:docMk/>
            <pc:sldMk cId="3431829469" sldId="261"/>
            <ac:grpSpMk id="32" creationId="{D19BE4BE-BB59-4AEF-90D9-BFAA9DE8B969}"/>
          </ac:grpSpMkLst>
        </pc:grpChg>
        <pc:grpChg chg="del">
          <ac:chgData name="Manuel Ernesto Rodriguez Tudor" userId="229bcbe5b2de6f9c" providerId="LiveId" clId="{BCFD221C-D8B8-4A26-A595-6A4BC1866254}" dt="2021-03-22T23:06:53.086" v="1" actId="26606"/>
          <ac:grpSpMkLst>
            <pc:docMk/>
            <pc:sldMk cId="3431829469" sldId="261"/>
            <ac:grpSpMk id="36" creationId="{19CF19B5-D97C-44D1-96A3-D8BB434369FD}"/>
          </ac:grpSpMkLst>
        </pc:grpChg>
        <pc:picChg chg="mod ord">
          <ac:chgData name="Manuel Ernesto Rodriguez Tudor" userId="229bcbe5b2de6f9c" providerId="LiveId" clId="{BCFD221C-D8B8-4A26-A595-6A4BC1866254}" dt="2021-03-22T23:06:53.086" v="1" actId="26606"/>
          <ac:picMkLst>
            <pc:docMk/>
            <pc:sldMk cId="3431829469" sldId="261"/>
            <ac:picMk id="5" creationId="{0335B9DB-1829-4E13-851A-75551B09FD04}"/>
          </ac:picMkLst>
        </pc:picChg>
      </pc:sldChg>
      <pc:sldChg chg="addSp delSp modSp mod">
        <pc:chgData name="Manuel Ernesto Rodriguez Tudor" userId="229bcbe5b2de6f9c" providerId="LiveId" clId="{BCFD221C-D8B8-4A26-A595-6A4BC1866254}" dt="2021-03-22T23:07:24.799" v="2" actId="26606"/>
        <pc:sldMkLst>
          <pc:docMk/>
          <pc:sldMk cId="2776484557" sldId="262"/>
        </pc:sldMkLst>
        <pc:spChg chg="mod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2" creationId="{E777511E-7218-4B99-8073-DFD559C76148}"/>
          </ac:spMkLst>
        </pc:spChg>
        <pc:spChg chg="mod ord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3" creationId="{856B0101-8E16-4867-BF75-7EF5C47C1681}"/>
          </ac:spMkLst>
        </pc:spChg>
        <pc:spChg chg="add del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84" creationId="{82184FF4-7029-4ED7-813A-192E60608764}"/>
          </ac:spMkLst>
        </pc:spChg>
        <pc:spChg chg="add del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86" creationId="{AAA7AB09-557C-41AD-9113-FF9F68FA1035}"/>
          </ac:spMkLst>
        </pc:spChg>
        <pc:spChg chg="add del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88" creationId="{EF99ECAA-1F11-4937-BBA6-51935AB44C9D}"/>
          </ac:spMkLst>
        </pc:spChg>
        <pc:spChg chg="add del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96" creationId="{1DB043B4-68C6-45B9-82AC-A5800EADB8DB}"/>
          </ac:spMkLst>
        </pc:spChg>
        <pc:spChg chg="add del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98" creationId="{28A00A08-E4E6-4184-B484-E0E034072AE0}"/>
          </ac:spMkLst>
        </pc:spChg>
        <pc:spChg chg="add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137" creationId="{82184FF4-7029-4ED7-813A-192E60608764}"/>
          </ac:spMkLst>
        </pc:spChg>
        <pc:spChg chg="add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139" creationId="{AAA7AB09-557C-41AD-9113-FF9F68FA1035}"/>
          </ac:spMkLst>
        </pc:spChg>
        <pc:spChg chg="add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141" creationId="{EF99ECAA-1F11-4937-BBA6-51935AB44C9D}"/>
          </ac:spMkLst>
        </pc:spChg>
        <pc:spChg chg="add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149" creationId="{1DB043B4-68C6-45B9-82AC-A5800EADB8DB}"/>
          </ac:spMkLst>
        </pc:spChg>
        <pc:spChg chg="del">
          <ac:chgData name="Manuel Ernesto Rodriguez Tudor" userId="229bcbe5b2de6f9c" providerId="LiveId" clId="{BCFD221C-D8B8-4A26-A595-6A4BC1866254}" dt="2021-03-22T23:02:01.635" v="0" actId="26606"/>
          <ac:spMkLst>
            <pc:docMk/>
            <pc:sldMk cId="2776484557" sldId="262"/>
            <ac:spMk id="151" creationId="{61B0F92C-925A-4D2E-839E-EB381378C315}"/>
          </ac:spMkLst>
        </pc:spChg>
        <pc:spChg chg="del">
          <ac:chgData name="Manuel Ernesto Rodriguez Tudor" userId="229bcbe5b2de6f9c" providerId="LiveId" clId="{BCFD221C-D8B8-4A26-A595-6A4BC1866254}" dt="2021-03-22T23:02:01.635" v="0" actId="26606"/>
          <ac:spMkLst>
            <pc:docMk/>
            <pc:sldMk cId="2776484557" sldId="262"/>
            <ac:spMk id="1030" creationId="{82184FF4-7029-4ED7-813A-192E60608764}"/>
          </ac:spMkLst>
        </pc:spChg>
        <pc:spChg chg="del">
          <ac:chgData name="Manuel Ernesto Rodriguez Tudor" userId="229bcbe5b2de6f9c" providerId="LiveId" clId="{BCFD221C-D8B8-4A26-A595-6A4BC1866254}" dt="2021-03-22T23:02:01.635" v="0" actId="26606"/>
          <ac:spMkLst>
            <pc:docMk/>
            <pc:sldMk cId="2776484557" sldId="262"/>
            <ac:spMk id="1031" creationId="{AAA7AB09-557C-41AD-9113-FF9F68FA1035}"/>
          </ac:spMkLst>
        </pc:spChg>
        <pc:spChg chg="del">
          <ac:chgData name="Manuel Ernesto Rodriguez Tudor" userId="229bcbe5b2de6f9c" providerId="LiveId" clId="{BCFD221C-D8B8-4A26-A595-6A4BC1866254}" dt="2021-03-22T23:02:01.635" v="0" actId="26606"/>
          <ac:spMkLst>
            <pc:docMk/>
            <pc:sldMk cId="2776484557" sldId="262"/>
            <ac:spMk id="1032" creationId="{EF99ECAA-1F11-4937-BBA6-51935AB44C9D}"/>
          </ac:spMkLst>
        </pc:spChg>
        <pc:spChg chg="del">
          <ac:chgData name="Manuel Ernesto Rodriguez Tudor" userId="229bcbe5b2de6f9c" providerId="LiveId" clId="{BCFD221C-D8B8-4A26-A595-6A4BC1866254}" dt="2021-03-22T23:02:01.635" v="0" actId="26606"/>
          <ac:spMkLst>
            <pc:docMk/>
            <pc:sldMk cId="2776484557" sldId="262"/>
            <ac:spMk id="1038" creationId="{1DB043B4-68C6-45B9-82AC-A5800EADB8DB}"/>
          </ac:spMkLst>
        </pc:spChg>
        <pc:spChg chg="add">
          <ac:chgData name="Manuel Ernesto Rodriguez Tudor" userId="229bcbe5b2de6f9c" providerId="LiveId" clId="{BCFD221C-D8B8-4A26-A595-6A4BC1866254}" dt="2021-03-22T23:07:24.799" v="2" actId="26606"/>
          <ac:spMkLst>
            <pc:docMk/>
            <pc:sldMk cId="2776484557" sldId="262"/>
            <ac:spMk id="1039" creationId="{61B0F92C-925A-4D2E-839E-EB381378C315}"/>
          </ac:spMkLst>
        </pc:spChg>
        <pc:grpChg chg="add del">
          <ac:chgData name="Manuel Ernesto Rodriguez Tudor" userId="229bcbe5b2de6f9c" providerId="LiveId" clId="{BCFD221C-D8B8-4A26-A595-6A4BC1866254}" dt="2021-03-22T23:07:24.799" v="2" actId="26606"/>
          <ac:grpSpMkLst>
            <pc:docMk/>
            <pc:sldMk cId="2776484557" sldId="262"/>
            <ac:grpSpMk id="90" creationId="{79DE9FAB-6BBA-4CFE-B67D-77B47F01ECA4}"/>
          </ac:grpSpMkLst>
        </pc:grpChg>
        <pc:grpChg chg="add del">
          <ac:chgData name="Manuel Ernesto Rodriguez Tudor" userId="229bcbe5b2de6f9c" providerId="LiveId" clId="{BCFD221C-D8B8-4A26-A595-6A4BC1866254}" dt="2021-03-22T23:07:24.799" v="2" actId="26606"/>
          <ac:grpSpMkLst>
            <pc:docMk/>
            <pc:sldMk cId="2776484557" sldId="262"/>
            <ac:grpSpMk id="100" creationId="{0780E404-3121-4F33-AF2D-65F659A97798}"/>
          </ac:grpSpMkLst>
        </pc:grpChg>
        <pc:grpChg chg="add del">
          <ac:chgData name="Manuel Ernesto Rodriguez Tudor" userId="229bcbe5b2de6f9c" providerId="LiveId" clId="{BCFD221C-D8B8-4A26-A595-6A4BC1866254}" dt="2021-03-22T23:07:24.799" v="2" actId="26606"/>
          <ac:grpSpMkLst>
            <pc:docMk/>
            <pc:sldMk cId="2776484557" sldId="262"/>
            <ac:grpSpMk id="104" creationId="{4B158E9A-DBF4-4AA7-B6B7-8C8EB2FBDD68}"/>
          </ac:grpSpMkLst>
        </pc:grpChg>
        <pc:grpChg chg="add">
          <ac:chgData name="Manuel Ernesto Rodriguez Tudor" userId="229bcbe5b2de6f9c" providerId="LiveId" clId="{BCFD221C-D8B8-4A26-A595-6A4BC1866254}" dt="2021-03-22T23:07:24.799" v="2" actId="26606"/>
          <ac:grpSpMkLst>
            <pc:docMk/>
            <pc:sldMk cId="2776484557" sldId="262"/>
            <ac:grpSpMk id="143" creationId="{79DE9FAB-6BBA-4CFE-B67D-77B47F01ECA4}"/>
          </ac:grpSpMkLst>
        </pc:grpChg>
        <pc:grpChg chg="del">
          <ac:chgData name="Manuel Ernesto Rodriguez Tudor" userId="229bcbe5b2de6f9c" providerId="LiveId" clId="{BCFD221C-D8B8-4A26-A595-6A4BC1866254}" dt="2021-03-22T23:02:01.635" v="0" actId="26606"/>
          <ac:grpSpMkLst>
            <pc:docMk/>
            <pc:sldMk cId="2776484557" sldId="262"/>
            <ac:grpSpMk id="1033" creationId="{79DE9FAB-6BBA-4CFE-B67D-77B47F01ECA4}"/>
          </ac:grpSpMkLst>
        </pc:grpChg>
        <pc:picChg chg="mod ord">
          <ac:chgData name="Manuel Ernesto Rodriguez Tudor" userId="229bcbe5b2de6f9c" providerId="LiveId" clId="{BCFD221C-D8B8-4A26-A595-6A4BC1866254}" dt="2021-03-22T23:07:24.799" v="2" actId="26606"/>
          <ac:picMkLst>
            <pc:docMk/>
            <pc:sldMk cId="2776484557" sldId="262"/>
            <ac:picMk id="1028" creationId="{31385781-3C7E-47CA-B09E-19258C45BDB3}"/>
          </ac:picMkLst>
        </pc:picChg>
      </pc:sldChg>
      <pc:sldChg chg="addSp delSp modSp new mod setBg">
        <pc:chgData name="Manuel Ernesto Rodriguez Tudor" userId="229bcbe5b2de6f9c" providerId="LiveId" clId="{BCFD221C-D8B8-4A26-A595-6A4BC1866254}" dt="2021-03-23T15:04:16.644" v="267" actId="26606"/>
        <pc:sldMkLst>
          <pc:docMk/>
          <pc:sldMk cId="2532566576" sldId="266"/>
        </pc:sldMkLst>
        <pc:spChg chg="mod">
          <ac:chgData name="Manuel Ernesto Rodriguez Tudor" userId="229bcbe5b2de6f9c" providerId="LiveId" clId="{BCFD221C-D8B8-4A26-A595-6A4BC1866254}" dt="2021-03-23T15:04:16.644" v="267" actId="26606"/>
          <ac:spMkLst>
            <pc:docMk/>
            <pc:sldMk cId="2532566576" sldId="266"/>
            <ac:spMk id="2" creationId="{5806BD9A-F32C-47A9-87E1-8BDF564A543B}"/>
          </ac:spMkLst>
        </pc:spChg>
        <pc:spChg chg="del mod">
          <ac:chgData name="Manuel Ernesto Rodriguez Tudor" userId="229bcbe5b2de6f9c" providerId="LiveId" clId="{BCFD221C-D8B8-4A26-A595-6A4BC1866254}" dt="2021-03-23T15:02:10.649" v="259" actId="26606"/>
          <ac:spMkLst>
            <pc:docMk/>
            <pc:sldMk cId="2532566576" sldId="266"/>
            <ac:spMk id="3" creationId="{A7098770-2F70-4DA4-8AE3-9974AB2A188C}"/>
          </ac:spMkLst>
        </pc:spChg>
        <pc:spChg chg="add del">
          <ac:chgData name="Manuel Ernesto Rodriguez Tudor" userId="229bcbe5b2de6f9c" providerId="LiveId" clId="{BCFD221C-D8B8-4A26-A595-6A4BC1866254}" dt="2021-03-23T15:03:34.903" v="262" actId="26606"/>
          <ac:spMkLst>
            <pc:docMk/>
            <pc:sldMk cId="2532566576" sldId="266"/>
            <ac:spMk id="9" creationId="{60B7752B-728D-4CA3-8923-C4F7F77029E3}"/>
          </ac:spMkLst>
        </pc:spChg>
        <pc:spChg chg="add del">
          <ac:chgData name="Manuel Ernesto Rodriguez Tudor" userId="229bcbe5b2de6f9c" providerId="LiveId" clId="{BCFD221C-D8B8-4A26-A595-6A4BC1866254}" dt="2021-03-23T15:03:34.903" v="262" actId="26606"/>
          <ac:spMkLst>
            <pc:docMk/>
            <pc:sldMk cId="2532566576" sldId="266"/>
            <ac:spMk id="15" creationId="{52D58DC7-20C8-4471-BAA7-B296A2AEC3F6}"/>
          </ac:spMkLst>
        </pc:spChg>
        <pc:spChg chg="add del">
          <ac:chgData name="Manuel Ernesto Rodriguez Tudor" userId="229bcbe5b2de6f9c" providerId="LiveId" clId="{BCFD221C-D8B8-4A26-A595-6A4BC1866254}" dt="2021-03-23T15:03:34.903" v="262" actId="26606"/>
          <ac:spMkLst>
            <pc:docMk/>
            <pc:sldMk cId="2532566576" sldId="266"/>
            <ac:spMk id="17" creationId="{8E4AABAC-100B-437F-86D3-981412859411}"/>
          </ac:spMkLst>
        </pc:spChg>
        <pc:spChg chg="add del">
          <ac:chgData name="Manuel Ernesto Rodriguez Tudor" userId="229bcbe5b2de6f9c" providerId="LiveId" clId="{BCFD221C-D8B8-4A26-A595-6A4BC1866254}" dt="2021-03-23T15:03:34.903" v="262" actId="26606"/>
          <ac:spMkLst>
            <pc:docMk/>
            <pc:sldMk cId="2532566576" sldId="266"/>
            <ac:spMk id="19" creationId="{1DFD33E0-4D46-4176-BAE2-6AED15231C59}"/>
          </ac:spMkLst>
        </pc:spChg>
        <pc:spChg chg="add del">
          <ac:chgData name="Manuel Ernesto Rodriguez Tudor" userId="229bcbe5b2de6f9c" providerId="LiveId" clId="{BCFD221C-D8B8-4A26-A595-6A4BC1866254}" dt="2021-03-23T15:03:34.903" v="262" actId="26606"/>
          <ac:spMkLst>
            <pc:docMk/>
            <pc:sldMk cId="2532566576" sldId="266"/>
            <ac:spMk id="21" creationId="{022B5D87-7689-4E7F-B03A-7F803B5DF799}"/>
          </ac:spMkLst>
        </pc:spChg>
        <pc:spChg chg="add del">
          <ac:chgData name="Manuel Ernesto Rodriguez Tudor" userId="229bcbe5b2de6f9c" providerId="LiveId" clId="{BCFD221C-D8B8-4A26-A595-6A4BC1866254}" dt="2021-03-23T15:04:16.644" v="267" actId="26606"/>
          <ac:spMkLst>
            <pc:docMk/>
            <pc:sldMk cId="2532566576" sldId="266"/>
            <ac:spMk id="26" creationId="{60B7752B-728D-4CA3-8923-C4F7F77029E3}"/>
          </ac:spMkLst>
        </pc:spChg>
        <pc:spChg chg="add del">
          <ac:chgData name="Manuel Ernesto Rodriguez Tudor" userId="229bcbe5b2de6f9c" providerId="LiveId" clId="{BCFD221C-D8B8-4A26-A595-6A4BC1866254}" dt="2021-03-23T15:04:16.644" v="267" actId="26606"/>
          <ac:spMkLst>
            <pc:docMk/>
            <pc:sldMk cId="2532566576" sldId="266"/>
            <ac:spMk id="28" creationId="{AFF323B2-FCDB-4497-8AF0-2F7A3C881B85}"/>
          </ac:spMkLst>
        </pc:spChg>
        <pc:spChg chg="add del">
          <ac:chgData name="Manuel Ernesto Rodriguez Tudor" userId="229bcbe5b2de6f9c" providerId="LiveId" clId="{BCFD221C-D8B8-4A26-A595-6A4BC1866254}" dt="2021-03-23T15:04:05.104" v="264" actId="26606"/>
          <ac:spMkLst>
            <pc:docMk/>
            <pc:sldMk cId="2532566576" sldId="266"/>
            <ac:spMk id="42" creationId="{60B7752B-728D-4CA3-8923-C4F7F77029E3}"/>
          </ac:spMkLst>
        </pc:spChg>
        <pc:spChg chg="add del">
          <ac:chgData name="Manuel Ernesto Rodriguez Tudor" userId="229bcbe5b2de6f9c" providerId="LiveId" clId="{BCFD221C-D8B8-4A26-A595-6A4BC1866254}" dt="2021-03-23T15:04:05.104" v="264" actId="26606"/>
          <ac:spMkLst>
            <pc:docMk/>
            <pc:sldMk cId="2532566576" sldId="266"/>
            <ac:spMk id="44" creationId="{429899A3-416E-4DB5-846D-023526052013}"/>
          </ac:spMkLst>
        </pc:spChg>
        <pc:spChg chg="add del">
          <ac:chgData name="Manuel Ernesto Rodriguez Tudor" userId="229bcbe5b2de6f9c" providerId="LiveId" clId="{BCFD221C-D8B8-4A26-A595-6A4BC1866254}" dt="2021-03-23T15:04:16.613" v="266" actId="26606"/>
          <ac:spMkLst>
            <pc:docMk/>
            <pc:sldMk cId="2532566576" sldId="266"/>
            <ac:spMk id="47" creationId="{60B7752B-728D-4CA3-8923-C4F7F77029E3}"/>
          </ac:spMkLst>
        </pc:spChg>
        <pc:spChg chg="add del">
          <ac:chgData name="Manuel Ernesto Rodriguez Tudor" userId="229bcbe5b2de6f9c" providerId="LiveId" clId="{BCFD221C-D8B8-4A26-A595-6A4BC1866254}" dt="2021-03-23T15:04:16.613" v="266" actId="26606"/>
          <ac:spMkLst>
            <pc:docMk/>
            <pc:sldMk cId="2532566576" sldId="266"/>
            <ac:spMk id="48" creationId="{52D58DC7-20C8-4471-BAA7-B296A2AEC3F6}"/>
          </ac:spMkLst>
        </pc:spChg>
        <pc:spChg chg="add del">
          <ac:chgData name="Manuel Ernesto Rodriguez Tudor" userId="229bcbe5b2de6f9c" providerId="LiveId" clId="{BCFD221C-D8B8-4A26-A595-6A4BC1866254}" dt="2021-03-23T15:04:16.613" v="266" actId="26606"/>
          <ac:spMkLst>
            <pc:docMk/>
            <pc:sldMk cId="2532566576" sldId="266"/>
            <ac:spMk id="50" creationId="{8E4AABAC-100B-437F-86D3-981412859411}"/>
          </ac:spMkLst>
        </pc:spChg>
        <pc:spChg chg="add del">
          <ac:chgData name="Manuel Ernesto Rodriguez Tudor" userId="229bcbe5b2de6f9c" providerId="LiveId" clId="{BCFD221C-D8B8-4A26-A595-6A4BC1866254}" dt="2021-03-23T15:04:16.613" v="266" actId="26606"/>
          <ac:spMkLst>
            <pc:docMk/>
            <pc:sldMk cId="2532566576" sldId="266"/>
            <ac:spMk id="52" creationId="{1DFD33E0-4D46-4176-BAE2-6AED15231C59}"/>
          </ac:spMkLst>
        </pc:spChg>
        <pc:spChg chg="add del">
          <ac:chgData name="Manuel Ernesto Rodriguez Tudor" userId="229bcbe5b2de6f9c" providerId="LiveId" clId="{BCFD221C-D8B8-4A26-A595-6A4BC1866254}" dt="2021-03-23T15:04:16.613" v="266" actId="26606"/>
          <ac:spMkLst>
            <pc:docMk/>
            <pc:sldMk cId="2532566576" sldId="266"/>
            <ac:spMk id="54" creationId="{022B5D87-7689-4E7F-B03A-7F803B5DF799}"/>
          </ac:spMkLst>
        </pc:spChg>
        <pc:spChg chg="add">
          <ac:chgData name="Manuel Ernesto Rodriguez Tudor" userId="229bcbe5b2de6f9c" providerId="LiveId" clId="{BCFD221C-D8B8-4A26-A595-6A4BC1866254}" dt="2021-03-23T15:04:16.644" v="267" actId="26606"/>
          <ac:spMkLst>
            <pc:docMk/>
            <pc:sldMk cId="2532566576" sldId="266"/>
            <ac:spMk id="56" creationId="{60B7752B-728D-4CA3-8923-C4F7F77029E3}"/>
          </ac:spMkLst>
        </pc:spChg>
        <pc:spChg chg="add">
          <ac:chgData name="Manuel Ernesto Rodriguez Tudor" userId="229bcbe5b2de6f9c" providerId="LiveId" clId="{BCFD221C-D8B8-4A26-A595-6A4BC1866254}" dt="2021-03-23T15:04:16.644" v="267" actId="26606"/>
          <ac:spMkLst>
            <pc:docMk/>
            <pc:sldMk cId="2532566576" sldId="266"/>
            <ac:spMk id="57" creationId="{429899A3-416E-4DB5-846D-023526052013}"/>
          </ac:spMkLst>
        </pc:spChg>
        <pc:grpChg chg="add del">
          <ac:chgData name="Manuel Ernesto Rodriguez Tudor" userId="229bcbe5b2de6f9c" providerId="LiveId" clId="{BCFD221C-D8B8-4A26-A595-6A4BC1866254}" dt="2021-03-23T15:03:34.903" v="262" actId="26606"/>
          <ac:grpSpMkLst>
            <pc:docMk/>
            <pc:sldMk cId="2532566576" sldId="266"/>
            <ac:grpSpMk id="11" creationId="{20205E53-D75C-4F15-A4A3-21DA0826FCE9}"/>
          </ac:grpSpMkLst>
        </pc:grpChg>
        <pc:grpChg chg="add del">
          <ac:chgData name="Manuel Ernesto Rodriguez Tudor" userId="229bcbe5b2de6f9c" providerId="LiveId" clId="{BCFD221C-D8B8-4A26-A595-6A4BC1866254}" dt="2021-03-23T15:04:16.644" v="267" actId="26606"/>
          <ac:grpSpMkLst>
            <pc:docMk/>
            <pc:sldMk cId="2532566576" sldId="266"/>
            <ac:grpSpMk id="30" creationId="{7B7CADF7-83F2-4D18-8E02-975078DBAAB2}"/>
          </ac:grpSpMkLst>
        </pc:grpChg>
        <pc:grpChg chg="add del">
          <ac:chgData name="Manuel Ernesto Rodriguez Tudor" userId="229bcbe5b2de6f9c" providerId="LiveId" clId="{BCFD221C-D8B8-4A26-A595-6A4BC1866254}" dt="2021-03-23T15:04:16.644" v="267" actId="26606"/>
          <ac:grpSpMkLst>
            <pc:docMk/>
            <pc:sldMk cId="2532566576" sldId="266"/>
            <ac:grpSpMk id="35" creationId="{F76A531C-147A-4C94-B721-EA95D8E88BB2}"/>
          </ac:grpSpMkLst>
        </pc:grpChg>
        <pc:grpChg chg="add del">
          <ac:chgData name="Manuel Ernesto Rodriguez Tudor" userId="229bcbe5b2de6f9c" providerId="LiveId" clId="{BCFD221C-D8B8-4A26-A595-6A4BC1866254}" dt="2021-03-23T15:04:16.613" v="266" actId="26606"/>
          <ac:grpSpMkLst>
            <pc:docMk/>
            <pc:sldMk cId="2532566576" sldId="266"/>
            <ac:grpSpMk id="49" creationId="{20205E53-D75C-4F15-A4A3-21DA0826FCE9}"/>
          </ac:grpSpMkLst>
        </pc:grpChg>
        <pc:graphicFrameChg chg="add mod modGraphic">
          <ac:chgData name="Manuel Ernesto Rodriguez Tudor" userId="229bcbe5b2de6f9c" providerId="LiveId" clId="{BCFD221C-D8B8-4A26-A595-6A4BC1866254}" dt="2021-03-23T15:04:16.644" v="267" actId="26606"/>
          <ac:graphicFrameMkLst>
            <pc:docMk/>
            <pc:sldMk cId="2532566576" sldId="266"/>
            <ac:graphicFrameMk id="5" creationId="{371474DD-5D72-48F8-8223-84265DC5821F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30970A-62AB-422A-860F-4B1F6BC2B39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BCAA413-CB37-4865-BF5F-201F3D1892BC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Objetivo: entregar información pertinente de forma clara y sintética</a:t>
          </a:r>
          <a:endParaRPr lang="en-US"/>
        </a:p>
      </dgm:t>
    </dgm:pt>
    <dgm:pt modelId="{FA54668E-1B0C-4D1A-BEB5-03546780F67C}" type="parTrans" cxnId="{4D7E8602-1966-4AEB-8F80-8F76ACC5EFE7}">
      <dgm:prSet/>
      <dgm:spPr/>
      <dgm:t>
        <a:bodyPr/>
        <a:lstStyle/>
        <a:p>
          <a:endParaRPr lang="en-US"/>
        </a:p>
      </dgm:t>
    </dgm:pt>
    <dgm:pt modelId="{117F997E-47F2-4FA6-B057-256C5D2F7889}" type="sibTrans" cxnId="{4D7E8602-1966-4AEB-8F80-8F76ACC5EFE7}">
      <dgm:prSet/>
      <dgm:spPr/>
      <dgm:t>
        <a:bodyPr/>
        <a:lstStyle/>
        <a:p>
          <a:endParaRPr lang="en-US"/>
        </a:p>
      </dgm:t>
    </dgm:pt>
    <dgm:pt modelId="{66AEC11C-E57B-45B6-8146-EF4A689B1DC2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Información: idea principal, idea(s) secundaria(s), argumentos</a:t>
          </a:r>
          <a:endParaRPr lang="en-US"/>
        </a:p>
      </dgm:t>
    </dgm:pt>
    <dgm:pt modelId="{8FA5678A-B290-4861-960B-960DAD2A392D}" type="parTrans" cxnId="{997D05B5-540A-441B-83DE-FF4FAA9014C0}">
      <dgm:prSet/>
      <dgm:spPr/>
      <dgm:t>
        <a:bodyPr/>
        <a:lstStyle/>
        <a:p>
          <a:endParaRPr lang="en-US"/>
        </a:p>
      </dgm:t>
    </dgm:pt>
    <dgm:pt modelId="{8DA7D53B-64A7-48D2-B850-22414FA4F661}" type="sibTrans" cxnId="{997D05B5-540A-441B-83DE-FF4FAA9014C0}">
      <dgm:prSet/>
      <dgm:spPr/>
      <dgm:t>
        <a:bodyPr/>
        <a:lstStyle/>
        <a:p>
          <a:endParaRPr lang="en-US"/>
        </a:p>
      </dgm:t>
    </dgm:pt>
    <dgm:pt modelId="{6BE529A6-A5E6-41A1-86AD-535C84B4E371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Guía de lectura: propósito y contexto</a:t>
          </a:r>
          <a:endParaRPr lang="en-US"/>
        </a:p>
      </dgm:t>
    </dgm:pt>
    <dgm:pt modelId="{09AD1CF0-0B54-4BE4-AE2E-8E289DF9235F}" type="parTrans" cxnId="{16F5C00C-0C20-43F1-86BE-8333CA3F9111}">
      <dgm:prSet/>
      <dgm:spPr/>
      <dgm:t>
        <a:bodyPr/>
        <a:lstStyle/>
        <a:p>
          <a:endParaRPr lang="en-US"/>
        </a:p>
      </dgm:t>
    </dgm:pt>
    <dgm:pt modelId="{8D388AAC-1118-4184-AC0B-07B701456AE8}" type="sibTrans" cxnId="{16F5C00C-0C20-43F1-86BE-8333CA3F9111}">
      <dgm:prSet/>
      <dgm:spPr/>
      <dgm:t>
        <a:bodyPr/>
        <a:lstStyle/>
        <a:p>
          <a:endParaRPr lang="en-US"/>
        </a:p>
      </dgm:t>
    </dgm:pt>
    <dgm:pt modelId="{0CA173A3-B7E3-4DA2-99A4-B6C556C004B8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Guía de escritura: lector</a:t>
          </a:r>
          <a:endParaRPr lang="en-US"/>
        </a:p>
      </dgm:t>
    </dgm:pt>
    <dgm:pt modelId="{2F43B2DA-0703-4AF8-822A-66B00A0C0B6B}" type="parTrans" cxnId="{8CF42928-2A44-4F31-93FA-CC003C5F58EE}">
      <dgm:prSet/>
      <dgm:spPr/>
      <dgm:t>
        <a:bodyPr/>
        <a:lstStyle/>
        <a:p>
          <a:endParaRPr lang="en-US"/>
        </a:p>
      </dgm:t>
    </dgm:pt>
    <dgm:pt modelId="{6FF98073-1F5D-4890-BF11-1FA27842A0B6}" type="sibTrans" cxnId="{8CF42928-2A44-4F31-93FA-CC003C5F58EE}">
      <dgm:prSet/>
      <dgm:spPr/>
      <dgm:t>
        <a:bodyPr/>
        <a:lstStyle/>
        <a:p>
          <a:endParaRPr lang="en-US"/>
        </a:p>
      </dgm:t>
    </dgm:pt>
    <dgm:pt modelId="{E0A82F97-0F75-4286-BE6F-A4D9A7587AB6}" type="pres">
      <dgm:prSet presAssocID="{9930970A-62AB-422A-860F-4B1F6BC2B39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5487E6-0EDB-4793-ABE8-77D033C0AE81}" type="pres">
      <dgm:prSet presAssocID="{3BCAA413-CB37-4865-BF5F-201F3D1892BC}" presName="compNode" presStyleCnt="0"/>
      <dgm:spPr/>
    </dgm:pt>
    <dgm:pt modelId="{2696BE2E-3D62-41E0-884C-BF0129AFF05E}" type="pres">
      <dgm:prSet presAssocID="{3BCAA413-CB37-4865-BF5F-201F3D1892BC}" presName="bgRect" presStyleLbl="bgShp" presStyleIdx="0" presStyleCnt="4"/>
      <dgm:spPr/>
    </dgm:pt>
    <dgm:pt modelId="{5A50F0C9-19C0-4139-8EAB-26D82BE3752E}" type="pres">
      <dgm:prSet presAssocID="{3BCAA413-CB37-4865-BF5F-201F3D1892B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C965092D-D648-4B8A-8AC1-AF11CAE84D5F}" type="pres">
      <dgm:prSet presAssocID="{3BCAA413-CB37-4865-BF5F-201F3D1892BC}" presName="spaceRect" presStyleCnt="0"/>
      <dgm:spPr/>
    </dgm:pt>
    <dgm:pt modelId="{D4DEFCD1-51F9-40B4-A794-EFBD54E9CEA6}" type="pres">
      <dgm:prSet presAssocID="{3BCAA413-CB37-4865-BF5F-201F3D1892BC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395E9D13-BF75-417E-85C4-DBBBFB5EE1D8}" type="pres">
      <dgm:prSet presAssocID="{117F997E-47F2-4FA6-B057-256C5D2F7889}" presName="sibTrans" presStyleCnt="0"/>
      <dgm:spPr/>
    </dgm:pt>
    <dgm:pt modelId="{56DD8BCF-037C-4DF9-B6DF-3105EDCAABC1}" type="pres">
      <dgm:prSet presAssocID="{66AEC11C-E57B-45B6-8146-EF4A689B1DC2}" presName="compNode" presStyleCnt="0"/>
      <dgm:spPr/>
    </dgm:pt>
    <dgm:pt modelId="{D70C5815-DBC9-418E-A1B3-AB3213509383}" type="pres">
      <dgm:prSet presAssocID="{66AEC11C-E57B-45B6-8146-EF4A689B1DC2}" presName="bgRect" presStyleLbl="bgShp" presStyleIdx="1" presStyleCnt="4"/>
      <dgm:spPr/>
    </dgm:pt>
    <dgm:pt modelId="{0D152A68-94D4-4CB3-B405-9246A7B6D15C}" type="pres">
      <dgm:prSet presAssocID="{66AEC11C-E57B-45B6-8146-EF4A689B1DC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4C783C72-7F5C-4C60-9FB6-F3FD0FB70292}" type="pres">
      <dgm:prSet presAssocID="{66AEC11C-E57B-45B6-8146-EF4A689B1DC2}" presName="spaceRect" presStyleCnt="0"/>
      <dgm:spPr/>
    </dgm:pt>
    <dgm:pt modelId="{240016C7-A0D1-4549-9E46-ECA46E2ACFFE}" type="pres">
      <dgm:prSet presAssocID="{66AEC11C-E57B-45B6-8146-EF4A689B1DC2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F72CA633-A5C9-4B54-88C2-087C064C855E}" type="pres">
      <dgm:prSet presAssocID="{8DA7D53B-64A7-48D2-B850-22414FA4F661}" presName="sibTrans" presStyleCnt="0"/>
      <dgm:spPr/>
    </dgm:pt>
    <dgm:pt modelId="{5AF4640E-C4EF-4816-B43F-95493C8D3040}" type="pres">
      <dgm:prSet presAssocID="{6BE529A6-A5E6-41A1-86AD-535C84B4E371}" presName="compNode" presStyleCnt="0"/>
      <dgm:spPr/>
    </dgm:pt>
    <dgm:pt modelId="{A86D7C01-DDD9-4FE4-8845-82C274B1EF42}" type="pres">
      <dgm:prSet presAssocID="{6BE529A6-A5E6-41A1-86AD-535C84B4E371}" presName="bgRect" presStyleLbl="bgShp" presStyleIdx="2" presStyleCnt="4"/>
      <dgm:spPr/>
    </dgm:pt>
    <dgm:pt modelId="{E0AB8F89-CF99-47BA-A39A-086DD201FA3C}" type="pres">
      <dgm:prSet presAssocID="{6BE529A6-A5E6-41A1-86AD-535C84B4E371}" presName="iconRect" presStyleLbl="node1" presStyleIdx="2" presStyleCnt="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4D67D92A-93EE-4576-B5A5-B97B656A792B}" type="pres">
      <dgm:prSet presAssocID="{6BE529A6-A5E6-41A1-86AD-535C84B4E371}" presName="spaceRect" presStyleCnt="0"/>
      <dgm:spPr/>
    </dgm:pt>
    <dgm:pt modelId="{9A4E91CD-3865-4390-B692-DBF91778A322}" type="pres">
      <dgm:prSet presAssocID="{6BE529A6-A5E6-41A1-86AD-535C84B4E371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216FA186-3F5A-4F15-9E8C-9F72980D377E}" type="pres">
      <dgm:prSet presAssocID="{8D388AAC-1118-4184-AC0B-07B701456AE8}" presName="sibTrans" presStyleCnt="0"/>
      <dgm:spPr/>
    </dgm:pt>
    <dgm:pt modelId="{2299332A-917D-42D2-8965-D3A7223D2381}" type="pres">
      <dgm:prSet presAssocID="{0CA173A3-B7E3-4DA2-99A4-B6C556C004B8}" presName="compNode" presStyleCnt="0"/>
      <dgm:spPr/>
    </dgm:pt>
    <dgm:pt modelId="{534BD928-E098-40A3-A348-4685DBFE27E9}" type="pres">
      <dgm:prSet presAssocID="{0CA173A3-B7E3-4DA2-99A4-B6C556C004B8}" presName="bgRect" presStyleLbl="bgShp" presStyleIdx="3" presStyleCnt="4"/>
      <dgm:spPr/>
    </dgm:pt>
    <dgm:pt modelId="{0CC7C759-2729-42DE-9282-6BFF7F6A98F5}" type="pres">
      <dgm:prSet presAssocID="{0CA173A3-B7E3-4DA2-99A4-B6C556C004B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Lápiz"/>
        </a:ext>
      </dgm:extLst>
    </dgm:pt>
    <dgm:pt modelId="{7AA05455-BB83-42BC-84A2-6B5BC5478F43}" type="pres">
      <dgm:prSet presAssocID="{0CA173A3-B7E3-4DA2-99A4-B6C556C004B8}" presName="spaceRect" presStyleCnt="0"/>
      <dgm:spPr/>
    </dgm:pt>
    <dgm:pt modelId="{58B856F1-5385-4686-A135-315DB1B748D8}" type="pres">
      <dgm:prSet presAssocID="{0CA173A3-B7E3-4DA2-99A4-B6C556C004B8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16F5C00C-0C20-43F1-86BE-8333CA3F9111}" srcId="{9930970A-62AB-422A-860F-4B1F6BC2B395}" destId="{6BE529A6-A5E6-41A1-86AD-535C84B4E371}" srcOrd="2" destOrd="0" parTransId="{09AD1CF0-0B54-4BE4-AE2E-8E289DF9235F}" sibTransId="{8D388AAC-1118-4184-AC0B-07B701456AE8}"/>
    <dgm:cxn modelId="{C4175590-8820-4466-AAAE-0761D85F0063}" type="presOf" srcId="{3BCAA413-CB37-4865-BF5F-201F3D1892BC}" destId="{D4DEFCD1-51F9-40B4-A794-EFBD54E9CEA6}" srcOrd="0" destOrd="0" presId="urn:microsoft.com/office/officeart/2018/2/layout/IconVerticalSolidList"/>
    <dgm:cxn modelId="{997D05B5-540A-441B-83DE-FF4FAA9014C0}" srcId="{9930970A-62AB-422A-860F-4B1F6BC2B395}" destId="{66AEC11C-E57B-45B6-8146-EF4A689B1DC2}" srcOrd="1" destOrd="0" parTransId="{8FA5678A-B290-4861-960B-960DAD2A392D}" sibTransId="{8DA7D53B-64A7-48D2-B850-22414FA4F661}"/>
    <dgm:cxn modelId="{4D7E8602-1966-4AEB-8F80-8F76ACC5EFE7}" srcId="{9930970A-62AB-422A-860F-4B1F6BC2B395}" destId="{3BCAA413-CB37-4865-BF5F-201F3D1892BC}" srcOrd="0" destOrd="0" parTransId="{FA54668E-1B0C-4D1A-BEB5-03546780F67C}" sibTransId="{117F997E-47F2-4FA6-B057-256C5D2F7889}"/>
    <dgm:cxn modelId="{BC77858F-8EC9-4D64-A7BB-9F239896E076}" type="presOf" srcId="{0CA173A3-B7E3-4DA2-99A4-B6C556C004B8}" destId="{58B856F1-5385-4686-A135-315DB1B748D8}" srcOrd="0" destOrd="0" presId="urn:microsoft.com/office/officeart/2018/2/layout/IconVerticalSolidList"/>
    <dgm:cxn modelId="{2D03CA76-213B-4EB0-B680-1536C0E1DCCF}" type="presOf" srcId="{6BE529A6-A5E6-41A1-86AD-535C84B4E371}" destId="{9A4E91CD-3865-4390-B692-DBF91778A322}" srcOrd="0" destOrd="0" presId="urn:microsoft.com/office/officeart/2018/2/layout/IconVerticalSolidList"/>
    <dgm:cxn modelId="{0A34F5A0-963B-4DD0-B825-BBCD9741EA64}" type="presOf" srcId="{66AEC11C-E57B-45B6-8146-EF4A689B1DC2}" destId="{240016C7-A0D1-4549-9E46-ECA46E2ACFFE}" srcOrd="0" destOrd="0" presId="urn:microsoft.com/office/officeart/2018/2/layout/IconVerticalSolidList"/>
    <dgm:cxn modelId="{94C6AA47-91A3-4F98-98B2-0E0FF2FB4F03}" type="presOf" srcId="{9930970A-62AB-422A-860F-4B1F6BC2B395}" destId="{E0A82F97-0F75-4286-BE6F-A4D9A7587AB6}" srcOrd="0" destOrd="0" presId="urn:microsoft.com/office/officeart/2018/2/layout/IconVerticalSolidList"/>
    <dgm:cxn modelId="{8CF42928-2A44-4F31-93FA-CC003C5F58EE}" srcId="{9930970A-62AB-422A-860F-4B1F6BC2B395}" destId="{0CA173A3-B7E3-4DA2-99A4-B6C556C004B8}" srcOrd="3" destOrd="0" parTransId="{2F43B2DA-0703-4AF8-822A-66B00A0C0B6B}" sibTransId="{6FF98073-1F5D-4890-BF11-1FA27842A0B6}"/>
    <dgm:cxn modelId="{DD1F8E03-1A88-4EA9-8510-E5D42E3F0005}" type="presParOf" srcId="{E0A82F97-0F75-4286-BE6F-A4D9A7587AB6}" destId="{2B5487E6-0EDB-4793-ABE8-77D033C0AE81}" srcOrd="0" destOrd="0" presId="urn:microsoft.com/office/officeart/2018/2/layout/IconVerticalSolidList"/>
    <dgm:cxn modelId="{DA85F306-4C2A-455E-A257-AD5113635945}" type="presParOf" srcId="{2B5487E6-0EDB-4793-ABE8-77D033C0AE81}" destId="{2696BE2E-3D62-41E0-884C-BF0129AFF05E}" srcOrd="0" destOrd="0" presId="urn:microsoft.com/office/officeart/2018/2/layout/IconVerticalSolidList"/>
    <dgm:cxn modelId="{410C11B3-AA6D-440A-84C3-CD8840488869}" type="presParOf" srcId="{2B5487E6-0EDB-4793-ABE8-77D033C0AE81}" destId="{5A50F0C9-19C0-4139-8EAB-26D82BE3752E}" srcOrd="1" destOrd="0" presId="urn:microsoft.com/office/officeart/2018/2/layout/IconVerticalSolidList"/>
    <dgm:cxn modelId="{F5D69A38-183E-47A4-8C31-64CDB99ABC0A}" type="presParOf" srcId="{2B5487E6-0EDB-4793-ABE8-77D033C0AE81}" destId="{C965092D-D648-4B8A-8AC1-AF11CAE84D5F}" srcOrd="2" destOrd="0" presId="urn:microsoft.com/office/officeart/2018/2/layout/IconVerticalSolidList"/>
    <dgm:cxn modelId="{BC7F7365-4366-43EE-8341-6AE995356F0A}" type="presParOf" srcId="{2B5487E6-0EDB-4793-ABE8-77D033C0AE81}" destId="{D4DEFCD1-51F9-40B4-A794-EFBD54E9CEA6}" srcOrd="3" destOrd="0" presId="urn:microsoft.com/office/officeart/2018/2/layout/IconVerticalSolidList"/>
    <dgm:cxn modelId="{B4686DD9-6B54-4538-943A-BDE1D8D46934}" type="presParOf" srcId="{E0A82F97-0F75-4286-BE6F-A4D9A7587AB6}" destId="{395E9D13-BF75-417E-85C4-DBBBFB5EE1D8}" srcOrd="1" destOrd="0" presId="urn:microsoft.com/office/officeart/2018/2/layout/IconVerticalSolidList"/>
    <dgm:cxn modelId="{1D2E4A9F-17CD-4F4D-B557-A8DA81E708B3}" type="presParOf" srcId="{E0A82F97-0F75-4286-BE6F-A4D9A7587AB6}" destId="{56DD8BCF-037C-4DF9-B6DF-3105EDCAABC1}" srcOrd="2" destOrd="0" presId="urn:microsoft.com/office/officeart/2018/2/layout/IconVerticalSolidList"/>
    <dgm:cxn modelId="{9945B69D-4254-48E7-B4EB-9EEF8B0CD4DD}" type="presParOf" srcId="{56DD8BCF-037C-4DF9-B6DF-3105EDCAABC1}" destId="{D70C5815-DBC9-418E-A1B3-AB3213509383}" srcOrd="0" destOrd="0" presId="urn:microsoft.com/office/officeart/2018/2/layout/IconVerticalSolidList"/>
    <dgm:cxn modelId="{EB3810CE-91DE-4111-AA6D-0D31770B07A9}" type="presParOf" srcId="{56DD8BCF-037C-4DF9-B6DF-3105EDCAABC1}" destId="{0D152A68-94D4-4CB3-B405-9246A7B6D15C}" srcOrd="1" destOrd="0" presId="urn:microsoft.com/office/officeart/2018/2/layout/IconVerticalSolidList"/>
    <dgm:cxn modelId="{4DD68AF2-4E82-488B-B4CF-6577C8BAF4FF}" type="presParOf" srcId="{56DD8BCF-037C-4DF9-B6DF-3105EDCAABC1}" destId="{4C783C72-7F5C-4C60-9FB6-F3FD0FB70292}" srcOrd="2" destOrd="0" presId="urn:microsoft.com/office/officeart/2018/2/layout/IconVerticalSolidList"/>
    <dgm:cxn modelId="{5BE296F9-0600-41CD-84D4-F1A49177EDC7}" type="presParOf" srcId="{56DD8BCF-037C-4DF9-B6DF-3105EDCAABC1}" destId="{240016C7-A0D1-4549-9E46-ECA46E2ACFFE}" srcOrd="3" destOrd="0" presId="urn:microsoft.com/office/officeart/2018/2/layout/IconVerticalSolidList"/>
    <dgm:cxn modelId="{6BDC755B-E160-426C-BDE3-357DCC7B0CBF}" type="presParOf" srcId="{E0A82F97-0F75-4286-BE6F-A4D9A7587AB6}" destId="{F72CA633-A5C9-4B54-88C2-087C064C855E}" srcOrd="3" destOrd="0" presId="urn:microsoft.com/office/officeart/2018/2/layout/IconVerticalSolidList"/>
    <dgm:cxn modelId="{3E59BF9E-28E4-48A9-8B5E-23E13CA14356}" type="presParOf" srcId="{E0A82F97-0F75-4286-BE6F-A4D9A7587AB6}" destId="{5AF4640E-C4EF-4816-B43F-95493C8D3040}" srcOrd="4" destOrd="0" presId="urn:microsoft.com/office/officeart/2018/2/layout/IconVerticalSolidList"/>
    <dgm:cxn modelId="{9B7EF0F1-0DC7-4680-88AE-F549EA7389B4}" type="presParOf" srcId="{5AF4640E-C4EF-4816-B43F-95493C8D3040}" destId="{A86D7C01-DDD9-4FE4-8845-82C274B1EF42}" srcOrd="0" destOrd="0" presId="urn:microsoft.com/office/officeart/2018/2/layout/IconVerticalSolidList"/>
    <dgm:cxn modelId="{9DAD01DC-80EF-4FA8-9F27-7D009950D32F}" type="presParOf" srcId="{5AF4640E-C4EF-4816-B43F-95493C8D3040}" destId="{E0AB8F89-CF99-47BA-A39A-086DD201FA3C}" srcOrd="1" destOrd="0" presId="urn:microsoft.com/office/officeart/2018/2/layout/IconVerticalSolidList"/>
    <dgm:cxn modelId="{0AFCC388-D338-490A-A899-CB0991CD107B}" type="presParOf" srcId="{5AF4640E-C4EF-4816-B43F-95493C8D3040}" destId="{4D67D92A-93EE-4576-B5A5-B97B656A792B}" srcOrd="2" destOrd="0" presId="urn:microsoft.com/office/officeart/2018/2/layout/IconVerticalSolidList"/>
    <dgm:cxn modelId="{7B6BF7A3-6B9C-4A43-A896-6FA70136C872}" type="presParOf" srcId="{5AF4640E-C4EF-4816-B43F-95493C8D3040}" destId="{9A4E91CD-3865-4390-B692-DBF91778A322}" srcOrd="3" destOrd="0" presId="urn:microsoft.com/office/officeart/2018/2/layout/IconVerticalSolidList"/>
    <dgm:cxn modelId="{6932B142-A77E-456C-8B76-0B5AA1B284E3}" type="presParOf" srcId="{E0A82F97-0F75-4286-BE6F-A4D9A7587AB6}" destId="{216FA186-3F5A-4F15-9E8C-9F72980D377E}" srcOrd="5" destOrd="0" presId="urn:microsoft.com/office/officeart/2018/2/layout/IconVerticalSolidList"/>
    <dgm:cxn modelId="{D1492E1C-57D1-4A75-B231-8030FAFA19B0}" type="presParOf" srcId="{E0A82F97-0F75-4286-BE6F-A4D9A7587AB6}" destId="{2299332A-917D-42D2-8965-D3A7223D2381}" srcOrd="6" destOrd="0" presId="urn:microsoft.com/office/officeart/2018/2/layout/IconVerticalSolidList"/>
    <dgm:cxn modelId="{E4221F4A-9825-4E31-9127-985A551A3AEF}" type="presParOf" srcId="{2299332A-917D-42D2-8965-D3A7223D2381}" destId="{534BD928-E098-40A3-A348-4685DBFE27E9}" srcOrd="0" destOrd="0" presId="urn:microsoft.com/office/officeart/2018/2/layout/IconVerticalSolidList"/>
    <dgm:cxn modelId="{E4056FA3-3630-4F8B-86B6-441A8B13A4E2}" type="presParOf" srcId="{2299332A-917D-42D2-8965-D3A7223D2381}" destId="{0CC7C759-2729-42DE-9282-6BFF7F6A98F5}" srcOrd="1" destOrd="0" presId="urn:microsoft.com/office/officeart/2018/2/layout/IconVerticalSolidList"/>
    <dgm:cxn modelId="{2837B46F-AEBC-4468-B3D4-56AFBC603A83}" type="presParOf" srcId="{2299332A-917D-42D2-8965-D3A7223D2381}" destId="{7AA05455-BB83-42BC-84A2-6B5BC5478F43}" srcOrd="2" destOrd="0" presId="urn:microsoft.com/office/officeart/2018/2/layout/IconVerticalSolidList"/>
    <dgm:cxn modelId="{475E7778-8B3C-4230-81A4-485E84D7ABF9}" type="presParOf" srcId="{2299332A-917D-42D2-8965-D3A7223D2381}" destId="{58B856F1-5385-4686-A135-315DB1B748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6BE2E-3D62-41E0-884C-BF0129AFF05E}">
      <dsp:nvSpPr>
        <dsp:cNvPr id="0" name=""/>
        <dsp:cNvSpPr/>
      </dsp:nvSpPr>
      <dsp:spPr>
        <a:xfrm>
          <a:off x="0" y="2390"/>
          <a:ext cx="6373813" cy="12115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0F0C9-19C0-4139-8EAB-26D82BE3752E}">
      <dsp:nvSpPr>
        <dsp:cNvPr id="0" name=""/>
        <dsp:cNvSpPr/>
      </dsp:nvSpPr>
      <dsp:spPr>
        <a:xfrm>
          <a:off x="366481" y="274979"/>
          <a:ext cx="666330" cy="6663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EFCD1-51F9-40B4-A794-EFBD54E9CEA6}">
      <dsp:nvSpPr>
        <dsp:cNvPr id="0" name=""/>
        <dsp:cNvSpPr/>
      </dsp:nvSpPr>
      <dsp:spPr>
        <a:xfrm>
          <a:off x="1399293" y="2390"/>
          <a:ext cx="4974520" cy="121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18" tIns="128218" rIns="128218" bIns="128218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/>
            <a:t>Objetivo: entregar información pertinente de forma clara y sintética</a:t>
          </a:r>
          <a:endParaRPr lang="en-US" sz="2200" kern="1200"/>
        </a:p>
      </dsp:txBody>
      <dsp:txXfrm>
        <a:off x="1399293" y="2390"/>
        <a:ext cx="4974520" cy="1211509"/>
      </dsp:txXfrm>
    </dsp:sp>
    <dsp:sp modelId="{D70C5815-DBC9-418E-A1B3-AB3213509383}">
      <dsp:nvSpPr>
        <dsp:cNvPr id="0" name=""/>
        <dsp:cNvSpPr/>
      </dsp:nvSpPr>
      <dsp:spPr>
        <a:xfrm>
          <a:off x="0" y="1516777"/>
          <a:ext cx="6373813" cy="12115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52A68-94D4-4CB3-B405-9246A7B6D15C}">
      <dsp:nvSpPr>
        <dsp:cNvPr id="0" name=""/>
        <dsp:cNvSpPr/>
      </dsp:nvSpPr>
      <dsp:spPr>
        <a:xfrm>
          <a:off x="366481" y="1789366"/>
          <a:ext cx="666330" cy="6663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016C7-A0D1-4549-9E46-ECA46E2ACFFE}">
      <dsp:nvSpPr>
        <dsp:cNvPr id="0" name=""/>
        <dsp:cNvSpPr/>
      </dsp:nvSpPr>
      <dsp:spPr>
        <a:xfrm>
          <a:off x="1399293" y="1516777"/>
          <a:ext cx="4974520" cy="121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18" tIns="128218" rIns="128218" bIns="128218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/>
            <a:t>Información: idea principal, idea(s) secundaria(s), argumentos</a:t>
          </a:r>
          <a:endParaRPr lang="en-US" sz="2200" kern="1200"/>
        </a:p>
      </dsp:txBody>
      <dsp:txXfrm>
        <a:off x="1399293" y="1516777"/>
        <a:ext cx="4974520" cy="1211509"/>
      </dsp:txXfrm>
    </dsp:sp>
    <dsp:sp modelId="{A86D7C01-DDD9-4FE4-8845-82C274B1EF42}">
      <dsp:nvSpPr>
        <dsp:cNvPr id="0" name=""/>
        <dsp:cNvSpPr/>
      </dsp:nvSpPr>
      <dsp:spPr>
        <a:xfrm>
          <a:off x="0" y="3031163"/>
          <a:ext cx="6373813" cy="12115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B8F89-CF99-47BA-A39A-086DD201FA3C}">
      <dsp:nvSpPr>
        <dsp:cNvPr id="0" name=""/>
        <dsp:cNvSpPr/>
      </dsp:nvSpPr>
      <dsp:spPr>
        <a:xfrm>
          <a:off x="366481" y="3303753"/>
          <a:ext cx="666330" cy="66633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E91CD-3865-4390-B692-DBF91778A322}">
      <dsp:nvSpPr>
        <dsp:cNvPr id="0" name=""/>
        <dsp:cNvSpPr/>
      </dsp:nvSpPr>
      <dsp:spPr>
        <a:xfrm>
          <a:off x="1399293" y="3031163"/>
          <a:ext cx="4974520" cy="121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18" tIns="128218" rIns="128218" bIns="128218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/>
            <a:t>Guía de lectura: propósito y contexto</a:t>
          </a:r>
          <a:endParaRPr lang="en-US" sz="2200" kern="1200"/>
        </a:p>
      </dsp:txBody>
      <dsp:txXfrm>
        <a:off x="1399293" y="3031163"/>
        <a:ext cx="4974520" cy="1211509"/>
      </dsp:txXfrm>
    </dsp:sp>
    <dsp:sp modelId="{534BD928-E098-40A3-A348-4685DBFE27E9}">
      <dsp:nvSpPr>
        <dsp:cNvPr id="0" name=""/>
        <dsp:cNvSpPr/>
      </dsp:nvSpPr>
      <dsp:spPr>
        <a:xfrm>
          <a:off x="0" y="4545550"/>
          <a:ext cx="6373813" cy="12115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7C759-2729-42DE-9282-6BFF7F6A98F5}">
      <dsp:nvSpPr>
        <dsp:cNvPr id="0" name=""/>
        <dsp:cNvSpPr/>
      </dsp:nvSpPr>
      <dsp:spPr>
        <a:xfrm>
          <a:off x="366481" y="4818139"/>
          <a:ext cx="666330" cy="6663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856F1-5385-4686-A135-315DB1B748D8}">
      <dsp:nvSpPr>
        <dsp:cNvPr id="0" name=""/>
        <dsp:cNvSpPr/>
      </dsp:nvSpPr>
      <dsp:spPr>
        <a:xfrm>
          <a:off x="1399293" y="4545550"/>
          <a:ext cx="4974520" cy="121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18" tIns="128218" rIns="128218" bIns="128218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/>
            <a:t>Guía de escritura: lector</a:t>
          </a:r>
          <a:endParaRPr lang="en-US" sz="2200" kern="1200"/>
        </a:p>
      </dsp:txBody>
      <dsp:txXfrm>
        <a:off x="1399293" y="4545550"/>
        <a:ext cx="4974520" cy="1211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Wednesday, March 24,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859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0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9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4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6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8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828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0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Wednesday, March 24,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0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March 24,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1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>
            <a:extLst>
              <a:ext uri="{FF2B5EF4-FFF2-40B4-BE49-F238E27FC236}">
                <a16:creationId xmlns:a16="http://schemas.microsoft.com/office/drawing/2014/main" id="{0880BFB5-7A01-4B3F-9EA6-B73AB0783D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0" y="9737"/>
            <a:ext cx="12191999" cy="6838521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D7750348-5249-48BE-B8D8-43608AD7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EB83AA-DACA-43A5-AD0B-873B3A214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>
            <a:normAutofit/>
          </a:bodyPr>
          <a:lstStyle/>
          <a:p>
            <a:r>
              <a:rPr lang="es-CL"/>
              <a:t>PROTOCOLO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1BC3C586-41D9-4369-AF7F-3A2DB21DBF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C41BD9-11E5-4708-9FAF-8F72AF5B5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547720" cy="2265216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tx1">
                    <a:alpha val="60000"/>
                  </a:schemeClr>
                </a:solidFill>
              </a:rPr>
              <a:t>Lectura y Escritura de Textos Filosóficos</a:t>
            </a:r>
          </a:p>
          <a:p>
            <a:r>
              <a:rPr lang="es-CL" dirty="0">
                <a:solidFill>
                  <a:schemeClr val="tx1">
                    <a:alpha val="60000"/>
                  </a:schemeClr>
                </a:solidFill>
              </a:rPr>
              <a:t>Manuel Rodríguez T.</a:t>
            </a:r>
          </a:p>
        </p:txBody>
      </p:sp>
    </p:spTree>
    <p:extLst>
      <p:ext uri="{BB962C8B-B14F-4D97-AF65-F5344CB8AC3E}">
        <p14:creationId xmlns:p14="http://schemas.microsoft.com/office/powerpoint/2010/main" val="15140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ón de ajedrez bajo la sombra de un rey">
            <a:extLst>
              <a:ext uri="{FF2B5EF4-FFF2-40B4-BE49-F238E27FC236}">
                <a16:creationId xmlns:a16="http://schemas.microsoft.com/office/drawing/2014/main" id="{25F7FD17-B5C1-436B-9D1E-514F6A4AE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1" b="5668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2A51E4-3C0A-4032-88CF-5C3618FA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PENSAR EN EL LECTOR: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Evitar ambigüedades o equívocos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Puntuación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Concordancia género y número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Coherencia narrador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Consistencia  referencias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Cada párrafo una idea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Cada oración una afirmación </a:t>
            </a:r>
          </a:p>
        </p:txBody>
      </p:sp>
    </p:spTree>
    <p:extLst>
      <p:ext uri="{BB962C8B-B14F-4D97-AF65-F5344CB8AC3E}">
        <p14:creationId xmlns:p14="http://schemas.microsoft.com/office/powerpoint/2010/main" val="270879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1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06BD9A-F32C-47A9-87E1-8BDF564A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s-CL"/>
              <a:t>RESUMEN</a:t>
            </a:r>
          </a:p>
        </p:txBody>
      </p:sp>
      <p:sp>
        <p:nvSpPr>
          <p:cNvPr id="57" name="Rectangle 43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71474DD-5D72-48F8-8223-84265DC58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086739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256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atos de programación en monitor de ordenador">
            <a:extLst>
              <a:ext uri="{FF2B5EF4-FFF2-40B4-BE49-F238E27FC236}">
                <a16:creationId xmlns:a16="http://schemas.microsoft.com/office/drawing/2014/main" id="{73D3978B-367D-4122-B8F8-84229EDE2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7" b="7123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FF3977-C61F-4B4C-98BD-D40A3EB3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288717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INFORMACIÓN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00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5BAF40-043B-4DE1-B80C-D1446DBB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wrap="square" anchor="b">
            <a:normAutofit/>
          </a:bodyPr>
          <a:lstStyle/>
          <a:p>
            <a:r>
              <a:rPr lang="es-CL" dirty="0"/>
              <a:t>CRITERIOS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3667A1-78FD-48FD-A1A4-25B90C884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8400"/>
            <a:ext cx="3565525" cy="3414425"/>
          </a:xfrm>
        </p:spPr>
        <p:txBody>
          <a:bodyPr anchor="t">
            <a:normAutofit/>
          </a:bodyPr>
          <a:lstStyle/>
          <a:p>
            <a:r>
              <a:rPr lang="es-CL" sz="1600"/>
              <a:t>Claridad</a:t>
            </a:r>
          </a:p>
          <a:p>
            <a:r>
              <a:rPr lang="es-CL" sz="1600"/>
              <a:t>Pertinencia</a:t>
            </a:r>
          </a:p>
          <a:p>
            <a:r>
              <a:rPr lang="es-CL" sz="1600"/>
              <a:t>Calidad</a:t>
            </a:r>
          </a:p>
        </p:txBody>
      </p:sp>
      <p:pic>
        <p:nvPicPr>
          <p:cNvPr id="2052" name="Picture 4" descr="Criterios para elegir una empresa de control de acceso">
            <a:extLst>
              <a:ext uri="{FF2B5EF4-FFF2-40B4-BE49-F238E27FC236}">
                <a16:creationId xmlns:a16="http://schemas.microsoft.com/office/drawing/2014/main" id="{86ED747C-D448-4666-B2BE-E03CCE456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6" r="11198"/>
          <a:stretch/>
        </p:blipFill>
        <p:spPr bwMode="auto">
          <a:xfrm>
            <a:off x="5588000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83B29DA-9BB8-4BA8-B8E1-8C2B544078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D02496F8-166D-469A-8040-08608013BF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23E648A7-A02A-4DC7-9FEC-489F1BA6F7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Freeform 8">
              <a:extLst>
                <a:ext uri="{FF2B5EF4-FFF2-40B4-BE49-F238E27FC236}">
                  <a16:creationId xmlns:a16="http://schemas.microsoft.com/office/drawing/2014/main" id="{4EF573B1-38BC-4C7B-894C-BE3864A04A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4" name="Oval 143">
            <a:extLst>
              <a:ext uri="{FF2B5EF4-FFF2-40B4-BE49-F238E27FC236}">
                <a16:creationId xmlns:a16="http://schemas.microsoft.com/office/drawing/2014/main" id="{647A77D8-817B-4A9F-86AA-FE781E813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0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afas encima de un libro">
            <a:extLst>
              <a:ext uri="{FF2B5EF4-FFF2-40B4-BE49-F238E27FC236}">
                <a16:creationId xmlns:a16="http://schemas.microsoft.com/office/drawing/2014/main" id="{A55718B2-2B3D-4616-8DD0-B4403E0CD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4" b="1770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5896D0-4F63-445E-97A8-30C944AB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288717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Lectura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009747-E9A6-4AC5-8F82-A90323C66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3569007"/>
            <a:ext cx="3565525" cy="2523817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kern="1200">
                <a:latin typeface="+mn-lt"/>
                <a:ea typeface="+mn-ea"/>
                <a:cs typeface="+mn-cs"/>
              </a:rPr>
              <a:t>Análisis y Contexto</a:t>
            </a:r>
          </a:p>
        </p:txBody>
      </p:sp>
    </p:spTree>
    <p:extLst>
      <p:ext uri="{BB962C8B-B14F-4D97-AF65-F5344CB8AC3E}">
        <p14:creationId xmlns:p14="http://schemas.microsoft.com/office/powerpoint/2010/main" val="310005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E02188-E0BF-4790-ADB4-CE3B55C58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Contexto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6C5E71-63B3-49CB-8D62-28BDB5060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8400"/>
            <a:ext cx="3565525" cy="341442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600" kern="1200">
                <a:latin typeface="+mn-lt"/>
                <a:ea typeface="+mn-ea"/>
                <a:cs typeface="+mn-cs"/>
              </a:rPr>
              <a:t>Propósito del autor/objetivo del texto</a:t>
            </a:r>
          </a:p>
          <a:p>
            <a:pPr marL="0" indent="0">
              <a:buNone/>
            </a:pPr>
            <a:r>
              <a:rPr lang="en-US" sz="1600"/>
              <a:t>Consideración del Contexto/Estilo</a:t>
            </a:r>
            <a:endParaRPr lang="en-US" sz="1600" kern="1200">
              <a:latin typeface="+mn-lt"/>
              <a:ea typeface="+mn-ea"/>
              <a:cs typeface="+mn-cs"/>
            </a:endParaRPr>
          </a:p>
        </p:txBody>
      </p:sp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B4EF2C1-9FF0-4FA6-A9C8-E6A888F0D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2" r="-2" b="13316"/>
          <a:stretch/>
        </p:blipFill>
        <p:spPr>
          <a:xfrm>
            <a:off x="5588000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83B29DA-9BB8-4BA8-B8E1-8C2B544078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D02496F8-166D-469A-8040-08608013BF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3E648A7-A02A-4DC7-9FEC-489F1BA6F7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4EF573B1-38BC-4C7B-894C-BE3864A04A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647A77D8-817B-4A9F-86AA-FE781E813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D355E7-BA59-448F-8FA1-8D960E98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549275"/>
            <a:ext cx="3565524" cy="1997855"/>
          </a:xfrm>
        </p:spPr>
        <p:txBody>
          <a:bodyPr wrap="square" anchor="b">
            <a:normAutofit/>
          </a:bodyPr>
          <a:lstStyle/>
          <a:p>
            <a:r>
              <a:rPr lang="es-CL" dirty="0"/>
              <a:t>ANÁLISIS</a:t>
            </a:r>
          </a:p>
        </p:txBody>
      </p:sp>
      <p:pic>
        <p:nvPicPr>
          <p:cNvPr id="5" name="Imagen 4" descr="Imagen que contiene interior, pastel, computadora, teclado&#10;&#10;Descripción generada automáticamente">
            <a:extLst>
              <a:ext uri="{FF2B5EF4-FFF2-40B4-BE49-F238E27FC236}">
                <a16:creationId xmlns:a16="http://schemas.microsoft.com/office/drawing/2014/main" id="{3C63B2B8-C37F-406E-98F2-466369276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787643"/>
            <a:ext cx="6973882" cy="5282715"/>
          </a:xfrm>
          <a:custGeom>
            <a:avLst/>
            <a:gdLst/>
            <a:ahLst/>
            <a:cxnLst/>
            <a:rect l="l" t="t" r="r" b="b"/>
            <a:pathLst>
              <a:path w="6973882" h="5759451">
                <a:moveTo>
                  <a:pt x="0" y="0"/>
                </a:moveTo>
                <a:lnTo>
                  <a:pt x="6973882" y="0"/>
                </a:lnTo>
                <a:lnTo>
                  <a:pt x="6973882" y="5759451"/>
                </a:lnTo>
                <a:lnTo>
                  <a:pt x="0" y="5759451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BA3F79-E8F4-4274-B70A-D9649635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1" y="2677306"/>
            <a:ext cx="3565525" cy="3415519"/>
          </a:xfrm>
        </p:spPr>
        <p:txBody>
          <a:bodyPr anchor="t">
            <a:normAutofit/>
          </a:bodyPr>
          <a:lstStyle/>
          <a:p>
            <a:r>
              <a:rPr lang="es-CL" sz="1600"/>
              <a:t>Idea principal</a:t>
            </a:r>
          </a:p>
          <a:p>
            <a:r>
              <a:rPr lang="es-CL" sz="1600"/>
              <a:t>Idea(s) secundaria(s)</a:t>
            </a:r>
          </a:p>
          <a:p>
            <a:r>
              <a:rPr lang="es-CL" sz="1600"/>
              <a:t>Argumentos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3E50C4-0603-4524-A349-442067B88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5125" y="4432523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3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2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Oval 3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3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52" name="Freeform: Shape 3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reeform: Shape 3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Oval 3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3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6" name="Rectangle 4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scritorio de estudio ordenado y vacío">
            <a:extLst>
              <a:ext uri="{FF2B5EF4-FFF2-40B4-BE49-F238E27FC236}">
                <a16:creationId xmlns:a16="http://schemas.microsoft.com/office/drawing/2014/main" id="{AF071244-D376-48F8-BE50-34F7F95CA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"/>
            <a:ext cx="12191980" cy="685799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7" name="Rectangle 43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A8D29-3692-45EB-A5D6-8953E692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303465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/>
              <a:t>Escritura</a:t>
            </a:r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8EDE54-39D3-4E11-9DB0-33A4FC6A0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3803406"/>
            <a:ext cx="3565525" cy="2289419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/>
              <a:t>Construcción y síntesis</a:t>
            </a:r>
          </a:p>
        </p:txBody>
      </p:sp>
    </p:spTree>
    <p:extLst>
      <p:ext uri="{BB962C8B-B14F-4D97-AF65-F5344CB8AC3E}">
        <p14:creationId xmlns:p14="http://schemas.microsoft.com/office/powerpoint/2010/main" val="102016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E384E9-70BA-423A-9BB4-F8F5FE79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3400" kern="1200">
                <a:latin typeface="+mj-lt"/>
                <a:ea typeface="+mj-ea"/>
                <a:cs typeface="+mj-cs"/>
              </a:rPr>
              <a:t>CONSTRUCCIÓN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6F126B-4CF4-48D0-9BDA-8EAA04B6C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8400"/>
            <a:ext cx="3565525" cy="341442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600" kern="1200" dirty="0" err="1">
                <a:latin typeface="+mn-lt"/>
                <a:ea typeface="+mn-ea"/>
                <a:cs typeface="+mn-cs"/>
              </a:rPr>
              <a:t>Redacción</a:t>
            </a:r>
            <a:r>
              <a:rPr lang="en-US" sz="1600" kern="1200" dirty="0">
                <a:latin typeface="+mn-lt"/>
                <a:ea typeface="+mn-ea"/>
                <a:cs typeface="+mn-cs"/>
              </a:rPr>
              <a:t> y </a:t>
            </a:r>
            <a:r>
              <a:rPr lang="en-US" sz="1600" dirty="0" err="1"/>
              <a:t>O</a:t>
            </a:r>
            <a:r>
              <a:rPr lang="en-US" sz="1600" kern="1200" dirty="0" err="1">
                <a:latin typeface="+mn-lt"/>
                <a:ea typeface="+mn-ea"/>
                <a:cs typeface="+mn-cs"/>
              </a:rPr>
              <a:t>rtografía</a:t>
            </a:r>
            <a:endParaRPr lang="en-US" sz="1600" kern="12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600" dirty="0" err="1"/>
              <a:t>Explicación</a:t>
            </a:r>
            <a:r>
              <a:rPr lang="en-US" sz="1600" dirty="0"/>
              <a:t> de los </a:t>
            </a:r>
            <a:r>
              <a:rPr lang="en-US" sz="1600" dirty="0" err="1"/>
              <a:t>Argumentos</a:t>
            </a:r>
            <a:endParaRPr lang="en-US" sz="16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Rollos de planos">
            <a:extLst>
              <a:ext uri="{FF2B5EF4-FFF2-40B4-BE49-F238E27FC236}">
                <a16:creationId xmlns:a16="http://schemas.microsoft.com/office/drawing/2014/main" id="{0335B9DB-1829-4E13-851A-75551B09F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4" r="12813" b="-1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77511E-7218-4B99-8073-DFD559C76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4" y="549275"/>
            <a:ext cx="3565524" cy="303465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/>
              <a:t>SÍNTESIS</a:t>
            </a:r>
          </a:p>
        </p:txBody>
      </p:sp>
      <p:pic>
        <p:nvPicPr>
          <p:cNvPr id="1028" name="Picture 4" descr="8 Criterios para aumentar las habilidades de comunicación de un líder">
            <a:extLst>
              <a:ext uri="{FF2B5EF4-FFF2-40B4-BE49-F238E27FC236}">
                <a16:creationId xmlns:a16="http://schemas.microsoft.com/office/drawing/2014/main" id="{31385781-3C7E-47CA-B09E-19258C45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64" y="1079619"/>
            <a:ext cx="6973888" cy="4700349"/>
          </a:xfrm>
          <a:custGeom>
            <a:avLst/>
            <a:gdLst/>
            <a:ahLst/>
            <a:cxnLst/>
            <a:rect l="l" t="t" r="r" b="b"/>
            <a:pathLst>
              <a:path w="6973888" h="5761037">
                <a:moveTo>
                  <a:pt x="0" y="0"/>
                </a:moveTo>
                <a:lnTo>
                  <a:pt x="6973888" y="0"/>
                </a:lnTo>
                <a:lnTo>
                  <a:pt x="6973888" y="5761037"/>
                </a:lnTo>
                <a:lnTo>
                  <a:pt x="0" y="57610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Oval 150">
            <a:extLst>
              <a:ext uri="{FF2B5EF4-FFF2-40B4-BE49-F238E27FC236}">
                <a16:creationId xmlns:a16="http://schemas.microsoft.com/office/drawing/2014/main" id="{61B0F92C-925A-4D2E-839E-EB381378C3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5000" y="4960218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6B0101-8E16-4867-BF75-7EF5C47C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3" y="3803406"/>
            <a:ext cx="3565525" cy="2289419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/>
              <a:t>Pensar en el lector</a:t>
            </a:r>
          </a:p>
        </p:txBody>
      </p:sp>
    </p:spTree>
    <p:extLst>
      <p:ext uri="{BB962C8B-B14F-4D97-AF65-F5344CB8AC3E}">
        <p14:creationId xmlns:p14="http://schemas.microsoft.com/office/powerpoint/2010/main" val="27764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3DFloatVTI">
  <a:themeElements>
    <a:clrScheme name="AnalogousFromLightSeedLeftStep">
      <a:dk1>
        <a:srgbClr val="000000"/>
      </a:dk1>
      <a:lt1>
        <a:srgbClr val="FFFFFF"/>
      </a:lt1>
      <a:dk2>
        <a:srgbClr val="242E41"/>
      </a:dk2>
      <a:lt2>
        <a:srgbClr val="E7E8E2"/>
      </a:lt2>
      <a:accent1>
        <a:srgbClr val="9691CB"/>
      </a:accent1>
      <a:accent2>
        <a:srgbClr val="7990C0"/>
      </a:accent2>
      <a:accent3>
        <a:srgbClr val="77ADBF"/>
      </a:accent3>
      <a:accent4>
        <a:srgbClr val="6EAFA4"/>
      </a:accent4>
      <a:accent5>
        <a:srgbClr val="7DB092"/>
      </a:accent5>
      <a:accent6>
        <a:srgbClr val="70B371"/>
      </a:accent6>
      <a:hlink>
        <a:srgbClr val="828651"/>
      </a:hlink>
      <a:folHlink>
        <a:srgbClr val="7F7F7F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92</Words>
  <Application>Microsoft Office PowerPoint</Application>
  <PresentationFormat>Panorámica</PresentationFormat>
  <Paragraphs>30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Avenir Next LT Pro</vt:lpstr>
      <vt:lpstr>3DFloatVTI</vt:lpstr>
      <vt:lpstr>PROTOCOLO</vt:lpstr>
      <vt:lpstr>INFORMACIÓN</vt:lpstr>
      <vt:lpstr>CRITERIOS</vt:lpstr>
      <vt:lpstr>Lectura</vt:lpstr>
      <vt:lpstr>Contexto</vt:lpstr>
      <vt:lpstr>ANÁLISIS</vt:lpstr>
      <vt:lpstr>Escritura</vt:lpstr>
      <vt:lpstr>CONSTRUCCIÓN</vt:lpstr>
      <vt:lpstr>SÍNTESIS</vt:lpstr>
      <vt:lpstr>PENSAR EN EL LECTOR:   - Evitar ambigüedades o equívocos - Puntuación - Concordancia género y número - Coherencia narrador - Consistencia  referencias - Cada párrafo una idea - Cada oración una afirmación </vt:lpstr>
      <vt:lpstr>RESUMEN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PROTOCOLO</dc:title>
  <dc:creator>Manuel Ernesto Rodriguez Tudor</dc:creator>
  <cp:lastModifiedBy>Eliana Diaz Rodriguez</cp:lastModifiedBy>
  <cp:revision>8</cp:revision>
  <dcterms:created xsi:type="dcterms:W3CDTF">2021-03-22T22:02:44Z</dcterms:created>
  <dcterms:modified xsi:type="dcterms:W3CDTF">2021-03-24T16:14:21Z</dcterms:modified>
</cp:coreProperties>
</file>