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EA3729-371C-46B0-AA66-49AADF3D67FA}" v="16" dt="2021-05-18T02:46:56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Ernesto Rodriguez Tudor" userId="229bcbe5b2de6f9c" providerId="LiveId" clId="{0EEA3729-371C-46B0-AA66-49AADF3D67FA}"/>
    <pc:docChg chg="undo custSel modSld">
      <pc:chgData name="Manuel Ernesto Rodriguez Tudor" userId="229bcbe5b2de6f9c" providerId="LiveId" clId="{0EEA3729-371C-46B0-AA66-49AADF3D67FA}" dt="2021-05-18T02:48:18.872" v="63" actId="26606"/>
      <pc:docMkLst>
        <pc:docMk/>
      </pc:docMkLst>
      <pc:sldChg chg="addSp delSp modSp mod modMedia setBg addAnim delAnim setClrOvrMap">
        <pc:chgData name="Manuel Ernesto Rodriguez Tudor" userId="229bcbe5b2de6f9c" providerId="LiveId" clId="{0EEA3729-371C-46B0-AA66-49AADF3D67FA}" dt="2021-05-18T01:28:12.264" v="10"/>
        <pc:sldMkLst>
          <pc:docMk/>
          <pc:sldMk cId="2089429329" sldId="256"/>
        </pc:sldMkLst>
        <pc:spChg chg="mod">
          <ac:chgData name="Manuel Ernesto Rodriguez Tudor" userId="229bcbe5b2de6f9c" providerId="LiveId" clId="{0EEA3729-371C-46B0-AA66-49AADF3D67FA}" dt="2021-05-18T01:27:53.183" v="8" actId="26606"/>
          <ac:spMkLst>
            <pc:docMk/>
            <pc:sldMk cId="2089429329" sldId="256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1:27:53.183" v="8" actId="26606"/>
          <ac:spMkLst>
            <pc:docMk/>
            <pc:sldMk cId="2089429329" sldId="256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1:27:53.183" v="8" actId="26606"/>
          <ac:spMkLst>
            <pc:docMk/>
            <pc:sldMk cId="2089429329" sldId="256"/>
            <ac:spMk id="6" creationId="{C1DD1A8A-57D5-4A81-AD04-532B043C5611}"/>
          </ac:spMkLst>
        </pc:spChg>
        <pc:spChg chg="add del">
          <ac:chgData name="Manuel Ernesto Rodriguez Tudor" userId="229bcbe5b2de6f9c" providerId="LiveId" clId="{0EEA3729-371C-46B0-AA66-49AADF3D67FA}" dt="2021-05-18T01:27:42.390" v="6" actId="26606"/>
          <ac:spMkLst>
            <pc:docMk/>
            <pc:sldMk cId="2089429329" sldId="256"/>
            <ac:spMk id="9" creationId="{E49CC64F-7275-4E33-961B-0C5CDC439875}"/>
          </ac:spMkLst>
        </pc:spChg>
        <pc:spChg chg="add">
          <ac:chgData name="Manuel Ernesto Rodriguez Tudor" userId="229bcbe5b2de6f9c" providerId="LiveId" clId="{0EEA3729-371C-46B0-AA66-49AADF3D67FA}" dt="2021-05-18T01:27:53.183" v="8" actId="26606"/>
          <ac:spMkLst>
            <pc:docMk/>
            <pc:sldMk cId="2089429329" sldId="256"/>
            <ac:spMk id="11" creationId="{007891EC-4501-44ED-A8C8-B11B6DB767AB}"/>
          </ac:spMkLst>
        </pc:spChg>
        <pc:picChg chg="add del mod">
          <ac:chgData name="Manuel Ernesto Rodriguez Tudor" userId="229bcbe5b2de6f9c" providerId="LiveId" clId="{0EEA3729-371C-46B0-AA66-49AADF3D67FA}" dt="2021-05-18T01:27:45.002" v="7"/>
          <ac:picMkLst>
            <pc:docMk/>
            <pc:sldMk cId="2089429329" sldId="256"/>
            <ac:picMk id="4" creationId="{F0BDA9D6-A02C-43AC-83A9-88E12C41ABBE}"/>
          </ac:picMkLst>
        </pc:picChg>
        <pc:picChg chg="add mod">
          <ac:chgData name="Manuel Ernesto Rodriguez Tudor" userId="229bcbe5b2de6f9c" providerId="LiveId" clId="{0EEA3729-371C-46B0-AA66-49AADF3D67FA}" dt="2021-05-18T01:28:12.264" v="10"/>
          <ac:picMkLst>
            <pc:docMk/>
            <pc:sldMk cId="2089429329" sldId="256"/>
            <ac:picMk id="5" creationId="{EAA0F8DF-4876-4143-A998-0CFCF9EC31B7}"/>
          </ac:picMkLst>
        </pc:picChg>
      </pc:sldChg>
      <pc:sldChg chg="addSp delSp modSp mod setBg setClrOvrMap">
        <pc:chgData name="Manuel Ernesto Rodriguez Tudor" userId="229bcbe5b2de6f9c" providerId="LiveId" clId="{0EEA3729-371C-46B0-AA66-49AADF3D67FA}" dt="2021-05-18T01:28:52.226" v="12" actId="26606"/>
        <pc:sldMkLst>
          <pc:docMk/>
          <pc:sldMk cId="97003079" sldId="257"/>
        </pc:sldMkLst>
        <pc:spChg chg="mod">
          <ac:chgData name="Manuel Ernesto Rodriguez Tudor" userId="229bcbe5b2de6f9c" providerId="LiveId" clId="{0EEA3729-371C-46B0-AA66-49AADF3D67FA}" dt="2021-05-18T01:28:52.226" v="12" actId="26606"/>
          <ac:spMkLst>
            <pc:docMk/>
            <pc:sldMk cId="97003079" sldId="257"/>
            <ac:spMk id="2" creationId="{00000000-0000-0000-0000-000000000000}"/>
          </ac:spMkLst>
        </pc:spChg>
        <pc:spChg chg="add del">
          <ac:chgData name="Manuel Ernesto Rodriguez Tudor" userId="229bcbe5b2de6f9c" providerId="LiveId" clId="{0EEA3729-371C-46B0-AA66-49AADF3D67FA}" dt="2021-05-18T01:28:52.226" v="12" actId="26606"/>
          <ac:spMkLst>
            <pc:docMk/>
            <pc:sldMk cId="97003079" sldId="257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1:28:52.226" v="12" actId="26606"/>
          <ac:spMkLst>
            <pc:docMk/>
            <pc:sldMk cId="97003079" sldId="257"/>
            <ac:spMk id="10" creationId="{E49CC64F-7275-4E33-961B-0C5CDC439875}"/>
          </ac:spMkLst>
        </pc:spChg>
        <pc:picChg chg="add del mod">
          <ac:chgData name="Manuel Ernesto Rodriguez Tudor" userId="229bcbe5b2de6f9c" providerId="LiveId" clId="{0EEA3729-371C-46B0-AA66-49AADF3D67FA}" dt="2021-05-18T01:27:40.939" v="5"/>
          <ac:picMkLst>
            <pc:docMk/>
            <pc:sldMk cId="97003079" sldId="257"/>
            <ac:picMk id="4" creationId="{93D5038C-48CB-4839-B0D4-16DA85E5AE38}"/>
          </ac:picMkLst>
        </pc:picChg>
        <pc:picChg chg="add mod">
          <ac:chgData name="Manuel Ernesto Rodriguez Tudor" userId="229bcbe5b2de6f9c" providerId="LiveId" clId="{0EEA3729-371C-46B0-AA66-49AADF3D67FA}" dt="2021-05-18T01:28:52.226" v="12" actId="26606"/>
          <ac:picMkLst>
            <pc:docMk/>
            <pc:sldMk cId="97003079" sldId="257"/>
            <ac:picMk id="5" creationId="{A2490A95-293F-494E-94BD-E91A4E0B40A1}"/>
          </ac:picMkLst>
        </pc:picChg>
      </pc:sldChg>
      <pc:sldChg chg="addSp delSp modSp mod setBg">
        <pc:chgData name="Manuel Ernesto Rodriguez Tudor" userId="229bcbe5b2de6f9c" providerId="LiveId" clId="{0EEA3729-371C-46B0-AA66-49AADF3D67FA}" dt="2021-05-18T01:36:59.851" v="24" actId="26606"/>
        <pc:sldMkLst>
          <pc:docMk/>
          <pc:sldMk cId="1307285097" sldId="258"/>
        </pc:sldMkLst>
        <pc:spChg chg="mod">
          <ac:chgData name="Manuel Ernesto Rodriguez Tudor" userId="229bcbe5b2de6f9c" providerId="LiveId" clId="{0EEA3729-371C-46B0-AA66-49AADF3D67FA}" dt="2021-05-18T01:36:59.851" v="24" actId="26606"/>
          <ac:spMkLst>
            <pc:docMk/>
            <pc:sldMk cId="1307285097" sldId="258"/>
            <ac:spMk id="2" creationId="{00000000-0000-0000-0000-000000000000}"/>
          </ac:spMkLst>
        </pc:spChg>
        <pc:spChg chg="mod ord">
          <ac:chgData name="Manuel Ernesto Rodriguez Tudor" userId="229bcbe5b2de6f9c" providerId="LiveId" clId="{0EEA3729-371C-46B0-AA66-49AADF3D67FA}" dt="2021-05-18T01:36:59.851" v="24" actId="26606"/>
          <ac:spMkLst>
            <pc:docMk/>
            <pc:sldMk cId="1307285097" sldId="258"/>
            <ac:spMk id="3" creationId="{00000000-0000-0000-0000-000000000000}"/>
          </ac:spMkLst>
        </pc:spChg>
        <pc:spChg chg="add del">
          <ac:chgData name="Manuel Ernesto Rodriguez Tudor" userId="229bcbe5b2de6f9c" providerId="LiveId" clId="{0EEA3729-371C-46B0-AA66-49AADF3D67FA}" dt="2021-05-18T01:33:25.084" v="15" actId="26606"/>
          <ac:spMkLst>
            <pc:docMk/>
            <pc:sldMk cId="1307285097" sldId="258"/>
            <ac:spMk id="9" creationId="{F13C74B1-5B17-4795-BED0-7140497B445A}"/>
          </ac:spMkLst>
        </pc:spChg>
        <pc:spChg chg="add">
          <ac:chgData name="Manuel Ernesto Rodriguez Tudor" userId="229bcbe5b2de6f9c" providerId="LiveId" clId="{0EEA3729-371C-46B0-AA66-49AADF3D67FA}" dt="2021-05-18T01:36:59.851" v="24" actId="26606"/>
          <ac:spMkLst>
            <pc:docMk/>
            <pc:sldMk cId="1307285097" sldId="258"/>
            <ac:spMk id="10" creationId="{A6D37EE4-EA1B-46EE-A54B-5233C63C9695}"/>
          </ac:spMkLst>
        </pc:spChg>
        <pc:spChg chg="add del">
          <ac:chgData name="Manuel Ernesto Rodriguez Tudor" userId="229bcbe5b2de6f9c" providerId="LiveId" clId="{0EEA3729-371C-46B0-AA66-49AADF3D67FA}" dt="2021-05-18T01:33:25.084" v="15" actId="26606"/>
          <ac:spMkLst>
            <pc:docMk/>
            <pc:sldMk cId="1307285097" sldId="258"/>
            <ac:spMk id="11" creationId="{D4974D33-8DC5-464E-8C6D-BE58F0669C17}"/>
          </ac:spMkLst>
        </pc:spChg>
        <pc:spChg chg="add">
          <ac:chgData name="Manuel Ernesto Rodriguez Tudor" userId="229bcbe5b2de6f9c" providerId="LiveId" clId="{0EEA3729-371C-46B0-AA66-49AADF3D67FA}" dt="2021-05-18T01:36:59.851" v="24" actId="26606"/>
          <ac:spMkLst>
            <pc:docMk/>
            <pc:sldMk cId="1307285097" sldId="258"/>
            <ac:spMk id="12" creationId="{927D5270-6648-4CC1-8F78-48BE299CAC25}"/>
          </ac:spMkLst>
        </pc:spChg>
        <pc:spChg chg="add del">
          <ac:chgData name="Manuel Ernesto Rodriguez Tudor" userId="229bcbe5b2de6f9c" providerId="LiveId" clId="{0EEA3729-371C-46B0-AA66-49AADF3D67FA}" dt="2021-05-18T01:33:34.888" v="17" actId="26606"/>
          <ac:spMkLst>
            <pc:docMk/>
            <pc:sldMk cId="1307285097" sldId="258"/>
            <ac:spMk id="13" creationId="{99192C51-B764-4A9B-9587-5EF8B628B8D9}"/>
          </ac:spMkLst>
        </pc:spChg>
        <pc:spChg chg="add del">
          <ac:chgData name="Manuel Ernesto Rodriguez Tudor" userId="229bcbe5b2de6f9c" providerId="LiveId" clId="{0EEA3729-371C-46B0-AA66-49AADF3D67FA}" dt="2021-05-18T01:33:56.550" v="19" actId="26606"/>
          <ac:spMkLst>
            <pc:docMk/>
            <pc:sldMk cId="1307285097" sldId="258"/>
            <ac:spMk id="15" creationId="{F13C74B1-5B17-4795-BED0-7140497B445A}"/>
          </ac:spMkLst>
        </pc:spChg>
        <pc:spChg chg="add del">
          <ac:chgData name="Manuel Ernesto Rodriguez Tudor" userId="229bcbe5b2de6f9c" providerId="LiveId" clId="{0EEA3729-371C-46B0-AA66-49AADF3D67FA}" dt="2021-05-18T01:33:56.550" v="19" actId="26606"/>
          <ac:spMkLst>
            <pc:docMk/>
            <pc:sldMk cId="1307285097" sldId="258"/>
            <ac:spMk id="16" creationId="{D4974D33-8DC5-464E-8C6D-BE58F0669C17}"/>
          </ac:spMkLst>
        </pc:spChg>
        <pc:picChg chg="add del mod">
          <ac:chgData name="Manuel Ernesto Rodriguez Tudor" userId="229bcbe5b2de6f9c" providerId="LiveId" clId="{0EEA3729-371C-46B0-AA66-49AADF3D67FA}" dt="2021-05-18T01:33:57.481" v="20"/>
          <ac:picMkLst>
            <pc:docMk/>
            <pc:sldMk cId="1307285097" sldId="258"/>
            <ac:picMk id="4" creationId="{6AD74911-C7FB-49EE-BECC-73E0A0E3ED31}"/>
          </ac:picMkLst>
        </pc:picChg>
        <pc:picChg chg="add mod">
          <ac:chgData name="Manuel Ernesto Rodriguez Tudor" userId="229bcbe5b2de6f9c" providerId="LiveId" clId="{0EEA3729-371C-46B0-AA66-49AADF3D67FA}" dt="2021-05-18T01:36:59.851" v="24" actId="26606"/>
          <ac:picMkLst>
            <pc:docMk/>
            <pc:sldMk cId="1307285097" sldId="258"/>
            <ac:picMk id="5" creationId="{390FA4D5-8F2A-4E83-8520-35E2E0FEA217}"/>
          </ac:picMkLst>
        </pc:picChg>
      </pc:sldChg>
      <pc:sldChg chg="addSp modSp mod setBg">
        <pc:chgData name="Manuel Ernesto Rodriguez Tudor" userId="229bcbe5b2de6f9c" providerId="LiveId" clId="{0EEA3729-371C-46B0-AA66-49AADF3D67FA}" dt="2021-05-18T01:34:24.233" v="22" actId="26606"/>
        <pc:sldMkLst>
          <pc:docMk/>
          <pc:sldMk cId="3582360245" sldId="259"/>
        </pc:sldMkLst>
        <pc:spChg chg="mod">
          <ac:chgData name="Manuel Ernesto Rodriguez Tudor" userId="229bcbe5b2de6f9c" providerId="LiveId" clId="{0EEA3729-371C-46B0-AA66-49AADF3D67FA}" dt="2021-05-18T01:34:24.233" v="22" actId="26606"/>
          <ac:spMkLst>
            <pc:docMk/>
            <pc:sldMk cId="3582360245" sldId="259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1:34:24.233" v="22" actId="26606"/>
          <ac:spMkLst>
            <pc:docMk/>
            <pc:sldMk cId="3582360245" sldId="259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1:34:24.233" v="22" actId="26606"/>
          <ac:spMkLst>
            <pc:docMk/>
            <pc:sldMk cId="3582360245" sldId="259"/>
            <ac:spMk id="9" creationId="{F13C74B1-5B17-4795-BED0-7140497B445A}"/>
          </ac:spMkLst>
        </pc:spChg>
        <pc:spChg chg="add">
          <ac:chgData name="Manuel Ernesto Rodriguez Tudor" userId="229bcbe5b2de6f9c" providerId="LiveId" clId="{0EEA3729-371C-46B0-AA66-49AADF3D67FA}" dt="2021-05-18T01:34:24.233" v="22" actId="26606"/>
          <ac:spMkLst>
            <pc:docMk/>
            <pc:sldMk cId="3582360245" sldId="259"/>
            <ac:spMk id="11" creationId="{D4974D33-8DC5-464E-8C6D-BE58F0669C17}"/>
          </ac:spMkLst>
        </pc:spChg>
        <pc:picChg chg="add mod">
          <ac:chgData name="Manuel Ernesto Rodriguez Tudor" userId="229bcbe5b2de6f9c" providerId="LiveId" clId="{0EEA3729-371C-46B0-AA66-49AADF3D67FA}" dt="2021-05-18T01:34:24.233" v="22" actId="26606"/>
          <ac:picMkLst>
            <pc:docMk/>
            <pc:sldMk cId="3582360245" sldId="259"/>
            <ac:picMk id="4" creationId="{61AF5FA3-EBCE-4C79-9317-FD0755EBF202}"/>
          </ac:picMkLst>
        </pc:picChg>
      </pc:sldChg>
      <pc:sldChg chg="addSp delSp modSp mod setBg">
        <pc:chgData name="Manuel Ernesto Rodriguez Tudor" userId="229bcbe5b2de6f9c" providerId="LiveId" clId="{0EEA3729-371C-46B0-AA66-49AADF3D67FA}" dt="2021-05-18T01:41:39.306" v="30" actId="26606"/>
        <pc:sldMkLst>
          <pc:docMk/>
          <pc:sldMk cId="133696584" sldId="260"/>
        </pc:sldMkLst>
        <pc:spChg chg="mod">
          <ac:chgData name="Manuel Ernesto Rodriguez Tudor" userId="229bcbe5b2de6f9c" providerId="LiveId" clId="{0EEA3729-371C-46B0-AA66-49AADF3D67FA}" dt="2021-05-18T01:41:39.306" v="30" actId="26606"/>
          <ac:spMkLst>
            <pc:docMk/>
            <pc:sldMk cId="133696584" sldId="260"/>
            <ac:spMk id="2" creationId="{00000000-0000-0000-0000-000000000000}"/>
          </ac:spMkLst>
        </pc:spChg>
        <pc:spChg chg="mod ord">
          <ac:chgData name="Manuel Ernesto Rodriguez Tudor" userId="229bcbe5b2de6f9c" providerId="LiveId" clId="{0EEA3729-371C-46B0-AA66-49AADF3D67FA}" dt="2021-05-18T01:41:39.306" v="30" actId="26606"/>
          <ac:spMkLst>
            <pc:docMk/>
            <pc:sldMk cId="133696584" sldId="260"/>
            <ac:spMk id="3" creationId="{00000000-0000-0000-0000-000000000000}"/>
          </ac:spMkLst>
        </pc:spChg>
        <pc:spChg chg="add del">
          <ac:chgData name="Manuel Ernesto Rodriguez Tudor" userId="229bcbe5b2de6f9c" providerId="LiveId" clId="{0EEA3729-371C-46B0-AA66-49AADF3D67FA}" dt="2021-05-18T01:41:21.573" v="27" actId="26606"/>
          <ac:spMkLst>
            <pc:docMk/>
            <pc:sldMk cId="133696584" sldId="260"/>
            <ac:spMk id="9" creationId="{E45CA849-654C-4173-AD99-B3A2528275F5}"/>
          </ac:spMkLst>
        </pc:spChg>
        <pc:spChg chg="add del">
          <ac:chgData name="Manuel Ernesto Rodriguez Tudor" userId="229bcbe5b2de6f9c" providerId="LiveId" clId="{0EEA3729-371C-46B0-AA66-49AADF3D67FA}" dt="2021-05-18T01:41:21.573" v="27" actId="26606"/>
          <ac:spMkLst>
            <pc:docMk/>
            <pc:sldMk cId="133696584" sldId="260"/>
            <ac:spMk id="11" creationId="{3E23A947-2D45-4208-AE2B-64948C87A3EB}"/>
          </ac:spMkLst>
        </pc:spChg>
        <pc:spChg chg="add del">
          <ac:chgData name="Manuel Ernesto Rodriguez Tudor" userId="229bcbe5b2de6f9c" providerId="LiveId" clId="{0EEA3729-371C-46B0-AA66-49AADF3D67FA}" dt="2021-05-18T01:41:21.573" v="27" actId="26606"/>
          <ac:spMkLst>
            <pc:docMk/>
            <pc:sldMk cId="133696584" sldId="260"/>
            <ac:spMk id="13" creationId="{E5BBB0F9-6A59-4D02-A9C7-A2D6516684CE}"/>
          </ac:spMkLst>
        </pc:spChg>
        <pc:spChg chg="add del">
          <ac:chgData name="Manuel Ernesto Rodriguez Tudor" userId="229bcbe5b2de6f9c" providerId="LiveId" clId="{0EEA3729-371C-46B0-AA66-49AADF3D67FA}" dt="2021-05-18T01:41:39.290" v="29" actId="26606"/>
          <ac:spMkLst>
            <pc:docMk/>
            <pc:sldMk cId="133696584" sldId="260"/>
            <ac:spMk id="15" creationId="{F13C74B1-5B17-4795-BED0-7140497B445A}"/>
          </ac:spMkLst>
        </pc:spChg>
        <pc:spChg chg="add del">
          <ac:chgData name="Manuel Ernesto Rodriguez Tudor" userId="229bcbe5b2de6f9c" providerId="LiveId" clId="{0EEA3729-371C-46B0-AA66-49AADF3D67FA}" dt="2021-05-18T01:41:39.290" v="29" actId="26606"/>
          <ac:spMkLst>
            <pc:docMk/>
            <pc:sldMk cId="133696584" sldId="260"/>
            <ac:spMk id="16" creationId="{D4974D33-8DC5-464E-8C6D-BE58F0669C17}"/>
          </ac:spMkLst>
        </pc:spChg>
        <pc:spChg chg="add">
          <ac:chgData name="Manuel Ernesto Rodriguez Tudor" userId="229bcbe5b2de6f9c" providerId="LiveId" clId="{0EEA3729-371C-46B0-AA66-49AADF3D67FA}" dt="2021-05-18T01:41:39.306" v="30" actId="26606"/>
          <ac:spMkLst>
            <pc:docMk/>
            <pc:sldMk cId="133696584" sldId="260"/>
            <ac:spMk id="18" creationId="{F541DB91-0B10-46D9-B34B-7BFF9602606D}"/>
          </ac:spMkLst>
        </pc:spChg>
        <pc:spChg chg="add">
          <ac:chgData name="Manuel Ernesto Rodriguez Tudor" userId="229bcbe5b2de6f9c" providerId="LiveId" clId="{0EEA3729-371C-46B0-AA66-49AADF3D67FA}" dt="2021-05-18T01:41:39.306" v="30" actId="26606"/>
          <ac:spMkLst>
            <pc:docMk/>
            <pc:sldMk cId="133696584" sldId="260"/>
            <ac:spMk id="19" creationId="{9CF7FE1C-8BC5-4B0C-A2BC-93AB72C90FDD}"/>
          </ac:spMkLst>
        </pc:spChg>
        <pc:picChg chg="add mod">
          <ac:chgData name="Manuel Ernesto Rodriguez Tudor" userId="229bcbe5b2de6f9c" providerId="LiveId" clId="{0EEA3729-371C-46B0-AA66-49AADF3D67FA}" dt="2021-05-18T01:41:39.306" v="30" actId="26606"/>
          <ac:picMkLst>
            <pc:docMk/>
            <pc:sldMk cId="133696584" sldId="260"/>
            <ac:picMk id="4" creationId="{305C84B7-8B9C-43DE-A257-BDE15AB2FA64}"/>
          </ac:picMkLst>
        </pc:picChg>
      </pc:sldChg>
      <pc:sldChg chg="addSp modSp mod setBg">
        <pc:chgData name="Manuel Ernesto Rodriguez Tudor" userId="229bcbe5b2de6f9c" providerId="LiveId" clId="{0EEA3729-371C-46B0-AA66-49AADF3D67FA}" dt="2021-05-18T01:54:05.813" v="32" actId="26606"/>
        <pc:sldMkLst>
          <pc:docMk/>
          <pc:sldMk cId="3469789849" sldId="261"/>
        </pc:sldMkLst>
        <pc:spChg chg="mod">
          <ac:chgData name="Manuel Ernesto Rodriguez Tudor" userId="229bcbe5b2de6f9c" providerId="LiveId" clId="{0EEA3729-371C-46B0-AA66-49AADF3D67FA}" dt="2021-05-18T01:54:05.813" v="32" actId="26606"/>
          <ac:spMkLst>
            <pc:docMk/>
            <pc:sldMk cId="3469789849" sldId="261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1:54:05.813" v="32" actId="26606"/>
          <ac:spMkLst>
            <pc:docMk/>
            <pc:sldMk cId="3469789849" sldId="261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1:54:05.813" v="32" actId="26606"/>
          <ac:spMkLst>
            <pc:docMk/>
            <pc:sldMk cId="3469789849" sldId="261"/>
            <ac:spMk id="9" creationId="{04812C46-200A-4DEB-A05E-3ED6C68C2387}"/>
          </ac:spMkLst>
        </pc:spChg>
        <pc:spChg chg="add">
          <ac:chgData name="Manuel Ernesto Rodriguez Tudor" userId="229bcbe5b2de6f9c" providerId="LiveId" clId="{0EEA3729-371C-46B0-AA66-49AADF3D67FA}" dt="2021-05-18T01:54:05.813" v="32" actId="26606"/>
          <ac:spMkLst>
            <pc:docMk/>
            <pc:sldMk cId="3469789849" sldId="261"/>
            <ac:spMk id="11" creationId="{D1EA859B-E555-4109-94F3-6700E046E008}"/>
          </ac:spMkLst>
        </pc:spChg>
        <pc:picChg chg="add mod ord">
          <ac:chgData name="Manuel Ernesto Rodriguez Tudor" userId="229bcbe5b2de6f9c" providerId="LiveId" clId="{0EEA3729-371C-46B0-AA66-49AADF3D67FA}" dt="2021-05-18T01:54:05.813" v="32" actId="26606"/>
          <ac:picMkLst>
            <pc:docMk/>
            <pc:sldMk cId="3469789849" sldId="261"/>
            <ac:picMk id="4" creationId="{28769148-F8D3-434A-A67B-1CCA8EBFEF1D}"/>
          </ac:picMkLst>
        </pc:picChg>
      </pc:sldChg>
      <pc:sldChg chg="addSp modSp mod setBg">
        <pc:chgData name="Manuel Ernesto Rodriguez Tudor" userId="229bcbe5b2de6f9c" providerId="LiveId" clId="{0EEA3729-371C-46B0-AA66-49AADF3D67FA}" dt="2021-05-18T01:58:38.099" v="34" actId="26606"/>
        <pc:sldMkLst>
          <pc:docMk/>
          <pc:sldMk cId="490692257" sldId="262"/>
        </pc:sldMkLst>
        <pc:spChg chg="mod">
          <ac:chgData name="Manuel Ernesto Rodriguez Tudor" userId="229bcbe5b2de6f9c" providerId="LiveId" clId="{0EEA3729-371C-46B0-AA66-49AADF3D67FA}" dt="2021-05-18T01:58:38.099" v="34" actId="26606"/>
          <ac:spMkLst>
            <pc:docMk/>
            <pc:sldMk cId="490692257" sldId="262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1:58:38.099" v="34" actId="26606"/>
          <ac:spMkLst>
            <pc:docMk/>
            <pc:sldMk cId="490692257" sldId="262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1:58:38.099" v="34" actId="26606"/>
          <ac:spMkLst>
            <pc:docMk/>
            <pc:sldMk cId="490692257" sldId="262"/>
            <ac:spMk id="9" creationId="{56688E73-49B9-4052-A836-D248C825D70D}"/>
          </ac:spMkLst>
        </pc:spChg>
        <pc:spChg chg="add">
          <ac:chgData name="Manuel Ernesto Rodriguez Tudor" userId="229bcbe5b2de6f9c" providerId="LiveId" clId="{0EEA3729-371C-46B0-AA66-49AADF3D67FA}" dt="2021-05-18T01:58:38.099" v="34" actId="26606"/>
          <ac:spMkLst>
            <pc:docMk/>
            <pc:sldMk cId="490692257" sldId="262"/>
            <ac:spMk id="11" creationId="{5B6AEE0C-07FE-4154-BC7C-2F20530BC556}"/>
          </ac:spMkLst>
        </pc:spChg>
        <pc:picChg chg="add mod ord">
          <ac:chgData name="Manuel Ernesto Rodriguez Tudor" userId="229bcbe5b2de6f9c" providerId="LiveId" clId="{0EEA3729-371C-46B0-AA66-49AADF3D67FA}" dt="2021-05-18T01:58:38.099" v="34" actId="26606"/>
          <ac:picMkLst>
            <pc:docMk/>
            <pc:sldMk cId="490692257" sldId="262"/>
            <ac:picMk id="4" creationId="{BDD241B0-F5EE-4E89-A8F4-32D58F58F410}"/>
          </ac:picMkLst>
        </pc:picChg>
      </pc:sldChg>
      <pc:sldChg chg="addSp delSp modSp mod setBg">
        <pc:chgData name="Manuel Ernesto Rodriguez Tudor" userId="229bcbe5b2de6f9c" providerId="LiveId" clId="{0EEA3729-371C-46B0-AA66-49AADF3D67FA}" dt="2021-05-18T02:08:57.204" v="51" actId="26606"/>
        <pc:sldMkLst>
          <pc:docMk/>
          <pc:sldMk cId="3712472785" sldId="263"/>
        </pc:sldMkLst>
        <pc:spChg chg="mod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3" creationId="{00000000-0000-0000-0000-000000000000}"/>
          </ac:spMkLst>
        </pc:spChg>
        <pc:spChg chg="add del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9" creationId="{04812C46-200A-4DEB-A05E-3ED6C68C2387}"/>
          </ac:spMkLst>
        </pc:spChg>
        <pc:spChg chg="add del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11" creationId="{D1EA859B-E555-4109-94F3-6700E046E008}"/>
          </ac:spMkLst>
        </pc:spChg>
        <pc:spChg chg="add del">
          <ac:chgData name="Manuel Ernesto Rodriguez Tudor" userId="229bcbe5b2de6f9c" providerId="LiveId" clId="{0EEA3729-371C-46B0-AA66-49AADF3D67FA}" dt="2021-05-18T02:08:33.252" v="47" actId="26606"/>
          <ac:spMkLst>
            <pc:docMk/>
            <pc:sldMk cId="3712472785" sldId="263"/>
            <ac:spMk id="13" creationId="{04812C46-200A-4DEB-A05E-3ED6C68C2387}"/>
          </ac:spMkLst>
        </pc:spChg>
        <pc:spChg chg="add del">
          <ac:chgData name="Manuel Ernesto Rodriguez Tudor" userId="229bcbe5b2de6f9c" providerId="LiveId" clId="{0EEA3729-371C-46B0-AA66-49AADF3D67FA}" dt="2021-05-18T02:08:33.252" v="47" actId="26606"/>
          <ac:spMkLst>
            <pc:docMk/>
            <pc:sldMk cId="3712472785" sldId="263"/>
            <ac:spMk id="14" creationId="{D1EA859B-E555-4109-94F3-6700E046E008}"/>
          </ac:spMkLst>
        </pc:spChg>
        <pc:spChg chg="add del">
          <ac:chgData name="Manuel Ernesto Rodriguez Tudor" userId="229bcbe5b2de6f9c" providerId="LiveId" clId="{0EEA3729-371C-46B0-AA66-49AADF3D67FA}" dt="2021-05-18T02:08:57.157" v="50" actId="26606"/>
          <ac:spMkLst>
            <pc:docMk/>
            <pc:sldMk cId="3712472785" sldId="263"/>
            <ac:spMk id="15" creationId="{04812C46-200A-4DEB-A05E-3ED6C68C2387}"/>
          </ac:spMkLst>
        </pc:spChg>
        <pc:spChg chg="add del">
          <ac:chgData name="Manuel Ernesto Rodriguez Tudor" userId="229bcbe5b2de6f9c" providerId="LiveId" clId="{0EEA3729-371C-46B0-AA66-49AADF3D67FA}" dt="2021-05-18T02:08:24.708" v="43" actId="26606"/>
          <ac:spMkLst>
            <pc:docMk/>
            <pc:sldMk cId="3712472785" sldId="263"/>
            <ac:spMk id="16" creationId="{04812C46-200A-4DEB-A05E-3ED6C68C2387}"/>
          </ac:spMkLst>
        </pc:spChg>
        <pc:spChg chg="add del">
          <ac:chgData name="Manuel Ernesto Rodriguez Tudor" userId="229bcbe5b2de6f9c" providerId="LiveId" clId="{0EEA3729-371C-46B0-AA66-49AADF3D67FA}" dt="2021-05-18T02:08:57.157" v="50" actId="26606"/>
          <ac:spMkLst>
            <pc:docMk/>
            <pc:sldMk cId="3712472785" sldId="263"/>
            <ac:spMk id="17" creationId="{D1EA859B-E555-4109-94F3-6700E046E008}"/>
          </ac:spMkLst>
        </pc:spChg>
        <pc:spChg chg="add del">
          <ac:chgData name="Manuel Ernesto Rodriguez Tudor" userId="229bcbe5b2de6f9c" providerId="LiveId" clId="{0EEA3729-371C-46B0-AA66-49AADF3D67FA}" dt="2021-05-18T02:08:24.708" v="43" actId="26606"/>
          <ac:spMkLst>
            <pc:docMk/>
            <pc:sldMk cId="3712472785" sldId="263"/>
            <ac:spMk id="18" creationId="{D1EA859B-E555-4109-94F3-6700E046E008}"/>
          </ac:spMkLst>
        </pc:spChg>
        <pc:spChg chg="add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19" creationId="{C0A1ED06-4733-4020-9C60-81D4D801408D}"/>
          </ac:spMkLst>
        </pc:spChg>
        <pc:spChg chg="add">
          <ac:chgData name="Manuel Ernesto Rodriguez Tudor" userId="229bcbe5b2de6f9c" providerId="LiveId" clId="{0EEA3729-371C-46B0-AA66-49AADF3D67FA}" dt="2021-05-18T02:08:57.204" v="51" actId="26606"/>
          <ac:spMkLst>
            <pc:docMk/>
            <pc:sldMk cId="3712472785" sldId="263"/>
            <ac:spMk id="20" creationId="{B0CA3509-3AF9-45FE-93ED-57BB5D5E8E07}"/>
          </ac:spMkLst>
        </pc:spChg>
        <pc:picChg chg="add mod ord">
          <ac:chgData name="Manuel Ernesto Rodriguez Tudor" userId="229bcbe5b2de6f9c" providerId="LiveId" clId="{0EEA3729-371C-46B0-AA66-49AADF3D67FA}" dt="2021-05-18T02:08:57.204" v="51" actId="26606"/>
          <ac:picMkLst>
            <pc:docMk/>
            <pc:sldMk cId="3712472785" sldId="263"/>
            <ac:picMk id="4" creationId="{BC49AB66-A31A-4C22-913D-E98DD9ABCEAB}"/>
          </ac:picMkLst>
        </pc:picChg>
      </pc:sldChg>
      <pc:sldChg chg="addSp modSp mod setBg">
        <pc:chgData name="Manuel Ernesto Rodriguez Tudor" userId="229bcbe5b2de6f9c" providerId="LiveId" clId="{0EEA3729-371C-46B0-AA66-49AADF3D67FA}" dt="2021-05-18T02:13:20.044" v="53" actId="26606"/>
        <pc:sldMkLst>
          <pc:docMk/>
          <pc:sldMk cId="556602590" sldId="264"/>
        </pc:sldMkLst>
        <pc:spChg chg="mod">
          <ac:chgData name="Manuel Ernesto Rodriguez Tudor" userId="229bcbe5b2de6f9c" providerId="LiveId" clId="{0EEA3729-371C-46B0-AA66-49AADF3D67FA}" dt="2021-05-18T02:13:20.044" v="53" actId="26606"/>
          <ac:spMkLst>
            <pc:docMk/>
            <pc:sldMk cId="556602590" sldId="264"/>
            <ac:spMk id="2" creationId="{00000000-0000-0000-0000-000000000000}"/>
          </ac:spMkLst>
        </pc:spChg>
        <pc:spChg chg="mod ord">
          <ac:chgData name="Manuel Ernesto Rodriguez Tudor" userId="229bcbe5b2de6f9c" providerId="LiveId" clId="{0EEA3729-371C-46B0-AA66-49AADF3D67FA}" dt="2021-05-18T02:13:20.044" v="53" actId="26606"/>
          <ac:spMkLst>
            <pc:docMk/>
            <pc:sldMk cId="556602590" sldId="264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2:13:20.044" v="53" actId="26606"/>
          <ac:spMkLst>
            <pc:docMk/>
            <pc:sldMk cId="556602590" sldId="264"/>
            <ac:spMk id="9" creationId="{A419ADC7-DE7C-464E-9F88-6CAB6F61BC3F}"/>
          </ac:spMkLst>
        </pc:spChg>
        <pc:picChg chg="add mod">
          <ac:chgData name="Manuel Ernesto Rodriguez Tudor" userId="229bcbe5b2de6f9c" providerId="LiveId" clId="{0EEA3729-371C-46B0-AA66-49AADF3D67FA}" dt="2021-05-18T02:13:20.044" v="53" actId="26606"/>
          <ac:picMkLst>
            <pc:docMk/>
            <pc:sldMk cId="556602590" sldId="264"/>
            <ac:picMk id="4" creationId="{F4FE7AD1-8F9E-4F23-866F-509AB61DDFF5}"/>
          </ac:picMkLst>
        </pc:picChg>
      </pc:sldChg>
      <pc:sldChg chg="addSp delSp modSp mod setBg setClrOvrMap">
        <pc:chgData name="Manuel Ernesto Rodriguez Tudor" userId="229bcbe5b2de6f9c" providerId="LiveId" clId="{0EEA3729-371C-46B0-AA66-49AADF3D67FA}" dt="2021-05-18T02:38:19.694" v="61" actId="26606"/>
        <pc:sldMkLst>
          <pc:docMk/>
          <pc:sldMk cId="917347045" sldId="265"/>
        </pc:sldMkLst>
        <pc:spChg chg="mod">
          <ac:chgData name="Manuel Ernesto Rodriguez Tudor" userId="229bcbe5b2de6f9c" providerId="LiveId" clId="{0EEA3729-371C-46B0-AA66-49AADF3D67FA}" dt="2021-05-18T02:38:19.694" v="61" actId="26606"/>
          <ac:spMkLst>
            <pc:docMk/>
            <pc:sldMk cId="917347045" sldId="265"/>
            <ac:spMk id="2" creationId="{00000000-0000-0000-0000-000000000000}"/>
          </ac:spMkLst>
        </pc:spChg>
        <pc:spChg chg="mod">
          <ac:chgData name="Manuel Ernesto Rodriguez Tudor" userId="229bcbe5b2de6f9c" providerId="LiveId" clId="{0EEA3729-371C-46B0-AA66-49AADF3D67FA}" dt="2021-05-18T02:38:19.694" v="61" actId="26606"/>
          <ac:spMkLst>
            <pc:docMk/>
            <pc:sldMk cId="917347045" sldId="265"/>
            <ac:spMk id="3" creationId="{00000000-0000-0000-0000-000000000000}"/>
          </ac:spMkLst>
        </pc:spChg>
        <pc:spChg chg="add del">
          <ac:chgData name="Manuel Ernesto Rodriguez Tudor" userId="229bcbe5b2de6f9c" providerId="LiveId" clId="{0EEA3729-371C-46B0-AA66-49AADF3D67FA}" dt="2021-05-18T02:37:46.706" v="56" actId="26606"/>
          <ac:spMkLst>
            <pc:docMk/>
            <pc:sldMk cId="917347045" sldId="265"/>
            <ac:spMk id="9" creationId="{A81E7530-396C-45F0-92F4-A885648D1631}"/>
          </ac:spMkLst>
        </pc:spChg>
        <pc:spChg chg="add del">
          <ac:chgData name="Manuel Ernesto Rodriguez Tudor" userId="229bcbe5b2de6f9c" providerId="LiveId" clId="{0EEA3729-371C-46B0-AA66-49AADF3D67FA}" dt="2021-05-18T02:37:46.706" v="56" actId="26606"/>
          <ac:spMkLst>
            <pc:docMk/>
            <pc:sldMk cId="917347045" sldId="265"/>
            <ac:spMk id="11" creationId="{7316481C-0A49-4796-812B-0D64F063B720}"/>
          </ac:spMkLst>
        </pc:spChg>
        <pc:spChg chg="add del">
          <ac:chgData name="Manuel Ernesto Rodriguez Tudor" userId="229bcbe5b2de6f9c" providerId="LiveId" clId="{0EEA3729-371C-46B0-AA66-49AADF3D67FA}" dt="2021-05-18T02:37:46.706" v="56" actId="26606"/>
          <ac:spMkLst>
            <pc:docMk/>
            <pc:sldMk cId="917347045" sldId="265"/>
            <ac:spMk id="13" creationId="{A5271697-90F1-4A23-8EF2-0179F2EAFACB}"/>
          </ac:spMkLst>
        </pc:spChg>
        <pc:spChg chg="add del">
          <ac:chgData name="Manuel Ernesto Rodriguez Tudor" userId="229bcbe5b2de6f9c" providerId="LiveId" clId="{0EEA3729-371C-46B0-AA66-49AADF3D67FA}" dt="2021-05-18T02:37:46.706" v="56" actId="26606"/>
          <ac:spMkLst>
            <pc:docMk/>
            <pc:sldMk cId="917347045" sldId="265"/>
            <ac:spMk id="37" creationId="{D9F5512A-48E1-4C07-B75E-3CCC517B6804}"/>
          </ac:spMkLst>
        </pc:spChg>
        <pc:spChg chg="add del">
          <ac:chgData name="Manuel Ernesto Rodriguez Tudor" userId="229bcbe5b2de6f9c" providerId="LiveId" clId="{0EEA3729-371C-46B0-AA66-49AADF3D67FA}" dt="2021-05-18T02:38:03.151" v="58" actId="26606"/>
          <ac:spMkLst>
            <pc:docMk/>
            <pc:sldMk cId="917347045" sldId="265"/>
            <ac:spMk id="39" creationId="{9228552E-C8B1-4A80-8448-0787CE0FC704}"/>
          </ac:spMkLst>
        </pc:spChg>
        <pc:spChg chg="add del">
          <ac:chgData name="Manuel Ernesto Rodriguez Tudor" userId="229bcbe5b2de6f9c" providerId="LiveId" clId="{0EEA3729-371C-46B0-AA66-49AADF3D67FA}" dt="2021-05-18T02:38:19.631" v="60" actId="26606"/>
          <ac:spMkLst>
            <pc:docMk/>
            <pc:sldMk cId="917347045" sldId="265"/>
            <ac:spMk id="41" creationId="{C0A1ED06-4733-4020-9C60-81D4D801408D}"/>
          </ac:spMkLst>
        </pc:spChg>
        <pc:spChg chg="add del">
          <ac:chgData name="Manuel Ernesto Rodriguez Tudor" userId="229bcbe5b2de6f9c" providerId="LiveId" clId="{0EEA3729-371C-46B0-AA66-49AADF3D67FA}" dt="2021-05-18T02:38:19.631" v="60" actId="26606"/>
          <ac:spMkLst>
            <pc:docMk/>
            <pc:sldMk cId="917347045" sldId="265"/>
            <ac:spMk id="42" creationId="{B0CA3509-3AF9-45FE-93ED-57BB5D5E8E07}"/>
          </ac:spMkLst>
        </pc:spChg>
        <pc:spChg chg="add">
          <ac:chgData name="Manuel Ernesto Rodriguez Tudor" userId="229bcbe5b2de6f9c" providerId="LiveId" clId="{0EEA3729-371C-46B0-AA66-49AADF3D67FA}" dt="2021-05-18T02:38:19.694" v="61" actId="26606"/>
          <ac:spMkLst>
            <pc:docMk/>
            <pc:sldMk cId="917347045" sldId="265"/>
            <ac:spMk id="44" creationId="{9228552E-C8B1-4A80-8448-0787CE0FC704}"/>
          </ac:spMkLst>
        </pc:spChg>
        <pc:grpChg chg="add del">
          <ac:chgData name="Manuel Ernesto Rodriguez Tudor" userId="229bcbe5b2de6f9c" providerId="LiveId" clId="{0EEA3729-371C-46B0-AA66-49AADF3D67FA}" dt="2021-05-18T02:37:46.706" v="56" actId="26606"/>
          <ac:grpSpMkLst>
            <pc:docMk/>
            <pc:sldMk cId="917347045" sldId="265"/>
            <ac:grpSpMk id="15" creationId="{81DE8B58-F373-409E-A253-4380A66091D4}"/>
          </ac:grpSpMkLst>
        </pc:grpChg>
        <pc:picChg chg="add mod ord">
          <ac:chgData name="Manuel Ernesto Rodriguez Tudor" userId="229bcbe5b2de6f9c" providerId="LiveId" clId="{0EEA3729-371C-46B0-AA66-49AADF3D67FA}" dt="2021-05-18T02:38:19.694" v="61" actId="26606"/>
          <ac:picMkLst>
            <pc:docMk/>
            <pc:sldMk cId="917347045" sldId="265"/>
            <ac:picMk id="4" creationId="{839E3FDA-560B-4DB2-8202-B70DDF764E89}"/>
          </ac:picMkLst>
        </pc:picChg>
      </pc:sldChg>
      <pc:sldChg chg="addSp modSp mod setBg">
        <pc:chgData name="Manuel Ernesto Rodriguez Tudor" userId="229bcbe5b2de6f9c" providerId="LiveId" clId="{0EEA3729-371C-46B0-AA66-49AADF3D67FA}" dt="2021-05-18T02:48:18.872" v="63" actId="26606"/>
        <pc:sldMkLst>
          <pc:docMk/>
          <pc:sldMk cId="3964493494" sldId="266"/>
        </pc:sldMkLst>
        <pc:spChg chg="mod">
          <ac:chgData name="Manuel Ernesto Rodriguez Tudor" userId="229bcbe5b2de6f9c" providerId="LiveId" clId="{0EEA3729-371C-46B0-AA66-49AADF3D67FA}" dt="2021-05-18T02:48:18.872" v="63" actId="26606"/>
          <ac:spMkLst>
            <pc:docMk/>
            <pc:sldMk cId="3964493494" sldId="266"/>
            <ac:spMk id="2" creationId="{00000000-0000-0000-0000-000000000000}"/>
          </ac:spMkLst>
        </pc:spChg>
        <pc:spChg chg="mod ord">
          <ac:chgData name="Manuel Ernesto Rodriguez Tudor" userId="229bcbe5b2de6f9c" providerId="LiveId" clId="{0EEA3729-371C-46B0-AA66-49AADF3D67FA}" dt="2021-05-18T02:48:18.872" v="63" actId="26606"/>
          <ac:spMkLst>
            <pc:docMk/>
            <pc:sldMk cId="3964493494" sldId="266"/>
            <ac:spMk id="3" creationId="{00000000-0000-0000-0000-000000000000}"/>
          </ac:spMkLst>
        </pc:spChg>
        <pc:spChg chg="add">
          <ac:chgData name="Manuel Ernesto Rodriguez Tudor" userId="229bcbe5b2de6f9c" providerId="LiveId" clId="{0EEA3729-371C-46B0-AA66-49AADF3D67FA}" dt="2021-05-18T02:48:18.872" v="63" actId="26606"/>
          <ac:spMkLst>
            <pc:docMk/>
            <pc:sldMk cId="3964493494" sldId="266"/>
            <ac:spMk id="9" creationId="{5396781C-32A1-4FDA-A83B-A7FF8C1B1E99}"/>
          </ac:spMkLst>
        </pc:spChg>
        <pc:grpChg chg="add">
          <ac:chgData name="Manuel Ernesto Rodriguez Tudor" userId="229bcbe5b2de6f9c" providerId="LiveId" clId="{0EEA3729-371C-46B0-AA66-49AADF3D67FA}" dt="2021-05-18T02:48:18.872" v="63" actId="26606"/>
          <ac:grpSpMkLst>
            <pc:docMk/>
            <pc:sldMk cId="3964493494" sldId="266"/>
            <ac:grpSpMk id="11" creationId="{54A1C8FD-E5B7-4BEC-A74A-A55FB8EA7CFE}"/>
          </ac:grpSpMkLst>
        </pc:grpChg>
        <pc:picChg chg="add mod">
          <ac:chgData name="Manuel Ernesto Rodriguez Tudor" userId="229bcbe5b2de6f9c" providerId="LiveId" clId="{0EEA3729-371C-46B0-AA66-49AADF3D67FA}" dt="2021-05-18T02:48:18.872" v="63" actId="26606"/>
          <ac:picMkLst>
            <pc:docMk/>
            <pc:sldMk cId="3964493494" sldId="266"/>
            <ac:picMk id="4" creationId="{B3B13C04-2D2F-4017-9E17-34C32471B0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4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7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6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9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9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628D-50E0-4D3F-BF66-DBB9192DA2C5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D32A5-B11E-4E05-A6E5-B35177C14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8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>
            <a:extLst>
              <a:ext uri="{FF2B5EF4-FFF2-40B4-BE49-F238E27FC236}">
                <a16:creationId xmlns:a16="http://schemas.microsoft.com/office/drawing/2014/main" id="{EAA0F8DF-4876-4143-A998-0CFCF9EC3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>
                <a:solidFill>
                  <a:srgbClr val="FFFFFF"/>
                </a:solidFill>
              </a:rPr>
              <a:t>COMENTARIO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LECTURA Y ESCRITURA DE TEXTOS FILOSÓFICOS</a:t>
            </a:r>
          </a:p>
          <a:p>
            <a:r>
              <a:rPr lang="es-ES">
                <a:solidFill>
                  <a:srgbClr val="FFFFFF"/>
                </a:solidFill>
              </a:rPr>
              <a:t>Manuel Rodríguez T.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9E3FDA-560B-4DB2-8202-B70DDF76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SÍNTESIS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CONVENCER AL LECTOR:</a:t>
            </a:r>
          </a:p>
          <a:p>
            <a:pPr>
              <a:buFontTx/>
              <a:buChar char="-"/>
            </a:pPr>
            <a:r>
              <a:rPr lang="es-ES">
                <a:solidFill>
                  <a:srgbClr val="FFFFFF"/>
                </a:solidFill>
              </a:rPr>
              <a:t>ARGUMENTAR</a:t>
            </a:r>
          </a:p>
          <a:p>
            <a:pPr>
              <a:buFontTx/>
              <a:buChar char="-"/>
            </a:pPr>
            <a:r>
              <a:rPr lang="es-ES">
                <a:solidFill>
                  <a:srgbClr val="FFFFFF"/>
                </a:solidFill>
              </a:rPr>
              <a:t>PERSUADIR</a:t>
            </a:r>
          </a:p>
          <a:p>
            <a:pPr>
              <a:buFontTx/>
              <a:buChar char="-"/>
            </a:pPr>
            <a:r>
              <a:rPr lang="es-ES">
                <a:solidFill>
                  <a:srgbClr val="FFFFFF"/>
                </a:solidFill>
              </a:rPr>
              <a:t>BUSCAR EL RECONOCIMIENTO</a:t>
            </a:r>
          </a:p>
          <a:p>
            <a:pPr>
              <a:buFontTx/>
              <a:buChar char="-"/>
            </a:pPr>
            <a:r>
              <a:rPr lang="es-ES">
                <a:solidFill>
                  <a:srgbClr val="FFFFFF"/>
                </a:solidFill>
              </a:rPr>
              <a:t>HACER PLAUSIBLE</a:t>
            </a:r>
          </a:p>
        </p:txBody>
      </p:sp>
    </p:spTree>
    <p:extLst>
      <p:ext uri="{BB962C8B-B14F-4D97-AF65-F5344CB8AC3E}">
        <p14:creationId xmlns:p14="http://schemas.microsoft.com/office/powerpoint/2010/main" val="917347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s-ES" sz="4000">
                <a:solidFill>
                  <a:schemeClr val="bg1"/>
                </a:solidFill>
              </a:rPr>
              <a:t>RESUMEN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B13C04-2D2F-4017-9E17-34C32471B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9" r="455" b="2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r>
              <a:rPr lang="es-ES" sz="2000">
                <a:solidFill>
                  <a:schemeClr val="bg1">
                    <a:alpha val="80000"/>
                  </a:schemeClr>
                </a:solidFill>
              </a:rPr>
              <a:t>OBJETIVO: ENTREGAR UNA OPINIÓN PERTINENTE  Y FUNDAMENTADA, DE FORMA CLARA Y SINTÉTICA</a:t>
            </a:r>
          </a:p>
          <a:p>
            <a:r>
              <a:rPr lang="es-ES" sz="2000">
                <a:solidFill>
                  <a:schemeClr val="bg1">
                    <a:alpha val="80000"/>
                  </a:schemeClr>
                </a:solidFill>
              </a:rPr>
              <a:t>OPINIÓN PERTINENTE: EVALUACIÓN O INTERPRETACIÓN, RELATIVA AL TEXTO</a:t>
            </a:r>
          </a:p>
          <a:p>
            <a:r>
              <a:rPr lang="es-ES" sz="2000">
                <a:solidFill>
                  <a:schemeClr val="bg1">
                    <a:alpha val="80000"/>
                  </a:schemeClr>
                </a:solidFill>
              </a:rPr>
              <a:t>OPINIÓN FUNDAMENTADA: VALIDEZ O COHERENCIA</a:t>
            </a:r>
          </a:p>
          <a:p>
            <a:r>
              <a:rPr lang="es-ES" sz="2000">
                <a:solidFill>
                  <a:schemeClr val="bg1">
                    <a:alpha val="80000"/>
                  </a:schemeClr>
                </a:solidFill>
              </a:rPr>
              <a:t>GUÍA DE LECTURA: RELEVANCIA</a:t>
            </a:r>
          </a:p>
          <a:p>
            <a:r>
              <a:rPr lang="es-ES" sz="2000">
                <a:solidFill>
                  <a:schemeClr val="bg1">
                    <a:alpha val="80000"/>
                  </a:schemeClr>
                </a:solidFill>
              </a:rPr>
              <a:t>GUÍA DE ESCRITURA: CONVENCER</a:t>
            </a:r>
            <a:endParaRPr lang="en-US" sz="20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9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OPINIÓN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490A95-293F-494E-94BD-E91A4E0B4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0" r="-1" b="10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003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CRITERIOS</a:t>
            </a:r>
            <a:endParaRPr lang="en-US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0FA4D5-8F2A-4E83-8520-35E2E0FEA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6" r="4629" b="2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es-ES" sz="2200"/>
              <a:t>CLARIDAD</a:t>
            </a:r>
          </a:p>
          <a:p>
            <a:r>
              <a:rPr lang="es-ES" sz="2200"/>
              <a:t>PERTINENCIA</a:t>
            </a:r>
          </a:p>
          <a:p>
            <a:r>
              <a:rPr lang="es-ES" sz="2200"/>
              <a:t>TOMA DE POSTURA O INTERPRETACIÓN</a:t>
            </a:r>
          </a:p>
          <a:p>
            <a:r>
              <a:rPr lang="es-ES" sz="2200"/>
              <a:t>CALIDAD</a:t>
            </a:r>
          </a:p>
          <a:p>
            <a:r>
              <a:rPr lang="es-ES" sz="2200"/>
              <a:t>FUNDAMENTACIÓN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30728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/>
              <a:t>LECTURA</a:t>
            </a:r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ES" sz="2200"/>
              <a:t>CONTEXTO</a:t>
            </a:r>
          </a:p>
          <a:p>
            <a:r>
              <a:rPr lang="es-ES" sz="2200"/>
              <a:t>ANÁLISIS</a:t>
            </a:r>
          </a:p>
          <a:p>
            <a:r>
              <a:rPr lang="es-ES" sz="2200"/>
              <a:t>RELEVANCIA</a:t>
            </a:r>
            <a:endParaRPr lang="en-US" sz="22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AF5FA3-EBCE-4C79-9317-FD0755EB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236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es-ES"/>
              <a:t>CONTEXTO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5C84B7-8B9C-43DE-A257-BDE15AB2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2993747"/>
            <a:ext cx="4309533" cy="302744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s-ES" sz="2000"/>
              <a:t>PRÓPOSITO/OBJETIVO</a:t>
            </a:r>
          </a:p>
          <a:p>
            <a:r>
              <a:rPr lang="es-ES" sz="2000"/>
              <a:t>CONTEXTO/ESTILO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3696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769148-F8D3-434A-A67B-1CCA8EBFE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3" r="766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ES" sz="4000"/>
              <a:t>ANÁLISIS</a:t>
            </a:r>
            <a:endParaRPr lang="en-US" sz="400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ES" sz="2000"/>
              <a:t>IDEA PRINCIPAL</a:t>
            </a:r>
          </a:p>
          <a:p>
            <a:r>
              <a:rPr lang="es-ES" sz="2000"/>
              <a:t>IDEA(S) SECUANDARIA(S)</a:t>
            </a:r>
          </a:p>
          <a:p>
            <a:r>
              <a:rPr lang="es-ES" sz="2000"/>
              <a:t>ARGUMENTO(S)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6978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D241B0-F5EE-4E89-A8F4-32D58F58F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265" b="573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RELEVANCIA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anchor="ctr">
            <a:normAutofit/>
          </a:bodyPr>
          <a:lstStyle/>
          <a:p>
            <a:r>
              <a:rPr lang="es-ES" sz="2000">
                <a:solidFill>
                  <a:srgbClr val="FFFFFF"/>
                </a:solidFill>
              </a:rPr>
              <a:t>TOMA DE POSTURA</a:t>
            </a:r>
          </a:p>
          <a:p>
            <a:r>
              <a:rPr lang="es-ES" sz="2000">
                <a:solidFill>
                  <a:srgbClr val="FFFFFF"/>
                </a:solidFill>
              </a:rPr>
              <a:t>INTERPRETACIÓN</a:t>
            </a:r>
          </a:p>
        </p:txBody>
      </p:sp>
    </p:spTree>
    <p:extLst>
      <p:ext uri="{BB962C8B-B14F-4D97-AF65-F5344CB8AC3E}">
        <p14:creationId xmlns:p14="http://schemas.microsoft.com/office/powerpoint/2010/main" val="49069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49AB66-A31A-4C22-913D-E98DD9ABCE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6690" r="-1" b="18169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s-ES" sz="4000">
                <a:solidFill>
                  <a:srgbClr val="FFFFFF"/>
                </a:solidFill>
              </a:rPr>
              <a:t>ESCRITURA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es-ES" sz="2000">
                <a:solidFill>
                  <a:srgbClr val="FFFFFF"/>
                </a:solidFill>
              </a:rPr>
              <a:t>CONSTRUCCIÓN</a:t>
            </a:r>
          </a:p>
          <a:p>
            <a:r>
              <a:rPr lang="es-ES" sz="2000">
                <a:solidFill>
                  <a:srgbClr val="FFFFFF"/>
                </a:solidFill>
              </a:rPr>
              <a:t>SÍNTESIS</a:t>
            </a:r>
          </a:p>
        </p:txBody>
      </p:sp>
    </p:spTree>
    <p:extLst>
      <p:ext uri="{BB962C8B-B14F-4D97-AF65-F5344CB8AC3E}">
        <p14:creationId xmlns:p14="http://schemas.microsoft.com/office/powerpoint/2010/main" val="3712472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2657" y="525195"/>
            <a:ext cx="4148093" cy="2806506"/>
          </a:xfrm>
        </p:spPr>
        <p:txBody>
          <a:bodyPr anchor="b">
            <a:normAutofit/>
          </a:bodyPr>
          <a:lstStyle/>
          <a:p>
            <a:r>
              <a:rPr lang="es-ES" sz="4000"/>
              <a:t>CONSTRUCCIÓN</a:t>
            </a:r>
            <a:endParaRPr lang="en-US" sz="40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FE7AD1-8F9E-4F23-866F-509AB61D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4" y="647374"/>
            <a:ext cx="6646989" cy="518151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02657" y="3526300"/>
            <a:ext cx="4148093" cy="2588458"/>
          </a:xfrm>
        </p:spPr>
        <p:txBody>
          <a:bodyPr>
            <a:normAutofit/>
          </a:bodyPr>
          <a:lstStyle/>
          <a:p>
            <a:r>
              <a:rPr lang="es-ES" sz="2000"/>
              <a:t>REDACCIÓN Y ORTOGRAFÍA</a:t>
            </a:r>
          </a:p>
          <a:p>
            <a:r>
              <a:rPr lang="es-ES" sz="2000"/>
              <a:t>EXPLICACIÓN DE LOS ARGUMENTOS</a:t>
            </a:r>
          </a:p>
          <a:p>
            <a:r>
              <a:rPr lang="es-ES" sz="2000"/>
              <a:t>FUNDAMENTACIÓN: VALIDEZ/COHERENCIA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56602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122</Words>
  <Application>Microsoft Office PowerPoint</Application>
  <PresentationFormat>Panorámica</PresentationFormat>
  <Paragraphs>43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COMENTARIO</vt:lpstr>
      <vt:lpstr>OPINIÓN</vt:lpstr>
      <vt:lpstr>CRITERIOS</vt:lpstr>
      <vt:lpstr>LECTURA</vt:lpstr>
      <vt:lpstr>CONTEXTO</vt:lpstr>
      <vt:lpstr>ANÁLISIS</vt:lpstr>
      <vt:lpstr>RELEVANCIA</vt:lpstr>
      <vt:lpstr>ESCRITURA</vt:lpstr>
      <vt:lpstr>CONSTRUCCIÓN</vt:lpstr>
      <vt:lpstr>SÍNTESIS</vt:lpstr>
      <vt:lpstr>RESUMEN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COMENTARIO</dc:title>
  <dc:creator>ucsh</dc:creator>
  <cp:lastModifiedBy>Manuel Ernesto Rodriguez Tudor</cp:lastModifiedBy>
  <cp:revision>4</cp:revision>
  <dcterms:created xsi:type="dcterms:W3CDTF">2021-05-18T00:08:14Z</dcterms:created>
  <dcterms:modified xsi:type="dcterms:W3CDTF">2021-05-18T02:48:35Z</dcterms:modified>
</cp:coreProperties>
</file>