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19C85-575E-4098-BCA2-B579B72FF77D}" v="32" dt="2021-04-13T01:41:5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26919C85-575E-4098-BCA2-B579B72FF77D}"/>
    <pc:docChg chg="undo custSel addSld modSld">
      <pc:chgData name="Manuel Ernesto Rodriguez Tudor" userId="229bcbe5b2de6f9c" providerId="LiveId" clId="{26919C85-575E-4098-BCA2-B579B72FF77D}" dt="2021-04-13T02:05:54.539" v="1183" actId="14100"/>
      <pc:docMkLst>
        <pc:docMk/>
      </pc:docMkLst>
      <pc:sldChg chg="addSp delSp modSp mod modClrScheme delDesignElem chgLayout">
        <pc:chgData name="Manuel Ernesto Rodriguez Tudor" userId="229bcbe5b2de6f9c" providerId="LiveId" clId="{26919C85-575E-4098-BCA2-B579B72FF77D}" dt="2021-04-13T01:37:59.398" v="1128" actId="14100"/>
        <pc:sldMkLst>
          <pc:docMk/>
          <pc:sldMk cId="1250331244" sldId="257"/>
        </pc:sldMkLst>
        <pc:spChg chg="mod ord">
          <ac:chgData name="Manuel Ernesto Rodriguez Tudor" userId="229bcbe5b2de6f9c" providerId="LiveId" clId="{26919C85-575E-4098-BCA2-B579B72FF77D}" dt="2021-04-13T01:37:50.103" v="1127" actId="26606"/>
          <ac:spMkLst>
            <pc:docMk/>
            <pc:sldMk cId="1250331244" sldId="257"/>
            <ac:spMk id="2" creationId="{6F02572C-F328-4ECF-B62F-29EDC3FDC4DD}"/>
          </ac:spMkLst>
        </pc:spChg>
        <pc:spChg chg="mod ord">
          <ac:chgData name="Manuel Ernesto Rodriguez Tudor" userId="229bcbe5b2de6f9c" providerId="LiveId" clId="{26919C85-575E-4098-BCA2-B579B72FF77D}" dt="2021-04-13T01:37:59.398" v="1128" actId="14100"/>
          <ac:spMkLst>
            <pc:docMk/>
            <pc:sldMk cId="1250331244" sldId="257"/>
            <ac:spMk id="3" creationId="{F9B3EB9B-F8DB-489B-8E7F-69BBB9A62071}"/>
          </ac:spMkLst>
        </pc:spChg>
        <pc:spChg chg="add del">
          <ac:chgData name="Manuel Ernesto Rodriguez Tudor" userId="229bcbe5b2de6f9c" providerId="LiveId" clId="{26919C85-575E-4098-BCA2-B579B72FF77D}" dt="2021-04-13T01:26:27.348" v="1077" actId="26606"/>
          <ac:spMkLst>
            <pc:docMk/>
            <pc:sldMk cId="1250331244" sldId="257"/>
            <ac:spMk id="8" creationId="{F56F5174-31D9-4DBB-AAB7-A1FD7BDB1352}"/>
          </ac:spMkLst>
        </pc:spChg>
        <pc:spChg chg="del">
          <ac:chgData name="Manuel Ernesto Rodriguez Tudor" userId="229bcbe5b2de6f9c" providerId="LiveId" clId="{26919C85-575E-4098-BCA2-B579B72FF77D}" dt="2021-04-13T01:22:50.712" v="1072" actId="700"/>
          <ac:spMkLst>
            <pc:docMk/>
            <pc:sldMk cId="1250331244" sldId="257"/>
            <ac:spMk id="9" creationId="{C3D6EC93-F369-413E-AA67-5D4104161046}"/>
          </ac:spMkLst>
        </pc:spChg>
        <pc:spChg chg="add del">
          <ac:chgData name="Manuel Ernesto Rodriguez Tudor" userId="229bcbe5b2de6f9c" providerId="LiveId" clId="{26919C85-575E-4098-BCA2-B579B72FF77D}" dt="2021-04-13T01:26:27.348" v="1077" actId="26606"/>
          <ac:spMkLst>
            <pc:docMk/>
            <pc:sldMk cId="1250331244" sldId="257"/>
            <ac:spMk id="15" creationId="{F9A95BEE-6BB1-4A28-A8E6-A34B2E42EF87}"/>
          </ac:spMkLst>
        </pc:spChg>
        <pc:spChg chg="add del">
          <ac:chgData name="Manuel Ernesto Rodriguez Tudor" userId="229bcbe5b2de6f9c" providerId="LiveId" clId="{26919C85-575E-4098-BCA2-B579B72FF77D}" dt="2021-04-13T01:26:48.582" v="1079" actId="26606"/>
          <ac:spMkLst>
            <pc:docMk/>
            <pc:sldMk cId="1250331244" sldId="257"/>
            <ac:spMk id="17" creationId="{233F6408-E1FB-40EE-933F-488D38CCC73F}"/>
          </ac:spMkLst>
        </pc:spChg>
        <pc:spChg chg="add del">
          <ac:chgData name="Manuel Ernesto Rodriguez Tudor" userId="229bcbe5b2de6f9c" providerId="LiveId" clId="{26919C85-575E-4098-BCA2-B579B72FF77D}" dt="2021-04-13T01:26:48.582" v="1079" actId="26606"/>
          <ac:spMkLst>
            <pc:docMk/>
            <pc:sldMk cId="1250331244" sldId="257"/>
            <ac:spMk id="18" creationId="{F055C0C5-567C-4C02-83F3-B427BC740697}"/>
          </ac:spMkLst>
        </pc:spChg>
        <pc:spChg chg="add del">
          <ac:chgData name="Manuel Ernesto Rodriguez Tudor" userId="229bcbe5b2de6f9c" providerId="LiveId" clId="{26919C85-575E-4098-BCA2-B579B72FF77D}" dt="2021-04-13T01:26:48.582" v="1079" actId="26606"/>
          <ac:spMkLst>
            <pc:docMk/>
            <pc:sldMk cId="1250331244" sldId="257"/>
            <ac:spMk id="19" creationId="{E48B6BD6-5DED-4B86-A4B3-D35037F68FC4}"/>
          </ac:spMkLst>
        </pc:spChg>
        <pc:spChg chg="add del">
          <ac:chgData name="Manuel Ernesto Rodriguez Tudor" userId="229bcbe5b2de6f9c" providerId="LiveId" clId="{26919C85-575E-4098-BCA2-B579B72FF77D}" dt="2021-04-13T01:37:50.103" v="1127" actId="26606"/>
          <ac:spMkLst>
            <pc:docMk/>
            <pc:sldMk cId="1250331244" sldId="257"/>
            <ac:spMk id="21" creationId="{05C7EBC3-4672-4DAB-81C2-58661FAFAED6}"/>
          </ac:spMkLst>
        </pc:spChg>
        <pc:spChg chg="add del">
          <ac:chgData name="Manuel Ernesto Rodriguez Tudor" userId="229bcbe5b2de6f9c" providerId="LiveId" clId="{26919C85-575E-4098-BCA2-B579B72FF77D}" dt="2021-04-13T01:37:50.103" v="1127" actId="26606"/>
          <ac:spMkLst>
            <pc:docMk/>
            <pc:sldMk cId="1250331244" sldId="257"/>
            <ac:spMk id="22" creationId="{40BF962F-4C6F-461E-86F2-C43F56CC939B}"/>
          </ac:spMkLst>
        </pc:spChg>
        <pc:spChg chg="add del">
          <ac:chgData name="Manuel Ernesto Rodriguez Tudor" userId="229bcbe5b2de6f9c" providerId="LiveId" clId="{26919C85-575E-4098-BCA2-B579B72FF77D}" dt="2021-04-13T01:37:50.103" v="1127" actId="26606"/>
          <ac:spMkLst>
            <pc:docMk/>
            <pc:sldMk cId="1250331244" sldId="257"/>
            <ac:spMk id="23" creationId="{2E94A4F7-38E4-45EA-8E2E-CE1B5766B4F1}"/>
          </ac:spMkLst>
        </pc:spChg>
        <pc:spChg chg="add">
          <ac:chgData name="Manuel Ernesto Rodriguez Tudor" userId="229bcbe5b2de6f9c" providerId="LiveId" clId="{26919C85-575E-4098-BCA2-B579B72FF77D}" dt="2021-04-13T01:37:50.103" v="1127" actId="26606"/>
          <ac:spMkLst>
            <pc:docMk/>
            <pc:sldMk cId="1250331244" sldId="257"/>
            <ac:spMk id="28" creationId="{B95B9BA8-1D69-4796-85F5-B6D0BD52354B}"/>
          </ac:spMkLst>
        </pc:spChg>
        <pc:grpChg chg="del">
          <ac:chgData name="Manuel Ernesto Rodriguez Tudor" userId="229bcbe5b2de6f9c" providerId="LiveId" clId="{26919C85-575E-4098-BCA2-B579B72FF77D}" dt="2021-04-13T01:22:50.712" v="1072" actId="700"/>
          <ac:grpSpMkLst>
            <pc:docMk/>
            <pc:sldMk cId="1250331244" sldId="257"/>
            <ac:grpSpMk id="11" creationId="{4EA04677-6B2C-40F4-975C-ED9196552771}"/>
          </ac:grpSpMkLst>
        </pc:grpChg>
        <pc:grpChg chg="add">
          <ac:chgData name="Manuel Ernesto Rodriguez Tudor" userId="229bcbe5b2de6f9c" providerId="LiveId" clId="{26919C85-575E-4098-BCA2-B579B72FF77D}" dt="2021-04-13T01:37:50.103" v="1127" actId="26606"/>
          <ac:grpSpMkLst>
            <pc:docMk/>
            <pc:sldMk cId="1250331244" sldId="257"/>
            <ac:grpSpMk id="30" creationId="{0EAC7AFE-68C0-41EB-A1C7-108E60D7C338}"/>
          </ac:grpSpMkLst>
        </pc:grpChg>
        <pc:picChg chg="add del">
          <ac:chgData name="Manuel Ernesto Rodriguez Tudor" userId="229bcbe5b2de6f9c" providerId="LiveId" clId="{26919C85-575E-4098-BCA2-B579B72FF77D}" dt="2021-04-13T00:21:56.964" v="288"/>
          <ac:picMkLst>
            <pc:docMk/>
            <pc:sldMk cId="1250331244" sldId="257"/>
            <ac:picMk id="4" creationId="{D75C04EC-A33D-4D60-B30C-A6D3B8802964}"/>
          </ac:picMkLst>
        </pc:picChg>
        <pc:picChg chg="del">
          <ac:chgData name="Manuel Ernesto Rodriguez Tudor" userId="229bcbe5b2de6f9c" providerId="LiveId" clId="{26919C85-575E-4098-BCA2-B579B72FF77D}" dt="2021-04-13T01:22:42.169" v="1071" actId="21"/>
          <ac:picMkLst>
            <pc:docMk/>
            <pc:sldMk cId="1250331244" sldId="257"/>
            <ac:picMk id="5" creationId="{DD1D96F4-9DC2-4ADC-8B66-9F10275D3338}"/>
          </ac:picMkLst>
        </pc:picChg>
        <pc:picChg chg="add mod">
          <ac:chgData name="Manuel Ernesto Rodriguez Tudor" userId="229bcbe5b2de6f9c" providerId="LiveId" clId="{26919C85-575E-4098-BCA2-B579B72FF77D}" dt="2021-04-13T01:37:50.103" v="1127" actId="26606"/>
          <ac:picMkLst>
            <pc:docMk/>
            <pc:sldMk cId="1250331244" sldId="257"/>
            <ac:picMk id="6" creationId="{EFF37C37-5AD8-4119-82EE-CDDD5BA2E089}"/>
          </ac:picMkLst>
        </pc:picChg>
        <pc:picChg chg="add del">
          <ac:chgData name="Manuel Ernesto Rodriguez Tudor" userId="229bcbe5b2de6f9c" providerId="LiveId" clId="{26919C85-575E-4098-BCA2-B579B72FF77D}" dt="2021-04-13T01:26:27.348" v="1077" actId="26606"/>
          <ac:picMkLst>
            <pc:docMk/>
            <pc:sldMk cId="1250331244" sldId="257"/>
            <ac:picMk id="10" creationId="{AE113210-7872-481A-ADE6-3A05CCAF5EB2}"/>
          </ac:picMkLst>
        </pc:picChg>
      </pc:sldChg>
      <pc:sldChg chg="addSp delSp modSp new mod setBg setClrOvrMap delDesignElem chgLayout">
        <pc:chgData name="Manuel Ernesto Rodriguez Tudor" userId="229bcbe5b2de6f9c" providerId="LiveId" clId="{26919C85-575E-4098-BCA2-B579B72FF77D}" dt="2021-04-13T02:03:45.413" v="1175" actId="255"/>
        <pc:sldMkLst>
          <pc:docMk/>
          <pc:sldMk cId="632300630" sldId="258"/>
        </pc:sldMkLst>
        <pc:spChg chg="mod ord">
          <ac:chgData name="Manuel Ernesto Rodriguez Tudor" userId="229bcbe5b2de6f9c" providerId="LiveId" clId="{26919C85-575E-4098-BCA2-B579B72FF77D}" dt="2021-04-13T02:03:14.319" v="1173" actId="14100"/>
          <ac:spMkLst>
            <pc:docMk/>
            <pc:sldMk cId="632300630" sldId="258"/>
            <ac:spMk id="2" creationId="{102C8B78-5F10-418F-9391-CE3260BB5058}"/>
          </ac:spMkLst>
        </pc:spChg>
        <pc:spChg chg="mod ord">
          <ac:chgData name="Manuel Ernesto Rodriguez Tudor" userId="229bcbe5b2de6f9c" providerId="LiveId" clId="{26919C85-575E-4098-BCA2-B579B72FF77D}" dt="2021-04-13T02:03:45.413" v="1175" actId="255"/>
          <ac:spMkLst>
            <pc:docMk/>
            <pc:sldMk cId="632300630" sldId="258"/>
            <ac:spMk id="3" creationId="{12C70EF6-072D-4B36-8330-C5FB07AD978F}"/>
          </ac:spMkLst>
        </pc:spChg>
        <pc:spChg chg="add del">
          <ac:chgData name="Manuel Ernesto Rodriguez Tudor" userId="229bcbe5b2de6f9c" providerId="LiveId" clId="{26919C85-575E-4098-BCA2-B579B72FF77D}" dt="2021-04-13T00:22:38.182" v="292" actId="26606"/>
          <ac:spMkLst>
            <pc:docMk/>
            <pc:sldMk cId="632300630" sldId="258"/>
            <ac:spMk id="9" creationId="{CF62D2A7-8207-488C-9F46-316BA81A16C8}"/>
          </ac:spMkLst>
        </pc:spChg>
        <pc:spChg chg="add del">
          <ac:chgData name="Manuel Ernesto Rodriguez Tudor" userId="229bcbe5b2de6f9c" providerId="LiveId" clId="{26919C85-575E-4098-BCA2-B579B72FF77D}" dt="2021-04-13T00:23:27.265" v="297" actId="26606"/>
          <ac:spMkLst>
            <pc:docMk/>
            <pc:sldMk cId="632300630" sldId="258"/>
            <ac:spMk id="10" creationId="{E8A8EAB8-D2FF-444D-B34B-7D32F106AD0E}"/>
          </ac:spMkLst>
        </pc:spChg>
        <pc:spChg chg="add del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11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0:23:27.265" v="297" actId="26606"/>
          <ac:spMkLst>
            <pc:docMk/>
            <pc:sldMk cId="632300630" sldId="258"/>
            <ac:spMk id="12" creationId="{9DD005C1-8C51-42D6-9BEE-B9B83849743D}"/>
          </ac:spMkLst>
        </pc:spChg>
        <pc:spChg chg="add del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13" creationId="{D84C2E9E-0B5D-4B5F-9A1F-70EBDCE39034}"/>
          </ac:spMkLst>
        </pc:spChg>
        <pc:spChg chg="add del">
          <ac:chgData name="Manuel Ernesto Rodriguez Tudor" userId="229bcbe5b2de6f9c" providerId="LiveId" clId="{26919C85-575E-4098-BCA2-B579B72FF77D}" dt="2021-04-13T00:23:27.265" v="297" actId="26606"/>
          <ac:spMkLst>
            <pc:docMk/>
            <pc:sldMk cId="632300630" sldId="258"/>
            <ac:spMk id="14" creationId="{C61F2F60-14E3-4196-B7CE-175E46F04481}"/>
          </ac:spMkLst>
        </pc:spChg>
        <pc:spChg chg="add del">
          <ac:chgData name="Manuel Ernesto Rodriguez Tudor" userId="229bcbe5b2de6f9c" providerId="LiveId" clId="{26919C85-575E-4098-BCA2-B579B72FF77D}" dt="2021-04-13T01:34:54.485" v="1111" actId="700"/>
          <ac:spMkLst>
            <pc:docMk/>
            <pc:sldMk cId="632300630" sldId="258"/>
            <ac:spMk id="16" creationId="{CF62D2A7-8207-488C-9F46-316BA81A16C8}"/>
          </ac:spMkLst>
        </pc:spChg>
        <pc:spChg chg="add del">
          <ac:chgData name="Manuel Ernesto Rodriguez Tudor" userId="229bcbe5b2de6f9c" providerId="LiveId" clId="{26919C85-575E-4098-BCA2-B579B72FF77D}" dt="2021-04-13T02:02:25.723" v="1168" actId="26606"/>
          <ac:spMkLst>
            <pc:docMk/>
            <pc:sldMk cId="632300630" sldId="258"/>
            <ac:spMk id="18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2:02:25.723" v="1168" actId="26606"/>
          <ac:spMkLst>
            <pc:docMk/>
            <pc:sldMk cId="632300630" sldId="258"/>
            <ac:spMk id="20" creationId="{D84C2E9E-0B5D-4B5F-9A1F-70EBDCE39034}"/>
          </ac:spMkLst>
        </pc:spChg>
        <pc:spChg chg="add del">
          <ac:chgData name="Manuel Ernesto Rodriguez Tudor" userId="229bcbe5b2de6f9c" providerId="LiveId" clId="{26919C85-575E-4098-BCA2-B579B72FF77D}" dt="2021-04-13T02:02:25.723" v="1168" actId="26606"/>
          <ac:spMkLst>
            <pc:docMk/>
            <pc:sldMk cId="632300630" sldId="258"/>
            <ac:spMk id="22" creationId="{EF36B2BE-65F4-46E3-AFDD-A9AE9E885071}"/>
          </ac:spMkLst>
        </pc:spChg>
        <pc:spChg chg="add del">
          <ac:chgData name="Manuel Ernesto Rodriguez Tudor" userId="229bcbe5b2de6f9c" providerId="LiveId" clId="{26919C85-575E-4098-BCA2-B579B72FF77D}" dt="2021-04-13T02:02:32.803" v="1171" actId="26606"/>
          <ac:spMkLst>
            <pc:docMk/>
            <pc:sldMk cId="632300630" sldId="258"/>
            <ac:spMk id="24" creationId="{5964CBE2-084A-47DF-A704-CF5F6217B569}"/>
          </ac:spMkLst>
        </pc:spChg>
        <pc:spChg chg="add del">
          <ac:chgData name="Manuel Ernesto Rodriguez Tudor" userId="229bcbe5b2de6f9c" providerId="LiveId" clId="{26919C85-575E-4098-BCA2-B579B72FF77D}" dt="2021-04-13T02:02:32.803" v="1171" actId="26606"/>
          <ac:spMkLst>
            <pc:docMk/>
            <pc:sldMk cId="632300630" sldId="258"/>
            <ac:spMk id="25" creationId="{686A5CBB-E03B-4019-8BCD-78975D39E48C}"/>
          </ac:spMkLst>
        </pc:spChg>
        <pc:spChg chg="add del">
          <ac:chgData name="Manuel Ernesto Rodriguez Tudor" userId="229bcbe5b2de6f9c" providerId="LiveId" clId="{26919C85-575E-4098-BCA2-B579B72FF77D}" dt="2021-04-13T02:02:32.803" v="1171" actId="26606"/>
          <ac:spMkLst>
            <pc:docMk/>
            <pc:sldMk cId="632300630" sldId="258"/>
            <ac:spMk id="26" creationId="{94993204-9792-4E61-A83C-73D4379E2B1C}"/>
          </ac:spMkLst>
        </pc:spChg>
        <pc:spChg chg="add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29" creationId="{82455043-5CFD-4790-A30C-152D3B6945A5}"/>
          </ac:spMkLst>
        </pc:spChg>
        <pc:spChg chg="add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30" creationId="{08648C95-1EC5-40D8-8D96-3DC3D112AEDC}"/>
          </ac:spMkLst>
        </pc:spChg>
        <pc:spChg chg="add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31" creationId="{D790CBA0-32A4-48C6-8140-9148B3A0DA20}"/>
          </ac:spMkLst>
        </pc:spChg>
        <pc:spChg chg="add">
          <ac:chgData name="Manuel Ernesto Rodriguez Tudor" userId="229bcbe5b2de6f9c" providerId="LiveId" clId="{26919C85-575E-4098-BCA2-B579B72FF77D}" dt="2021-04-13T02:02:32.866" v="1172" actId="26606"/>
          <ac:spMkLst>
            <pc:docMk/>
            <pc:sldMk cId="632300630" sldId="258"/>
            <ac:spMk id="38" creationId="{909F982E-B4F0-4CF1-9698-0CA793629509}"/>
          </ac:spMkLst>
        </pc:spChg>
        <pc:grpChg chg="add">
          <ac:chgData name="Manuel Ernesto Rodriguez Tudor" userId="229bcbe5b2de6f9c" providerId="LiveId" clId="{26919C85-575E-4098-BCA2-B579B72FF77D}" dt="2021-04-13T02:02:32.866" v="1172" actId="26606"/>
          <ac:grpSpMkLst>
            <pc:docMk/>
            <pc:sldMk cId="632300630" sldId="258"/>
            <ac:grpSpMk id="32" creationId="{010134DF-195E-4609-BE91-D38A8334E4E9}"/>
          </ac:grpSpMkLst>
        </pc:grpChg>
        <pc:grpChg chg="add">
          <ac:chgData name="Manuel Ernesto Rodriguez Tudor" userId="229bcbe5b2de6f9c" providerId="LiveId" clId="{26919C85-575E-4098-BCA2-B579B72FF77D}" dt="2021-04-13T02:02:32.866" v="1172" actId="26606"/>
          <ac:grpSpMkLst>
            <pc:docMk/>
            <pc:sldMk cId="632300630" sldId="258"/>
            <ac:grpSpMk id="37" creationId="{B4056F06-1067-40CC-8153-8A04EA0AB769}"/>
          </ac:grpSpMkLst>
        </pc:grpChg>
        <pc:grpChg chg="add">
          <ac:chgData name="Manuel Ernesto Rodriguez Tudor" userId="229bcbe5b2de6f9c" providerId="LiveId" clId="{26919C85-575E-4098-BCA2-B579B72FF77D}" dt="2021-04-13T02:02:32.866" v="1172" actId="26606"/>
          <ac:grpSpMkLst>
            <pc:docMk/>
            <pc:sldMk cId="632300630" sldId="258"/>
            <ac:grpSpMk id="40" creationId="{E5A6FD1C-ABC0-436A-9073-E0EED7D8906D}"/>
          </ac:grpSpMkLst>
        </pc:grpChg>
        <pc:grpChg chg="add">
          <ac:chgData name="Manuel Ernesto Rodriguez Tudor" userId="229bcbe5b2de6f9c" providerId="LiveId" clId="{26919C85-575E-4098-BCA2-B579B72FF77D}" dt="2021-04-13T02:02:32.866" v="1172" actId="26606"/>
          <ac:grpSpMkLst>
            <pc:docMk/>
            <pc:sldMk cId="632300630" sldId="258"/>
            <ac:grpSpMk id="46" creationId="{38AF1DD3-8D1D-4757-B035-70019593DDC3}"/>
          </ac:grpSpMkLst>
        </pc:grpChg>
        <pc:picChg chg="add del mod">
          <ac:chgData name="Manuel Ernesto Rodriguez Tudor" userId="229bcbe5b2de6f9c" providerId="LiveId" clId="{26919C85-575E-4098-BCA2-B579B72FF77D}" dt="2021-04-13T00:22:40.361" v="293"/>
          <ac:picMkLst>
            <pc:docMk/>
            <pc:sldMk cId="632300630" sldId="258"/>
            <ac:picMk id="4" creationId="{B56430B3-B09D-47CE-A72D-7A577A35EFBE}"/>
          </ac:picMkLst>
        </pc:picChg>
        <pc:picChg chg="add del mod">
          <ac:chgData name="Manuel Ernesto Rodriguez Tudor" userId="229bcbe5b2de6f9c" providerId="LiveId" clId="{26919C85-575E-4098-BCA2-B579B72FF77D}" dt="2021-04-13T01:27:10.139" v="1081" actId="21"/>
          <ac:picMkLst>
            <pc:docMk/>
            <pc:sldMk cId="632300630" sldId="258"/>
            <ac:picMk id="5" creationId="{02AC0386-A9C7-4EE6-A427-C027656BA057}"/>
          </ac:picMkLst>
        </pc:picChg>
        <pc:picChg chg="add mod">
          <ac:chgData name="Manuel Ernesto Rodriguez Tudor" userId="229bcbe5b2de6f9c" providerId="LiveId" clId="{26919C85-575E-4098-BCA2-B579B72FF77D}" dt="2021-04-13T02:02:32.866" v="1172" actId="26606"/>
          <ac:picMkLst>
            <pc:docMk/>
            <pc:sldMk cId="632300630" sldId="258"/>
            <ac:picMk id="6" creationId="{51F2BD48-3446-4910-84B3-67350CEC9D88}"/>
          </ac:picMkLst>
        </pc:picChg>
      </pc:sldChg>
      <pc:sldChg chg="addSp delSp modSp new mod setBg addAnim delAnim setClrOvrMap delDesignElem chgLayout">
        <pc:chgData name="Manuel Ernesto Rodriguez Tudor" userId="229bcbe5b2de6f9c" providerId="LiveId" clId="{26919C85-575E-4098-BCA2-B579B72FF77D}" dt="2021-04-13T02:05:54.539" v="1183" actId="14100"/>
        <pc:sldMkLst>
          <pc:docMk/>
          <pc:sldMk cId="3956744421" sldId="259"/>
        </pc:sldMkLst>
        <pc:spChg chg="mod ord">
          <ac:chgData name="Manuel Ernesto Rodriguez Tudor" userId="229bcbe5b2de6f9c" providerId="LiveId" clId="{26919C85-575E-4098-BCA2-B579B72FF77D}" dt="2021-04-13T02:05:54.539" v="1183" actId="14100"/>
          <ac:spMkLst>
            <pc:docMk/>
            <pc:sldMk cId="3956744421" sldId="259"/>
            <ac:spMk id="2" creationId="{7A2C7ADB-9869-490B-BB0D-E9C4DE3EC40C}"/>
          </ac:spMkLst>
        </pc:spChg>
        <pc:spChg chg="mod ord">
          <ac:chgData name="Manuel Ernesto Rodriguez Tudor" userId="229bcbe5b2de6f9c" providerId="LiveId" clId="{26919C85-575E-4098-BCA2-B579B72FF77D}" dt="2021-04-13T02:05:38.286" v="1180" actId="26606"/>
          <ac:spMkLst>
            <pc:docMk/>
            <pc:sldMk cId="3956744421" sldId="259"/>
            <ac:spMk id="3" creationId="{F3CCD87F-3450-42EA-A66E-7A5738BEC27C}"/>
          </ac:spMkLst>
        </pc:spChg>
        <pc:spChg chg="add del mod ord">
          <ac:chgData name="Manuel Ernesto Rodriguez Tudor" userId="229bcbe5b2de6f9c" providerId="LiveId" clId="{26919C85-575E-4098-BCA2-B579B72FF77D}" dt="2021-04-13T01:40:26.765" v="1132" actId="26606"/>
          <ac:spMkLst>
            <pc:docMk/>
            <pc:sldMk cId="3956744421" sldId="259"/>
            <ac:spMk id="6" creationId="{2DEE0254-B0DE-4379-87A6-11240816B086}"/>
          </ac:spMkLst>
        </pc:spChg>
        <pc:spChg chg="add del">
          <ac:chgData name="Manuel Ernesto Rodriguez Tudor" userId="229bcbe5b2de6f9c" providerId="LiveId" clId="{26919C85-575E-4098-BCA2-B579B72FF77D}" dt="2021-04-13T02:04:56.435" v="1176" actId="26606"/>
          <ac:spMkLst>
            <pc:docMk/>
            <pc:sldMk cId="3956744421" sldId="259"/>
            <ac:spMk id="8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0:25:21.307" v="364" actId="26606"/>
          <ac:spMkLst>
            <pc:docMk/>
            <pc:sldMk cId="3956744421" sldId="259"/>
            <ac:spMk id="9" creationId="{0671A8AE-40A1-4631-A6B8-581AFF065482}"/>
          </ac:spMkLst>
        </pc:spChg>
        <pc:spChg chg="add del">
          <ac:chgData name="Manuel Ernesto Rodriguez Tudor" userId="229bcbe5b2de6f9c" providerId="LiveId" clId="{26919C85-575E-4098-BCA2-B579B72FF77D}" dt="2021-04-13T02:04:56.435" v="1176" actId="26606"/>
          <ac:spMkLst>
            <pc:docMk/>
            <pc:sldMk cId="3956744421" sldId="259"/>
            <ac:spMk id="10" creationId="{D84C2E9E-0B5D-4B5F-9A1F-70EBDCE39034}"/>
          </ac:spMkLst>
        </pc:spChg>
        <pc:spChg chg="add del">
          <ac:chgData name="Manuel Ernesto Rodriguez Tudor" userId="229bcbe5b2de6f9c" providerId="LiveId" clId="{26919C85-575E-4098-BCA2-B579B72FF77D}" dt="2021-04-13T00:25:21.307" v="364" actId="26606"/>
          <ac:spMkLst>
            <pc:docMk/>
            <pc:sldMk cId="3956744421" sldId="259"/>
            <ac:spMk id="11" creationId="{AB58EF07-17C2-48CF-ABB0-EEF1F17CB8F0}"/>
          </ac:spMkLst>
        </pc:spChg>
        <pc:spChg chg="add del">
          <ac:chgData name="Manuel Ernesto Rodriguez Tudor" userId="229bcbe5b2de6f9c" providerId="LiveId" clId="{26919C85-575E-4098-BCA2-B579B72FF77D}" dt="2021-04-13T02:04:56.435" v="1176" actId="26606"/>
          <ac:spMkLst>
            <pc:docMk/>
            <pc:sldMk cId="3956744421" sldId="259"/>
            <ac:spMk id="12" creationId="{EF36B2BE-65F4-46E3-AFDD-A9AE9E885071}"/>
          </ac:spMkLst>
        </pc:spChg>
        <pc:spChg chg="add del">
          <ac:chgData name="Manuel Ernesto Rodriguez Tudor" userId="229bcbe5b2de6f9c" providerId="LiveId" clId="{26919C85-575E-4098-BCA2-B579B72FF77D}" dt="2021-04-13T00:25:21.307" v="364" actId="26606"/>
          <ac:spMkLst>
            <pc:docMk/>
            <pc:sldMk cId="3956744421" sldId="259"/>
            <ac:spMk id="13" creationId="{AF2F604E-43BE-4DC3-B983-E071523364F8}"/>
          </ac:spMkLst>
        </pc:spChg>
        <pc:spChg chg="add del">
          <ac:chgData name="Manuel Ernesto Rodriguez Tudor" userId="229bcbe5b2de6f9c" providerId="LiveId" clId="{26919C85-575E-4098-BCA2-B579B72FF77D}" dt="2021-04-13T02:05:38.286" v="1180" actId="26606"/>
          <ac:spMkLst>
            <pc:docMk/>
            <pc:sldMk cId="3956744421" sldId="259"/>
            <ac:spMk id="14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0:25:21.307" v="364" actId="26606"/>
          <ac:spMkLst>
            <pc:docMk/>
            <pc:sldMk cId="3956744421" sldId="259"/>
            <ac:spMk id="15" creationId="{08C9B587-E65E-4B52-B37C-ABEBB6E87928}"/>
          </ac:spMkLst>
        </pc:spChg>
        <pc:spChg chg="add del">
          <ac:chgData name="Manuel Ernesto Rodriguez Tudor" userId="229bcbe5b2de6f9c" providerId="LiveId" clId="{26919C85-575E-4098-BCA2-B579B72FF77D}" dt="2021-04-13T00:25:34.912" v="368" actId="26606"/>
          <ac:spMkLst>
            <pc:docMk/>
            <pc:sldMk cId="3956744421" sldId="259"/>
            <ac:spMk id="17" creationId="{E49CC64F-7275-4E33-961B-0C5CDC439875}"/>
          </ac:spMkLst>
        </pc:spChg>
        <pc:spChg chg="add del">
          <ac:chgData name="Manuel Ernesto Rodriguez Tudor" userId="229bcbe5b2de6f9c" providerId="LiveId" clId="{26919C85-575E-4098-BCA2-B579B72FF77D}" dt="2021-04-13T02:05:38.286" v="1180" actId="26606"/>
          <ac:spMkLst>
            <pc:docMk/>
            <pc:sldMk cId="3956744421" sldId="259"/>
            <ac:spMk id="19" creationId="{D84C2E9E-0B5D-4B5F-9A1F-70EBDCE39034}"/>
          </ac:spMkLst>
        </pc:spChg>
        <pc:spChg chg="add del">
          <ac:chgData name="Manuel Ernesto Rodriguez Tudor" userId="229bcbe5b2de6f9c" providerId="LiveId" clId="{26919C85-575E-4098-BCA2-B579B72FF77D}" dt="2021-04-13T01:40:04.194" v="1130" actId="700"/>
          <ac:spMkLst>
            <pc:docMk/>
            <pc:sldMk cId="3956744421" sldId="259"/>
            <ac:spMk id="20" creationId="{0671A8AE-40A1-4631-A6B8-581AFF065482}"/>
          </ac:spMkLst>
        </pc:spChg>
        <pc:spChg chg="add del">
          <ac:chgData name="Manuel Ernesto Rodriguez Tudor" userId="229bcbe5b2de6f9c" providerId="LiveId" clId="{26919C85-575E-4098-BCA2-B579B72FF77D}" dt="2021-04-13T01:40:04.194" v="1130" actId="700"/>
          <ac:spMkLst>
            <pc:docMk/>
            <pc:sldMk cId="3956744421" sldId="259"/>
            <ac:spMk id="22" creationId="{AB58EF07-17C2-48CF-ABB0-EEF1F17CB8F0}"/>
          </ac:spMkLst>
        </pc:spChg>
        <pc:spChg chg="add del">
          <ac:chgData name="Manuel Ernesto Rodriguez Tudor" userId="229bcbe5b2de6f9c" providerId="LiveId" clId="{26919C85-575E-4098-BCA2-B579B72FF77D}" dt="2021-04-13T01:40:04.194" v="1130" actId="700"/>
          <ac:spMkLst>
            <pc:docMk/>
            <pc:sldMk cId="3956744421" sldId="259"/>
            <ac:spMk id="23" creationId="{AF2F604E-43BE-4DC3-B983-E071523364F8}"/>
          </ac:spMkLst>
        </pc:spChg>
        <pc:spChg chg="add del">
          <ac:chgData name="Manuel Ernesto Rodriguez Tudor" userId="229bcbe5b2de6f9c" providerId="LiveId" clId="{26919C85-575E-4098-BCA2-B579B72FF77D}" dt="2021-04-13T01:40:04.194" v="1130" actId="700"/>
          <ac:spMkLst>
            <pc:docMk/>
            <pc:sldMk cId="3956744421" sldId="259"/>
            <ac:spMk id="24" creationId="{08C9B587-E65E-4B52-B37C-ABEBB6E87928}"/>
          </ac:spMkLst>
        </pc:spChg>
        <pc:spChg chg="add del">
          <ac:chgData name="Manuel Ernesto Rodriguez Tudor" userId="229bcbe5b2de6f9c" providerId="LiveId" clId="{26919C85-575E-4098-BCA2-B579B72FF77D}" dt="2021-04-13T02:05:38.270" v="1179" actId="26606"/>
          <ac:spMkLst>
            <pc:docMk/>
            <pc:sldMk cId="3956744421" sldId="259"/>
            <ac:spMk id="25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2:05:38.270" v="1179" actId="26606"/>
          <ac:spMkLst>
            <pc:docMk/>
            <pc:sldMk cId="3956744421" sldId="259"/>
            <ac:spMk id="26" creationId="{1A89CBBC-7743-43D9-A324-25CB472E9B2E}"/>
          </ac:spMkLst>
        </pc:spChg>
        <pc:spChg chg="add">
          <ac:chgData name="Manuel Ernesto Rodriguez Tudor" userId="229bcbe5b2de6f9c" providerId="LiveId" clId="{26919C85-575E-4098-BCA2-B579B72FF77D}" dt="2021-04-13T02:05:38.286" v="1180" actId="26606"/>
          <ac:spMkLst>
            <pc:docMk/>
            <pc:sldMk cId="3956744421" sldId="259"/>
            <ac:spMk id="28" creationId="{FB5B0058-AF13-4859-B429-4EDDE2A26F7F}"/>
          </ac:spMkLst>
        </pc:spChg>
        <pc:spChg chg="add">
          <ac:chgData name="Manuel Ernesto Rodriguez Tudor" userId="229bcbe5b2de6f9c" providerId="LiveId" clId="{26919C85-575E-4098-BCA2-B579B72FF77D}" dt="2021-04-13T02:05:38.286" v="1180" actId="26606"/>
          <ac:spMkLst>
            <pc:docMk/>
            <pc:sldMk cId="3956744421" sldId="259"/>
            <ac:spMk id="29" creationId="{D84C2E9E-0B5D-4B5F-9A1F-70EBDCE39034}"/>
          </ac:spMkLst>
        </pc:spChg>
        <pc:picChg chg="add mod">
          <ac:chgData name="Manuel Ernesto Rodriguez Tudor" userId="229bcbe5b2de6f9c" providerId="LiveId" clId="{26919C85-575E-4098-BCA2-B579B72FF77D}" dt="2021-04-13T02:05:38.270" v="1179" actId="26606"/>
          <ac:picMkLst>
            <pc:docMk/>
            <pc:sldMk cId="3956744421" sldId="259"/>
            <ac:picMk id="4" creationId="{99671B4F-16CF-4D4E-8005-E416946ECDE9}"/>
          </ac:picMkLst>
        </pc:picChg>
        <pc:picChg chg="add del">
          <ac:chgData name="Manuel Ernesto Rodriguez Tudor" userId="229bcbe5b2de6f9c" providerId="LiveId" clId="{26919C85-575E-4098-BCA2-B579B72FF77D}" dt="2021-04-13T00:25:21.307" v="364" actId="26606"/>
          <ac:picMkLst>
            <pc:docMk/>
            <pc:sldMk cId="3956744421" sldId="259"/>
            <ac:picMk id="5" creationId="{DDD9E881-E36C-4C9B-AF82-FA1C70B6C8DC}"/>
          </ac:picMkLst>
        </pc:picChg>
        <pc:picChg chg="add del">
          <ac:chgData name="Manuel Ernesto Rodriguez Tudor" userId="229bcbe5b2de6f9c" providerId="LiveId" clId="{26919C85-575E-4098-BCA2-B579B72FF77D}" dt="2021-04-13T00:25:34.912" v="368" actId="26606"/>
          <ac:picMkLst>
            <pc:docMk/>
            <pc:sldMk cId="3956744421" sldId="259"/>
            <ac:picMk id="18" creationId="{7B09733E-0F68-4314-B243-0C8FB270DA8D}"/>
          </ac:picMkLst>
        </pc:picChg>
        <pc:picChg chg="add del">
          <ac:chgData name="Manuel Ernesto Rodriguez Tudor" userId="229bcbe5b2de6f9c" providerId="LiveId" clId="{26919C85-575E-4098-BCA2-B579B72FF77D}" dt="2021-04-13T01:28:32.917" v="1109" actId="21"/>
          <ac:picMkLst>
            <pc:docMk/>
            <pc:sldMk cId="3956744421" sldId="259"/>
            <ac:picMk id="21" creationId="{DDD9E881-E36C-4C9B-AF82-FA1C70B6C8DC}"/>
          </ac:picMkLst>
        </pc:picChg>
      </pc:sldChg>
      <pc:sldChg chg="addSp delSp modSp new mod setBg addAnim delAnim setClrOvrMap delDesignElem chgLayout">
        <pc:chgData name="Manuel Ernesto Rodriguez Tudor" userId="229bcbe5b2de6f9c" providerId="LiveId" clId="{26919C85-575E-4098-BCA2-B579B72FF77D}" dt="2021-04-13T01:43:18.188" v="1163"/>
        <pc:sldMkLst>
          <pc:docMk/>
          <pc:sldMk cId="2186752242" sldId="260"/>
        </pc:sldMkLst>
        <pc:spChg chg="mod ord">
          <ac:chgData name="Manuel Ernesto Rodriguez Tudor" userId="229bcbe5b2de6f9c" providerId="LiveId" clId="{26919C85-575E-4098-BCA2-B579B72FF77D}" dt="2021-04-13T01:43:18.188" v="1161" actId="26606"/>
          <ac:spMkLst>
            <pc:docMk/>
            <pc:sldMk cId="2186752242" sldId="260"/>
            <ac:spMk id="2" creationId="{D91D2D61-E13B-4FAD-8E61-631D0FBD8B4B}"/>
          </ac:spMkLst>
        </pc:spChg>
        <pc:spChg chg="mod ord">
          <ac:chgData name="Manuel Ernesto Rodriguez Tudor" userId="229bcbe5b2de6f9c" providerId="LiveId" clId="{26919C85-575E-4098-BCA2-B579B72FF77D}" dt="2021-04-13T01:43:18.188" v="1161" actId="26606"/>
          <ac:spMkLst>
            <pc:docMk/>
            <pc:sldMk cId="2186752242" sldId="260"/>
            <ac:spMk id="3" creationId="{899B783C-1E9F-4630-89B3-3260A80AA6BB}"/>
          </ac:spMkLst>
        </pc:spChg>
        <pc:spChg chg="add del">
          <ac:chgData name="Manuel Ernesto Rodriguez Tudor" userId="229bcbe5b2de6f9c" providerId="LiveId" clId="{26919C85-575E-4098-BCA2-B579B72FF77D}" dt="2021-04-13T01:15:15.154" v="1047" actId="26606"/>
          <ac:spMkLst>
            <pc:docMk/>
            <pc:sldMk cId="2186752242" sldId="260"/>
            <ac:spMk id="7" creationId="{E49CC64F-7275-4E33-961B-0C5CDC439875}"/>
          </ac:spMkLst>
        </pc:spChg>
        <pc:spChg chg="add del">
          <ac:chgData name="Manuel Ernesto Rodriguez Tudor" userId="229bcbe5b2de6f9c" providerId="LiveId" clId="{26919C85-575E-4098-BCA2-B579B72FF77D}" dt="2021-04-13T00:37:36.728" v="808" actId="26606"/>
          <ac:spMkLst>
            <pc:docMk/>
            <pc:sldMk cId="2186752242" sldId="260"/>
            <ac:spMk id="9" creationId="{1DB7C82F-AB7E-4F0C-B829-FA1B9C415180}"/>
          </ac:spMkLst>
        </pc:spChg>
        <pc:spChg chg="add del">
          <ac:chgData name="Manuel Ernesto Rodriguez Tudor" userId="229bcbe5b2de6f9c" providerId="LiveId" clId="{26919C85-575E-4098-BCA2-B579B72FF77D}" dt="2021-04-13T01:43:18.188" v="1161" actId="26606"/>
          <ac:spMkLst>
            <pc:docMk/>
            <pc:sldMk cId="2186752242" sldId="260"/>
            <ac:spMk id="10" creationId="{E49CC64F-7275-4E33-961B-0C5CDC439875}"/>
          </ac:spMkLst>
        </pc:spChg>
        <pc:spChg chg="add">
          <ac:chgData name="Manuel Ernesto Rodriguez Tudor" userId="229bcbe5b2de6f9c" providerId="LiveId" clId="{26919C85-575E-4098-BCA2-B579B72FF77D}" dt="2021-04-13T01:43:18.188" v="1161" actId="26606"/>
          <ac:spMkLst>
            <pc:docMk/>
            <pc:sldMk cId="2186752242" sldId="260"/>
            <ac:spMk id="15" creationId="{22A397E7-BF60-45B2-84C7-B074B76C37A7}"/>
          </ac:spMkLst>
        </pc:spChg>
        <pc:spChg chg="add">
          <ac:chgData name="Manuel Ernesto Rodriguez Tudor" userId="229bcbe5b2de6f9c" providerId="LiveId" clId="{26919C85-575E-4098-BCA2-B579B72FF77D}" dt="2021-04-13T01:43:18.188" v="1161" actId="26606"/>
          <ac:spMkLst>
            <pc:docMk/>
            <pc:sldMk cId="2186752242" sldId="260"/>
            <ac:spMk id="17" creationId="{890DEF05-784E-4B61-89E4-04C4ECF4E5A0}"/>
          </ac:spMkLst>
        </pc:spChg>
        <pc:picChg chg="add del mod">
          <ac:chgData name="Manuel Ernesto Rodriguez Tudor" userId="229bcbe5b2de6f9c" providerId="LiveId" clId="{26919C85-575E-4098-BCA2-B579B72FF77D}" dt="2021-04-13T00:37:38.082" v="809"/>
          <ac:picMkLst>
            <pc:docMk/>
            <pc:sldMk cId="2186752242" sldId="260"/>
            <ac:picMk id="4" creationId="{472F858C-6594-4540-93CC-FE512615D3FE}"/>
          </ac:picMkLst>
        </pc:picChg>
        <pc:picChg chg="add mod ord">
          <ac:chgData name="Manuel Ernesto Rodriguez Tudor" userId="229bcbe5b2de6f9c" providerId="LiveId" clId="{26919C85-575E-4098-BCA2-B579B72FF77D}" dt="2021-04-13T01:43:18.188" v="1161" actId="26606"/>
          <ac:picMkLst>
            <pc:docMk/>
            <pc:sldMk cId="2186752242" sldId="260"/>
            <ac:picMk id="5" creationId="{D943BEDD-615F-4960-96E3-9C4F78B9C931}"/>
          </ac:picMkLst>
        </pc:picChg>
        <pc:cxnChg chg="add">
          <ac:chgData name="Manuel Ernesto Rodriguez Tudor" userId="229bcbe5b2de6f9c" providerId="LiveId" clId="{26919C85-575E-4098-BCA2-B579B72FF77D}" dt="2021-04-13T01:43:18.188" v="1161" actId="26606"/>
          <ac:cxnSpMkLst>
            <pc:docMk/>
            <pc:sldMk cId="2186752242" sldId="260"/>
            <ac:cxnSpMk id="19" creationId="{C41BAEC7-F7B0-4224-8B18-8F74B7D87F0B}"/>
          </ac:cxnSpMkLst>
        </pc:cxnChg>
      </pc:sldChg>
      <pc:sldChg chg="addSp delSp modSp new mod setBg addAnim delAnim">
        <pc:chgData name="Manuel Ernesto Rodriguez Tudor" userId="229bcbe5b2de6f9c" providerId="LiveId" clId="{26919C85-575E-4098-BCA2-B579B72FF77D}" dt="2021-04-13T01:42:25.736" v="1160" actId="20577"/>
        <pc:sldMkLst>
          <pc:docMk/>
          <pc:sldMk cId="678853014" sldId="261"/>
        </pc:sldMkLst>
        <pc:spChg chg="mod">
          <ac:chgData name="Manuel Ernesto Rodriguez Tudor" userId="229bcbe5b2de6f9c" providerId="LiveId" clId="{26919C85-575E-4098-BCA2-B579B72FF77D}" dt="2021-04-13T01:41:54.932" v="1141" actId="122"/>
          <ac:spMkLst>
            <pc:docMk/>
            <pc:sldMk cId="678853014" sldId="261"/>
            <ac:spMk id="2" creationId="{630B7052-C6CB-4E36-B01F-580776666E1A}"/>
          </ac:spMkLst>
        </pc:spChg>
        <pc:spChg chg="mod">
          <ac:chgData name="Manuel Ernesto Rodriguez Tudor" userId="229bcbe5b2de6f9c" providerId="LiveId" clId="{26919C85-575E-4098-BCA2-B579B72FF77D}" dt="2021-04-13T01:42:25.736" v="1160" actId="20577"/>
          <ac:spMkLst>
            <pc:docMk/>
            <pc:sldMk cId="678853014" sldId="261"/>
            <ac:spMk id="3" creationId="{87B02495-B215-41EF-8585-ED75339D304F}"/>
          </ac:spMkLst>
        </pc:spChg>
        <pc:spChg chg="add del">
          <ac:chgData name="Manuel Ernesto Rodriguez Tudor" userId="229bcbe5b2de6f9c" providerId="LiveId" clId="{26919C85-575E-4098-BCA2-B579B72FF77D}" dt="2021-04-13T00:41:26.218" v="859" actId="26606"/>
          <ac:spMkLst>
            <pc:docMk/>
            <pc:sldMk cId="678853014" sldId="261"/>
            <ac:spMk id="9" creationId="{9089EED9-F54D-4F20-A2C6-949DE4176959}"/>
          </ac:spMkLst>
        </pc:spChg>
        <pc:spChg chg="add del">
          <ac:chgData name="Manuel Ernesto Rodriguez Tudor" userId="229bcbe5b2de6f9c" providerId="LiveId" clId="{26919C85-575E-4098-BCA2-B579B72FF77D}" dt="2021-04-13T00:41:26.218" v="859" actId="26606"/>
          <ac:spMkLst>
            <pc:docMk/>
            <pc:sldMk cId="678853014" sldId="261"/>
            <ac:spMk id="11" creationId="{1A85619E-59AB-4E59-8DD1-77D17FCB331C}"/>
          </ac:spMkLst>
        </pc:spChg>
        <pc:spChg chg="add del">
          <ac:chgData name="Manuel Ernesto Rodriguez Tudor" userId="229bcbe5b2de6f9c" providerId="LiveId" clId="{26919C85-575E-4098-BCA2-B579B72FF77D}" dt="2021-04-13T00:41:26.218" v="859" actId="26606"/>
          <ac:spMkLst>
            <pc:docMk/>
            <pc:sldMk cId="678853014" sldId="261"/>
            <ac:spMk id="13" creationId="{B5AAC39E-8294-44DC-AB9F-2B9F22C397E1}"/>
          </ac:spMkLst>
        </pc:spChg>
        <pc:spChg chg="add del">
          <ac:chgData name="Manuel Ernesto Rodriguez Tudor" userId="229bcbe5b2de6f9c" providerId="LiveId" clId="{26919C85-575E-4098-BCA2-B579B72FF77D}" dt="2021-04-13T00:41:26.218" v="859" actId="26606"/>
          <ac:spMkLst>
            <pc:docMk/>
            <pc:sldMk cId="678853014" sldId="261"/>
            <ac:spMk id="15" creationId="{11685A1B-C158-49A6-BF8F-0D48688527D1}"/>
          </ac:spMkLst>
        </pc:spChg>
        <pc:spChg chg="add del">
          <ac:chgData name="Manuel Ernesto Rodriguez Tudor" userId="229bcbe5b2de6f9c" providerId="LiveId" clId="{26919C85-575E-4098-BCA2-B579B72FF77D}" dt="2021-04-13T00:41:34.816" v="863" actId="26606"/>
          <ac:spMkLst>
            <pc:docMk/>
            <pc:sldMk cId="678853014" sldId="261"/>
            <ac:spMk id="17" creationId="{C3896A03-3945-419A-B66B-4EE266EDD152}"/>
          </ac:spMkLst>
        </pc:spChg>
        <pc:spChg chg="add del">
          <ac:chgData name="Manuel Ernesto Rodriguez Tudor" userId="229bcbe5b2de6f9c" providerId="LiveId" clId="{26919C85-575E-4098-BCA2-B579B72FF77D}" dt="2021-04-13T00:41:34.816" v="863" actId="26606"/>
          <ac:spMkLst>
            <pc:docMk/>
            <pc:sldMk cId="678853014" sldId="261"/>
            <ac:spMk id="18" creationId="{B34F5AD2-EDBD-4BBD-A55C-EAFFD0C7097A}"/>
          </ac:spMkLst>
        </pc:spChg>
        <pc:spChg chg="add del">
          <ac:chgData name="Manuel Ernesto Rodriguez Tudor" userId="229bcbe5b2de6f9c" providerId="LiveId" clId="{26919C85-575E-4098-BCA2-B579B72FF77D}" dt="2021-04-13T00:41:37.151" v="867" actId="26606"/>
          <ac:spMkLst>
            <pc:docMk/>
            <pc:sldMk cId="678853014" sldId="261"/>
            <ac:spMk id="20" creationId="{FB5B0058-AF13-4859-B429-4EDDE2A26F7F}"/>
          </ac:spMkLst>
        </pc:spChg>
        <pc:spChg chg="add del">
          <ac:chgData name="Manuel Ernesto Rodriguez Tudor" userId="229bcbe5b2de6f9c" providerId="LiveId" clId="{26919C85-575E-4098-BCA2-B579B72FF77D}" dt="2021-04-13T00:41:37.151" v="867" actId="26606"/>
          <ac:spMkLst>
            <pc:docMk/>
            <pc:sldMk cId="678853014" sldId="261"/>
            <ac:spMk id="21" creationId="{D84C2E9E-0B5D-4B5F-9A1F-70EBDCE39034}"/>
          </ac:spMkLst>
        </pc:spChg>
        <pc:spChg chg="add del">
          <ac:chgData name="Manuel Ernesto Rodriguez Tudor" userId="229bcbe5b2de6f9c" providerId="LiveId" clId="{26919C85-575E-4098-BCA2-B579B72FF77D}" dt="2021-04-13T00:41:41.660" v="871" actId="26606"/>
          <ac:spMkLst>
            <pc:docMk/>
            <pc:sldMk cId="678853014" sldId="261"/>
            <ac:spMk id="23" creationId="{C3896A03-3945-419A-B66B-4EE266EDD152}"/>
          </ac:spMkLst>
        </pc:spChg>
        <pc:spChg chg="add del">
          <ac:chgData name="Manuel Ernesto Rodriguez Tudor" userId="229bcbe5b2de6f9c" providerId="LiveId" clId="{26919C85-575E-4098-BCA2-B579B72FF77D}" dt="2021-04-13T00:41:41.660" v="871" actId="26606"/>
          <ac:spMkLst>
            <pc:docMk/>
            <pc:sldMk cId="678853014" sldId="261"/>
            <ac:spMk id="24" creationId="{B34F5AD2-EDBD-4BBD-A55C-EAFFD0C7097A}"/>
          </ac:spMkLst>
        </pc:spChg>
        <pc:spChg chg="add del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26" creationId="{9089EED9-F54D-4F20-A2C6-949DE4176959}"/>
          </ac:spMkLst>
        </pc:spChg>
        <pc:spChg chg="add del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27" creationId="{1A85619E-59AB-4E59-8DD1-77D17FCB331C}"/>
          </ac:spMkLst>
        </pc:spChg>
        <pc:spChg chg="add del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28" creationId="{B5AAC39E-8294-44DC-AB9F-2B9F22C397E1}"/>
          </ac:spMkLst>
        </pc:spChg>
        <pc:spChg chg="add del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29" creationId="{11685A1B-C158-49A6-BF8F-0D48688527D1}"/>
          </ac:spMkLst>
        </pc:spChg>
        <pc:spChg chg="add del">
          <ac:chgData name="Manuel Ernesto Rodriguez Tudor" userId="229bcbe5b2de6f9c" providerId="LiveId" clId="{26919C85-575E-4098-BCA2-B579B72FF77D}" dt="2021-04-13T01:41:15.871" v="1134" actId="26606"/>
          <ac:spMkLst>
            <pc:docMk/>
            <pc:sldMk cId="678853014" sldId="261"/>
            <ac:spMk id="34" creationId="{C3896A03-3945-419A-B66B-4EE266EDD152}"/>
          </ac:spMkLst>
        </pc:spChg>
        <pc:spChg chg="add del">
          <ac:chgData name="Manuel Ernesto Rodriguez Tudor" userId="229bcbe5b2de6f9c" providerId="LiveId" clId="{26919C85-575E-4098-BCA2-B579B72FF77D}" dt="2021-04-13T01:41:15.871" v="1134" actId="26606"/>
          <ac:spMkLst>
            <pc:docMk/>
            <pc:sldMk cId="678853014" sldId="261"/>
            <ac:spMk id="36" creationId="{B34F5AD2-EDBD-4BBD-A55C-EAFFD0C7097A}"/>
          </ac:spMkLst>
        </pc:spChg>
        <pc:spChg chg="add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38" creationId="{EF36B2BE-65F4-46E3-AFDD-A9AE9E885071}"/>
          </ac:spMkLst>
        </pc:spChg>
        <pc:spChg chg="add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39" creationId="{FB5B0058-AF13-4859-B429-4EDDE2A26F7F}"/>
          </ac:spMkLst>
        </pc:spChg>
        <pc:spChg chg="add">
          <ac:chgData name="Manuel Ernesto Rodriguez Tudor" userId="229bcbe5b2de6f9c" providerId="LiveId" clId="{26919C85-575E-4098-BCA2-B579B72FF77D}" dt="2021-04-13T01:41:15.902" v="1135" actId="26606"/>
          <ac:spMkLst>
            <pc:docMk/>
            <pc:sldMk cId="678853014" sldId="261"/>
            <ac:spMk id="40" creationId="{D84C2E9E-0B5D-4B5F-9A1F-70EBDCE39034}"/>
          </ac:spMkLst>
        </pc:spChg>
        <pc:picChg chg="add mod">
          <ac:chgData name="Manuel Ernesto Rodriguez Tudor" userId="229bcbe5b2de6f9c" providerId="LiveId" clId="{26919C85-575E-4098-BCA2-B579B72FF77D}" dt="2021-04-13T01:41:15.902" v="1135" actId="26606"/>
          <ac:picMkLst>
            <pc:docMk/>
            <pc:sldMk cId="678853014" sldId="261"/>
            <ac:picMk id="4" creationId="{AF832518-22E5-4E62-8C38-44957DF650B3}"/>
          </ac:picMkLst>
        </pc:picChg>
      </pc:sldChg>
      <pc:sldChg chg="addSp delSp modSp new mod setBg">
        <pc:chgData name="Manuel Ernesto Rodriguez Tudor" userId="229bcbe5b2de6f9c" providerId="LiveId" clId="{26919C85-575E-4098-BCA2-B579B72FF77D}" dt="2021-04-13T01:43:48.218" v="1164" actId="26606"/>
        <pc:sldMkLst>
          <pc:docMk/>
          <pc:sldMk cId="792501148" sldId="262"/>
        </pc:sldMkLst>
        <pc:spChg chg="mod">
          <ac:chgData name="Manuel Ernesto Rodriguez Tudor" userId="229bcbe5b2de6f9c" providerId="LiveId" clId="{26919C85-575E-4098-BCA2-B579B72FF77D}" dt="2021-04-13T01:43:48.218" v="1164" actId="26606"/>
          <ac:spMkLst>
            <pc:docMk/>
            <pc:sldMk cId="792501148" sldId="262"/>
            <ac:spMk id="2" creationId="{3508CAA9-591F-491B-A4F3-BC0414B759EC}"/>
          </ac:spMkLst>
        </pc:spChg>
        <pc:spChg chg="del">
          <ac:chgData name="Manuel Ernesto Rodriguez Tudor" userId="229bcbe5b2de6f9c" providerId="LiveId" clId="{26919C85-575E-4098-BCA2-B579B72FF77D}" dt="2021-04-13T00:48:32.725" v="906" actId="26606"/>
          <ac:spMkLst>
            <pc:docMk/>
            <pc:sldMk cId="792501148" sldId="262"/>
            <ac:spMk id="3" creationId="{186AF6D0-E733-4DF8-9EF0-D2241F5557E9}"/>
          </ac:spMkLst>
        </pc:spChg>
        <pc:spChg chg="add del">
          <ac:chgData name="Manuel Ernesto Rodriguez Tudor" userId="229bcbe5b2de6f9c" providerId="LiveId" clId="{26919C85-575E-4098-BCA2-B579B72FF77D}" dt="2021-04-13T01:43:48.218" v="1164" actId="26606"/>
          <ac:spMkLst>
            <pc:docMk/>
            <pc:sldMk cId="792501148" sldId="262"/>
            <ac:spMk id="10" creationId="{16C5FA50-8D52-4617-AF91-5C7B1C8352F1}"/>
          </ac:spMkLst>
        </pc:spChg>
        <pc:spChg chg="add del">
          <ac:chgData name="Manuel Ernesto Rodriguez Tudor" userId="229bcbe5b2de6f9c" providerId="LiveId" clId="{26919C85-575E-4098-BCA2-B579B72FF77D}" dt="2021-04-13T01:43:48.218" v="1164" actId="26606"/>
          <ac:spMkLst>
            <pc:docMk/>
            <pc:sldMk cId="792501148" sldId="262"/>
            <ac:spMk id="12" creationId="{E223798C-12AD-4B0C-A50C-D676347D67CF}"/>
          </ac:spMkLst>
        </pc:spChg>
        <pc:spChg chg="add">
          <ac:chgData name="Manuel Ernesto Rodriguez Tudor" userId="229bcbe5b2de6f9c" providerId="LiveId" clId="{26919C85-575E-4098-BCA2-B579B72FF77D}" dt="2021-04-13T01:43:48.218" v="1164" actId="26606"/>
          <ac:spMkLst>
            <pc:docMk/>
            <pc:sldMk cId="792501148" sldId="262"/>
            <ac:spMk id="16" creationId="{DAC0BF62-CF03-4A5D-A62B-FEC226713537}"/>
          </ac:spMkLst>
        </pc:spChg>
        <pc:spChg chg="add">
          <ac:chgData name="Manuel Ernesto Rodriguez Tudor" userId="229bcbe5b2de6f9c" providerId="LiveId" clId="{26919C85-575E-4098-BCA2-B579B72FF77D}" dt="2021-04-13T01:43:48.218" v="1164" actId="26606"/>
          <ac:spMkLst>
            <pc:docMk/>
            <pc:sldMk cId="792501148" sldId="262"/>
            <ac:spMk id="19" creationId="{B95B9BA8-1D69-4796-85F5-B6D0BD52354B}"/>
          </ac:spMkLst>
        </pc:spChg>
        <pc:picChg chg="add del">
          <ac:chgData name="Manuel Ernesto Rodriguez Tudor" userId="229bcbe5b2de6f9c" providerId="LiveId" clId="{26919C85-575E-4098-BCA2-B579B72FF77D}" dt="2021-04-13T00:48:18.320" v="904"/>
          <ac:picMkLst>
            <pc:docMk/>
            <pc:sldMk cId="792501148" sldId="262"/>
            <ac:picMk id="4" creationId="{58543390-3A39-4A8C-B31A-8E7EE79C8AD4}"/>
          </ac:picMkLst>
        </pc:picChg>
        <pc:picChg chg="add mod">
          <ac:chgData name="Manuel Ernesto Rodriguez Tudor" userId="229bcbe5b2de6f9c" providerId="LiveId" clId="{26919C85-575E-4098-BCA2-B579B72FF77D}" dt="2021-04-13T01:43:48.218" v="1164" actId="26606"/>
          <ac:picMkLst>
            <pc:docMk/>
            <pc:sldMk cId="792501148" sldId="262"/>
            <ac:picMk id="5" creationId="{BD772891-8563-4B23-8CE3-10AB001EA2ED}"/>
          </ac:picMkLst>
        </pc:picChg>
      </pc:sldChg>
      <pc:sldChg chg="addSp delSp modSp new mod setBg modClrScheme addAnim delAnim setClrOvrMap delDesignElem chgLayout">
        <pc:chgData name="Manuel Ernesto Rodriguez Tudor" userId="229bcbe5b2de6f9c" providerId="LiveId" clId="{26919C85-575E-4098-BCA2-B579B72FF77D}" dt="2021-04-13T01:16:13.334" v="1053"/>
        <pc:sldMkLst>
          <pc:docMk/>
          <pc:sldMk cId="3551891641" sldId="263"/>
        </pc:sldMkLst>
        <pc:spChg chg="mod ord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2" creationId="{6F0C8FE1-ACC4-408B-81A7-5AFDFFEE95EB}"/>
          </ac:spMkLst>
        </pc:spChg>
        <pc:spChg chg="add del mod ord">
          <ac:chgData name="Manuel Ernesto Rodriguez Tudor" userId="229bcbe5b2de6f9c" providerId="LiveId" clId="{26919C85-575E-4098-BCA2-B579B72FF77D}" dt="2021-04-13T01:13:00.874" v="1032" actId="700"/>
          <ac:spMkLst>
            <pc:docMk/>
            <pc:sldMk cId="3551891641" sldId="263"/>
            <ac:spMk id="3" creationId="{AF3142EA-592E-4FEB-BB7D-1E8EE5EA05FE}"/>
          </ac:spMkLst>
        </pc:spChg>
        <pc:spChg chg="add del">
          <ac:chgData name="Manuel Ernesto Rodriguez Tudor" userId="229bcbe5b2de6f9c" providerId="LiveId" clId="{26919C85-575E-4098-BCA2-B579B72FF77D}" dt="2021-04-13T01:00:23.015" v="981" actId="26606"/>
          <ac:spMkLst>
            <pc:docMk/>
            <pc:sldMk cId="3551891641" sldId="263"/>
            <ac:spMk id="8" creationId="{3C54F4CE-85F0-46ED-80DA-9518C9251AD1}"/>
          </ac:spMkLst>
        </pc:spChg>
        <pc:spChg chg="add del">
          <ac:chgData name="Manuel Ernesto Rodriguez Tudor" userId="229bcbe5b2de6f9c" providerId="LiveId" clId="{26919C85-575E-4098-BCA2-B579B72FF77D}" dt="2021-04-13T01:00:23.015" v="981" actId="26606"/>
          <ac:spMkLst>
            <pc:docMk/>
            <pc:sldMk cId="3551891641" sldId="263"/>
            <ac:spMk id="9" creationId="{669216FA-293F-4DFA-AF49-122081674F6E}"/>
          </ac:spMkLst>
        </pc:spChg>
        <pc:spChg chg="add del">
          <ac:chgData name="Manuel Ernesto Rodriguez Tudor" userId="229bcbe5b2de6f9c" providerId="LiveId" clId="{26919C85-575E-4098-BCA2-B579B72FF77D}" dt="2021-04-13T01:00:23.015" v="981" actId="26606"/>
          <ac:spMkLst>
            <pc:docMk/>
            <pc:sldMk cId="3551891641" sldId="263"/>
            <ac:spMk id="10" creationId="{885504CF-B07B-45CD-B2B9-77F91DFDF71B}"/>
          </ac:spMkLst>
        </pc:spChg>
        <pc:spChg chg="add del">
          <ac:chgData name="Manuel Ernesto Rodriguez Tudor" userId="229bcbe5b2de6f9c" providerId="LiveId" clId="{26919C85-575E-4098-BCA2-B579B72FF77D}" dt="2021-04-13T00:56:30.698" v="957" actId="26606"/>
          <ac:spMkLst>
            <pc:docMk/>
            <pc:sldMk cId="3551891641" sldId="263"/>
            <ac:spMk id="11" creationId="{B95B9BA8-1D69-4796-85F5-B6D0BD52354B}"/>
          </ac:spMkLst>
        </pc:spChg>
        <pc:spChg chg="add del">
          <ac:chgData name="Manuel Ernesto Rodriguez Tudor" userId="229bcbe5b2de6f9c" providerId="LiveId" clId="{26919C85-575E-4098-BCA2-B579B72FF77D}" dt="2021-04-13T00:59:20.932" v="965" actId="26606"/>
          <ac:spMkLst>
            <pc:docMk/>
            <pc:sldMk cId="3551891641" sldId="263"/>
            <ac:spMk id="12" creationId="{57845966-6EFC-468A-9CC7-BAB4B95854E7}"/>
          </ac:spMkLst>
        </pc:spChg>
        <pc:spChg chg="add del">
          <ac:chgData name="Manuel Ernesto Rodriguez Tudor" userId="229bcbe5b2de6f9c" providerId="LiveId" clId="{26919C85-575E-4098-BCA2-B579B72FF77D}" dt="2021-04-13T00:59:20.932" v="965" actId="26606"/>
          <ac:spMkLst>
            <pc:docMk/>
            <pc:sldMk cId="3551891641" sldId="263"/>
            <ac:spMk id="16" creationId="{ADAD1991-FFD1-4E94-ABAB-7560D33008E4}"/>
          </ac:spMkLst>
        </pc:spChg>
        <pc:spChg chg="add del">
          <ac:chgData name="Manuel Ernesto Rodriguez Tudor" userId="229bcbe5b2de6f9c" providerId="LiveId" clId="{26919C85-575E-4098-BCA2-B579B72FF77D}" dt="2021-04-13T01:00:23.015" v="981" actId="26606"/>
          <ac:spMkLst>
            <pc:docMk/>
            <pc:sldMk cId="3551891641" sldId="263"/>
            <ac:spMk id="17" creationId="{C6F0F1BD-D7E0-40DE-8DBF-8152D3191EDE}"/>
          </ac:spMkLst>
        </pc:spChg>
        <pc:spChg chg="add del">
          <ac:chgData name="Manuel Ernesto Rodriguez Tudor" userId="229bcbe5b2de6f9c" providerId="LiveId" clId="{26919C85-575E-4098-BCA2-B579B72FF77D}" dt="2021-04-13T01:00:15.372" v="975" actId="26606"/>
          <ac:spMkLst>
            <pc:docMk/>
            <pc:sldMk cId="3551891641" sldId="263"/>
            <ac:spMk id="18" creationId="{CF62D2A7-8207-488C-9F46-316BA81A16C8}"/>
          </ac:spMkLst>
        </pc:spChg>
        <pc:spChg chg="add del">
          <ac:chgData name="Manuel Ernesto Rodriguez Tudor" userId="229bcbe5b2de6f9c" providerId="LiveId" clId="{26919C85-575E-4098-BCA2-B579B72FF77D}" dt="2021-04-13T01:00:20.058" v="979" actId="26606"/>
          <ac:spMkLst>
            <pc:docMk/>
            <pc:sldMk cId="3551891641" sldId="263"/>
            <ac:spMk id="21" creationId="{4F55E0C5-7DDE-4EEE-9DBE-4198DD49E6BE}"/>
          </ac:spMkLst>
        </pc:spChg>
        <pc:spChg chg="add del">
          <ac:chgData name="Manuel Ernesto Rodriguez Tudor" userId="229bcbe5b2de6f9c" providerId="LiveId" clId="{26919C85-575E-4098-BCA2-B579B72FF77D}" dt="2021-04-13T01:13:00.874" v="1032" actId="700"/>
          <ac:spMkLst>
            <pc:docMk/>
            <pc:sldMk cId="3551891641" sldId="263"/>
            <ac:spMk id="22" creationId="{9AA72BD9-2C5A-4EDC-931F-5AA08EACA0F3}"/>
          </ac:spMkLst>
        </pc:spChg>
        <pc:spChg chg="add del">
          <ac:chgData name="Manuel Ernesto Rodriguez Tudor" userId="229bcbe5b2de6f9c" providerId="LiveId" clId="{26919C85-575E-4098-BCA2-B579B72FF77D}" dt="2021-04-13T00:59:42.705" v="970" actId="26606"/>
          <ac:spMkLst>
            <pc:docMk/>
            <pc:sldMk cId="3551891641" sldId="263"/>
            <ac:spMk id="23" creationId="{75F4D120-3921-42A8-A063-46B023CB0CDA}"/>
          </ac:spMkLst>
        </pc:spChg>
        <pc:spChg chg="add del">
          <ac:chgData name="Manuel Ernesto Rodriguez Tudor" userId="229bcbe5b2de6f9c" providerId="LiveId" clId="{26919C85-575E-4098-BCA2-B579B72FF77D}" dt="2021-04-13T01:00:20.058" v="979" actId="26606"/>
          <ac:spMkLst>
            <pc:docMk/>
            <pc:sldMk cId="3551891641" sldId="263"/>
            <ac:spMk id="24" creationId="{04812C46-200A-4DEB-A05E-3ED6C68C2387}"/>
          </ac:spMkLst>
        </pc:spChg>
        <pc:spChg chg="add del">
          <ac:chgData name="Manuel Ernesto Rodriguez Tudor" userId="229bcbe5b2de6f9c" providerId="LiveId" clId="{26919C85-575E-4098-BCA2-B579B72FF77D}" dt="2021-04-13T01:00:20.058" v="979" actId="26606"/>
          <ac:spMkLst>
            <pc:docMk/>
            <pc:sldMk cId="3551891641" sldId="263"/>
            <ac:spMk id="26" creationId="{A783CD55-1776-4C75-9A8F-D1179C0C7B48}"/>
          </ac:spMkLst>
        </pc:spChg>
        <pc:spChg chg="add del">
          <ac:chgData name="Manuel Ernesto Rodriguez Tudor" userId="229bcbe5b2de6f9c" providerId="LiveId" clId="{26919C85-575E-4098-BCA2-B579B72FF77D}" dt="2021-04-13T01:00:12.681" v="972" actId="26606"/>
          <ac:spMkLst>
            <pc:docMk/>
            <pc:sldMk cId="3551891641" sldId="263"/>
            <ac:spMk id="27" creationId="{04812C46-200A-4DEB-A05E-3ED6C68C2387}"/>
          </ac:spMkLst>
        </pc:spChg>
        <pc:spChg chg="add del">
          <ac:chgData name="Manuel Ernesto Rodriguez Tudor" userId="229bcbe5b2de6f9c" providerId="LiveId" clId="{26919C85-575E-4098-BCA2-B579B72FF77D}" dt="2021-04-13T01:00:12.681" v="972" actId="26606"/>
          <ac:spMkLst>
            <pc:docMk/>
            <pc:sldMk cId="3551891641" sldId="263"/>
            <ac:spMk id="28" creationId="{A783CD55-1776-4C75-9A8F-D1179C0C7B48}"/>
          </ac:spMkLst>
        </pc:spChg>
        <pc:spChg chg="add del">
          <ac:chgData name="Manuel Ernesto Rodriguez Tudor" userId="229bcbe5b2de6f9c" providerId="LiveId" clId="{26919C85-575E-4098-BCA2-B579B72FF77D}" dt="2021-04-13T01:13:00.874" v="1032" actId="700"/>
          <ac:spMkLst>
            <pc:docMk/>
            <pc:sldMk cId="3551891641" sldId="263"/>
            <ac:spMk id="29" creationId="{DD3981AC-7B61-4947-BCF3-F7AA7FA385B9}"/>
          </ac:spMkLst>
        </pc:spChg>
        <pc:spChg chg="add del">
          <ac:chgData name="Manuel Ernesto Rodriguez Tudor" userId="229bcbe5b2de6f9c" providerId="LiveId" clId="{26919C85-575E-4098-BCA2-B579B72FF77D}" dt="2021-04-13T01:13:00.874" v="1032" actId="700"/>
          <ac:spMkLst>
            <pc:docMk/>
            <pc:sldMk cId="3551891641" sldId="263"/>
            <ac:spMk id="30" creationId="{7A5F0580-5EE9-419F-96EE-B6529EF6E7D0}"/>
          </ac:spMkLst>
        </pc:spChg>
        <pc:spChg chg="add del">
          <ac:chgData name="Manuel Ernesto Rodriguez Tudor" userId="229bcbe5b2de6f9c" providerId="LiveId" clId="{26919C85-575E-4098-BCA2-B579B72FF77D}" dt="2021-04-13T01:13:00.874" v="1032" actId="700"/>
          <ac:spMkLst>
            <pc:docMk/>
            <pc:sldMk cId="3551891641" sldId="263"/>
            <ac:spMk id="31" creationId="{55D4142C-5077-457F-A6AD-3FECFDB39685}"/>
          </ac:spMkLst>
        </pc:spChg>
        <pc:spChg chg="add mod ord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32" creationId="{72B027A1-2450-41AC-B563-F588C8777738}"/>
          </ac:spMkLst>
        </pc:spChg>
        <pc:spChg chg="add del">
          <ac:chgData name="Manuel Ernesto Rodriguez Tudor" userId="229bcbe5b2de6f9c" providerId="LiveId" clId="{26919C85-575E-4098-BCA2-B579B72FF77D}" dt="2021-04-13T01:16:13.334" v="1051" actId="26606"/>
          <ac:spMkLst>
            <pc:docMk/>
            <pc:sldMk cId="3551891641" sldId="263"/>
            <ac:spMk id="37" creationId="{71B2258F-86CA-4D4D-8270-BC05FCDEBFB3}"/>
          </ac:spMkLst>
        </pc:spChg>
        <pc:spChg chg="add">
          <ac:chgData name="Manuel Ernesto Rodriguez Tudor" userId="229bcbe5b2de6f9c" providerId="LiveId" clId="{26919C85-575E-4098-BCA2-B579B72FF77D}" dt="2021-04-13T01:16:13.334" v="1051" actId="26606"/>
          <ac:spMkLst>
            <pc:docMk/>
            <pc:sldMk cId="3551891641" sldId="263"/>
            <ac:spMk id="39" creationId="{71B2258F-86CA-4D4D-8270-BC05FCDEBFB3}"/>
          </ac:spMkLst>
        </pc:spChg>
        <pc:spChg chg="add del">
          <ac:chgData name="Manuel Ernesto Rodriguez Tudor" userId="229bcbe5b2de6f9c" providerId="LiveId" clId="{26919C85-575E-4098-BCA2-B579B72FF77D}" dt="2021-04-13T01:15:07.555" v="1042" actId="26606"/>
          <ac:spMkLst>
            <pc:docMk/>
            <pc:sldMk cId="3551891641" sldId="263"/>
            <ac:spMk id="42" creationId="{E49CC64F-7275-4E33-961B-0C5CDC439875}"/>
          </ac:spMkLst>
        </pc:spChg>
        <pc:spChg chg="add del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44" creationId="{AB58EF07-17C2-48CF-ABB0-EEF1F17CB8F0}"/>
          </ac:spMkLst>
        </pc:spChg>
        <pc:spChg chg="add del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45" creationId="{0671A8AE-40A1-4631-A6B8-581AFF065482}"/>
          </ac:spMkLst>
        </pc:spChg>
        <pc:spChg chg="add del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46" creationId="{AF2F604E-43BE-4DC3-B983-E071523364F8}"/>
          </ac:spMkLst>
        </pc:spChg>
        <pc:spChg chg="add del">
          <ac:chgData name="Manuel Ernesto Rodriguez Tudor" userId="229bcbe5b2de6f9c" providerId="LiveId" clId="{26919C85-575E-4098-BCA2-B579B72FF77D}" dt="2021-04-13T01:15:13.538" v="1046" actId="26606"/>
          <ac:spMkLst>
            <pc:docMk/>
            <pc:sldMk cId="3551891641" sldId="263"/>
            <ac:spMk id="48" creationId="{08C9B587-E65E-4B52-B37C-ABEBB6E87928}"/>
          </ac:spMkLst>
        </pc:spChg>
        <pc:grpChg chg="add del">
          <ac:chgData name="Manuel Ernesto Rodriguez Tudor" userId="229bcbe5b2de6f9c" providerId="LiveId" clId="{26919C85-575E-4098-BCA2-B579B72FF77D}" dt="2021-04-13T00:56:30.698" v="957" actId="26606"/>
          <ac:grpSpMkLst>
            <pc:docMk/>
            <pc:sldMk cId="3551891641" sldId="263"/>
            <ac:grpSpMk id="13" creationId="{23705FF7-CAB4-430F-A07B-AF2245F17F1C}"/>
          </ac:grpSpMkLst>
        </pc:grpChg>
        <pc:picChg chg="add del mod">
          <ac:chgData name="Manuel Ernesto Rodriguez Tudor" userId="229bcbe5b2de6f9c" providerId="LiveId" clId="{26919C85-575E-4098-BCA2-B579B72FF77D}" dt="2021-04-13T00:55:49.923" v="952"/>
          <ac:picMkLst>
            <pc:docMk/>
            <pc:sldMk cId="3551891641" sldId="263"/>
            <ac:picMk id="4" creationId="{7A9BCE38-AA83-481F-823B-A35A9E6C8DD9}"/>
          </ac:picMkLst>
        </pc:picChg>
        <pc:picChg chg="add del">
          <ac:chgData name="Manuel Ernesto Rodriguez Tudor" userId="229bcbe5b2de6f9c" providerId="LiveId" clId="{26919C85-575E-4098-BCA2-B579B72FF77D}" dt="2021-04-13T00:56:09.827" v="954"/>
          <ac:picMkLst>
            <pc:docMk/>
            <pc:sldMk cId="3551891641" sldId="263"/>
            <ac:picMk id="5" creationId="{39704F02-037E-4D00-951B-5997F3C439B8}"/>
          </ac:picMkLst>
        </pc:picChg>
        <pc:picChg chg="add del mod">
          <ac:chgData name="Manuel Ernesto Rodriguez Tudor" userId="229bcbe5b2de6f9c" providerId="LiveId" clId="{26919C85-575E-4098-BCA2-B579B72FF77D}" dt="2021-04-13T01:00:25.015" v="982"/>
          <ac:picMkLst>
            <pc:docMk/>
            <pc:sldMk cId="3551891641" sldId="263"/>
            <ac:picMk id="6" creationId="{79434793-29BF-4530-8FF6-0F09C11F892A}"/>
          </ac:picMkLst>
        </pc:picChg>
        <pc:picChg chg="add del mod ord">
          <ac:chgData name="Manuel Ernesto Rodriguez Tudor" userId="229bcbe5b2de6f9c" providerId="LiveId" clId="{26919C85-575E-4098-BCA2-B579B72FF77D}" dt="2021-04-13T01:00:19.089" v="978"/>
          <ac:picMkLst>
            <pc:docMk/>
            <pc:sldMk cId="3551891641" sldId="263"/>
            <ac:picMk id="7" creationId="{A0030911-BCD8-44C6-B0E4-30BA8D63FFA8}"/>
          </ac:picMkLst>
        </pc:picChg>
        <pc:picChg chg="add del">
          <ac:chgData name="Manuel Ernesto Rodriguez Tudor" userId="229bcbe5b2de6f9c" providerId="LiveId" clId="{26919C85-575E-4098-BCA2-B579B72FF77D}" dt="2021-04-13T00:59:20.932" v="965" actId="26606"/>
          <ac:picMkLst>
            <pc:docMk/>
            <pc:sldMk cId="3551891641" sldId="263"/>
            <ac:picMk id="14" creationId="{75554383-98AF-4A47-BB65-705FAAA4BE6A}"/>
          </ac:picMkLst>
        </pc:picChg>
        <pc:picChg chg="add del mod ord">
          <ac:chgData name="Manuel Ernesto Rodriguez Tudor" userId="229bcbe5b2de6f9c" providerId="LiveId" clId="{26919C85-575E-4098-BCA2-B579B72FF77D}" dt="2021-04-13T01:08:39.616" v="1030" actId="21"/>
          <ac:picMkLst>
            <pc:docMk/>
            <pc:sldMk cId="3551891641" sldId="263"/>
            <ac:picMk id="19" creationId="{FE5B6675-B179-4F3D-8726-DFAF2AA44985}"/>
          </ac:picMkLst>
        </pc:picChg>
        <pc:picChg chg="add del mod ord">
          <ac:chgData name="Manuel Ernesto Rodriguez Tudor" userId="229bcbe5b2de6f9c" providerId="LiveId" clId="{26919C85-575E-4098-BCA2-B579B72FF77D}" dt="2021-04-13T01:15:31.137" v="1049" actId="21"/>
          <ac:picMkLst>
            <pc:docMk/>
            <pc:sldMk cId="3551891641" sldId="263"/>
            <ac:picMk id="20" creationId="{38A971CA-13AD-4073-80F5-F844B996A6BE}"/>
          </ac:picMkLst>
        </pc:picChg>
        <pc:picChg chg="add del">
          <ac:chgData name="Manuel Ernesto Rodriguez Tudor" userId="229bcbe5b2de6f9c" providerId="LiveId" clId="{26919C85-575E-4098-BCA2-B579B72FF77D}" dt="2021-04-13T00:59:42.705" v="970" actId="26606"/>
          <ac:picMkLst>
            <pc:docMk/>
            <pc:sldMk cId="3551891641" sldId="263"/>
            <ac:picMk id="25" creationId="{9D01B3E5-85F4-41A9-A504-D5E6268DEC1D}"/>
          </ac:picMkLst>
        </pc:picChg>
        <pc:picChg chg="add mod ord">
          <ac:chgData name="Manuel Ernesto Rodriguez Tudor" userId="229bcbe5b2de6f9c" providerId="LiveId" clId="{26919C85-575E-4098-BCA2-B579B72FF77D}" dt="2021-04-13T01:16:13.334" v="1051" actId="26606"/>
          <ac:picMkLst>
            <pc:docMk/>
            <pc:sldMk cId="3551891641" sldId="263"/>
            <ac:picMk id="33" creationId="{030A2846-ECBF-426D-A489-138F4DA3078E}"/>
          </ac:picMkLst>
        </pc:picChg>
      </pc:sldChg>
      <pc:sldChg chg="addSp delSp modSp new mod setBg setClrOvrMap">
        <pc:chgData name="Manuel Ernesto Rodriguez Tudor" userId="229bcbe5b2de6f9c" providerId="LiveId" clId="{26919C85-575E-4098-BCA2-B579B72FF77D}" dt="2021-04-13T01:22:16.891" v="1070" actId="26606"/>
        <pc:sldMkLst>
          <pc:docMk/>
          <pc:sldMk cId="2812279907" sldId="264"/>
        </pc:sldMkLst>
        <pc:spChg chg="mod">
          <ac:chgData name="Manuel Ernesto Rodriguez Tudor" userId="229bcbe5b2de6f9c" providerId="LiveId" clId="{26919C85-575E-4098-BCA2-B579B72FF77D}" dt="2021-04-13T01:22:16.891" v="1070" actId="26606"/>
          <ac:spMkLst>
            <pc:docMk/>
            <pc:sldMk cId="2812279907" sldId="264"/>
            <ac:spMk id="2" creationId="{14EF195D-5B5E-4A85-9B55-B9E54E69EE80}"/>
          </ac:spMkLst>
        </pc:spChg>
        <pc:spChg chg="del mod">
          <ac:chgData name="Manuel Ernesto Rodriguez Tudor" userId="229bcbe5b2de6f9c" providerId="LiveId" clId="{26919C85-575E-4098-BCA2-B579B72FF77D}" dt="2021-04-13T01:22:16.891" v="1070" actId="26606"/>
          <ac:spMkLst>
            <pc:docMk/>
            <pc:sldMk cId="2812279907" sldId="264"/>
            <ac:spMk id="3" creationId="{6E5B022F-2F32-4508-A2CC-932297686539}"/>
          </ac:spMkLst>
        </pc:spChg>
        <pc:spChg chg="add del">
          <ac:chgData name="Manuel Ernesto Rodriguez Tudor" userId="229bcbe5b2de6f9c" providerId="LiveId" clId="{26919C85-575E-4098-BCA2-B579B72FF77D}" dt="2021-04-13T01:22:16.891" v="1070" actId="26606"/>
          <ac:spMkLst>
            <pc:docMk/>
            <pc:sldMk cId="2812279907" sldId="264"/>
            <ac:spMk id="9" creationId="{5E8D2E83-FB3A-40E7-A9E5-7AB389D612B4}"/>
          </ac:spMkLst>
        </pc:spChg>
        <pc:spChg chg="add">
          <ac:chgData name="Manuel Ernesto Rodriguez Tudor" userId="229bcbe5b2de6f9c" providerId="LiveId" clId="{26919C85-575E-4098-BCA2-B579B72FF77D}" dt="2021-04-13T01:22:16.891" v="1070" actId="26606"/>
          <ac:spMkLst>
            <pc:docMk/>
            <pc:sldMk cId="2812279907" sldId="264"/>
            <ac:spMk id="14" creationId="{37C89E4B-3C9F-44B9-8B86-D9E3D112D8EC}"/>
          </ac:spMkLst>
        </pc:spChg>
        <pc:picChg chg="add mod ord">
          <ac:chgData name="Manuel Ernesto Rodriguez Tudor" userId="229bcbe5b2de6f9c" providerId="LiveId" clId="{26919C85-575E-4098-BCA2-B579B72FF77D}" dt="2021-04-13T01:22:16.891" v="1070" actId="26606"/>
          <ac:picMkLst>
            <pc:docMk/>
            <pc:sldMk cId="2812279907" sldId="264"/>
            <ac:picMk id="4" creationId="{390E5E7A-DF75-4967-9213-716ADEB62D89}"/>
          </ac:picMkLst>
        </pc:picChg>
        <pc:cxnChg chg="add">
          <ac:chgData name="Manuel Ernesto Rodriguez Tudor" userId="229bcbe5b2de6f9c" providerId="LiveId" clId="{26919C85-575E-4098-BCA2-B579B72FF77D}" dt="2021-04-13T01:22:16.891" v="1070" actId="26606"/>
          <ac:cxnSpMkLst>
            <pc:docMk/>
            <pc:sldMk cId="2812279907" sldId="264"/>
            <ac:cxnSpMk id="16" creationId="{AA2EAA10-076F-46BD-8F0F-B9A2FB77A85C}"/>
          </ac:cxnSpMkLst>
        </pc:cxnChg>
        <pc:cxnChg chg="add">
          <ac:chgData name="Manuel Ernesto Rodriguez Tudor" userId="229bcbe5b2de6f9c" providerId="LiveId" clId="{26919C85-575E-4098-BCA2-B579B72FF77D}" dt="2021-04-13T01:22:16.891" v="1070" actId="26606"/>
          <ac:cxnSpMkLst>
            <pc:docMk/>
            <pc:sldMk cId="2812279907" sldId="264"/>
            <ac:cxnSpMk id="18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114C2-EAF8-4E22-A4F4-A10646A6C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6B4D92-082F-43FB-A0D3-E6FE9B896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C316-0CE8-49AF-92F9-1D47D9F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22296-5FE9-4087-A180-AB6E1C13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95F4F-ABA2-4FBF-9293-312A4A17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805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3AB10-001F-4BDF-A35C-55228B9C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0FA9C-59B6-4561-B1B3-A066713CB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B9132-B7A2-4781-85F9-F47FE1FE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1B215-7865-4BFB-B775-692A5B9F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A81CC8-B8CE-49C3-8981-9D010BFC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39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16EEF9-FAEA-4380-B397-1E6A2C35B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A36AC-3F7A-405A-BDA1-56212867D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90A90-F326-430C-8E0C-A37F304B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A95C7-2D49-497B-82B7-58CA30CF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1D189-8A44-45D0-92C9-3E828639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09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8AC99-2B7C-4739-A08C-9297EE63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AB017F-C940-4539-A477-F8DBFE93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97EBBE-5388-4C95-862C-361E98C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100F1-4F59-4840-89EA-80BA8357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CE0DD-5C1C-4405-9E77-7531C405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2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BBC69-C9B5-44EE-8B04-56FA1048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809C2B-4A87-47D3-A39A-9A59AD9D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26125-1943-4452-A410-3F6EB7A6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B0B32-F11C-4239-8CEB-5BF641B5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D6DCC-7694-45B0-92D3-51A6414A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9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5B3B8-E31F-441C-B6E8-D6068650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55DFF1-5516-4CDE-A923-A5407D1A8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4D5156-46C9-404A-9185-EA522AA4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A368E-3923-454B-97D2-EA7581C1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46DC61-E611-44C5-8E36-AD6D5A3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4BBC9-5668-41FC-BD21-EE75D0E9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3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097B0-9150-419B-813E-D05E099C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3B094B-79CE-4066-8FAF-8788995A2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79AE34-1D42-4E6A-8A85-7E82B854D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FE3F77-257E-45B6-88AD-75D2F772A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0D338C-0D7A-4DEC-8DEA-6ED5B32B3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034DBA-A8CB-4DAD-AFA6-A529C3F7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17B11B-BF95-448C-A304-73571633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B9AA19-9F00-4C45-9FD9-771F093E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8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34BD9-1520-4A9A-8A32-406AB788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E108B8-7F1D-4D0C-AAB7-4A7D6EEE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4927B-DC46-442A-AF05-145EA893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2F8853-680C-4997-AAE8-344AFBC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59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151CF1-9C7D-4C46-B0E2-E3724AB2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84A34A-9746-4C68-976D-E4B9C82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CDDAA-5229-4897-A222-A1B125E1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617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DA0A-E410-4262-A183-E96C3BF4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D437A-B675-46F3-821A-B016252B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1225CF-C49A-449B-8049-71A15F66E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DA7A1B-57AC-41F2-9963-C512C4F9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3D6265-EBE4-4270-B66C-9D5FFA87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5A5D8C-EF6C-4EEF-8F6A-62611F2C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3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7CE63-5EBC-482F-83EA-DF9C93DE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31C023-417D-4660-9837-D972CAD7A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0EA61B-6BD2-4760-91CA-717713B5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B7AF26-46E1-41A2-B3D3-99615D88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40DF40-4D01-41D1-826A-2EEFD5DC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DC1342-A14B-4E82-8733-B5F7E947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15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E6D2D9-07DF-40B3-9F3C-9D2A894D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B9ED9-69DD-49A8-AF17-E73ACE1E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F3E8C-EC98-4E04-B5AA-373FB0B13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F17A-41AB-41F8-93F3-64396DC756D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391A8-C7D6-4FCC-ABB5-68587476B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E1074-24CA-4CE7-B2BB-E38AF18F8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420EC-E1FC-43B5-9EEA-66ACD221BC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03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70B2F2-3FA5-431C-9031-8CBD2DE16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6" t="9091" r="2868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B7C3AD-FA90-438A-AF5C-3801CDBD2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CL" sz="4800"/>
              <a:t>“CRITON”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F742ED-994D-49EB-BE5E-16BE1257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CL" sz="2000"/>
              <a:t>PLATÓN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77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2572C-F328-4ECF-B62F-29EDC3FD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s-CL" sz="4000">
                <a:solidFill>
                  <a:schemeClr val="bg1"/>
                </a:solidFill>
              </a:rPr>
              <a:t>CONTEXTO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F37C37-5AD8-4119-82EE-CDDD5BA2E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9" r="4797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3EB9B-F8DB-489B-8E7F-69BBB9A6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702174" cy="2682000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>
                    <a:alpha val="80000"/>
                  </a:schemeClr>
                </a:solidFill>
              </a:rPr>
              <a:t>DIÁLOGO ¿SOCRÁTICO?</a:t>
            </a:r>
          </a:p>
          <a:p>
            <a:r>
              <a:rPr lang="es-CL" sz="2400" dirty="0">
                <a:solidFill>
                  <a:schemeClr val="bg1">
                    <a:alpha val="80000"/>
                  </a:schemeClr>
                </a:solidFill>
              </a:rPr>
              <a:t>ENTRE LA APOLOGIA Y EL FEDÓN</a:t>
            </a:r>
          </a:p>
          <a:p>
            <a:r>
              <a:rPr lang="es-CL" sz="2400" dirty="0">
                <a:solidFill>
                  <a:schemeClr val="bg1">
                    <a:alpha val="80000"/>
                  </a:schemeClr>
                </a:solidFill>
              </a:rPr>
              <a:t>396 AC?</a:t>
            </a:r>
          </a:p>
          <a:p>
            <a:pPr marL="0" indent="0">
              <a:buNone/>
            </a:pPr>
            <a:endParaRPr lang="es-CL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7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1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24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02C8B78-5F10-418F-9391-CE3260BB5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750" y="609600"/>
            <a:ext cx="6095998" cy="130631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s-CL" sz="4800" dirty="0">
                <a:solidFill>
                  <a:schemeClr val="bg1"/>
                </a:solidFill>
              </a:rPr>
              <a:t>ANÁLISIS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C70EF6-072D-4B36-8330-C5FB07AD9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750" y="2107088"/>
            <a:ext cx="6095998" cy="402241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s-CL" sz="1600" dirty="0" smtClean="0">
                <a:solidFill>
                  <a:schemeClr val="bg1"/>
                </a:solidFill>
              </a:rPr>
              <a:t>IDEA </a:t>
            </a:r>
            <a:r>
              <a:rPr lang="es-CL" sz="1600" dirty="0">
                <a:solidFill>
                  <a:schemeClr val="bg1"/>
                </a:solidFill>
              </a:rPr>
              <a:t>PRINCIPAL</a:t>
            </a:r>
          </a:p>
          <a:p>
            <a:pPr algn="l">
              <a:buFontTx/>
              <a:buChar char="-"/>
            </a:pPr>
            <a:r>
              <a:rPr lang="es-CL" sz="1600" dirty="0">
                <a:solidFill>
                  <a:schemeClr val="bg1"/>
                </a:solidFill>
              </a:rPr>
              <a:t>¿DEBER (POLÍTICA)/VIRTUD (MORAL)?</a:t>
            </a:r>
          </a:p>
          <a:p>
            <a:pPr marL="0" indent="0" algn="l">
              <a:buNone/>
            </a:pPr>
            <a:endParaRPr lang="es-CL" sz="1600" dirty="0">
              <a:solidFill>
                <a:schemeClr val="bg1"/>
              </a:solidFill>
            </a:endParaRPr>
          </a:p>
          <a:p>
            <a:pPr algn="l"/>
            <a:r>
              <a:rPr lang="es-CL" sz="1600" dirty="0">
                <a:solidFill>
                  <a:schemeClr val="bg1"/>
                </a:solidFill>
              </a:rPr>
              <a:t>IDEAS SECUNDARIAS</a:t>
            </a:r>
          </a:p>
          <a:p>
            <a:pPr algn="l">
              <a:buFontTx/>
              <a:buChar char="-"/>
            </a:pPr>
            <a:r>
              <a:rPr lang="es-CL" sz="1600" dirty="0">
                <a:solidFill>
                  <a:schemeClr val="bg1"/>
                </a:solidFill>
              </a:rPr>
              <a:t>VALOR DE LA OPINIÓN</a:t>
            </a:r>
          </a:p>
          <a:p>
            <a:pPr algn="l">
              <a:buFontTx/>
              <a:buChar char="-"/>
            </a:pPr>
            <a:r>
              <a:rPr lang="es-CL" sz="1600" dirty="0">
                <a:solidFill>
                  <a:schemeClr val="bg1"/>
                </a:solidFill>
              </a:rPr>
              <a:t>PRIORIDAD DEL ALMA SOBRE EL CUERPO</a:t>
            </a:r>
          </a:p>
          <a:p>
            <a:pPr algn="l">
              <a:buFontTx/>
              <a:buChar char="-"/>
            </a:pPr>
            <a:r>
              <a:rPr lang="es-CL" sz="1600" dirty="0">
                <a:solidFill>
                  <a:schemeClr val="bg1"/>
                </a:solidFill>
              </a:rPr>
              <a:t>DIFERENCIA ENTRE LAS LEYES Y LES GOBERNADES</a:t>
            </a:r>
          </a:p>
          <a:p>
            <a:pPr algn="l"/>
            <a:endParaRPr lang="es-CL" sz="1600" dirty="0">
              <a:solidFill>
                <a:schemeClr val="bg1"/>
              </a:solidFill>
            </a:endParaRPr>
          </a:p>
          <a:p>
            <a:pPr algn="l"/>
            <a:r>
              <a:rPr lang="es-CL" sz="1600" dirty="0">
                <a:solidFill>
                  <a:schemeClr val="bg1"/>
                </a:solidFill>
              </a:rPr>
              <a:t>IDEAS SUBYACENTES</a:t>
            </a:r>
          </a:p>
          <a:p>
            <a:pPr marL="0" indent="0" algn="l">
              <a:buNone/>
            </a:pPr>
            <a:r>
              <a:rPr lang="es-CL" sz="1600" dirty="0">
                <a:solidFill>
                  <a:schemeClr val="bg1"/>
                </a:solidFill>
              </a:rPr>
              <a:t>- </a:t>
            </a:r>
            <a:r>
              <a:rPr lang="es-ES" sz="1600" dirty="0">
                <a:solidFill>
                  <a:schemeClr val="bg1"/>
                </a:solidFill>
              </a:rPr>
              <a:t>RECONOCIMIENTO DE LA VERDAD A TRAVÉS DEL DIÁLOGO</a:t>
            </a:r>
          </a:p>
          <a:p>
            <a:pPr marL="0" indent="0" algn="l">
              <a:buNone/>
            </a:pPr>
            <a:endParaRPr lang="es-CL" sz="10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1F2BD48-3446-4910-84B3-67350CEC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3" r="27784" b="2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23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2C7ADB-9869-490B-BB0D-E9C4DE3E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360481"/>
            <a:ext cx="5262880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CONCEPTOS CLAVE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CCD87F-3450-42EA-A66E-7A5738BEC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VERDAD – ALMA – JUSTICIA - POLIS</a:t>
            </a:r>
          </a:p>
        </p:txBody>
      </p:sp>
      <p:pic>
        <p:nvPicPr>
          <p:cNvPr id="4" name="Imagen 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99671B4F-16CF-4D4E-8005-E416946EC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34" r="22905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43BEDD-615F-4960-96E3-9C4F78B9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293" r="-1" b="20525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1D2D61-E13B-4FAD-8E61-631D0FBD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VERDAD, RAZÓN Y DIÁLOGO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B783C-1E9F-4630-89B3-3260A80A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ALETHEIA Y MAYEUTICA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0B7052-C6CB-4E36-B01F-58077666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36" y="1384296"/>
            <a:ext cx="481338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VALOR </a:t>
            </a:r>
            <a:b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LA</a:t>
            </a:r>
            <a:b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OPINION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02495-B215-41EF-8585-ED75339D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737" y="3863971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MAYORIA V/S EXPERT@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DOXA V/S EPISTEME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832518-22E5-4E62-8C38-44957DF6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874" y="1762390"/>
            <a:ext cx="5917401" cy="3333219"/>
          </a:xfrm>
          <a:prstGeom prst="rect">
            <a:avLst/>
          </a:prstGeom>
        </p:spPr>
      </p:pic>
      <p:sp>
        <p:nvSpPr>
          <p:cNvPr id="40" name="Rectangle 3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08CAA9-591F-491B-A4F3-BC0414B7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3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ALMA Y CUERPO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s-ES" sz="1600" dirty="0">
                <a:solidFill>
                  <a:schemeClr val="bg1"/>
                </a:solidFill>
              </a:rPr>
              <a:t>”Nunca es correcto cometer injusticia, devolver daño por daño o responder haciendo el mal, cuando se recibe un mal”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772891-8563-4B23-8CE3-10AB001EA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1" r="5699"/>
          <a:stretch/>
        </p:blipFill>
        <p:spPr>
          <a:xfrm>
            <a:off x="835024" y="1953382"/>
            <a:ext cx="5260976" cy="3531411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AC0BF62-CF03-4A5D-A62B-FEC22671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4" y="3146400"/>
            <a:ext cx="4391025" cy="24543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30A2846-ECBF-426D-A489-138F4DA30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23" b="67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0C8FE1-ACC4-408B-81A7-5AFDFFEE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LA CIUDAD Y 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LES CIUDADANES</a:t>
            </a:r>
          </a:p>
        </p:txBody>
      </p:sp>
      <p:sp>
        <p:nvSpPr>
          <p:cNvPr id="32" name="Subtítulo 31">
            <a:extLst>
              <a:ext uri="{FF2B5EF4-FFF2-40B4-BE49-F238E27FC236}">
                <a16:creationId xmlns:a16="http://schemas.microsoft.com/office/drawing/2014/main" id="{72B027A1-2450-41AC-B563-F588C8777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9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90E5E7A-DF75-4967-9213-716ADEB62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" b="15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EF195D-5B5E-4A85-9B55-B9E54E69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¿DEBER O VIRTUD?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96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“CRITON”</vt:lpstr>
      <vt:lpstr>CONTEXTO</vt:lpstr>
      <vt:lpstr>ANÁLISIS</vt:lpstr>
      <vt:lpstr>CONCEPTOS CLAVE</vt:lpstr>
      <vt:lpstr>VERDAD, RAZÓN Y DIÁLOGO</vt:lpstr>
      <vt:lpstr>VALOR  DE LA OPINION</vt:lpstr>
      <vt:lpstr>ALMA Y CUERPO  ”Nunca es correcto cometer injusticia, devolver daño por daño o responder haciendo el mal, cuando se recibe un mal”</vt:lpstr>
      <vt:lpstr>LA CIUDAD Y  LES CIUDADANES</vt:lpstr>
      <vt:lpstr>¿DEBER O VIRTUD?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“CRITON”</dc:title>
  <dc:creator>Manuel Ernesto Rodriguez Tudor</dc:creator>
  <cp:lastModifiedBy>Eliana Diaz Rodriguez</cp:lastModifiedBy>
  <cp:revision>4</cp:revision>
  <dcterms:created xsi:type="dcterms:W3CDTF">2021-04-13T00:02:51Z</dcterms:created>
  <dcterms:modified xsi:type="dcterms:W3CDTF">2021-04-13T21:44:31Z</dcterms:modified>
</cp:coreProperties>
</file>