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</p:sldMasterIdLst>
  <p:notesMasterIdLst>
    <p:notesMasterId r:id="rId20"/>
  </p:notesMasterIdLst>
  <p:sldIdLst>
    <p:sldId id="256" r:id="rId2"/>
    <p:sldId id="257" r:id="rId3"/>
    <p:sldId id="258" r:id="rId4"/>
    <p:sldId id="306" r:id="rId5"/>
    <p:sldId id="333" r:id="rId6"/>
    <p:sldId id="316" r:id="rId7"/>
    <p:sldId id="334" r:id="rId8"/>
    <p:sldId id="335" r:id="rId9"/>
    <p:sldId id="339" r:id="rId10"/>
    <p:sldId id="324" r:id="rId11"/>
    <p:sldId id="337" r:id="rId12"/>
    <p:sldId id="340" r:id="rId13"/>
    <p:sldId id="330" r:id="rId14"/>
    <p:sldId id="336" r:id="rId15"/>
    <p:sldId id="338" r:id="rId16"/>
    <p:sldId id="323" r:id="rId17"/>
    <p:sldId id="290" r:id="rId18"/>
    <p:sldId id="291" r:id="rId19"/>
  </p:sldIdLst>
  <p:sldSz cx="9144000" cy="5143500" type="screen16x9"/>
  <p:notesSz cx="6858000" cy="9144000"/>
  <p:embeddedFontLst>
    <p:embeddedFont>
      <p:font typeface="SimSun" panose="02010600030101010101" pitchFamily="2" charset="-122"/>
      <p:regular r:id="rId21"/>
    </p:embeddedFont>
    <p:embeddedFont>
      <p:font typeface="Stoke Light" panose="020B0604020202020204" charset="0"/>
      <p:regular r:id="rId22"/>
      <p:bold r:id="rId22"/>
    </p:embeddedFont>
    <p:embeddedFont>
      <p:font typeface="Comfortaa" panose="00000500000000000000" pitchFamily="2" charset="0"/>
      <p:regular r:id="rId23"/>
      <p:bold r:id="rId24"/>
    </p:embeddedFont>
    <p:embeddedFont>
      <p:font typeface="Stoke" panose="020B0604020202020204" charset="0"/>
      <p:regular r:id="rId22"/>
    </p:embeddedFont>
    <p:embeddedFont>
      <p:font typeface="Segoe UI Black" panose="020B0A02040204020203" pitchFamily="34" charset="0"/>
      <p:bold r:id="rId25"/>
      <p:boldItalic r:id="rId26"/>
    </p:embeddedFont>
    <p:embeddedFont>
      <p:font typeface="Barrio" panose="00000500000000000000" pitchFamily="2" charset="0"/>
      <p:regular r:id="rId27"/>
    </p:embeddedFont>
    <p:embeddedFont>
      <p:font typeface="Manrope" panose="020B0604020202020204" charset="0"/>
      <p:regular r:id="rId28"/>
      <p:bold r:id="rId28"/>
    </p:embeddedFont>
    <p:embeddedFont>
      <p:font typeface="Britannic Bold" panose="020B0903060703020204" pitchFamily="34" charset="0"/>
      <p:regular r:id="rId29"/>
    </p:embeddedFont>
    <p:embeddedFont>
      <p:font typeface="Tempus Sans ITC" panose="04020404030D07020202" pitchFamily="82" charset="0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863AF629-195F-4006-84D2-09CCE64B4548}">
          <p14:sldIdLst>
            <p14:sldId id="256"/>
            <p14:sldId id="257"/>
            <p14:sldId id="258"/>
            <p14:sldId id="306"/>
            <p14:sldId id="333"/>
            <p14:sldId id="316"/>
            <p14:sldId id="334"/>
            <p14:sldId id="335"/>
            <p14:sldId id="339"/>
            <p14:sldId id="324"/>
            <p14:sldId id="337"/>
            <p14:sldId id="340"/>
            <p14:sldId id="330"/>
            <p14:sldId id="336"/>
            <p14:sldId id="338"/>
            <p14:sldId id="323"/>
            <p14:sldId id="290"/>
            <p14:sldId id="291"/>
          </p14:sldIdLst>
        </p14:section>
        <p14:section name="Sección sin título" id="{C14DDFAE-F7D1-4F97-87AF-5B8CA693000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440"/>
    <a:srgbClr val="000000"/>
    <a:srgbClr val="FFFFFF"/>
    <a:srgbClr val="512056"/>
    <a:srgbClr val="692D77"/>
    <a:srgbClr val="F9F9F9"/>
    <a:srgbClr val="E6E6E6"/>
    <a:srgbClr val="CC9900"/>
    <a:srgbClr val="C3C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0C81F2-B58B-44B2-B89D-20555C187563}">
  <a:tblStyle styleId="{820C81F2-B58B-44B2-B89D-20555C1875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30" autoAdjust="0"/>
    <p:restoredTop sz="90035" autoAdjust="0"/>
  </p:normalViewPr>
  <p:slideViewPr>
    <p:cSldViewPr snapToGrid="0">
      <p:cViewPr>
        <p:scale>
          <a:sx n="66" d="100"/>
          <a:sy n="66" d="100"/>
        </p:scale>
        <p:origin x="2678" y="46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105169a06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6" name="Google Shape;516;g105169a06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7248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6935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2496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683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4835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6212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8" name="Google Shape;1818;g105c9237e5e_0_6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9" name="Google Shape;1819;g105c9237e5e_0_6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7964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7" name="Google Shape;3017;g105c9237e5e_0_2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8" name="Google Shape;3018;g105c9237e5e_0_2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0" name="Google Shape;3040;g105c9237e5e_0_3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1" name="Google Shape;3041;g105c9237e5e_0_3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cfae52701b_1_3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cfae52701b_1_3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505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104f3223452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104f3223452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6436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4171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4605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0" name="Google Shape;2210;g105c9237e5e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1" name="Google Shape;2211;g105c9237e5e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6861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104f3223452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104f3223452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934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62775" y="538750"/>
            <a:ext cx="6073200" cy="19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Font typeface="Stoke Light"/>
              <a:buNone/>
              <a:defRPr sz="3500">
                <a:latin typeface="Stoke Light"/>
                <a:ea typeface="Stoke Light"/>
                <a:cs typeface="Stoke Light"/>
                <a:sym typeface="Stoke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88025" y="2962156"/>
            <a:ext cx="3845100" cy="444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-166002" y="3665937"/>
            <a:ext cx="3178428" cy="2247482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54162" y="4746032"/>
            <a:ext cx="9252320" cy="397471"/>
          </a:xfrm>
          <a:custGeom>
            <a:avLst/>
            <a:gdLst/>
            <a:ahLst/>
            <a:cxnLst/>
            <a:rect l="l" t="t" r="r" b="b"/>
            <a:pathLst>
              <a:path w="286228" h="12420" extrusionOk="0">
                <a:moveTo>
                  <a:pt x="61342" y="1"/>
                </a:moveTo>
                <a:cubicBezTo>
                  <a:pt x="59056" y="120"/>
                  <a:pt x="56758" y="180"/>
                  <a:pt x="54436" y="180"/>
                </a:cubicBezTo>
                <a:lnTo>
                  <a:pt x="1" y="180"/>
                </a:lnTo>
                <a:lnTo>
                  <a:pt x="1" y="12419"/>
                </a:lnTo>
                <a:cubicBezTo>
                  <a:pt x="24212" y="12404"/>
                  <a:pt x="133606" y="12350"/>
                  <a:pt x="209909" y="12350"/>
                </a:cubicBezTo>
                <a:cubicBezTo>
                  <a:pt x="253232" y="12350"/>
                  <a:pt x="285887" y="12367"/>
                  <a:pt x="286227" y="12419"/>
                </a:cubicBezTo>
                <a:cubicBezTo>
                  <a:pt x="285953" y="12288"/>
                  <a:pt x="286013" y="5406"/>
                  <a:pt x="286108" y="1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-416876" y="3687184"/>
            <a:ext cx="3262871" cy="1938788"/>
            <a:chOff x="-265475" y="-583700"/>
            <a:chExt cx="3845004" cy="2284690"/>
          </a:xfrm>
        </p:grpSpPr>
        <p:sp>
          <p:nvSpPr>
            <p:cNvPr id="14" name="Google Shape;14;p2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6"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9"/>
          <p:cNvSpPr/>
          <p:nvPr/>
        </p:nvSpPr>
        <p:spPr>
          <a:xfrm rot="-10635039">
            <a:off x="5866455" y="-2818945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5" name="Google Shape;485;p39"/>
          <p:cNvGrpSpPr/>
          <p:nvPr/>
        </p:nvGrpSpPr>
        <p:grpSpPr>
          <a:xfrm rot="-5400000" flipH="1">
            <a:off x="-884801" y="-724195"/>
            <a:ext cx="2963030" cy="3322925"/>
            <a:chOff x="-438834" y="-2090488"/>
            <a:chExt cx="2749402" cy="3083349"/>
          </a:xfrm>
        </p:grpSpPr>
        <p:sp>
          <p:nvSpPr>
            <p:cNvPr id="486" name="Google Shape;486;p39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9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9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9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0" name="Google Shape;490;p39"/>
          <p:cNvSpPr/>
          <p:nvPr/>
        </p:nvSpPr>
        <p:spPr>
          <a:xfrm flipH="1">
            <a:off x="111990" y="1357459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39"/>
          <p:cNvSpPr/>
          <p:nvPr/>
        </p:nvSpPr>
        <p:spPr>
          <a:xfrm flipH="1">
            <a:off x="380269" y="877066"/>
            <a:ext cx="140619" cy="120393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9"/>
          <p:cNvSpPr/>
          <p:nvPr/>
        </p:nvSpPr>
        <p:spPr>
          <a:xfrm rot="-821530" flipH="1">
            <a:off x="8336408" y="4430977"/>
            <a:ext cx="545928" cy="489810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7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40"/>
          <p:cNvSpPr/>
          <p:nvPr/>
        </p:nvSpPr>
        <p:spPr>
          <a:xfrm rot="5990957">
            <a:off x="-2161199" y="-1129676"/>
            <a:ext cx="5325029" cy="3738440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5" name="Google Shape;495;p40"/>
          <p:cNvGrpSpPr/>
          <p:nvPr/>
        </p:nvGrpSpPr>
        <p:grpSpPr>
          <a:xfrm rot="-5400000" flipH="1">
            <a:off x="6380649" y="2943292"/>
            <a:ext cx="2963030" cy="3322925"/>
            <a:chOff x="-438834" y="-2090488"/>
            <a:chExt cx="2749402" cy="3083349"/>
          </a:xfrm>
        </p:grpSpPr>
        <p:sp>
          <p:nvSpPr>
            <p:cNvPr id="496" name="Google Shape;496;p40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0" name="Google Shape;500;p40"/>
          <p:cNvGrpSpPr/>
          <p:nvPr/>
        </p:nvGrpSpPr>
        <p:grpSpPr>
          <a:xfrm>
            <a:off x="252615" y="3980709"/>
            <a:ext cx="268277" cy="587675"/>
            <a:chOff x="252615" y="3980709"/>
            <a:chExt cx="268277" cy="587675"/>
          </a:xfrm>
        </p:grpSpPr>
        <p:sp>
          <p:nvSpPr>
            <p:cNvPr id="501" name="Google Shape;501;p40"/>
            <p:cNvSpPr/>
            <p:nvPr/>
          </p:nvSpPr>
          <p:spPr>
            <a:xfrm flipH="1">
              <a:off x="252615" y="3980709"/>
              <a:ext cx="268277" cy="240691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 flipH="1">
              <a:off x="380269" y="4447991"/>
              <a:ext cx="140619" cy="120393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40"/>
          <p:cNvSpPr/>
          <p:nvPr/>
        </p:nvSpPr>
        <p:spPr>
          <a:xfrm rot="-821530" flipH="1">
            <a:off x="8336408" y="4430977"/>
            <a:ext cx="545928" cy="489810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 flipH="1">
            <a:off x="7651451" y="-345031"/>
            <a:ext cx="1824470" cy="1289956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 flipH="1">
            <a:off x="2215198" y="4822627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 flipH="1">
            <a:off x="2543923" y="4882376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4"/>
          <p:cNvGrpSpPr/>
          <p:nvPr/>
        </p:nvGrpSpPr>
        <p:grpSpPr>
          <a:xfrm rot="10800000" flipH="1">
            <a:off x="-568072" y="3972322"/>
            <a:ext cx="2576153" cy="1530743"/>
            <a:chOff x="-265475" y="-583700"/>
            <a:chExt cx="3845004" cy="2284690"/>
          </a:xfrm>
        </p:grpSpPr>
        <p:sp>
          <p:nvSpPr>
            <p:cNvPr id="28" name="Google Shape;28;p4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solidFill>
              <a:srgbClr val="EDBC79"/>
            </a:solidFill>
            <a:ln w="1905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marL="914400" lvl="1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2pPr>
            <a:lvl3pPr marL="1371600" lvl="2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3pPr>
            <a:lvl4pPr marL="1828800" lvl="3" indent="-292100">
              <a:spcBef>
                <a:spcPts val="0"/>
              </a:spcBef>
              <a:spcAft>
                <a:spcPts val="0"/>
              </a:spcAft>
              <a:buSzPts val="1000"/>
              <a:buAutoNum type="arabicPeriod"/>
              <a:defRPr sz="1200"/>
            </a:lvl4pPr>
            <a:lvl5pPr marL="2286000" lvl="4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5pPr>
            <a:lvl6pPr marL="2743200" lvl="5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6pPr>
            <a:lvl7pPr marL="3200400" lvl="6" indent="-292100">
              <a:spcBef>
                <a:spcPts val="0"/>
              </a:spcBef>
              <a:spcAft>
                <a:spcPts val="0"/>
              </a:spcAft>
              <a:buSzPts val="1000"/>
              <a:buAutoNum type="arabicPeriod"/>
              <a:defRPr sz="1200"/>
            </a:lvl7pPr>
            <a:lvl8pPr marL="3657600" lvl="7" indent="-292100">
              <a:spcBef>
                <a:spcPts val="0"/>
              </a:spcBef>
              <a:spcAft>
                <a:spcPts val="0"/>
              </a:spcAft>
              <a:buSzPts val="1000"/>
              <a:buAutoNum type="alphaLcPeriod"/>
              <a:defRPr sz="1200"/>
            </a:lvl8pPr>
            <a:lvl9pPr marL="4114800" lvl="8" indent="-292100">
              <a:spcBef>
                <a:spcPts val="0"/>
              </a:spcBef>
              <a:spcAft>
                <a:spcPts val="0"/>
              </a:spcAft>
              <a:buSzPts val="1000"/>
              <a:buAutoNum type="romanLcPeriod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>
            <a:spLocks noGrp="1"/>
          </p:cNvSpPr>
          <p:nvPr>
            <p:ph type="ctrTitle"/>
          </p:nvPr>
        </p:nvSpPr>
        <p:spPr>
          <a:xfrm>
            <a:off x="1532400" y="1320106"/>
            <a:ext cx="6079200" cy="156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500"/>
              <a:buNone/>
              <a:defRPr sz="8700" b="1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7" name="Google Shape;77;p8"/>
          <p:cNvSpPr/>
          <p:nvPr/>
        </p:nvSpPr>
        <p:spPr>
          <a:xfrm>
            <a:off x="-8275" y="-12913"/>
            <a:ext cx="2879073" cy="2036095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" name="Google Shape;78;p8"/>
          <p:cNvGrpSpPr/>
          <p:nvPr/>
        </p:nvGrpSpPr>
        <p:grpSpPr>
          <a:xfrm rot="3892818">
            <a:off x="-822866" y="3627254"/>
            <a:ext cx="3844907" cy="2284633"/>
            <a:chOff x="-265475" y="-583700"/>
            <a:chExt cx="3845004" cy="2284690"/>
          </a:xfrm>
        </p:grpSpPr>
        <p:sp>
          <p:nvSpPr>
            <p:cNvPr id="79" name="Google Shape;79;p8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3575240" y="321603"/>
            <a:ext cx="140619" cy="120393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8"/>
          <p:cNvSpPr/>
          <p:nvPr/>
        </p:nvSpPr>
        <p:spPr>
          <a:xfrm rot="8055678" flipH="1">
            <a:off x="5318142" y="3517962"/>
            <a:ext cx="5324960" cy="3738392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8"/>
          <p:cNvSpPr/>
          <p:nvPr/>
        </p:nvSpPr>
        <p:spPr>
          <a:xfrm rot="8055678" flipH="1">
            <a:off x="8755584" y="2138169"/>
            <a:ext cx="140379" cy="120348"/>
          </a:xfrm>
          <a:custGeom>
            <a:avLst/>
            <a:gdLst/>
            <a:ahLst/>
            <a:cxnLst/>
            <a:rect l="l" t="t" r="r" b="b"/>
            <a:pathLst>
              <a:path w="4394" h="3767" extrusionOk="0">
                <a:moveTo>
                  <a:pt x="2513" y="0"/>
                </a:moveTo>
                <a:cubicBezTo>
                  <a:pt x="834" y="0"/>
                  <a:pt x="0" y="2024"/>
                  <a:pt x="1179" y="3215"/>
                </a:cubicBezTo>
                <a:cubicBezTo>
                  <a:pt x="1564" y="3596"/>
                  <a:pt x="2036" y="3766"/>
                  <a:pt x="2498" y="3766"/>
                </a:cubicBezTo>
                <a:cubicBezTo>
                  <a:pt x="3467" y="3766"/>
                  <a:pt x="4394" y="3017"/>
                  <a:pt x="4394" y="1881"/>
                </a:cubicBezTo>
                <a:cubicBezTo>
                  <a:pt x="4394" y="845"/>
                  <a:pt x="3549" y="0"/>
                  <a:pt x="2513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" name="Google Shape;87;p8"/>
          <p:cNvGrpSpPr/>
          <p:nvPr/>
        </p:nvGrpSpPr>
        <p:grpSpPr>
          <a:xfrm rot="5400000" flipH="1">
            <a:off x="6354248" y="2314343"/>
            <a:ext cx="2963030" cy="3322925"/>
            <a:chOff x="-438834" y="-2090488"/>
            <a:chExt cx="2749402" cy="3083349"/>
          </a:xfrm>
        </p:grpSpPr>
        <p:sp>
          <p:nvSpPr>
            <p:cNvPr id="88" name="Google Shape;88;p8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8"/>
          <p:cNvSpPr txBox="1">
            <a:spLocks noGrp="1"/>
          </p:cNvSpPr>
          <p:nvPr>
            <p:ph type="subTitle" idx="1"/>
          </p:nvPr>
        </p:nvSpPr>
        <p:spPr>
          <a:xfrm>
            <a:off x="2192700" y="2882981"/>
            <a:ext cx="4758600" cy="7062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"/>
          <p:cNvSpPr/>
          <p:nvPr/>
        </p:nvSpPr>
        <p:spPr>
          <a:xfrm>
            <a:off x="-1233143" y="-2586694"/>
            <a:ext cx="5324882" cy="3738337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9"/>
          <p:cNvGrpSpPr/>
          <p:nvPr/>
        </p:nvGrpSpPr>
        <p:grpSpPr>
          <a:xfrm>
            <a:off x="-339284" y="-1745388"/>
            <a:ext cx="2749402" cy="3083349"/>
            <a:chOff x="-438834" y="-2090488"/>
            <a:chExt cx="2749402" cy="3083349"/>
          </a:xfrm>
        </p:grpSpPr>
        <p:sp>
          <p:nvSpPr>
            <p:cNvPr id="96" name="Google Shape;96;p9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9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9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3859300" y="1542825"/>
            <a:ext cx="4564800" cy="1092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title"/>
          </p:nvPr>
        </p:nvSpPr>
        <p:spPr>
          <a:xfrm>
            <a:off x="3859350" y="767350"/>
            <a:ext cx="45648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6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>
            <a:off x="796200" y="538750"/>
            <a:ext cx="4011000" cy="135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71" name="Google Shape;171;p16"/>
          <p:cNvSpPr txBox="1">
            <a:spLocks noGrp="1"/>
          </p:cNvSpPr>
          <p:nvPr>
            <p:ph type="subTitle" idx="2"/>
          </p:nvPr>
        </p:nvSpPr>
        <p:spPr>
          <a:xfrm>
            <a:off x="796200" y="1875750"/>
            <a:ext cx="4011000" cy="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Stoke Light"/>
              <a:buNone/>
              <a:defRPr sz="2500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72" name="Google Shape;172;p16"/>
          <p:cNvGrpSpPr/>
          <p:nvPr/>
        </p:nvGrpSpPr>
        <p:grpSpPr>
          <a:xfrm rot="5833633">
            <a:off x="-1484257" y="1897406"/>
            <a:ext cx="3785206" cy="4244964"/>
            <a:chOff x="-438834" y="-2090488"/>
            <a:chExt cx="2749402" cy="3083349"/>
          </a:xfrm>
        </p:grpSpPr>
        <p:sp>
          <p:nvSpPr>
            <p:cNvPr id="173" name="Google Shape;173;p16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4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9" name="Google Shape;179;p17"/>
          <p:cNvGrpSpPr/>
          <p:nvPr/>
        </p:nvGrpSpPr>
        <p:grpSpPr>
          <a:xfrm rot="1438161">
            <a:off x="202804" y="-1267933"/>
            <a:ext cx="3029941" cy="3397963"/>
            <a:chOff x="-438834" y="-2090488"/>
            <a:chExt cx="2749402" cy="3083349"/>
          </a:xfrm>
        </p:grpSpPr>
        <p:sp>
          <p:nvSpPr>
            <p:cNvPr id="180" name="Google Shape;180;p17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23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-821527" flipH="1">
            <a:off x="8802662" y="1860563"/>
            <a:ext cx="268272" cy="240687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02;p20"/>
          <p:cNvGrpSpPr/>
          <p:nvPr/>
        </p:nvGrpSpPr>
        <p:grpSpPr>
          <a:xfrm>
            <a:off x="-870750" y="-603600"/>
            <a:ext cx="3845004" cy="2284690"/>
            <a:chOff x="-265475" y="-583700"/>
            <a:chExt cx="3845004" cy="2284690"/>
          </a:xfrm>
        </p:grpSpPr>
        <p:sp>
          <p:nvSpPr>
            <p:cNvPr id="203" name="Google Shape;203;p20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0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0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8" name="Google Shape;208;p20"/>
          <p:cNvSpPr/>
          <p:nvPr/>
        </p:nvSpPr>
        <p:spPr>
          <a:xfrm rot="10800000" flipH="1">
            <a:off x="-685824" y="3880684"/>
            <a:ext cx="2496276" cy="1765379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5"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8"/>
          <p:cNvSpPr txBox="1">
            <a:spLocks noGrp="1"/>
          </p:cNvSpPr>
          <p:nvPr>
            <p:ph type="ctrTitle"/>
          </p:nvPr>
        </p:nvSpPr>
        <p:spPr>
          <a:xfrm>
            <a:off x="715100" y="538738"/>
            <a:ext cx="7713900" cy="95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700"/>
              <a:buNone/>
              <a:defRPr sz="7000" b="1">
                <a:solidFill>
                  <a:schemeClr val="dk2"/>
                </a:solidFill>
                <a:latin typeface="Stoke"/>
                <a:ea typeface="Stoke"/>
                <a:cs typeface="Stoke"/>
                <a:sym typeface="Stok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6" name="Google Shape;466;p38"/>
          <p:cNvSpPr/>
          <p:nvPr/>
        </p:nvSpPr>
        <p:spPr>
          <a:xfrm rot="-164961" flipH="1">
            <a:off x="6580630" y="3993474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8"/>
          <p:cNvSpPr/>
          <p:nvPr/>
        </p:nvSpPr>
        <p:spPr>
          <a:xfrm rot="10800000" flipH="1">
            <a:off x="1692926" y="3853697"/>
            <a:ext cx="2496276" cy="1765379"/>
          </a:xfrm>
          <a:custGeom>
            <a:avLst/>
            <a:gdLst/>
            <a:ahLst/>
            <a:cxnLst/>
            <a:rect l="l" t="t" r="r" b="b"/>
            <a:pathLst>
              <a:path w="89964" h="63623" extrusionOk="0">
                <a:moveTo>
                  <a:pt x="0" y="0"/>
                </a:moveTo>
                <a:lnTo>
                  <a:pt x="0" y="62508"/>
                </a:lnTo>
                <a:cubicBezTo>
                  <a:pt x="2398" y="63249"/>
                  <a:pt x="4892" y="63622"/>
                  <a:pt x="7397" y="63622"/>
                </a:cubicBezTo>
                <a:cubicBezTo>
                  <a:pt x="7951" y="63622"/>
                  <a:pt x="8506" y="63604"/>
                  <a:pt x="9061" y="63567"/>
                </a:cubicBezTo>
                <a:cubicBezTo>
                  <a:pt x="19681" y="62817"/>
                  <a:pt x="29266" y="55662"/>
                  <a:pt x="34350" y="46303"/>
                </a:cubicBezTo>
                <a:cubicBezTo>
                  <a:pt x="36135" y="43017"/>
                  <a:pt x="37529" y="39338"/>
                  <a:pt x="40398" y="36933"/>
                </a:cubicBezTo>
                <a:cubicBezTo>
                  <a:pt x="45160" y="32945"/>
                  <a:pt x="52126" y="33778"/>
                  <a:pt x="58305" y="33088"/>
                </a:cubicBezTo>
                <a:cubicBezTo>
                  <a:pt x="63056" y="32552"/>
                  <a:pt x="67592" y="30933"/>
                  <a:pt x="71664" y="28504"/>
                </a:cubicBezTo>
                <a:cubicBezTo>
                  <a:pt x="79379" y="23896"/>
                  <a:pt x="85463" y="16371"/>
                  <a:pt x="88273" y="7787"/>
                </a:cubicBezTo>
                <a:cubicBezTo>
                  <a:pt x="89094" y="5251"/>
                  <a:pt x="89666" y="2643"/>
                  <a:pt x="89964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8"/>
          <p:cNvSpPr/>
          <p:nvPr/>
        </p:nvSpPr>
        <p:spPr>
          <a:xfrm rot="-8055678">
            <a:off x="-1496449" y="3993537"/>
            <a:ext cx="5324960" cy="3738392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38"/>
          <p:cNvSpPr/>
          <p:nvPr/>
        </p:nvSpPr>
        <p:spPr>
          <a:xfrm rot="-164961" flipH="1">
            <a:off x="3487905" y="3993474"/>
            <a:ext cx="5325177" cy="373854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0" name="Google Shape;470;p38"/>
          <p:cNvGrpSpPr/>
          <p:nvPr/>
        </p:nvGrpSpPr>
        <p:grpSpPr>
          <a:xfrm rot="-5400000">
            <a:off x="-170626" y="2314343"/>
            <a:ext cx="2963030" cy="3322925"/>
            <a:chOff x="-438834" y="-2090488"/>
            <a:chExt cx="2749402" cy="3083349"/>
          </a:xfrm>
        </p:grpSpPr>
        <p:sp>
          <p:nvSpPr>
            <p:cNvPr id="471" name="Google Shape;471;p38"/>
            <p:cNvSpPr/>
            <p:nvPr/>
          </p:nvSpPr>
          <p:spPr>
            <a:xfrm>
              <a:off x="-438834" y="-2090488"/>
              <a:ext cx="2461076" cy="2833456"/>
            </a:xfrm>
            <a:custGeom>
              <a:avLst/>
              <a:gdLst/>
              <a:ahLst/>
              <a:cxnLst/>
              <a:rect l="l" t="t" r="r" b="b"/>
              <a:pathLst>
                <a:path w="77035" h="88691" fill="none" extrusionOk="0">
                  <a:moveTo>
                    <a:pt x="77034" y="1"/>
                  </a:moveTo>
                  <a:cubicBezTo>
                    <a:pt x="76225" y="5799"/>
                    <a:pt x="71117" y="10169"/>
                    <a:pt x="65640" y="12217"/>
                  </a:cubicBezTo>
                  <a:cubicBezTo>
                    <a:pt x="60175" y="14264"/>
                    <a:pt x="54222" y="14514"/>
                    <a:pt x="48448" y="15431"/>
                  </a:cubicBezTo>
                  <a:cubicBezTo>
                    <a:pt x="42673" y="16348"/>
                    <a:pt x="36684" y="18134"/>
                    <a:pt x="32731" y="22444"/>
                  </a:cubicBezTo>
                  <a:cubicBezTo>
                    <a:pt x="25707" y="30100"/>
                    <a:pt x="27766" y="42018"/>
                    <a:pt x="26659" y="52364"/>
                  </a:cubicBezTo>
                  <a:cubicBezTo>
                    <a:pt x="25004" y="68009"/>
                    <a:pt x="14431" y="82404"/>
                    <a:pt x="1" y="88690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-342576" y="-2006786"/>
              <a:ext cx="2461044" cy="2833040"/>
            </a:xfrm>
            <a:custGeom>
              <a:avLst/>
              <a:gdLst/>
              <a:ahLst/>
              <a:cxnLst/>
              <a:rect l="l" t="t" r="r" b="b"/>
              <a:pathLst>
                <a:path w="77034" h="88678" fill="none" extrusionOk="0">
                  <a:moveTo>
                    <a:pt x="77034" y="0"/>
                  </a:moveTo>
                  <a:cubicBezTo>
                    <a:pt x="76224" y="5787"/>
                    <a:pt x="71116" y="10168"/>
                    <a:pt x="65639" y="12216"/>
                  </a:cubicBezTo>
                  <a:cubicBezTo>
                    <a:pt x="60174" y="14264"/>
                    <a:pt x="54221" y="14514"/>
                    <a:pt x="48447" y="15431"/>
                  </a:cubicBezTo>
                  <a:cubicBezTo>
                    <a:pt x="42672" y="16336"/>
                    <a:pt x="36683" y="18121"/>
                    <a:pt x="32731" y="22431"/>
                  </a:cubicBezTo>
                  <a:cubicBezTo>
                    <a:pt x="25694" y="30099"/>
                    <a:pt x="27754" y="42005"/>
                    <a:pt x="26658" y="52352"/>
                  </a:cubicBezTo>
                  <a:cubicBezTo>
                    <a:pt x="25003" y="68009"/>
                    <a:pt x="14431" y="82403"/>
                    <a:pt x="0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-246350" y="-1923499"/>
              <a:ext cx="2461044" cy="2833072"/>
            </a:xfrm>
            <a:custGeom>
              <a:avLst/>
              <a:gdLst/>
              <a:ahLst/>
              <a:cxnLst/>
              <a:rect l="l" t="t" r="r" b="b"/>
              <a:pathLst>
                <a:path w="77034" h="88679" fill="none" extrusionOk="0">
                  <a:moveTo>
                    <a:pt x="77034" y="1"/>
                  </a:moveTo>
                  <a:cubicBezTo>
                    <a:pt x="76212" y="5787"/>
                    <a:pt x="71117" y="10169"/>
                    <a:pt x="65640" y="12216"/>
                  </a:cubicBezTo>
                  <a:cubicBezTo>
                    <a:pt x="60163" y="14264"/>
                    <a:pt x="54210" y="14514"/>
                    <a:pt x="48435" y="15431"/>
                  </a:cubicBezTo>
                  <a:cubicBezTo>
                    <a:pt x="42661" y="16348"/>
                    <a:pt x="36684" y="18134"/>
                    <a:pt x="32731" y="22444"/>
                  </a:cubicBezTo>
                  <a:cubicBezTo>
                    <a:pt x="25694" y="30100"/>
                    <a:pt x="27754" y="42018"/>
                    <a:pt x="26659" y="52364"/>
                  </a:cubicBezTo>
                  <a:cubicBezTo>
                    <a:pt x="25004" y="68009"/>
                    <a:pt x="14431" y="82404"/>
                    <a:pt x="1" y="8867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-150125" y="-1839828"/>
              <a:ext cx="2460692" cy="2832689"/>
            </a:xfrm>
            <a:custGeom>
              <a:avLst/>
              <a:gdLst/>
              <a:ahLst/>
              <a:cxnLst/>
              <a:rect l="l" t="t" r="r" b="b"/>
              <a:pathLst>
                <a:path w="77023" h="88667" fill="none" extrusionOk="0">
                  <a:moveTo>
                    <a:pt x="77022" y="1"/>
                  </a:moveTo>
                  <a:cubicBezTo>
                    <a:pt x="76213" y="5787"/>
                    <a:pt x="71117" y="10157"/>
                    <a:pt x="65640" y="12205"/>
                  </a:cubicBezTo>
                  <a:cubicBezTo>
                    <a:pt x="60163" y="14253"/>
                    <a:pt x="54210" y="14515"/>
                    <a:pt x="48435" y="15420"/>
                  </a:cubicBezTo>
                  <a:cubicBezTo>
                    <a:pt x="42661" y="16336"/>
                    <a:pt x="36672" y="18122"/>
                    <a:pt x="32731" y="22432"/>
                  </a:cubicBezTo>
                  <a:cubicBezTo>
                    <a:pt x="25695" y="30100"/>
                    <a:pt x="27754" y="42006"/>
                    <a:pt x="26659" y="52353"/>
                  </a:cubicBezTo>
                  <a:cubicBezTo>
                    <a:pt x="24992" y="67997"/>
                    <a:pt x="14431" y="82392"/>
                    <a:pt x="1" y="886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" name="Google Shape;475;p38"/>
          <p:cNvGrpSpPr/>
          <p:nvPr/>
        </p:nvGrpSpPr>
        <p:grpSpPr>
          <a:xfrm flipH="1">
            <a:off x="5567123" y="-583700"/>
            <a:ext cx="3845004" cy="2284690"/>
            <a:chOff x="-265475" y="-583700"/>
            <a:chExt cx="3845004" cy="2284690"/>
          </a:xfrm>
        </p:grpSpPr>
        <p:sp>
          <p:nvSpPr>
            <p:cNvPr id="476" name="Google Shape;476;p38"/>
            <p:cNvSpPr/>
            <p:nvPr/>
          </p:nvSpPr>
          <p:spPr>
            <a:xfrm>
              <a:off x="-265475" y="-583700"/>
              <a:ext cx="3845004" cy="2284690"/>
            </a:xfrm>
            <a:custGeom>
              <a:avLst/>
              <a:gdLst/>
              <a:ahLst/>
              <a:cxnLst/>
              <a:rect l="l" t="t" r="r" b="b"/>
              <a:pathLst>
                <a:path w="120147" h="71391" fill="none" extrusionOk="0">
                  <a:moveTo>
                    <a:pt x="117217" y="1"/>
                  </a:moveTo>
                  <a:cubicBezTo>
                    <a:pt x="118920" y="6168"/>
                    <a:pt x="120146" y="12895"/>
                    <a:pt x="117777" y="18848"/>
                  </a:cubicBezTo>
                  <a:cubicBezTo>
                    <a:pt x="114681" y="26635"/>
                    <a:pt x="106085" y="31004"/>
                    <a:pt x="97763" y="32005"/>
                  </a:cubicBezTo>
                  <a:cubicBezTo>
                    <a:pt x="89440" y="33005"/>
                    <a:pt x="81058" y="31350"/>
                    <a:pt x="72700" y="30707"/>
                  </a:cubicBezTo>
                  <a:cubicBezTo>
                    <a:pt x="64330" y="30076"/>
                    <a:pt x="55376" y="30623"/>
                    <a:pt x="48483" y="35398"/>
                  </a:cubicBezTo>
                  <a:cubicBezTo>
                    <a:pt x="38934" y="42030"/>
                    <a:pt x="35790" y="54936"/>
                    <a:pt x="27170" y="62746"/>
                  </a:cubicBezTo>
                  <a:cubicBezTo>
                    <a:pt x="19979" y="69247"/>
                    <a:pt x="9120" y="71390"/>
                    <a:pt x="0" y="6811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-265475" y="-583700"/>
              <a:ext cx="3637340" cy="2161225"/>
            </a:xfrm>
            <a:custGeom>
              <a:avLst/>
              <a:gdLst/>
              <a:ahLst/>
              <a:cxnLst/>
              <a:rect l="l" t="t" r="r" b="b"/>
              <a:pathLst>
                <a:path w="113658" h="67533" fill="none" extrusionOk="0">
                  <a:moveTo>
                    <a:pt x="110883" y="1"/>
                  </a:moveTo>
                  <a:cubicBezTo>
                    <a:pt x="112491" y="5835"/>
                    <a:pt x="113657" y="12205"/>
                    <a:pt x="111419" y="17824"/>
                  </a:cubicBezTo>
                  <a:cubicBezTo>
                    <a:pt x="108502" y="25194"/>
                    <a:pt x="100358" y="29326"/>
                    <a:pt x="92488" y="30266"/>
                  </a:cubicBezTo>
                  <a:cubicBezTo>
                    <a:pt x="84606" y="31219"/>
                    <a:pt x="76677" y="29647"/>
                    <a:pt x="68771" y="29052"/>
                  </a:cubicBezTo>
                  <a:cubicBezTo>
                    <a:pt x="60853" y="28445"/>
                    <a:pt x="52388" y="28980"/>
                    <a:pt x="45863" y="33493"/>
                  </a:cubicBezTo>
                  <a:cubicBezTo>
                    <a:pt x="36826" y="39756"/>
                    <a:pt x="33862" y="51971"/>
                    <a:pt x="25706" y="59353"/>
                  </a:cubicBezTo>
                  <a:cubicBezTo>
                    <a:pt x="18907" y="65509"/>
                    <a:pt x="8632" y="67533"/>
                    <a:pt x="0" y="64425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-265475" y="-583700"/>
              <a:ext cx="3429676" cy="2037791"/>
            </a:xfrm>
            <a:custGeom>
              <a:avLst/>
              <a:gdLst/>
              <a:ahLst/>
              <a:cxnLst/>
              <a:rect l="l" t="t" r="r" b="b"/>
              <a:pathLst>
                <a:path w="107169" h="63676" fill="none" extrusionOk="0">
                  <a:moveTo>
                    <a:pt x="104561" y="1"/>
                  </a:moveTo>
                  <a:cubicBezTo>
                    <a:pt x="106061" y="5501"/>
                    <a:pt x="107168" y="11502"/>
                    <a:pt x="105061" y="16812"/>
                  </a:cubicBezTo>
                  <a:cubicBezTo>
                    <a:pt x="102299" y="23765"/>
                    <a:pt x="94619" y="27647"/>
                    <a:pt x="87202" y="28540"/>
                  </a:cubicBezTo>
                  <a:cubicBezTo>
                    <a:pt x="79772" y="29433"/>
                    <a:pt x="72295" y="27956"/>
                    <a:pt x="64842" y="27397"/>
                  </a:cubicBezTo>
                  <a:cubicBezTo>
                    <a:pt x="57377" y="26825"/>
                    <a:pt x="49399" y="27314"/>
                    <a:pt x="43244" y="31576"/>
                  </a:cubicBezTo>
                  <a:cubicBezTo>
                    <a:pt x="34719" y="37481"/>
                    <a:pt x="31921" y="49007"/>
                    <a:pt x="24230" y="55960"/>
                  </a:cubicBezTo>
                  <a:cubicBezTo>
                    <a:pt x="17824" y="61770"/>
                    <a:pt x="8132" y="63675"/>
                    <a:pt x="0" y="60746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-265475" y="-583700"/>
              <a:ext cx="3222012" cy="1914326"/>
            </a:xfrm>
            <a:custGeom>
              <a:avLst/>
              <a:gdLst/>
              <a:ahLst/>
              <a:cxnLst/>
              <a:rect l="l" t="t" r="r" b="b"/>
              <a:pathLst>
                <a:path w="100680" h="59818" fill="none" extrusionOk="0">
                  <a:moveTo>
                    <a:pt x="98227" y="1"/>
                  </a:moveTo>
                  <a:cubicBezTo>
                    <a:pt x="99644" y="5168"/>
                    <a:pt x="100680" y="10800"/>
                    <a:pt x="98703" y="15788"/>
                  </a:cubicBezTo>
                  <a:cubicBezTo>
                    <a:pt x="96096" y="22325"/>
                    <a:pt x="88892" y="25980"/>
                    <a:pt x="81915" y="26813"/>
                  </a:cubicBezTo>
                  <a:cubicBezTo>
                    <a:pt x="74938" y="27647"/>
                    <a:pt x="67914" y="26266"/>
                    <a:pt x="60913" y="25730"/>
                  </a:cubicBezTo>
                  <a:cubicBezTo>
                    <a:pt x="53912" y="25206"/>
                    <a:pt x="46399" y="25659"/>
                    <a:pt x="40624" y="29659"/>
                  </a:cubicBezTo>
                  <a:cubicBezTo>
                    <a:pt x="32623" y="35219"/>
                    <a:pt x="29992" y="46030"/>
                    <a:pt x="22765" y="52567"/>
                  </a:cubicBezTo>
                  <a:cubicBezTo>
                    <a:pt x="16740" y="58020"/>
                    <a:pt x="7644" y="59818"/>
                    <a:pt x="0" y="57067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-265475" y="-583700"/>
              <a:ext cx="3013963" cy="1790860"/>
            </a:xfrm>
            <a:custGeom>
              <a:avLst/>
              <a:gdLst/>
              <a:ahLst/>
              <a:cxnLst/>
              <a:rect l="l" t="t" r="r" b="b"/>
              <a:pathLst>
                <a:path w="94179" h="55960" fill="none" extrusionOk="0">
                  <a:moveTo>
                    <a:pt x="91893" y="1"/>
                  </a:moveTo>
                  <a:cubicBezTo>
                    <a:pt x="93214" y="4835"/>
                    <a:pt x="94179" y="10109"/>
                    <a:pt x="92333" y="14764"/>
                  </a:cubicBezTo>
                  <a:cubicBezTo>
                    <a:pt x="89904" y="20884"/>
                    <a:pt x="83165" y="24301"/>
                    <a:pt x="76641" y="25087"/>
                  </a:cubicBezTo>
                  <a:cubicBezTo>
                    <a:pt x="70116" y="25873"/>
                    <a:pt x="63544" y="24575"/>
                    <a:pt x="56996" y="24075"/>
                  </a:cubicBezTo>
                  <a:cubicBezTo>
                    <a:pt x="50447" y="23575"/>
                    <a:pt x="43422" y="24004"/>
                    <a:pt x="38017" y="27754"/>
                  </a:cubicBezTo>
                  <a:cubicBezTo>
                    <a:pt x="30528" y="32945"/>
                    <a:pt x="28063" y="43065"/>
                    <a:pt x="21312" y="49185"/>
                  </a:cubicBezTo>
                  <a:cubicBezTo>
                    <a:pt x="15657" y="54281"/>
                    <a:pt x="7144" y="55960"/>
                    <a:pt x="0" y="53388"/>
                  </a:cubicBez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 txBox="1">
            <a:spLocks noGrp="1"/>
          </p:cNvSpPr>
          <p:nvPr>
            <p:ph type="subTitle" idx="1"/>
          </p:nvPr>
        </p:nvSpPr>
        <p:spPr>
          <a:xfrm>
            <a:off x="3297400" y="1710088"/>
            <a:ext cx="2555100" cy="91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38"/>
          <p:cNvSpPr txBox="1"/>
          <p:nvPr/>
        </p:nvSpPr>
        <p:spPr>
          <a:xfrm>
            <a:off x="2039275" y="3119112"/>
            <a:ext cx="50715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CREDITS: This presentation template was created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, and includes icons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rPr>
              <a:t>, and infographics &amp; images by </a:t>
            </a:r>
            <a:r>
              <a:rPr lang="en" sz="1200" b="1">
                <a:solidFill>
                  <a:schemeClr val="dk2"/>
                </a:solidFill>
                <a:uFill>
                  <a:noFill/>
                </a:uFill>
                <a:latin typeface="Manrope"/>
                <a:ea typeface="Manrope"/>
                <a:cs typeface="Manrope"/>
                <a:sym typeface="Manrope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dk2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9F9F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8750"/>
            <a:ext cx="77040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Stoke Light"/>
              <a:buNone/>
              <a:defRPr sz="3500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62" r:id="rId6"/>
    <p:sldLayoutId id="2147483663" r:id="rId7"/>
    <p:sldLayoutId id="2147483666" r:id="rId8"/>
    <p:sldLayoutId id="2147483684" r:id="rId9"/>
    <p:sldLayoutId id="2147483685" r:id="rId10"/>
    <p:sldLayoutId id="214748368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518;p45">
            <a:extLst>
              <a:ext uri="{FF2B5EF4-FFF2-40B4-BE49-F238E27FC236}">
                <a16:creationId xmlns:a16="http://schemas.microsoft.com/office/drawing/2014/main" id="{3E8278D5-A193-96E4-BEE0-57192DA203BA}"/>
              </a:ext>
            </a:extLst>
          </p:cNvPr>
          <p:cNvSpPr/>
          <p:nvPr/>
        </p:nvSpPr>
        <p:spPr>
          <a:xfrm rot="1530661">
            <a:off x="4842183" y="-2370571"/>
            <a:ext cx="5173361" cy="3631961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45"/>
          <p:cNvSpPr/>
          <p:nvPr/>
        </p:nvSpPr>
        <p:spPr>
          <a:xfrm rot="-1531241">
            <a:off x="4625350" y="2756554"/>
            <a:ext cx="5173361" cy="3631961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45"/>
          <p:cNvSpPr/>
          <p:nvPr/>
        </p:nvSpPr>
        <p:spPr>
          <a:xfrm flipH="1">
            <a:off x="8829121" y="1662569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45"/>
          <p:cNvSpPr/>
          <p:nvPr/>
        </p:nvSpPr>
        <p:spPr>
          <a:xfrm flipH="1">
            <a:off x="8684996" y="1934796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45"/>
          <p:cNvSpPr/>
          <p:nvPr/>
        </p:nvSpPr>
        <p:spPr>
          <a:xfrm flipH="1">
            <a:off x="1365673" y="4285052"/>
            <a:ext cx="296079" cy="2535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45"/>
          <p:cNvSpPr/>
          <p:nvPr/>
        </p:nvSpPr>
        <p:spPr>
          <a:xfrm flipH="1">
            <a:off x="1694398" y="4344801"/>
            <a:ext cx="156503" cy="134002"/>
          </a:xfrm>
          <a:custGeom>
            <a:avLst/>
            <a:gdLst/>
            <a:ahLst/>
            <a:cxnLst/>
            <a:rect l="l" t="t" r="r" b="b"/>
            <a:pathLst>
              <a:path w="4394" h="3762" extrusionOk="0">
                <a:moveTo>
                  <a:pt x="2513" y="1"/>
                </a:moveTo>
                <a:cubicBezTo>
                  <a:pt x="846" y="1"/>
                  <a:pt x="0" y="2025"/>
                  <a:pt x="1191" y="3204"/>
                </a:cubicBezTo>
                <a:cubicBezTo>
                  <a:pt x="1572" y="3589"/>
                  <a:pt x="2042" y="3761"/>
                  <a:pt x="2504" y="3761"/>
                </a:cubicBezTo>
                <a:cubicBezTo>
                  <a:pt x="3468" y="3761"/>
                  <a:pt x="4394" y="3009"/>
                  <a:pt x="4394" y="1882"/>
                </a:cubicBezTo>
                <a:cubicBezTo>
                  <a:pt x="4394" y="834"/>
                  <a:pt x="3548" y="1"/>
                  <a:pt x="2513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23" name="Google Shape;523;p45"/>
          <p:cNvCxnSpPr>
            <a:cxnSpLocks/>
          </p:cNvCxnSpPr>
          <p:nvPr/>
        </p:nvCxnSpPr>
        <p:spPr>
          <a:xfrm>
            <a:off x="720000" y="1109133"/>
            <a:ext cx="0" cy="1922903"/>
          </a:xfrm>
          <a:prstGeom prst="straightConnector1">
            <a:avLst/>
          </a:prstGeom>
          <a:noFill/>
          <a:ln w="19050" cap="flat" cmpd="sng">
            <a:solidFill>
              <a:srgbClr val="1324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24" name="Google Shape;524;p45"/>
          <p:cNvSpPr/>
          <p:nvPr/>
        </p:nvSpPr>
        <p:spPr>
          <a:xfrm flipH="1">
            <a:off x="8112603" y="969696"/>
            <a:ext cx="896792" cy="804597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6" name="Google Shape;526;p45"/>
          <p:cNvGrpSpPr/>
          <p:nvPr/>
        </p:nvGrpSpPr>
        <p:grpSpPr>
          <a:xfrm>
            <a:off x="3290720" y="2947719"/>
            <a:ext cx="5792485" cy="1841640"/>
            <a:chOff x="1887725" y="2890700"/>
            <a:chExt cx="5381350" cy="1710925"/>
          </a:xfrm>
        </p:grpSpPr>
        <p:sp>
          <p:nvSpPr>
            <p:cNvPr id="527" name="Google Shape;527;p45"/>
            <p:cNvSpPr/>
            <p:nvPr/>
          </p:nvSpPr>
          <p:spPr>
            <a:xfrm>
              <a:off x="7144925" y="4032650"/>
              <a:ext cx="124150" cy="531750"/>
            </a:xfrm>
            <a:custGeom>
              <a:avLst/>
              <a:gdLst/>
              <a:ahLst/>
              <a:cxnLst/>
              <a:rect l="l" t="t" r="r" b="b"/>
              <a:pathLst>
                <a:path w="4966" h="21270" extrusionOk="0">
                  <a:moveTo>
                    <a:pt x="2373" y="1"/>
                  </a:moveTo>
                  <a:cubicBezTo>
                    <a:pt x="2193" y="1"/>
                    <a:pt x="2014" y="129"/>
                    <a:pt x="1882" y="243"/>
                  </a:cubicBezTo>
                  <a:cubicBezTo>
                    <a:pt x="1584" y="517"/>
                    <a:pt x="1513" y="886"/>
                    <a:pt x="1441" y="1267"/>
                  </a:cubicBezTo>
                  <a:cubicBezTo>
                    <a:pt x="1352" y="1254"/>
                    <a:pt x="1314" y="1240"/>
                    <a:pt x="1266" y="1240"/>
                  </a:cubicBezTo>
                  <a:cubicBezTo>
                    <a:pt x="1231" y="1240"/>
                    <a:pt x="1190" y="1247"/>
                    <a:pt x="1120" y="1267"/>
                  </a:cubicBezTo>
                  <a:cubicBezTo>
                    <a:pt x="977" y="1315"/>
                    <a:pt x="846" y="1422"/>
                    <a:pt x="798" y="1565"/>
                  </a:cubicBezTo>
                  <a:cubicBezTo>
                    <a:pt x="727" y="1815"/>
                    <a:pt x="715" y="2077"/>
                    <a:pt x="775" y="2327"/>
                  </a:cubicBezTo>
                  <a:cubicBezTo>
                    <a:pt x="798" y="2482"/>
                    <a:pt x="917" y="2696"/>
                    <a:pt x="870" y="2863"/>
                  </a:cubicBezTo>
                  <a:cubicBezTo>
                    <a:pt x="832" y="2837"/>
                    <a:pt x="795" y="2825"/>
                    <a:pt x="760" y="2825"/>
                  </a:cubicBezTo>
                  <a:cubicBezTo>
                    <a:pt x="552" y="2825"/>
                    <a:pt x="399" y="3220"/>
                    <a:pt x="358" y="3363"/>
                  </a:cubicBezTo>
                  <a:cubicBezTo>
                    <a:pt x="239" y="3768"/>
                    <a:pt x="417" y="4196"/>
                    <a:pt x="536" y="4577"/>
                  </a:cubicBezTo>
                  <a:cubicBezTo>
                    <a:pt x="251" y="4613"/>
                    <a:pt x="108" y="4923"/>
                    <a:pt x="108" y="5196"/>
                  </a:cubicBezTo>
                  <a:cubicBezTo>
                    <a:pt x="108" y="5434"/>
                    <a:pt x="144" y="5661"/>
                    <a:pt x="239" y="5887"/>
                  </a:cubicBezTo>
                  <a:cubicBezTo>
                    <a:pt x="274" y="5994"/>
                    <a:pt x="310" y="6089"/>
                    <a:pt x="346" y="6185"/>
                  </a:cubicBezTo>
                  <a:cubicBezTo>
                    <a:pt x="358" y="6244"/>
                    <a:pt x="429" y="6327"/>
                    <a:pt x="429" y="6387"/>
                  </a:cubicBezTo>
                  <a:cubicBezTo>
                    <a:pt x="167" y="6387"/>
                    <a:pt x="96" y="6768"/>
                    <a:pt x="84" y="6970"/>
                  </a:cubicBezTo>
                  <a:cubicBezTo>
                    <a:pt x="72" y="7161"/>
                    <a:pt x="108" y="7363"/>
                    <a:pt x="203" y="7542"/>
                  </a:cubicBezTo>
                  <a:cubicBezTo>
                    <a:pt x="274" y="7685"/>
                    <a:pt x="251" y="7899"/>
                    <a:pt x="394" y="7994"/>
                  </a:cubicBezTo>
                  <a:cubicBezTo>
                    <a:pt x="383" y="7993"/>
                    <a:pt x="373" y="7992"/>
                    <a:pt x="363" y="7992"/>
                  </a:cubicBezTo>
                  <a:cubicBezTo>
                    <a:pt x="113" y="7992"/>
                    <a:pt x="24" y="8418"/>
                    <a:pt x="13" y="8602"/>
                  </a:cubicBezTo>
                  <a:cubicBezTo>
                    <a:pt x="1" y="8709"/>
                    <a:pt x="1" y="8828"/>
                    <a:pt x="13" y="8935"/>
                  </a:cubicBezTo>
                  <a:cubicBezTo>
                    <a:pt x="36" y="9018"/>
                    <a:pt x="72" y="9113"/>
                    <a:pt x="108" y="9197"/>
                  </a:cubicBezTo>
                  <a:cubicBezTo>
                    <a:pt x="144" y="9304"/>
                    <a:pt x="191" y="9411"/>
                    <a:pt x="274" y="9494"/>
                  </a:cubicBezTo>
                  <a:cubicBezTo>
                    <a:pt x="310" y="9542"/>
                    <a:pt x="346" y="9566"/>
                    <a:pt x="334" y="9625"/>
                  </a:cubicBezTo>
                  <a:cubicBezTo>
                    <a:pt x="328" y="9621"/>
                    <a:pt x="322" y="9619"/>
                    <a:pt x="315" y="9619"/>
                  </a:cubicBezTo>
                  <a:cubicBezTo>
                    <a:pt x="262" y="9619"/>
                    <a:pt x="175" y="9726"/>
                    <a:pt x="144" y="9768"/>
                  </a:cubicBezTo>
                  <a:cubicBezTo>
                    <a:pt x="84" y="9887"/>
                    <a:pt x="60" y="10018"/>
                    <a:pt x="84" y="10149"/>
                  </a:cubicBezTo>
                  <a:cubicBezTo>
                    <a:pt x="132" y="10399"/>
                    <a:pt x="203" y="10637"/>
                    <a:pt x="310" y="10864"/>
                  </a:cubicBezTo>
                  <a:cubicBezTo>
                    <a:pt x="346" y="10983"/>
                    <a:pt x="370" y="11090"/>
                    <a:pt x="405" y="11209"/>
                  </a:cubicBezTo>
                  <a:cubicBezTo>
                    <a:pt x="441" y="11280"/>
                    <a:pt x="465" y="11352"/>
                    <a:pt x="465" y="11435"/>
                  </a:cubicBezTo>
                  <a:cubicBezTo>
                    <a:pt x="451" y="11410"/>
                    <a:pt x="433" y="11400"/>
                    <a:pt x="414" y="11400"/>
                  </a:cubicBezTo>
                  <a:cubicBezTo>
                    <a:pt x="350" y="11400"/>
                    <a:pt x="269" y="11509"/>
                    <a:pt x="251" y="11554"/>
                  </a:cubicBezTo>
                  <a:cubicBezTo>
                    <a:pt x="191" y="11697"/>
                    <a:pt x="167" y="11852"/>
                    <a:pt x="167" y="11995"/>
                  </a:cubicBezTo>
                  <a:cubicBezTo>
                    <a:pt x="167" y="12209"/>
                    <a:pt x="227" y="12412"/>
                    <a:pt x="334" y="12590"/>
                  </a:cubicBezTo>
                  <a:cubicBezTo>
                    <a:pt x="405" y="12721"/>
                    <a:pt x="572" y="12876"/>
                    <a:pt x="584" y="13031"/>
                  </a:cubicBezTo>
                  <a:cubicBezTo>
                    <a:pt x="441" y="13031"/>
                    <a:pt x="322" y="13138"/>
                    <a:pt x="298" y="13269"/>
                  </a:cubicBezTo>
                  <a:cubicBezTo>
                    <a:pt x="274" y="13364"/>
                    <a:pt x="334" y="13412"/>
                    <a:pt x="346" y="13495"/>
                  </a:cubicBezTo>
                  <a:cubicBezTo>
                    <a:pt x="358" y="13566"/>
                    <a:pt x="370" y="13650"/>
                    <a:pt x="394" y="13721"/>
                  </a:cubicBezTo>
                  <a:cubicBezTo>
                    <a:pt x="453" y="13900"/>
                    <a:pt x="525" y="14078"/>
                    <a:pt x="620" y="14257"/>
                  </a:cubicBezTo>
                  <a:cubicBezTo>
                    <a:pt x="715" y="14400"/>
                    <a:pt x="858" y="14519"/>
                    <a:pt x="1013" y="14602"/>
                  </a:cubicBezTo>
                  <a:cubicBezTo>
                    <a:pt x="953" y="14709"/>
                    <a:pt x="858" y="14805"/>
                    <a:pt x="846" y="14936"/>
                  </a:cubicBezTo>
                  <a:cubicBezTo>
                    <a:pt x="846" y="15055"/>
                    <a:pt x="870" y="15174"/>
                    <a:pt x="929" y="15281"/>
                  </a:cubicBezTo>
                  <a:cubicBezTo>
                    <a:pt x="989" y="15436"/>
                    <a:pt x="1060" y="15567"/>
                    <a:pt x="1132" y="15710"/>
                  </a:cubicBezTo>
                  <a:cubicBezTo>
                    <a:pt x="1215" y="15841"/>
                    <a:pt x="1429" y="15924"/>
                    <a:pt x="1465" y="16067"/>
                  </a:cubicBezTo>
                  <a:cubicBezTo>
                    <a:pt x="1477" y="16162"/>
                    <a:pt x="1477" y="16245"/>
                    <a:pt x="1465" y="16329"/>
                  </a:cubicBezTo>
                  <a:cubicBezTo>
                    <a:pt x="1465" y="16567"/>
                    <a:pt x="1632" y="16757"/>
                    <a:pt x="1810" y="16912"/>
                  </a:cubicBezTo>
                  <a:lnTo>
                    <a:pt x="1834" y="21270"/>
                  </a:lnTo>
                  <a:lnTo>
                    <a:pt x="2680" y="21270"/>
                  </a:lnTo>
                  <a:lnTo>
                    <a:pt x="2703" y="16936"/>
                  </a:lnTo>
                  <a:cubicBezTo>
                    <a:pt x="2846" y="16805"/>
                    <a:pt x="2906" y="16614"/>
                    <a:pt x="2906" y="16424"/>
                  </a:cubicBezTo>
                  <a:cubicBezTo>
                    <a:pt x="2894" y="16281"/>
                    <a:pt x="2858" y="16257"/>
                    <a:pt x="2977" y="16162"/>
                  </a:cubicBezTo>
                  <a:cubicBezTo>
                    <a:pt x="3084" y="16091"/>
                    <a:pt x="3180" y="16019"/>
                    <a:pt x="3251" y="15924"/>
                  </a:cubicBezTo>
                  <a:cubicBezTo>
                    <a:pt x="3334" y="15793"/>
                    <a:pt x="3418" y="15650"/>
                    <a:pt x="3489" y="15507"/>
                  </a:cubicBezTo>
                  <a:cubicBezTo>
                    <a:pt x="3549" y="15412"/>
                    <a:pt x="3584" y="15293"/>
                    <a:pt x="3584" y="15174"/>
                  </a:cubicBezTo>
                  <a:cubicBezTo>
                    <a:pt x="3584" y="15043"/>
                    <a:pt x="3489" y="14936"/>
                    <a:pt x="3442" y="14817"/>
                  </a:cubicBezTo>
                  <a:cubicBezTo>
                    <a:pt x="3596" y="14745"/>
                    <a:pt x="3739" y="14638"/>
                    <a:pt x="3858" y="14507"/>
                  </a:cubicBezTo>
                  <a:cubicBezTo>
                    <a:pt x="3954" y="14340"/>
                    <a:pt x="4037" y="14162"/>
                    <a:pt x="4108" y="13983"/>
                  </a:cubicBezTo>
                  <a:cubicBezTo>
                    <a:pt x="4144" y="13912"/>
                    <a:pt x="4156" y="13840"/>
                    <a:pt x="4168" y="13757"/>
                  </a:cubicBezTo>
                  <a:cubicBezTo>
                    <a:pt x="4192" y="13674"/>
                    <a:pt x="4251" y="13638"/>
                    <a:pt x="4239" y="13543"/>
                  </a:cubicBezTo>
                  <a:cubicBezTo>
                    <a:pt x="4215" y="13400"/>
                    <a:pt x="4108" y="13304"/>
                    <a:pt x="3965" y="13281"/>
                  </a:cubicBezTo>
                  <a:cubicBezTo>
                    <a:pt x="3989" y="13138"/>
                    <a:pt x="4168" y="12983"/>
                    <a:pt x="4251" y="12864"/>
                  </a:cubicBezTo>
                  <a:cubicBezTo>
                    <a:pt x="4358" y="12685"/>
                    <a:pt x="4430" y="12483"/>
                    <a:pt x="4442" y="12269"/>
                  </a:cubicBezTo>
                  <a:cubicBezTo>
                    <a:pt x="4465" y="12114"/>
                    <a:pt x="4442" y="11959"/>
                    <a:pt x="4394" y="11816"/>
                  </a:cubicBezTo>
                  <a:cubicBezTo>
                    <a:pt x="4375" y="11769"/>
                    <a:pt x="4298" y="11656"/>
                    <a:pt x="4237" y="11656"/>
                  </a:cubicBezTo>
                  <a:cubicBezTo>
                    <a:pt x="4220" y="11656"/>
                    <a:pt x="4204" y="11665"/>
                    <a:pt x="4192" y="11685"/>
                  </a:cubicBezTo>
                  <a:cubicBezTo>
                    <a:pt x="4192" y="11602"/>
                    <a:pt x="4215" y="11530"/>
                    <a:pt x="4251" y="11459"/>
                  </a:cubicBezTo>
                  <a:cubicBezTo>
                    <a:pt x="4311" y="11352"/>
                    <a:pt x="4335" y="11233"/>
                    <a:pt x="4382" y="11126"/>
                  </a:cubicBezTo>
                  <a:cubicBezTo>
                    <a:pt x="4501" y="10899"/>
                    <a:pt x="4585" y="10673"/>
                    <a:pt x="4644" y="10423"/>
                  </a:cubicBezTo>
                  <a:cubicBezTo>
                    <a:pt x="4680" y="10292"/>
                    <a:pt x="4668" y="10161"/>
                    <a:pt x="4608" y="10042"/>
                  </a:cubicBezTo>
                  <a:cubicBezTo>
                    <a:pt x="4587" y="9990"/>
                    <a:pt x="4501" y="9881"/>
                    <a:pt x="4449" y="9881"/>
                  </a:cubicBezTo>
                  <a:cubicBezTo>
                    <a:pt x="4442" y="9881"/>
                    <a:pt x="4435" y="9883"/>
                    <a:pt x="4430" y="9887"/>
                  </a:cubicBezTo>
                  <a:cubicBezTo>
                    <a:pt x="4418" y="9828"/>
                    <a:pt x="4465" y="9792"/>
                    <a:pt x="4501" y="9756"/>
                  </a:cubicBezTo>
                  <a:cubicBezTo>
                    <a:pt x="4585" y="9673"/>
                    <a:pt x="4644" y="9578"/>
                    <a:pt x="4680" y="9471"/>
                  </a:cubicBezTo>
                  <a:cubicBezTo>
                    <a:pt x="4727" y="9387"/>
                    <a:pt x="4763" y="9304"/>
                    <a:pt x="4787" y="9221"/>
                  </a:cubicBezTo>
                  <a:cubicBezTo>
                    <a:pt x="4811" y="9113"/>
                    <a:pt x="4823" y="8994"/>
                    <a:pt x="4823" y="8887"/>
                  </a:cubicBezTo>
                  <a:cubicBezTo>
                    <a:pt x="4823" y="8699"/>
                    <a:pt x="4753" y="8256"/>
                    <a:pt x="4488" y="8256"/>
                  </a:cubicBezTo>
                  <a:cubicBezTo>
                    <a:pt x="4484" y="8256"/>
                    <a:pt x="4481" y="8256"/>
                    <a:pt x="4477" y="8256"/>
                  </a:cubicBezTo>
                  <a:cubicBezTo>
                    <a:pt x="4620" y="8173"/>
                    <a:pt x="4632" y="7959"/>
                    <a:pt x="4704" y="7816"/>
                  </a:cubicBezTo>
                  <a:cubicBezTo>
                    <a:pt x="4799" y="7637"/>
                    <a:pt x="4846" y="7447"/>
                    <a:pt x="4846" y="7244"/>
                  </a:cubicBezTo>
                  <a:cubicBezTo>
                    <a:pt x="4846" y="7042"/>
                    <a:pt x="4799" y="6661"/>
                    <a:pt x="4549" y="6637"/>
                  </a:cubicBezTo>
                  <a:cubicBezTo>
                    <a:pt x="4549" y="6577"/>
                    <a:pt x="4620" y="6506"/>
                    <a:pt x="4644" y="6447"/>
                  </a:cubicBezTo>
                  <a:cubicBezTo>
                    <a:pt x="4692" y="6351"/>
                    <a:pt x="4727" y="6256"/>
                    <a:pt x="4775" y="6161"/>
                  </a:cubicBezTo>
                  <a:cubicBezTo>
                    <a:pt x="4870" y="5935"/>
                    <a:pt x="4930" y="5708"/>
                    <a:pt x="4942" y="5470"/>
                  </a:cubicBezTo>
                  <a:cubicBezTo>
                    <a:pt x="4966" y="5232"/>
                    <a:pt x="4846" y="4899"/>
                    <a:pt x="4573" y="4863"/>
                  </a:cubicBezTo>
                  <a:cubicBezTo>
                    <a:pt x="4716" y="4470"/>
                    <a:pt x="4906" y="4065"/>
                    <a:pt x="4823" y="3649"/>
                  </a:cubicBezTo>
                  <a:cubicBezTo>
                    <a:pt x="4791" y="3503"/>
                    <a:pt x="4651" y="3085"/>
                    <a:pt x="4441" y="3085"/>
                  </a:cubicBezTo>
                  <a:cubicBezTo>
                    <a:pt x="4411" y="3085"/>
                    <a:pt x="4379" y="3093"/>
                    <a:pt x="4346" y="3113"/>
                  </a:cubicBezTo>
                  <a:cubicBezTo>
                    <a:pt x="4287" y="2958"/>
                    <a:pt x="4442" y="2744"/>
                    <a:pt x="4465" y="2589"/>
                  </a:cubicBezTo>
                  <a:cubicBezTo>
                    <a:pt x="4537" y="2351"/>
                    <a:pt x="4549" y="2089"/>
                    <a:pt x="4489" y="1839"/>
                  </a:cubicBezTo>
                  <a:cubicBezTo>
                    <a:pt x="4454" y="1684"/>
                    <a:pt x="4335" y="1565"/>
                    <a:pt x="4192" y="1505"/>
                  </a:cubicBezTo>
                  <a:cubicBezTo>
                    <a:pt x="4120" y="1478"/>
                    <a:pt x="4079" y="1468"/>
                    <a:pt x="4040" y="1468"/>
                  </a:cubicBezTo>
                  <a:cubicBezTo>
                    <a:pt x="3995" y="1468"/>
                    <a:pt x="3953" y="1481"/>
                    <a:pt x="3870" y="1494"/>
                  </a:cubicBezTo>
                  <a:cubicBezTo>
                    <a:pt x="3823" y="1101"/>
                    <a:pt x="3787" y="732"/>
                    <a:pt x="3501" y="446"/>
                  </a:cubicBezTo>
                  <a:cubicBezTo>
                    <a:pt x="3371" y="315"/>
                    <a:pt x="3189" y="170"/>
                    <a:pt x="2997" y="170"/>
                  </a:cubicBezTo>
                  <a:cubicBezTo>
                    <a:pt x="2943" y="170"/>
                    <a:pt x="2889" y="182"/>
                    <a:pt x="2834" y="208"/>
                  </a:cubicBezTo>
                  <a:cubicBezTo>
                    <a:pt x="2822" y="208"/>
                    <a:pt x="2799" y="231"/>
                    <a:pt x="2787" y="231"/>
                  </a:cubicBezTo>
                  <a:cubicBezTo>
                    <a:pt x="2715" y="160"/>
                    <a:pt x="2644" y="100"/>
                    <a:pt x="2560" y="53"/>
                  </a:cubicBezTo>
                  <a:cubicBezTo>
                    <a:pt x="2499" y="16"/>
                    <a:pt x="2436" y="1"/>
                    <a:pt x="237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5"/>
            <p:cNvSpPr/>
            <p:nvPr/>
          </p:nvSpPr>
          <p:spPr>
            <a:xfrm>
              <a:off x="4029950" y="4179525"/>
              <a:ext cx="353650" cy="377725"/>
            </a:xfrm>
            <a:custGeom>
              <a:avLst/>
              <a:gdLst/>
              <a:ahLst/>
              <a:cxnLst/>
              <a:rect l="l" t="t" r="r" b="b"/>
              <a:pathLst>
                <a:path w="14146" h="15109" extrusionOk="0">
                  <a:moveTo>
                    <a:pt x="1" y="0"/>
                  </a:moveTo>
                  <a:lnTo>
                    <a:pt x="1" y="15109"/>
                  </a:lnTo>
                  <a:lnTo>
                    <a:pt x="14145" y="15109"/>
                  </a:lnTo>
                  <a:lnTo>
                    <a:pt x="1414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5"/>
            <p:cNvSpPr/>
            <p:nvPr/>
          </p:nvSpPr>
          <p:spPr>
            <a:xfrm>
              <a:off x="4371375" y="3794350"/>
              <a:ext cx="298875" cy="253625"/>
            </a:xfrm>
            <a:custGeom>
              <a:avLst/>
              <a:gdLst/>
              <a:ahLst/>
              <a:cxnLst/>
              <a:rect l="l" t="t" r="r" b="b"/>
              <a:pathLst>
                <a:path w="11955" h="10145" extrusionOk="0">
                  <a:moveTo>
                    <a:pt x="6227" y="0"/>
                  </a:moveTo>
                  <a:lnTo>
                    <a:pt x="0" y="1965"/>
                  </a:lnTo>
                  <a:lnTo>
                    <a:pt x="0" y="10144"/>
                  </a:lnTo>
                  <a:lnTo>
                    <a:pt x="11954" y="10144"/>
                  </a:lnTo>
                  <a:lnTo>
                    <a:pt x="11954" y="1965"/>
                  </a:lnTo>
                  <a:lnTo>
                    <a:pt x="6227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5"/>
            <p:cNvSpPr/>
            <p:nvPr/>
          </p:nvSpPr>
          <p:spPr>
            <a:xfrm>
              <a:off x="3768025" y="3714575"/>
              <a:ext cx="347675" cy="272375"/>
            </a:xfrm>
            <a:custGeom>
              <a:avLst/>
              <a:gdLst/>
              <a:ahLst/>
              <a:cxnLst/>
              <a:rect l="l" t="t" r="r" b="b"/>
              <a:pathLst>
                <a:path w="13907" h="10895" extrusionOk="0">
                  <a:moveTo>
                    <a:pt x="7251" y="0"/>
                  </a:moveTo>
                  <a:lnTo>
                    <a:pt x="0" y="2108"/>
                  </a:lnTo>
                  <a:lnTo>
                    <a:pt x="0" y="10895"/>
                  </a:lnTo>
                  <a:lnTo>
                    <a:pt x="13907" y="10895"/>
                  </a:lnTo>
                  <a:lnTo>
                    <a:pt x="13907" y="2108"/>
                  </a:lnTo>
                  <a:lnTo>
                    <a:pt x="725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5"/>
            <p:cNvSpPr/>
            <p:nvPr/>
          </p:nvSpPr>
          <p:spPr>
            <a:xfrm>
              <a:off x="4062100" y="3929175"/>
              <a:ext cx="347700" cy="272100"/>
            </a:xfrm>
            <a:custGeom>
              <a:avLst/>
              <a:gdLst/>
              <a:ahLst/>
              <a:cxnLst/>
              <a:rect l="l" t="t" r="r" b="b"/>
              <a:pathLst>
                <a:path w="13908" h="10884" extrusionOk="0">
                  <a:moveTo>
                    <a:pt x="7252" y="1"/>
                  </a:moveTo>
                  <a:lnTo>
                    <a:pt x="1" y="2096"/>
                  </a:lnTo>
                  <a:lnTo>
                    <a:pt x="1" y="10883"/>
                  </a:lnTo>
                  <a:lnTo>
                    <a:pt x="13907" y="10883"/>
                  </a:lnTo>
                  <a:lnTo>
                    <a:pt x="13907" y="2096"/>
                  </a:lnTo>
                  <a:lnTo>
                    <a:pt x="725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5"/>
            <p:cNvSpPr/>
            <p:nvPr/>
          </p:nvSpPr>
          <p:spPr>
            <a:xfrm>
              <a:off x="4319275" y="4011325"/>
              <a:ext cx="600100" cy="545925"/>
            </a:xfrm>
            <a:custGeom>
              <a:avLst/>
              <a:gdLst/>
              <a:ahLst/>
              <a:cxnLst/>
              <a:rect l="l" t="t" r="r" b="b"/>
              <a:pathLst>
                <a:path w="24004" h="21837" extrusionOk="0">
                  <a:moveTo>
                    <a:pt x="1" y="1"/>
                  </a:moveTo>
                  <a:lnTo>
                    <a:pt x="1" y="21837"/>
                  </a:lnTo>
                  <a:lnTo>
                    <a:pt x="24004" y="21837"/>
                  </a:lnTo>
                  <a:lnTo>
                    <a:pt x="24004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5"/>
            <p:cNvSpPr/>
            <p:nvPr/>
          </p:nvSpPr>
          <p:spPr>
            <a:xfrm>
              <a:off x="4299925" y="4057475"/>
              <a:ext cx="599800" cy="35750"/>
            </a:xfrm>
            <a:custGeom>
              <a:avLst/>
              <a:gdLst/>
              <a:ahLst/>
              <a:cxnLst/>
              <a:rect l="l" t="t" r="r" b="b"/>
              <a:pathLst>
                <a:path w="23992" h="1430" extrusionOk="0">
                  <a:moveTo>
                    <a:pt x="1" y="0"/>
                  </a:moveTo>
                  <a:lnTo>
                    <a:pt x="1" y="1429"/>
                  </a:lnTo>
                  <a:lnTo>
                    <a:pt x="23992" y="1429"/>
                  </a:lnTo>
                  <a:lnTo>
                    <a:pt x="2399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5"/>
            <p:cNvSpPr/>
            <p:nvPr/>
          </p:nvSpPr>
          <p:spPr>
            <a:xfrm>
              <a:off x="4172525" y="4230700"/>
              <a:ext cx="161950" cy="90825"/>
            </a:xfrm>
            <a:custGeom>
              <a:avLst/>
              <a:gdLst/>
              <a:ahLst/>
              <a:cxnLst/>
              <a:rect l="l" t="t" r="r" b="b"/>
              <a:pathLst>
                <a:path w="6478" h="3633" extrusionOk="0">
                  <a:moveTo>
                    <a:pt x="1" y="1"/>
                  </a:moveTo>
                  <a:lnTo>
                    <a:pt x="1418" y="3227"/>
                  </a:lnTo>
                  <a:cubicBezTo>
                    <a:pt x="1418" y="3227"/>
                    <a:pt x="1834" y="1156"/>
                    <a:pt x="3620" y="1156"/>
                  </a:cubicBezTo>
                  <a:cubicBezTo>
                    <a:pt x="5418" y="1156"/>
                    <a:pt x="6478" y="3632"/>
                    <a:pt x="6478" y="3632"/>
                  </a:cubicBezTo>
                  <a:lnTo>
                    <a:pt x="647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5"/>
            <p:cNvSpPr/>
            <p:nvPr/>
          </p:nvSpPr>
          <p:spPr>
            <a:xfrm>
              <a:off x="3666225" y="3886325"/>
              <a:ext cx="605150" cy="670925"/>
            </a:xfrm>
            <a:custGeom>
              <a:avLst/>
              <a:gdLst/>
              <a:ahLst/>
              <a:cxnLst/>
              <a:rect l="l" t="t" r="r" b="b"/>
              <a:pathLst>
                <a:path w="24206" h="26837" extrusionOk="0">
                  <a:moveTo>
                    <a:pt x="822" y="0"/>
                  </a:moveTo>
                  <a:lnTo>
                    <a:pt x="0" y="26837"/>
                  </a:lnTo>
                  <a:lnTo>
                    <a:pt x="24206" y="26837"/>
                  </a:lnTo>
                  <a:lnTo>
                    <a:pt x="20872" y="109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5"/>
            <p:cNvSpPr/>
            <p:nvPr/>
          </p:nvSpPr>
          <p:spPr>
            <a:xfrm>
              <a:off x="4562475" y="2988950"/>
              <a:ext cx="2568500" cy="335975"/>
            </a:xfrm>
            <a:custGeom>
              <a:avLst/>
              <a:gdLst/>
              <a:ahLst/>
              <a:cxnLst/>
              <a:rect l="l" t="t" r="r" b="b"/>
              <a:pathLst>
                <a:path w="102740" h="13439" extrusionOk="0">
                  <a:moveTo>
                    <a:pt x="33983" y="1"/>
                  </a:moveTo>
                  <a:cubicBezTo>
                    <a:pt x="14303" y="1"/>
                    <a:pt x="0" y="1679"/>
                    <a:pt x="0" y="4463"/>
                  </a:cubicBezTo>
                  <a:cubicBezTo>
                    <a:pt x="0" y="8106"/>
                    <a:pt x="24408" y="12000"/>
                    <a:pt x="53304" y="13131"/>
                  </a:cubicBezTo>
                  <a:cubicBezTo>
                    <a:pt x="58629" y="13340"/>
                    <a:pt x="63730" y="13439"/>
                    <a:pt x="68496" y="13439"/>
                  </a:cubicBezTo>
                  <a:cubicBezTo>
                    <a:pt x="88459" y="13439"/>
                    <a:pt x="102557" y="11700"/>
                    <a:pt x="102644" y="8999"/>
                  </a:cubicBezTo>
                  <a:cubicBezTo>
                    <a:pt x="102739" y="5642"/>
                    <a:pt x="81224" y="1855"/>
                    <a:pt x="53495" y="498"/>
                  </a:cubicBezTo>
                  <a:cubicBezTo>
                    <a:pt x="46653" y="161"/>
                    <a:pt x="40062" y="1"/>
                    <a:pt x="3398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5"/>
            <p:cNvSpPr/>
            <p:nvPr/>
          </p:nvSpPr>
          <p:spPr>
            <a:xfrm>
              <a:off x="4606525" y="3388275"/>
              <a:ext cx="2476525" cy="225125"/>
            </a:xfrm>
            <a:custGeom>
              <a:avLst/>
              <a:gdLst/>
              <a:ahLst/>
              <a:cxnLst/>
              <a:rect l="l" t="t" r="r" b="b"/>
              <a:pathLst>
                <a:path w="99061" h="9005" extrusionOk="0">
                  <a:moveTo>
                    <a:pt x="31379" y="1"/>
                  </a:moveTo>
                  <a:cubicBezTo>
                    <a:pt x="13117" y="1"/>
                    <a:pt x="0" y="1066"/>
                    <a:pt x="0" y="2861"/>
                  </a:cubicBezTo>
                  <a:cubicBezTo>
                    <a:pt x="0" y="5266"/>
                    <a:pt x="23503" y="7921"/>
                    <a:pt x="51364" y="8754"/>
                  </a:cubicBezTo>
                  <a:cubicBezTo>
                    <a:pt x="57038" y="8924"/>
                    <a:pt x="62449" y="9004"/>
                    <a:pt x="67453" y="9004"/>
                  </a:cubicBezTo>
                  <a:cubicBezTo>
                    <a:pt x="85991" y="9004"/>
                    <a:pt x="98944" y="7903"/>
                    <a:pt x="99001" y="6159"/>
                  </a:cubicBezTo>
                  <a:cubicBezTo>
                    <a:pt x="99060" y="3932"/>
                    <a:pt x="78236" y="1361"/>
                    <a:pt x="51495" y="384"/>
                  </a:cubicBezTo>
                  <a:cubicBezTo>
                    <a:pt x="44403" y="124"/>
                    <a:pt x="37593" y="1"/>
                    <a:pt x="3137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5"/>
            <p:cNvSpPr/>
            <p:nvPr/>
          </p:nvSpPr>
          <p:spPr>
            <a:xfrm>
              <a:off x="4596700" y="3795575"/>
              <a:ext cx="2483075" cy="203650"/>
            </a:xfrm>
            <a:custGeom>
              <a:avLst/>
              <a:gdLst/>
              <a:ahLst/>
              <a:cxnLst/>
              <a:rect l="l" t="t" r="r" b="b"/>
              <a:pathLst>
                <a:path w="99323" h="8146" extrusionOk="0">
                  <a:moveTo>
                    <a:pt x="37076" y="1"/>
                  </a:moveTo>
                  <a:cubicBezTo>
                    <a:pt x="15903" y="1"/>
                    <a:pt x="0" y="1191"/>
                    <a:pt x="0" y="3047"/>
                  </a:cubicBezTo>
                  <a:cubicBezTo>
                    <a:pt x="0" y="5309"/>
                    <a:pt x="23575" y="7559"/>
                    <a:pt x="51507" y="8048"/>
                  </a:cubicBezTo>
                  <a:cubicBezTo>
                    <a:pt x="55218" y="8114"/>
                    <a:pt x="58817" y="8145"/>
                    <a:pt x="62263" y="8145"/>
                  </a:cubicBezTo>
                  <a:cubicBezTo>
                    <a:pt x="83675" y="8145"/>
                    <a:pt x="99211" y="6922"/>
                    <a:pt x="99263" y="5107"/>
                  </a:cubicBezTo>
                  <a:cubicBezTo>
                    <a:pt x="99322" y="3011"/>
                    <a:pt x="78451" y="821"/>
                    <a:pt x="51638" y="178"/>
                  </a:cubicBezTo>
                  <a:cubicBezTo>
                    <a:pt x="46605" y="58"/>
                    <a:pt x="41714" y="1"/>
                    <a:pt x="3707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5"/>
            <p:cNvSpPr/>
            <p:nvPr/>
          </p:nvSpPr>
          <p:spPr>
            <a:xfrm>
              <a:off x="4597575" y="4159300"/>
              <a:ext cx="2471475" cy="117125"/>
            </a:xfrm>
            <a:custGeom>
              <a:avLst/>
              <a:gdLst/>
              <a:ahLst/>
              <a:cxnLst/>
              <a:rect l="l" t="t" r="r" b="b"/>
              <a:pathLst>
                <a:path w="98859" h="4685" extrusionOk="0">
                  <a:moveTo>
                    <a:pt x="38338" y="1"/>
                  </a:moveTo>
                  <a:cubicBezTo>
                    <a:pt x="16557" y="1"/>
                    <a:pt x="13" y="722"/>
                    <a:pt x="13" y="1821"/>
                  </a:cubicBezTo>
                  <a:cubicBezTo>
                    <a:pt x="1" y="3131"/>
                    <a:pt x="23480" y="4393"/>
                    <a:pt x="51305" y="4643"/>
                  </a:cubicBezTo>
                  <a:cubicBezTo>
                    <a:pt x="54482" y="4671"/>
                    <a:pt x="57577" y="4685"/>
                    <a:pt x="60563" y="4685"/>
                  </a:cubicBezTo>
                  <a:cubicBezTo>
                    <a:pt x="82632" y="4685"/>
                    <a:pt x="98791" y="3938"/>
                    <a:pt x="98823" y="2869"/>
                  </a:cubicBezTo>
                  <a:cubicBezTo>
                    <a:pt x="98859" y="1666"/>
                    <a:pt x="78058" y="416"/>
                    <a:pt x="51376" y="83"/>
                  </a:cubicBezTo>
                  <a:cubicBezTo>
                    <a:pt x="46891" y="27"/>
                    <a:pt x="42518" y="1"/>
                    <a:pt x="3833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5"/>
            <p:cNvSpPr/>
            <p:nvPr/>
          </p:nvSpPr>
          <p:spPr>
            <a:xfrm>
              <a:off x="4543125" y="4506350"/>
              <a:ext cx="2563425" cy="50900"/>
            </a:xfrm>
            <a:custGeom>
              <a:avLst/>
              <a:gdLst/>
              <a:ahLst/>
              <a:cxnLst/>
              <a:rect l="l" t="t" r="r" b="b"/>
              <a:pathLst>
                <a:path w="102537" h="2036" extrusionOk="0">
                  <a:moveTo>
                    <a:pt x="0" y="0"/>
                  </a:moveTo>
                  <a:lnTo>
                    <a:pt x="0" y="2036"/>
                  </a:lnTo>
                  <a:lnTo>
                    <a:pt x="102477" y="2036"/>
                  </a:lnTo>
                  <a:lnTo>
                    <a:pt x="102537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5"/>
            <p:cNvSpPr/>
            <p:nvPr/>
          </p:nvSpPr>
          <p:spPr>
            <a:xfrm>
              <a:off x="4591925" y="4470625"/>
              <a:ext cx="2473850" cy="53300"/>
            </a:xfrm>
            <a:custGeom>
              <a:avLst/>
              <a:gdLst/>
              <a:ahLst/>
              <a:cxnLst/>
              <a:rect l="l" t="t" r="r" b="b"/>
              <a:pathLst>
                <a:path w="98954" h="2132" extrusionOk="0">
                  <a:moveTo>
                    <a:pt x="1" y="0"/>
                  </a:moveTo>
                  <a:lnTo>
                    <a:pt x="1" y="2024"/>
                  </a:lnTo>
                  <a:lnTo>
                    <a:pt x="98894" y="2132"/>
                  </a:lnTo>
                  <a:lnTo>
                    <a:pt x="98954" y="25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5"/>
            <p:cNvSpPr/>
            <p:nvPr/>
          </p:nvSpPr>
          <p:spPr>
            <a:xfrm>
              <a:off x="5619150" y="4470625"/>
              <a:ext cx="1487400" cy="86625"/>
            </a:xfrm>
            <a:custGeom>
              <a:avLst/>
              <a:gdLst/>
              <a:ahLst/>
              <a:cxnLst/>
              <a:rect l="l" t="t" r="r" b="b"/>
              <a:pathLst>
                <a:path w="59496" h="3465" extrusionOk="0">
                  <a:moveTo>
                    <a:pt x="1953" y="0"/>
                  </a:moveTo>
                  <a:lnTo>
                    <a:pt x="1953" y="1441"/>
                  </a:lnTo>
                  <a:lnTo>
                    <a:pt x="0" y="1429"/>
                  </a:lnTo>
                  <a:lnTo>
                    <a:pt x="0" y="3465"/>
                  </a:lnTo>
                  <a:lnTo>
                    <a:pt x="59436" y="3465"/>
                  </a:lnTo>
                  <a:lnTo>
                    <a:pt x="59496" y="1596"/>
                  </a:lnTo>
                  <a:lnTo>
                    <a:pt x="57829" y="1584"/>
                  </a:lnTo>
                  <a:lnTo>
                    <a:pt x="57865" y="250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5"/>
            <p:cNvSpPr/>
            <p:nvPr/>
          </p:nvSpPr>
          <p:spPr>
            <a:xfrm>
              <a:off x="4626750" y="3026325"/>
              <a:ext cx="2448100" cy="1468125"/>
            </a:xfrm>
            <a:custGeom>
              <a:avLst/>
              <a:gdLst/>
              <a:ahLst/>
              <a:cxnLst/>
              <a:rect l="l" t="t" r="r" b="b"/>
              <a:pathLst>
                <a:path w="97924" h="58725" extrusionOk="0">
                  <a:moveTo>
                    <a:pt x="33975" y="1"/>
                  </a:moveTo>
                  <a:cubicBezTo>
                    <a:pt x="15426" y="1"/>
                    <a:pt x="53" y="1786"/>
                    <a:pt x="48" y="6016"/>
                  </a:cubicBezTo>
                  <a:lnTo>
                    <a:pt x="1" y="58534"/>
                  </a:lnTo>
                  <a:lnTo>
                    <a:pt x="96346" y="58725"/>
                  </a:lnTo>
                  <a:lnTo>
                    <a:pt x="97751" y="10112"/>
                  </a:lnTo>
                  <a:cubicBezTo>
                    <a:pt x="97924" y="4151"/>
                    <a:pt x="62258" y="1"/>
                    <a:pt x="3397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5"/>
            <p:cNvSpPr/>
            <p:nvPr/>
          </p:nvSpPr>
          <p:spPr>
            <a:xfrm>
              <a:off x="4626750" y="3026350"/>
              <a:ext cx="1132900" cy="1465725"/>
            </a:xfrm>
            <a:custGeom>
              <a:avLst/>
              <a:gdLst/>
              <a:ahLst/>
              <a:cxnLst/>
              <a:rect l="l" t="t" r="r" b="b"/>
              <a:pathLst>
                <a:path w="45316" h="58629" extrusionOk="0">
                  <a:moveTo>
                    <a:pt x="34056" y="0"/>
                  </a:moveTo>
                  <a:cubicBezTo>
                    <a:pt x="15472" y="0"/>
                    <a:pt x="48" y="1780"/>
                    <a:pt x="48" y="6015"/>
                  </a:cubicBezTo>
                  <a:lnTo>
                    <a:pt x="1" y="58533"/>
                  </a:lnTo>
                  <a:lnTo>
                    <a:pt x="45316" y="58629"/>
                  </a:lnTo>
                  <a:cubicBezTo>
                    <a:pt x="42066" y="51568"/>
                    <a:pt x="39446" y="43555"/>
                    <a:pt x="37767" y="34911"/>
                  </a:cubicBezTo>
                  <a:cubicBezTo>
                    <a:pt x="35327" y="22374"/>
                    <a:pt x="35184" y="10325"/>
                    <a:pt x="36946" y="14"/>
                  </a:cubicBezTo>
                  <a:cubicBezTo>
                    <a:pt x="35975" y="5"/>
                    <a:pt x="35012" y="0"/>
                    <a:pt x="3405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5"/>
            <p:cNvSpPr/>
            <p:nvPr/>
          </p:nvSpPr>
          <p:spPr>
            <a:xfrm>
              <a:off x="6468650" y="4030375"/>
              <a:ext cx="61650" cy="36050"/>
            </a:xfrm>
            <a:custGeom>
              <a:avLst/>
              <a:gdLst/>
              <a:ahLst/>
              <a:cxnLst/>
              <a:rect l="l" t="t" r="r" b="b"/>
              <a:pathLst>
                <a:path w="2466" h="1442" extrusionOk="0">
                  <a:moveTo>
                    <a:pt x="1" y="1"/>
                  </a:moveTo>
                  <a:lnTo>
                    <a:pt x="1" y="1108"/>
                  </a:lnTo>
                  <a:lnTo>
                    <a:pt x="2465" y="1442"/>
                  </a:lnTo>
                  <a:lnTo>
                    <a:pt x="2465" y="33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C9C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5"/>
            <p:cNvSpPr/>
            <p:nvPr/>
          </p:nvSpPr>
          <p:spPr>
            <a:xfrm>
              <a:off x="6423700" y="4335475"/>
              <a:ext cx="56300" cy="31000"/>
            </a:xfrm>
            <a:custGeom>
              <a:avLst/>
              <a:gdLst/>
              <a:ahLst/>
              <a:cxnLst/>
              <a:rect l="l" t="t" r="r" b="b"/>
              <a:pathLst>
                <a:path w="2252" h="1240" extrusionOk="0">
                  <a:moveTo>
                    <a:pt x="1" y="1"/>
                  </a:moveTo>
                  <a:lnTo>
                    <a:pt x="1" y="1108"/>
                  </a:lnTo>
                  <a:lnTo>
                    <a:pt x="2251" y="1239"/>
                  </a:lnTo>
                  <a:lnTo>
                    <a:pt x="2251" y="1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5"/>
            <p:cNvSpPr/>
            <p:nvPr/>
          </p:nvSpPr>
          <p:spPr>
            <a:xfrm>
              <a:off x="6304050" y="4266725"/>
              <a:ext cx="56275" cy="30675"/>
            </a:xfrm>
            <a:custGeom>
              <a:avLst/>
              <a:gdLst/>
              <a:ahLst/>
              <a:cxnLst/>
              <a:rect l="l" t="t" r="r" b="b"/>
              <a:pathLst>
                <a:path w="2251" h="1227" extrusionOk="0">
                  <a:moveTo>
                    <a:pt x="0" y="1"/>
                  </a:moveTo>
                  <a:lnTo>
                    <a:pt x="0" y="1108"/>
                  </a:lnTo>
                  <a:lnTo>
                    <a:pt x="2251" y="1227"/>
                  </a:lnTo>
                  <a:lnTo>
                    <a:pt x="2251" y="1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5"/>
            <p:cNvSpPr/>
            <p:nvPr/>
          </p:nvSpPr>
          <p:spPr>
            <a:xfrm>
              <a:off x="6693375" y="3293975"/>
              <a:ext cx="56300" cy="39925"/>
            </a:xfrm>
            <a:custGeom>
              <a:avLst/>
              <a:gdLst/>
              <a:ahLst/>
              <a:cxnLst/>
              <a:rect l="l" t="t" r="r" b="b"/>
              <a:pathLst>
                <a:path w="2252" h="1597" extrusionOk="0">
                  <a:moveTo>
                    <a:pt x="1" y="1"/>
                  </a:moveTo>
                  <a:lnTo>
                    <a:pt x="1" y="1120"/>
                  </a:lnTo>
                  <a:lnTo>
                    <a:pt x="2251" y="1596"/>
                  </a:lnTo>
                  <a:lnTo>
                    <a:pt x="2251" y="48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5"/>
            <p:cNvSpPr/>
            <p:nvPr/>
          </p:nvSpPr>
          <p:spPr>
            <a:xfrm>
              <a:off x="6652300" y="3888700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1" y="1"/>
                  </a:moveTo>
                  <a:lnTo>
                    <a:pt x="1" y="1120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5"/>
            <p:cNvSpPr/>
            <p:nvPr/>
          </p:nvSpPr>
          <p:spPr>
            <a:xfrm>
              <a:off x="6674025" y="4441750"/>
              <a:ext cx="59875" cy="31575"/>
            </a:xfrm>
            <a:custGeom>
              <a:avLst/>
              <a:gdLst/>
              <a:ahLst/>
              <a:cxnLst/>
              <a:rect l="l" t="t" r="r" b="b"/>
              <a:pathLst>
                <a:path w="2395" h="1263" extrusionOk="0">
                  <a:moveTo>
                    <a:pt x="1" y="0"/>
                  </a:moveTo>
                  <a:lnTo>
                    <a:pt x="1" y="1120"/>
                  </a:lnTo>
                  <a:lnTo>
                    <a:pt x="2394" y="1262"/>
                  </a:lnTo>
                  <a:lnTo>
                    <a:pt x="2394" y="1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5"/>
            <p:cNvSpPr/>
            <p:nvPr/>
          </p:nvSpPr>
          <p:spPr>
            <a:xfrm>
              <a:off x="6710350" y="4267925"/>
              <a:ext cx="59850" cy="30675"/>
            </a:xfrm>
            <a:custGeom>
              <a:avLst/>
              <a:gdLst/>
              <a:ahLst/>
              <a:cxnLst/>
              <a:rect l="l" t="t" r="r" b="b"/>
              <a:pathLst>
                <a:path w="2394" h="1227" extrusionOk="0">
                  <a:moveTo>
                    <a:pt x="1" y="0"/>
                  </a:moveTo>
                  <a:lnTo>
                    <a:pt x="1" y="1107"/>
                  </a:lnTo>
                  <a:lnTo>
                    <a:pt x="2394" y="1226"/>
                  </a:lnTo>
                  <a:lnTo>
                    <a:pt x="2394" y="1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5"/>
            <p:cNvSpPr/>
            <p:nvPr/>
          </p:nvSpPr>
          <p:spPr>
            <a:xfrm>
              <a:off x="6713925" y="3629450"/>
              <a:ext cx="61625" cy="36325"/>
            </a:xfrm>
            <a:custGeom>
              <a:avLst/>
              <a:gdLst/>
              <a:ahLst/>
              <a:cxnLst/>
              <a:rect l="l" t="t" r="r" b="b"/>
              <a:pathLst>
                <a:path w="2465" h="1453" extrusionOk="0">
                  <a:moveTo>
                    <a:pt x="0" y="0"/>
                  </a:moveTo>
                  <a:lnTo>
                    <a:pt x="0" y="1119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5"/>
            <p:cNvSpPr/>
            <p:nvPr/>
          </p:nvSpPr>
          <p:spPr>
            <a:xfrm>
              <a:off x="6418350" y="3252325"/>
              <a:ext cx="61650" cy="36325"/>
            </a:xfrm>
            <a:custGeom>
              <a:avLst/>
              <a:gdLst/>
              <a:ahLst/>
              <a:cxnLst/>
              <a:rect l="l" t="t" r="r" b="b"/>
              <a:pathLst>
                <a:path w="2466" h="1453" extrusionOk="0">
                  <a:moveTo>
                    <a:pt x="0" y="0"/>
                  </a:moveTo>
                  <a:lnTo>
                    <a:pt x="0" y="1119"/>
                  </a:lnTo>
                  <a:lnTo>
                    <a:pt x="2465" y="1453"/>
                  </a:lnTo>
                  <a:lnTo>
                    <a:pt x="2465" y="3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5"/>
            <p:cNvSpPr/>
            <p:nvPr/>
          </p:nvSpPr>
          <p:spPr>
            <a:xfrm>
              <a:off x="6437700" y="3650575"/>
              <a:ext cx="61625" cy="36350"/>
            </a:xfrm>
            <a:custGeom>
              <a:avLst/>
              <a:gdLst/>
              <a:ahLst/>
              <a:cxnLst/>
              <a:rect l="l" t="t" r="r" b="b"/>
              <a:pathLst>
                <a:path w="2465" h="1454" extrusionOk="0">
                  <a:moveTo>
                    <a:pt x="0" y="1"/>
                  </a:moveTo>
                  <a:lnTo>
                    <a:pt x="0" y="1120"/>
                  </a:lnTo>
                  <a:lnTo>
                    <a:pt x="2465" y="1453"/>
                  </a:lnTo>
                  <a:lnTo>
                    <a:pt x="2465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5"/>
            <p:cNvSpPr/>
            <p:nvPr/>
          </p:nvSpPr>
          <p:spPr>
            <a:xfrm>
              <a:off x="6313575" y="3509775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0" y="1"/>
                  </a:moveTo>
                  <a:lnTo>
                    <a:pt x="0" y="1120"/>
                  </a:lnTo>
                  <a:lnTo>
                    <a:pt x="2465" y="1454"/>
                  </a:lnTo>
                  <a:lnTo>
                    <a:pt x="2465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5"/>
            <p:cNvSpPr/>
            <p:nvPr/>
          </p:nvSpPr>
          <p:spPr>
            <a:xfrm>
              <a:off x="6942525" y="3251425"/>
              <a:ext cx="46750" cy="46750"/>
            </a:xfrm>
            <a:custGeom>
              <a:avLst/>
              <a:gdLst/>
              <a:ahLst/>
              <a:cxnLst/>
              <a:rect l="l" t="t" r="r" b="b"/>
              <a:pathLst>
                <a:path w="1870" h="1870" extrusionOk="0">
                  <a:moveTo>
                    <a:pt x="0" y="0"/>
                  </a:moveTo>
                  <a:lnTo>
                    <a:pt x="0" y="1108"/>
                  </a:lnTo>
                  <a:lnTo>
                    <a:pt x="1870" y="1870"/>
                  </a:lnTo>
                  <a:lnTo>
                    <a:pt x="1870" y="7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5"/>
            <p:cNvSpPr/>
            <p:nvPr/>
          </p:nvSpPr>
          <p:spPr>
            <a:xfrm>
              <a:off x="6934475" y="3625275"/>
              <a:ext cx="47350" cy="43475"/>
            </a:xfrm>
            <a:custGeom>
              <a:avLst/>
              <a:gdLst/>
              <a:ahLst/>
              <a:cxnLst/>
              <a:rect l="l" t="t" r="r" b="b"/>
              <a:pathLst>
                <a:path w="1894" h="1739" extrusionOk="0">
                  <a:moveTo>
                    <a:pt x="1" y="1"/>
                  </a:moveTo>
                  <a:lnTo>
                    <a:pt x="1" y="1120"/>
                  </a:lnTo>
                  <a:lnTo>
                    <a:pt x="1894" y="1739"/>
                  </a:lnTo>
                  <a:lnTo>
                    <a:pt x="1894" y="63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5"/>
            <p:cNvSpPr/>
            <p:nvPr/>
          </p:nvSpPr>
          <p:spPr>
            <a:xfrm>
              <a:off x="6918125" y="3998825"/>
              <a:ext cx="48525" cy="38425"/>
            </a:xfrm>
            <a:custGeom>
              <a:avLst/>
              <a:gdLst/>
              <a:ahLst/>
              <a:cxnLst/>
              <a:rect l="l" t="t" r="r" b="b"/>
              <a:pathLst>
                <a:path w="1941" h="1537" extrusionOk="0">
                  <a:moveTo>
                    <a:pt x="0" y="1"/>
                  </a:moveTo>
                  <a:lnTo>
                    <a:pt x="0" y="1108"/>
                  </a:lnTo>
                  <a:lnTo>
                    <a:pt x="1941" y="1537"/>
                  </a:lnTo>
                  <a:lnTo>
                    <a:pt x="1941" y="43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5"/>
            <p:cNvSpPr/>
            <p:nvPr/>
          </p:nvSpPr>
          <p:spPr>
            <a:xfrm>
              <a:off x="6997600" y="4407225"/>
              <a:ext cx="24125" cy="28300"/>
            </a:xfrm>
            <a:custGeom>
              <a:avLst/>
              <a:gdLst/>
              <a:ahLst/>
              <a:cxnLst/>
              <a:rect l="l" t="t" r="r" b="b"/>
              <a:pathLst>
                <a:path w="965" h="1132" extrusionOk="0">
                  <a:moveTo>
                    <a:pt x="0" y="0"/>
                  </a:moveTo>
                  <a:lnTo>
                    <a:pt x="0" y="1108"/>
                  </a:lnTo>
                  <a:lnTo>
                    <a:pt x="964" y="1131"/>
                  </a:lnTo>
                  <a:lnTo>
                    <a:pt x="964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5"/>
            <p:cNvSpPr/>
            <p:nvPr/>
          </p:nvSpPr>
          <p:spPr>
            <a:xfrm>
              <a:off x="7008300" y="3964000"/>
              <a:ext cx="24150" cy="28600"/>
            </a:xfrm>
            <a:custGeom>
              <a:avLst/>
              <a:gdLst/>
              <a:ahLst/>
              <a:cxnLst/>
              <a:rect l="l" t="t" r="r" b="b"/>
              <a:pathLst>
                <a:path w="966" h="1144" extrusionOk="0">
                  <a:moveTo>
                    <a:pt x="1" y="1"/>
                  </a:moveTo>
                  <a:lnTo>
                    <a:pt x="1" y="1120"/>
                  </a:lnTo>
                  <a:lnTo>
                    <a:pt x="965" y="1144"/>
                  </a:lnTo>
                  <a:lnTo>
                    <a:pt x="965" y="2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5"/>
            <p:cNvSpPr/>
            <p:nvPr/>
          </p:nvSpPr>
          <p:spPr>
            <a:xfrm>
              <a:off x="6917525" y="4316725"/>
              <a:ext cx="46150" cy="33975"/>
            </a:xfrm>
            <a:custGeom>
              <a:avLst/>
              <a:gdLst/>
              <a:ahLst/>
              <a:cxnLst/>
              <a:rect l="l" t="t" r="r" b="b"/>
              <a:pathLst>
                <a:path w="1846" h="1359" extrusionOk="0">
                  <a:moveTo>
                    <a:pt x="0" y="1"/>
                  </a:moveTo>
                  <a:lnTo>
                    <a:pt x="0" y="1108"/>
                  </a:lnTo>
                  <a:lnTo>
                    <a:pt x="1846" y="1358"/>
                  </a:lnTo>
                  <a:lnTo>
                    <a:pt x="1846" y="23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5"/>
            <p:cNvSpPr/>
            <p:nvPr/>
          </p:nvSpPr>
          <p:spPr>
            <a:xfrm>
              <a:off x="5246775" y="3864900"/>
              <a:ext cx="61650" cy="36025"/>
            </a:xfrm>
            <a:custGeom>
              <a:avLst/>
              <a:gdLst/>
              <a:ahLst/>
              <a:cxnLst/>
              <a:rect l="l" t="t" r="r" b="b"/>
              <a:pathLst>
                <a:path w="2466" h="1441" extrusionOk="0">
                  <a:moveTo>
                    <a:pt x="2465" y="0"/>
                  </a:moveTo>
                  <a:lnTo>
                    <a:pt x="0" y="333"/>
                  </a:lnTo>
                  <a:lnTo>
                    <a:pt x="0" y="1441"/>
                  </a:lnTo>
                  <a:lnTo>
                    <a:pt x="2465" y="1107"/>
                  </a:lnTo>
                  <a:lnTo>
                    <a:pt x="24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5"/>
            <p:cNvSpPr/>
            <p:nvPr/>
          </p:nvSpPr>
          <p:spPr>
            <a:xfrm>
              <a:off x="5249750" y="4255425"/>
              <a:ext cx="56275" cy="30975"/>
            </a:xfrm>
            <a:custGeom>
              <a:avLst/>
              <a:gdLst/>
              <a:ahLst/>
              <a:cxnLst/>
              <a:rect l="l" t="t" r="r" b="b"/>
              <a:pathLst>
                <a:path w="2251" h="1239" extrusionOk="0">
                  <a:moveTo>
                    <a:pt x="2251" y="0"/>
                  </a:moveTo>
                  <a:lnTo>
                    <a:pt x="1" y="119"/>
                  </a:lnTo>
                  <a:lnTo>
                    <a:pt x="1" y="1238"/>
                  </a:lnTo>
                  <a:lnTo>
                    <a:pt x="2251" y="1107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5"/>
            <p:cNvSpPr/>
            <p:nvPr/>
          </p:nvSpPr>
          <p:spPr>
            <a:xfrm>
              <a:off x="5380425" y="4390850"/>
              <a:ext cx="56275" cy="30675"/>
            </a:xfrm>
            <a:custGeom>
              <a:avLst/>
              <a:gdLst/>
              <a:ahLst/>
              <a:cxnLst/>
              <a:rect l="l" t="t" r="r" b="b"/>
              <a:pathLst>
                <a:path w="2251" h="1227" extrusionOk="0">
                  <a:moveTo>
                    <a:pt x="2251" y="0"/>
                  </a:moveTo>
                  <a:lnTo>
                    <a:pt x="0" y="119"/>
                  </a:lnTo>
                  <a:lnTo>
                    <a:pt x="0" y="1227"/>
                  </a:lnTo>
                  <a:lnTo>
                    <a:pt x="2251" y="1108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5"/>
            <p:cNvSpPr/>
            <p:nvPr/>
          </p:nvSpPr>
          <p:spPr>
            <a:xfrm>
              <a:off x="4913700" y="3274050"/>
              <a:ext cx="56275" cy="39900"/>
            </a:xfrm>
            <a:custGeom>
              <a:avLst/>
              <a:gdLst/>
              <a:ahLst/>
              <a:cxnLst/>
              <a:rect l="l" t="t" r="r" b="b"/>
              <a:pathLst>
                <a:path w="2251" h="1596" extrusionOk="0">
                  <a:moveTo>
                    <a:pt x="2251" y="0"/>
                  </a:moveTo>
                  <a:lnTo>
                    <a:pt x="0" y="488"/>
                  </a:lnTo>
                  <a:lnTo>
                    <a:pt x="0" y="1596"/>
                  </a:lnTo>
                  <a:lnTo>
                    <a:pt x="2251" y="1119"/>
                  </a:lnTo>
                  <a:lnTo>
                    <a:pt x="225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5"/>
            <p:cNvSpPr/>
            <p:nvPr/>
          </p:nvSpPr>
          <p:spPr>
            <a:xfrm>
              <a:off x="4978300" y="3910725"/>
              <a:ext cx="61625" cy="36050"/>
            </a:xfrm>
            <a:custGeom>
              <a:avLst/>
              <a:gdLst/>
              <a:ahLst/>
              <a:cxnLst/>
              <a:rect l="l" t="t" r="r" b="b"/>
              <a:pathLst>
                <a:path w="2465" h="1442" extrusionOk="0">
                  <a:moveTo>
                    <a:pt x="2465" y="1"/>
                  </a:moveTo>
                  <a:lnTo>
                    <a:pt x="0" y="334"/>
                  </a:lnTo>
                  <a:lnTo>
                    <a:pt x="0" y="1441"/>
                  </a:lnTo>
                  <a:lnTo>
                    <a:pt x="2465" y="1108"/>
                  </a:lnTo>
                  <a:lnTo>
                    <a:pt x="24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5"/>
            <p:cNvSpPr/>
            <p:nvPr/>
          </p:nvSpPr>
          <p:spPr>
            <a:xfrm>
              <a:off x="4982150" y="4424475"/>
              <a:ext cx="59850" cy="31275"/>
            </a:xfrm>
            <a:custGeom>
              <a:avLst/>
              <a:gdLst/>
              <a:ahLst/>
              <a:cxnLst/>
              <a:rect l="l" t="t" r="r" b="b"/>
              <a:pathLst>
                <a:path w="2394" h="1251" extrusionOk="0">
                  <a:moveTo>
                    <a:pt x="2394" y="1"/>
                  </a:moveTo>
                  <a:lnTo>
                    <a:pt x="1" y="144"/>
                  </a:lnTo>
                  <a:lnTo>
                    <a:pt x="1" y="1251"/>
                  </a:lnTo>
                  <a:lnTo>
                    <a:pt x="2394" y="1108"/>
                  </a:lnTo>
                  <a:lnTo>
                    <a:pt x="239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5"/>
            <p:cNvSpPr/>
            <p:nvPr/>
          </p:nvSpPr>
          <p:spPr>
            <a:xfrm>
              <a:off x="4844650" y="4236375"/>
              <a:ext cx="59850" cy="30975"/>
            </a:xfrm>
            <a:custGeom>
              <a:avLst/>
              <a:gdLst/>
              <a:ahLst/>
              <a:cxnLst/>
              <a:rect l="l" t="t" r="r" b="b"/>
              <a:pathLst>
                <a:path w="2394" h="1239" extrusionOk="0">
                  <a:moveTo>
                    <a:pt x="2393" y="0"/>
                  </a:moveTo>
                  <a:lnTo>
                    <a:pt x="0" y="119"/>
                  </a:lnTo>
                  <a:lnTo>
                    <a:pt x="0" y="1238"/>
                  </a:lnTo>
                  <a:lnTo>
                    <a:pt x="2393" y="1107"/>
                  </a:lnTo>
                  <a:lnTo>
                    <a:pt x="239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5"/>
            <p:cNvSpPr/>
            <p:nvPr/>
          </p:nvSpPr>
          <p:spPr>
            <a:xfrm>
              <a:off x="4841675" y="3479725"/>
              <a:ext cx="61625" cy="36350"/>
            </a:xfrm>
            <a:custGeom>
              <a:avLst/>
              <a:gdLst/>
              <a:ahLst/>
              <a:cxnLst/>
              <a:rect l="l" t="t" r="r" b="b"/>
              <a:pathLst>
                <a:path w="2465" h="1454" extrusionOk="0">
                  <a:moveTo>
                    <a:pt x="2465" y="0"/>
                  </a:moveTo>
                  <a:lnTo>
                    <a:pt x="0" y="334"/>
                  </a:lnTo>
                  <a:lnTo>
                    <a:pt x="0" y="1453"/>
                  </a:lnTo>
                  <a:lnTo>
                    <a:pt x="2465" y="1108"/>
                  </a:lnTo>
                  <a:lnTo>
                    <a:pt x="24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5"/>
            <p:cNvSpPr/>
            <p:nvPr/>
          </p:nvSpPr>
          <p:spPr>
            <a:xfrm>
              <a:off x="5116400" y="3130875"/>
              <a:ext cx="61950" cy="36325"/>
            </a:xfrm>
            <a:custGeom>
              <a:avLst/>
              <a:gdLst/>
              <a:ahLst/>
              <a:cxnLst/>
              <a:rect l="l" t="t" r="r" b="b"/>
              <a:pathLst>
                <a:path w="2478" h="1453" extrusionOk="0">
                  <a:moveTo>
                    <a:pt x="2477" y="0"/>
                  </a:moveTo>
                  <a:lnTo>
                    <a:pt x="1" y="346"/>
                  </a:lnTo>
                  <a:lnTo>
                    <a:pt x="1" y="1453"/>
                  </a:lnTo>
                  <a:lnTo>
                    <a:pt x="2477" y="1120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5"/>
            <p:cNvSpPr/>
            <p:nvPr/>
          </p:nvSpPr>
          <p:spPr>
            <a:xfrm>
              <a:off x="5096150" y="3481500"/>
              <a:ext cx="61650" cy="36350"/>
            </a:xfrm>
            <a:custGeom>
              <a:avLst/>
              <a:gdLst/>
              <a:ahLst/>
              <a:cxnLst/>
              <a:rect l="l" t="t" r="r" b="b"/>
              <a:pathLst>
                <a:path w="2466" h="1454" extrusionOk="0">
                  <a:moveTo>
                    <a:pt x="2466" y="1"/>
                  </a:moveTo>
                  <a:lnTo>
                    <a:pt x="1" y="334"/>
                  </a:lnTo>
                  <a:lnTo>
                    <a:pt x="1" y="1453"/>
                  </a:lnTo>
                  <a:lnTo>
                    <a:pt x="2466" y="1108"/>
                  </a:lnTo>
                  <a:lnTo>
                    <a:pt x="246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5"/>
            <p:cNvSpPr/>
            <p:nvPr/>
          </p:nvSpPr>
          <p:spPr>
            <a:xfrm>
              <a:off x="6027525" y="3474375"/>
              <a:ext cx="58675" cy="28600"/>
            </a:xfrm>
            <a:custGeom>
              <a:avLst/>
              <a:gdLst/>
              <a:ahLst/>
              <a:cxnLst/>
              <a:rect l="l" t="t" r="r" b="b"/>
              <a:pathLst>
                <a:path w="2347" h="1144" extrusionOk="0">
                  <a:moveTo>
                    <a:pt x="1" y="0"/>
                  </a:moveTo>
                  <a:lnTo>
                    <a:pt x="1" y="1107"/>
                  </a:lnTo>
                  <a:lnTo>
                    <a:pt x="2346" y="1143"/>
                  </a:lnTo>
                  <a:lnTo>
                    <a:pt x="2346" y="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5"/>
            <p:cNvSpPr/>
            <p:nvPr/>
          </p:nvSpPr>
          <p:spPr>
            <a:xfrm>
              <a:off x="5998950" y="3954175"/>
              <a:ext cx="55400" cy="31300"/>
            </a:xfrm>
            <a:custGeom>
              <a:avLst/>
              <a:gdLst/>
              <a:ahLst/>
              <a:cxnLst/>
              <a:rect l="l" t="t" r="r" b="b"/>
              <a:pathLst>
                <a:path w="2216" h="1252" extrusionOk="0">
                  <a:moveTo>
                    <a:pt x="1" y="1"/>
                  </a:moveTo>
                  <a:lnTo>
                    <a:pt x="1" y="1108"/>
                  </a:lnTo>
                  <a:lnTo>
                    <a:pt x="2215" y="1251"/>
                  </a:lnTo>
                  <a:lnTo>
                    <a:pt x="2215" y="13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5"/>
            <p:cNvSpPr/>
            <p:nvPr/>
          </p:nvSpPr>
          <p:spPr>
            <a:xfrm>
              <a:off x="6309100" y="3886625"/>
              <a:ext cx="55400" cy="31275"/>
            </a:xfrm>
            <a:custGeom>
              <a:avLst/>
              <a:gdLst/>
              <a:ahLst/>
              <a:cxnLst/>
              <a:rect l="l" t="t" r="r" b="b"/>
              <a:pathLst>
                <a:path w="2216" h="1251" extrusionOk="0">
                  <a:moveTo>
                    <a:pt x="1" y="0"/>
                  </a:moveTo>
                  <a:lnTo>
                    <a:pt x="1" y="1108"/>
                  </a:lnTo>
                  <a:lnTo>
                    <a:pt x="2215" y="1250"/>
                  </a:lnTo>
                  <a:lnTo>
                    <a:pt x="2215" y="1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5"/>
            <p:cNvSpPr/>
            <p:nvPr/>
          </p:nvSpPr>
          <p:spPr>
            <a:xfrm>
              <a:off x="5632525" y="3659800"/>
              <a:ext cx="60750" cy="29200"/>
            </a:xfrm>
            <a:custGeom>
              <a:avLst/>
              <a:gdLst/>
              <a:ahLst/>
              <a:cxnLst/>
              <a:rect l="l" t="t" r="r" b="b"/>
              <a:pathLst>
                <a:path w="2430" h="1168" extrusionOk="0">
                  <a:moveTo>
                    <a:pt x="2430" y="1"/>
                  </a:moveTo>
                  <a:lnTo>
                    <a:pt x="1" y="60"/>
                  </a:lnTo>
                  <a:lnTo>
                    <a:pt x="1" y="1168"/>
                  </a:lnTo>
                  <a:lnTo>
                    <a:pt x="2430" y="1108"/>
                  </a:lnTo>
                  <a:lnTo>
                    <a:pt x="243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5"/>
            <p:cNvSpPr/>
            <p:nvPr/>
          </p:nvSpPr>
          <p:spPr>
            <a:xfrm>
              <a:off x="5429525" y="3471400"/>
              <a:ext cx="60750" cy="29175"/>
            </a:xfrm>
            <a:custGeom>
              <a:avLst/>
              <a:gdLst/>
              <a:ahLst/>
              <a:cxnLst/>
              <a:rect l="l" t="t" r="r" b="b"/>
              <a:pathLst>
                <a:path w="2430" h="1167" extrusionOk="0">
                  <a:moveTo>
                    <a:pt x="2430" y="0"/>
                  </a:moveTo>
                  <a:lnTo>
                    <a:pt x="1" y="48"/>
                  </a:lnTo>
                  <a:lnTo>
                    <a:pt x="1" y="1167"/>
                  </a:lnTo>
                  <a:lnTo>
                    <a:pt x="2430" y="1107"/>
                  </a:lnTo>
                  <a:lnTo>
                    <a:pt x="243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5"/>
            <p:cNvSpPr/>
            <p:nvPr/>
          </p:nvSpPr>
          <p:spPr>
            <a:xfrm>
              <a:off x="5609025" y="3900025"/>
              <a:ext cx="60450" cy="28875"/>
            </a:xfrm>
            <a:custGeom>
              <a:avLst/>
              <a:gdLst/>
              <a:ahLst/>
              <a:cxnLst/>
              <a:rect l="l" t="t" r="r" b="b"/>
              <a:pathLst>
                <a:path w="2418" h="1155" extrusionOk="0">
                  <a:moveTo>
                    <a:pt x="0" y="0"/>
                  </a:moveTo>
                  <a:lnTo>
                    <a:pt x="60" y="1119"/>
                  </a:lnTo>
                  <a:lnTo>
                    <a:pt x="2417" y="1155"/>
                  </a:lnTo>
                  <a:lnTo>
                    <a:pt x="237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5"/>
            <p:cNvSpPr/>
            <p:nvPr/>
          </p:nvSpPr>
          <p:spPr>
            <a:xfrm>
              <a:off x="5853700" y="3804175"/>
              <a:ext cx="59850" cy="29775"/>
            </a:xfrm>
            <a:custGeom>
              <a:avLst/>
              <a:gdLst/>
              <a:ahLst/>
              <a:cxnLst/>
              <a:rect l="l" t="t" r="r" b="b"/>
              <a:pathLst>
                <a:path w="2394" h="1191" extrusionOk="0">
                  <a:moveTo>
                    <a:pt x="0" y="0"/>
                  </a:moveTo>
                  <a:lnTo>
                    <a:pt x="36" y="1108"/>
                  </a:lnTo>
                  <a:lnTo>
                    <a:pt x="2393" y="1191"/>
                  </a:lnTo>
                  <a:lnTo>
                    <a:pt x="2358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5"/>
            <p:cNvSpPr/>
            <p:nvPr/>
          </p:nvSpPr>
          <p:spPr>
            <a:xfrm>
              <a:off x="5397100" y="4036350"/>
              <a:ext cx="61325" cy="29175"/>
            </a:xfrm>
            <a:custGeom>
              <a:avLst/>
              <a:gdLst/>
              <a:ahLst/>
              <a:cxnLst/>
              <a:rect l="l" t="t" r="r" b="b"/>
              <a:pathLst>
                <a:path w="2453" h="1167" extrusionOk="0">
                  <a:moveTo>
                    <a:pt x="2358" y="0"/>
                  </a:moveTo>
                  <a:lnTo>
                    <a:pt x="0" y="60"/>
                  </a:lnTo>
                  <a:lnTo>
                    <a:pt x="95" y="1167"/>
                  </a:lnTo>
                  <a:lnTo>
                    <a:pt x="2453" y="1107"/>
                  </a:lnTo>
                  <a:lnTo>
                    <a:pt x="235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5"/>
            <p:cNvSpPr/>
            <p:nvPr/>
          </p:nvSpPr>
          <p:spPr>
            <a:xfrm>
              <a:off x="5497400" y="3213025"/>
              <a:ext cx="62225" cy="29800"/>
            </a:xfrm>
            <a:custGeom>
              <a:avLst/>
              <a:gdLst/>
              <a:ahLst/>
              <a:cxnLst/>
              <a:rect l="l" t="t" r="r" b="b"/>
              <a:pathLst>
                <a:path w="2489" h="1192" extrusionOk="0">
                  <a:moveTo>
                    <a:pt x="60" y="0"/>
                  </a:moveTo>
                  <a:lnTo>
                    <a:pt x="1" y="1108"/>
                  </a:lnTo>
                  <a:lnTo>
                    <a:pt x="2418" y="1191"/>
                  </a:lnTo>
                  <a:lnTo>
                    <a:pt x="2489" y="8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5"/>
            <p:cNvSpPr/>
            <p:nvPr/>
          </p:nvSpPr>
          <p:spPr>
            <a:xfrm>
              <a:off x="6103725" y="3129975"/>
              <a:ext cx="63125" cy="31575"/>
            </a:xfrm>
            <a:custGeom>
              <a:avLst/>
              <a:gdLst/>
              <a:ahLst/>
              <a:cxnLst/>
              <a:rect l="l" t="t" r="r" b="b"/>
              <a:pathLst>
                <a:path w="2525" h="1263" extrusionOk="0">
                  <a:moveTo>
                    <a:pt x="96" y="1"/>
                  </a:moveTo>
                  <a:lnTo>
                    <a:pt x="1" y="1108"/>
                  </a:lnTo>
                  <a:lnTo>
                    <a:pt x="2429" y="1263"/>
                  </a:lnTo>
                  <a:lnTo>
                    <a:pt x="2525" y="155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5"/>
            <p:cNvSpPr/>
            <p:nvPr/>
          </p:nvSpPr>
          <p:spPr>
            <a:xfrm>
              <a:off x="5813800" y="3199625"/>
              <a:ext cx="54200" cy="30700"/>
            </a:xfrm>
            <a:custGeom>
              <a:avLst/>
              <a:gdLst/>
              <a:ahLst/>
              <a:cxnLst/>
              <a:rect l="l" t="t" r="r" b="b"/>
              <a:pathLst>
                <a:path w="2168" h="1228" extrusionOk="0">
                  <a:moveTo>
                    <a:pt x="1" y="1"/>
                  </a:moveTo>
                  <a:lnTo>
                    <a:pt x="1" y="1108"/>
                  </a:lnTo>
                  <a:lnTo>
                    <a:pt x="2168" y="1227"/>
                  </a:lnTo>
                  <a:lnTo>
                    <a:pt x="2168" y="1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5"/>
            <p:cNvSpPr/>
            <p:nvPr/>
          </p:nvSpPr>
          <p:spPr>
            <a:xfrm>
              <a:off x="5511700" y="3093675"/>
              <a:ext cx="54175" cy="30675"/>
            </a:xfrm>
            <a:custGeom>
              <a:avLst/>
              <a:gdLst/>
              <a:ahLst/>
              <a:cxnLst/>
              <a:rect l="l" t="t" r="r" b="b"/>
              <a:pathLst>
                <a:path w="2167" h="1227" extrusionOk="0">
                  <a:moveTo>
                    <a:pt x="0" y="0"/>
                  </a:moveTo>
                  <a:lnTo>
                    <a:pt x="0" y="1107"/>
                  </a:lnTo>
                  <a:lnTo>
                    <a:pt x="2167" y="1226"/>
                  </a:lnTo>
                  <a:lnTo>
                    <a:pt x="2167" y="1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5"/>
            <p:cNvSpPr/>
            <p:nvPr/>
          </p:nvSpPr>
          <p:spPr>
            <a:xfrm>
              <a:off x="5779875" y="3480325"/>
              <a:ext cx="54200" cy="30975"/>
            </a:xfrm>
            <a:custGeom>
              <a:avLst/>
              <a:gdLst/>
              <a:ahLst/>
              <a:cxnLst/>
              <a:rect l="l" t="t" r="r" b="b"/>
              <a:pathLst>
                <a:path w="2168" h="1239" extrusionOk="0">
                  <a:moveTo>
                    <a:pt x="1" y="0"/>
                  </a:moveTo>
                  <a:lnTo>
                    <a:pt x="1" y="1119"/>
                  </a:lnTo>
                  <a:lnTo>
                    <a:pt x="2168" y="1239"/>
                  </a:lnTo>
                  <a:lnTo>
                    <a:pt x="2168" y="1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5"/>
            <p:cNvSpPr/>
            <p:nvPr/>
          </p:nvSpPr>
          <p:spPr>
            <a:xfrm>
              <a:off x="5753100" y="4300075"/>
              <a:ext cx="54175" cy="30675"/>
            </a:xfrm>
            <a:custGeom>
              <a:avLst/>
              <a:gdLst/>
              <a:ahLst/>
              <a:cxnLst/>
              <a:rect l="l" t="t" r="r" b="b"/>
              <a:pathLst>
                <a:path w="2167" h="1227" extrusionOk="0">
                  <a:moveTo>
                    <a:pt x="0" y="0"/>
                  </a:moveTo>
                  <a:lnTo>
                    <a:pt x="0" y="1107"/>
                  </a:lnTo>
                  <a:lnTo>
                    <a:pt x="2167" y="1226"/>
                  </a:lnTo>
                  <a:lnTo>
                    <a:pt x="2167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5"/>
            <p:cNvSpPr/>
            <p:nvPr/>
          </p:nvSpPr>
          <p:spPr>
            <a:xfrm>
              <a:off x="5985250" y="4278325"/>
              <a:ext cx="54200" cy="30700"/>
            </a:xfrm>
            <a:custGeom>
              <a:avLst/>
              <a:gdLst/>
              <a:ahLst/>
              <a:cxnLst/>
              <a:rect l="l" t="t" r="r" b="b"/>
              <a:pathLst>
                <a:path w="2168" h="1228" extrusionOk="0">
                  <a:moveTo>
                    <a:pt x="1" y="1"/>
                  </a:moveTo>
                  <a:lnTo>
                    <a:pt x="1" y="1108"/>
                  </a:lnTo>
                  <a:lnTo>
                    <a:pt x="2168" y="1227"/>
                  </a:lnTo>
                  <a:lnTo>
                    <a:pt x="216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5"/>
            <p:cNvSpPr/>
            <p:nvPr/>
          </p:nvSpPr>
          <p:spPr>
            <a:xfrm>
              <a:off x="5614975" y="4397100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1" y="0"/>
                  </a:moveTo>
                  <a:lnTo>
                    <a:pt x="60" y="1108"/>
                  </a:lnTo>
                  <a:lnTo>
                    <a:pt x="2239" y="1120"/>
                  </a:lnTo>
                  <a:lnTo>
                    <a:pt x="217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5"/>
            <p:cNvSpPr/>
            <p:nvPr/>
          </p:nvSpPr>
          <p:spPr>
            <a:xfrm>
              <a:off x="4691350" y="3157075"/>
              <a:ext cx="46750" cy="46750"/>
            </a:xfrm>
            <a:custGeom>
              <a:avLst/>
              <a:gdLst/>
              <a:ahLst/>
              <a:cxnLst/>
              <a:rect l="l" t="t" r="r" b="b"/>
              <a:pathLst>
                <a:path w="1870" h="1870" extrusionOk="0">
                  <a:moveTo>
                    <a:pt x="1870" y="0"/>
                  </a:moveTo>
                  <a:lnTo>
                    <a:pt x="0" y="762"/>
                  </a:lnTo>
                  <a:lnTo>
                    <a:pt x="0" y="1869"/>
                  </a:lnTo>
                  <a:lnTo>
                    <a:pt x="1870" y="1119"/>
                  </a:lnTo>
                  <a:lnTo>
                    <a:pt x="187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5"/>
            <p:cNvSpPr/>
            <p:nvPr/>
          </p:nvSpPr>
          <p:spPr>
            <a:xfrm>
              <a:off x="4744325" y="3663975"/>
              <a:ext cx="47050" cy="43475"/>
            </a:xfrm>
            <a:custGeom>
              <a:avLst/>
              <a:gdLst/>
              <a:ahLst/>
              <a:cxnLst/>
              <a:rect l="l" t="t" r="r" b="b"/>
              <a:pathLst>
                <a:path w="1882" h="1739" extrusionOk="0">
                  <a:moveTo>
                    <a:pt x="1882" y="0"/>
                  </a:moveTo>
                  <a:lnTo>
                    <a:pt x="1" y="631"/>
                  </a:lnTo>
                  <a:lnTo>
                    <a:pt x="1" y="1739"/>
                  </a:lnTo>
                  <a:lnTo>
                    <a:pt x="1882" y="1108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5"/>
            <p:cNvSpPr/>
            <p:nvPr/>
          </p:nvSpPr>
          <p:spPr>
            <a:xfrm>
              <a:off x="4660975" y="4383100"/>
              <a:ext cx="24150" cy="28300"/>
            </a:xfrm>
            <a:custGeom>
              <a:avLst/>
              <a:gdLst/>
              <a:ahLst/>
              <a:cxnLst/>
              <a:rect l="l" t="t" r="r" b="b"/>
              <a:pathLst>
                <a:path w="966" h="1132" extrusionOk="0">
                  <a:moveTo>
                    <a:pt x="965" y="1"/>
                  </a:moveTo>
                  <a:lnTo>
                    <a:pt x="1" y="25"/>
                  </a:lnTo>
                  <a:lnTo>
                    <a:pt x="1" y="1132"/>
                  </a:lnTo>
                  <a:lnTo>
                    <a:pt x="965" y="1108"/>
                  </a:lnTo>
                  <a:lnTo>
                    <a:pt x="9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5"/>
            <p:cNvSpPr/>
            <p:nvPr/>
          </p:nvSpPr>
          <p:spPr>
            <a:xfrm>
              <a:off x="4649975" y="3939900"/>
              <a:ext cx="24125" cy="28300"/>
            </a:xfrm>
            <a:custGeom>
              <a:avLst/>
              <a:gdLst/>
              <a:ahLst/>
              <a:cxnLst/>
              <a:rect l="l" t="t" r="r" b="b"/>
              <a:pathLst>
                <a:path w="965" h="1132" extrusionOk="0">
                  <a:moveTo>
                    <a:pt x="965" y="0"/>
                  </a:moveTo>
                  <a:lnTo>
                    <a:pt x="0" y="24"/>
                  </a:lnTo>
                  <a:lnTo>
                    <a:pt x="0" y="1132"/>
                  </a:lnTo>
                  <a:lnTo>
                    <a:pt x="965" y="1120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5"/>
            <p:cNvSpPr/>
            <p:nvPr/>
          </p:nvSpPr>
          <p:spPr>
            <a:xfrm>
              <a:off x="4719025" y="4292325"/>
              <a:ext cx="45875" cy="34250"/>
            </a:xfrm>
            <a:custGeom>
              <a:avLst/>
              <a:gdLst/>
              <a:ahLst/>
              <a:cxnLst/>
              <a:rect l="l" t="t" r="r" b="b"/>
              <a:pathLst>
                <a:path w="1835" h="1370" extrusionOk="0">
                  <a:moveTo>
                    <a:pt x="1834" y="0"/>
                  </a:moveTo>
                  <a:lnTo>
                    <a:pt x="1" y="250"/>
                  </a:lnTo>
                  <a:lnTo>
                    <a:pt x="1" y="1370"/>
                  </a:lnTo>
                  <a:lnTo>
                    <a:pt x="1834" y="1120"/>
                  </a:lnTo>
                  <a:lnTo>
                    <a:pt x="183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5"/>
            <p:cNvSpPr/>
            <p:nvPr/>
          </p:nvSpPr>
          <p:spPr>
            <a:xfrm>
              <a:off x="4627050" y="4148500"/>
              <a:ext cx="2417475" cy="115875"/>
            </a:xfrm>
            <a:custGeom>
              <a:avLst/>
              <a:gdLst/>
              <a:ahLst/>
              <a:cxnLst/>
              <a:rect l="l" t="t" r="r" b="b"/>
              <a:pathLst>
                <a:path w="96699" h="4635" extrusionOk="0">
                  <a:moveTo>
                    <a:pt x="37318" y="0"/>
                  </a:moveTo>
                  <a:cubicBezTo>
                    <a:pt x="17333" y="0"/>
                    <a:pt x="1" y="702"/>
                    <a:pt x="1" y="2324"/>
                  </a:cubicBezTo>
                  <a:lnTo>
                    <a:pt x="1" y="3706"/>
                  </a:lnTo>
                  <a:cubicBezTo>
                    <a:pt x="5003" y="2592"/>
                    <a:pt x="21292" y="2083"/>
                    <a:pt x="39183" y="2083"/>
                  </a:cubicBezTo>
                  <a:cubicBezTo>
                    <a:pt x="63366" y="2083"/>
                    <a:pt x="90476" y="3012"/>
                    <a:pt x="96608" y="4634"/>
                  </a:cubicBezTo>
                  <a:lnTo>
                    <a:pt x="96644" y="3348"/>
                  </a:lnTo>
                  <a:cubicBezTo>
                    <a:pt x="96699" y="1302"/>
                    <a:pt x="64547" y="0"/>
                    <a:pt x="3731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5"/>
            <p:cNvSpPr/>
            <p:nvPr/>
          </p:nvSpPr>
          <p:spPr>
            <a:xfrm>
              <a:off x="5772425" y="3429050"/>
              <a:ext cx="272975" cy="308775"/>
            </a:xfrm>
            <a:custGeom>
              <a:avLst/>
              <a:gdLst/>
              <a:ahLst/>
              <a:cxnLst/>
              <a:rect l="l" t="t" r="r" b="b"/>
              <a:pathLst>
                <a:path w="10919" h="12351" extrusionOk="0">
                  <a:moveTo>
                    <a:pt x="5439" y="0"/>
                  </a:moveTo>
                  <a:cubicBezTo>
                    <a:pt x="1184" y="0"/>
                    <a:pt x="95" y="5395"/>
                    <a:pt x="1" y="12041"/>
                  </a:cubicBezTo>
                  <a:lnTo>
                    <a:pt x="1" y="12076"/>
                  </a:lnTo>
                  <a:lnTo>
                    <a:pt x="10800" y="12350"/>
                  </a:lnTo>
                  <a:lnTo>
                    <a:pt x="10800" y="12314"/>
                  </a:lnTo>
                  <a:cubicBezTo>
                    <a:pt x="10919" y="5635"/>
                    <a:pt x="9978" y="158"/>
                    <a:pt x="5621" y="3"/>
                  </a:cubicBezTo>
                  <a:cubicBezTo>
                    <a:pt x="5560" y="1"/>
                    <a:pt x="5499" y="0"/>
                    <a:pt x="543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5"/>
            <p:cNvSpPr/>
            <p:nvPr/>
          </p:nvSpPr>
          <p:spPr>
            <a:xfrm>
              <a:off x="5412275" y="3427050"/>
              <a:ext cx="248275" cy="310775"/>
            </a:xfrm>
            <a:custGeom>
              <a:avLst/>
              <a:gdLst/>
              <a:ahLst/>
              <a:cxnLst/>
              <a:rect l="l" t="t" r="r" b="b"/>
              <a:pathLst>
                <a:path w="9931" h="12431" extrusionOk="0">
                  <a:moveTo>
                    <a:pt x="5097" y="0"/>
                  </a:moveTo>
                  <a:cubicBezTo>
                    <a:pt x="5093" y="0"/>
                    <a:pt x="5089" y="0"/>
                    <a:pt x="5084" y="0"/>
                  </a:cubicBezTo>
                  <a:cubicBezTo>
                    <a:pt x="1096" y="24"/>
                    <a:pt x="72" y="5572"/>
                    <a:pt x="0" y="12383"/>
                  </a:cubicBezTo>
                  <a:lnTo>
                    <a:pt x="0" y="12430"/>
                  </a:lnTo>
                  <a:lnTo>
                    <a:pt x="9847" y="12287"/>
                  </a:lnTo>
                  <a:lnTo>
                    <a:pt x="9847" y="12252"/>
                  </a:lnTo>
                  <a:cubicBezTo>
                    <a:pt x="9930" y="5496"/>
                    <a:pt x="9063" y="0"/>
                    <a:pt x="509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5"/>
            <p:cNvSpPr/>
            <p:nvPr/>
          </p:nvSpPr>
          <p:spPr>
            <a:xfrm>
              <a:off x="5103600" y="3433275"/>
              <a:ext cx="208375" cy="314375"/>
            </a:xfrm>
            <a:custGeom>
              <a:avLst/>
              <a:gdLst/>
              <a:ahLst/>
              <a:cxnLst/>
              <a:rect l="l" t="t" r="r" b="b"/>
              <a:pathLst>
                <a:path w="8335" h="12575" extrusionOk="0">
                  <a:moveTo>
                    <a:pt x="4294" y="1"/>
                  </a:moveTo>
                  <a:cubicBezTo>
                    <a:pt x="4280" y="1"/>
                    <a:pt x="4265" y="1"/>
                    <a:pt x="4251" y="1"/>
                  </a:cubicBezTo>
                  <a:cubicBezTo>
                    <a:pt x="894" y="49"/>
                    <a:pt x="48" y="5657"/>
                    <a:pt x="1" y="12538"/>
                  </a:cubicBezTo>
                  <a:lnTo>
                    <a:pt x="1" y="12574"/>
                  </a:lnTo>
                  <a:lnTo>
                    <a:pt x="8275" y="12372"/>
                  </a:lnTo>
                  <a:lnTo>
                    <a:pt x="8275" y="12336"/>
                  </a:lnTo>
                  <a:cubicBezTo>
                    <a:pt x="8335" y="5531"/>
                    <a:pt x="7603" y="1"/>
                    <a:pt x="429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5"/>
            <p:cNvSpPr/>
            <p:nvPr/>
          </p:nvSpPr>
          <p:spPr>
            <a:xfrm>
              <a:off x="4839275" y="3453850"/>
              <a:ext cx="168775" cy="324150"/>
            </a:xfrm>
            <a:custGeom>
              <a:avLst/>
              <a:gdLst/>
              <a:ahLst/>
              <a:cxnLst/>
              <a:rect l="l" t="t" r="r" b="b"/>
              <a:pathLst>
                <a:path w="6751" h="12966" extrusionOk="0">
                  <a:moveTo>
                    <a:pt x="3627" y="1"/>
                  </a:moveTo>
                  <a:cubicBezTo>
                    <a:pt x="3563" y="1"/>
                    <a:pt x="3497" y="4"/>
                    <a:pt x="3430" y="12"/>
                  </a:cubicBezTo>
                  <a:cubicBezTo>
                    <a:pt x="703" y="297"/>
                    <a:pt x="25" y="6000"/>
                    <a:pt x="1" y="12930"/>
                  </a:cubicBezTo>
                  <a:lnTo>
                    <a:pt x="1" y="12966"/>
                  </a:lnTo>
                  <a:lnTo>
                    <a:pt x="6716" y="12204"/>
                  </a:lnTo>
                  <a:lnTo>
                    <a:pt x="6716" y="12168"/>
                  </a:lnTo>
                  <a:cubicBezTo>
                    <a:pt x="6751" y="5445"/>
                    <a:pt x="6174" y="1"/>
                    <a:pt x="362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5"/>
            <p:cNvSpPr/>
            <p:nvPr/>
          </p:nvSpPr>
          <p:spPr>
            <a:xfrm>
              <a:off x="4665150" y="3494200"/>
              <a:ext cx="94375" cy="327550"/>
            </a:xfrm>
            <a:custGeom>
              <a:avLst/>
              <a:gdLst/>
              <a:ahLst/>
              <a:cxnLst/>
              <a:rect l="l" t="t" r="r" b="b"/>
              <a:pathLst>
                <a:path w="3775" h="13102" extrusionOk="0">
                  <a:moveTo>
                    <a:pt x="2042" y="1"/>
                  </a:moveTo>
                  <a:cubicBezTo>
                    <a:pt x="1997" y="1"/>
                    <a:pt x="1952" y="6"/>
                    <a:pt x="1906" y="17"/>
                  </a:cubicBezTo>
                  <a:cubicBezTo>
                    <a:pt x="382" y="362"/>
                    <a:pt x="13" y="6113"/>
                    <a:pt x="1" y="13066"/>
                  </a:cubicBezTo>
                  <a:lnTo>
                    <a:pt x="1" y="13102"/>
                  </a:lnTo>
                  <a:lnTo>
                    <a:pt x="3763" y="12209"/>
                  </a:lnTo>
                  <a:lnTo>
                    <a:pt x="3763" y="12173"/>
                  </a:lnTo>
                  <a:cubicBezTo>
                    <a:pt x="3775" y="5443"/>
                    <a:pt x="3450" y="1"/>
                    <a:pt x="204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5"/>
            <p:cNvSpPr/>
            <p:nvPr/>
          </p:nvSpPr>
          <p:spPr>
            <a:xfrm>
              <a:off x="6139150" y="3452375"/>
              <a:ext cx="233375" cy="310150"/>
            </a:xfrm>
            <a:custGeom>
              <a:avLst/>
              <a:gdLst/>
              <a:ahLst/>
              <a:cxnLst/>
              <a:rect l="l" t="t" r="r" b="b"/>
              <a:pathLst>
                <a:path w="9335" h="12406" extrusionOk="0">
                  <a:moveTo>
                    <a:pt x="4564" y="0"/>
                  </a:moveTo>
                  <a:cubicBezTo>
                    <a:pt x="1058" y="0"/>
                    <a:pt x="116" y="5242"/>
                    <a:pt x="0" y="11739"/>
                  </a:cubicBezTo>
                  <a:lnTo>
                    <a:pt x="0" y="11774"/>
                  </a:lnTo>
                  <a:lnTo>
                    <a:pt x="9192" y="12405"/>
                  </a:lnTo>
                  <a:lnTo>
                    <a:pt x="9192" y="12370"/>
                  </a:lnTo>
                  <a:cubicBezTo>
                    <a:pt x="9335" y="5750"/>
                    <a:pt x="8597" y="309"/>
                    <a:pt x="4846" y="11"/>
                  </a:cubicBezTo>
                  <a:cubicBezTo>
                    <a:pt x="4750" y="4"/>
                    <a:pt x="4656" y="0"/>
                    <a:pt x="456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5"/>
            <p:cNvSpPr/>
            <p:nvPr/>
          </p:nvSpPr>
          <p:spPr>
            <a:xfrm>
              <a:off x="6462400" y="3475225"/>
              <a:ext cx="189325" cy="307825"/>
            </a:xfrm>
            <a:custGeom>
              <a:avLst/>
              <a:gdLst/>
              <a:ahLst/>
              <a:cxnLst/>
              <a:rect l="l" t="t" r="r" b="b"/>
              <a:pathLst>
                <a:path w="7573" h="12313" extrusionOk="0">
                  <a:moveTo>
                    <a:pt x="3753" y="1"/>
                  </a:moveTo>
                  <a:cubicBezTo>
                    <a:pt x="931" y="1"/>
                    <a:pt x="139" y="5175"/>
                    <a:pt x="1" y="11587"/>
                  </a:cubicBezTo>
                  <a:lnTo>
                    <a:pt x="1" y="11622"/>
                  </a:lnTo>
                  <a:lnTo>
                    <a:pt x="7418" y="12313"/>
                  </a:lnTo>
                  <a:lnTo>
                    <a:pt x="7418" y="12277"/>
                  </a:lnTo>
                  <a:cubicBezTo>
                    <a:pt x="7573" y="5729"/>
                    <a:pt x="7013" y="323"/>
                    <a:pt x="4001" y="14"/>
                  </a:cubicBezTo>
                  <a:cubicBezTo>
                    <a:pt x="3917" y="5"/>
                    <a:pt x="3834" y="1"/>
                    <a:pt x="375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5"/>
            <p:cNvSpPr/>
            <p:nvPr/>
          </p:nvSpPr>
          <p:spPr>
            <a:xfrm>
              <a:off x="6737725" y="3515975"/>
              <a:ext cx="149450" cy="309050"/>
            </a:xfrm>
            <a:custGeom>
              <a:avLst/>
              <a:gdLst/>
              <a:ahLst/>
              <a:cxnLst/>
              <a:rect l="l" t="t" r="r" b="b"/>
              <a:pathLst>
                <a:path w="5978" h="12362" extrusionOk="0">
                  <a:moveTo>
                    <a:pt x="2943" y="1"/>
                  </a:moveTo>
                  <a:cubicBezTo>
                    <a:pt x="803" y="1"/>
                    <a:pt x="150" y="5048"/>
                    <a:pt x="1" y="11326"/>
                  </a:cubicBezTo>
                  <a:cubicBezTo>
                    <a:pt x="1" y="11326"/>
                    <a:pt x="1" y="11338"/>
                    <a:pt x="1" y="11350"/>
                  </a:cubicBezTo>
                  <a:lnTo>
                    <a:pt x="5811" y="12362"/>
                  </a:lnTo>
                  <a:lnTo>
                    <a:pt x="5811" y="12326"/>
                  </a:lnTo>
                  <a:cubicBezTo>
                    <a:pt x="5978" y="5837"/>
                    <a:pt x="5573" y="455"/>
                    <a:pt x="3216" y="27"/>
                  </a:cubicBezTo>
                  <a:cubicBezTo>
                    <a:pt x="3122" y="9"/>
                    <a:pt x="3031" y="1"/>
                    <a:pt x="294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5"/>
            <p:cNvSpPr/>
            <p:nvPr/>
          </p:nvSpPr>
          <p:spPr>
            <a:xfrm>
              <a:off x="6949375" y="3566625"/>
              <a:ext cx="83650" cy="306925"/>
            </a:xfrm>
            <a:custGeom>
              <a:avLst/>
              <a:gdLst/>
              <a:ahLst/>
              <a:cxnLst/>
              <a:rect l="l" t="t" r="r" b="b"/>
              <a:pathLst>
                <a:path w="3346" h="12277" extrusionOk="0">
                  <a:moveTo>
                    <a:pt x="1771" y="0"/>
                  </a:moveTo>
                  <a:cubicBezTo>
                    <a:pt x="597" y="0"/>
                    <a:pt x="172" y="5015"/>
                    <a:pt x="0" y="11241"/>
                  </a:cubicBezTo>
                  <a:lnTo>
                    <a:pt x="0" y="11276"/>
                  </a:lnTo>
                  <a:lnTo>
                    <a:pt x="3155" y="12276"/>
                  </a:lnTo>
                  <a:lnTo>
                    <a:pt x="3155" y="12241"/>
                  </a:lnTo>
                  <a:cubicBezTo>
                    <a:pt x="3346" y="5788"/>
                    <a:pt x="3191" y="442"/>
                    <a:pt x="1917" y="25"/>
                  </a:cubicBezTo>
                  <a:cubicBezTo>
                    <a:pt x="1867" y="8"/>
                    <a:pt x="1818" y="0"/>
                    <a:pt x="177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5"/>
            <p:cNvSpPr/>
            <p:nvPr/>
          </p:nvSpPr>
          <p:spPr>
            <a:xfrm>
              <a:off x="6738325" y="3522000"/>
              <a:ext cx="106300" cy="319700"/>
            </a:xfrm>
            <a:custGeom>
              <a:avLst/>
              <a:gdLst/>
              <a:ahLst/>
              <a:cxnLst/>
              <a:rect l="l" t="t" r="r" b="b"/>
              <a:pathLst>
                <a:path w="4252" h="12788" extrusionOk="0">
                  <a:moveTo>
                    <a:pt x="2180" y="0"/>
                  </a:moveTo>
                  <a:cubicBezTo>
                    <a:pt x="429" y="1417"/>
                    <a:pt x="179" y="6465"/>
                    <a:pt x="1" y="11787"/>
                  </a:cubicBezTo>
                  <a:lnTo>
                    <a:pt x="1" y="11835"/>
                  </a:lnTo>
                  <a:lnTo>
                    <a:pt x="4085" y="12787"/>
                  </a:lnTo>
                  <a:cubicBezTo>
                    <a:pt x="4251" y="7120"/>
                    <a:pt x="3882" y="2441"/>
                    <a:pt x="218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5"/>
            <p:cNvSpPr/>
            <p:nvPr/>
          </p:nvSpPr>
          <p:spPr>
            <a:xfrm>
              <a:off x="6461800" y="3483900"/>
              <a:ext cx="145300" cy="341425"/>
            </a:xfrm>
            <a:custGeom>
              <a:avLst/>
              <a:gdLst/>
              <a:ahLst/>
              <a:cxnLst/>
              <a:rect l="l" t="t" r="r" b="b"/>
              <a:pathLst>
                <a:path w="5812" h="13657" extrusionOk="0">
                  <a:moveTo>
                    <a:pt x="2632" y="0"/>
                  </a:moveTo>
                  <a:cubicBezTo>
                    <a:pt x="703" y="1036"/>
                    <a:pt x="25" y="6680"/>
                    <a:pt x="1" y="12930"/>
                  </a:cubicBezTo>
                  <a:lnTo>
                    <a:pt x="1" y="12978"/>
                  </a:lnTo>
                  <a:lnTo>
                    <a:pt x="5799" y="13657"/>
                  </a:lnTo>
                  <a:cubicBezTo>
                    <a:pt x="5811" y="6965"/>
                    <a:pt x="5180" y="1369"/>
                    <a:pt x="263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5"/>
            <p:cNvSpPr/>
            <p:nvPr/>
          </p:nvSpPr>
          <p:spPr>
            <a:xfrm>
              <a:off x="6133800" y="3464175"/>
              <a:ext cx="203900" cy="325725"/>
            </a:xfrm>
            <a:custGeom>
              <a:avLst/>
              <a:gdLst/>
              <a:ahLst/>
              <a:cxnLst/>
              <a:rect l="l" t="t" r="r" b="b"/>
              <a:pathLst>
                <a:path w="8156" h="13029" extrusionOk="0">
                  <a:moveTo>
                    <a:pt x="3649" y="0"/>
                  </a:moveTo>
                  <a:cubicBezTo>
                    <a:pt x="3493" y="0"/>
                    <a:pt x="3336" y="22"/>
                    <a:pt x="3179" y="51"/>
                  </a:cubicBezTo>
                  <a:cubicBezTo>
                    <a:pt x="822" y="1611"/>
                    <a:pt x="107" y="6814"/>
                    <a:pt x="0" y="12981"/>
                  </a:cubicBezTo>
                  <a:lnTo>
                    <a:pt x="0" y="13029"/>
                  </a:lnTo>
                  <a:lnTo>
                    <a:pt x="8037" y="13029"/>
                  </a:lnTo>
                  <a:cubicBezTo>
                    <a:pt x="8156" y="5837"/>
                    <a:pt x="7382" y="39"/>
                    <a:pt x="3751" y="3"/>
                  </a:cubicBezTo>
                  <a:cubicBezTo>
                    <a:pt x="3717" y="1"/>
                    <a:pt x="3683" y="0"/>
                    <a:pt x="364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5"/>
            <p:cNvSpPr/>
            <p:nvPr/>
          </p:nvSpPr>
          <p:spPr>
            <a:xfrm>
              <a:off x="4910425" y="3473475"/>
              <a:ext cx="103000" cy="331900"/>
            </a:xfrm>
            <a:custGeom>
              <a:avLst/>
              <a:gdLst/>
              <a:ahLst/>
              <a:cxnLst/>
              <a:rect l="l" t="t" r="r" b="b"/>
              <a:pathLst>
                <a:path w="4120" h="13276" extrusionOk="0">
                  <a:moveTo>
                    <a:pt x="2286" y="0"/>
                  </a:moveTo>
                  <a:cubicBezTo>
                    <a:pt x="500" y="2310"/>
                    <a:pt x="12" y="7382"/>
                    <a:pt x="0" y="13276"/>
                  </a:cubicBezTo>
                  <a:lnTo>
                    <a:pt x="4120" y="12562"/>
                  </a:lnTo>
                  <a:lnTo>
                    <a:pt x="4120" y="12526"/>
                  </a:lnTo>
                  <a:cubicBezTo>
                    <a:pt x="4096" y="6977"/>
                    <a:pt x="3679" y="2227"/>
                    <a:pt x="228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5"/>
            <p:cNvSpPr/>
            <p:nvPr/>
          </p:nvSpPr>
          <p:spPr>
            <a:xfrm>
              <a:off x="5161050" y="3446100"/>
              <a:ext cx="153025" cy="333975"/>
            </a:xfrm>
            <a:custGeom>
              <a:avLst/>
              <a:gdLst/>
              <a:ahLst/>
              <a:cxnLst/>
              <a:rect l="l" t="t" r="r" b="b"/>
              <a:pathLst>
                <a:path w="6121" h="13359" extrusionOk="0">
                  <a:moveTo>
                    <a:pt x="3394" y="0"/>
                  </a:moveTo>
                  <a:cubicBezTo>
                    <a:pt x="727" y="1084"/>
                    <a:pt x="24" y="6632"/>
                    <a:pt x="0" y="13359"/>
                  </a:cubicBezTo>
                  <a:lnTo>
                    <a:pt x="6108" y="13359"/>
                  </a:lnTo>
                  <a:lnTo>
                    <a:pt x="6108" y="13311"/>
                  </a:lnTo>
                  <a:cubicBezTo>
                    <a:pt x="6120" y="7025"/>
                    <a:pt x="5525" y="976"/>
                    <a:pt x="339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5"/>
            <p:cNvSpPr/>
            <p:nvPr/>
          </p:nvSpPr>
          <p:spPr>
            <a:xfrm>
              <a:off x="5458100" y="3443700"/>
              <a:ext cx="204525" cy="337275"/>
            </a:xfrm>
            <a:custGeom>
              <a:avLst/>
              <a:gdLst/>
              <a:ahLst/>
              <a:cxnLst/>
              <a:rect l="l" t="t" r="r" b="b"/>
              <a:pathLst>
                <a:path w="8181" h="13491" extrusionOk="0">
                  <a:moveTo>
                    <a:pt x="4823" y="1"/>
                  </a:moveTo>
                  <a:cubicBezTo>
                    <a:pt x="1203" y="37"/>
                    <a:pt x="180" y="6037"/>
                    <a:pt x="1" y="13491"/>
                  </a:cubicBezTo>
                  <a:lnTo>
                    <a:pt x="8038" y="13491"/>
                  </a:lnTo>
                  <a:lnTo>
                    <a:pt x="8038" y="13443"/>
                  </a:lnTo>
                  <a:cubicBezTo>
                    <a:pt x="8181" y="7061"/>
                    <a:pt x="7692" y="1668"/>
                    <a:pt x="5394" y="48"/>
                  </a:cubicBezTo>
                  <a:cubicBezTo>
                    <a:pt x="5204" y="13"/>
                    <a:pt x="5013" y="1"/>
                    <a:pt x="482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5"/>
            <p:cNvSpPr/>
            <p:nvPr/>
          </p:nvSpPr>
          <p:spPr>
            <a:xfrm>
              <a:off x="5796250" y="3457400"/>
              <a:ext cx="223275" cy="323275"/>
            </a:xfrm>
            <a:custGeom>
              <a:avLst/>
              <a:gdLst/>
              <a:ahLst/>
              <a:cxnLst/>
              <a:rect l="l" t="t" r="r" b="b"/>
              <a:pathLst>
                <a:path w="8931" h="12931" extrusionOk="0">
                  <a:moveTo>
                    <a:pt x="4564" y="0"/>
                  </a:moveTo>
                  <a:cubicBezTo>
                    <a:pt x="1005" y="0"/>
                    <a:pt x="95" y="5780"/>
                    <a:pt x="0" y="12895"/>
                  </a:cubicBezTo>
                  <a:lnTo>
                    <a:pt x="0" y="12931"/>
                  </a:lnTo>
                  <a:lnTo>
                    <a:pt x="8823" y="12931"/>
                  </a:lnTo>
                  <a:lnTo>
                    <a:pt x="8823" y="12895"/>
                  </a:lnTo>
                  <a:cubicBezTo>
                    <a:pt x="8930" y="5811"/>
                    <a:pt x="8180" y="36"/>
                    <a:pt x="4608" y="1"/>
                  </a:cubicBezTo>
                  <a:cubicBezTo>
                    <a:pt x="4593" y="0"/>
                    <a:pt x="4579" y="0"/>
                    <a:pt x="456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5"/>
            <p:cNvSpPr/>
            <p:nvPr/>
          </p:nvSpPr>
          <p:spPr>
            <a:xfrm>
              <a:off x="5832550" y="3524375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0"/>
                  </a:moveTo>
                  <a:cubicBezTo>
                    <a:pt x="664" y="0"/>
                    <a:pt x="60" y="3765"/>
                    <a:pt x="1" y="8382"/>
                  </a:cubicBezTo>
                  <a:lnTo>
                    <a:pt x="1" y="8406"/>
                  </a:lnTo>
                  <a:lnTo>
                    <a:pt x="5656" y="8418"/>
                  </a:lnTo>
                  <a:lnTo>
                    <a:pt x="5656" y="8394"/>
                  </a:lnTo>
                  <a:cubicBezTo>
                    <a:pt x="5728" y="3787"/>
                    <a:pt x="5240" y="24"/>
                    <a:pt x="2954" y="0"/>
                  </a:cubicBezTo>
                  <a:cubicBezTo>
                    <a:pt x="2947" y="0"/>
                    <a:pt x="2939" y="0"/>
                    <a:pt x="293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5"/>
            <p:cNvSpPr/>
            <p:nvPr/>
          </p:nvSpPr>
          <p:spPr>
            <a:xfrm>
              <a:off x="6138250" y="3529725"/>
              <a:ext cx="124150" cy="222975"/>
            </a:xfrm>
            <a:custGeom>
              <a:avLst/>
              <a:gdLst/>
              <a:ahLst/>
              <a:cxnLst/>
              <a:rect l="l" t="t" r="r" b="b"/>
              <a:pathLst>
                <a:path w="4966" h="8919" extrusionOk="0">
                  <a:moveTo>
                    <a:pt x="2566" y="1"/>
                  </a:moveTo>
                  <a:cubicBezTo>
                    <a:pt x="581" y="1"/>
                    <a:pt x="72" y="3908"/>
                    <a:pt x="1" y="8537"/>
                  </a:cubicBezTo>
                  <a:lnTo>
                    <a:pt x="1" y="8561"/>
                  </a:lnTo>
                  <a:lnTo>
                    <a:pt x="4787" y="8918"/>
                  </a:lnTo>
                  <a:lnTo>
                    <a:pt x="4787" y="8883"/>
                  </a:lnTo>
                  <a:cubicBezTo>
                    <a:pt x="4966" y="4096"/>
                    <a:pt x="4632" y="36"/>
                    <a:pt x="2584" y="1"/>
                  </a:cubicBezTo>
                  <a:cubicBezTo>
                    <a:pt x="2578" y="1"/>
                    <a:pt x="2572" y="1"/>
                    <a:pt x="256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5"/>
            <p:cNvSpPr/>
            <p:nvPr/>
          </p:nvSpPr>
          <p:spPr>
            <a:xfrm>
              <a:off x="6949675" y="3584500"/>
              <a:ext cx="34550" cy="273875"/>
            </a:xfrm>
            <a:custGeom>
              <a:avLst/>
              <a:gdLst/>
              <a:ahLst/>
              <a:cxnLst/>
              <a:rect l="l" t="t" r="r" b="b"/>
              <a:pathLst>
                <a:path w="1382" h="10955" extrusionOk="0">
                  <a:moveTo>
                    <a:pt x="1036" y="0"/>
                  </a:moveTo>
                  <a:cubicBezTo>
                    <a:pt x="417" y="1989"/>
                    <a:pt x="83" y="5787"/>
                    <a:pt x="0" y="10311"/>
                  </a:cubicBezTo>
                  <a:lnTo>
                    <a:pt x="0" y="10347"/>
                  </a:lnTo>
                  <a:lnTo>
                    <a:pt x="1119" y="10954"/>
                  </a:lnTo>
                  <a:cubicBezTo>
                    <a:pt x="1334" y="6454"/>
                    <a:pt x="1381" y="2453"/>
                    <a:pt x="103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5"/>
            <p:cNvSpPr/>
            <p:nvPr/>
          </p:nvSpPr>
          <p:spPr>
            <a:xfrm>
              <a:off x="4721700" y="3514250"/>
              <a:ext cx="38725" cy="305125"/>
            </a:xfrm>
            <a:custGeom>
              <a:avLst/>
              <a:gdLst/>
              <a:ahLst/>
              <a:cxnLst/>
              <a:rect l="l" t="t" r="r" b="b"/>
              <a:pathLst>
                <a:path w="1549" h="12205" extrusionOk="0">
                  <a:moveTo>
                    <a:pt x="620" y="1"/>
                  </a:moveTo>
                  <a:cubicBezTo>
                    <a:pt x="72" y="2549"/>
                    <a:pt x="1" y="7061"/>
                    <a:pt x="108" y="12204"/>
                  </a:cubicBezTo>
                  <a:lnTo>
                    <a:pt x="1549" y="11371"/>
                  </a:lnTo>
                  <a:cubicBezTo>
                    <a:pt x="1537" y="11359"/>
                    <a:pt x="1537" y="11347"/>
                    <a:pt x="1549" y="11335"/>
                  </a:cubicBezTo>
                  <a:cubicBezTo>
                    <a:pt x="1537" y="6097"/>
                    <a:pt x="1251" y="1929"/>
                    <a:pt x="62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5"/>
            <p:cNvSpPr/>
            <p:nvPr/>
          </p:nvSpPr>
          <p:spPr>
            <a:xfrm>
              <a:off x="6462400" y="3554725"/>
              <a:ext cx="60750" cy="217625"/>
            </a:xfrm>
            <a:custGeom>
              <a:avLst/>
              <a:gdLst/>
              <a:ahLst/>
              <a:cxnLst/>
              <a:rect l="l" t="t" r="r" b="b"/>
              <a:pathLst>
                <a:path w="2430" h="8705" extrusionOk="0">
                  <a:moveTo>
                    <a:pt x="941" y="1"/>
                  </a:moveTo>
                  <a:cubicBezTo>
                    <a:pt x="370" y="2108"/>
                    <a:pt x="84" y="5121"/>
                    <a:pt x="1" y="8419"/>
                  </a:cubicBezTo>
                  <a:lnTo>
                    <a:pt x="2406" y="8704"/>
                  </a:lnTo>
                  <a:lnTo>
                    <a:pt x="2406" y="8669"/>
                  </a:lnTo>
                  <a:cubicBezTo>
                    <a:pt x="2429" y="4644"/>
                    <a:pt x="2144" y="1191"/>
                    <a:pt x="94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5"/>
            <p:cNvSpPr/>
            <p:nvPr/>
          </p:nvSpPr>
          <p:spPr>
            <a:xfrm>
              <a:off x="6739825" y="3646700"/>
              <a:ext cx="17275" cy="131900"/>
            </a:xfrm>
            <a:custGeom>
              <a:avLst/>
              <a:gdLst/>
              <a:ahLst/>
              <a:cxnLst/>
              <a:rect l="l" t="t" r="r" b="b"/>
              <a:pathLst>
                <a:path w="691" h="5276" extrusionOk="0">
                  <a:moveTo>
                    <a:pt x="369" y="1"/>
                  </a:moveTo>
                  <a:cubicBezTo>
                    <a:pt x="179" y="1525"/>
                    <a:pt x="72" y="3263"/>
                    <a:pt x="0" y="5085"/>
                  </a:cubicBezTo>
                  <a:lnTo>
                    <a:pt x="667" y="5275"/>
                  </a:lnTo>
                  <a:lnTo>
                    <a:pt x="667" y="5252"/>
                  </a:lnTo>
                  <a:cubicBezTo>
                    <a:pt x="691" y="3299"/>
                    <a:pt x="619" y="1477"/>
                    <a:pt x="36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5"/>
            <p:cNvSpPr/>
            <p:nvPr/>
          </p:nvSpPr>
          <p:spPr>
            <a:xfrm>
              <a:off x="6812450" y="3637775"/>
              <a:ext cx="29200" cy="165825"/>
            </a:xfrm>
            <a:custGeom>
              <a:avLst/>
              <a:gdLst/>
              <a:ahLst/>
              <a:cxnLst/>
              <a:rect l="l" t="t" r="r" b="b"/>
              <a:pathLst>
                <a:path w="1168" h="6633" extrusionOk="0">
                  <a:moveTo>
                    <a:pt x="774" y="1"/>
                  </a:moveTo>
                  <a:cubicBezTo>
                    <a:pt x="215" y="1322"/>
                    <a:pt x="24" y="3632"/>
                    <a:pt x="0" y="6275"/>
                  </a:cubicBezTo>
                  <a:lnTo>
                    <a:pt x="0" y="6299"/>
                  </a:lnTo>
                  <a:lnTo>
                    <a:pt x="1143" y="6632"/>
                  </a:lnTo>
                  <a:cubicBezTo>
                    <a:pt x="1167" y="4192"/>
                    <a:pt x="1060" y="1929"/>
                    <a:pt x="77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5"/>
            <p:cNvSpPr/>
            <p:nvPr/>
          </p:nvSpPr>
          <p:spPr>
            <a:xfrm>
              <a:off x="5533425" y="3515425"/>
              <a:ext cx="125325" cy="217625"/>
            </a:xfrm>
            <a:custGeom>
              <a:avLst/>
              <a:gdLst/>
              <a:ahLst/>
              <a:cxnLst/>
              <a:rect l="l" t="t" r="r" b="b"/>
              <a:pathLst>
                <a:path w="5013" h="8705" extrusionOk="0">
                  <a:moveTo>
                    <a:pt x="2480" y="1"/>
                  </a:moveTo>
                  <a:cubicBezTo>
                    <a:pt x="2471" y="1"/>
                    <a:pt x="2462" y="1"/>
                    <a:pt x="2453" y="1"/>
                  </a:cubicBezTo>
                  <a:cubicBezTo>
                    <a:pt x="441" y="25"/>
                    <a:pt x="0" y="3918"/>
                    <a:pt x="36" y="8681"/>
                  </a:cubicBezTo>
                  <a:lnTo>
                    <a:pt x="36" y="8705"/>
                  </a:lnTo>
                  <a:lnTo>
                    <a:pt x="5013" y="8705"/>
                  </a:lnTo>
                  <a:lnTo>
                    <a:pt x="5013" y="8681"/>
                  </a:lnTo>
                  <a:cubicBezTo>
                    <a:pt x="4977" y="3893"/>
                    <a:pt x="4470" y="1"/>
                    <a:pt x="248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5"/>
            <p:cNvSpPr/>
            <p:nvPr/>
          </p:nvSpPr>
          <p:spPr>
            <a:xfrm>
              <a:off x="5249450" y="3531525"/>
              <a:ext cx="63125" cy="202725"/>
            </a:xfrm>
            <a:custGeom>
              <a:avLst/>
              <a:gdLst/>
              <a:ahLst/>
              <a:cxnLst/>
              <a:rect l="l" t="t" r="r" b="b"/>
              <a:pathLst>
                <a:path w="2525" h="8109" extrusionOk="0">
                  <a:moveTo>
                    <a:pt x="1763" y="0"/>
                  </a:moveTo>
                  <a:cubicBezTo>
                    <a:pt x="465" y="1000"/>
                    <a:pt x="72" y="4239"/>
                    <a:pt x="1" y="8084"/>
                  </a:cubicBezTo>
                  <a:lnTo>
                    <a:pt x="1" y="8108"/>
                  </a:lnTo>
                  <a:lnTo>
                    <a:pt x="2525" y="8108"/>
                  </a:lnTo>
                  <a:cubicBezTo>
                    <a:pt x="2525" y="4965"/>
                    <a:pt x="2310" y="2072"/>
                    <a:pt x="176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5"/>
            <p:cNvSpPr/>
            <p:nvPr/>
          </p:nvSpPr>
          <p:spPr>
            <a:xfrm>
              <a:off x="4995550" y="3613075"/>
              <a:ext cx="16400" cy="132475"/>
            </a:xfrm>
            <a:custGeom>
              <a:avLst/>
              <a:gdLst/>
              <a:ahLst/>
              <a:cxnLst/>
              <a:rect l="l" t="t" r="r" b="b"/>
              <a:pathLst>
                <a:path w="656" h="5299" extrusionOk="0">
                  <a:moveTo>
                    <a:pt x="382" y="0"/>
                  </a:moveTo>
                  <a:cubicBezTo>
                    <a:pt x="108" y="1465"/>
                    <a:pt x="1" y="3298"/>
                    <a:pt x="1" y="5287"/>
                  </a:cubicBezTo>
                  <a:lnTo>
                    <a:pt x="1" y="5299"/>
                  </a:lnTo>
                  <a:lnTo>
                    <a:pt x="655" y="5192"/>
                  </a:lnTo>
                  <a:cubicBezTo>
                    <a:pt x="620" y="3334"/>
                    <a:pt x="536" y="1560"/>
                    <a:pt x="38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5"/>
            <p:cNvSpPr/>
            <p:nvPr/>
          </p:nvSpPr>
          <p:spPr>
            <a:xfrm>
              <a:off x="4910725" y="3592525"/>
              <a:ext cx="29775" cy="167625"/>
            </a:xfrm>
            <a:custGeom>
              <a:avLst/>
              <a:gdLst/>
              <a:ahLst/>
              <a:cxnLst/>
              <a:rect l="l" t="t" r="r" b="b"/>
              <a:pathLst>
                <a:path w="1191" h="6705" extrusionOk="0">
                  <a:moveTo>
                    <a:pt x="560" y="1"/>
                  </a:moveTo>
                  <a:cubicBezTo>
                    <a:pt x="215" y="1942"/>
                    <a:pt x="60" y="4216"/>
                    <a:pt x="0" y="6704"/>
                  </a:cubicBezTo>
                  <a:lnTo>
                    <a:pt x="1143" y="6502"/>
                  </a:lnTo>
                  <a:lnTo>
                    <a:pt x="1143" y="6478"/>
                  </a:lnTo>
                  <a:cubicBezTo>
                    <a:pt x="1191" y="3787"/>
                    <a:pt x="1072" y="1418"/>
                    <a:pt x="5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5"/>
            <p:cNvSpPr/>
            <p:nvPr/>
          </p:nvSpPr>
          <p:spPr>
            <a:xfrm>
              <a:off x="4627350" y="3745825"/>
              <a:ext cx="2428125" cy="211950"/>
            </a:xfrm>
            <a:custGeom>
              <a:avLst/>
              <a:gdLst/>
              <a:ahLst/>
              <a:cxnLst/>
              <a:rect l="l" t="t" r="r" b="b"/>
              <a:pathLst>
                <a:path w="97125" h="8478" extrusionOk="0">
                  <a:moveTo>
                    <a:pt x="36281" y="1"/>
                  </a:moveTo>
                  <a:cubicBezTo>
                    <a:pt x="16725" y="1"/>
                    <a:pt x="6" y="1225"/>
                    <a:pt x="1" y="4084"/>
                  </a:cubicBezTo>
                  <a:lnTo>
                    <a:pt x="1" y="6573"/>
                  </a:lnTo>
                  <a:cubicBezTo>
                    <a:pt x="4957" y="3473"/>
                    <a:pt x="22119" y="2050"/>
                    <a:pt x="40749" y="2050"/>
                  </a:cubicBezTo>
                  <a:cubicBezTo>
                    <a:pt x="64546" y="2050"/>
                    <a:pt x="90737" y="4371"/>
                    <a:pt x="96941" y="8478"/>
                  </a:cubicBezTo>
                  <a:lnTo>
                    <a:pt x="97013" y="6168"/>
                  </a:lnTo>
                  <a:cubicBezTo>
                    <a:pt x="97124" y="2440"/>
                    <a:pt x="63878" y="1"/>
                    <a:pt x="3628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5"/>
            <p:cNvSpPr/>
            <p:nvPr/>
          </p:nvSpPr>
          <p:spPr>
            <a:xfrm>
              <a:off x="4627650" y="3345175"/>
              <a:ext cx="2438825" cy="233400"/>
            </a:xfrm>
            <a:custGeom>
              <a:avLst/>
              <a:gdLst/>
              <a:ahLst/>
              <a:cxnLst/>
              <a:rect l="l" t="t" r="r" b="b"/>
              <a:pathLst>
                <a:path w="97553" h="9336" extrusionOk="0">
                  <a:moveTo>
                    <a:pt x="31016" y="0"/>
                  </a:moveTo>
                  <a:cubicBezTo>
                    <a:pt x="13805" y="0"/>
                    <a:pt x="5" y="1090"/>
                    <a:pt x="0" y="3704"/>
                  </a:cubicBezTo>
                  <a:lnTo>
                    <a:pt x="0" y="6216"/>
                  </a:lnTo>
                  <a:cubicBezTo>
                    <a:pt x="4592" y="3388"/>
                    <a:pt x="19593" y="2127"/>
                    <a:pt x="36563" y="2127"/>
                  </a:cubicBezTo>
                  <a:cubicBezTo>
                    <a:pt x="61529" y="2127"/>
                    <a:pt x="90756" y="4856"/>
                    <a:pt x="97370" y="9335"/>
                  </a:cubicBezTo>
                  <a:lnTo>
                    <a:pt x="97441" y="7014"/>
                  </a:lnTo>
                  <a:cubicBezTo>
                    <a:pt x="97553" y="3001"/>
                    <a:pt x="59584" y="0"/>
                    <a:pt x="3101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5"/>
            <p:cNvSpPr/>
            <p:nvPr/>
          </p:nvSpPr>
          <p:spPr>
            <a:xfrm>
              <a:off x="4627950" y="2932200"/>
              <a:ext cx="2449625" cy="347225"/>
            </a:xfrm>
            <a:custGeom>
              <a:avLst/>
              <a:gdLst/>
              <a:ahLst/>
              <a:cxnLst/>
              <a:rect l="l" t="t" r="r" b="b"/>
              <a:pathLst>
                <a:path w="97985" h="13889" extrusionOk="0">
                  <a:moveTo>
                    <a:pt x="33160" y="1"/>
                  </a:moveTo>
                  <a:cubicBezTo>
                    <a:pt x="14953" y="1"/>
                    <a:pt x="5" y="1757"/>
                    <a:pt x="0" y="5935"/>
                  </a:cubicBezTo>
                  <a:lnTo>
                    <a:pt x="0" y="9805"/>
                  </a:lnTo>
                  <a:cubicBezTo>
                    <a:pt x="4646" y="6929"/>
                    <a:pt x="18495" y="5679"/>
                    <a:pt x="34413" y="5679"/>
                  </a:cubicBezTo>
                  <a:cubicBezTo>
                    <a:pt x="60147" y="5679"/>
                    <a:pt x="91289" y="8945"/>
                    <a:pt x="97703" y="13889"/>
                  </a:cubicBezTo>
                  <a:lnTo>
                    <a:pt x="97810" y="10317"/>
                  </a:lnTo>
                  <a:cubicBezTo>
                    <a:pt x="97984" y="4285"/>
                    <a:pt x="61597" y="1"/>
                    <a:pt x="3316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5"/>
            <p:cNvSpPr/>
            <p:nvPr/>
          </p:nvSpPr>
          <p:spPr>
            <a:xfrm>
              <a:off x="4562475" y="2890700"/>
              <a:ext cx="2572175" cy="323850"/>
            </a:xfrm>
            <a:custGeom>
              <a:avLst/>
              <a:gdLst/>
              <a:ahLst/>
              <a:cxnLst/>
              <a:rect l="l" t="t" r="r" b="b"/>
              <a:pathLst>
                <a:path w="102887" h="12954" extrusionOk="0">
                  <a:moveTo>
                    <a:pt x="34067" y="0"/>
                  </a:moveTo>
                  <a:cubicBezTo>
                    <a:pt x="15291" y="0"/>
                    <a:pt x="5" y="1774"/>
                    <a:pt x="0" y="6012"/>
                  </a:cubicBezTo>
                  <a:lnTo>
                    <a:pt x="0" y="8417"/>
                  </a:lnTo>
                  <a:cubicBezTo>
                    <a:pt x="3430" y="5118"/>
                    <a:pt x="17959" y="3706"/>
                    <a:pt x="35080" y="3706"/>
                  </a:cubicBezTo>
                  <a:cubicBezTo>
                    <a:pt x="63066" y="3706"/>
                    <a:pt x="97975" y="7479"/>
                    <a:pt x="102644" y="12953"/>
                  </a:cubicBezTo>
                  <a:lnTo>
                    <a:pt x="102703" y="10738"/>
                  </a:lnTo>
                  <a:cubicBezTo>
                    <a:pt x="102886" y="4517"/>
                    <a:pt x="64032" y="0"/>
                    <a:pt x="3406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5"/>
            <p:cNvSpPr/>
            <p:nvPr/>
          </p:nvSpPr>
          <p:spPr>
            <a:xfrm>
              <a:off x="4606825" y="3324450"/>
              <a:ext cx="2477700" cy="215725"/>
            </a:xfrm>
            <a:custGeom>
              <a:avLst/>
              <a:gdLst/>
              <a:ahLst/>
              <a:cxnLst/>
              <a:rect l="l" t="t" r="r" b="b"/>
              <a:pathLst>
                <a:path w="99108" h="8629" extrusionOk="0">
                  <a:moveTo>
                    <a:pt x="34697" y="0"/>
                  </a:moveTo>
                  <a:cubicBezTo>
                    <a:pt x="15760" y="0"/>
                    <a:pt x="5" y="1503"/>
                    <a:pt x="0" y="5057"/>
                  </a:cubicBezTo>
                  <a:lnTo>
                    <a:pt x="0" y="5319"/>
                  </a:lnTo>
                  <a:cubicBezTo>
                    <a:pt x="3776" y="2706"/>
                    <a:pt x="18259" y="1577"/>
                    <a:pt x="35061" y="1577"/>
                  </a:cubicBezTo>
                  <a:cubicBezTo>
                    <a:pt x="61596" y="1577"/>
                    <a:pt x="93913" y="4393"/>
                    <a:pt x="98965" y="8628"/>
                  </a:cubicBezTo>
                  <a:lnTo>
                    <a:pt x="98965" y="8378"/>
                  </a:lnTo>
                  <a:cubicBezTo>
                    <a:pt x="99108" y="3423"/>
                    <a:pt x="63279" y="0"/>
                    <a:pt x="3469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5"/>
            <p:cNvSpPr/>
            <p:nvPr/>
          </p:nvSpPr>
          <p:spPr>
            <a:xfrm>
              <a:off x="5760825" y="4217025"/>
              <a:ext cx="270600" cy="340225"/>
            </a:xfrm>
            <a:custGeom>
              <a:avLst/>
              <a:gdLst/>
              <a:ahLst/>
              <a:cxnLst/>
              <a:rect l="l" t="t" r="r" b="b"/>
              <a:pathLst>
                <a:path w="10824" h="13609" extrusionOk="0">
                  <a:moveTo>
                    <a:pt x="5547" y="0"/>
                  </a:moveTo>
                  <a:cubicBezTo>
                    <a:pt x="1220" y="0"/>
                    <a:pt x="107" y="6082"/>
                    <a:pt x="1" y="13573"/>
                  </a:cubicBezTo>
                  <a:lnTo>
                    <a:pt x="1" y="13609"/>
                  </a:lnTo>
                  <a:lnTo>
                    <a:pt x="10692" y="13609"/>
                  </a:lnTo>
                  <a:cubicBezTo>
                    <a:pt x="10692" y="13597"/>
                    <a:pt x="10692" y="13585"/>
                    <a:pt x="10692" y="13573"/>
                  </a:cubicBezTo>
                  <a:cubicBezTo>
                    <a:pt x="10823" y="6132"/>
                    <a:pt x="9907" y="48"/>
                    <a:pt x="5585" y="0"/>
                  </a:cubicBezTo>
                  <a:cubicBezTo>
                    <a:pt x="5572" y="0"/>
                    <a:pt x="5559" y="0"/>
                    <a:pt x="554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5"/>
            <p:cNvSpPr/>
            <p:nvPr/>
          </p:nvSpPr>
          <p:spPr>
            <a:xfrm>
              <a:off x="5766775" y="3827950"/>
              <a:ext cx="271500" cy="304250"/>
            </a:xfrm>
            <a:custGeom>
              <a:avLst/>
              <a:gdLst/>
              <a:ahLst/>
              <a:cxnLst/>
              <a:rect l="l" t="t" r="r" b="b"/>
              <a:pathLst>
                <a:path w="10860" h="12170" extrusionOk="0">
                  <a:moveTo>
                    <a:pt x="5472" y="1"/>
                  </a:moveTo>
                  <a:cubicBezTo>
                    <a:pt x="1196" y="1"/>
                    <a:pt x="95" y="5370"/>
                    <a:pt x="1" y="11991"/>
                  </a:cubicBezTo>
                  <a:lnTo>
                    <a:pt x="1" y="12027"/>
                  </a:lnTo>
                  <a:lnTo>
                    <a:pt x="10752" y="12170"/>
                  </a:lnTo>
                  <a:lnTo>
                    <a:pt x="10752" y="12134"/>
                  </a:lnTo>
                  <a:cubicBezTo>
                    <a:pt x="10859" y="5514"/>
                    <a:pt x="9931" y="109"/>
                    <a:pt x="5585" y="2"/>
                  </a:cubicBezTo>
                  <a:cubicBezTo>
                    <a:pt x="5547" y="1"/>
                    <a:pt x="5509" y="1"/>
                    <a:pt x="547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5"/>
            <p:cNvSpPr/>
            <p:nvPr/>
          </p:nvSpPr>
          <p:spPr>
            <a:xfrm>
              <a:off x="5788500" y="3856825"/>
              <a:ext cx="227750" cy="275375"/>
            </a:xfrm>
            <a:custGeom>
              <a:avLst/>
              <a:gdLst/>
              <a:ahLst/>
              <a:cxnLst/>
              <a:rect l="l" t="t" r="r" b="b"/>
              <a:pathLst>
                <a:path w="9110" h="11015" extrusionOk="0">
                  <a:moveTo>
                    <a:pt x="4576" y="0"/>
                  </a:moveTo>
                  <a:cubicBezTo>
                    <a:pt x="995" y="0"/>
                    <a:pt x="83" y="4870"/>
                    <a:pt x="1" y="10860"/>
                  </a:cubicBezTo>
                  <a:lnTo>
                    <a:pt x="1" y="10884"/>
                  </a:lnTo>
                  <a:lnTo>
                    <a:pt x="9014" y="11015"/>
                  </a:lnTo>
                  <a:lnTo>
                    <a:pt x="9014" y="10991"/>
                  </a:lnTo>
                  <a:cubicBezTo>
                    <a:pt x="9109" y="4990"/>
                    <a:pt x="8335" y="85"/>
                    <a:pt x="4680" y="2"/>
                  </a:cubicBezTo>
                  <a:cubicBezTo>
                    <a:pt x="4645" y="1"/>
                    <a:pt x="4610" y="0"/>
                    <a:pt x="457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5"/>
            <p:cNvSpPr/>
            <p:nvPr/>
          </p:nvSpPr>
          <p:spPr>
            <a:xfrm>
              <a:off x="5404225" y="4213150"/>
              <a:ext cx="245900" cy="344100"/>
            </a:xfrm>
            <a:custGeom>
              <a:avLst/>
              <a:gdLst/>
              <a:ahLst/>
              <a:cxnLst/>
              <a:rect l="l" t="t" r="r" b="b"/>
              <a:pathLst>
                <a:path w="9836" h="13764" extrusionOk="0">
                  <a:moveTo>
                    <a:pt x="5015" y="0"/>
                  </a:moveTo>
                  <a:cubicBezTo>
                    <a:pt x="1067" y="0"/>
                    <a:pt x="72" y="6154"/>
                    <a:pt x="1" y="13728"/>
                  </a:cubicBezTo>
                  <a:lnTo>
                    <a:pt x="1" y="13764"/>
                  </a:lnTo>
                  <a:lnTo>
                    <a:pt x="9740" y="13764"/>
                  </a:lnTo>
                  <a:cubicBezTo>
                    <a:pt x="9740" y="13752"/>
                    <a:pt x="9740" y="13740"/>
                    <a:pt x="9740" y="13728"/>
                  </a:cubicBezTo>
                  <a:cubicBezTo>
                    <a:pt x="9835" y="6192"/>
                    <a:pt x="8990" y="48"/>
                    <a:pt x="5049" y="0"/>
                  </a:cubicBezTo>
                  <a:cubicBezTo>
                    <a:pt x="5038" y="0"/>
                    <a:pt x="5026" y="0"/>
                    <a:pt x="501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5"/>
            <p:cNvSpPr/>
            <p:nvPr/>
          </p:nvSpPr>
          <p:spPr>
            <a:xfrm>
              <a:off x="5408100" y="3830650"/>
              <a:ext cx="247375" cy="309000"/>
            </a:xfrm>
            <a:custGeom>
              <a:avLst/>
              <a:gdLst/>
              <a:ahLst/>
              <a:cxnLst/>
              <a:rect l="l" t="t" r="r" b="b"/>
              <a:pathLst>
                <a:path w="9895" h="12360" extrusionOk="0">
                  <a:moveTo>
                    <a:pt x="5138" y="0"/>
                  </a:moveTo>
                  <a:cubicBezTo>
                    <a:pt x="5112" y="0"/>
                    <a:pt x="5087" y="0"/>
                    <a:pt x="5061" y="1"/>
                  </a:cubicBezTo>
                  <a:cubicBezTo>
                    <a:pt x="1072" y="60"/>
                    <a:pt x="72" y="5573"/>
                    <a:pt x="1" y="12324"/>
                  </a:cubicBezTo>
                  <a:lnTo>
                    <a:pt x="1" y="12360"/>
                  </a:lnTo>
                  <a:lnTo>
                    <a:pt x="9811" y="12110"/>
                  </a:lnTo>
                  <a:cubicBezTo>
                    <a:pt x="9811" y="12098"/>
                    <a:pt x="9811" y="12086"/>
                    <a:pt x="9811" y="12074"/>
                  </a:cubicBezTo>
                  <a:cubicBezTo>
                    <a:pt x="9894" y="5414"/>
                    <a:pt x="9037" y="0"/>
                    <a:pt x="513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5"/>
            <p:cNvSpPr/>
            <p:nvPr/>
          </p:nvSpPr>
          <p:spPr>
            <a:xfrm>
              <a:off x="5448300" y="3851475"/>
              <a:ext cx="205375" cy="292950"/>
            </a:xfrm>
            <a:custGeom>
              <a:avLst/>
              <a:gdLst/>
              <a:ahLst/>
              <a:cxnLst/>
              <a:rect l="l" t="t" r="r" b="b"/>
              <a:pathLst>
                <a:path w="8215" h="11718" extrusionOk="0">
                  <a:moveTo>
                    <a:pt x="4400" y="1"/>
                  </a:moveTo>
                  <a:cubicBezTo>
                    <a:pt x="4378" y="1"/>
                    <a:pt x="4356" y="1"/>
                    <a:pt x="4334" y="1"/>
                  </a:cubicBezTo>
                  <a:cubicBezTo>
                    <a:pt x="1083" y="61"/>
                    <a:pt x="167" y="5288"/>
                    <a:pt x="0" y="11681"/>
                  </a:cubicBezTo>
                  <a:lnTo>
                    <a:pt x="0" y="11717"/>
                  </a:lnTo>
                  <a:lnTo>
                    <a:pt x="8037" y="11479"/>
                  </a:lnTo>
                  <a:cubicBezTo>
                    <a:pt x="8037" y="11467"/>
                    <a:pt x="8037" y="11455"/>
                    <a:pt x="8037" y="11443"/>
                  </a:cubicBezTo>
                  <a:cubicBezTo>
                    <a:pt x="8214" y="5129"/>
                    <a:pt x="7593" y="1"/>
                    <a:pt x="440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5"/>
            <p:cNvSpPr/>
            <p:nvPr/>
          </p:nvSpPr>
          <p:spPr>
            <a:xfrm>
              <a:off x="5098550" y="4209575"/>
              <a:ext cx="206300" cy="347675"/>
            </a:xfrm>
            <a:custGeom>
              <a:avLst/>
              <a:gdLst/>
              <a:ahLst/>
              <a:cxnLst/>
              <a:rect l="l" t="t" r="r" b="b"/>
              <a:pathLst>
                <a:path w="8252" h="13907" extrusionOk="0">
                  <a:moveTo>
                    <a:pt x="4187" y="0"/>
                  </a:moveTo>
                  <a:cubicBezTo>
                    <a:pt x="888" y="0"/>
                    <a:pt x="48" y="6226"/>
                    <a:pt x="0" y="13871"/>
                  </a:cubicBezTo>
                  <a:lnTo>
                    <a:pt x="0" y="13907"/>
                  </a:lnTo>
                  <a:lnTo>
                    <a:pt x="8192" y="13907"/>
                  </a:lnTo>
                  <a:lnTo>
                    <a:pt x="8192" y="13871"/>
                  </a:lnTo>
                  <a:cubicBezTo>
                    <a:pt x="8251" y="6251"/>
                    <a:pt x="7525" y="36"/>
                    <a:pt x="4215" y="1"/>
                  </a:cubicBezTo>
                  <a:cubicBezTo>
                    <a:pt x="4206" y="0"/>
                    <a:pt x="4196" y="0"/>
                    <a:pt x="41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5"/>
            <p:cNvSpPr/>
            <p:nvPr/>
          </p:nvSpPr>
          <p:spPr>
            <a:xfrm>
              <a:off x="5100925" y="3831225"/>
              <a:ext cx="207475" cy="312600"/>
            </a:xfrm>
            <a:custGeom>
              <a:avLst/>
              <a:gdLst/>
              <a:ahLst/>
              <a:cxnLst/>
              <a:rect l="l" t="t" r="r" b="b"/>
              <a:pathLst>
                <a:path w="8299" h="12504" extrusionOk="0">
                  <a:moveTo>
                    <a:pt x="4302" y="1"/>
                  </a:moveTo>
                  <a:cubicBezTo>
                    <a:pt x="4277" y="1"/>
                    <a:pt x="4252" y="1"/>
                    <a:pt x="4227" y="2"/>
                  </a:cubicBezTo>
                  <a:cubicBezTo>
                    <a:pt x="893" y="85"/>
                    <a:pt x="48" y="5657"/>
                    <a:pt x="0" y="12468"/>
                  </a:cubicBezTo>
                  <a:lnTo>
                    <a:pt x="0" y="12503"/>
                  </a:lnTo>
                  <a:lnTo>
                    <a:pt x="8240" y="12218"/>
                  </a:lnTo>
                  <a:lnTo>
                    <a:pt x="8240" y="12182"/>
                  </a:lnTo>
                  <a:cubicBezTo>
                    <a:pt x="8299" y="5458"/>
                    <a:pt x="7572" y="1"/>
                    <a:pt x="430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5"/>
            <p:cNvSpPr/>
            <p:nvPr/>
          </p:nvSpPr>
          <p:spPr>
            <a:xfrm>
              <a:off x="5144075" y="3855350"/>
              <a:ext cx="164025" cy="291150"/>
            </a:xfrm>
            <a:custGeom>
              <a:avLst/>
              <a:gdLst/>
              <a:ahLst/>
              <a:cxnLst/>
              <a:rect l="l" t="t" r="r" b="b"/>
              <a:pathLst>
                <a:path w="6561" h="11646" extrusionOk="0">
                  <a:moveTo>
                    <a:pt x="3398" y="0"/>
                  </a:moveTo>
                  <a:cubicBezTo>
                    <a:pt x="3377" y="0"/>
                    <a:pt x="3356" y="0"/>
                    <a:pt x="3335" y="1"/>
                  </a:cubicBezTo>
                  <a:cubicBezTo>
                    <a:pt x="703" y="73"/>
                    <a:pt x="37" y="5264"/>
                    <a:pt x="1" y="11610"/>
                  </a:cubicBezTo>
                  <a:lnTo>
                    <a:pt x="1" y="11645"/>
                  </a:lnTo>
                  <a:lnTo>
                    <a:pt x="6514" y="11372"/>
                  </a:lnTo>
                  <a:lnTo>
                    <a:pt x="6514" y="11336"/>
                  </a:lnTo>
                  <a:cubicBezTo>
                    <a:pt x="6561" y="5076"/>
                    <a:pt x="5987" y="0"/>
                    <a:pt x="33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5"/>
            <p:cNvSpPr/>
            <p:nvPr/>
          </p:nvSpPr>
          <p:spPr>
            <a:xfrm>
              <a:off x="4836600" y="4206600"/>
              <a:ext cx="167300" cy="350650"/>
            </a:xfrm>
            <a:custGeom>
              <a:avLst/>
              <a:gdLst/>
              <a:ahLst/>
              <a:cxnLst/>
              <a:rect l="l" t="t" r="r" b="b"/>
              <a:pathLst>
                <a:path w="6692" h="14026" extrusionOk="0">
                  <a:moveTo>
                    <a:pt x="3383" y="0"/>
                  </a:moveTo>
                  <a:cubicBezTo>
                    <a:pt x="699" y="0"/>
                    <a:pt x="36" y="6273"/>
                    <a:pt x="1" y="13990"/>
                  </a:cubicBezTo>
                  <a:lnTo>
                    <a:pt x="1" y="14026"/>
                  </a:lnTo>
                  <a:lnTo>
                    <a:pt x="6656" y="14026"/>
                  </a:lnTo>
                  <a:lnTo>
                    <a:pt x="6656" y="13990"/>
                  </a:lnTo>
                  <a:cubicBezTo>
                    <a:pt x="6692" y="6299"/>
                    <a:pt x="6097" y="24"/>
                    <a:pt x="3406" y="0"/>
                  </a:cubicBezTo>
                  <a:cubicBezTo>
                    <a:pt x="3398" y="0"/>
                    <a:pt x="3391" y="0"/>
                    <a:pt x="338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5"/>
            <p:cNvSpPr/>
            <p:nvPr/>
          </p:nvSpPr>
          <p:spPr>
            <a:xfrm>
              <a:off x="4838100" y="3837150"/>
              <a:ext cx="168175" cy="317075"/>
            </a:xfrm>
            <a:custGeom>
              <a:avLst/>
              <a:gdLst/>
              <a:ahLst/>
              <a:cxnLst/>
              <a:rect l="l" t="t" r="r" b="b"/>
              <a:pathLst>
                <a:path w="6727" h="12683" extrusionOk="0">
                  <a:moveTo>
                    <a:pt x="3507" y="0"/>
                  </a:moveTo>
                  <a:cubicBezTo>
                    <a:pt x="3474" y="0"/>
                    <a:pt x="3440" y="1"/>
                    <a:pt x="3405" y="3"/>
                  </a:cubicBezTo>
                  <a:cubicBezTo>
                    <a:pt x="703" y="146"/>
                    <a:pt x="24" y="5777"/>
                    <a:pt x="0" y="12647"/>
                  </a:cubicBezTo>
                  <a:lnTo>
                    <a:pt x="0" y="12683"/>
                  </a:lnTo>
                  <a:lnTo>
                    <a:pt x="6680" y="12266"/>
                  </a:lnTo>
                  <a:lnTo>
                    <a:pt x="6680" y="12231"/>
                  </a:lnTo>
                  <a:cubicBezTo>
                    <a:pt x="6727" y="5471"/>
                    <a:pt x="6124" y="0"/>
                    <a:pt x="350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5"/>
            <p:cNvSpPr/>
            <p:nvPr/>
          </p:nvSpPr>
          <p:spPr>
            <a:xfrm>
              <a:off x="4885725" y="3863050"/>
              <a:ext cx="120250" cy="295950"/>
            </a:xfrm>
            <a:custGeom>
              <a:avLst/>
              <a:gdLst/>
              <a:ahLst/>
              <a:cxnLst/>
              <a:rect l="l" t="t" r="r" b="b"/>
              <a:pathLst>
                <a:path w="4810" h="11838" extrusionOk="0">
                  <a:moveTo>
                    <a:pt x="2501" y="0"/>
                  </a:moveTo>
                  <a:cubicBezTo>
                    <a:pt x="2477" y="0"/>
                    <a:pt x="2453" y="1"/>
                    <a:pt x="2429" y="3"/>
                  </a:cubicBezTo>
                  <a:cubicBezTo>
                    <a:pt x="500" y="134"/>
                    <a:pt x="12" y="5384"/>
                    <a:pt x="0" y="11802"/>
                  </a:cubicBezTo>
                  <a:lnTo>
                    <a:pt x="0" y="11837"/>
                  </a:lnTo>
                  <a:lnTo>
                    <a:pt x="4775" y="11445"/>
                  </a:lnTo>
                  <a:lnTo>
                    <a:pt x="4775" y="11409"/>
                  </a:lnTo>
                  <a:cubicBezTo>
                    <a:pt x="4810" y="5107"/>
                    <a:pt x="4381" y="0"/>
                    <a:pt x="250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5"/>
            <p:cNvSpPr/>
            <p:nvPr/>
          </p:nvSpPr>
          <p:spPr>
            <a:xfrm>
              <a:off x="4663975" y="4204225"/>
              <a:ext cx="93775" cy="353025"/>
            </a:xfrm>
            <a:custGeom>
              <a:avLst/>
              <a:gdLst/>
              <a:ahLst/>
              <a:cxnLst/>
              <a:rect l="l" t="t" r="r" b="b"/>
              <a:pathLst>
                <a:path w="3751" h="14121" extrusionOk="0">
                  <a:moveTo>
                    <a:pt x="1889" y="0"/>
                  </a:moveTo>
                  <a:cubicBezTo>
                    <a:pt x="392" y="0"/>
                    <a:pt x="12" y="6318"/>
                    <a:pt x="0" y="14085"/>
                  </a:cubicBezTo>
                  <a:lnTo>
                    <a:pt x="0" y="14121"/>
                  </a:lnTo>
                  <a:lnTo>
                    <a:pt x="3727" y="14121"/>
                  </a:lnTo>
                  <a:lnTo>
                    <a:pt x="3727" y="14085"/>
                  </a:lnTo>
                  <a:cubicBezTo>
                    <a:pt x="3751" y="6334"/>
                    <a:pt x="3405" y="24"/>
                    <a:pt x="1893" y="0"/>
                  </a:cubicBezTo>
                  <a:cubicBezTo>
                    <a:pt x="1892" y="0"/>
                    <a:pt x="1890" y="0"/>
                    <a:pt x="18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5"/>
            <p:cNvSpPr/>
            <p:nvPr/>
          </p:nvSpPr>
          <p:spPr>
            <a:xfrm>
              <a:off x="4664550" y="3857250"/>
              <a:ext cx="94075" cy="321700"/>
            </a:xfrm>
            <a:custGeom>
              <a:avLst/>
              <a:gdLst/>
              <a:ahLst/>
              <a:cxnLst/>
              <a:rect l="l" t="t" r="r" b="b"/>
              <a:pathLst>
                <a:path w="3763" h="12868" extrusionOk="0">
                  <a:moveTo>
                    <a:pt x="1992" y="0"/>
                  </a:moveTo>
                  <a:cubicBezTo>
                    <a:pt x="1960" y="0"/>
                    <a:pt x="1927" y="3"/>
                    <a:pt x="1894" y="8"/>
                  </a:cubicBezTo>
                  <a:cubicBezTo>
                    <a:pt x="382" y="258"/>
                    <a:pt x="13" y="5926"/>
                    <a:pt x="1" y="12831"/>
                  </a:cubicBezTo>
                  <a:lnTo>
                    <a:pt x="1" y="12867"/>
                  </a:lnTo>
                  <a:lnTo>
                    <a:pt x="3739" y="12224"/>
                  </a:lnTo>
                  <a:cubicBezTo>
                    <a:pt x="3751" y="12212"/>
                    <a:pt x="3751" y="12200"/>
                    <a:pt x="3739" y="12189"/>
                  </a:cubicBezTo>
                  <a:cubicBezTo>
                    <a:pt x="3763" y="5456"/>
                    <a:pt x="3433" y="0"/>
                    <a:pt x="199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5"/>
            <p:cNvSpPr/>
            <p:nvPr/>
          </p:nvSpPr>
          <p:spPr>
            <a:xfrm>
              <a:off x="4721700" y="3920100"/>
              <a:ext cx="36650" cy="256450"/>
            </a:xfrm>
            <a:custGeom>
              <a:avLst/>
              <a:gdLst/>
              <a:ahLst/>
              <a:cxnLst/>
              <a:rect l="l" t="t" r="r" b="b"/>
              <a:pathLst>
                <a:path w="1466" h="10258" extrusionOk="0">
                  <a:moveTo>
                    <a:pt x="776" y="1"/>
                  </a:moveTo>
                  <a:cubicBezTo>
                    <a:pt x="764" y="1"/>
                    <a:pt x="751" y="3"/>
                    <a:pt x="739" y="7"/>
                  </a:cubicBezTo>
                  <a:cubicBezTo>
                    <a:pt x="156" y="209"/>
                    <a:pt x="13" y="4733"/>
                    <a:pt x="1" y="10234"/>
                  </a:cubicBezTo>
                  <a:lnTo>
                    <a:pt x="1" y="10258"/>
                  </a:lnTo>
                  <a:lnTo>
                    <a:pt x="1465" y="9746"/>
                  </a:lnTo>
                  <a:lnTo>
                    <a:pt x="1465" y="9722"/>
                  </a:lnTo>
                  <a:cubicBezTo>
                    <a:pt x="1465" y="4348"/>
                    <a:pt x="1340" y="1"/>
                    <a:pt x="77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45"/>
            <p:cNvSpPr/>
            <p:nvPr/>
          </p:nvSpPr>
          <p:spPr>
            <a:xfrm>
              <a:off x="6124275" y="4220875"/>
              <a:ext cx="231900" cy="336375"/>
            </a:xfrm>
            <a:custGeom>
              <a:avLst/>
              <a:gdLst/>
              <a:ahLst/>
              <a:cxnLst/>
              <a:rect l="l" t="t" r="r" b="b"/>
              <a:pathLst>
                <a:path w="9276" h="13455" extrusionOk="0">
                  <a:moveTo>
                    <a:pt x="4802" y="1"/>
                  </a:moveTo>
                  <a:cubicBezTo>
                    <a:pt x="1123" y="1"/>
                    <a:pt x="131" y="6019"/>
                    <a:pt x="0" y="13419"/>
                  </a:cubicBezTo>
                  <a:cubicBezTo>
                    <a:pt x="0" y="13431"/>
                    <a:pt x="0" y="13443"/>
                    <a:pt x="0" y="13455"/>
                  </a:cubicBezTo>
                  <a:lnTo>
                    <a:pt x="9120" y="13455"/>
                  </a:lnTo>
                  <a:lnTo>
                    <a:pt x="9120" y="13419"/>
                  </a:lnTo>
                  <a:cubicBezTo>
                    <a:pt x="9275" y="6049"/>
                    <a:pt x="8549" y="37"/>
                    <a:pt x="4846" y="1"/>
                  </a:cubicBezTo>
                  <a:cubicBezTo>
                    <a:pt x="4831" y="1"/>
                    <a:pt x="4817" y="1"/>
                    <a:pt x="480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45"/>
            <p:cNvSpPr/>
            <p:nvPr/>
          </p:nvSpPr>
          <p:spPr>
            <a:xfrm>
              <a:off x="6132000" y="3846850"/>
              <a:ext cx="232500" cy="305600"/>
            </a:xfrm>
            <a:custGeom>
              <a:avLst/>
              <a:gdLst/>
              <a:ahLst/>
              <a:cxnLst/>
              <a:rect l="l" t="t" r="r" b="b"/>
              <a:pathLst>
                <a:path w="9300" h="12224" extrusionOk="0">
                  <a:moveTo>
                    <a:pt x="4597" y="0"/>
                  </a:moveTo>
                  <a:cubicBezTo>
                    <a:pt x="1066" y="0"/>
                    <a:pt x="117" y="5223"/>
                    <a:pt x="1" y="11676"/>
                  </a:cubicBezTo>
                  <a:lnTo>
                    <a:pt x="1" y="11712"/>
                  </a:lnTo>
                  <a:lnTo>
                    <a:pt x="9157" y="12224"/>
                  </a:lnTo>
                  <a:cubicBezTo>
                    <a:pt x="9157" y="12212"/>
                    <a:pt x="9157" y="12200"/>
                    <a:pt x="9157" y="12188"/>
                  </a:cubicBezTo>
                  <a:cubicBezTo>
                    <a:pt x="9299" y="5639"/>
                    <a:pt x="8537" y="246"/>
                    <a:pt x="4835" y="8"/>
                  </a:cubicBezTo>
                  <a:cubicBezTo>
                    <a:pt x="4754" y="3"/>
                    <a:pt x="4675" y="0"/>
                    <a:pt x="459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5"/>
            <p:cNvSpPr/>
            <p:nvPr/>
          </p:nvSpPr>
          <p:spPr>
            <a:xfrm>
              <a:off x="6132600" y="3875125"/>
              <a:ext cx="195275" cy="280000"/>
            </a:xfrm>
            <a:custGeom>
              <a:avLst/>
              <a:gdLst/>
              <a:ahLst/>
              <a:cxnLst/>
              <a:rect l="l" t="t" r="r" b="b"/>
              <a:pathLst>
                <a:path w="7811" h="11200" extrusionOk="0">
                  <a:moveTo>
                    <a:pt x="3854" y="0"/>
                  </a:moveTo>
                  <a:cubicBezTo>
                    <a:pt x="893" y="0"/>
                    <a:pt x="105" y="4787"/>
                    <a:pt x="0" y="10712"/>
                  </a:cubicBezTo>
                  <a:lnTo>
                    <a:pt x="0" y="10735"/>
                  </a:lnTo>
                  <a:lnTo>
                    <a:pt x="7692" y="11200"/>
                  </a:lnTo>
                  <a:lnTo>
                    <a:pt x="7692" y="11164"/>
                  </a:lnTo>
                  <a:cubicBezTo>
                    <a:pt x="7811" y="5163"/>
                    <a:pt x="7192" y="234"/>
                    <a:pt x="4061" y="8"/>
                  </a:cubicBezTo>
                  <a:cubicBezTo>
                    <a:pt x="3990" y="3"/>
                    <a:pt x="3921" y="0"/>
                    <a:pt x="385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5"/>
            <p:cNvSpPr/>
            <p:nvPr/>
          </p:nvSpPr>
          <p:spPr>
            <a:xfrm>
              <a:off x="6444850" y="4223850"/>
              <a:ext cx="188725" cy="333400"/>
            </a:xfrm>
            <a:custGeom>
              <a:avLst/>
              <a:gdLst/>
              <a:ahLst/>
              <a:cxnLst/>
              <a:rect l="l" t="t" r="r" b="b"/>
              <a:pathLst>
                <a:path w="7549" h="13336" extrusionOk="0">
                  <a:moveTo>
                    <a:pt x="3995" y="1"/>
                  </a:moveTo>
                  <a:cubicBezTo>
                    <a:pt x="1009" y="1"/>
                    <a:pt x="166" y="5957"/>
                    <a:pt x="0" y="13300"/>
                  </a:cubicBezTo>
                  <a:lnTo>
                    <a:pt x="0" y="13336"/>
                  </a:lnTo>
                  <a:lnTo>
                    <a:pt x="7370" y="13336"/>
                  </a:lnTo>
                  <a:cubicBezTo>
                    <a:pt x="7370" y="13324"/>
                    <a:pt x="7370" y="13312"/>
                    <a:pt x="7370" y="13300"/>
                  </a:cubicBezTo>
                  <a:cubicBezTo>
                    <a:pt x="7549" y="5990"/>
                    <a:pt x="7001" y="37"/>
                    <a:pt x="4013" y="1"/>
                  </a:cubicBezTo>
                  <a:cubicBezTo>
                    <a:pt x="4007" y="1"/>
                    <a:pt x="4001" y="1"/>
                    <a:pt x="399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5"/>
            <p:cNvSpPr/>
            <p:nvPr/>
          </p:nvSpPr>
          <p:spPr>
            <a:xfrm>
              <a:off x="6453775" y="3865525"/>
              <a:ext cx="188725" cy="303900"/>
            </a:xfrm>
            <a:custGeom>
              <a:avLst/>
              <a:gdLst/>
              <a:ahLst/>
              <a:cxnLst/>
              <a:rect l="l" t="t" r="r" b="b"/>
              <a:pathLst>
                <a:path w="7549" h="12156" extrusionOk="0">
                  <a:moveTo>
                    <a:pt x="3756" y="1"/>
                  </a:moveTo>
                  <a:cubicBezTo>
                    <a:pt x="936" y="1"/>
                    <a:pt x="151" y="5151"/>
                    <a:pt x="0" y="11524"/>
                  </a:cubicBezTo>
                  <a:cubicBezTo>
                    <a:pt x="0" y="11536"/>
                    <a:pt x="0" y="11548"/>
                    <a:pt x="0" y="11560"/>
                  </a:cubicBezTo>
                  <a:lnTo>
                    <a:pt x="7394" y="12155"/>
                  </a:lnTo>
                  <a:lnTo>
                    <a:pt x="7394" y="12119"/>
                  </a:lnTo>
                  <a:cubicBezTo>
                    <a:pt x="7549" y="5631"/>
                    <a:pt x="6989" y="285"/>
                    <a:pt x="3977" y="11"/>
                  </a:cubicBezTo>
                  <a:cubicBezTo>
                    <a:pt x="3902" y="4"/>
                    <a:pt x="3828" y="1"/>
                    <a:pt x="375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5"/>
            <p:cNvSpPr/>
            <p:nvPr/>
          </p:nvSpPr>
          <p:spPr>
            <a:xfrm>
              <a:off x="6449000" y="3892950"/>
              <a:ext cx="152125" cy="286300"/>
            </a:xfrm>
            <a:custGeom>
              <a:avLst/>
              <a:gdLst/>
              <a:ahLst/>
              <a:cxnLst/>
              <a:rect l="l" t="t" r="r" b="b"/>
              <a:pathLst>
                <a:path w="6085" h="11452" extrusionOk="0">
                  <a:moveTo>
                    <a:pt x="3030" y="0"/>
                  </a:moveTo>
                  <a:cubicBezTo>
                    <a:pt x="755" y="0"/>
                    <a:pt x="117" y="4850"/>
                    <a:pt x="1" y="10856"/>
                  </a:cubicBezTo>
                  <a:cubicBezTo>
                    <a:pt x="1" y="10868"/>
                    <a:pt x="1" y="10868"/>
                    <a:pt x="1" y="10880"/>
                  </a:cubicBezTo>
                  <a:lnTo>
                    <a:pt x="5954" y="11451"/>
                  </a:lnTo>
                  <a:cubicBezTo>
                    <a:pt x="5954" y="11439"/>
                    <a:pt x="5954" y="11427"/>
                    <a:pt x="5954" y="11415"/>
                  </a:cubicBezTo>
                  <a:cubicBezTo>
                    <a:pt x="6085" y="5296"/>
                    <a:pt x="5632" y="271"/>
                    <a:pt x="3204" y="9"/>
                  </a:cubicBezTo>
                  <a:cubicBezTo>
                    <a:pt x="3145" y="3"/>
                    <a:pt x="3087" y="0"/>
                    <a:pt x="303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6713625" y="4226850"/>
              <a:ext cx="149450" cy="330400"/>
            </a:xfrm>
            <a:custGeom>
              <a:avLst/>
              <a:gdLst/>
              <a:ahLst/>
              <a:cxnLst/>
              <a:rect l="l" t="t" r="r" b="b"/>
              <a:pathLst>
                <a:path w="5978" h="13216" extrusionOk="0">
                  <a:moveTo>
                    <a:pt x="3225" y="0"/>
                  </a:moveTo>
                  <a:cubicBezTo>
                    <a:pt x="891" y="0"/>
                    <a:pt x="179" y="5908"/>
                    <a:pt x="0" y="13180"/>
                  </a:cubicBezTo>
                  <a:cubicBezTo>
                    <a:pt x="0" y="13192"/>
                    <a:pt x="0" y="13204"/>
                    <a:pt x="0" y="13216"/>
                  </a:cubicBezTo>
                  <a:lnTo>
                    <a:pt x="5787" y="13216"/>
                  </a:lnTo>
                  <a:cubicBezTo>
                    <a:pt x="5787" y="13204"/>
                    <a:pt x="5787" y="13192"/>
                    <a:pt x="5787" y="13180"/>
                  </a:cubicBezTo>
                  <a:cubicBezTo>
                    <a:pt x="5977" y="5929"/>
                    <a:pt x="5596" y="24"/>
                    <a:pt x="3239" y="0"/>
                  </a:cubicBezTo>
                  <a:cubicBezTo>
                    <a:pt x="3234" y="0"/>
                    <a:pt x="3230" y="0"/>
                    <a:pt x="322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45"/>
            <p:cNvSpPr/>
            <p:nvPr/>
          </p:nvSpPr>
          <p:spPr>
            <a:xfrm>
              <a:off x="6721950" y="3874200"/>
              <a:ext cx="149150" cy="301175"/>
            </a:xfrm>
            <a:custGeom>
              <a:avLst/>
              <a:gdLst/>
              <a:ahLst/>
              <a:cxnLst/>
              <a:rect l="l" t="t" r="r" b="b"/>
              <a:pathLst>
                <a:path w="5966" h="12047" extrusionOk="0">
                  <a:moveTo>
                    <a:pt x="3043" y="0"/>
                  </a:moveTo>
                  <a:cubicBezTo>
                    <a:pt x="815" y="0"/>
                    <a:pt x="152" y="5112"/>
                    <a:pt x="1" y="11439"/>
                  </a:cubicBezTo>
                  <a:cubicBezTo>
                    <a:pt x="1" y="11451"/>
                    <a:pt x="1" y="11463"/>
                    <a:pt x="1" y="11475"/>
                  </a:cubicBezTo>
                  <a:lnTo>
                    <a:pt x="5799" y="12046"/>
                  </a:lnTo>
                  <a:lnTo>
                    <a:pt x="5799" y="12011"/>
                  </a:lnTo>
                  <a:cubicBezTo>
                    <a:pt x="5966" y="5569"/>
                    <a:pt x="5561" y="271"/>
                    <a:pt x="3204" y="9"/>
                  </a:cubicBezTo>
                  <a:cubicBezTo>
                    <a:pt x="3149" y="3"/>
                    <a:pt x="3095" y="0"/>
                    <a:pt x="304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45"/>
            <p:cNvSpPr/>
            <p:nvPr/>
          </p:nvSpPr>
          <p:spPr>
            <a:xfrm>
              <a:off x="6723150" y="3903375"/>
              <a:ext cx="108075" cy="279150"/>
            </a:xfrm>
            <a:custGeom>
              <a:avLst/>
              <a:gdLst/>
              <a:ahLst/>
              <a:cxnLst/>
              <a:rect l="l" t="t" r="r" b="b"/>
              <a:pathLst>
                <a:path w="4323" h="11166" extrusionOk="0">
                  <a:moveTo>
                    <a:pt x="2203" y="0"/>
                  </a:moveTo>
                  <a:cubicBezTo>
                    <a:pt x="596" y="0"/>
                    <a:pt x="117" y="4736"/>
                    <a:pt x="0" y="10605"/>
                  </a:cubicBezTo>
                  <a:lnTo>
                    <a:pt x="0" y="10641"/>
                  </a:lnTo>
                  <a:lnTo>
                    <a:pt x="4203" y="11165"/>
                  </a:lnTo>
                  <a:lnTo>
                    <a:pt x="4203" y="11129"/>
                  </a:lnTo>
                  <a:cubicBezTo>
                    <a:pt x="4322" y="5152"/>
                    <a:pt x="4037" y="247"/>
                    <a:pt x="2322" y="9"/>
                  </a:cubicBezTo>
                  <a:cubicBezTo>
                    <a:pt x="2282" y="3"/>
                    <a:pt x="2242" y="0"/>
                    <a:pt x="2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45"/>
            <p:cNvSpPr/>
            <p:nvPr/>
          </p:nvSpPr>
          <p:spPr>
            <a:xfrm>
              <a:off x="6926450" y="4228925"/>
              <a:ext cx="84250" cy="328325"/>
            </a:xfrm>
            <a:custGeom>
              <a:avLst/>
              <a:gdLst/>
              <a:ahLst/>
              <a:cxnLst/>
              <a:rect l="l" t="t" r="r" b="b"/>
              <a:pathLst>
                <a:path w="3370" h="13133" extrusionOk="0">
                  <a:moveTo>
                    <a:pt x="1945" y="0"/>
                  </a:moveTo>
                  <a:cubicBezTo>
                    <a:pt x="665" y="0"/>
                    <a:pt x="202" y="5873"/>
                    <a:pt x="0" y="13097"/>
                  </a:cubicBezTo>
                  <a:cubicBezTo>
                    <a:pt x="0" y="13109"/>
                    <a:pt x="0" y="13121"/>
                    <a:pt x="0" y="13133"/>
                  </a:cubicBezTo>
                  <a:lnTo>
                    <a:pt x="3168" y="13133"/>
                  </a:lnTo>
                  <a:cubicBezTo>
                    <a:pt x="3168" y="13121"/>
                    <a:pt x="3168" y="13109"/>
                    <a:pt x="3168" y="13097"/>
                  </a:cubicBezTo>
                  <a:cubicBezTo>
                    <a:pt x="3370" y="5894"/>
                    <a:pt x="3239" y="24"/>
                    <a:pt x="1953" y="0"/>
                  </a:cubicBezTo>
                  <a:cubicBezTo>
                    <a:pt x="1950" y="0"/>
                    <a:pt x="1948" y="0"/>
                    <a:pt x="194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5"/>
            <p:cNvSpPr/>
            <p:nvPr/>
          </p:nvSpPr>
          <p:spPr>
            <a:xfrm>
              <a:off x="6936575" y="3905200"/>
              <a:ext cx="82175" cy="298150"/>
            </a:xfrm>
            <a:custGeom>
              <a:avLst/>
              <a:gdLst/>
              <a:ahLst/>
              <a:cxnLst/>
              <a:rect l="l" t="t" r="r" b="b"/>
              <a:pathLst>
                <a:path w="3287" h="11926" extrusionOk="0">
                  <a:moveTo>
                    <a:pt x="1803" y="0"/>
                  </a:moveTo>
                  <a:cubicBezTo>
                    <a:pt x="601" y="0"/>
                    <a:pt x="175" y="5096"/>
                    <a:pt x="0" y="11378"/>
                  </a:cubicBezTo>
                  <a:lnTo>
                    <a:pt x="0" y="11414"/>
                  </a:lnTo>
                  <a:lnTo>
                    <a:pt x="3108" y="11926"/>
                  </a:lnTo>
                  <a:cubicBezTo>
                    <a:pt x="3108" y="11914"/>
                    <a:pt x="3108" y="11902"/>
                    <a:pt x="3108" y="11890"/>
                  </a:cubicBezTo>
                  <a:cubicBezTo>
                    <a:pt x="3286" y="5484"/>
                    <a:pt x="3144" y="234"/>
                    <a:pt x="1881" y="7"/>
                  </a:cubicBezTo>
                  <a:cubicBezTo>
                    <a:pt x="1855" y="3"/>
                    <a:pt x="1829" y="0"/>
                    <a:pt x="180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5"/>
            <p:cNvSpPr/>
            <p:nvPr/>
          </p:nvSpPr>
          <p:spPr>
            <a:xfrm>
              <a:off x="6935675" y="3961475"/>
              <a:ext cx="37825" cy="237100"/>
            </a:xfrm>
            <a:custGeom>
              <a:avLst/>
              <a:gdLst/>
              <a:ahLst/>
              <a:cxnLst/>
              <a:rect l="l" t="t" r="r" b="b"/>
              <a:pathLst>
                <a:path w="1513" h="9484" extrusionOk="0">
                  <a:moveTo>
                    <a:pt x="967" y="0"/>
                  </a:moveTo>
                  <a:cubicBezTo>
                    <a:pt x="476" y="0"/>
                    <a:pt x="198" y="4050"/>
                    <a:pt x="1" y="9043"/>
                  </a:cubicBezTo>
                  <a:cubicBezTo>
                    <a:pt x="1" y="9055"/>
                    <a:pt x="1" y="9067"/>
                    <a:pt x="1" y="9079"/>
                  </a:cubicBezTo>
                  <a:lnTo>
                    <a:pt x="1263" y="9484"/>
                  </a:lnTo>
                  <a:lnTo>
                    <a:pt x="1263" y="9460"/>
                  </a:lnTo>
                  <a:cubicBezTo>
                    <a:pt x="1465" y="4364"/>
                    <a:pt x="1513" y="185"/>
                    <a:pt x="1001" y="7"/>
                  </a:cubicBezTo>
                  <a:cubicBezTo>
                    <a:pt x="989" y="2"/>
                    <a:pt x="978" y="0"/>
                    <a:pt x="96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45"/>
            <p:cNvSpPr/>
            <p:nvPr/>
          </p:nvSpPr>
          <p:spPr>
            <a:xfrm>
              <a:off x="5831375" y="3920250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1"/>
                  </a:moveTo>
                  <a:cubicBezTo>
                    <a:pt x="663" y="1"/>
                    <a:pt x="60" y="3766"/>
                    <a:pt x="0" y="8395"/>
                  </a:cubicBezTo>
                  <a:lnTo>
                    <a:pt x="0" y="8418"/>
                  </a:lnTo>
                  <a:lnTo>
                    <a:pt x="5656" y="8418"/>
                  </a:lnTo>
                  <a:lnTo>
                    <a:pt x="5656" y="8395"/>
                  </a:lnTo>
                  <a:cubicBezTo>
                    <a:pt x="5727" y="3787"/>
                    <a:pt x="5239" y="24"/>
                    <a:pt x="2953" y="1"/>
                  </a:cubicBezTo>
                  <a:cubicBezTo>
                    <a:pt x="2946" y="1"/>
                    <a:pt x="2939" y="1"/>
                    <a:pt x="293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45"/>
            <p:cNvSpPr/>
            <p:nvPr/>
          </p:nvSpPr>
          <p:spPr>
            <a:xfrm>
              <a:off x="6134375" y="3918425"/>
              <a:ext cx="124750" cy="212300"/>
            </a:xfrm>
            <a:custGeom>
              <a:avLst/>
              <a:gdLst/>
              <a:ahLst/>
              <a:cxnLst/>
              <a:rect l="l" t="t" r="r" b="b"/>
              <a:pathLst>
                <a:path w="4990" h="8492" extrusionOk="0">
                  <a:moveTo>
                    <a:pt x="2508" y="1"/>
                  </a:moveTo>
                  <a:cubicBezTo>
                    <a:pt x="561" y="1"/>
                    <a:pt x="36" y="3720"/>
                    <a:pt x="1" y="8313"/>
                  </a:cubicBezTo>
                  <a:lnTo>
                    <a:pt x="1" y="8337"/>
                  </a:lnTo>
                  <a:lnTo>
                    <a:pt x="4930" y="8491"/>
                  </a:lnTo>
                  <a:lnTo>
                    <a:pt x="4930" y="8468"/>
                  </a:lnTo>
                  <a:cubicBezTo>
                    <a:pt x="4990" y="3860"/>
                    <a:pt x="4561" y="97"/>
                    <a:pt x="2573" y="2"/>
                  </a:cubicBezTo>
                  <a:cubicBezTo>
                    <a:pt x="2551" y="1"/>
                    <a:pt x="2529" y="1"/>
                    <a:pt x="250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45"/>
            <p:cNvSpPr/>
            <p:nvPr/>
          </p:nvSpPr>
          <p:spPr>
            <a:xfrm>
              <a:off x="6450500" y="3933050"/>
              <a:ext cx="61625" cy="201850"/>
            </a:xfrm>
            <a:custGeom>
              <a:avLst/>
              <a:gdLst/>
              <a:ahLst/>
              <a:cxnLst/>
              <a:rect l="l" t="t" r="r" b="b"/>
              <a:pathLst>
                <a:path w="2465" h="8074" extrusionOk="0">
                  <a:moveTo>
                    <a:pt x="1096" y="1"/>
                  </a:moveTo>
                  <a:cubicBezTo>
                    <a:pt x="465" y="1989"/>
                    <a:pt x="131" y="4846"/>
                    <a:pt x="0" y="7978"/>
                  </a:cubicBezTo>
                  <a:lnTo>
                    <a:pt x="2465" y="8073"/>
                  </a:lnTo>
                  <a:cubicBezTo>
                    <a:pt x="2465" y="4049"/>
                    <a:pt x="2310" y="1132"/>
                    <a:pt x="109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5"/>
            <p:cNvSpPr/>
            <p:nvPr/>
          </p:nvSpPr>
          <p:spPr>
            <a:xfrm>
              <a:off x="6723150" y="4005375"/>
              <a:ext cx="18175" cy="134575"/>
            </a:xfrm>
            <a:custGeom>
              <a:avLst/>
              <a:gdLst/>
              <a:ahLst/>
              <a:cxnLst/>
              <a:rect l="l" t="t" r="r" b="b"/>
              <a:pathLst>
                <a:path w="727" h="5383" extrusionOk="0">
                  <a:moveTo>
                    <a:pt x="393" y="1"/>
                  </a:moveTo>
                  <a:cubicBezTo>
                    <a:pt x="191" y="1596"/>
                    <a:pt x="84" y="3406"/>
                    <a:pt x="0" y="5299"/>
                  </a:cubicBezTo>
                  <a:lnTo>
                    <a:pt x="703" y="5382"/>
                  </a:lnTo>
                  <a:lnTo>
                    <a:pt x="703" y="5359"/>
                  </a:lnTo>
                  <a:cubicBezTo>
                    <a:pt x="727" y="3335"/>
                    <a:pt x="655" y="1489"/>
                    <a:pt x="39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5"/>
            <p:cNvSpPr/>
            <p:nvPr/>
          </p:nvSpPr>
          <p:spPr>
            <a:xfrm>
              <a:off x="6798150" y="3980975"/>
              <a:ext cx="31575" cy="168800"/>
            </a:xfrm>
            <a:custGeom>
              <a:avLst/>
              <a:gdLst/>
              <a:ahLst/>
              <a:cxnLst/>
              <a:rect l="l" t="t" r="r" b="b"/>
              <a:pathLst>
                <a:path w="1263" h="6752" extrusionOk="0">
                  <a:moveTo>
                    <a:pt x="906" y="1"/>
                  </a:moveTo>
                  <a:cubicBezTo>
                    <a:pt x="299" y="1465"/>
                    <a:pt x="72" y="3870"/>
                    <a:pt x="1" y="6585"/>
                  </a:cubicBezTo>
                  <a:lnTo>
                    <a:pt x="1" y="6609"/>
                  </a:lnTo>
                  <a:lnTo>
                    <a:pt x="1215" y="6751"/>
                  </a:lnTo>
                  <a:cubicBezTo>
                    <a:pt x="1263" y="4227"/>
                    <a:pt x="1191" y="1929"/>
                    <a:pt x="90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5"/>
            <p:cNvSpPr/>
            <p:nvPr/>
          </p:nvSpPr>
          <p:spPr>
            <a:xfrm>
              <a:off x="5531625" y="3920250"/>
              <a:ext cx="125950" cy="210475"/>
            </a:xfrm>
            <a:custGeom>
              <a:avLst/>
              <a:gdLst/>
              <a:ahLst/>
              <a:cxnLst/>
              <a:rect l="l" t="t" r="r" b="b"/>
              <a:pathLst>
                <a:path w="5038" h="8419" extrusionOk="0">
                  <a:moveTo>
                    <a:pt x="2460" y="1"/>
                  </a:moveTo>
                  <a:cubicBezTo>
                    <a:pt x="2454" y="1"/>
                    <a:pt x="2448" y="1"/>
                    <a:pt x="2442" y="1"/>
                  </a:cubicBezTo>
                  <a:cubicBezTo>
                    <a:pt x="417" y="24"/>
                    <a:pt x="1" y="3787"/>
                    <a:pt x="60" y="8395"/>
                  </a:cubicBezTo>
                  <a:lnTo>
                    <a:pt x="60" y="8418"/>
                  </a:lnTo>
                  <a:lnTo>
                    <a:pt x="5037" y="8418"/>
                  </a:lnTo>
                  <a:lnTo>
                    <a:pt x="5037" y="8395"/>
                  </a:lnTo>
                  <a:cubicBezTo>
                    <a:pt x="4990" y="3766"/>
                    <a:pt x="4457" y="1"/>
                    <a:pt x="24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5"/>
            <p:cNvSpPr/>
            <p:nvPr/>
          </p:nvSpPr>
          <p:spPr>
            <a:xfrm>
              <a:off x="5245875" y="3925900"/>
              <a:ext cx="63125" cy="202450"/>
            </a:xfrm>
            <a:custGeom>
              <a:avLst/>
              <a:gdLst/>
              <a:ahLst/>
              <a:cxnLst/>
              <a:rect l="l" t="t" r="r" b="b"/>
              <a:pathLst>
                <a:path w="2525" h="8098" extrusionOk="0">
                  <a:moveTo>
                    <a:pt x="1763" y="1"/>
                  </a:moveTo>
                  <a:cubicBezTo>
                    <a:pt x="465" y="989"/>
                    <a:pt x="72" y="4240"/>
                    <a:pt x="1" y="8073"/>
                  </a:cubicBezTo>
                  <a:lnTo>
                    <a:pt x="1" y="8097"/>
                  </a:lnTo>
                  <a:lnTo>
                    <a:pt x="2525" y="8097"/>
                  </a:lnTo>
                  <a:cubicBezTo>
                    <a:pt x="2525" y="4954"/>
                    <a:pt x="2311" y="2073"/>
                    <a:pt x="176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5"/>
            <p:cNvSpPr/>
            <p:nvPr/>
          </p:nvSpPr>
          <p:spPr>
            <a:xfrm>
              <a:off x="4987825" y="3998250"/>
              <a:ext cx="17875" cy="131875"/>
            </a:xfrm>
            <a:custGeom>
              <a:avLst/>
              <a:gdLst/>
              <a:ahLst/>
              <a:cxnLst/>
              <a:rect l="l" t="t" r="r" b="b"/>
              <a:pathLst>
                <a:path w="715" h="5275" extrusionOk="0">
                  <a:moveTo>
                    <a:pt x="512" y="0"/>
                  </a:moveTo>
                  <a:cubicBezTo>
                    <a:pt x="191" y="1441"/>
                    <a:pt x="48" y="3274"/>
                    <a:pt x="0" y="5251"/>
                  </a:cubicBezTo>
                  <a:lnTo>
                    <a:pt x="0" y="5275"/>
                  </a:lnTo>
                  <a:lnTo>
                    <a:pt x="714" y="5227"/>
                  </a:lnTo>
                  <a:cubicBezTo>
                    <a:pt x="703" y="3370"/>
                    <a:pt x="655" y="1584"/>
                    <a:pt x="512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5"/>
            <p:cNvSpPr/>
            <p:nvPr/>
          </p:nvSpPr>
          <p:spPr>
            <a:xfrm>
              <a:off x="4885725" y="3972050"/>
              <a:ext cx="30975" cy="163425"/>
            </a:xfrm>
            <a:custGeom>
              <a:avLst/>
              <a:gdLst/>
              <a:ahLst/>
              <a:cxnLst/>
              <a:rect l="l" t="t" r="r" b="b"/>
              <a:pathLst>
                <a:path w="1239" h="6537" extrusionOk="0">
                  <a:moveTo>
                    <a:pt x="405" y="0"/>
                  </a:moveTo>
                  <a:cubicBezTo>
                    <a:pt x="95" y="1858"/>
                    <a:pt x="0" y="4084"/>
                    <a:pt x="24" y="6537"/>
                  </a:cubicBezTo>
                  <a:lnTo>
                    <a:pt x="1238" y="6454"/>
                  </a:lnTo>
                  <a:lnTo>
                    <a:pt x="1238" y="6430"/>
                  </a:lnTo>
                  <a:cubicBezTo>
                    <a:pt x="1215" y="3787"/>
                    <a:pt x="1000" y="1441"/>
                    <a:pt x="40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5"/>
            <p:cNvSpPr/>
            <p:nvPr/>
          </p:nvSpPr>
          <p:spPr>
            <a:xfrm>
              <a:off x="4597300" y="4126475"/>
              <a:ext cx="2473300" cy="106050"/>
            </a:xfrm>
            <a:custGeom>
              <a:avLst/>
              <a:gdLst/>
              <a:ahLst/>
              <a:cxnLst/>
              <a:rect l="l" t="t" r="r" b="b"/>
              <a:pathLst>
                <a:path w="98932" h="4242" extrusionOk="0">
                  <a:moveTo>
                    <a:pt x="37471" y="0"/>
                  </a:moveTo>
                  <a:cubicBezTo>
                    <a:pt x="17326" y="0"/>
                    <a:pt x="0" y="702"/>
                    <a:pt x="0" y="2336"/>
                  </a:cubicBezTo>
                  <a:lnTo>
                    <a:pt x="0" y="3205"/>
                  </a:lnTo>
                  <a:cubicBezTo>
                    <a:pt x="3612" y="1889"/>
                    <a:pt x="20127" y="1313"/>
                    <a:pt x="38689" y="1313"/>
                  </a:cubicBezTo>
                  <a:cubicBezTo>
                    <a:pt x="64616" y="1313"/>
                    <a:pt x="94535" y="2437"/>
                    <a:pt x="98858" y="4241"/>
                  </a:cubicBezTo>
                  <a:lnTo>
                    <a:pt x="98870" y="3456"/>
                  </a:lnTo>
                  <a:cubicBezTo>
                    <a:pt x="98932" y="1357"/>
                    <a:pt x="65477" y="0"/>
                    <a:pt x="3747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5"/>
            <p:cNvSpPr/>
            <p:nvPr/>
          </p:nvSpPr>
          <p:spPr>
            <a:xfrm>
              <a:off x="4597300" y="3726400"/>
              <a:ext cx="2483775" cy="194775"/>
            </a:xfrm>
            <a:custGeom>
              <a:avLst/>
              <a:gdLst/>
              <a:ahLst/>
              <a:cxnLst/>
              <a:rect l="l" t="t" r="r" b="b"/>
              <a:pathLst>
                <a:path w="99351" h="7791" extrusionOk="0">
                  <a:moveTo>
                    <a:pt x="39388" y="1"/>
                  </a:moveTo>
                  <a:cubicBezTo>
                    <a:pt x="18424" y="1"/>
                    <a:pt x="5" y="1655"/>
                    <a:pt x="0" y="5457"/>
                  </a:cubicBezTo>
                  <a:lnTo>
                    <a:pt x="0" y="5719"/>
                  </a:lnTo>
                  <a:cubicBezTo>
                    <a:pt x="4142" y="2835"/>
                    <a:pt x="21135" y="1558"/>
                    <a:pt x="39963" y="1558"/>
                  </a:cubicBezTo>
                  <a:cubicBezTo>
                    <a:pt x="65517" y="1558"/>
                    <a:pt x="94450" y="3910"/>
                    <a:pt x="99215" y="7790"/>
                  </a:cubicBezTo>
                  <a:lnTo>
                    <a:pt x="99215" y="7552"/>
                  </a:lnTo>
                  <a:cubicBezTo>
                    <a:pt x="99350" y="2899"/>
                    <a:pt x="67139" y="1"/>
                    <a:pt x="3938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5"/>
            <p:cNvSpPr/>
            <p:nvPr/>
          </p:nvSpPr>
          <p:spPr>
            <a:xfrm>
              <a:off x="6092725" y="3203800"/>
              <a:ext cx="50025" cy="72050"/>
            </a:xfrm>
            <a:custGeom>
              <a:avLst/>
              <a:gdLst/>
              <a:ahLst/>
              <a:cxnLst/>
              <a:rect l="l" t="t" r="r" b="b"/>
              <a:pathLst>
                <a:path w="2001" h="2882" extrusionOk="0">
                  <a:moveTo>
                    <a:pt x="48" y="0"/>
                  </a:moveTo>
                  <a:lnTo>
                    <a:pt x="0" y="2810"/>
                  </a:lnTo>
                  <a:lnTo>
                    <a:pt x="1941" y="2882"/>
                  </a:lnTo>
                  <a:lnTo>
                    <a:pt x="2000" y="8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5"/>
            <p:cNvSpPr/>
            <p:nvPr/>
          </p:nvSpPr>
          <p:spPr>
            <a:xfrm>
              <a:off x="6552900" y="3118975"/>
              <a:ext cx="40500" cy="70850"/>
            </a:xfrm>
            <a:custGeom>
              <a:avLst/>
              <a:gdLst/>
              <a:ahLst/>
              <a:cxnLst/>
              <a:rect l="l" t="t" r="r" b="b"/>
              <a:pathLst>
                <a:path w="1620" h="2834" extrusionOk="0">
                  <a:moveTo>
                    <a:pt x="48" y="0"/>
                  </a:moveTo>
                  <a:lnTo>
                    <a:pt x="0" y="2500"/>
                  </a:lnTo>
                  <a:lnTo>
                    <a:pt x="1560" y="2834"/>
                  </a:lnTo>
                  <a:lnTo>
                    <a:pt x="1619" y="333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>
              <a:off x="6888650" y="3325250"/>
              <a:ext cx="34250" cy="76800"/>
            </a:xfrm>
            <a:custGeom>
              <a:avLst/>
              <a:gdLst/>
              <a:ahLst/>
              <a:cxnLst/>
              <a:rect l="l" t="t" r="r" b="b"/>
              <a:pathLst>
                <a:path w="1370" h="3072" extrusionOk="0">
                  <a:moveTo>
                    <a:pt x="72" y="0"/>
                  </a:moveTo>
                  <a:lnTo>
                    <a:pt x="0" y="2739"/>
                  </a:lnTo>
                  <a:lnTo>
                    <a:pt x="1298" y="3072"/>
                  </a:lnTo>
                  <a:lnTo>
                    <a:pt x="1370" y="34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>
              <a:off x="7027050" y="3233575"/>
              <a:ext cx="19375" cy="65800"/>
            </a:xfrm>
            <a:custGeom>
              <a:avLst/>
              <a:gdLst/>
              <a:ahLst/>
              <a:cxnLst/>
              <a:rect l="l" t="t" r="r" b="b"/>
              <a:pathLst>
                <a:path w="775" h="2632" extrusionOk="0">
                  <a:moveTo>
                    <a:pt x="72" y="0"/>
                  </a:moveTo>
                  <a:lnTo>
                    <a:pt x="1" y="2357"/>
                  </a:lnTo>
                  <a:lnTo>
                    <a:pt x="715" y="2631"/>
                  </a:lnTo>
                  <a:lnTo>
                    <a:pt x="775" y="28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5"/>
            <p:cNvSpPr/>
            <p:nvPr/>
          </p:nvSpPr>
          <p:spPr>
            <a:xfrm>
              <a:off x="5595625" y="3050200"/>
              <a:ext cx="51225" cy="73850"/>
            </a:xfrm>
            <a:custGeom>
              <a:avLst/>
              <a:gdLst/>
              <a:ahLst/>
              <a:cxnLst/>
              <a:rect l="l" t="t" r="r" b="b"/>
              <a:pathLst>
                <a:path w="2049" h="2954" extrusionOk="0">
                  <a:moveTo>
                    <a:pt x="36" y="1"/>
                  </a:moveTo>
                  <a:lnTo>
                    <a:pt x="1" y="2870"/>
                  </a:lnTo>
                  <a:lnTo>
                    <a:pt x="2013" y="2954"/>
                  </a:lnTo>
                  <a:lnTo>
                    <a:pt x="2048" y="96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5"/>
            <p:cNvSpPr/>
            <p:nvPr/>
          </p:nvSpPr>
          <p:spPr>
            <a:xfrm>
              <a:off x="5250350" y="3178800"/>
              <a:ext cx="51825" cy="74125"/>
            </a:xfrm>
            <a:custGeom>
              <a:avLst/>
              <a:gdLst/>
              <a:ahLst/>
              <a:cxnLst/>
              <a:rect l="l" t="t" r="r" b="b"/>
              <a:pathLst>
                <a:path w="2073" h="2965" extrusionOk="0">
                  <a:moveTo>
                    <a:pt x="12" y="0"/>
                  </a:moveTo>
                  <a:lnTo>
                    <a:pt x="0" y="2882"/>
                  </a:lnTo>
                  <a:lnTo>
                    <a:pt x="2036" y="2965"/>
                  </a:lnTo>
                  <a:lnTo>
                    <a:pt x="2072" y="8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5"/>
            <p:cNvSpPr/>
            <p:nvPr/>
          </p:nvSpPr>
          <p:spPr>
            <a:xfrm>
              <a:off x="4888100" y="3061525"/>
              <a:ext cx="41700" cy="82175"/>
            </a:xfrm>
            <a:custGeom>
              <a:avLst/>
              <a:gdLst/>
              <a:ahLst/>
              <a:cxnLst/>
              <a:rect l="l" t="t" r="r" b="b"/>
              <a:pathLst>
                <a:path w="1668" h="3287" extrusionOk="0">
                  <a:moveTo>
                    <a:pt x="1667" y="0"/>
                  </a:moveTo>
                  <a:lnTo>
                    <a:pt x="12" y="357"/>
                  </a:lnTo>
                  <a:lnTo>
                    <a:pt x="0" y="3286"/>
                  </a:lnTo>
                  <a:lnTo>
                    <a:pt x="0" y="3286"/>
                  </a:lnTo>
                  <a:lnTo>
                    <a:pt x="1644" y="2929"/>
                  </a:lnTo>
                  <a:lnTo>
                    <a:pt x="166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5"/>
            <p:cNvSpPr/>
            <p:nvPr/>
          </p:nvSpPr>
          <p:spPr>
            <a:xfrm>
              <a:off x="4708900" y="3237125"/>
              <a:ext cx="28600" cy="83075"/>
            </a:xfrm>
            <a:custGeom>
              <a:avLst/>
              <a:gdLst/>
              <a:ahLst/>
              <a:cxnLst/>
              <a:rect l="l" t="t" r="r" b="b"/>
              <a:pathLst>
                <a:path w="1144" h="3323" extrusionOk="0">
                  <a:moveTo>
                    <a:pt x="1144" y="1"/>
                  </a:moveTo>
                  <a:lnTo>
                    <a:pt x="1" y="394"/>
                  </a:lnTo>
                  <a:lnTo>
                    <a:pt x="1" y="3323"/>
                  </a:lnTo>
                  <a:lnTo>
                    <a:pt x="1144" y="2930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5"/>
            <p:cNvSpPr/>
            <p:nvPr/>
          </p:nvSpPr>
          <p:spPr>
            <a:xfrm>
              <a:off x="6713625" y="4235775"/>
              <a:ext cx="107775" cy="321475"/>
            </a:xfrm>
            <a:custGeom>
              <a:avLst/>
              <a:gdLst/>
              <a:ahLst/>
              <a:cxnLst/>
              <a:rect l="l" t="t" r="r" b="b"/>
              <a:pathLst>
                <a:path w="4311" h="12859" extrusionOk="0">
                  <a:moveTo>
                    <a:pt x="2227" y="0"/>
                  </a:moveTo>
                  <a:cubicBezTo>
                    <a:pt x="441" y="2012"/>
                    <a:pt x="191" y="7287"/>
                    <a:pt x="0" y="12823"/>
                  </a:cubicBezTo>
                  <a:lnTo>
                    <a:pt x="0" y="12859"/>
                  </a:lnTo>
                  <a:lnTo>
                    <a:pt x="4132" y="12859"/>
                  </a:lnTo>
                  <a:cubicBezTo>
                    <a:pt x="4311" y="6977"/>
                    <a:pt x="3965" y="2001"/>
                    <a:pt x="222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5"/>
            <p:cNvSpPr/>
            <p:nvPr/>
          </p:nvSpPr>
          <p:spPr>
            <a:xfrm>
              <a:off x="6444850" y="4235475"/>
              <a:ext cx="153300" cy="321775"/>
            </a:xfrm>
            <a:custGeom>
              <a:avLst/>
              <a:gdLst/>
              <a:ahLst/>
              <a:cxnLst/>
              <a:rect l="l" t="t" r="r" b="b"/>
              <a:pathLst>
                <a:path w="6132" h="12871" extrusionOk="0">
                  <a:moveTo>
                    <a:pt x="2822" y="0"/>
                  </a:moveTo>
                  <a:cubicBezTo>
                    <a:pt x="774" y="1227"/>
                    <a:pt x="48" y="6775"/>
                    <a:pt x="0" y="12835"/>
                  </a:cubicBezTo>
                  <a:lnTo>
                    <a:pt x="0" y="12871"/>
                  </a:lnTo>
                  <a:lnTo>
                    <a:pt x="6096" y="12871"/>
                  </a:lnTo>
                  <a:cubicBezTo>
                    <a:pt x="6132" y="6394"/>
                    <a:pt x="5489" y="1036"/>
                    <a:pt x="282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5"/>
            <p:cNvSpPr/>
            <p:nvPr/>
          </p:nvSpPr>
          <p:spPr>
            <a:xfrm>
              <a:off x="6124275" y="4231600"/>
              <a:ext cx="204200" cy="325650"/>
            </a:xfrm>
            <a:custGeom>
              <a:avLst/>
              <a:gdLst/>
              <a:ahLst/>
              <a:cxnLst/>
              <a:rect l="l" t="t" r="r" b="b"/>
              <a:pathLst>
                <a:path w="8168" h="13026" extrusionOk="0">
                  <a:moveTo>
                    <a:pt x="3762" y="1"/>
                  </a:moveTo>
                  <a:cubicBezTo>
                    <a:pt x="3560" y="1"/>
                    <a:pt x="3370" y="24"/>
                    <a:pt x="3191" y="60"/>
                  </a:cubicBezTo>
                  <a:cubicBezTo>
                    <a:pt x="822" y="1620"/>
                    <a:pt x="119" y="6823"/>
                    <a:pt x="12" y="12990"/>
                  </a:cubicBezTo>
                  <a:cubicBezTo>
                    <a:pt x="0" y="13002"/>
                    <a:pt x="0" y="13014"/>
                    <a:pt x="12" y="13026"/>
                  </a:cubicBezTo>
                  <a:lnTo>
                    <a:pt x="8049" y="13026"/>
                  </a:lnTo>
                  <a:cubicBezTo>
                    <a:pt x="8168" y="5847"/>
                    <a:pt x="7382" y="48"/>
                    <a:pt x="376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5"/>
            <p:cNvSpPr/>
            <p:nvPr/>
          </p:nvSpPr>
          <p:spPr>
            <a:xfrm>
              <a:off x="4898225" y="4229825"/>
              <a:ext cx="106875" cy="327425"/>
            </a:xfrm>
            <a:custGeom>
              <a:avLst/>
              <a:gdLst/>
              <a:ahLst/>
              <a:cxnLst/>
              <a:rect l="l" t="t" r="r" b="b"/>
              <a:pathLst>
                <a:path w="4275" h="13097" extrusionOk="0">
                  <a:moveTo>
                    <a:pt x="2560" y="0"/>
                  </a:moveTo>
                  <a:cubicBezTo>
                    <a:pt x="715" y="2024"/>
                    <a:pt x="119" y="7108"/>
                    <a:pt x="0" y="13097"/>
                  </a:cubicBezTo>
                  <a:lnTo>
                    <a:pt x="4191" y="13097"/>
                  </a:lnTo>
                  <a:lnTo>
                    <a:pt x="4191" y="13061"/>
                  </a:lnTo>
                  <a:cubicBezTo>
                    <a:pt x="4275" y="7418"/>
                    <a:pt x="3941" y="2500"/>
                    <a:pt x="256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5"/>
            <p:cNvSpPr/>
            <p:nvPr/>
          </p:nvSpPr>
          <p:spPr>
            <a:xfrm>
              <a:off x="5150925" y="4223275"/>
              <a:ext cx="152725" cy="333975"/>
            </a:xfrm>
            <a:custGeom>
              <a:avLst/>
              <a:gdLst/>
              <a:ahLst/>
              <a:cxnLst/>
              <a:rect l="l" t="t" r="r" b="b"/>
              <a:pathLst>
                <a:path w="6109" h="13359" extrusionOk="0">
                  <a:moveTo>
                    <a:pt x="3394" y="0"/>
                  </a:moveTo>
                  <a:cubicBezTo>
                    <a:pt x="715" y="1084"/>
                    <a:pt x="24" y="6644"/>
                    <a:pt x="1" y="13359"/>
                  </a:cubicBezTo>
                  <a:lnTo>
                    <a:pt x="6097" y="13359"/>
                  </a:lnTo>
                  <a:lnTo>
                    <a:pt x="6097" y="13323"/>
                  </a:lnTo>
                  <a:cubicBezTo>
                    <a:pt x="6109" y="7025"/>
                    <a:pt x="5513" y="988"/>
                    <a:pt x="3394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5"/>
            <p:cNvSpPr/>
            <p:nvPr/>
          </p:nvSpPr>
          <p:spPr>
            <a:xfrm>
              <a:off x="5445900" y="4231600"/>
              <a:ext cx="204225" cy="325650"/>
            </a:xfrm>
            <a:custGeom>
              <a:avLst/>
              <a:gdLst/>
              <a:ahLst/>
              <a:cxnLst/>
              <a:rect l="l" t="t" r="r" b="b"/>
              <a:pathLst>
                <a:path w="8169" h="13026" extrusionOk="0">
                  <a:moveTo>
                    <a:pt x="4787" y="1"/>
                  </a:moveTo>
                  <a:cubicBezTo>
                    <a:pt x="1156" y="48"/>
                    <a:pt x="156" y="5847"/>
                    <a:pt x="1" y="13026"/>
                  </a:cubicBezTo>
                  <a:lnTo>
                    <a:pt x="8037" y="13026"/>
                  </a:lnTo>
                  <a:lnTo>
                    <a:pt x="8037" y="12990"/>
                  </a:lnTo>
                  <a:cubicBezTo>
                    <a:pt x="8168" y="6823"/>
                    <a:pt x="7656" y="1620"/>
                    <a:pt x="5359" y="60"/>
                  </a:cubicBezTo>
                  <a:cubicBezTo>
                    <a:pt x="5168" y="24"/>
                    <a:pt x="4978" y="1"/>
                    <a:pt x="478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5"/>
            <p:cNvSpPr/>
            <p:nvPr/>
          </p:nvSpPr>
          <p:spPr>
            <a:xfrm>
              <a:off x="5784350" y="4233675"/>
              <a:ext cx="222950" cy="323575"/>
            </a:xfrm>
            <a:custGeom>
              <a:avLst/>
              <a:gdLst/>
              <a:ahLst/>
              <a:cxnLst/>
              <a:rect l="l" t="t" r="r" b="b"/>
              <a:pathLst>
                <a:path w="8918" h="12943" extrusionOk="0">
                  <a:moveTo>
                    <a:pt x="4563" y="1"/>
                  </a:moveTo>
                  <a:cubicBezTo>
                    <a:pt x="1007" y="1"/>
                    <a:pt x="83" y="5785"/>
                    <a:pt x="0" y="12907"/>
                  </a:cubicBezTo>
                  <a:lnTo>
                    <a:pt x="0" y="12943"/>
                  </a:lnTo>
                  <a:lnTo>
                    <a:pt x="8811" y="12943"/>
                  </a:lnTo>
                  <a:lnTo>
                    <a:pt x="8811" y="12907"/>
                  </a:lnTo>
                  <a:cubicBezTo>
                    <a:pt x="8918" y="5823"/>
                    <a:pt x="8168" y="49"/>
                    <a:pt x="4596" y="1"/>
                  </a:cubicBezTo>
                  <a:cubicBezTo>
                    <a:pt x="4585" y="1"/>
                    <a:pt x="4574" y="1"/>
                    <a:pt x="456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5"/>
            <p:cNvSpPr/>
            <p:nvPr/>
          </p:nvSpPr>
          <p:spPr>
            <a:xfrm>
              <a:off x="5820350" y="4301250"/>
              <a:ext cx="143200" cy="210475"/>
            </a:xfrm>
            <a:custGeom>
              <a:avLst/>
              <a:gdLst/>
              <a:ahLst/>
              <a:cxnLst/>
              <a:rect l="l" t="t" r="r" b="b"/>
              <a:pathLst>
                <a:path w="5728" h="8419" extrusionOk="0">
                  <a:moveTo>
                    <a:pt x="2932" y="1"/>
                  </a:moveTo>
                  <a:cubicBezTo>
                    <a:pt x="664" y="1"/>
                    <a:pt x="60" y="3754"/>
                    <a:pt x="1" y="8383"/>
                  </a:cubicBezTo>
                  <a:lnTo>
                    <a:pt x="1" y="8418"/>
                  </a:lnTo>
                  <a:lnTo>
                    <a:pt x="5668" y="8418"/>
                  </a:lnTo>
                  <a:lnTo>
                    <a:pt x="5668" y="8383"/>
                  </a:lnTo>
                  <a:cubicBezTo>
                    <a:pt x="5728" y="3787"/>
                    <a:pt x="5251" y="24"/>
                    <a:pt x="2954" y="1"/>
                  </a:cubicBezTo>
                  <a:cubicBezTo>
                    <a:pt x="2946" y="1"/>
                    <a:pt x="2939" y="1"/>
                    <a:pt x="293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5"/>
            <p:cNvSpPr/>
            <p:nvPr/>
          </p:nvSpPr>
          <p:spPr>
            <a:xfrm>
              <a:off x="6128725" y="4301250"/>
              <a:ext cx="126225" cy="210475"/>
            </a:xfrm>
            <a:custGeom>
              <a:avLst/>
              <a:gdLst/>
              <a:ahLst/>
              <a:cxnLst/>
              <a:rect l="l" t="t" r="r" b="b"/>
              <a:pathLst>
                <a:path w="5049" h="8419" extrusionOk="0">
                  <a:moveTo>
                    <a:pt x="2589" y="1"/>
                  </a:moveTo>
                  <a:cubicBezTo>
                    <a:pt x="581" y="1"/>
                    <a:pt x="60" y="3754"/>
                    <a:pt x="1" y="8383"/>
                  </a:cubicBezTo>
                  <a:lnTo>
                    <a:pt x="1" y="8418"/>
                  </a:lnTo>
                  <a:lnTo>
                    <a:pt x="4989" y="8418"/>
                  </a:lnTo>
                  <a:lnTo>
                    <a:pt x="4989" y="8383"/>
                  </a:lnTo>
                  <a:cubicBezTo>
                    <a:pt x="5049" y="3787"/>
                    <a:pt x="4620" y="24"/>
                    <a:pt x="2608" y="1"/>
                  </a:cubicBezTo>
                  <a:cubicBezTo>
                    <a:pt x="2602" y="1"/>
                    <a:pt x="2595" y="1"/>
                    <a:pt x="258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5"/>
            <p:cNvSpPr/>
            <p:nvPr/>
          </p:nvSpPr>
          <p:spPr>
            <a:xfrm>
              <a:off x="6926450" y="4284275"/>
              <a:ext cx="30375" cy="272975"/>
            </a:xfrm>
            <a:custGeom>
              <a:avLst/>
              <a:gdLst/>
              <a:ahLst/>
              <a:cxnLst/>
              <a:rect l="l" t="t" r="r" b="b"/>
              <a:pathLst>
                <a:path w="1215" h="10919" extrusionOk="0">
                  <a:moveTo>
                    <a:pt x="822" y="1"/>
                  </a:moveTo>
                  <a:cubicBezTo>
                    <a:pt x="358" y="2347"/>
                    <a:pt x="131" y="6347"/>
                    <a:pt x="0" y="10883"/>
                  </a:cubicBezTo>
                  <a:cubicBezTo>
                    <a:pt x="0" y="10895"/>
                    <a:pt x="0" y="10907"/>
                    <a:pt x="0" y="10919"/>
                  </a:cubicBezTo>
                  <a:lnTo>
                    <a:pt x="1096" y="10919"/>
                  </a:lnTo>
                  <a:cubicBezTo>
                    <a:pt x="1215" y="6299"/>
                    <a:pt x="1203" y="2263"/>
                    <a:pt x="82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5"/>
            <p:cNvSpPr/>
            <p:nvPr/>
          </p:nvSpPr>
          <p:spPr>
            <a:xfrm>
              <a:off x="4720225" y="4256900"/>
              <a:ext cx="37225" cy="300350"/>
            </a:xfrm>
            <a:custGeom>
              <a:avLst/>
              <a:gdLst/>
              <a:ahLst/>
              <a:cxnLst/>
              <a:rect l="l" t="t" r="r" b="b"/>
              <a:pathLst>
                <a:path w="1489" h="12014" extrusionOk="0">
                  <a:moveTo>
                    <a:pt x="834" y="1"/>
                  </a:moveTo>
                  <a:cubicBezTo>
                    <a:pt x="215" y="2251"/>
                    <a:pt x="24" y="6763"/>
                    <a:pt x="0" y="12014"/>
                  </a:cubicBezTo>
                  <a:lnTo>
                    <a:pt x="1477" y="12014"/>
                  </a:lnTo>
                  <a:lnTo>
                    <a:pt x="1477" y="11978"/>
                  </a:lnTo>
                  <a:cubicBezTo>
                    <a:pt x="1489" y="6918"/>
                    <a:pt x="1358" y="2489"/>
                    <a:pt x="83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5"/>
            <p:cNvSpPr/>
            <p:nvPr/>
          </p:nvSpPr>
          <p:spPr>
            <a:xfrm>
              <a:off x="6445725" y="4309000"/>
              <a:ext cx="64625" cy="202725"/>
            </a:xfrm>
            <a:custGeom>
              <a:avLst/>
              <a:gdLst/>
              <a:ahLst/>
              <a:cxnLst/>
              <a:rect l="l" t="t" r="r" b="b"/>
              <a:pathLst>
                <a:path w="2585" h="8109" extrusionOk="0">
                  <a:moveTo>
                    <a:pt x="1025" y="0"/>
                  </a:moveTo>
                  <a:cubicBezTo>
                    <a:pt x="418" y="2072"/>
                    <a:pt x="108" y="4965"/>
                    <a:pt x="1" y="8108"/>
                  </a:cubicBezTo>
                  <a:lnTo>
                    <a:pt x="2525" y="8108"/>
                  </a:lnTo>
                  <a:lnTo>
                    <a:pt x="2525" y="8073"/>
                  </a:lnTo>
                  <a:cubicBezTo>
                    <a:pt x="2585" y="4239"/>
                    <a:pt x="2287" y="988"/>
                    <a:pt x="102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5"/>
            <p:cNvSpPr/>
            <p:nvPr/>
          </p:nvSpPr>
          <p:spPr>
            <a:xfrm>
              <a:off x="6715125" y="4378050"/>
              <a:ext cx="17575" cy="133675"/>
            </a:xfrm>
            <a:custGeom>
              <a:avLst/>
              <a:gdLst/>
              <a:ahLst/>
              <a:cxnLst/>
              <a:rect l="l" t="t" r="r" b="b"/>
              <a:pathLst>
                <a:path w="703" h="5347" extrusionOk="0">
                  <a:moveTo>
                    <a:pt x="381" y="0"/>
                  </a:moveTo>
                  <a:cubicBezTo>
                    <a:pt x="179" y="1620"/>
                    <a:pt x="83" y="3441"/>
                    <a:pt x="0" y="5346"/>
                  </a:cubicBezTo>
                  <a:lnTo>
                    <a:pt x="679" y="5346"/>
                  </a:lnTo>
                  <a:lnTo>
                    <a:pt x="679" y="5311"/>
                  </a:lnTo>
                  <a:cubicBezTo>
                    <a:pt x="702" y="3298"/>
                    <a:pt x="631" y="1441"/>
                    <a:pt x="38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5"/>
            <p:cNvSpPr/>
            <p:nvPr/>
          </p:nvSpPr>
          <p:spPr>
            <a:xfrm>
              <a:off x="6788925" y="4343525"/>
              <a:ext cx="29500" cy="168200"/>
            </a:xfrm>
            <a:custGeom>
              <a:avLst/>
              <a:gdLst/>
              <a:ahLst/>
              <a:cxnLst/>
              <a:rect l="l" t="t" r="r" b="b"/>
              <a:pathLst>
                <a:path w="1180" h="6728" extrusionOk="0">
                  <a:moveTo>
                    <a:pt x="787" y="0"/>
                  </a:moveTo>
                  <a:cubicBezTo>
                    <a:pt x="227" y="1536"/>
                    <a:pt x="25" y="3953"/>
                    <a:pt x="1" y="6692"/>
                  </a:cubicBezTo>
                  <a:lnTo>
                    <a:pt x="1" y="6727"/>
                  </a:lnTo>
                  <a:lnTo>
                    <a:pt x="1156" y="6727"/>
                  </a:lnTo>
                  <a:cubicBezTo>
                    <a:pt x="1179" y="4191"/>
                    <a:pt x="1084" y="1893"/>
                    <a:pt x="7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5"/>
            <p:cNvSpPr/>
            <p:nvPr/>
          </p:nvSpPr>
          <p:spPr>
            <a:xfrm>
              <a:off x="5520625" y="4301250"/>
              <a:ext cx="125925" cy="210475"/>
            </a:xfrm>
            <a:custGeom>
              <a:avLst/>
              <a:gdLst/>
              <a:ahLst/>
              <a:cxnLst/>
              <a:rect l="l" t="t" r="r" b="b"/>
              <a:pathLst>
                <a:path w="5037" h="8419" extrusionOk="0">
                  <a:moveTo>
                    <a:pt x="2460" y="1"/>
                  </a:moveTo>
                  <a:cubicBezTo>
                    <a:pt x="2454" y="1"/>
                    <a:pt x="2447" y="1"/>
                    <a:pt x="2441" y="1"/>
                  </a:cubicBezTo>
                  <a:cubicBezTo>
                    <a:pt x="429" y="24"/>
                    <a:pt x="0" y="3787"/>
                    <a:pt x="60" y="8383"/>
                  </a:cubicBezTo>
                  <a:cubicBezTo>
                    <a:pt x="60" y="8395"/>
                    <a:pt x="60" y="8406"/>
                    <a:pt x="60" y="8418"/>
                  </a:cubicBezTo>
                  <a:lnTo>
                    <a:pt x="5037" y="8418"/>
                  </a:lnTo>
                  <a:lnTo>
                    <a:pt x="5037" y="8383"/>
                  </a:lnTo>
                  <a:cubicBezTo>
                    <a:pt x="4989" y="3754"/>
                    <a:pt x="4457" y="1"/>
                    <a:pt x="246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5"/>
            <p:cNvSpPr/>
            <p:nvPr/>
          </p:nvSpPr>
          <p:spPr>
            <a:xfrm>
              <a:off x="5239025" y="4309000"/>
              <a:ext cx="63425" cy="202725"/>
            </a:xfrm>
            <a:custGeom>
              <a:avLst/>
              <a:gdLst/>
              <a:ahLst/>
              <a:cxnLst/>
              <a:rect l="l" t="t" r="r" b="b"/>
              <a:pathLst>
                <a:path w="2537" h="8109" extrusionOk="0">
                  <a:moveTo>
                    <a:pt x="1763" y="0"/>
                  </a:moveTo>
                  <a:cubicBezTo>
                    <a:pt x="477" y="988"/>
                    <a:pt x="84" y="4239"/>
                    <a:pt x="1" y="8073"/>
                  </a:cubicBezTo>
                  <a:lnTo>
                    <a:pt x="1" y="8108"/>
                  </a:lnTo>
                  <a:lnTo>
                    <a:pt x="2537" y="8108"/>
                  </a:lnTo>
                  <a:cubicBezTo>
                    <a:pt x="2537" y="4965"/>
                    <a:pt x="2311" y="2072"/>
                    <a:pt x="176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5"/>
            <p:cNvSpPr/>
            <p:nvPr/>
          </p:nvSpPr>
          <p:spPr>
            <a:xfrm>
              <a:off x="4985725" y="4378050"/>
              <a:ext cx="16700" cy="133675"/>
            </a:xfrm>
            <a:custGeom>
              <a:avLst/>
              <a:gdLst/>
              <a:ahLst/>
              <a:cxnLst/>
              <a:rect l="l" t="t" r="r" b="b"/>
              <a:pathLst>
                <a:path w="668" h="5347" extrusionOk="0">
                  <a:moveTo>
                    <a:pt x="477" y="0"/>
                  </a:moveTo>
                  <a:cubicBezTo>
                    <a:pt x="179" y="1441"/>
                    <a:pt x="48" y="3298"/>
                    <a:pt x="1" y="5311"/>
                  </a:cubicBezTo>
                  <a:cubicBezTo>
                    <a:pt x="1" y="5323"/>
                    <a:pt x="1" y="5334"/>
                    <a:pt x="1" y="5346"/>
                  </a:cubicBezTo>
                  <a:lnTo>
                    <a:pt x="667" y="5346"/>
                  </a:lnTo>
                  <a:cubicBezTo>
                    <a:pt x="656" y="3453"/>
                    <a:pt x="620" y="1632"/>
                    <a:pt x="47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5"/>
            <p:cNvSpPr/>
            <p:nvPr/>
          </p:nvSpPr>
          <p:spPr>
            <a:xfrm>
              <a:off x="4899400" y="4343525"/>
              <a:ext cx="31575" cy="168200"/>
            </a:xfrm>
            <a:custGeom>
              <a:avLst/>
              <a:gdLst/>
              <a:ahLst/>
              <a:cxnLst/>
              <a:rect l="l" t="t" r="r" b="b"/>
              <a:pathLst>
                <a:path w="1263" h="6728" extrusionOk="0">
                  <a:moveTo>
                    <a:pt x="691" y="0"/>
                  </a:moveTo>
                  <a:cubicBezTo>
                    <a:pt x="310" y="1893"/>
                    <a:pt x="96" y="4191"/>
                    <a:pt x="1" y="6727"/>
                  </a:cubicBezTo>
                  <a:lnTo>
                    <a:pt x="1156" y="6727"/>
                  </a:lnTo>
                  <a:lnTo>
                    <a:pt x="1156" y="6692"/>
                  </a:lnTo>
                  <a:cubicBezTo>
                    <a:pt x="1263" y="3953"/>
                    <a:pt x="1180" y="1536"/>
                    <a:pt x="69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5"/>
            <p:cNvSpPr/>
            <p:nvPr/>
          </p:nvSpPr>
          <p:spPr>
            <a:xfrm>
              <a:off x="3446250" y="3759225"/>
              <a:ext cx="407525" cy="65500"/>
            </a:xfrm>
            <a:custGeom>
              <a:avLst/>
              <a:gdLst/>
              <a:ahLst/>
              <a:cxnLst/>
              <a:rect l="l" t="t" r="r" b="b"/>
              <a:pathLst>
                <a:path w="16301" h="2620" extrusionOk="0">
                  <a:moveTo>
                    <a:pt x="16062" y="0"/>
                  </a:moveTo>
                  <a:lnTo>
                    <a:pt x="1" y="24"/>
                  </a:lnTo>
                  <a:lnTo>
                    <a:pt x="1" y="2620"/>
                  </a:lnTo>
                  <a:lnTo>
                    <a:pt x="16300" y="2620"/>
                  </a:lnTo>
                  <a:lnTo>
                    <a:pt x="1606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45"/>
            <p:cNvSpPr/>
            <p:nvPr/>
          </p:nvSpPr>
          <p:spPr>
            <a:xfrm>
              <a:off x="3446250" y="3791375"/>
              <a:ext cx="455150" cy="765875"/>
            </a:xfrm>
            <a:custGeom>
              <a:avLst/>
              <a:gdLst/>
              <a:ahLst/>
              <a:cxnLst/>
              <a:rect l="l" t="t" r="r" b="b"/>
              <a:pathLst>
                <a:path w="18206" h="30635" extrusionOk="0">
                  <a:moveTo>
                    <a:pt x="18205" y="0"/>
                  </a:moveTo>
                  <a:lnTo>
                    <a:pt x="1" y="405"/>
                  </a:lnTo>
                  <a:lnTo>
                    <a:pt x="1" y="30635"/>
                  </a:lnTo>
                  <a:lnTo>
                    <a:pt x="16574" y="30635"/>
                  </a:lnTo>
                  <a:lnTo>
                    <a:pt x="1820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5"/>
            <p:cNvSpPr/>
            <p:nvPr/>
          </p:nvSpPr>
          <p:spPr>
            <a:xfrm>
              <a:off x="3655500" y="3785125"/>
              <a:ext cx="249175" cy="617950"/>
            </a:xfrm>
            <a:custGeom>
              <a:avLst/>
              <a:gdLst/>
              <a:ahLst/>
              <a:cxnLst/>
              <a:rect l="l" t="t" r="r" b="b"/>
              <a:pathLst>
                <a:path w="9967" h="24718" extrusionOk="0">
                  <a:moveTo>
                    <a:pt x="9966" y="0"/>
                  </a:moveTo>
                  <a:lnTo>
                    <a:pt x="1" y="465"/>
                  </a:lnTo>
                  <a:lnTo>
                    <a:pt x="8537" y="24718"/>
                  </a:lnTo>
                  <a:lnTo>
                    <a:pt x="9966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45"/>
            <p:cNvSpPr/>
            <p:nvPr/>
          </p:nvSpPr>
          <p:spPr>
            <a:xfrm>
              <a:off x="3528400" y="4345600"/>
              <a:ext cx="119400" cy="218500"/>
            </a:xfrm>
            <a:custGeom>
              <a:avLst/>
              <a:gdLst/>
              <a:ahLst/>
              <a:cxnLst/>
              <a:rect l="l" t="t" r="r" b="b"/>
              <a:pathLst>
                <a:path w="4776" h="8740" extrusionOk="0">
                  <a:moveTo>
                    <a:pt x="4775" y="1"/>
                  </a:moveTo>
                  <a:lnTo>
                    <a:pt x="1" y="108"/>
                  </a:lnTo>
                  <a:lnTo>
                    <a:pt x="1" y="8740"/>
                  </a:lnTo>
                  <a:lnTo>
                    <a:pt x="4346" y="8740"/>
                  </a:lnTo>
                  <a:lnTo>
                    <a:pt x="477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45"/>
            <p:cNvSpPr/>
            <p:nvPr/>
          </p:nvSpPr>
          <p:spPr>
            <a:xfrm>
              <a:off x="3723675" y="4118200"/>
              <a:ext cx="76525" cy="133375"/>
            </a:xfrm>
            <a:custGeom>
              <a:avLst/>
              <a:gdLst/>
              <a:ahLst/>
              <a:cxnLst/>
              <a:rect l="l" t="t" r="r" b="b"/>
              <a:pathLst>
                <a:path w="3061" h="5335" extrusionOk="0">
                  <a:moveTo>
                    <a:pt x="3060" y="0"/>
                  </a:moveTo>
                  <a:lnTo>
                    <a:pt x="0" y="72"/>
                  </a:lnTo>
                  <a:lnTo>
                    <a:pt x="0" y="5334"/>
                  </a:lnTo>
                  <a:lnTo>
                    <a:pt x="2786" y="5334"/>
                  </a:lnTo>
                  <a:lnTo>
                    <a:pt x="30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5"/>
            <p:cNvSpPr/>
            <p:nvPr/>
          </p:nvSpPr>
          <p:spPr>
            <a:xfrm>
              <a:off x="3523950" y="4118200"/>
              <a:ext cx="76500" cy="133375"/>
            </a:xfrm>
            <a:custGeom>
              <a:avLst/>
              <a:gdLst/>
              <a:ahLst/>
              <a:cxnLst/>
              <a:rect l="l" t="t" r="r" b="b"/>
              <a:pathLst>
                <a:path w="3060" h="5335" extrusionOk="0">
                  <a:moveTo>
                    <a:pt x="3060" y="0"/>
                  </a:moveTo>
                  <a:lnTo>
                    <a:pt x="0" y="72"/>
                  </a:lnTo>
                  <a:lnTo>
                    <a:pt x="0" y="5334"/>
                  </a:lnTo>
                  <a:lnTo>
                    <a:pt x="2786" y="5334"/>
                  </a:lnTo>
                  <a:lnTo>
                    <a:pt x="306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5"/>
            <p:cNvSpPr/>
            <p:nvPr/>
          </p:nvSpPr>
          <p:spPr>
            <a:xfrm>
              <a:off x="3695975" y="3886325"/>
              <a:ext cx="76525" cy="133075"/>
            </a:xfrm>
            <a:custGeom>
              <a:avLst/>
              <a:gdLst/>
              <a:ahLst/>
              <a:cxnLst/>
              <a:rect l="l" t="t" r="r" b="b"/>
              <a:pathLst>
                <a:path w="3061" h="5323" extrusionOk="0">
                  <a:moveTo>
                    <a:pt x="3061" y="0"/>
                  </a:moveTo>
                  <a:lnTo>
                    <a:pt x="1" y="72"/>
                  </a:lnTo>
                  <a:lnTo>
                    <a:pt x="1" y="5322"/>
                  </a:lnTo>
                  <a:lnTo>
                    <a:pt x="2787" y="5322"/>
                  </a:lnTo>
                  <a:lnTo>
                    <a:pt x="306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45"/>
            <p:cNvSpPr/>
            <p:nvPr/>
          </p:nvSpPr>
          <p:spPr>
            <a:xfrm>
              <a:off x="3536750" y="4357225"/>
              <a:ext cx="86025" cy="211350"/>
            </a:xfrm>
            <a:custGeom>
              <a:avLst/>
              <a:gdLst/>
              <a:ahLst/>
              <a:cxnLst/>
              <a:rect l="l" t="t" r="r" b="b"/>
              <a:pathLst>
                <a:path w="3441" h="8454" extrusionOk="0">
                  <a:moveTo>
                    <a:pt x="3441" y="0"/>
                  </a:moveTo>
                  <a:lnTo>
                    <a:pt x="0" y="107"/>
                  </a:lnTo>
                  <a:lnTo>
                    <a:pt x="0" y="8453"/>
                  </a:lnTo>
                  <a:lnTo>
                    <a:pt x="3131" y="8453"/>
                  </a:lnTo>
                  <a:lnTo>
                    <a:pt x="344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5"/>
            <p:cNvSpPr/>
            <p:nvPr/>
          </p:nvSpPr>
          <p:spPr>
            <a:xfrm>
              <a:off x="3967150" y="4442350"/>
              <a:ext cx="58375" cy="124725"/>
            </a:xfrm>
            <a:custGeom>
              <a:avLst/>
              <a:gdLst/>
              <a:ahLst/>
              <a:cxnLst/>
              <a:rect l="l" t="t" r="r" b="b"/>
              <a:pathLst>
                <a:path w="2335" h="4989" extrusionOk="0">
                  <a:moveTo>
                    <a:pt x="2334" y="0"/>
                  </a:moveTo>
                  <a:lnTo>
                    <a:pt x="1" y="60"/>
                  </a:lnTo>
                  <a:lnTo>
                    <a:pt x="1" y="4989"/>
                  </a:lnTo>
                  <a:lnTo>
                    <a:pt x="2120" y="4989"/>
                  </a:lnTo>
                  <a:lnTo>
                    <a:pt x="233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45"/>
            <p:cNvSpPr/>
            <p:nvPr/>
          </p:nvSpPr>
          <p:spPr>
            <a:xfrm>
              <a:off x="3922800" y="4230700"/>
              <a:ext cx="52125" cy="97375"/>
            </a:xfrm>
            <a:custGeom>
              <a:avLst/>
              <a:gdLst/>
              <a:ahLst/>
              <a:cxnLst/>
              <a:rect l="l" t="t" r="r" b="b"/>
              <a:pathLst>
                <a:path w="2085" h="3895" extrusionOk="0">
                  <a:moveTo>
                    <a:pt x="2084" y="1"/>
                  </a:moveTo>
                  <a:lnTo>
                    <a:pt x="0" y="60"/>
                  </a:lnTo>
                  <a:lnTo>
                    <a:pt x="0" y="3894"/>
                  </a:lnTo>
                  <a:lnTo>
                    <a:pt x="1894" y="3894"/>
                  </a:lnTo>
                  <a:lnTo>
                    <a:pt x="208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45"/>
            <p:cNvSpPr/>
            <p:nvPr/>
          </p:nvSpPr>
          <p:spPr>
            <a:xfrm>
              <a:off x="4099000" y="4085450"/>
              <a:ext cx="51825" cy="97075"/>
            </a:xfrm>
            <a:custGeom>
              <a:avLst/>
              <a:gdLst/>
              <a:ahLst/>
              <a:cxnLst/>
              <a:rect l="l" t="t" r="r" b="b"/>
              <a:pathLst>
                <a:path w="2073" h="3883" extrusionOk="0">
                  <a:moveTo>
                    <a:pt x="2073" y="1"/>
                  </a:moveTo>
                  <a:lnTo>
                    <a:pt x="1" y="48"/>
                  </a:lnTo>
                  <a:lnTo>
                    <a:pt x="1" y="3882"/>
                  </a:lnTo>
                  <a:lnTo>
                    <a:pt x="1894" y="3882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45"/>
            <p:cNvSpPr/>
            <p:nvPr/>
          </p:nvSpPr>
          <p:spPr>
            <a:xfrm>
              <a:off x="4428225" y="4158975"/>
              <a:ext cx="52100" cy="97050"/>
            </a:xfrm>
            <a:custGeom>
              <a:avLst/>
              <a:gdLst/>
              <a:ahLst/>
              <a:cxnLst/>
              <a:rect l="l" t="t" r="r" b="b"/>
              <a:pathLst>
                <a:path w="2084" h="3882" extrusionOk="0">
                  <a:moveTo>
                    <a:pt x="2084" y="0"/>
                  </a:moveTo>
                  <a:lnTo>
                    <a:pt x="0" y="48"/>
                  </a:lnTo>
                  <a:lnTo>
                    <a:pt x="0" y="3882"/>
                  </a:lnTo>
                  <a:lnTo>
                    <a:pt x="1893" y="3882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45"/>
            <p:cNvSpPr/>
            <p:nvPr/>
          </p:nvSpPr>
          <p:spPr>
            <a:xfrm>
              <a:off x="4529425" y="4322675"/>
              <a:ext cx="32175" cy="62250"/>
            </a:xfrm>
            <a:custGeom>
              <a:avLst/>
              <a:gdLst/>
              <a:ahLst/>
              <a:cxnLst/>
              <a:rect l="l" t="t" r="r" b="b"/>
              <a:pathLst>
                <a:path w="1287" h="2490" extrusionOk="0">
                  <a:moveTo>
                    <a:pt x="1286" y="1"/>
                  </a:moveTo>
                  <a:lnTo>
                    <a:pt x="0" y="37"/>
                  </a:lnTo>
                  <a:lnTo>
                    <a:pt x="0" y="2489"/>
                  </a:lnTo>
                  <a:lnTo>
                    <a:pt x="1167" y="2489"/>
                  </a:lnTo>
                  <a:lnTo>
                    <a:pt x="12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5"/>
            <p:cNvSpPr/>
            <p:nvPr/>
          </p:nvSpPr>
          <p:spPr>
            <a:xfrm>
              <a:off x="4356175" y="4452150"/>
              <a:ext cx="74125" cy="111650"/>
            </a:xfrm>
            <a:custGeom>
              <a:avLst/>
              <a:gdLst/>
              <a:ahLst/>
              <a:cxnLst/>
              <a:rect l="l" t="t" r="r" b="b"/>
              <a:pathLst>
                <a:path w="2965" h="4466" extrusionOk="0">
                  <a:moveTo>
                    <a:pt x="1471" y="1"/>
                  </a:moveTo>
                  <a:cubicBezTo>
                    <a:pt x="1457" y="1"/>
                    <a:pt x="1443" y="1"/>
                    <a:pt x="1430" y="1"/>
                  </a:cubicBezTo>
                  <a:cubicBezTo>
                    <a:pt x="632" y="13"/>
                    <a:pt x="1" y="656"/>
                    <a:pt x="1" y="1454"/>
                  </a:cubicBezTo>
                  <a:lnTo>
                    <a:pt x="1" y="4466"/>
                  </a:lnTo>
                  <a:lnTo>
                    <a:pt x="2739" y="4466"/>
                  </a:lnTo>
                  <a:lnTo>
                    <a:pt x="2918" y="1537"/>
                  </a:lnTo>
                  <a:cubicBezTo>
                    <a:pt x="2965" y="705"/>
                    <a:pt x="2297" y="1"/>
                    <a:pt x="147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5"/>
            <p:cNvSpPr/>
            <p:nvPr/>
          </p:nvSpPr>
          <p:spPr>
            <a:xfrm>
              <a:off x="4446675" y="4453650"/>
              <a:ext cx="73825" cy="111950"/>
            </a:xfrm>
            <a:custGeom>
              <a:avLst/>
              <a:gdLst/>
              <a:ahLst/>
              <a:cxnLst/>
              <a:rect l="l" t="t" r="r" b="b"/>
              <a:pathLst>
                <a:path w="2953" h="4478" extrusionOk="0">
                  <a:moveTo>
                    <a:pt x="1450" y="0"/>
                  </a:moveTo>
                  <a:cubicBezTo>
                    <a:pt x="1443" y="0"/>
                    <a:pt x="1436" y="1"/>
                    <a:pt x="1429" y="1"/>
                  </a:cubicBezTo>
                  <a:cubicBezTo>
                    <a:pt x="632" y="13"/>
                    <a:pt x="0" y="667"/>
                    <a:pt x="0" y="1453"/>
                  </a:cubicBezTo>
                  <a:lnTo>
                    <a:pt x="0" y="4477"/>
                  </a:lnTo>
                  <a:lnTo>
                    <a:pt x="2727" y="4477"/>
                  </a:lnTo>
                  <a:lnTo>
                    <a:pt x="2906" y="1548"/>
                  </a:lnTo>
                  <a:cubicBezTo>
                    <a:pt x="2953" y="698"/>
                    <a:pt x="2286" y="0"/>
                    <a:pt x="145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5"/>
            <p:cNvSpPr/>
            <p:nvPr/>
          </p:nvSpPr>
          <p:spPr>
            <a:xfrm>
              <a:off x="3957925" y="3975025"/>
              <a:ext cx="52100" cy="53600"/>
            </a:xfrm>
            <a:custGeom>
              <a:avLst/>
              <a:gdLst/>
              <a:ahLst/>
              <a:cxnLst/>
              <a:rect l="l" t="t" r="r" b="b"/>
              <a:pathLst>
                <a:path w="2084" h="2144" extrusionOk="0">
                  <a:moveTo>
                    <a:pt x="2084" y="0"/>
                  </a:moveTo>
                  <a:lnTo>
                    <a:pt x="0" y="24"/>
                  </a:lnTo>
                  <a:lnTo>
                    <a:pt x="0" y="2144"/>
                  </a:lnTo>
                  <a:lnTo>
                    <a:pt x="1894" y="2144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5"/>
            <p:cNvSpPr/>
            <p:nvPr/>
          </p:nvSpPr>
          <p:spPr>
            <a:xfrm>
              <a:off x="1988925" y="3658025"/>
              <a:ext cx="540875" cy="404225"/>
            </a:xfrm>
            <a:custGeom>
              <a:avLst/>
              <a:gdLst/>
              <a:ahLst/>
              <a:cxnLst/>
              <a:rect l="l" t="t" r="r" b="b"/>
              <a:pathLst>
                <a:path w="21635" h="16169" extrusionOk="0">
                  <a:moveTo>
                    <a:pt x="11276" y="0"/>
                  </a:moveTo>
                  <a:lnTo>
                    <a:pt x="1" y="3120"/>
                  </a:lnTo>
                  <a:lnTo>
                    <a:pt x="1" y="16169"/>
                  </a:lnTo>
                  <a:lnTo>
                    <a:pt x="21634" y="16169"/>
                  </a:lnTo>
                  <a:lnTo>
                    <a:pt x="21634" y="3120"/>
                  </a:lnTo>
                  <a:lnTo>
                    <a:pt x="11276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5"/>
            <p:cNvSpPr/>
            <p:nvPr/>
          </p:nvSpPr>
          <p:spPr>
            <a:xfrm>
              <a:off x="2337175" y="3829775"/>
              <a:ext cx="661425" cy="771850"/>
            </a:xfrm>
            <a:custGeom>
              <a:avLst/>
              <a:gdLst/>
              <a:ahLst/>
              <a:cxnLst/>
              <a:rect l="l" t="t" r="r" b="b"/>
              <a:pathLst>
                <a:path w="26457" h="30874" extrusionOk="0">
                  <a:moveTo>
                    <a:pt x="1" y="0"/>
                  </a:moveTo>
                  <a:lnTo>
                    <a:pt x="1" y="30873"/>
                  </a:lnTo>
                  <a:lnTo>
                    <a:pt x="26457" y="30873"/>
                  </a:lnTo>
                  <a:lnTo>
                    <a:pt x="2645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5"/>
            <p:cNvSpPr/>
            <p:nvPr/>
          </p:nvSpPr>
          <p:spPr>
            <a:xfrm>
              <a:off x="2878025" y="3464250"/>
              <a:ext cx="442050" cy="374175"/>
            </a:xfrm>
            <a:custGeom>
              <a:avLst/>
              <a:gdLst/>
              <a:ahLst/>
              <a:cxnLst/>
              <a:rect l="l" t="t" r="r" b="b"/>
              <a:pathLst>
                <a:path w="17682" h="14967" extrusionOk="0">
                  <a:moveTo>
                    <a:pt x="8954" y="0"/>
                  </a:moveTo>
                  <a:lnTo>
                    <a:pt x="1" y="4406"/>
                  </a:lnTo>
                  <a:lnTo>
                    <a:pt x="1" y="14966"/>
                  </a:lnTo>
                  <a:lnTo>
                    <a:pt x="17681" y="14288"/>
                  </a:lnTo>
                  <a:lnTo>
                    <a:pt x="17681" y="3727"/>
                  </a:lnTo>
                  <a:lnTo>
                    <a:pt x="8954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5"/>
            <p:cNvSpPr/>
            <p:nvPr/>
          </p:nvSpPr>
          <p:spPr>
            <a:xfrm>
              <a:off x="2861050" y="3560675"/>
              <a:ext cx="481650" cy="43200"/>
            </a:xfrm>
            <a:custGeom>
              <a:avLst/>
              <a:gdLst/>
              <a:ahLst/>
              <a:cxnLst/>
              <a:rect l="l" t="t" r="r" b="b"/>
              <a:pathLst>
                <a:path w="19266" h="1728" extrusionOk="0">
                  <a:moveTo>
                    <a:pt x="19265" y="1"/>
                  </a:moveTo>
                  <a:lnTo>
                    <a:pt x="1" y="322"/>
                  </a:lnTo>
                  <a:lnTo>
                    <a:pt x="1" y="1727"/>
                  </a:lnTo>
                  <a:lnTo>
                    <a:pt x="19265" y="1406"/>
                  </a:lnTo>
                  <a:lnTo>
                    <a:pt x="1926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5"/>
            <p:cNvSpPr/>
            <p:nvPr/>
          </p:nvSpPr>
          <p:spPr>
            <a:xfrm>
              <a:off x="1887725" y="3939300"/>
              <a:ext cx="530450" cy="620050"/>
            </a:xfrm>
            <a:custGeom>
              <a:avLst/>
              <a:gdLst/>
              <a:ahLst/>
              <a:cxnLst/>
              <a:rect l="l" t="t" r="r" b="b"/>
              <a:pathLst>
                <a:path w="21218" h="24802" extrusionOk="0">
                  <a:moveTo>
                    <a:pt x="0" y="1"/>
                  </a:moveTo>
                  <a:lnTo>
                    <a:pt x="0" y="24801"/>
                  </a:lnTo>
                  <a:lnTo>
                    <a:pt x="21217" y="24801"/>
                  </a:lnTo>
                  <a:lnTo>
                    <a:pt x="21217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5"/>
            <p:cNvSpPr/>
            <p:nvPr/>
          </p:nvSpPr>
          <p:spPr>
            <a:xfrm>
              <a:off x="2290150" y="4007475"/>
              <a:ext cx="57775" cy="138725"/>
            </a:xfrm>
            <a:custGeom>
              <a:avLst/>
              <a:gdLst/>
              <a:ahLst/>
              <a:cxnLst/>
              <a:rect l="l" t="t" r="r" b="b"/>
              <a:pathLst>
                <a:path w="2311" h="5549" extrusionOk="0">
                  <a:moveTo>
                    <a:pt x="1" y="0"/>
                  </a:moveTo>
                  <a:lnTo>
                    <a:pt x="1" y="5549"/>
                  </a:lnTo>
                  <a:lnTo>
                    <a:pt x="2311" y="5549"/>
                  </a:lnTo>
                  <a:lnTo>
                    <a:pt x="231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5"/>
            <p:cNvSpPr/>
            <p:nvPr/>
          </p:nvSpPr>
          <p:spPr>
            <a:xfrm>
              <a:off x="2107100" y="4233100"/>
              <a:ext cx="57475" cy="111050"/>
            </a:xfrm>
            <a:custGeom>
              <a:avLst/>
              <a:gdLst/>
              <a:ahLst/>
              <a:cxnLst/>
              <a:rect l="l" t="t" r="r" b="b"/>
              <a:pathLst>
                <a:path w="2299" h="4442" extrusionOk="0">
                  <a:moveTo>
                    <a:pt x="0" y="0"/>
                  </a:moveTo>
                  <a:lnTo>
                    <a:pt x="0" y="4441"/>
                  </a:lnTo>
                  <a:lnTo>
                    <a:pt x="2298" y="4441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5"/>
            <p:cNvSpPr/>
            <p:nvPr/>
          </p:nvSpPr>
          <p:spPr>
            <a:xfrm>
              <a:off x="2275275" y="4397100"/>
              <a:ext cx="89325" cy="187850"/>
            </a:xfrm>
            <a:custGeom>
              <a:avLst/>
              <a:gdLst/>
              <a:ahLst/>
              <a:cxnLst/>
              <a:rect l="l" t="t" r="r" b="b"/>
              <a:pathLst>
                <a:path w="3573" h="7514" extrusionOk="0">
                  <a:moveTo>
                    <a:pt x="0" y="0"/>
                  </a:moveTo>
                  <a:lnTo>
                    <a:pt x="0" y="7513"/>
                  </a:lnTo>
                  <a:lnTo>
                    <a:pt x="3572" y="7513"/>
                  </a:lnTo>
                  <a:lnTo>
                    <a:pt x="357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5"/>
            <p:cNvSpPr/>
            <p:nvPr/>
          </p:nvSpPr>
          <p:spPr>
            <a:xfrm>
              <a:off x="2606575" y="4029200"/>
              <a:ext cx="409000" cy="530150"/>
            </a:xfrm>
            <a:custGeom>
              <a:avLst/>
              <a:gdLst/>
              <a:ahLst/>
              <a:cxnLst/>
              <a:rect l="l" t="t" r="r" b="b"/>
              <a:pathLst>
                <a:path w="16360" h="21206" extrusionOk="0">
                  <a:moveTo>
                    <a:pt x="15800" y="0"/>
                  </a:moveTo>
                  <a:lnTo>
                    <a:pt x="774" y="2513"/>
                  </a:lnTo>
                  <a:lnTo>
                    <a:pt x="0" y="21205"/>
                  </a:lnTo>
                  <a:lnTo>
                    <a:pt x="16359" y="21205"/>
                  </a:lnTo>
                  <a:lnTo>
                    <a:pt x="1580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5"/>
            <p:cNvSpPr/>
            <p:nvPr/>
          </p:nvSpPr>
          <p:spPr>
            <a:xfrm>
              <a:off x="2777725" y="4124450"/>
              <a:ext cx="42875" cy="89925"/>
            </a:xfrm>
            <a:custGeom>
              <a:avLst/>
              <a:gdLst/>
              <a:ahLst/>
              <a:cxnLst/>
              <a:rect l="l" t="t" r="r" b="b"/>
              <a:pathLst>
                <a:path w="1715" h="3597" extrusionOk="0">
                  <a:moveTo>
                    <a:pt x="0" y="0"/>
                  </a:moveTo>
                  <a:lnTo>
                    <a:pt x="0" y="3596"/>
                  </a:lnTo>
                  <a:lnTo>
                    <a:pt x="1715" y="3596"/>
                  </a:lnTo>
                  <a:lnTo>
                    <a:pt x="17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5"/>
            <p:cNvSpPr/>
            <p:nvPr/>
          </p:nvSpPr>
          <p:spPr>
            <a:xfrm>
              <a:off x="2831000" y="4428950"/>
              <a:ext cx="42875" cy="90200"/>
            </a:xfrm>
            <a:custGeom>
              <a:avLst/>
              <a:gdLst/>
              <a:ahLst/>
              <a:cxnLst/>
              <a:rect l="l" t="t" r="r" b="b"/>
              <a:pathLst>
                <a:path w="1715" h="3608" extrusionOk="0">
                  <a:moveTo>
                    <a:pt x="0" y="0"/>
                  </a:moveTo>
                  <a:lnTo>
                    <a:pt x="0" y="3608"/>
                  </a:lnTo>
                  <a:lnTo>
                    <a:pt x="1715" y="3608"/>
                  </a:lnTo>
                  <a:lnTo>
                    <a:pt x="17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5"/>
            <p:cNvSpPr/>
            <p:nvPr/>
          </p:nvSpPr>
          <p:spPr>
            <a:xfrm>
              <a:off x="2345825" y="4143800"/>
              <a:ext cx="361975" cy="155700"/>
            </a:xfrm>
            <a:custGeom>
              <a:avLst/>
              <a:gdLst/>
              <a:ahLst/>
              <a:cxnLst/>
              <a:rect l="l" t="t" r="r" b="b"/>
              <a:pathLst>
                <a:path w="14479" h="6228" extrusionOk="0">
                  <a:moveTo>
                    <a:pt x="14478" y="0"/>
                  </a:moveTo>
                  <a:lnTo>
                    <a:pt x="560" y="1739"/>
                  </a:lnTo>
                  <a:lnTo>
                    <a:pt x="0" y="6227"/>
                  </a:lnTo>
                  <a:lnTo>
                    <a:pt x="2643" y="5989"/>
                  </a:lnTo>
                  <a:cubicBezTo>
                    <a:pt x="2548" y="5763"/>
                    <a:pt x="2489" y="5525"/>
                    <a:pt x="2489" y="5275"/>
                  </a:cubicBezTo>
                  <a:cubicBezTo>
                    <a:pt x="2489" y="3632"/>
                    <a:pt x="4620" y="2096"/>
                    <a:pt x="7251" y="1870"/>
                  </a:cubicBezTo>
                  <a:cubicBezTo>
                    <a:pt x="7474" y="1850"/>
                    <a:pt x="7694" y="1841"/>
                    <a:pt x="7909" y="1841"/>
                  </a:cubicBezTo>
                  <a:cubicBezTo>
                    <a:pt x="10229" y="1841"/>
                    <a:pt x="12014" y="2927"/>
                    <a:pt x="12014" y="4441"/>
                  </a:cubicBezTo>
                  <a:cubicBezTo>
                    <a:pt x="12014" y="4691"/>
                    <a:pt x="11966" y="4941"/>
                    <a:pt x="11871" y="5179"/>
                  </a:cubicBezTo>
                  <a:lnTo>
                    <a:pt x="14478" y="4953"/>
                  </a:lnTo>
                  <a:lnTo>
                    <a:pt x="1447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5"/>
            <p:cNvSpPr/>
            <p:nvPr/>
          </p:nvSpPr>
          <p:spPr>
            <a:xfrm>
              <a:off x="2929225" y="3568725"/>
              <a:ext cx="530450" cy="990625"/>
            </a:xfrm>
            <a:custGeom>
              <a:avLst/>
              <a:gdLst/>
              <a:ahLst/>
              <a:cxnLst/>
              <a:rect l="l" t="t" r="r" b="b"/>
              <a:pathLst>
                <a:path w="21218" h="39625" extrusionOk="0">
                  <a:moveTo>
                    <a:pt x="21217" y="0"/>
                  </a:moveTo>
                  <a:lnTo>
                    <a:pt x="834" y="4084"/>
                  </a:lnTo>
                  <a:lnTo>
                    <a:pt x="0" y="39624"/>
                  </a:lnTo>
                  <a:lnTo>
                    <a:pt x="21217" y="39624"/>
                  </a:lnTo>
                  <a:lnTo>
                    <a:pt x="21217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5"/>
            <p:cNvSpPr/>
            <p:nvPr/>
          </p:nvSpPr>
          <p:spPr>
            <a:xfrm>
              <a:off x="3016725" y="3697300"/>
              <a:ext cx="68200" cy="146175"/>
            </a:xfrm>
            <a:custGeom>
              <a:avLst/>
              <a:gdLst/>
              <a:ahLst/>
              <a:cxnLst/>
              <a:rect l="l" t="t" r="r" b="b"/>
              <a:pathLst>
                <a:path w="2728" h="5847" extrusionOk="0">
                  <a:moveTo>
                    <a:pt x="2727" y="1"/>
                  </a:moveTo>
                  <a:lnTo>
                    <a:pt x="108" y="608"/>
                  </a:lnTo>
                  <a:lnTo>
                    <a:pt x="1" y="5847"/>
                  </a:lnTo>
                  <a:lnTo>
                    <a:pt x="2727" y="5847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5"/>
            <p:cNvSpPr/>
            <p:nvPr/>
          </p:nvSpPr>
          <p:spPr>
            <a:xfrm>
              <a:off x="2899450" y="3943475"/>
              <a:ext cx="68200" cy="55375"/>
            </a:xfrm>
            <a:custGeom>
              <a:avLst/>
              <a:gdLst/>
              <a:ahLst/>
              <a:cxnLst/>
              <a:rect l="l" t="t" r="r" b="b"/>
              <a:pathLst>
                <a:path w="2728" h="2215" extrusionOk="0">
                  <a:moveTo>
                    <a:pt x="2727" y="0"/>
                  </a:moveTo>
                  <a:lnTo>
                    <a:pt x="108" y="227"/>
                  </a:lnTo>
                  <a:lnTo>
                    <a:pt x="1" y="2215"/>
                  </a:lnTo>
                  <a:lnTo>
                    <a:pt x="2727" y="2215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5"/>
            <p:cNvSpPr/>
            <p:nvPr/>
          </p:nvSpPr>
          <p:spPr>
            <a:xfrm>
              <a:off x="2901550" y="3672900"/>
              <a:ext cx="68175" cy="55400"/>
            </a:xfrm>
            <a:custGeom>
              <a:avLst/>
              <a:gdLst/>
              <a:ahLst/>
              <a:cxnLst/>
              <a:rect l="l" t="t" r="r" b="b"/>
              <a:pathLst>
                <a:path w="2727" h="2216" extrusionOk="0">
                  <a:moveTo>
                    <a:pt x="2727" y="1"/>
                  </a:moveTo>
                  <a:lnTo>
                    <a:pt x="107" y="239"/>
                  </a:lnTo>
                  <a:lnTo>
                    <a:pt x="0" y="2215"/>
                  </a:lnTo>
                  <a:lnTo>
                    <a:pt x="2727" y="2215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5"/>
            <p:cNvSpPr/>
            <p:nvPr/>
          </p:nvSpPr>
          <p:spPr>
            <a:xfrm>
              <a:off x="2905700" y="4228925"/>
              <a:ext cx="68200" cy="55375"/>
            </a:xfrm>
            <a:custGeom>
              <a:avLst/>
              <a:gdLst/>
              <a:ahLst/>
              <a:cxnLst/>
              <a:rect l="l" t="t" r="r" b="b"/>
              <a:pathLst>
                <a:path w="2728" h="2215" extrusionOk="0">
                  <a:moveTo>
                    <a:pt x="2727" y="0"/>
                  </a:moveTo>
                  <a:lnTo>
                    <a:pt x="120" y="227"/>
                  </a:lnTo>
                  <a:lnTo>
                    <a:pt x="1" y="2215"/>
                  </a:lnTo>
                  <a:lnTo>
                    <a:pt x="2727" y="2215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5"/>
            <p:cNvSpPr/>
            <p:nvPr/>
          </p:nvSpPr>
          <p:spPr>
            <a:xfrm>
              <a:off x="2675925" y="4260175"/>
              <a:ext cx="87225" cy="75325"/>
            </a:xfrm>
            <a:custGeom>
              <a:avLst/>
              <a:gdLst/>
              <a:ahLst/>
              <a:cxnLst/>
              <a:rect l="l" t="t" r="r" b="b"/>
              <a:pathLst>
                <a:path w="3489" h="3013" extrusionOk="0">
                  <a:moveTo>
                    <a:pt x="3489" y="1"/>
                  </a:moveTo>
                  <a:lnTo>
                    <a:pt x="131" y="310"/>
                  </a:lnTo>
                  <a:lnTo>
                    <a:pt x="0" y="3013"/>
                  </a:lnTo>
                  <a:lnTo>
                    <a:pt x="3489" y="3013"/>
                  </a:lnTo>
                  <a:lnTo>
                    <a:pt x="3489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5"/>
            <p:cNvSpPr/>
            <p:nvPr/>
          </p:nvSpPr>
          <p:spPr>
            <a:xfrm>
              <a:off x="2615200" y="4065500"/>
              <a:ext cx="68175" cy="57475"/>
            </a:xfrm>
            <a:custGeom>
              <a:avLst/>
              <a:gdLst/>
              <a:ahLst/>
              <a:cxnLst/>
              <a:rect l="l" t="t" r="r" b="b"/>
              <a:pathLst>
                <a:path w="2727" h="2299" extrusionOk="0">
                  <a:moveTo>
                    <a:pt x="2727" y="1"/>
                  </a:moveTo>
                  <a:lnTo>
                    <a:pt x="155" y="168"/>
                  </a:lnTo>
                  <a:lnTo>
                    <a:pt x="0" y="2227"/>
                  </a:lnTo>
                  <a:lnTo>
                    <a:pt x="2667" y="2299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5"/>
            <p:cNvSpPr/>
            <p:nvPr/>
          </p:nvSpPr>
          <p:spPr>
            <a:xfrm>
              <a:off x="2367550" y="3904175"/>
              <a:ext cx="69975" cy="71775"/>
            </a:xfrm>
            <a:custGeom>
              <a:avLst/>
              <a:gdLst/>
              <a:ahLst/>
              <a:cxnLst/>
              <a:rect l="l" t="t" r="r" b="b"/>
              <a:pathLst>
                <a:path w="2799" h="2871" extrusionOk="0">
                  <a:moveTo>
                    <a:pt x="2536" y="1"/>
                  </a:moveTo>
                  <a:lnTo>
                    <a:pt x="0" y="227"/>
                  </a:lnTo>
                  <a:lnTo>
                    <a:pt x="119" y="2811"/>
                  </a:lnTo>
                  <a:lnTo>
                    <a:pt x="2798" y="2870"/>
                  </a:lnTo>
                  <a:lnTo>
                    <a:pt x="253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5"/>
            <p:cNvSpPr/>
            <p:nvPr/>
          </p:nvSpPr>
          <p:spPr>
            <a:xfrm>
              <a:off x="2356525" y="3822900"/>
              <a:ext cx="19075" cy="172975"/>
            </a:xfrm>
            <a:custGeom>
              <a:avLst/>
              <a:gdLst/>
              <a:ahLst/>
              <a:cxnLst/>
              <a:rect l="l" t="t" r="r" b="b"/>
              <a:pathLst>
                <a:path w="763" h="6919" extrusionOk="0">
                  <a:moveTo>
                    <a:pt x="682" y="1"/>
                  </a:moveTo>
                  <a:cubicBezTo>
                    <a:pt x="645" y="1"/>
                    <a:pt x="606" y="16"/>
                    <a:pt x="584" y="49"/>
                  </a:cubicBezTo>
                  <a:lnTo>
                    <a:pt x="1" y="13"/>
                  </a:lnTo>
                  <a:lnTo>
                    <a:pt x="120" y="6919"/>
                  </a:lnTo>
                  <a:lnTo>
                    <a:pt x="644" y="6883"/>
                  </a:lnTo>
                  <a:lnTo>
                    <a:pt x="763" y="61"/>
                  </a:lnTo>
                  <a:cubicBezTo>
                    <a:pt x="763" y="22"/>
                    <a:pt x="724" y="1"/>
                    <a:pt x="68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5"/>
            <p:cNvSpPr/>
            <p:nvPr/>
          </p:nvSpPr>
          <p:spPr>
            <a:xfrm>
              <a:off x="2201450" y="3822900"/>
              <a:ext cx="19075" cy="172975"/>
            </a:xfrm>
            <a:custGeom>
              <a:avLst/>
              <a:gdLst/>
              <a:ahLst/>
              <a:cxnLst/>
              <a:rect l="l" t="t" r="r" b="b"/>
              <a:pathLst>
                <a:path w="763" h="6919" extrusionOk="0">
                  <a:moveTo>
                    <a:pt x="688" y="1"/>
                  </a:moveTo>
                  <a:cubicBezTo>
                    <a:pt x="655" y="1"/>
                    <a:pt x="618" y="16"/>
                    <a:pt x="596" y="49"/>
                  </a:cubicBezTo>
                  <a:lnTo>
                    <a:pt x="1" y="13"/>
                  </a:lnTo>
                  <a:lnTo>
                    <a:pt x="120" y="6919"/>
                  </a:lnTo>
                  <a:lnTo>
                    <a:pt x="644" y="6883"/>
                  </a:lnTo>
                  <a:lnTo>
                    <a:pt x="763" y="61"/>
                  </a:lnTo>
                  <a:cubicBezTo>
                    <a:pt x="763" y="22"/>
                    <a:pt x="728" y="1"/>
                    <a:pt x="68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5"/>
            <p:cNvSpPr/>
            <p:nvPr/>
          </p:nvSpPr>
          <p:spPr>
            <a:xfrm>
              <a:off x="2188050" y="3816375"/>
              <a:ext cx="200050" cy="19375"/>
            </a:xfrm>
            <a:custGeom>
              <a:avLst/>
              <a:gdLst/>
              <a:ahLst/>
              <a:cxnLst/>
              <a:rect l="l" t="t" r="r" b="b"/>
              <a:pathLst>
                <a:path w="8002" h="775" extrusionOk="0">
                  <a:moveTo>
                    <a:pt x="7966" y="0"/>
                  </a:moveTo>
                  <a:lnTo>
                    <a:pt x="1" y="96"/>
                  </a:lnTo>
                  <a:lnTo>
                    <a:pt x="48" y="620"/>
                  </a:lnTo>
                  <a:lnTo>
                    <a:pt x="7907" y="774"/>
                  </a:lnTo>
                  <a:cubicBezTo>
                    <a:pt x="7990" y="774"/>
                    <a:pt x="8002" y="643"/>
                    <a:pt x="7919" y="596"/>
                  </a:cubicBezTo>
                  <a:lnTo>
                    <a:pt x="7966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5"/>
            <p:cNvSpPr/>
            <p:nvPr/>
          </p:nvSpPr>
          <p:spPr>
            <a:xfrm>
              <a:off x="2665200" y="4511700"/>
              <a:ext cx="87250" cy="75025"/>
            </a:xfrm>
            <a:custGeom>
              <a:avLst/>
              <a:gdLst/>
              <a:ahLst/>
              <a:cxnLst/>
              <a:rect l="l" t="t" r="r" b="b"/>
              <a:pathLst>
                <a:path w="3490" h="3001" extrusionOk="0">
                  <a:moveTo>
                    <a:pt x="3489" y="0"/>
                  </a:moveTo>
                  <a:lnTo>
                    <a:pt x="132" y="310"/>
                  </a:lnTo>
                  <a:lnTo>
                    <a:pt x="1" y="3001"/>
                  </a:lnTo>
                  <a:lnTo>
                    <a:pt x="3489" y="3001"/>
                  </a:lnTo>
                  <a:lnTo>
                    <a:pt x="348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5"/>
            <p:cNvSpPr/>
            <p:nvPr/>
          </p:nvSpPr>
          <p:spPr>
            <a:xfrm>
              <a:off x="3282850" y="3695225"/>
              <a:ext cx="91700" cy="171175"/>
            </a:xfrm>
            <a:custGeom>
              <a:avLst/>
              <a:gdLst/>
              <a:ahLst/>
              <a:cxnLst/>
              <a:rect l="l" t="t" r="r" b="b"/>
              <a:pathLst>
                <a:path w="3668" h="6847" extrusionOk="0">
                  <a:moveTo>
                    <a:pt x="3667" y="1"/>
                  </a:moveTo>
                  <a:lnTo>
                    <a:pt x="143" y="703"/>
                  </a:lnTo>
                  <a:lnTo>
                    <a:pt x="0" y="6847"/>
                  </a:lnTo>
                  <a:lnTo>
                    <a:pt x="3667" y="6847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5"/>
            <p:cNvSpPr/>
            <p:nvPr/>
          </p:nvSpPr>
          <p:spPr>
            <a:xfrm>
              <a:off x="3274200" y="4084850"/>
              <a:ext cx="91700" cy="171175"/>
            </a:xfrm>
            <a:custGeom>
              <a:avLst/>
              <a:gdLst/>
              <a:ahLst/>
              <a:cxnLst/>
              <a:rect l="l" t="t" r="r" b="b"/>
              <a:pathLst>
                <a:path w="3668" h="6847" extrusionOk="0">
                  <a:moveTo>
                    <a:pt x="3668" y="1"/>
                  </a:moveTo>
                  <a:lnTo>
                    <a:pt x="156" y="715"/>
                  </a:lnTo>
                  <a:lnTo>
                    <a:pt x="1" y="6847"/>
                  </a:lnTo>
                  <a:lnTo>
                    <a:pt x="3668" y="6847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5"/>
            <p:cNvSpPr/>
            <p:nvPr/>
          </p:nvSpPr>
          <p:spPr>
            <a:xfrm>
              <a:off x="3025075" y="4111650"/>
              <a:ext cx="66100" cy="136050"/>
            </a:xfrm>
            <a:custGeom>
              <a:avLst/>
              <a:gdLst/>
              <a:ahLst/>
              <a:cxnLst/>
              <a:rect l="l" t="t" r="r" b="b"/>
              <a:pathLst>
                <a:path w="2644" h="5442" extrusionOk="0">
                  <a:moveTo>
                    <a:pt x="2643" y="0"/>
                  </a:moveTo>
                  <a:lnTo>
                    <a:pt x="107" y="560"/>
                  </a:lnTo>
                  <a:lnTo>
                    <a:pt x="0" y="5442"/>
                  </a:lnTo>
                  <a:lnTo>
                    <a:pt x="2643" y="5442"/>
                  </a:lnTo>
                  <a:lnTo>
                    <a:pt x="264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5"/>
            <p:cNvSpPr/>
            <p:nvPr/>
          </p:nvSpPr>
          <p:spPr>
            <a:xfrm>
              <a:off x="3225400" y="4352450"/>
              <a:ext cx="91400" cy="223275"/>
            </a:xfrm>
            <a:custGeom>
              <a:avLst/>
              <a:gdLst/>
              <a:ahLst/>
              <a:cxnLst/>
              <a:rect l="l" t="t" r="r" b="b"/>
              <a:pathLst>
                <a:path w="3656" h="8931" extrusionOk="0">
                  <a:moveTo>
                    <a:pt x="3655" y="1"/>
                  </a:moveTo>
                  <a:lnTo>
                    <a:pt x="143" y="917"/>
                  </a:lnTo>
                  <a:lnTo>
                    <a:pt x="0" y="8930"/>
                  </a:lnTo>
                  <a:lnTo>
                    <a:pt x="3655" y="8930"/>
                  </a:lnTo>
                  <a:lnTo>
                    <a:pt x="365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5"/>
            <p:cNvSpPr/>
            <p:nvPr/>
          </p:nvSpPr>
          <p:spPr>
            <a:xfrm>
              <a:off x="2682175" y="4265225"/>
              <a:ext cx="298275" cy="294125"/>
            </a:xfrm>
            <a:custGeom>
              <a:avLst/>
              <a:gdLst/>
              <a:ahLst/>
              <a:cxnLst/>
              <a:rect l="l" t="t" r="r" b="b"/>
              <a:pathLst>
                <a:path w="11931" h="11765" extrusionOk="0">
                  <a:moveTo>
                    <a:pt x="11930" y="1"/>
                  </a:moveTo>
                  <a:lnTo>
                    <a:pt x="465" y="1215"/>
                  </a:lnTo>
                  <a:lnTo>
                    <a:pt x="0" y="11764"/>
                  </a:lnTo>
                  <a:lnTo>
                    <a:pt x="2179" y="11764"/>
                  </a:lnTo>
                  <a:cubicBezTo>
                    <a:pt x="2096" y="11193"/>
                    <a:pt x="2048" y="10609"/>
                    <a:pt x="2060" y="10038"/>
                  </a:cubicBezTo>
                  <a:cubicBezTo>
                    <a:pt x="2060" y="6109"/>
                    <a:pt x="3810" y="2942"/>
                    <a:pt x="5977" y="2942"/>
                  </a:cubicBezTo>
                  <a:cubicBezTo>
                    <a:pt x="8144" y="2942"/>
                    <a:pt x="9894" y="6109"/>
                    <a:pt x="9894" y="10038"/>
                  </a:cubicBezTo>
                  <a:cubicBezTo>
                    <a:pt x="9894" y="10609"/>
                    <a:pt x="9859" y="11193"/>
                    <a:pt x="9775" y="11764"/>
                  </a:cubicBezTo>
                  <a:lnTo>
                    <a:pt x="11930" y="11764"/>
                  </a:lnTo>
                  <a:lnTo>
                    <a:pt x="1193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5" name="Google Shape;735;p45"/>
          <p:cNvSpPr txBox="1">
            <a:spLocks noGrp="1"/>
          </p:cNvSpPr>
          <p:nvPr>
            <p:ph type="ctrTitle"/>
          </p:nvPr>
        </p:nvSpPr>
        <p:spPr>
          <a:xfrm>
            <a:off x="828145" y="721422"/>
            <a:ext cx="6256401" cy="20601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4° Ayudantía </a:t>
            </a:r>
            <a:r>
              <a:rPr lang="en" sz="3600" dirty="0"/>
              <a:t/>
            </a:r>
            <a:br>
              <a:rPr lang="en" sz="3600" dirty="0"/>
            </a:br>
            <a:r>
              <a:rPr lang="en" sz="3200" dirty="0"/>
              <a:t>Capitulum </a:t>
            </a:r>
            <a:r>
              <a:rPr lang="en" sz="3200" dirty="0" smtClean="0"/>
              <a:t>tertium: </a:t>
            </a:r>
            <a:r>
              <a:rPr lang="en" sz="3600" dirty="0"/>
              <a:t/>
            </a:r>
            <a:br>
              <a:rPr lang="en" sz="3600" dirty="0"/>
            </a:br>
            <a:r>
              <a:rPr lang="es-CL" sz="4800" b="1" dirty="0" err="1" smtClean="0">
                <a:latin typeface="Stoke"/>
                <a:ea typeface="Stoke"/>
                <a:cs typeface="Stoke"/>
                <a:sym typeface="Stoke"/>
              </a:rPr>
              <a:t>Puer</a:t>
            </a:r>
            <a:r>
              <a:rPr lang="es-CL" sz="4800" b="1" dirty="0" smtClean="0">
                <a:latin typeface="Stoke"/>
                <a:ea typeface="Stoke"/>
                <a:cs typeface="Stoke"/>
                <a:sym typeface="Stoke"/>
              </a:rPr>
              <a:t> </a:t>
            </a:r>
            <a:r>
              <a:rPr lang="es-CL" sz="4800" b="1" dirty="0" err="1" smtClean="0">
                <a:latin typeface="Stoke"/>
                <a:ea typeface="Stoke"/>
                <a:cs typeface="Stoke"/>
                <a:sym typeface="Stoke"/>
              </a:rPr>
              <a:t>improbus</a:t>
            </a:r>
            <a:endParaRPr sz="3600" b="1" dirty="0">
              <a:latin typeface="Stoke"/>
              <a:ea typeface="Stoke"/>
              <a:cs typeface="Stoke"/>
              <a:sym typeface="Stoke"/>
            </a:endParaRPr>
          </a:p>
        </p:txBody>
      </p:sp>
      <p:sp>
        <p:nvSpPr>
          <p:cNvPr id="736" name="Google Shape;736;p45"/>
          <p:cNvSpPr txBox="1">
            <a:spLocks noGrp="1"/>
          </p:cNvSpPr>
          <p:nvPr>
            <p:ph type="subTitle" idx="1"/>
          </p:nvPr>
        </p:nvSpPr>
        <p:spPr>
          <a:xfrm>
            <a:off x="916584" y="2595130"/>
            <a:ext cx="2881357" cy="4985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l-GR" spc="300" dirty="0" smtClean="0">
                <a:latin typeface="Manrope" panose="020B0604020202020204" charset="0"/>
              </a:rPr>
              <a:t>«</a:t>
            </a:r>
            <a:r>
              <a:rPr lang="es-CL" spc="300" dirty="0" err="1" smtClean="0">
                <a:latin typeface="Tempus Sans ITC" panose="04020404030D07020202" pitchFamily="82" charset="0"/>
              </a:rPr>
              <a:t>Qu</a:t>
            </a:r>
            <a:r>
              <a:rPr lang="es-MX" spc="300" dirty="0" smtClean="0">
                <a:latin typeface="Tempus Sans ITC" panose="04020404030D07020202" pitchFamily="82" charset="0"/>
              </a:rPr>
              <a:t>ī</a:t>
            </a:r>
            <a:r>
              <a:rPr lang="es-CL" spc="300" dirty="0" smtClean="0">
                <a:latin typeface="Tempus Sans ITC" panose="04020404030D07020202" pitchFamily="82" charset="0"/>
              </a:rPr>
              <a:t> </a:t>
            </a:r>
            <a:r>
              <a:rPr lang="es-CL" spc="300" dirty="0" err="1">
                <a:latin typeface="Tempus Sans ITC" panose="04020404030D07020202" pitchFamily="82" charset="0"/>
              </a:rPr>
              <a:t>invenit</a:t>
            </a:r>
            <a:r>
              <a:rPr lang="es-CL" spc="300" dirty="0">
                <a:latin typeface="Tempus Sans ITC" panose="04020404030D07020202" pitchFamily="82" charset="0"/>
              </a:rPr>
              <a:t> </a:t>
            </a:r>
            <a:r>
              <a:rPr lang="es-CL" spc="300" dirty="0" err="1">
                <a:latin typeface="Tempus Sans ITC" panose="04020404030D07020202" pitchFamily="82" charset="0"/>
              </a:rPr>
              <a:t>amicum</a:t>
            </a:r>
            <a:r>
              <a:rPr lang="es-CL" spc="300" dirty="0">
                <a:latin typeface="Tempus Sans ITC" panose="04020404030D07020202" pitchFamily="82" charset="0"/>
              </a:rPr>
              <a:t>, </a:t>
            </a:r>
            <a:endParaRPr lang="es-CL" spc="300" dirty="0" smtClean="0">
              <a:latin typeface="Tempus Sans ITC" panose="04020404030D07020202" pitchFamily="82" charset="0"/>
            </a:endParaRPr>
          </a:p>
          <a:p>
            <a:pPr marL="0" lvl="0" indent="0"/>
            <a:r>
              <a:rPr lang="es-CL" spc="300" dirty="0" err="1" smtClean="0">
                <a:latin typeface="Tempus Sans ITC" panose="04020404030D07020202" pitchFamily="82" charset="0"/>
              </a:rPr>
              <a:t>invenit</a:t>
            </a:r>
            <a:r>
              <a:rPr lang="es-CL" spc="300" dirty="0" smtClean="0">
                <a:latin typeface="Tempus Sans ITC" panose="04020404030D07020202" pitchFamily="82" charset="0"/>
              </a:rPr>
              <a:t> </a:t>
            </a:r>
            <a:r>
              <a:rPr lang="es-CL" spc="300" dirty="0" err="1">
                <a:latin typeface="Tempus Sans ITC" panose="04020404030D07020202" pitchFamily="82" charset="0"/>
              </a:rPr>
              <a:t>thesaurum</a:t>
            </a:r>
            <a:r>
              <a:rPr lang="el-GR" spc="300" dirty="0" smtClean="0">
                <a:latin typeface="Manrope" panose="020B0604020202020204" charset="0"/>
              </a:rPr>
              <a:t>»</a:t>
            </a:r>
            <a:endParaRPr spc="300" dirty="0">
              <a:latin typeface="Tempus Sans ITC" panose="04020404030D07020202" pitchFamily="82" charset="0"/>
            </a:endParaRPr>
          </a:p>
        </p:txBody>
      </p:sp>
      <p:sp>
        <p:nvSpPr>
          <p:cNvPr id="4" name="Google Shape;735;p45">
            <a:extLst>
              <a:ext uri="{FF2B5EF4-FFF2-40B4-BE49-F238E27FC236}">
                <a16:creationId xmlns:a16="http://schemas.microsoft.com/office/drawing/2014/main" id="{FAB1494E-AF4F-9E7C-624A-79C009180863}"/>
              </a:ext>
            </a:extLst>
          </p:cNvPr>
          <p:cNvSpPr txBox="1">
            <a:spLocks/>
          </p:cNvSpPr>
          <p:nvPr/>
        </p:nvSpPr>
        <p:spPr>
          <a:xfrm>
            <a:off x="6167589" y="-426740"/>
            <a:ext cx="2903074" cy="1636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toke Light"/>
              <a:buNone/>
              <a:defRPr sz="3500" b="0" i="0" u="none" strike="noStrike" cap="none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lnSpc>
                <a:spcPct val="250000"/>
              </a:lnSpc>
            </a:pPr>
            <a:r>
              <a:rPr lang="es-CL" sz="1200" dirty="0">
                <a:latin typeface="Stoke Light" panose="020B0604020202020204" charset="0"/>
                <a:ea typeface="Stoke"/>
                <a:cs typeface="Stoke"/>
                <a:sym typeface="Stoke"/>
              </a:rPr>
              <a:t>L</a:t>
            </a:r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atín I – Prof. Constanza Martínez</a:t>
            </a:r>
          </a:p>
          <a:p>
            <a:pPr algn="r"/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Andrew Mayne-Nicholls Merino</a:t>
            </a:r>
          </a:p>
          <a:p>
            <a:pPr algn="r"/>
            <a:r>
              <a:rPr lang="es-CL" sz="1100" dirty="0">
                <a:latin typeface="Stoke Light" panose="020B0604020202020204" charset="0"/>
                <a:ea typeface="Stoke"/>
                <a:cs typeface="Stoke"/>
                <a:sym typeface="Stoke"/>
              </a:rPr>
              <a:t>a.maynenicholls@ug.uchile.cl</a:t>
            </a:r>
            <a:r>
              <a:rPr lang="es-CL" sz="2000" dirty="0">
                <a:latin typeface="Stoke Light" panose="020B0604020202020204" charset="0"/>
                <a:ea typeface="Stoke"/>
                <a:cs typeface="Stoke"/>
                <a:sym typeface="Stoke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32;p49"/>
          <p:cNvSpPr/>
          <p:nvPr/>
        </p:nvSpPr>
        <p:spPr>
          <a:xfrm>
            <a:off x="6281521" y="4105031"/>
            <a:ext cx="1155405" cy="1036599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2" name="Google Shape;1032;p49"/>
          <p:cNvSpPr/>
          <p:nvPr/>
        </p:nvSpPr>
        <p:spPr>
          <a:xfrm>
            <a:off x="2978340" y="768808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7966532" y="2154295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41882" y="182954"/>
            <a:ext cx="3953261" cy="706200"/>
          </a:xfrm>
        </p:spPr>
        <p:txBody>
          <a:bodyPr/>
          <a:lstStyle/>
          <a:p>
            <a:r>
              <a:rPr lang="es-MX" sz="4000" dirty="0" smtClean="0"/>
              <a:t>El Acusativo</a:t>
            </a:r>
            <a:endParaRPr lang="es-CL" sz="4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91364" y="1191816"/>
            <a:ext cx="727075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Es el caso que se utiliza para el complemento directo, es decir, para el objeto que “sufre” la acción.</a:t>
            </a:r>
          </a:p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Ojo: </a:t>
            </a:r>
            <a:r>
              <a:rPr lang="es-MX" dirty="0" smtClean="0">
                <a:latin typeface="Comfortaa" panose="00000500000000000000" pitchFamily="2" charset="0"/>
              </a:rPr>
              <a:t>verbos </a:t>
            </a:r>
            <a:r>
              <a:rPr lang="es-MX" b="1" u="sng" dirty="0" smtClean="0">
                <a:latin typeface="Comfortaa" panose="00000500000000000000" pitchFamily="2" charset="0"/>
              </a:rPr>
              <a:t>intransitivos</a:t>
            </a:r>
            <a:r>
              <a:rPr lang="es-MX" dirty="0" smtClean="0">
                <a:latin typeface="Comfortaa" panose="00000500000000000000" pitchFamily="2" charset="0"/>
              </a:rPr>
              <a:t> no exigen acusativo.</a:t>
            </a:r>
            <a:endParaRPr lang="es-MX" b="1" u="sng" dirty="0" smtClean="0">
              <a:latin typeface="Comfortaa" panose="00000500000000000000" pitchFamily="2" charset="0"/>
            </a:endParaRPr>
          </a:p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b="1" dirty="0" smtClean="0">
                <a:latin typeface="Comfortaa" panose="00000500000000000000" pitchFamily="2" charset="0"/>
              </a:rPr>
              <a:t>Sus terminaciones son:</a:t>
            </a:r>
          </a:p>
          <a:p>
            <a:pPr lvl="3">
              <a:lnSpc>
                <a:spcPct val="150000"/>
              </a:lnSpc>
            </a:pPr>
            <a:r>
              <a:rPr lang="es-MX" b="1" dirty="0" smtClean="0">
                <a:latin typeface="Comfortaa" panose="00000500000000000000" pitchFamily="2" charset="0"/>
              </a:rPr>
              <a:t>	</a:t>
            </a:r>
            <a:r>
              <a:rPr lang="es-MX" dirty="0" err="1" smtClean="0">
                <a:latin typeface="Comfortaa" panose="00000500000000000000" pitchFamily="2" charset="0"/>
              </a:rPr>
              <a:t>Masc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latin typeface="Comfortaa" panose="00000500000000000000" pitchFamily="2" charset="0"/>
              </a:rPr>
              <a:t>sing</a:t>
            </a:r>
            <a:r>
              <a:rPr lang="es-MX" dirty="0" smtClean="0">
                <a:latin typeface="Comfortaa" panose="00000500000000000000" pitchFamily="2" charset="0"/>
              </a:rPr>
              <a:t>. </a:t>
            </a:r>
            <a:r>
              <a:rPr lang="es-MX" b="1" dirty="0" smtClean="0">
                <a:latin typeface="Comfortaa" panose="00000500000000000000" pitchFamily="2" charset="0"/>
              </a:rPr>
              <a:t>	</a:t>
            </a:r>
            <a:r>
              <a:rPr lang="es-MX" b="1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- </a:t>
            </a:r>
            <a:r>
              <a:rPr lang="es-MX" b="1" dirty="0" err="1" smtClean="0">
                <a:latin typeface="Comfortaa" panose="00000500000000000000" pitchFamily="2" charset="0"/>
                <a:sym typeface="Wingdings" panose="05000000000000000000" pitchFamily="2" charset="2"/>
              </a:rPr>
              <a:t>um</a:t>
            </a:r>
            <a:endParaRPr lang="es-MX" b="1" dirty="0">
              <a:latin typeface="Comfortaa" panose="00000500000000000000" pitchFamily="2" charset="0"/>
            </a:endParaRPr>
          </a:p>
          <a:p>
            <a:pPr lvl="2">
              <a:lnSpc>
                <a:spcPct val="150000"/>
              </a:lnSpc>
            </a:pPr>
            <a:r>
              <a:rPr lang="es-MX" dirty="0" smtClean="0">
                <a:latin typeface="Comfortaa" panose="00000500000000000000" pitchFamily="2" charset="0"/>
              </a:rPr>
              <a:t>	</a:t>
            </a:r>
            <a:r>
              <a:rPr lang="es-MX" dirty="0" err="1" smtClean="0">
                <a:latin typeface="Comfortaa" panose="00000500000000000000" pitchFamily="2" charset="0"/>
              </a:rPr>
              <a:t>Fem</a:t>
            </a:r>
            <a:r>
              <a:rPr lang="es-MX" dirty="0" smtClean="0">
                <a:latin typeface="Comfortaa" panose="00000500000000000000" pitchFamily="2" charset="0"/>
              </a:rPr>
              <a:t>. </a:t>
            </a:r>
            <a:r>
              <a:rPr lang="es-MX" dirty="0" err="1" smtClean="0">
                <a:latin typeface="Comfortaa" panose="00000500000000000000" pitchFamily="2" charset="0"/>
              </a:rPr>
              <a:t>sing</a:t>
            </a:r>
            <a:r>
              <a:rPr lang="es-MX" dirty="0" smtClean="0">
                <a:latin typeface="Comfortaa" panose="00000500000000000000" pitchFamily="2" charset="0"/>
              </a:rPr>
              <a:t>.		</a:t>
            </a:r>
            <a:r>
              <a:rPr lang="es-MX" b="1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- am</a:t>
            </a:r>
            <a:endParaRPr lang="es-MX" b="1" dirty="0" smtClean="0">
              <a:latin typeface="Comfortaa" panose="00000500000000000000" pitchFamily="2" charset="0"/>
            </a:endParaRPr>
          </a:p>
          <a:p>
            <a:pPr marL="285750" lvl="2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err="1" smtClean="0">
                <a:latin typeface="Comfortaa" panose="00000500000000000000" pitchFamily="2" charset="0"/>
              </a:rPr>
              <a:t>Exempla</a:t>
            </a:r>
            <a:r>
              <a:rPr lang="es-MX" dirty="0">
                <a:latin typeface="Comfortaa" panose="00000500000000000000" pitchFamily="2" charset="0"/>
              </a:rPr>
              <a:t>: </a:t>
            </a: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1. </a:t>
            </a:r>
            <a:r>
              <a:rPr lang="es-MX" dirty="0" err="1" smtClean="0">
                <a:latin typeface="Comfortaa" panose="00000500000000000000" pitchFamily="2" charset="0"/>
              </a:rPr>
              <a:t>Mārcus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b="1" u="sng" dirty="0" err="1" smtClean="0">
                <a:latin typeface="Comfortaa" panose="00000500000000000000" pitchFamily="2" charset="0"/>
              </a:rPr>
              <a:t>Iūliam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latin typeface="Comfortaa" panose="00000500000000000000" pitchFamily="2" charset="0"/>
              </a:rPr>
              <a:t>pulsat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2. </a:t>
            </a:r>
            <a:r>
              <a:rPr lang="es-MX" dirty="0" err="1" smtClean="0">
                <a:latin typeface="Comfortaa" panose="00000500000000000000" pitchFamily="2" charset="0"/>
              </a:rPr>
              <a:t>Iūlia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b="1" u="sng" dirty="0" err="1" smtClean="0">
                <a:latin typeface="Comfortaa" panose="00000500000000000000" pitchFamily="2" charset="0"/>
              </a:rPr>
              <a:t>Mārcum</a:t>
            </a:r>
            <a:r>
              <a:rPr lang="es-MX" dirty="0" smtClean="0">
                <a:latin typeface="Comfortaa" panose="00000500000000000000" pitchFamily="2" charset="0"/>
              </a:rPr>
              <a:t> </a:t>
            </a:r>
            <a:r>
              <a:rPr lang="es-MX" dirty="0" err="1" smtClean="0">
                <a:latin typeface="Comfortaa" panose="00000500000000000000" pitchFamily="2" charset="0"/>
              </a:rPr>
              <a:t>pulsat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  <a:endParaRPr lang="es-MX" dirty="0">
              <a:latin typeface="Comfortaa" panose="00000500000000000000" pitchFamily="2" charset="0"/>
            </a:endParaRP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endParaRPr lang="es-MX" dirty="0" smtClean="0">
              <a:latin typeface="Comfortaa" panose="00000500000000000000" pitchFamily="2" charset="0"/>
            </a:endParaRPr>
          </a:p>
          <a:p>
            <a:pPr lvl="3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* </a:t>
            </a:r>
            <a:r>
              <a:rPr lang="es-MX" dirty="0" smtClean="0">
                <a:latin typeface="Comfortaa" panose="00000500000000000000" pitchFamily="2" charset="0"/>
              </a:rPr>
              <a:t>En </a:t>
            </a:r>
            <a:r>
              <a:rPr lang="es-MX" dirty="0">
                <a:latin typeface="Comfortaa" panose="00000500000000000000" pitchFamily="2" charset="0"/>
              </a:rPr>
              <a:t>cada </a:t>
            </a:r>
            <a:r>
              <a:rPr lang="es-MX" dirty="0" smtClean="0">
                <a:latin typeface="Comfortaa" panose="00000500000000000000" pitchFamily="2" charset="0"/>
              </a:rPr>
              <a:t>caso, </a:t>
            </a:r>
            <a:r>
              <a:rPr lang="es-MX" dirty="0">
                <a:latin typeface="Comfortaa" panose="00000500000000000000" pitchFamily="2" charset="0"/>
              </a:rPr>
              <a:t>¿quién </a:t>
            </a:r>
            <a:r>
              <a:rPr lang="es-MX" dirty="0" smtClean="0">
                <a:latin typeface="Comfortaa" panose="00000500000000000000" pitchFamily="2" charset="0"/>
              </a:rPr>
              <a:t>golpea? ¿</a:t>
            </a:r>
            <a:r>
              <a:rPr lang="es-MX" dirty="0" smtClean="0">
                <a:latin typeface="Comfortaa" panose="00000500000000000000" pitchFamily="2" charset="0"/>
              </a:rPr>
              <a:t>Quién es lo golpeado?</a:t>
            </a:r>
            <a:endParaRPr lang="es-MX" dirty="0">
              <a:latin typeface="Comfortaa" panose="00000500000000000000" pitchFamily="2" charset="0"/>
            </a:endParaRPr>
          </a:p>
        </p:txBody>
      </p:sp>
      <p:sp>
        <p:nvSpPr>
          <p:cNvPr id="8" name="Google Shape;1032;p49"/>
          <p:cNvSpPr/>
          <p:nvPr/>
        </p:nvSpPr>
        <p:spPr>
          <a:xfrm>
            <a:off x="7436926" y="4774743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981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3286865955"/>
              </p:ext>
            </p:extLst>
          </p:nvPr>
        </p:nvGraphicFramePr>
        <p:xfrm>
          <a:off x="700042" y="1227560"/>
          <a:ext cx="6577860" cy="334482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748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4907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804907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804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907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804907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Fem</a:t>
                      </a:r>
                      <a:r>
                        <a:rPr lang="es-CL" sz="1800" b="1" dirty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</a:t>
                      </a:r>
                      <a:r>
                        <a:rPr lang="en" sz="1800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asc.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rgbClr val="000000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arrio" panose="00000500000000000000" pitchFamily="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>
                          <a:solidFill>
                            <a:srgbClr val="132440"/>
                          </a:solidFill>
                          <a:latin typeface="Barrio" panose="00000500000000000000" pitchFamily="2" charset="0"/>
                        </a:rPr>
                        <a:t>a</a:t>
                      </a:r>
                      <a:endParaRPr lang="es-CL" dirty="0">
                        <a:solidFill>
                          <a:srgbClr val="000000"/>
                        </a:solidFill>
                        <a:latin typeface="Barrio" panose="00000500000000000000" pitchFamily="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Barrio" panose="00000500000000000000" pitchFamily="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132440"/>
                          </a:solidFill>
                          <a:latin typeface="Barrio" panose="00000500000000000000" pitchFamily="2" charset="0"/>
                        </a:rPr>
                        <a:t>ae</a:t>
                      </a:r>
                      <a:endParaRPr lang="es-CL" dirty="0">
                        <a:solidFill>
                          <a:srgbClr val="000000"/>
                        </a:solidFill>
                        <a:latin typeface="Barrio" panose="00000500000000000000" pitchFamily="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us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ī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um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n" dirty="0">
                          <a:solidFill>
                            <a:srgbClr val="132440"/>
                          </a:solidFill>
                        </a:rPr>
                        <a:t>a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MX" dirty="0" err="1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ae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MX" dirty="0" err="1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ārum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ī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MX" dirty="0" err="1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ōrum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ī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MX" dirty="0" err="1" smtClean="0">
                          <a:solidFill>
                            <a:schemeClr val="bg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ōrum</a:t>
                      </a: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u="sng" dirty="0" smtClean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am</a:t>
                      </a:r>
                      <a:endParaRPr b="1" u="sng"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 smtClean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</a:t>
                      </a:r>
                      <a:r>
                        <a:rPr lang="es-CL" b="1" u="sng" dirty="0" err="1" smtClean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um</a:t>
                      </a:r>
                      <a:endParaRPr b="1" u="sng"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ā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īs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ō 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īs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ō</a:t>
                      </a: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dirty="0" err="1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īs</a:t>
                      </a:r>
                      <a:r>
                        <a:rPr lang="es-CL" dirty="0">
                          <a:solidFill>
                            <a:srgbClr val="000000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Voc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lang="es-CL" b="1" dirty="0">
                        <a:solidFill>
                          <a:schemeClr val="bg1"/>
                        </a:solidFill>
                        <a:latin typeface="Stoke" panose="020B0604020202020204" charset="0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0" name="Google Shape;2310;p67"/>
          <p:cNvSpPr txBox="1">
            <a:spLocks noGrp="1"/>
          </p:cNvSpPr>
          <p:nvPr>
            <p:ph type="title"/>
          </p:nvPr>
        </p:nvSpPr>
        <p:spPr>
          <a:xfrm>
            <a:off x="2198259" y="387415"/>
            <a:ext cx="4997894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latin typeface="Barrio" panose="00000500000000000000" pitchFamily="2" charset="0"/>
              </a:rPr>
              <a:t>Con lo que se nos agregan dos nuevas desinenci</a:t>
            </a:r>
            <a:r>
              <a:rPr lang="en" sz="2800" dirty="0" smtClean="0">
                <a:solidFill>
                  <a:srgbClr val="132440"/>
                </a:solidFill>
                <a:latin typeface="Barrio" panose="00000500000000000000" pitchFamily="2" charset="0"/>
              </a:rPr>
              <a:t>as…</a:t>
            </a:r>
            <a:endParaRPr sz="2800" b="1" dirty="0">
              <a:latin typeface="Barrio" panose="00000500000000000000" pitchFamily="2" charset="0"/>
              <a:ea typeface="Stoke"/>
              <a:cs typeface="Stoke"/>
              <a:sym typeface="Stoke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2430684" y="2967348"/>
            <a:ext cx="844951" cy="36706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1" name="Rectángulo redondeado 100"/>
          <p:cNvSpPr/>
          <p:nvPr/>
        </p:nvSpPr>
        <p:spPr>
          <a:xfrm>
            <a:off x="4062980" y="2967348"/>
            <a:ext cx="844951" cy="36706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34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076543" y="1782235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196137" y="1682460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3630563" y="1621787"/>
            <a:ext cx="5189346" cy="93074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dirty="0" smtClean="0">
                <a:latin typeface="Stoke Light" panose="020B0604020202020204" charset="0"/>
              </a:rPr>
              <a:t>C. Tablas de pronombres y verbos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160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1102151567"/>
              </p:ext>
            </p:extLst>
          </p:nvPr>
        </p:nvGraphicFramePr>
        <p:xfrm>
          <a:off x="700041" y="1227560"/>
          <a:ext cx="7637509" cy="337619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717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594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961906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97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980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675020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853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Quis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 </a:t>
                      </a:r>
                      <a:r>
                        <a:rPr lang="es-CL" b="1" u="sng" dirty="0" err="1" smtClean="0">
                          <a:solidFill>
                            <a:srgbClr val="FFFFFF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Quī</a:t>
                      </a:r>
                      <a:endParaRPr lang="es-CL" b="1" u="sng" dirty="0">
                        <a:solidFill>
                          <a:srgbClr val="FFFFFF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Quī</a:t>
                      </a: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Quae</a:t>
                      </a: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u="none" dirty="0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Quid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 </a:t>
                      </a:r>
                      <a:r>
                        <a:rPr lang="es-CL" b="1" u="sng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Quod</a:t>
                      </a: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dirty="0" err="1" smtClean="0">
                          <a:solidFill>
                            <a:schemeClr val="bg1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Cuius</a:t>
                      </a: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u="sng" dirty="0" err="1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Quem</a:t>
                      </a:r>
                      <a:endParaRPr b="1" u="sng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u="sng" dirty="0" err="1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Quam</a:t>
                      </a:r>
                      <a:endParaRPr b="1" u="sng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u="none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Quid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/ </a:t>
                      </a:r>
                      <a:r>
                        <a:rPr lang="es-CL" b="1" u="sng" dirty="0" err="1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Quod</a:t>
                      </a:r>
                      <a:endParaRPr lang="es-CL" b="1" dirty="0" smtClean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0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9141" y="216143"/>
            <a:ext cx="5414176" cy="911528"/>
          </a:xfrm>
        </p:spPr>
        <p:txBody>
          <a:bodyPr/>
          <a:lstStyle/>
          <a:p>
            <a:pPr algn="l"/>
            <a:r>
              <a:rPr lang="es-MX" sz="3200" b="1" dirty="0" smtClean="0">
                <a:latin typeface="Barrio" panose="00000500000000000000" pitchFamily="2" charset="0"/>
                <a:ea typeface="Segoe UI Black" panose="020B0A02040204020203" pitchFamily="34" charset="0"/>
              </a:rPr>
              <a:t>Y también los pronombres se nos amplían…</a:t>
            </a:r>
            <a:endParaRPr lang="es-CL" sz="1800" dirty="0">
              <a:latin typeface="Barrio" panose="00000500000000000000" pitchFamily="2" charset="0"/>
              <a:ea typeface="Segoe UI Black" panose="020B0A02040204020203" pitchFamily="34" charset="0"/>
            </a:endParaRPr>
          </a:p>
        </p:txBody>
      </p:sp>
      <p:pic>
        <p:nvPicPr>
          <p:cNvPr id="205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26269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60" y="26391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710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98" y="264975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25" y="364343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31316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175" y="31265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1" y="311918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343" y="416975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84" y="360648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2" y="417464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380" y="418739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925" y="41446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976" y="418253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510" y="417021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86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41" y="364377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134" y="362628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48" y="21813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42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Rectángulo redondeado 119"/>
          <p:cNvSpPr/>
          <p:nvPr/>
        </p:nvSpPr>
        <p:spPr>
          <a:xfrm>
            <a:off x="2418490" y="3118862"/>
            <a:ext cx="1093519" cy="3877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1" name="Rectángulo redondeado 120"/>
          <p:cNvSpPr/>
          <p:nvPr/>
        </p:nvSpPr>
        <p:spPr>
          <a:xfrm>
            <a:off x="4514073" y="3105563"/>
            <a:ext cx="989906" cy="3877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5" name="Rectángulo redondeado 124"/>
          <p:cNvSpPr/>
          <p:nvPr/>
        </p:nvSpPr>
        <p:spPr>
          <a:xfrm>
            <a:off x="6475210" y="3118862"/>
            <a:ext cx="1181208" cy="3877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9" name="Rectángulo redondeado 128"/>
          <p:cNvSpPr/>
          <p:nvPr/>
        </p:nvSpPr>
        <p:spPr>
          <a:xfrm>
            <a:off x="2986267" y="2148478"/>
            <a:ext cx="525741" cy="3877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0" name="Rectángulo redondeado 129"/>
          <p:cNvSpPr/>
          <p:nvPr/>
        </p:nvSpPr>
        <p:spPr>
          <a:xfrm>
            <a:off x="7070748" y="2166875"/>
            <a:ext cx="525741" cy="3877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819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3126621688"/>
              </p:ext>
            </p:extLst>
          </p:nvPr>
        </p:nvGraphicFramePr>
        <p:xfrm>
          <a:off x="700041" y="1227560"/>
          <a:ext cx="7637509" cy="337619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717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594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961906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97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980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675020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Masc</a:t>
                      </a: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Fem</a:t>
                      </a:r>
                      <a:r>
                        <a:rPr lang="en" sz="1800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. 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err="1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Neu</a:t>
                      </a: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.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853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err="1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Nomin</a:t>
                      </a:r>
                      <a:r>
                        <a:rPr lang="en" b="1" dirty="0">
                          <a:solidFill>
                            <a:schemeClr val="bg1"/>
                          </a:solidFill>
                          <a:latin typeface="Stoke" panose="020B0604020202020204" charset="0"/>
                        </a:rPr>
                        <a:t>ativo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u="sng" dirty="0">
                        <a:solidFill>
                          <a:srgbClr val="FFFFFF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Genitivo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cusativo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u="none" dirty="0" err="1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Eum</a:t>
                      </a:r>
                      <a:endParaRPr b="1" u="none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b="1" u="sng" dirty="0" err="1" smtClean="0">
                          <a:solidFill>
                            <a:srgbClr val="000000"/>
                          </a:solidFill>
                          <a:latin typeface="Britannic Bold" panose="020B0903060703020204" pitchFamily="34" charset="0"/>
                          <a:ea typeface="Manrope"/>
                          <a:cs typeface="Manrope"/>
                          <a:sym typeface="Manrope"/>
                        </a:rPr>
                        <a:t>Eam</a:t>
                      </a:r>
                      <a:endParaRPr b="1" u="sng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 smtClean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0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A</a:t>
                      </a: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blativo 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CL"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184493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Dativo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rgbClr val="000000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37654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8922" y="237032"/>
            <a:ext cx="8995595" cy="911528"/>
          </a:xfrm>
        </p:spPr>
        <p:txBody>
          <a:bodyPr/>
          <a:lstStyle/>
          <a:p>
            <a:pPr algn="l"/>
            <a:r>
              <a:rPr lang="es-CL" sz="2800" b="1" dirty="0" smtClean="0"/>
              <a:t>Otro tipo de pronombres: </a:t>
            </a:r>
            <a:r>
              <a:rPr lang="es-CL" sz="2800" b="1" dirty="0" err="1" smtClean="0"/>
              <a:t>Is</a:t>
            </a:r>
            <a:r>
              <a:rPr lang="es-CL" sz="2800" b="1" dirty="0" smtClean="0"/>
              <a:t>, </a:t>
            </a:r>
            <a:r>
              <a:rPr lang="es-CL" sz="2800" b="1" dirty="0" err="1" smtClean="0"/>
              <a:t>Ea</a:t>
            </a:r>
            <a:r>
              <a:rPr lang="es-CL" sz="2800" b="1" dirty="0" smtClean="0"/>
              <a:t>, </a:t>
            </a:r>
            <a:r>
              <a:rPr lang="es-CL" sz="2800" b="1" dirty="0" smtClean="0"/>
              <a:t>Id (Ese, Esa)</a:t>
            </a:r>
            <a:endParaRPr lang="es-CL" sz="1600" dirty="0">
              <a:latin typeface="Britannic Bold" panose="020B090306070302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205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26269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60" y="26391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710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98" y="264975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25" y="364343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72" y="31316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175" y="31265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1" y="311918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343" y="416975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84" y="360648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2" y="417464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380" y="418739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925" y="41446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40" y="418339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510" y="417021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86" y="362909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41" y="364377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30" y="36272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48" y="21813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42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757" y="260922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40" y="215015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25" y="217008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839" y="216945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784" y="26567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500" y="266298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445" y="215015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499" y="3105993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" name="Rectángulo redondeado 133"/>
          <p:cNvSpPr/>
          <p:nvPr/>
        </p:nvSpPr>
        <p:spPr>
          <a:xfrm>
            <a:off x="2430684" y="3046944"/>
            <a:ext cx="1081325" cy="50497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5" name="Rectángulo redondeado 134"/>
          <p:cNvSpPr/>
          <p:nvPr/>
        </p:nvSpPr>
        <p:spPr>
          <a:xfrm>
            <a:off x="4489695" y="3046944"/>
            <a:ext cx="1014284" cy="50497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404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3" name="Google Shape;2213;p67"/>
          <p:cNvGraphicFramePr/>
          <p:nvPr>
            <p:extLst>
              <p:ext uri="{D42A27DB-BD31-4B8C-83A1-F6EECF244321}">
                <p14:modId xmlns:p14="http://schemas.microsoft.com/office/powerpoint/2010/main" val="2566385098"/>
              </p:ext>
            </p:extLst>
          </p:nvPr>
        </p:nvGraphicFramePr>
        <p:xfrm>
          <a:off x="700041" y="1227560"/>
          <a:ext cx="8017239" cy="2310080"/>
        </p:xfrm>
        <a:graphic>
          <a:graphicData uri="http://schemas.openxmlformats.org/drawingml/2006/table">
            <a:tbl>
              <a:tblPr>
                <a:noFill/>
                <a:tableStyleId>{820C81F2-B58B-44B2-B89D-20555C187563}</a:tableStyleId>
              </a:tblPr>
              <a:tblGrid>
                <a:gridCol w="1459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0933">
                  <a:extLst>
                    <a:ext uri="{9D8B030D-6E8A-4147-A177-3AD203B41FA5}">
                      <a16:colId xmlns:a16="http://schemas.microsoft.com/office/drawing/2014/main" val="478160133"/>
                    </a:ext>
                  </a:extLst>
                </a:gridCol>
                <a:gridCol w="941874">
                  <a:extLst>
                    <a:ext uri="{9D8B030D-6E8A-4147-A177-3AD203B41FA5}">
                      <a16:colId xmlns:a16="http://schemas.microsoft.com/office/drawing/2014/main" val="3072201995"/>
                    </a:ext>
                  </a:extLst>
                </a:gridCol>
                <a:gridCol w="831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128">
                  <a:extLst>
                    <a:ext uri="{9D8B030D-6E8A-4147-A177-3AD203B41FA5}">
                      <a16:colId xmlns:a16="http://schemas.microsoft.com/office/drawing/2014/main" val="4237453407"/>
                    </a:ext>
                  </a:extLst>
                </a:gridCol>
                <a:gridCol w="573624">
                  <a:extLst>
                    <a:ext uri="{9D8B030D-6E8A-4147-A177-3AD203B41FA5}">
                      <a16:colId xmlns:a16="http://schemas.microsoft.com/office/drawing/2014/main" val="3990007715"/>
                    </a:ext>
                  </a:extLst>
                </a:gridCol>
                <a:gridCol w="795456">
                  <a:extLst>
                    <a:ext uri="{9D8B030D-6E8A-4147-A177-3AD203B41FA5}">
                      <a16:colId xmlns:a16="http://schemas.microsoft.com/office/drawing/2014/main" val="40302373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802774450"/>
                    </a:ext>
                  </a:extLst>
                </a:gridCol>
              </a:tblGrid>
              <a:tr h="3600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I</a:t>
                      </a:r>
                      <a:endParaRPr sz="1800"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chemeClr val="dk2"/>
                          </a:solidFill>
                          <a:latin typeface="Stoke" panose="020B0604020202020204" charset="0"/>
                          <a:cs typeface="Stoke"/>
                          <a:sym typeface="Stoke"/>
                        </a:rPr>
                        <a:t>II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III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chemeClr val="dk2"/>
                          </a:solidFill>
                          <a:latin typeface="Stoke" panose="020B0604020202020204" charset="0"/>
                          <a:ea typeface="Stoke"/>
                          <a:cs typeface="Stoke"/>
                          <a:sym typeface="Stoke"/>
                        </a:rPr>
                        <a:t>IV</a:t>
                      </a: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dirty="0">
                        <a:solidFill>
                          <a:schemeClr val="dk2"/>
                        </a:solidFill>
                        <a:latin typeface="Stoke" panose="020B0604020202020204" charset="0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82627"/>
                  </a:ext>
                </a:extLst>
              </a:tr>
              <a:tr h="38537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dirty="0">
                        <a:solidFill>
                          <a:srgbClr val="F2FCFB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s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800" b="1" dirty="0" smtClean="0">
                          <a:solidFill>
                            <a:schemeClr val="dk2"/>
                          </a:solidFill>
                          <a:latin typeface="Stoke"/>
                          <a:ea typeface="Stoke"/>
                          <a:cs typeface="Stoke"/>
                          <a:sym typeface="Stoke"/>
                        </a:rPr>
                        <a:t>p</a:t>
                      </a:r>
                      <a:endParaRPr sz="1800" b="1" dirty="0">
                        <a:solidFill>
                          <a:schemeClr val="dk2"/>
                        </a:solidFill>
                        <a:latin typeface="Stoke"/>
                        <a:ea typeface="Stoke"/>
                        <a:cs typeface="Stoke"/>
                        <a:sym typeface="Stok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1era per.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 smtClean="0">
                          <a:solidFill>
                            <a:schemeClr val="bg1"/>
                          </a:solidFill>
                          <a:latin typeface="Stoke" panose="020B0604020202020204" charset="0"/>
                          <a:ea typeface="Manrope"/>
                          <a:cs typeface="Manrope"/>
                          <a:sym typeface="Manrope"/>
                        </a:rPr>
                        <a:t>2da per.</a:t>
                      </a:r>
                      <a:endParaRPr b="1" dirty="0">
                        <a:solidFill>
                          <a:schemeClr val="bg1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chemeClr val="bg1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1919"/>
                        </a:buClr>
                        <a:buSzPts val="1100"/>
                        <a:buFont typeface="Arial"/>
                        <a:buNone/>
                      </a:pPr>
                      <a:r>
                        <a:rPr lang="es-CL" b="1" dirty="0" smtClean="0">
                          <a:solidFill>
                            <a:srgbClr val="132440"/>
                          </a:solidFill>
                          <a:latin typeface="Stoke" panose="020B0604020202020204" charset="0"/>
                        </a:rPr>
                        <a:t>3ra per.</a:t>
                      </a:r>
                      <a:endParaRPr b="1" dirty="0">
                        <a:solidFill>
                          <a:srgbClr val="000000"/>
                        </a:solidFill>
                        <a:latin typeface="Stoke" panose="020B060402020202020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126000" marR="162000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>
                          <a:latin typeface="Barrio" panose="00000500000000000000" pitchFamily="2" charset="0"/>
                        </a:rPr>
                        <a:t>- </a:t>
                      </a:r>
                      <a:r>
                        <a:rPr lang="es-CL" b="1" dirty="0" smtClean="0">
                          <a:latin typeface="Barrio" panose="00000500000000000000" pitchFamily="2" charset="0"/>
                        </a:rPr>
                        <a:t>a</a:t>
                      </a:r>
                      <a:r>
                        <a:rPr lang="es-CL" dirty="0" smtClean="0">
                          <a:latin typeface="Barrio" panose="00000500000000000000" pitchFamily="2" charset="0"/>
                        </a:rPr>
                        <a:t>t</a:t>
                      </a:r>
                      <a:endParaRPr lang="es-CL" dirty="0">
                        <a:latin typeface="Barrio" panose="00000500000000000000" pitchFamily="2" charset="0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>
                          <a:latin typeface="Barrio" panose="00000500000000000000" pitchFamily="2" charset="0"/>
                        </a:rPr>
                        <a:t>- </a:t>
                      </a:r>
                      <a:r>
                        <a:rPr lang="es-CL" b="1" dirty="0" smtClean="0">
                          <a:latin typeface="Barrio" panose="00000500000000000000" pitchFamily="2" charset="0"/>
                        </a:rPr>
                        <a:t>e</a:t>
                      </a:r>
                      <a:r>
                        <a:rPr lang="es-CL" dirty="0" smtClean="0">
                          <a:latin typeface="Barrio" panose="00000500000000000000" pitchFamily="2" charset="0"/>
                        </a:rPr>
                        <a:t>t</a:t>
                      </a:r>
                      <a:endParaRPr lang="es-CL" dirty="0">
                        <a:latin typeface="Barrio" panose="00000500000000000000" pitchFamily="2" charset="0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>
                        <a:latin typeface="Barrio" panose="00000500000000000000" pitchFamily="2" charset="0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>
                        <a:latin typeface="Barrio" panose="00000500000000000000" pitchFamily="2" charset="0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arrio" panose="00000500000000000000" pitchFamily="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b="1" dirty="0" smtClean="0">
                          <a:solidFill>
                            <a:srgbClr val="000000"/>
                          </a:solidFill>
                          <a:latin typeface="Barrio" panose="00000500000000000000" pitchFamily="2" charset="0"/>
                          <a:ea typeface="Manrope"/>
                          <a:cs typeface="Manrope"/>
                          <a:sym typeface="Manrope"/>
                        </a:rPr>
                        <a:t>- </a:t>
                      </a:r>
                      <a:r>
                        <a:rPr lang="es-CL" b="1" dirty="0" err="1" smtClean="0">
                          <a:solidFill>
                            <a:srgbClr val="000000"/>
                          </a:solidFill>
                          <a:latin typeface="Barrio" panose="00000500000000000000" pitchFamily="2" charset="0"/>
                          <a:ea typeface="Manrope"/>
                          <a:cs typeface="Manrope"/>
                          <a:sym typeface="Manrope"/>
                        </a:rPr>
                        <a:t>i</a:t>
                      </a:r>
                      <a:r>
                        <a:rPr lang="es-CL" b="0" baseline="0" dirty="0" err="1" smtClean="0">
                          <a:solidFill>
                            <a:srgbClr val="000000"/>
                          </a:solidFill>
                          <a:latin typeface="Barrio" panose="00000500000000000000" pitchFamily="2" charset="0"/>
                          <a:ea typeface="Manrope"/>
                          <a:cs typeface="Manrope"/>
                          <a:sym typeface="Manrope"/>
                        </a:rPr>
                        <a:t>t</a:t>
                      </a:r>
                      <a:endParaRPr b="0" dirty="0">
                        <a:solidFill>
                          <a:srgbClr val="000000"/>
                        </a:solidFill>
                        <a:latin typeface="Barrio" panose="00000500000000000000" pitchFamily="2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>
                        <a:solidFill>
                          <a:srgbClr val="000000"/>
                        </a:solidFill>
                        <a:latin typeface="Britannic Bold" panose="020B0903060703020204" pitchFamily="34" charset="0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14" name="Google Shape;2214;p67"/>
          <p:cNvSpPr/>
          <p:nvPr/>
        </p:nvSpPr>
        <p:spPr>
          <a:xfrm rot="10109193">
            <a:off x="6578466" y="4782288"/>
            <a:ext cx="3222978" cy="2262694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0366" y="202743"/>
            <a:ext cx="7704000" cy="911528"/>
          </a:xfrm>
        </p:spPr>
        <p:txBody>
          <a:bodyPr/>
          <a:lstStyle/>
          <a:p>
            <a:pPr algn="l"/>
            <a:r>
              <a:rPr lang="es-CL" sz="3200" b="1" dirty="0" smtClean="0"/>
              <a:t>Los verbos… I, II y IV</a:t>
            </a:r>
            <a:endParaRPr lang="es-CL" sz="1800" dirty="0">
              <a:latin typeface="Britannic Bold" panose="020B090306070302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205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390" y="2627604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760" y="26391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763" y="269124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003" y="3127126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41" y="3119188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521" y="31508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532" y="216196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15" name="Google Shape;2215;p67"/>
          <p:cNvGrpSpPr/>
          <p:nvPr/>
        </p:nvGrpSpPr>
        <p:grpSpPr>
          <a:xfrm>
            <a:off x="7596489" y="3214346"/>
            <a:ext cx="2073283" cy="1826967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413" y="216035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42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990" y="262600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2" y="216035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081" y="263509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223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481" y="263509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623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403" y="2635099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545" y="2169457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041" y="2651042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183" y="2185400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403" y="3100741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4" descr="Lock - Free security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124" y="3170735"/>
            <a:ext cx="406025" cy="34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" name="Título 1"/>
          <p:cNvSpPr txBox="1">
            <a:spLocks/>
          </p:cNvSpPr>
          <p:nvPr/>
        </p:nvSpPr>
        <p:spPr>
          <a:xfrm>
            <a:off x="3748415" y="3776453"/>
            <a:ext cx="3963921" cy="911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Stoke Light"/>
              <a:buNone/>
              <a:defRPr sz="3500" b="0" i="0" u="none" strike="noStrike" cap="none">
                <a:solidFill>
                  <a:schemeClr val="dk2"/>
                </a:solidFill>
                <a:latin typeface="Stoke Light"/>
                <a:ea typeface="Stoke Light"/>
                <a:cs typeface="Stoke Light"/>
                <a:sym typeface="Stoke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CL" sz="1200" b="1" baseline="30000" dirty="0" smtClean="0">
                <a:latin typeface="SimSun" panose="02010600030101010101" pitchFamily="2" charset="-122"/>
                <a:ea typeface="SimSun" panose="02010600030101010101" pitchFamily="2" charset="-122"/>
              </a:rPr>
              <a:t>*</a:t>
            </a:r>
            <a:r>
              <a:rPr lang="es-CL" sz="1200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En este capítulo nos aventuramos a ver los verbos regulares de I, II y IV declinación. </a:t>
            </a:r>
          </a:p>
          <a:p>
            <a:pPr algn="just"/>
            <a:r>
              <a:rPr lang="es-CL" sz="1200" b="1" u="sng" dirty="0" smtClean="0">
                <a:latin typeface="SimSun" panose="02010600030101010101" pitchFamily="2" charset="-122"/>
                <a:ea typeface="SimSun" panose="02010600030101010101" pitchFamily="2" charset="-122"/>
              </a:rPr>
              <a:t>Ojo</a:t>
            </a:r>
            <a:r>
              <a:rPr lang="es-CL" sz="1200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: por ahora solo veremos el </a:t>
            </a:r>
            <a:r>
              <a:rPr lang="es-CL" sz="1200" b="1" u="sng" dirty="0" smtClean="0">
                <a:latin typeface="SimSun" panose="02010600030101010101" pitchFamily="2" charset="-122"/>
                <a:ea typeface="SimSun" panose="02010600030101010101" pitchFamily="2" charset="-122"/>
              </a:rPr>
              <a:t>presente indicativo de tercera persona</a:t>
            </a:r>
            <a:r>
              <a:rPr lang="es-CL" sz="1200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 (</a:t>
            </a:r>
            <a:r>
              <a:rPr lang="es-CL" sz="1200" b="1" dirty="0" err="1" smtClean="0">
                <a:latin typeface="SimSun" panose="02010600030101010101" pitchFamily="2" charset="-122"/>
                <a:ea typeface="SimSun" panose="02010600030101010101" pitchFamily="2" charset="-122"/>
              </a:rPr>
              <a:t>ej</a:t>
            </a:r>
            <a:r>
              <a:rPr lang="es-CL" sz="1200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: él/ella come).</a:t>
            </a:r>
            <a:endParaRPr lang="es-CL" sz="9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6" name="Rectángulo redondeado 125"/>
          <p:cNvSpPr/>
          <p:nvPr/>
        </p:nvSpPr>
        <p:spPr>
          <a:xfrm>
            <a:off x="2107878" y="3085066"/>
            <a:ext cx="985730" cy="43144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7" name="Rectángulo redondeado 126"/>
          <p:cNvSpPr/>
          <p:nvPr/>
        </p:nvSpPr>
        <p:spPr>
          <a:xfrm>
            <a:off x="3820169" y="3076353"/>
            <a:ext cx="939595" cy="43144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8" name="Rectángulo redondeado 127"/>
          <p:cNvSpPr/>
          <p:nvPr/>
        </p:nvSpPr>
        <p:spPr>
          <a:xfrm>
            <a:off x="7186848" y="3076353"/>
            <a:ext cx="879791" cy="43144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399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1" name="Google Shape;1821;p60"/>
          <p:cNvSpPr/>
          <p:nvPr/>
        </p:nvSpPr>
        <p:spPr>
          <a:xfrm>
            <a:off x="3657600" y="1262989"/>
            <a:ext cx="5487579" cy="3880587"/>
          </a:xfrm>
          <a:custGeom>
            <a:avLst/>
            <a:gdLst/>
            <a:ahLst/>
            <a:cxnLst/>
            <a:rect l="l" t="t" r="r" b="b"/>
            <a:pathLst>
              <a:path w="89964" h="63624" extrusionOk="0">
                <a:moveTo>
                  <a:pt x="82555" y="1"/>
                </a:moveTo>
                <a:cubicBezTo>
                  <a:pt x="82001" y="1"/>
                  <a:pt x="81446" y="19"/>
                  <a:pt x="80891" y="56"/>
                </a:cubicBezTo>
                <a:cubicBezTo>
                  <a:pt x="70271" y="806"/>
                  <a:pt x="60687" y="7973"/>
                  <a:pt x="55603" y="17320"/>
                </a:cubicBezTo>
                <a:cubicBezTo>
                  <a:pt x="53817" y="20618"/>
                  <a:pt x="52424" y="24285"/>
                  <a:pt x="49554" y="26690"/>
                </a:cubicBezTo>
                <a:cubicBezTo>
                  <a:pt x="44792" y="30690"/>
                  <a:pt x="37827" y="29857"/>
                  <a:pt x="31647" y="30548"/>
                </a:cubicBezTo>
                <a:cubicBezTo>
                  <a:pt x="26909" y="31071"/>
                  <a:pt x="22372" y="32691"/>
                  <a:pt x="18288" y="35131"/>
                </a:cubicBezTo>
                <a:cubicBezTo>
                  <a:pt x="10573" y="39727"/>
                  <a:pt x="4489" y="47252"/>
                  <a:pt x="1679" y="55848"/>
                </a:cubicBezTo>
                <a:cubicBezTo>
                  <a:pt x="858" y="58372"/>
                  <a:pt x="298" y="60980"/>
                  <a:pt x="0" y="63623"/>
                </a:cubicBezTo>
                <a:lnTo>
                  <a:pt x="89964" y="63623"/>
                </a:lnTo>
                <a:lnTo>
                  <a:pt x="89964" y="1115"/>
                </a:lnTo>
                <a:cubicBezTo>
                  <a:pt x="87556" y="374"/>
                  <a:pt x="85060" y="1"/>
                  <a:pt x="82555" y="1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2" name="Google Shape;1822;p60"/>
          <p:cNvSpPr/>
          <p:nvPr/>
        </p:nvSpPr>
        <p:spPr>
          <a:xfrm>
            <a:off x="4986599" y="4113920"/>
            <a:ext cx="171619" cy="147159"/>
          </a:xfrm>
          <a:custGeom>
            <a:avLst/>
            <a:gdLst/>
            <a:ahLst/>
            <a:cxnLst/>
            <a:rect l="l" t="t" r="r" b="b"/>
            <a:pathLst>
              <a:path w="4394" h="3768" extrusionOk="0">
                <a:moveTo>
                  <a:pt x="1896" y="1"/>
                </a:moveTo>
                <a:cubicBezTo>
                  <a:pt x="928" y="1"/>
                  <a:pt x="0" y="750"/>
                  <a:pt x="0" y="1886"/>
                </a:cubicBezTo>
                <a:cubicBezTo>
                  <a:pt x="0" y="2922"/>
                  <a:pt x="846" y="3767"/>
                  <a:pt x="1882" y="3767"/>
                </a:cubicBezTo>
                <a:cubicBezTo>
                  <a:pt x="3560" y="3767"/>
                  <a:pt x="4394" y="1743"/>
                  <a:pt x="3215" y="553"/>
                </a:cubicBezTo>
                <a:cubicBezTo>
                  <a:pt x="2830" y="172"/>
                  <a:pt x="2358" y="1"/>
                  <a:pt x="1896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3" name="Google Shape;1823;p60"/>
          <p:cNvSpPr/>
          <p:nvPr/>
        </p:nvSpPr>
        <p:spPr>
          <a:xfrm rot="-6046436" flipH="1">
            <a:off x="2116013" y="3998271"/>
            <a:ext cx="688029" cy="617299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24" name="Google Shape;1824;p60"/>
          <p:cNvGrpSpPr/>
          <p:nvPr/>
        </p:nvGrpSpPr>
        <p:grpSpPr>
          <a:xfrm>
            <a:off x="5582103" y="970176"/>
            <a:ext cx="784505" cy="497979"/>
            <a:chOff x="5582103" y="970176"/>
            <a:chExt cx="784505" cy="497979"/>
          </a:xfrm>
        </p:grpSpPr>
        <p:sp>
          <p:nvSpPr>
            <p:cNvPr id="1825" name="Google Shape;1825;p60"/>
            <p:cNvSpPr/>
            <p:nvPr/>
          </p:nvSpPr>
          <p:spPr>
            <a:xfrm rot="-821527" flipH="1">
              <a:off x="6073662" y="1199138"/>
              <a:ext cx="268272" cy="240687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60"/>
            <p:cNvSpPr/>
            <p:nvPr/>
          </p:nvSpPr>
          <p:spPr>
            <a:xfrm rot="-821646" flipH="1">
              <a:off x="5591899" y="982116"/>
              <a:ext cx="112431" cy="96269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8" name="Google Shape;1828;p60"/>
          <p:cNvSpPr txBox="1">
            <a:spLocks noGrp="1"/>
          </p:cNvSpPr>
          <p:nvPr>
            <p:ph type="subTitle" idx="2"/>
          </p:nvPr>
        </p:nvSpPr>
        <p:spPr>
          <a:xfrm>
            <a:off x="87010" y="341724"/>
            <a:ext cx="4011000" cy="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/>
              <a:t>Ejercicios…</a:t>
            </a:r>
            <a:endParaRPr sz="3600" b="1" dirty="0">
              <a:latin typeface="Stoke"/>
              <a:ea typeface="Stoke"/>
              <a:cs typeface="Stoke"/>
              <a:sym typeface="Stoke"/>
            </a:endParaRPr>
          </a:p>
        </p:txBody>
      </p:sp>
      <p:cxnSp>
        <p:nvCxnSpPr>
          <p:cNvPr id="1829" name="Google Shape;1829;p60"/>
          <p:cNvCxnSpPr>
            <a:cxnSpLocks/>
          </p:cNvCxnSpPr>
          <p:nvPr/>
        </p:nvCxnSpPr>
        <p:spPr>
          <a:xfrm>
            <a:off x="3657600" y="302120"/>
            <a:ext cx="0" cy="66805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0" name="Google Shape;1830;p60"/>
          <p:cNvCxnSpPr>
            <a:cxnSpLocks/>
          </p:cNvCxnSpPr>
          <p:nvPr/>
        </p:nvCxnSpPr>
        <p:spPr>
          <a:xfrm>
            <a:off x="696209" y="343598"/>
            <a:ext cx="0" cy="67443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31" name="Google Shape;1831;p60"/>
          <p:cNvSpPr/>
          <p:nvPr/>
        </p:nvSpPr>
        <p:spPr>
          <a:xfrm>
            <a:off x="8288195" y="3829707"/>
            <a:ext cx="62126" cy="465203"/>
          </a:xfrm>
          <a:custGeom>
            <a:avLst/>
            <a:gdLst/>
            <a:ahLst/>
            <a:cxnLst/>
            <a:rect l="l" t="t" r="r" b="b"/>
            <a:pathLst>
              <a:path w="1215" h="9098" extrusionOk="0">
                <a:moveTo>
                  <a:pt x="0" y="1"/>
                </a:moveTo>
                <a:lnTo>
                  <a:pt x="1215" y="9097"/>
                </a:lnTo>
                <a:lnTo>
                  <a:pt x="1155" y="180"/>
                </a:lnTo>
                <a:lnTo>
                  <a:pt x="0" y="1"/>
                </a:lnTo>
                <a:close/>
              </a:path>
            </a:pathLst>
          </a:custGeom>
          <a:solidFill>
            <a:srgbClr val="95A5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2" name="Google Shape;1832;p60"/>
          <p:cNvGrpSpPr/>
          <p:nvPr/>
        </p:nvGrpSpPr>
        <p:grpSpPr>
          <a:xfrm flipH="1">
            <a:off x="6004372" y="158871"/>
            <a:ext cx="3913461" cy="4489612"/>
            <a:chOff x="5211950" y="899800"/>
            <a:chExt cx="3203553" cy="3675190"/>
          </a:xfrm>
        </p:grpSpPr>
        <p:sp>
          <p:nvSpPr>
            <p:cNvPr id="1833" name="Google Shape;1833;p60"/>
            <p:cNvSpPr/>
            <p:nvPr/>
          </p:nvSpPr>
          <p:spPr>
            <a:xfrm>
              <a:off x="5907813" y="899800"/>
              <a:ext cx="845067" cy="3539443"/>
            </a:xfrm>
            <a:custGeom>
              <a:avLst/>
              <a:gdLst/>
              <a:ahLst/>
              <a:cxnLst/>
              <a:rect l="l" t="t" r="r" b="b"/>
              <a:pathLst>
                <a:path w="16527" h="69221" extrusionOk="0">
                  <a:moveTo>
                    <a:pt x="10639" y="0"/>
                  </a:moveTo>
                  <a:cubicBezTo>
                    <a:pt x="9974" y="0"/>
                    <a:pt x="9328" y="10"/>
                    <a:pt x="8752" y="10"/>
                  </a:cubicBezTo>
                  <a:cubicBezTo>
                    <a:pt x="8465" y="10"/>
                    <a:pt x="8154" y="9"/>
                    <a:pt x="7824" y="9"/>
                  </a:cubicBezTo>
                  <a:cubicBezTo>
                    <a:pt x="4712" y="9"/>
                    <a:pt x="0" y="97"/>
                    <a:pt x="0" y="1927"/>
                  </a:cubicBezTo>
                  <a:cubicBezTo>
                    <a:pt x="0" y="2995"/>
                    <a:pt x="714" y="3248"/>
                    <a:pt x="1388" y="3248"/>
                  </a:cubicBezTo>
                  <a:cubicBezTo>
                    <a:pt x="1990" y="3248"/>
                    <a:pt x="2560" y="3046"/>
                    <a:pt x="2560" y="3046"/>
                  </a:cubicBezTo>
                  <a:lnTo>
                    <a:pt x="2560" y="69221"/>
                  </a:lnTo>
                  <a:lnTo>
                    <a:pt x="14717" y="69221"/>
                  </a:lnTo>
                  <a:lnTo>
                    <a:pt x="14717" y="3391"/>
                  </a:lnTo>
                  <a:cubicBezTo>
                    <a:pt x="14717" y="3391"/>
                    <a:pt x="15000" y="3503"/>
                    <a:pt x="15343" y="3503"/>
                  </a:cubicBezTo>
                  <a:cubicBezTo>
                    <a:pt x="15866" y="3503"/>
                    <a:pt x="16526" y="3243"/>
                    <a:pt x="16526" y="1927"/>
                  </a:cubicBezTo>
                  <a:cubicBezTo>
                    <a:pt x="16526" y="170"/>
                    <a:pt x="13408" y="0"/>
                    <a:pt x="1063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60"/>
            <p:cNvSpPr/>
            <p:nvPr/>
          </p:nvSpPr>
          <p:spPr>
            <a:xfrm>
              <a:off x="5909040" y="967244"/>
              <a:ext cx="842612" cy="3471999"/>
            </a:xfrm>
            <a:custGeom>
              <a:avLst/>
              <a:gdLst/>
              <a:ahLst/>
              <a:cxnLst/>
              <a:rect l="l" t="t" r="r" b="b"/>
              <a:pathLst>
                <a:path w="16479" h="67902" extrusionOk="0">
                  <a:moveTo>
                    <a:pt x="8632" y="1"/>
                  </a:moveTo>
                  <a:cubicBezTo>
                    <a:pt x="4858" y="1"/>
                    <a:pt x="1548" y="894"/>
                    <a:pt x="0" y="905"/>
                  </a:cubicBezTo>
                  <a:cubicBezTo>
                    <a:pt x="120" y="1724"/>
                    <a:pt x="755" y="1928"/>
                    <a:pt x="1358" y="1928"/>
                  </a:cubicBezTo>
                  <a:cubicBezTo>
                    <a:pt x="1957" y="1928"/>
                    <a:pt x="2524" y="1727"/>
                    <a:pt x="2524" y="1727"/>
                  </a:cubicBezTo>
                  <a:lnTo>
                    <a:pt x="2524" y="67902"/>
                  </a:lnTo>
                  <a:lnTo>
                    <a:pt x="14681" y="67902"/>
                  </a:lnTo>
                  <a:lnTo>
                    <a:pt x="14681" y="29492"/>
                  </a:lnTo>
                  <a:lnTo>
                    <a:pt x="14681" y="29492"/>
                  </a:lnTo>
                  <a:cubicBezTo>
                    <a:pt x="13931" y="32992"/>
                    <a:pt x="15519" y="63595"/>
                    <a:pt x="11261" y="63595"/>
                  </a:cubicBezTo>
                  <a:cubicBezTo>
                    <a:pt x="11188" y="63595"/>
                    <a:pt x="11114" y="63586"/>
                    <a:pt x="11037" y="63568"/>
                  </a:cubicBezTo>
                  <a:cubicBezTo>
                    <a:pt x="6370" y="62449"/>
                    <a:pt x="5275" y="30540"/>
                    <a:pt x="4977" y="19336"/>
                  </a:cubicBezTo>
                  <a:cubicBezTo>
                    <a:pt x="4691" y="8121"/>
                    <a:pt x="5406" y="2775"/>
                    <a:pt x="11025" y="2775"/>
                  </a:cubicBezTo>
                  <a:cubicBezTo>
                    <a:pt x="12776" y="2775"/>
                    <a:pt x="13990" y="5239"/>
                    <a:pt x="14681" y="10300"/>
                  </a:cubicBezTo>
                  <a:lnTo>
                    <a:pt x="14681" y="2072"/>
                  </a:lnTo>
                  <a:cubicBezTo>
                    <a:pt x="14681" y="2072"/>
                    <a:pt x="14960" y="2180"/>
                    <a:pt x="15298" y="2180"/>
                  </a:cubicBezTo>
                  <a:cubicBezTo>
                    <a:pt x="15787" y="2180"/>
                    <a:pt x="16401" y="1955"/>
                    <a:pt x="16478" y="858"/>
                  </a:cubicBezTo>
                  <a:cubicBezTo>
                    <a:pt x="14824" y="679"/>
                    <a:pt x="11942" y="1"/>
                    <a:pt x="863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60"/>
            <p:cNvSpPr/>
            <p:nvPr/>
          </p:nvSpPr>
          <p:spPr>
            <a:xfrm>
              <a:off x="5907813" y="955688"/>
              <a:ext cx="154062" cy="3483555"/>
            </a:xfrm>
            <a:custGeom>
              <a:avLst/>
              <a:gdLst/>
              <a:ahLst/>
              <a:cxnLst/>
              <a:rect l="l" t="t" r="r" b="b"/>
              <a:pathLst>
                <a:path w="3013" h="68128" extrusionOk="0">
                  <a:moveTo>
                    <a:pt x="429" y="0"/>
                  </a:moveTo>
                  <a:cubicBezTo>
                    <a:pt x="167" y="191"/>
                    <a:pt x="12" y="500"/>
                    <a:pt x="0" y="834"/>
                  </a:cubicBezTo>
                  <a:cubicBezTo>
                    <a:pt x="0" y="1902"/>
                    <a:pt x="714" y="2155"/>
                    <a:pt x="1388" y="2155"/>
                  </a:cubicBezTo>
                  <a:cubicBezTo>
                    <a:pt x="1990" y="2155"/>
                    <a:pt x="2560" y="1953"/>
                    <a:pt x="2560" y="1953"/>
                  </a:cubicBezTo>
                  <a:lnTo>
                    <a:pt x="2560" y="68128"/>
                  </a:lnTo>
                  <a:lnTo>
                    <a:pt x="3013" y="67497"/>
                  </a:lnTo>
                  <a:lnTo>
                    <a:pt x="3013" y="1096"/>
                  </a:lnTo>
                  <a:cubicBezTo>
                    <a:pt x="3013" y="1096"/>
                    <a:pt x="2442" y="1296"/>
                    <a:pt x="1837" y="1296"/>
                  </a:cubicBezTo>
                  <a:cubicBezTo>
                    <a:pt x="1164" y="1296"/>
                    <a:pt x="448" y="1048"/>
                    <a:pt x="42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60"/>
            <p:cNvSpPr/>
            <p:nvPr/>
          </p:nvSpPr>
          <p:spPr>
            <a:xfrm>
              <a:off x="6578724" y="1364184"/>
              <a:ext cx="38401" cy="1211533"/>
            </a:xfrm>
            <a:custGeom>
              <a:avLst/>
              <a:gdLst/>
              <a:ahLst/>
              <a:cxnLst/>
              <a:rect l="l" t="t" r="r" b="b"/>
              <a:pathLst>
                <a:path w="751" h="23694" extrusionOk="0">
                  <a:moveTo>
                    <a:pt x="369" y="0"/>
                  </a:moveTo>
                  <a:cubicBezTo>
                    <a:pt x="167" y="0"/>
                    <a:pt x="0" y="5299"/>
                    <a:pt x="0" y="11847"/>
                  </a:cubicBezTo>
                  <a:cubicBezTo>
                    <a:pt x="0" y="18396"/>
                    <a:pt x="167" y="23694"/>
                    <a:pt x="369" y="23694"/>
                  </a:cubicBezTo>
                  <a:cubicBezTo>
                    <a:pt x="572" y="23694"/>
                    <a:pt x="750" y="18396"/>
                    <a:pt x="750" y="11847"/>
                  </a:cubicBezTo>
                  <a:cubicBezTo>
                    <a:pt x="750" y="5299"/>
                    <a:pt x="584" y="0"/>
                    <a:pt x="36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60"/>
            <p:cNvSpPr/>
            <p:nvPr/>
          </p:nvSpPr>
          <p:spPr>
            <a:xfrm>
              <a:off x="6428956" y="1250363"/>
              <a:ext cx="37787" cy="1390497"/>
            </a:xfrm>
            <a:custGeom>
              <a:avLst/>
              <a:gdLst/>
              <a:ahLst/>
              <a:cxnLst/>
              <a:rect l="l" t="t" r="r" b="b"/>
              <a:pathLst>
                <a:path w="739" h="27194" extrusionOk="0">
                  <a:moveTo>
                    <a:pt x="369" y="0"/>
                  </a:moveTo>
                  <a:cubicBezTo>
                    <a:pt x="167" y="0"/>
                    <a:pt x="0" y="6084"/>
                    <a:pt x="0" y="13597"/>
                  </a:cubicBezTo>
                  <a:cubicBezTo>
                    <a:pt x="0" y="21110"/>
                    <a:pt x="167" y="27194"/>
                    <a:pt x="369" y="27194"/>
                  </a:cubicBezTo>
                  <a:cubicBezTo>
                    <a:pt x="572" y="27194"/>
                    <a:pt x="738" y="21110"/>
                    <a:pt x="738" y="13597"/>
                  </a:cubicBezTo>
                  <a:cubicBezTo>
                    <a:pt x="738" y="6084"/>
                    <a:pt x="572" y="0"/>
                    <a:pt x="36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60"/>
            <p:cNvSpPr/>
            <p:nvPr/>
          </p:nvSpPr>
          <p:spPr>
            <a:xfrm>
              <a:off x="6270650" y="1327062"/>
              <a:ext cx="38401" cy="1237100"/>
            </a:xfrm>
            <a:custGeom>
              <a:avLst/>
              <a:gdLst/>
              <a:ahLst/>
              <a:cxnLst/>
              <a:rect l="l" t="t" r="r" b="b"/>
              <a:pathLst>
                <a:path w="751" h="24194" extrusionOk="0">
                  <a:moveTo>
                    <a:pt x="370" y="0"/>
                  </a:moveTo>
                  <a:cubicBezTo>
                    <a:pt x="167" y="0"/>
                    <a:pt x="1" y="5418"/>
                    <a:pt x="1" y="12097"/>
                  </a:cubicBezTo>
                  <a:cubicBezTo>
                    <a:pt x="1" y="18788"/>
                    <a:pt x="167" y="24194"/>
                    <a:pt x="370" y="24194"/>
                  </a:cubicBezTo>
                  <a:cubicBezTo>
                    <a:pt x="584" y="24194"/>
                    <a:pt x="751" y="18788"/>
                    <a:pt x="751" y="12097"/>
                  </a:cubicBezTo>
                  <a:cubicBezTo>
                    <a:pt x="751" y="5418"/>
                    <a:pt x="584" y="0"/>
                    <a:pt x="37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60"/>
            <p:cNvSpPr/>
            <p:nvPr/>
          </p:nvSpPr>
          <p:spPr>
            <a:xfrm>
              <a:off x="5213177" y="3500441"/>
              <a:ext cx="3199872" cy="1074549"/>
            </a:xfrm>
            <a:custGeom>
              <a:avLst/>
              <a:gdLst/>
              <a:ahLst/>
              <a:cxnLst/>
              <a:rect l="l" t="t" r="r" b="b"/>
              <a:pathLst>
                <a:path w="62580" h="21015" extrusionOk="0">
                  <a:moveTo>
                    <a:pt x="2072" y="0"/>
                  </a:moveTo>
                  <a:lnTo>
                    <a:pt x="3239" y="15502"/>
                  </a:lnTo>
                  <a:lnTo>
                    <a:pt x="3239" y="15502"/>
                  </a:lnTo>
                  <a:lnTo>
                    <a:pt x="1346" y="15252"/>
                  </a:lnTo>
                  <a:cubicBezTo>
                    <a:pt x="1298" y="15246"/>
                    <a:pt x="1251" y="15244"/>
                    <a:pt x="1204" y="15244"/>
                  </a:cubicBezTo>
                  <a:cubicBezTo>
                    <a:pt x="586" y="15244"/>
                    <a:pt x="71" y="15741"/>
                    <a:pt x="60" y="16371"/>
                  </a:cubicBezTo>
                  <a:lnTo>
                    <a:pt x="0" y="20836"/>
                  </a:lnTo>
                  <a:lnTo>
                    <a:pt x="72" y="21015"/>
                  </a:lnTo>
                  <a:lnTo>
                    <a:pt x="62580" y="21015"/>
                  </a:lnTo>
                  <a:lnTo>
                    <a:pt x="62544" y="19419"/>
                  </a:lnTo>
                  <a:cubicBezTo>
                    <a:pt x="62520" y="18550"/>
                    <a:pt x="61877" y="17824"/>
                    <a:pt x="61032" y="17693"/>
                  </a:cubicBezTo>
                  <a:lnTo>
                    <a:pt x="60329" y="17586"/>
                  </a:lnTo>
                  <a:lnTo>
                    <a:pt x="59079" y="1751"/>
                  </a:lnTo>
                  <a:lnTo>
                    <a:pt x="207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60"/>
            <p:cNvSpPr/>
            <p:nvPr/>
          </p:nvSpPr>
          <p:spPr>
            <a:xfrm>
              <a:off x="5212564" y="3500441"/>
              <a:ext cx="3202940" cy="1074549"/>
            </a:xfrm>
            <a:custGeom>
              <a:avLst/>
              <a:gdLst/>
              <a:ahLst/>
              <a:cxnLst/>
              <a:rect l="l" t="t" r="r" b="b"/>
              <a:pathLst>
                <a:path w="62640" h="21015" extrusionOk="0">
                  <a:moveTo>
                    <a:pt x="2084" y="0"/>
                  </a:moveTo>
                  <a:lnTo>
                    <a:pt x="3251" y="15514"/>
                  </a:lnTo>
                  <a:lnTo>
                    <a:pt x="1215" y="15240"/>
                  </a:lnTo>
                  <a:cubicBezTo>
                    <a:pt x="1168" y="15234"/>
                    <a:pt x="1122" y="15231"/>
                    <a:pt x="1076" y="15231"/>
                  </a:cubicBezTo>
                  <a:cubicBezTo>
                    <a:pt x="539" y="15231"/>
                    <a:pt x="83" y="15669"/>
                    <a:pt x="72" y="16229"/>
                  </a:cubicBezTo>
                  <a:lnTo>
                    <a:pt x="0" y="20848"/>
                  </a:lnTo>
                  <a:lnTo>
                    <a:pt x="84" y="21015"/>
                  </a:lnTo>
                  <a:lnTo>
                    <a:pt x="62592" y="21015"/>
                  </a:lnTo>
                  <a:lnTo>
                    <a:pt x="62627" y="19253"/>
                  </a:lnTo>
                  <a:cubicBezTo>
                    <a:pt x="62639" y="18467"/>
                    <a:pt x="62080" y="17800"/>
                    <a:pt x="61306" y="17669"/>
                  </a:cubicBezTo>
                  <a:lnTo>
                    <a:pt x="60413" y="17526"/>
                  </a:lnTo>
                  <a:lnTo>
                    <a:pt x="4275" y="15109"/>
                  </a:lnTo>
                  <a:lnTo>
                    <a:pt x="3537" y="4251"/>
                  </a:lnTo>
                  <a:lnTo>
                    <a:pt x="59865" y="5549"/>
                  </a:lnTo>
                  <a:lnTo>
                    <a:pt x="59996" y="1679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60"/>
            <p:cNvSpPr/>
            <p:nvPr/>
          </p:nvSpPr>
          <p:spPr>
            <a:xfrm>
              <a:off x="5299029" y="4328375"/>
              <a:ext cx="3096380" cy="232039"/>
            </a:xfrm>
            <a:custGeom>
              <a:avLst/>
              <a:gdLst/>
              <a:ahLst/>
              <a:cxnLst/>
              <a:rect l="l" t="t" r="r" b="b"/>
              <a:pathLst>
                <a:path w="60556" h="4538" extrusionOk="0">
                  <a:moveTo>
                    <a:pt x="1859" y="1"/>
                  </a:moveTo>
                  <a:cubicBezTo>
                    <a:pt x="834" y="1"/>
                    <a:pt x="0" y="830"/>
                    <a:pt x="0" y="1858"/>
                  </a:cubicBezTo>
                  <a:lnTo>
                    <a:pt x="0" y="4537"/>
                  </a:lnTo>
                  <a:lnTo>
                    <a:pt x="60508" y="4537"/>
                  </a:lnTo>
                  <a:lnTo>
                    <a:pt x="60555" y="3144"/>
                  </a:lnTo>
                  <a:cubicBezTo>
                    <a:pt x="60555" y="2418"/>
                    <a:pt x="60127" y="1799"/>
                    <a:pt x="59567" y="1763"/>
                  </a:cubicBezTo>
                  <a:lnTo>
                    <a:pt x="31968" y="358"/>
                  </a:lnTo>
                  <a:lnTo>
                    <a:pt x="1881" y="1"/>
                  </a:lnTo>
                  <a:cubicBezTo>
                    <a:pt x="1874" y="1"/>
                    <a:pt x="1867" y="1"/>
                    <a:pt x="185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60"/>
            <p:cNvSpPr/>
            <p:nvPr/>
          </p:nvSpPr>
          <p:spPr>
            <a:xfrm>
              <a:off x="5325822" y="3608176"/>
              <a:ext cx="2955101" cy="140103"/>
            </a:xfrm>
            <a:custGeom>
              <a:avLst/>
              <a:gdLst/>
              <a:ahLst/>
              <a:cxnLst/>
              <a:rect l="l" t="t" r="r" b="b"/>
              <a:pathLst>
                <a:path w="57793" h="2740" extrusionOk="0">
                  <a:moveTo>
                    <a:pt x="0" y="1"/>
                  </a:moveTo>
                  <a:lnTo>
                    <a:pt x="119" y="1287"/>
                  </a:lnTo>
                  <a:lnTo>
                    <a:pt x="57674" y="2739"/>
                  </a:lnTo>
                  <a:lnTo>
                    <a:pt x="57793" y="181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60"/>
            <p:cNvSpPr/>
            <p:nvPr/>
          </p:nvSpPr>
          <p:spPr>
            <a:xfrm>
              <a:off x="5212564" y="3401193"/>
              <a:ext cx="3142041" cy="308124"/>
            </a:xfrm>
            <a:custGeom>
              <a:avLst/>
              <a:gdLst/>
              <a:ahLst/>
              <a:cxnLst/>
              <a:rect l="l" t="t" r="r" b="b"/>
              <a:pathLst>
                <a:path w="61449" h="6026" extrusionOk="0">
                  <a:moveTo>
                    <a:pt x="655" y="1"/>
                  </a:moveTo>
                  <a:cubicBezTo>
                    <a:pt x="477" y="1"/>
                    <a:pt x="310" y="72"/>
                    <a:pt x="179" y="203"/>
                  </a:cubicBezTo>
                  <a:cubicBezTo>
                    <a:pt x="60" y="322"/>
                    <a:pt x="0" y="501"/>
                    <a:pt x="12" y="679"/>
                  </a:cubicBezTo>
                  <a:lnTo>
                    <a:pt x="191" y="3525"/>
                  </a:lnTo>
                  <a:cubicBezTo>
                    <a:pt x="203" y="3739"/>
                    <a:pt x="381" y="3906"/>
                    <a:pt x="596" y="3918"/>
                  </a:cubicBezTo>
                  <a:lnTo>
                    <a:pt x="60365" y="6025"/>
                  </a:lnTo>
                  <a:cubicBezTo>
                    <a:pt x="60373" y="6025"/>
                    <a:pt x="60380" y="6026"/>
                    <a:pt x="60388" y="6026"/>
                  </a:cubicBezTo>
                  <a:cubicBezTo>
                    <a:pt x="60830" y="6026"/>
                    <a:pt x="61199" y="5684"/>
                    <a:pt x="61234" y="5239"/>
                  </a:cubicBezTo>
                  <a:lnTo>
                    <a:pt x="61413" y="2275"/>
                  </a:lnTo>
                  <a:cubicBezTo>
                    <a:pt x="61449" y="1775"/>
                    <a:pt x="61056" y="1358"/>
                    <a:pt x="60556" y="1346"/>
                  </a:cubicBezTo>
                  <a:lnTo>
                    <a:pt x="65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60"/>
            <p:cNvSpPr/>
            <p:nvPr/>
          </p:nvSpPr>
          <p:spPr>
            <a:xfrm>
              <a:off x="5212564" y="3424969"/>
              <a:ext cx="3140814" cy="299023"/>
            </a:xfrm>
            <a:custGeom>
              <a:avLst/>
              <a:gdLst/>
              <a:ahLst/>
              <a:cxnLst/>
              <a:rect l="l" t="t" r="r" b="b"/>
              <a:pathLst>
                <a:path w="61425" h="5848" extrusionOk="0">
                  <a:moveTo>
                    <a:pt x="215" y="0"/>
                  </a:moveTo>
                  <a:cubicBezTo>
                    <a:pt x="203" y="12"/>
                    <a:pt x="191" y="12"/>
                    <a:pt x="179" y="24"/>
                  </a:cubicBezTo>
                  <a:cubicBezTo>
                    <a:pt x="60" y="155"/>
                    <a:pt x="0" y="333"/>
                    <a:pt x="12" y="512"/>
                  </a:cubicBezTo>
                  <a:lnTo>
                    <a:pt x="191" y="3358"/>
                  </a:lnTo>
                  <a:cubicBezTo>
                    <a:pt x="203" y="3572"/>
                    <a:pt x="381" y="3739"/>
                    <a:pt x="596" y="3751"/>
                  </a:cubicBezTo>
                  <a:lnTo>
                    <a:pt x="60365" y="5846"/>
                  </a:lnTo>
                  <a:cubicBezTo>
                    <a:pt x="60379" y="5847"/>
                    <a:pt x="60394" y="5847"/>
                    <a:pt x="60408" y="5847"/>
                  </a:cubicBezTo>
                  <a:cubicBezTo>
                    <a:pt x="60841" y="5847"/>
                    <a:pt x="61200" y="5498"/>
                    <a:pt x="61234" y="5060"/>
                  </a:cubicBezTo>
                  <a:lnTo>
                    <a:pt x="61413" y="2107"/>
                  </a:lnTo>
                  <a:cubicBezTo>
                    <a:pt x="61425" y="1905"/>
                    <a:pt x="61377" y="1715"/>
                    <a:pt x="61258" y="1560"/>
                  </a:cubicBezTo>
                  <a:lnTo>
                    <a:pt x="60746" y="4155"/>
                  </a:lnTo>
                  <a:cubicBezTo>
                    <a:pt x="60629" y="4635"/>
                    <a:pt x="60213" y="4977"/>
                    <a:pt x="59723" y="4977"/>
                  </a:cubicBezTo>
                  <a:cubicBezTo>
                    <a:pt x="59715" y="4977"/>
                    <a:pt x="59707" y="4977"/>
                    <a:pt x="59698" y="4977"/>
                  </a:cubicBezTo>
                  <a:lnTo>
                    <a:pt x="965" y="2941"/>
                  </a:lnTo>
                  <a:cubicBezTo>
                    <a:pt x="762" y="2917"/>
                    <a:pt x="596" y="2762"/>
                    <a:pt x="572" y="2560"/>
                  </a:cubicBezTo>
                  <a:lnTo>
                    <a:pt x="21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60"/>
            <p:cNvSpPr/>
            <p:nvPr/>
          </p:nvSpPr>
          <p:spPr>
            <a:xfrm>
              <a:off x="5468891" y="3764641"/>
              <a:ext cx="2740242" cy="595438"/>
            </a:xfrm>
            <a:custGeom>
              <a:avLst/>
              <a:gdLst/>
              <a:ahLst/>
              <a:cxnLst/>
              <a:rect l="l" t="t" r="r" b="b"/>
              <a:pathLst>
                <a:path w="53591" h="11645" extrusionOk="0">
                  <a:moveTo>
                    <a:pt x="524" y="513"/>
                  </a:moveTo>
                  <a:lnTo>
                    <a:pt x="52840" y="1334"/>
                  </a:lnTo>
                  <a:lnTo>
                    <a:pt x="53078" y="11109"/>
                  </a:lnTo>
                  <a:lnTo>
                    <a:pt x="941" y="8549"/>
                  </a:lnTo>
                  <a:lnTo>
                    <a:pt x="524" y="513"/>
                  </a:lnTo>
                  <a:close/>
                  <a:moveTo>
                    <a:pt x="0" y="1"/>
                  </a:moveTo>
                  <a:lnTo>
                    <a:pt x="464" y="9038"/>
                  </a:lnTo>
                  <a:lnTo>
                    <a:pt x="53590" y="11645"/>
                  </a:lnTo>
                  <a:lnTo>
                    <a:pt x="53328" y="846"/>
                  </a:lnTo>
                  <a:lnTo>
                    <a:pt x="26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60"/>
            <p:cNvSpPr/>
            <p:nvPr/>
          </p:nvSpPr>
          <p:spPr>
            <a:xfrm>
              <a:off x="5211950" y="3401193"/>
              <a:ext cx="3142041" cy="286802"/>
            </a:xfrm>
            <a:custGeom>
              <a:avLst/>
              <a:gdLst/>
              <a:ahLst/>
              <a:cxnLst/>
              <a:rect l="l" t="t" r="r" b="b"/>
              <a:pathLst>
                <a:path w="61449" h="5609" extrusionOk="0">
                  <a:moveTo>
                    <a:pt x="647" y="0"/>
                  </a:moveTo>
                  <a:cubicBezTo>
                    <a:pt x="288" y="0"/>
                    <a:pt x="1" y="317"/>
                    <a:pt x="24" y="679"/>
                  </a:cubicBezTo>
                  <a:lnTo>
                    <a:pt x="203" y="3525"/>
                  </a:lnTo>
                  <a:cubicBezTo>
                    <a:pt x="215" y="3620"/>
                    <a:pt x="251" y="3715"/>
                    <a:pt x="322" y="3787"/>
                  </a:cubicBezTo>
                  <a:lnTo>
                    <a:pt x="143" y="1120"/>
                  </a:lnTo>
                  <a:cubicBezTo>
                    <a:pt x="120" y="758"/>
                    <a:pt x="406" y="453"/>
                    <a:pt x="777" y="453"/>
                  </a:cubicBezTo>
                  <a:cubicBezTo>
                    <a:pt x="784" y="453"/>
                    <a:pt x="791" y="453"/>
                    <a:pt x="798" y="453"/>
                  </a:cubicBezTo>
                  <a:lnTo>
                    <a:pt x="60449" y="1787"/>
                  </a:lnTo>
                  <a:cubicBezTo>
                    <a:pt x="60949" y="1799"/>
                    <a:pt x="61342" y="2215"/>
                    <a:pt x="61306" y="2715"/>
                  </a:cubicBezTo>
                  <a:lnTo>
                    <a:pt x="61127" y="5609"/>
                  </a:lnTo>
                  <a:cubicBezTo>
                    <a:pt x="61199" y="5501"/>
                    <a:pt x="61234" y="5370"/>
                    <a:pt x="61246" y="5239"/>
                  </a:cubicBezTo>
                  <a:lnTo>
                    <a:pt x="61425" y="2275"/>
                  </a:lnTo>
                  <a:cubicBezTo>
                    <a:pt x="61449" y="2037"/>
                    <a:pt x="61365" y="1799"/>
                    <a:pt x="61199" y="1632"/>
                  </a:cubicBezTo>
                  <a:cubicBezTo>
                    <a:pt x="61032" y="1453"/>
                    <a:pt x="60806" y="1346"/>
                    <a:pt x="60568" y="1346"/>
                  </a:cubicBezTo>
                  <a:lnTo>
                    <a:pt x="667" y="1"/>
                  </a:lnTo>
                  <a:cubicBezTo>
                    <a:pt x="661" y="0"/>
                    <a:pt x="654" y="0"/>
                    <a:pt x="64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7" name="Google Shape;1847;p60"/>
          <p:cNvGrpSpPr/>
          <p:nvPr/>
        </p:nvGrpSpPr>
        <p:grpSpPr>
          <a:xfrm>
            <a:off x="5269115" y="2320762"/>
            <a:ext cx="2264548" cy="2727824"/>
            <a:chOff x="4840775" y="1957525"/>
            <a:chExt cx="792975" cy="955200"/>
          </a:xfrm>
        </p:grpSpPr>
        <p:sp>
          <p:nvSpPr>
            <p:cNvPr id="1848" name="Google Shape;1848;p60"/>
            <p:cNvSpPr/>
            <p:nvPr/>
          </p:nvSpPr>
          <p:spPr>
            <a:xfrm>
              <a:off x="4931250" y="2407875"/>
              <a:ext cx="62125" cy="22725"/>
            </a:xfrm>
            <a:custGeom>
              <a:avLst/>
              <a:gdLst/>
              <a:ahLst/>
              <a:cxnLst/>
              <a:rect l="l" t="t" r="r" b="b"/>
              <a:pathLst>
                <a:path w="2485" h="909" extrusionOk="0">
                  <a:moveTo>
                    <a:pt x="801" y="31"/>
                  </a:moveTo>
                  <a:cubicBezTo>
                    <a:pt x="756" y="31"/>
                    <a:pt x="711" y="32"/>
                    <a:pt x="668" y="36"/>
                  </a:cubicBezTo>
                  <a:cubicBezTo>
                    <a:pt x="513" y="48"/>
                    <a:pt x="1" y="0"/>
                    <a:pt x="25" y="226"/>
                  </a:cubicBezTo>
                  <a:cubicBezTo>
                    <a:pt x="13" y="429"/>
                    <a:pt x="108" y="619"/>
                    <a:pt x="287" y="750"/>
                  </a:cubicBezTo>
                  <a:cubicBezTo>
                    <a:pt x="397" y="850"/>
                    <a:pt x="688" y="908"/>
                    <a:pt x="1031" y="908"/>
                  </a:cubicBezTo>
                  <a:cubicBezTo>
                    <a:pt x="1504" y="908"/>
                    <a:pt x="2075" y="798"/>
                    <a:pt x="2406" y="536"/>
                  </a:cubicBezTo>
                  <a:cubicBezTo>
                    <a:pt x="2484" y="469"/>
                    <a:pt x="1547" y="31"/>
                    <a:pt x="801" y="3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60"/>
            <p:cNvSpPr/>
            <p:nvPr/>
          </p:nvSpPr>
          <p:spPr>
            <a:xfrm>
              <a:off x="4916075" y="2377375"/>
              <a:ext cx="31575" cy="31275"/>
            </a:xfrm>
            <a:custGeom>
              <a:avLst/>
              <a:gdLst/>
              <a:ahLst/>
              <a:cxnLst/>
              <a:rect l="l" t="t" r="r" b="b"/>
              <a:pathLst>
                <a:path w="1263" h="1251" extrusionOk="0">
                  <a:moveTo>
                    <a:pt x="679" y="0"/>
                  </a:moveTo>
                  <a:cubicBezTo>
                    <a:pt x="448" y="0"/>
                    <a:pt x="174" y="74"/>
                    <a:pt x="108" y="244"/>
                  </a:cubicBezTo>
                  <a:cubicBezTo>
                    <a:pt x="1" y="434"/>
                    <a:pt x="24" y="684"/>
                    <a:pt x="155" y="863"/>
                  </a:cubicBezTo>
                  <a:cubicBezTo>
                    <a:pt x="307" y="1037"/>
                    <a:pt x="955" y="1250"/>
                    <a:pt x="1122" y="1250"/>
                  </a:cubicBezTo>
                  <a:cubicBezTo>
                    <a:pt x="1138" y="1250"/>
                    <a:pt x="1149" y="1248"/>
                    <a:pt x="1156" y="1244"/>
                  </a:cubicBezTo>
                  <a:cubicBezTo>
                    <a:pt x="1263" y="1149"/>
                    <a:pt x="1156" y="196"/>
                    <a:pt x="1001" y="77"/>
                  </a:cubicBezTo>
                  <a:cubicBezTo>
                    <a:pt x="947" y="28"/>
                    <a:pt x="821" y="0"/>
                    <a:pt x="67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60"/>
            <p:cNvSpPr/>
            <p:nvPr/>
          </p:nvSpPr>
          <p:spPr>
            <a:xfrm>
              <a:off x="4905950" y="2348200"/>
              <a:ext cx="32775" cy="35425"/>
            </a:xfrm>
            <a:custGeom>
              <a:avLst/>
              <a:gdLst/>
              <a:ahLst/>
              <a:cxnLst/>
              <a:rect l="l" t="t" r="r" b="b"/>
              <a:pathLst>
                <a:path w="1311" h="1417" extrusionOk="0">
                  <a:moveTo>
                    <a:pt x="315" y="1"/>
                  </a:moveTo>
                  <a:cubicBezTo>
                    <a:pt x="198" y="1"/>
                    <a:pt x="105" y="32"/>
                    <a:pt x="72" y="113"/>
                  </a:cubicBezTo>
                  <a:cubicBezTo>
                    <a:pt x="1" y="423"/>
                    <a:pt x="60" y="756"/>
                    <a:pt x="215" y="1030"/>
                  </a:cubicBezTo>
                  <a:cubicBezTo>
                    <a:pt x="356" y="1204"/>
                    <a:pt x="1003" y="1417"/>
                    <a:pt x="1169" y="1417"/>
                  </a:cubicBezTo>
                  <a:cubicBezTo>
                    <a:pt x="1185" y="1417"/>
                    <a:pt x="1197" y="1415"/>
                    <a:pt x="1203" y="1411"/>
                  </a:cubicBezTo>
                  <a:cubicBezTo>
                    <a:pt x="1311" y="1316"/>
                    <a:pt x="1203" y="363"/>
                    <a:pt x="1049" y="244"/>
                  </a:cubicBezTo>
                  <a:cubicBezTo>
                    <a:pt x="950" y="154"/>
                    <a:pt x="574" y="1"/>
                    <a:pt x="31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60"/>
            <p:cNvSpPr/>
            <p:nvPr/>
          </p:nvSpPr>
          <p:spPr>
            <a:xfrm>
              <a:off x="5525375" y="2454000"/>
              <a:ext cx="103900" cy="107550"/>
            </a:xfrm>
            <a:custGeom>
              <a:avLst/>
              <a:gdLst/>
              <a:ahLst/>
              <a:cxnLst/>
              <a:rect l="l" t="t" r="r" b="b"/>
              <a:pathLst>
                <a:path w="4156" h="4302" extrusionOk="0">
                  <a:moveTo>
                    <a:pt x="2644" y="1"/>
                  </a:moveTo>
                  <a:lnTo>
                    <a:pt x="1" y="1382"/>
                  </a:lnTo>
                  <a:cubicBezTo>
                    <a:pt x="1" y="1382"/>
                    <a:pt x="537" y="3918"/>
                    <a:pt x="1060" y="4251"/>
                  </a:cubicBezTo>
                  <a:cubicBezTo>
                    <a:pt x="1117" y="4286"/>
                    <a:pt x="1189" y="4301"/>
                    <a:pt x="1275" y="4301"/>
                  </a:cubicBezTo>
                  <a:cubicBezTo>
                    <a:pt x="1992" y="4301"/>
                    <a:pt x="3624" y="3229"/>
                    <a:pt x="4156" y="3144"/>
                  </a:cubicBezTo>
                  <a:cubicBezTo>
                    <a:pt x="4037" y="1548"/>
                    <a:pt x="3430" y="1251"/>
                    <a:pt x="264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60"/>
            <p:cNvSpPr/>
            <p:nvPr/>
          </p:nvSpPr>
          <p:spPr>
            <a:xfrm>
              <a:off x="5554550" y="2547875"/>
              <a:ext cx="32475" cy="19950"/>
            </a:xfrm>
            <a:custGeom>
              <a:avLst/>
              <a:gdLst/>
              <a:ahLst/>
              <a:cxnLst/>
              <a:rect l="l" t="t" r="r" b="b"/>
              <a:pathLst>
                <a:path w="1299" h="798" extrusionOk="0">
                  <a:moveTo>
                    <a:pt x="756" y="0"/>
                  </a:moveTo>
                  <a:cubicBezTo>
                    <a:pt x="696" y="0"/>
                    <a:pt x="635" y="6"/>
                    <a:pt x="572" y="20"/>
                  </a:cubicBezTo>
                  <a:cubicBezTo>
                    <a:pt x="239" y="79"/>
                    <a:pt x="1" y="294"/>
                    <a:pt x="36" y="508"/>
                  </a:cubicBezTo>
                  <a:cubicBezTo>
                    <a:pt x="66" y="685"/>
                    <a:pt x="282" y="797"/>
                    <a:pt x="545" y="797"/>
                  </a:cubicBezTo>
                  <a:cubicBezTo>
                    <a:pt x="600" y="797"/>
                    <a:pt x="657" y="792"/>
                    <a:pt x="715" y="782"/>
                  </a:cubicBezTo>
                  <a:cubicBezTo>
                    <a:pt x="1048" y="722"/>
                    <a:pt x="1298" y="496"/>
                    <a:pt x="1251" y="282"/>
                  </a:cubicBezTo>
                  <a:cubicBezTo>
                    <a:pt x="1222" y="117"/>
                    <a:pt x="1012" y="0"/>
                    <a:pt x="75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60"/>
            <p:cNvSpPr/>
            <p:nvPr/>
          </p:nvSpPr>
          <p:spPr>
            <a:xfrm>
              <a:off x="5579850" y="2537250"/>
              <a:ext cx="32475" cy="20125"/>
            </a:xfrm>
            <a:custGeom>
              <a:avLst/>
              <a:gdLst/>
              <a:ahLst/>
              <a:cxnLst/>
              <a:rect l="l" t="t" r="r" b="b"/>
              <a:pathLst>
                <a:path w="1299" h="805" extrusionOk="0">
                  <a:moveTo>
                    <a:pt x="747" y="1"/>
                  </a:moveTo>
                  <a:cubicBezTo>
                    <a:pt x="691" y="1"/>
                    <a:pt x="632" y="6"/>
                    <a:pt x="572" y="16"/>
                  </a:cubicBezTo>
                  <a:cubicBezTo>
                    <a:pt x="239" y="76"/>
                    <a:pt x="1" y="302"/>
                    <a:pt x="36" y="516"/>
                  </a:cubicBezTo>
                  <a:cubicBezTo>
                    <a:pt x="66" y="685"/>
                    <a:pt x="287" y="805"/>
                    <a:pt x="553" y="805"/>
                  </a:cubicBezTo>
                  <a:cubicBezTo>
                    <a:pt x="606" y="805"/>
                    <a:pt x="660" y="800"/>
                    <a:pt x="715" y="790"/>
                  </a:cubicBezTo>
                  <a:cubicBezTo>
                    <a:pt x="1060" y="719"/>
                    <a:pt x="1298" y="504"/>
                    <a:pt x="1263" y="290"/>
                  </a:cubicBezTo>
                  <a:cubicBezTo>
                    <a:pt x="1223" y="113"/>
                    <a:pt x="1013" y="1"/>
                    <a:pt x="74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60"/>
            <p:cNvSpPr/>
            <p:nvPr/>
          </p:nvSpPr>
          <p:spPr>
            <a:xfrm>
              <a:off x="5601275" y="2492925"/>
              <a:ext cx="32475" cy="51975"/>
            </a:xfrm>
            <a:custGeom>
              <a:avLst/>
              <a:gdLst/>
              <a:ahLst/>
              <a:cxnLst/>
              <a:rect l="l" t="t" r="r" b="b"/>
              <a:pathLst>
                <a:path w="1299" h="2079" extrusionOk="0">
                  <a:moveTo>
                    <a:pt x="513" y="1"/>
                  </a:moveTo>
                  <a:cubicBezTo>
                    <a:pt x="505" y="1"/>
                    <a:pt x="497" y="2"/>
                    <a:pt x="489" y="3"/>
                  </a:cubicBezTo>
                  <a:cubicBezTo>
                    <a:pt x="156" y="63"/>
                    <a:pt x="1" y="1587"/>
                    <a:pt x="37" y="1789"/>
                  </a:cubicBezTo>
                  <a:cubicBezTo>
                    <a:pt x="66" y="1966"/>
                    <a:pt x="283" y="2078"/>
                    <a:pt x="545" y="2078"/>
                  </a:cubicBezTo>
                  <a:cubicBezTo>
                    <a:pt x="600" y="2078"/>
                    <a:pt x="657" y="2073"/>
                    <a:pt x="715" y="2063"/>
                  </a:cubicBezTo>
                  <a:cubicBezTo>
                    <a:pt x="1049" y="2004"/>
                    <a:pt x="1299" y="1777"/>
                    <a:pt x="1263" y="1575"/>
                  </a:cubicBezTo>
                  <a:cubicBezTo>
                    <a:pt x="1228" y="1366"/>
                    <a:pt x="842" y="1"/>
                    <a:pt x="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60"/>
            <p:cNvSpPr/>
            <p:nvPr/>
          </p:nvSpPr>
          <p:spPr>
            <a:xfrm>
              <a:off x="5549975" y="2443100"/>
              <a:ext cx="66225" cy="80275"/>
            </a:xfrm>
            <a:custGeom>
              <a:avLst/>
              <a:gdLst/>
              <a:ahLst/>
              <a:cxnLst/>
              <a:rect l="l" t="t" r="r" b="b"/>
              <a:pathLst>
                <a:path w="2649" h="3211" extrusionOk="0">
                  <a:moveTo>
                    <a:pt x="1190" y="1"/>
                  </a:moveTo>
                  <a:cubicBezTo>
                    <a:pt x="1024" y="1"/>
                    <a:pt x="753" y="66"/>
                    <a:pt x="553" y="437"/>
                  </a:cubicBezTo>
                  <a:cubicBezTo>
                    <a:pt x="148" y="1199"/>
                    <a:pt x="1124" y="1877"/>
                    <a:pt x="1124" y="1877"/>
                  </a:cubicBezTo>
                  <a:cubicBezTo>
                    <a:pt x="1124" y="1877"/>
                    <a:pt x="481" y="2187"/>
                    <a:pt x="219" y="2532"/>
                  </a:cubicBezTo>
                  <a:cubicBezTo>
                    <a:pt x="0" y="2835"/>
                    <a:pt x="467" y="3211"/>
                    <a:pt x="714" y="3211"/>
                  </a:cubicBezTo>
                  <a:cubicBezTo>
                    <a:pt x="749" y="3211"/>
                    <a:pt x="779" y="3203"/>
                    <a:pt x="803" y="3187"/>
                  </a:cubicBezTo>
                  <a:cubicBezTo>
                    <a:pt x="957" y="3092"/>
                    <a:pt x="2505" y="2365"/>
                    <a:pt x="2577" y="1913"/>
                  </a:cubicBezTo>
                  <a:cubicBezTo>
                    <a:pt x="2648" y="1472"/>
                    <a:pt x="2339" y="568"/>
                    <a:pt x="1338" y="20"/>
                  </a:cubicBezTo>
                  <a:cubicBezTo>
                    <a:pt x="1338" y="20"/>
                    <a:pt x="1280" y="1"/>
                    <a:pt x="119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60"/>
            <p:cNvSpPr/>
            <p:nvPr/>
          </p:nvSpPr>
          <p:spPr>
            <a:xfrm>
              <a:off x="5590275" y="2508800"/>
              <a:ext cx="39500" cy="35325"/>
            </a:xfrm>
            <a:custGeom>
              <a:avLst/>
              <a:gdLst/>
              <a:ahLst/>
              <a:cxnLst/>
              <a:rect l="l" t="t" r="r" b="b"/>
              <a:pathLst>
                <a:path w="1580" h="1413" extrusionOk="0">
                  <a:moveTo>
                    <a:pt x="556" y="1"/>
                  </a:moveTo>
                  <a:cubicBezTo>
                    <a:pt x="376" y="1"/>
                    <a:pt x="0" y="270"/>
                    <a:pt x="0" y="452"/>
                  </a:cubicBezTo>
                  <a:cubicBezTo>
                    <a:pt x="12" y="654"/>
                    <a:pt x="512" y="1238"/>
                    <a:pt x="774" y="1380"/>
                  </a:cubicBezTo>
                  <a:cubicBezTo>
                    <a:pt x="821" y="1403"/>
                    <a:pt x="875" y="1413"/>
                    <a:pt x="933" y="1413"/>
                  </a:cubicBezTo>
                  <a:cubicBezTo>
                    <a:pt x="1214" y="1413"/>
                    <a:pt x="1580" y="1177"/>
                    <a:pt x="1560" y="999"/>
                  </a:cubicBezTo>
                  <a:cubicBezTo>
                    <a:pt x="1548" y="785"/>
                    <a:pt x="905" y="166"/>
                    <a:pt x="608" y="11"/>
                  </a:cubicBezTo>
                  <a:cubicBezTo>
                    <a:pt x="593" y="4"/>
                    <a:pt x="576" y="1"/>
                    <a:pt x="5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60"/>
            <p:cNvSpPr/>
            <p:nvPr/>
          </p:nvSpPr>
          <p:spPr>
            <a:xfrm>
              <a:off x="5567400" y="2521325"/>
              <a:ext cx="38275" cy="36150"/>
            </a:xfrm>
            <a:custGeom>
              <a:avLst/>
              <a:gdLst/>
              <a:ahLst/>
              <a:cxnLst/>
              <a:rect l="l" t="t" r="r" b="b"/>
              <a:pathLst>
                <a:path w="1531" h="1446" extrusionOk="0">
                  <a:moveTo>
                    <a:pt x="524" y="0"/>
                  </a:moveTo>
                  <a:cubicBezTo>
                    <a:pt x="358" y="0"/>
                    <a:pt x="1" y="281"/>
                    <a:pt x="22" y="475"/>
                  </a:cubicBezTo>
                  <a:cubicBezTo>
                    <a:pt x="34" y="689"/>
                    <a:pt x="522" y="1272"/>
                    <a:pt x="784" y="1415"/>
                  </a:cubicBezTo>
                  <a:cubicBezTo>
                    <a:pt x="825" y="1436"/>
                    <a:pt x="871" y="1446"/>
                    <a:pt x="921" y="1446"/>
                  </a:cubicBezTo>
                  <a:cubicBezTo>
                    <a:pt x="1182" y="1446"/>
                    <a:pt x="1531" y="1190"/>
                    <a:pt x="1511" y="1010"/>
                  </a:cubicBezTo>
                  <a:cubicBezTo>
                    <a:pt x="1499" y="784"/>
                    <a:pt x="856" y="153"/>
                    <a:pt x="570" y="10"/>
                  </a:cubicBezTo>
                  <a:cubicBezTo>
                    <a:pt x="557" y="3"/>
                    <a:pt x="542" y="0"/>
                    <a:pt x="52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60"/>
            <p:cNvSpPr/>
            <p:nvPr/>
          </p:nvSpPr>
          <p:spPr>
            <a:xfrm>
              <a:off x="5539675" y="2529325"/>
              <a:ext cx="36575" cy="36800"/>
            </a:xfrm>
            <a:custGeom>
              <a:avLst/>
              <a:gdLst/>
              <a:ahLst/>
              <a:cxnLst/>
              <a:rect l="l" t="t" r="r" b="b"/>
              <a:pathLst>
                <a:path w="1463" h="1472" extrusionOk="0">
                  <a:moveTo>
                    <a:pt x="522" y="1"/>
                  </a:moveTo>
                  <a:cubicBezTo>
                    <a:pt x="354" y="1"/>
                    <a:pt x="0" y="260"/>
                    <a:pt x="0" y="452"/>
                  </a:cubicBezTo>
                  <a:cubicBezTo>
                    <a:pt x="0" y="667"/>
                    <a:pt x="453" y="1286"/>
                    <a:pt x="703" y="1429"/>
                  </a:cubicBezTo>
                  <a:cubicBezTo>
                    <a:pt x="751" y="1459"/>
                    <a:pt x="809" y="1472"/>
                    <a:pt x="871" y="1472"/>
                  </a:cubicBezTo>
                  <a:cubicBezTo>
                    <a:pt x="1131" y="1472"/>
                    <a:pt x="1462" y="1244"/>
                    <a:pt x="1453" y="1071"/>
                  </a:cubicBezTo>
                  <a:cubicBezTo>
                    <a:pt x="1453" y="845"/>
                    <a:pt x="857" y="178"/>
                    <a:pt x="572" y="12"/>
                  </a:cubicBezTo>
                  <a:cubicBezTo>
                    <a:pt x="558" y="4"/>
                    <a:pt x="541" y="1"/>
                    <a:pt x="52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60"/>
            <p:cNvSpPr/>
            <p:nvPr/>
          </p:nvSpPr>
          <p:spPr>
            <a:xfrm>
              <a:off x="5089025" y="2609875"/>
              <a:ext cx="373675" cy="237275"/>
            </a:xfrm>
            <a:custGeom>
              <a:avLst/>
              <a:gdLst/>
              <a:ahLst/>
              <a:cxnLst/>
              <a:rect l="l" t="t" r="r" b="b"/>
              <a:pathLst>
                <a:path w="14947" h="9491" extrusionOk="0">
                  <a:moveTo>
                    <a:pt x="13031" y="1"/>
                  </a:moveTo>
                  <a:cubicBezTo>
                    <a:pt x="8479" y="1"/>
                    <a:pt x="0" y="8970"/>
                    <a:pt x="0" y="8970"/>
                  </a:cubicBezTo>
                  <a:cubicBezTo>
                    <a:pt x="1525" y="9325"/>
                    <a:pt x="2967" y="9491"/>
                    <a:pt x="4307" y="9491"/>
                  </a:cubicBezTo>
                  <a:cubicBezTo>
                    <a:pt x="10825" y="9491"/>
                    <a:pt x="14947" y="5575"/>
                    <a:pt x="14621" y="528"/>
                  </a:cubicBezTo>
                  <a:cubicBezTo>
                    <a:pt x="14182" y="162"/>
                    <a:pt x="13642" y="1"/>
                    <a:pt x="13031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60"/>
            <p:cNvSpPr/>
            <p:nvPr/>
          </p:nvSpPr>
          <p:spPr>
            <a:xfrm>
              <a:off x="5356300" y="2098300"/>
              <a:ext cx="241425" cy="395325"/>
            </a:xfrm>
            <a:custGeom>
              <a:avLst/>
              <a:gdLst/>
              <a:ahLst/>
              <a:cxnLst/>
              <a:rect l="l" t="t" r="r" b="b"/>
              <a:pathLst>
                <a:path w="9657" h="15813" extrusionOk="0">
                  <a:moveTo>
                    <a:pt x="858" y="1"/>
                  </a:moveTo>
                  <a:lnTo>
                    <a:pt x="1" y="6906"/>
                  </a:lnTo>
                  <a:cubicBezTo>
                    <a:pt x="3180" y="10847"/>
                    <a:pt x="7526" y="15812"/>
                    <a:pt x="7526" y="15812"/>
                  </a:cubicBezTo>
                  <a:lnTo>
                    <a:pt x="9657" y="15062"/>
                  </a:lnTo>
                  <a:cubicBezTo>
                    <a:pt x="9657" y="15062"/>
                    <a:pt x="4775" y="3965"/>
                    <a:pt x="85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60"/>
            <p:cNvSpPr/>
            <p:nvPr/>
          </p:nvSpPr>
          <p:spPr>
            <a:xfrm>
              <a:off x="5355125" y="2180350"/>
              <a:ext cx="213150" cy="321300"/>
            </a:xfrm>
            <a:custGeom>
              <a:avLst/>
              <a:gdLst/>
              <a:ahLst/>
              <a:cxnLst/>
              <a:rect l="l" t="t" r="r" b="b"/>
              <a:pathLst>
                <a:path w="8526" h="12852" extrusionOk="0">
                  <a:moveTo>
                    <a:pt x="1998" y="1"/>
                  </a:moveTo>
                  <a:cubicBezTo>
                    <a:pt x="1476" y="1"/>
                    <a:pt x="0" y="3755"/>
                    <a:pt x="0" y="3755"/>
                  </a:cubicBezTo>
                  <a:cubicBezTo>
                    <a:pt x="3167" y="7708"/>
                    <a:pt x="7180" y="12852"/>
                    <a:pt x="7180" y="12852"/>
                  </a:cubicBezTo>
                  <a:lnTo>
                    <a:pt x="8525" y="12411"/>
                  </a:lnTo>
                  <a:cubicBezTo>
                    <a:pt x="5644" y="8125"/>
                    <a:pt x="2953" y="2184"/>
                    <a:pt x="2120" y="112"/>
                  </a:cubicBezTo>
                  <a:cubicBezTo>
                    <a:pt x="2089" y="36"/>
                    <a:pt x="2048" y="1"/>
                    <a:pt x="199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60"/>
            <p:cNvSpPr/>
            <p:nvPr/>
          </p:nvSpPr>
          <p:spPr>
            <a:xfrm>
              <a:off x="5052700" y="2583475"/>
              <a:ext cx="185175" cy="329250"/>
            </a:xfrm>
            <a:custGeom>
              <a:avLst/>
              <a:gdLst/>
              <a:ahLst/>
              <a:cxnLst/>
              <a:rect l="l" t="t" r="r" b="b"/>
              <a:pathLst>
                <a:path w="7407" h="13170" extrusionOk="0">
                  <a:moveTo>
                    <a:pt x="1715" y="1"/>
                  </a:moveTo>
                  <a:lnTo>
                    <a:pt x="1" y="13169"/>
                  </a:lnTo>
                  <a:lnTo>
                    <a:pt x="191" y="13169"/>
                  </a:lnTo>
                  <a:cubicBezTo>
                    <a:pt x="191" y="13169"/>
                    <a:pt x="5275" y="7502"/>
                    <a:pt x="7406" y="691"/>
                  </a:cubicBezTo>
                  <a:lnTo>
                    <a:pt x="1715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60"/>
            <p:cNvSpPr/>
            <p:nvPr/>
          </p:nvSpPr>
          <p:spPr>
            <a:xfrm>
              <a:off x="5058350" y="2583475"/>
              <a:ext cx="179225" cy="284900"/>
            </a:xfrm>
            <a:custGeom>
              <a:avLst/>
              <a:gdLst/>
              <a:ahLst/>
              <a:cxnLst/>
              <a:rect l="l" t="t" r="r" b="b"/>
              <a:pathLst>
                <a:path w="7169" h="11396" extrusionOk="0">
                  <a:moveTo>
                    <a:pt x="1489" y="1"/>
                  </a:moveTo>
                  <a:lnTo>
                    <a:pt x="1" y="11395"/>
                  </a:lnTo>
                  <a:cubicBezTo>
                    <a:pt x="394" y="11216"/>
                    <a:pt x="787" y="11074"/>
                    <a:pt x="1191" y="10943"/>
                  </a:cubicBezTo>
                  <a:cubicBezTo>
                    <a:pt x="1418" y="10871"/>
                    <a:pt x="1644" y="10812"/>
                    <a:pt x="1870" y="10764"/>
                  </a:cubicBezTo>
                  <a:cubicBezTo>
                    <a:pt x="3549" y="8478"/>
                    <a:pt x="5894" y="4787"/>
                    <a:pt x="7168" y="691"/>
                  </a:cubicBezTo>
                  <a:lnTo>
                    <a:pt x="148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60"/>
            <p:cNvSpPr/>
            <p:nvPr/>
          </p:nvSpPr>
          <p:spPr>
            <a:xfrm>
              <a:off x="5303025" y="2585875"/>
              <a:ext cx="210475" cy="326850"/>
            </a:xfrm>
            <a:custGeom>
              <a:avLst/>
              <a:gdLst/>
              <a:ahLst/>
              <a:cxnLst/>
              <a:rect l="l" t="t" r="r" b="b"/>
              <a:pathLst>
                <a:path w="8419" h="13074" extrusionOk="0">
                  <a:moveTo>
                    <a:pt x="4787" y="0"/>
                  </a:moveTo>
                  <a:lnTo>
                    <a:pt x="1" y="1143"/>
                  </a:lnTo>
                  <a:cubicBezTo>
                    <a:pt x="2977" y="7906"/>
                    <a:pt x="8240" y="13073"/>
                    <a:pt x="8240" y="13073"/>
                  </a:cubicBezTo>
                  <a:lnTo>
                    <a:pt x="8418" y="13073"/>
                  </a:lnTo>
                  <a:lnTo>
                    <a:pt x="4787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60"/>
            <p:cNvSpPr/>
            <p:nvPr/>
          </p:nvSpPr>
          <p:spPr>
            <a:xfrm>
              <a:off x="5303025" y="2586150"/>
              <a:ext cx="150650" cy="233100"/>
            </a:xfrm>
            <a:custGeom>
              <a:avLst/>
              <a:gdLst/>
              <a:ahLst/>
              <a:cxnLst/>
              <a:rect l="l" t="t" r="r" b="b"/>
              <a:pathLst>
                <a:path w="6026" h="9324" extrusionOk="0">
                  <a:moveTo>
                    <a:pt x="4787" y="1"/>
                  </a:moveTo>
                  <a:lnTo>
                    <a:pt x="1" y="1132"/>
                  </a:lnTo>
                  <a:cubicBezTo>
                    <a:pt x="1418" y="4347"/>
                    <a:pt x="3346" y="7204"/>
                    <a:pt x="4989" y="9324"/>
                  </a:cubicBezTo>
                  <a:cubicBezTo>
                    <a:pt x="5073" y="7371"/>
                    <a:pt x="5466" y="5656"/>
                    <a:pt x="6025" y="4466"/>
                  </a:cubicBezTo>
                  <a:lnTo>
                    <a:pt x="4787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60"/>
            <p:cNvSpPr/>
            <p:nvPr/>
          </p:nvSpPr>
          <p:spPr>
            <a:xfrm>
              <a:off x="5280325" y="1988325"/>
              <a:ext cx="42975" cy="41100"/>
            </a:xfrm>
            <a:custGeom>
              <a:avLst/>
              <a:gdLst/>
              <a:ahLst/>
              <a:cxnLst/>
              <a:rect l="l" t="t" r="r" b="b"/>
              <a:pathLst>
                <a:path w="1719" h="1644" extrusionOk="0">
                  <a:moveTo>
                    <a:pt x="723" y="1"/>
                  </a:moveTo>
                  <a:cubicBezTo>
                    <a:pt x="672" y="1"/>
                    <a:pt x="612" y="10"/>
                    <a:pt x="540" y="30"/>
                  </a:cubicBezTo>
                  <a:cubicBezTo>
                    <a:pt x="0" y="179"/>
                    <a:pt x="500" y="1644"/>
                    <a:pt x="1198" y="1644"/>
                  </a:cubicBezTo>
                  <a:cubicBezTo>
                    <a:pt x="1224" y="1644"/>
                    <a:pt x="1251" y="1642"/>
                    <a:pt x="1278" y="1637"/>
                  </a:cubicBezTo>
                  <a:cubicBezTo>
                    <a:pt x="1718" y="1566"/>
                    <a:pt x="1623" y="971"/>
                    <a:pt x="1373" y="911"/>
                  </a:cubicBezTo>
                  <a:cubicBezTo>
                    <a:pt x="1373" y="911"/>
                    <a:pt x="1521" y="387"/>
                    <a:pt x="1003" y="387"/>
                  </a:cubicBezTo>
                  <a:cubicBezTo>
                    <a:pt x="992" y="387"/>
                    <a:pt x="980" y="387"/>
                    <a:pt x="968" y="387"/>
                  </a:cubicBezTo>
                  <a:cubicBezTo>
                    <a:pt x="968" y="387"/>
                    <a:pt x="1058" y="1"/>
                    <a:pt x="7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60"/>
            <p:cNvSpPr/>
            <p:nvPr/>
          </p:nvSpPr>
          <p:spPr>
            <a:xfrm>
              <a:off x="5296125" y="2021425"/>
              <a:ext cx="59025" cy="51875"/>
            </a:xfrm>
            <a:custGeom>
              <a:avLst/>
              <a:gdLst/>
              <a:ahLst/>
              <a:cxnLst/>
              <a:rect l="l" t="t" r="r" b="b"/>
              <a:pathLst>
                <a:path w="2361" h="2075" extrusionOk="0">
                  <a:moveTo>
                    <a:pt x="1003" y="0"/>
                  </a:moveTo>
                  <a:cubicBezTo>
                    <a:pt x="931" y="0"/>
                    <a:pt x="845" y="12"/>
                    <a:pt x="741" y="40"/>
                  </a:cubicBezTo>
                  <a:cubicBezTo>
                    <a:pt x="0" y="222"/>
                    <a:pt x="656" y="2075"/>
                    <a:pt x="1613" y="2075"/>
                  </a:cubicBezTo>
                  <a:cubicBezTo>
                    <a:pt x="1655" y="2075"/>
                    <a:pt x="1698" y="2071"/>
                    <a:pt x="1741" y="2064"/>
                  </a:cubicBezTo>
                  <a:cubicBezTo>
                    <a:pt x="2360" y="1956"/>
                    <a:pt x="2217" y="1218"/>
                    <a:pt x="1884" y="1147"/>
                  </a:cubicBezTo>
                  <a:cubicBezTo>
                    <a:pt x="1884" y="1147"/>
                    <a:pt x="2088" y="479"/>
                    <a:pt x="1391" y="479"/>
                  </a:cubicBezTo>
                  <a:cubicBezTo>
                    <a:pt x="1374" y="479"/>
                    <a:pt x="1355" y="479"/>
                    <a:pt x="1336" y="480"/>
                  </a:cubicBezTo>
                  <a:cubicBezTo>
                    <a:pt x="1336" y="480"/>
                    <a:pt x="1461" y="0"/>
                    <a:pt x="10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60"/>
            <p:cNvSpPr/>
            <p:nvPr/>
          </p:nvSpPr>
          <p:spPr>
            <a:xfrm>
              <a:off x="5156575" y="2019325"/>
              <a:ext cx="58750" cy="51900"/>
            </a:xfrm>
            <a:custGeom>
              <a:avLst/>
              <a:gdLst/>
              <a:ahLst/>
              <a:cxnLst/>
              <a:rect l="l" t="t" r="r" b="b"/>
              <a:pathLst>
                <a:path w="2350" h="2076" extrusionOk="0">
                  <a:moveTo>
                    <a:pt x="1358" y="1"/>
                  </a:moveTo>
                  <a:cubicBezTo>
                    <a:pt x="900" y="1"/>
                    <a:pt x="1025" y="481"/>
                    <a:pt x="1025" y="481"/>
                  </a:cubicBezTo>
                  <a:cubicBezTo>
                    <a:pt x="1006" y="480"/>
                    <a:pt x="988" y="479"/>
                    <a:pt x="970" y="479"/>
                  </a:cubicBezTo>
                  <a:cubicBezTo>
                    <a:pt x="273" y="479"/>
                    <a:pt x="465" y="1148"/>
                    <a:pt x="465" y="1148"/>
                  </a:cubicBezTo>
                  <a:cubicBezTo>
                    <a:pt x="144" y="1219"/>
                    <a:pt x="1" y="1957"/>
                    <a:pt x="620" y="2064"/>
                  </a:cubicBezTo>
                  <a:cubicBezTo>
                    <a:pt x="664" y="2072"/>
                    <a:pt x="707" y="2076"/>
                    <a:pt x="749" y="2076"/>
                  </a:cubicBezTo>
                  <a:cubicBezTo>
                    <a:pt x="1704" y="2076"/>
                    <a:pt x="2350" y="234"/>
                    <a:pt x="1620" y="40"/>
                  </a:cubicBezTo>
                  <a:cubicBezTo>
                    <a:pt x="1517" y="13"/>
                    <a:pt x="1430" y="1"/>
                    <a:pt x="13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60"/>
            <p:cNvSpPr/>
            <p:nvPr/>
          </p:nvSpPr>
          <p:spPr>
            <a:xfrm>
              <a:off x="5191125" y="1985450"/>
              <a:ext cx="35725" cy="41450"/>
            </a:xfrm>
            <a:custGeom>
              <a:avLst/>
              <a:gdLst/>
              <a:ahLst/>
              <a:cxnLst/>
              <a:rect l="l" t="t" r="r" b="b"/>
              <a:pathLst>
                <a:path w="1429" h="1658" extrusionOk="0">
                  <a:moveTo>
                    <a:pt x="821" y="0"/>
                  </a:moveTo>
                  <a:cubicBezTo>
                    <a:pt x="337" y="0"/>
                    <a:pt x="536" y="419"/>
                    <a:pt x="536" y="419"/>
                  </a:cubicBezTo>
                  <a:cubicBezTo>
                    <a:pt x="0" y="502"/>
                    <a:pt x="250" y="990"/>
                    <a:pt x="250" y="990"/>
                  </a:cubicBezTo>
                  <a:cubicBezTo>
                    <a:pt x="38" y="1096"/>
                    <a:pt x="47" y="1657"/>
                    <a:pt x="475" y="1657"/>
                  </a:cubicBezTo>
                  <a:cubicBezTo>
                    <a:pt x="479" y="1657"/>
                    <a:pt x="484" y="1657"/>
                    <a:pt x="488" y="1657"/>
                  </a:cubicBezTo>
                  <a:cubicBezTo>
                    <a:pt x="1214" y="1621"/>
                    <a:pt x="1429" y="26"/>
                    <a:pt x="881" y="2"/>
                  </a:cubicBezTo>
                  <a:cubicBezTo>
                    <a:pt x="860" y="1"/>
                    <a:pt x="840" y="0"/>
                    <a:pt x="8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60"/>
            <p:cNvSpPr/>
            <p:nvPr/>
          </p:nvSpPr>
          <p:spPr>
            <a:xfrm>
              <a:off x="5290875" y="1998175"/>
              <a:ext cx="14850" cy="16825"/>
            </a:xfrm>
            <a:custGeom>
              <a:avLst/>
              <a:gdLst/>
              <a:ahLst/>
              <a:cxnLst/>
              <a:rect l="l" t="t" r="r" b="b"/>
              <a:pathLst>
                <a:path w="594" h="673" extrusionOk="0">
                  <a:moveTo>
                    <a:pt x="213" y="0"/>
                  </a:moveTo>
                  <a:cubicBezTo>
                    <a:pt x="147" y="0"/>
                    <a:pt x="89" y="27"/>
                    <a:pt x="58" y="89"/>
                  </a:cubicBezTo>
                  <a:cubicBezTo>
                    <a:pt x="0" y="228"/>
                    <a:pt x="89" y="673"/>
                    <a:pt x="204" y="673"/>
                  </a:cubicBezTo>
                  <a:cubicBezTo>
                    <a:pt x="207" y="673"/>
                    <a:pt x="210" y="673"/>
                    <a:pt x="213" y="672"/>
                  </a:cubicBezTo>
                  <a:cubicBezTo>
                    <a:pt x="546" y="612"/>
                    <a:pt x="594" y="231"/>
                    <a:pt x="475" y="112"/>
                  </a:cubicBezTo>
                  <a:cubicBezTo>
                    <a:pt x="401" y="45"/>
                    <a:pt x="300" y="0"/>
                    <a:pt x="2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60"/>
            <p:cNvSpPr/>
            <p:nvPr/>
          </p:nvSpPr>
          <p:spPr>
            <a:xfrm>
              <a:off x="5291150" y="2002000"/>
              <a:ext cx="9825" cy="9425"/>
            </a:xfrm>
            <a:custGeom>
              <a:avLst/>
              <a:gdLst/>
              <a:ahLst/>
              <a:cxnLst/>
              <a:rect l="l" t="t" r="r" b="b"/>
              <a:pathLst>
                <a:path w="393" h="377" extrusionOk="0">
                  <a:moveTo>
                    <a:pt x="157" y="1"/>
                  </a:moveTo>
                  <a:cubicBezTo>
                    <a:pt x="111" y="1"/>
                    <a:pt x="69" y="16"/>
                    <a:pt x="47" y="55"/>
                  </a:cubicBezTo>
                  <a:cubicBezTo>
                    <a:pt x="1" y="148"/>
                    <a:pt x="68" y="376"/>
                    <a:pt x="137" y="376"/>
                  </a:cubicBezTo>
                  <a:cubicBezTo>
                    <a:pt x="139" y="376"/>
                    <a:pt x="141" y="376"/>
                    <a:pt x="142" y="376"/>
                  </a:cubicBezTo>
                  <a:cubicBezTo>
                    <a:pt x="357" y="328"/>
                    <a:pt x="392" y="126"/>
                    <a:pt x="309" y="55"/>
                  </a:cubicBezTo>
                  <a:cubicBezTo>
                    <a:pt x="270" y="22"/>
                    <a:pt x="211" y="1"/>
                    <a:pt x="157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60"/>
            <p:cNvSpPr/>
            <p:nvPr/>
          </p:nvSpPr>
          <p:spPr>
            <a:xfrm>
              <a:off x="5202725" y="2002000"/>
              <a:ext cx="13375" cy="17175"/>
            </a:xfrm>
            <a:custGeom>
              <a:avLst/>
              <a:gdLst/>
              <a:ahLst/>
              <a:cxnLst/>
              <a:rect l="l" t="t" r="r" b="b"/>
              <a:pathLst>
                <a:path w="535" h="687" extrusionOk="0">
                  <a:moveTo>
                    <a:pt x="317" y="0"/>
                  </a:moveTo>
                  <a:cubicBezTo>
                    <a:pt x="242" y="0"/>
                    <a:pt x="159" y="43"/>
                    <a:pt x="108" y="114"/>
                  </a:cubicBezTo>
                  <a:cubicBezTo>
                    <a:pt x="0" y="233"/>
                    <a:pt x="84" y="614"/>
                    <a:pt x="405" y="686"/>
                  </a:cubicBezTo>
                  <a:cubicBezTo>
                    <a:pt x="408" y="686"/>
                    <a:pt x="410" y="687"/>
                    <a:pt x="412" y="687"/>
                  </a:cubicBezTo>
                  <a:cubicBezTo>
                    <a:pt x="502" y="687"/>
                    <a:pt x="534" y="242"/>
                    <a:pt x="465" y="102"/>
                  </a:cubicBezTo>
                  <a:cubicBezTo>
                    <a:pt x="437" y="31"/>
                    <a:pt x="380" y="0"/>
                    <a:pt x="31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60"/>
            <p:cNvSpPr/>
            <p:nvPr/>
          </p:nvSpPr>
          <p:spPr>
            <a:xfrm>
              <a:off x="5207475" y="2005650"/>
              <a:ext cx="8050" cy="9950"/>
            </a:xfrm>
            <a:custGeom>
              <a:avLst/>
              <a:gdLst/>
              <a:ahLst/>
              <a:cxnLst/>
              <a:rect l="l" t="t" r="r" b="b"/>
              <a:pathLst>
                <a:path w="322" h="398" extrusionOk="0">
                  <a:moveTo>
                    <a:pt x="185" y="1"/>
                  </a:moveTo>
                  <a:cubicBezTo>
                    <a:pt x="141" y="1"/>
                    <a:pt x="92" y="25"/>
                    <a:pt x="60" y="63"/>
                  </a:cubicBezTo>
                  <a:cubicBezTo>
                    <a:pt x="1" y="206"/>
                    <a:pt x="84" y="373"/>
                    <a:pt x="239" y="397"/>
                  </a:cubicBezTo>
                  <a:cubicBezTo>
                    <a:pt x="240" y="397"/>
                    <a:pt x="242" y="397"/>
                    <a:pt x="243" y="397"/>
                  </a:cubicBezTo>
                  <a:cubicBezTo>
                    <a:pt x="300" y="397"/>
                    <a:pt x="321" y="156"/>
                    <a:pt x="275" y="63"/>
                  </a:cubicBezTo>
                  <a:cubicBezTo>
                    <a:pt x="258" y="19"/>
                    <a:pt x="223" y="1"/>
                    <a:pt x="185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60"/>
            <p:cNvSpPr/>
            <p:nvPr/>
          </p:nvSpPr>
          <p:spPr>
            <a:xfrm>
              <a:off x="5018600" y="2082600"/>
              <a:ext cx="182425" cy="336125"/>
            </a:xfrm>
            <a:custGeom>
              <a:avLst/>
              <a:gdLst/>
              <a:ahLst/>
              <a:cxnLst/>
              <a:rect l="l" t="t" r="r" b="b"/>
              <a:pathLst>
                <a:path w="7297" h="13445" extrusionOk="0">
                  <a:moveTo>
                    <a:pt x="5420" y="1"/>
                  </a:moveTo>
                  <a:cubicBezTo>
                    <a:pt x="5354" y="1"/>
                    <a:pt x="5284" y="15"/>
                    <a:pt x="5210" y="45"/>
                  </a:cubicBezTo>
                  <a:cubicBezTo>
                    <a:pt x="3055" y="914"/>
                    <a:pt x="1031" y="5641"/>
                    <a:pt x="841" y="8749"/>
                  </a:cubicBezTo>
                  <a:cubicBezTo>
                    <a:pt x="767" y="9983"/>
                    <a:pt x="1" y="13444"/>
                    <a:pt x="1676" y="13444"/>
                  </a:cubicBezTo>
                  <a:cubicBezTo>
                    <a:pt x="1891" y="13444"/>
                    <a:pt x="2146" y="13387"/>
                    <a:pt x="2448" y="13261"/>
                  </a:cubicBezTo>
                  <a:cubicBezTo>
                    <a:pt x="6278" y="11663"/>
                    <a:pt x="7297" y="1"/>
                    <a:pt x="54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60"/>
            <p:cNvSpPr/>
            <p:nvPr/>
          </p:nvSpPr>
          <p:spPr>
            <a:xfrm>
              <a:off x="5023225" y="2094725"/>
              <a:ext cx="155500" cy="323725"/>
            </a:xfrm>
            <a:custGeom>
              <a:avLst/>
              <a:gdLst/>
              <a:ahLst/>
              <a:cxnLst/>
              <a:rect l="l" t="t" r="r" b="b"/>
              <a:pathLst>
                <a:path w="6220" h="12949" extrusionOk="0">
                  <a:moveTo>
                    <a:pt x="4824" y="1"/>
                  </a:moveTo>
                  <a:lnTo>
                    <a:pt x="4824" y="1"/>
                  </a:lnTo>
                  <a:cubicBezTo>
                    <a:pt x="4823" y="1"/>
                    <a:pt x="4823" y="1"/>
                    <a:pt x="4823" y="1"/>
                  </a:cubicBezTo>
                  <a:cubicBezTo>
                    <a:pt x="1406" y="4085"/>
                    <a:pt x="4228" y="9681"/>
                    <a:pt x="2037" y="10871"/>
                  </a:cubicBezTo>
                  <a:cubicBezTo>
                    <a:pt x="2013" y="10885"/>
                    <a:pt x="1983" y="10891"/>
                    <a:pt x="1947" y="10891"/>
                  </a:cubicBezTo>
                  <a:cubicBezTo>
                    <a:pt x="1504" y="10891"/>
                    <a:pt x="232" y="9941"/>
                    <a:pt x="1" y="9919"/>
                  </a:cubicBezTo>
                  <a:lnTo>
                    <a:pt x="1" y="9919"/>
                  </a:lnTo>
                  <a:cubicBezTo>
                    <a:pt x="1" y="11366"/>
                    <a:pt x="315" y="12949"/>
                    <a:pt x="1508" y="12949"/>
                  </a:cubicBezTo>
                  <a:cubicBezTo>
                    <a:pt x="1729" y="12949"/>
                    <a:pt x="1979" y="12895"/>
                    <a:pt x="2263" y="12776"/>
                  </a:cubicBezTo>
                  <a:cubicBezTo>
                    <a:pt x="6219" y="11125"/>
                    <a:pt x="4924" y="1"/>
                    <a:pt x="482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60"/>
            <p:cNvSpPr/>
            <p:nvPr/>
          </p:nvSpPr>
          <p:spPr>
            <a:xfrm>
              <a:off x="5073825" y="2044425"/>
              <a:ext cx="352750" cy="398600"/>
            </a:xfrm>
            <a:custGeom>
              <a:avLst/>
              <a:gdLst/>
              <a:ahLst/>
              <a:cxnLst/>
              <a:rect l="l" t="t" r="r" b="b"/>
              <a:pathLst>
                <a:path w="14110" h="15944" extrusionOk="0">
                  <a:moveTo>
                    <a:pt x="7689" y="1"/>
                  </a:moveTo>
                  <a:cubicBezTo>
                    <a:pt x="7599" y="1"/>
                    <a:pt x="7513" y="5"/>
                    <a:pt x="7430" y="13"/>
                  </a:cubicBezTo>
                  <a:cubicBezTo>
                    <a:pt x="5799" y="155"/>
                    <a:pt x="3323" y="989"/>
                    <a:pt x="2096" y="2596"/>
                  </a:cubicBezTo>
                  <a:cubicBezTo>
                    <a:pt x="1787" y="3001"/>
                    <a:pt x="1" y="6299"/>
                    <a:pt x="2799" y="11252"/>
                  </a:cubicBezTo>
                  <a:cubicBezTo>
                    <a:pt x="3061" y="12252"/>
                    <a:pt x="3263" y="14788"/>
                    <a:pt x="3216" y="15895"/>
                  </a:cubicBezTo>
                  <a:lnTo>
                    <a:pt x="12312" y="15943"/>
                  </a:lnTo>
                  <a:cubicBezTo>
                    <a:pt x="12026" y="14133"/>
                    <a:pt x="12086" y="12359"/>
                    <a:pt x="12681" y="11097"/>
                  </a:cubicBezTo>
                  <a:cubicBezTo>
                    <a:pt x="14110" y="8621"/>
                    <a:pt x="13872" y="4870"/>
                    <a:pt x="13217" y="3489"/>
                  </a:cubicBezTo>
                  <a:cubicBezTo>
                    <a:pt x="12188" y="1364"/>
                    <a:pt x="9367" y="1"/>
                    <a:pt x="768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60"/>
            <p:cNvSpPr/>
            <p:nvPr/>
          </p:nvSpPr>
          <p:spPr>
            <a:xfrm>
              <a:off x="5253625" y="2335825"/>
              <a:ext cx="13125" cy="72375"/>
            </a:xfrm>
            <a:custGeom>
              <a:avLst/>
              <a:gdLst/>
              <a:ahLst/>
              <a:cxnLst/>
              <a:rect l="l" t="t" r="r" b="b"/>
              <a:pathLst>
                <a:path w="525" h="2895" extrusionOk="0">
                  <a:moveTo>
                    <a:pt x="238" y="1"/>
                  </a:moveTo>
                  <a:cubicBezTo>
                    <a:pt x="238" y="1"/>
                    <a:pt x="0" y="1953"/>
                    <a:pt x="0" y="2501"/>
                  </a:cubicBezTo>
                  <a:lnTo>
                    <a:pt x="524" y="2894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60"/>
            <p:cNvSpPr/>
            <p:nvPr/>
          </p:nvSpPr>
          <p:spPr>
            <a:xfrm>
              <a:off x="5260175" y="2359950"/>
              <a:ext cx="46150" cy="12225"/>
            </a:xfrm>
            <a:custGeom>
              <a:avLst/>
              <a:gdLst/>
              <a:ahLst/>
              <a:cxnLst/>
              <a:rect l="l" t="t" r="r" b="b"/>
              <a:pathLst>
                <a:path w="1846" h="489" extrusionOk="0">
                  <a:moveTo>
                    <a:pt x="12" y="0"/>
                  </a:moveTo>
                  <a:lnTo>
                    <a:pt x="0" y="334"/>
                  </a:lnTo>
                  <a:cubicBezTo>
                    <a:pt x="369" y="393"/>
                    <a:pt x="1846" y="488"/>
                    <a:pt x="1846" y="488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60"/>
            <p:cNvSpPr/>
            <p:nvPr/>
          </p:nvSpPr>
          <p:spPr>
            <a:xfrm>
              <a:off x="5260175" y="2380775"/>
              <a:ext cx="46150" cy="12225"/>
            </a:xfrm>
            <a:custGeom>
              <a:avLst/>
              <a:gdLst/>
              <a:ahLst/>
              <a:cxnLst/>
              <a:rect l="l" t="t" r="r" b="b"/>
              <a:pathLst>
                <a:path w="1846" h="489" extrusionOk="0">
                  <a:moveTo>
                    <a:pt x="12" y="1"/>
                  </a:moveTo>
                  <a:lnTo>
                    <a:pt x="0" y="334"/>
                  </a:lnTo>
                  <a:cubicBezTo>
                    <a:pt x="369" y="394"/>
                    <a:pt x="1846" y="489"/>
                    <a:pt x="1846" y="489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60"/>
            <p:cNvSpPr/>
            <p:nvPr/>
          </p:nvSpPr>
          <p:spPr>
            <a:xfrm>
              <a:off x="5214925" y="2359950"/>
              <a:ext cx="43775" cy="12225"/>
            </a:xfrm>
            <a:custGeom>
              <a:avLst/>
              <a:gdLst/>
              <a:ahLst/>
              <a:cxnLst/>
              <a:rect l="l" t="t" r="r" b="b"/>
              <a:pathLst>
                <a:path w="1751" h="489" extrusionOk="0">
                  <a:moveTo>
                    <a:pt x="1727" y="0"/>
                  </a:moveTo>
                  <a:lnTo>
                    <a:pt x="1" y="488"/>
                  </a:lnTo>
                  <a:cubicBezTo>
                    <a:pt x="1" y="488"/>
                    <a:pt x="1394" y="393"/>
                    <a:pt x="1751" y="334"/>
                  </a:cubicBezTo>
                  <a:lnTo>
                    <a:pt x="172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60"/>
            <p:cNvSpPr/>
            <p:nvPr/>
          </p:nvSpPr>
          <p:spPr>
            <a:xfrm>
              <a:off x="5214925" y="2380775"/>
              <a:ext cx="43775" cy="12225"/>
            </a:xfrm>
            <a:custGeom>
              <a:avLst/>
              <a:gdLst/>
              <a:ahLst/>
              <a:cxnLst/>
              <a:rect l="l" t="t" r="r" b="b"/>
              <a:pathLst>
                <a:path w="1751" h="489" extrusionOk="0">
                  <a:moveTo>
                    <a:pt x="1727" y="1"/>
                  </a:moveTo>
                  <a:lnTo>
                    <a:pt x="1" y="489"/>
                  </a:lnTo>
                  <a:cubicBezTo>
                    <a:pt x="1" y="489"/>
                    <a:pt x="1394" y="394"/>
                    <a:pt x="1751" y="334"/>
                  </a:cubicBezTo>
                  <a:lnTo>
                    <a:pt x="1727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60"/>
            <p:cNvSpPr/>
            <p:nvPr/>
          </p:nvSpPr>
          <p:spPr>
            <a:xfrm>
              <a:off x="5124725" y="2059600"/>
              <a:ext cx="260175" cy="183125"/>
            </a:xfrm>
            <a:custGeom>
              <a:avLst/>
              <a:gdLst/>
              <a:ahLst/>
              <a:cxnLst/>
              <a:rect l="l" t="t" r="r" b="b"/>
              <a:pathLst>
                <a:path w="10407" h="7325" extrusionOk="0">
                  <a:moveTo>
                    <a:pt x="5318" y="1"/>
                  </a:moveTo>
                  <a:cubicBezTo>
                    <a:pt x="5292" y="1"/>
                    <a:pt x="5266" y="1"/>
                    <a:pt x="5240" y="1"/>
                  </a:cubicBezTo>
                  <a:cubicBezTo>
                    <a:pt x="3311" y="13"/>
                    <a:pt x="1608" y="429"/>
                    <a:pt x="453" y="1227"/>
                  </a:cubicBezTo>
                  <a:cubicBezTo>
                    <a:pt x="394" y="1322"/>
                    <a:pt x="346" y="1430"/>
                    <a:pt x="310" y="1525"/>
                  </a:cubicBezTo>
                  <a:cubicBezTo>
                    <a:pt x="1" y="2120"/>
                    <a:pt x="620" y="2704"/>
                    <a:pt x="620" y="2704"/>
                  </a:cubicBezTo>
                  <a:cubicBezTo>
                    <a:pt x="156" y="3525"/>
                    <a:pt x="1156" y="4025"/>
                    <a:pt x="1156" y="4025"/>
                  </a:cubicBezTo>
                  <a:cubicBezTo>
                    <a:pt x="787" y="4823"/>
                    <a:pt x="1823" y="5204"/>
                    <a:pt x="1823" y="5204"/>
                  </a:cubicBezTo>
                  <a:cubicBezTo>
                    <a:pt x="1775" y="5894"/>
                    <a:pt x="2799" y="5954"/>
                    <a:pt x="2799" y="5954"/>
                  </a:cubicBezTo>
                  <a:cubicBezTo>
                    <a:pt x="2831" y="6608"/>
                    <a:pt x="3824" y="6645"/>
                    <a:pt x="4051" y="6645"/>
                  </a:cubicBezTo>
                  <a:cubicBezTo>
                    <a:pt x="4080" y="6645"/>
                    <a:pt x="4097" y="6645"/>
                    <a:pt x="4097" y="6645"/>
                  </a:cubicBezTo>
                  <a:cubicBezTo>
                    <a:pt x="4097" y="6645"/>
                    <a:pt x="4187" y="7324"/>
                    <a:pt x="5109" y="7324"/>
                  </a:cubicBezTo>
                  <a:cubicBezTo>
                    <a:pt x="5132" y="7324"/>
                    <a:pt x="5156" y="7324"/>
                    <a:pt x="5180" y="7323"/>
                  </a:cubicBezTo>
                  <a:cubicBezTo>
                    <a:pt x="5752" y="7299"/>
                    <a:pt x="5906" y="6561"/>
                    <a:pt x="5906" y="6561"/>
                  </a:cubicBezTo>
                  <a:cubicBezTo>
                    <a:pt x="6055" y="6617"/>
                    <a:pt x="6185" y="6641"/>
                    <a:pt x="6299" y="6641"/>
                  </a:cubicBezTo>
                  <a:cubicBezTo>
                    <a:pt x="6861" y="6641"/>
                    <a:pt x="7026" y="6073"/>
                    <a:pt x="7026" y="6073"/>
                  </a:cubicBezTo>
                  <a:cubicBezTo>
                    <a:pt x="7111" y="6082"/>
                    <a:pt x="7192" y="6086"/>
                    <a:pt x="7268" y="6086"/>
                  </a:cubicBezTo>
                  <a:cubicBezTo>
                    <a:pt x="7920" y="6086"/>
                    <a:pt x="8217" y="5770"/>
                    <a:pt x="8228" y="5216"/>
                  </a:cubicBezTo>
                  <a:cubicBezTo>
                    <a:pt x="9133" y="5085"/>
                    <a:pt x="9466" y="4644"/>
                    <a:pt x="9371" y="3978"/>
                  </a:cubicBezTo>
                  <a:cubicBezTo>
                    <a:pt x="9990" y="3799"/>
                    <a:pt x="10312" y="2918"/>
                    <a:pt x="9955" y="2442"/>
                  </a:cubicBezTo>
                  <a:cubicBezTo>
                    <a:pt x="10407" y="2120"/>
                    <a:pt x="10347" y="1430"/>
                    <a:pt x="9859" y="1168"/>
                  </a:cubicBezTo>
                  <a:cubicBezTo>
                    <a:pt x="8803" y="405"/>
                    <a:pt x="7122" y="1"/>
                    <a:pt x="531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60"/>
            <p:cNvSpPr/>
            <p:nvPr/>
          </p:nvSpPr>
          <p:spPr>
            <a:xfrm>
              <a:off x="5127700" y="2060800"/>
              <a:ext cx="253925" cy="382225"/>
            </a:xfrm>
            <a:custGeom>
              <a:avLst/>
              <a:gdLst/>
              <a:ahLst/>
              <a:cxnLst/>
              <a:rect l="l" t="t" r="r" b="b"/>
              <a:pathLst>
                <a:path w="10157" h="15289" extrusionOk="0">
                  <a:moveTo>
                    <a:pt x="2608" y="0"/>
                  </a:moveTo>
                  <a:cubicBezTo>
                    <a:pt x="2501" y="48"/>
                    <a:pt x="2394" y="84"/>
                    <a:pt x="2287" y="131"/>
                  </a:cubicBezTo>
                  <a:lnTo>
                    <a:pt x="2108" y="215"/>
                  </a:lnTo>
                  <a:cubicBezTo>
                    <a:pt x="1156" y="3870"/>
                    <a:pt x="191" y="6525"/>
                    <a:pt x="1" y="9978"/>
                  </a:cubicBezTo>
                  <a:cubicBezTo>
                    <a:pt x="37" y="10037"/>
                    <a:pt x="525" y="10585"/>
                    <a:pt x="561" y="10645"/>
                  </a:cubicBezTo>
                  <a:cubicBezTo>
                    <a:pt x="823" y="11645"/>
                    <a:pt x="1204" y="14133"/>
                    <a:pt x="1156" y="15240"/>
                  </a:cubicBezTo>
                  <a:lnTo>
                    <a:pt x="10157" y="15288"/>
                  </a:lnTo>
                  <a:cubicBezTo>
                    <a:pt x="10097" y="14931"/>
                    <a:pt x="10050" y="14574"/>
                    <a:pt x="10026" y="14228"/>
                  </a:cubicBezTo>
                  <a:cubicBezTo>
                    <a:pt x="9952" y="14220"/>
                    <a:pt x="9864" y="14216"/>
                    <a:pt x="9763" y="14216"/>
                  </a:cubicBezTo>
                  <a:cubicBezTo>
                    <a:pt x="9441" y="14216"/>
                    <a:pt x="8991" y="14250"/>
                    <a:pt x="8469" y="14250"/>
                  </a:cubicBezTo>
                  <a:cubicBezTo>
                    <a:pt x="5614" y="14250"/>
                    <a:pt x="600" y="13233"/>
                    <a:pt x="2597" y="84"/>
                  </a:cubicBezTo>
                  <a:cubicBezTo>
                    <a:pt x="2597" y="48"/>
                    <a:pt x="2597" y="24"/>
                    <a:pt x="260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60"/>
            <p:cNvSpPr/>
            <p:nvPr/>
          </p:nvSpPr>
          <p:spPr>
            <a:xfrm>
              <a:off x="5106875" y="2259325"/>
              <a:ext cx="304825" cy="183400"/>
            </a:xfrm>
            <a:custGeom>
              <a:avLst/>
              <a:gdLst/>
              <a:ahLst/>
              <a:cxnLst/>
              <a:rect l="l" t="t" r="r" b="b"/>
              <a:pathLst>
                <a:path w="12193" h="7336" extrusionOk="0">
                  <a:moveTo>
                    <a:pt x="1" y="1"/>
                  </a:moveTo>
                  <a:lnTo>
                    <a:pt x="1" y="1"/>
                  </a:lnTo>
                  <a:cubicBezTo>
                    <a:pt x="322" y="942"/>
                    <a:pt x="727" y="1870"/>
                    <a:pt x="1203" y="2751"/>
                  </a:cubicBezTo>
                  <a:cubicBezTo>
                    <a:pt x="1465" y="3751"/>
                    <a:pt x="1941" y="6192"/>
                    <a:pt x="1894" y="7299"/>
                  </a:cubicBezTo>
                  <a:lnTo>
                    <a:pt x="2751" y="7299"/>
                  </a:lnTo>
                  <a:cubicBezTo>
                    <a:pt x="2727" y="7121"/>
                    <a:pt x="2715" y="6954"/>
                    <a:pt x="2715" y="6776"/>
                  </a:cubicBezTo>
                  <a:cubicBezTo>
                    <a:pt x="2715" y="4537"/>
                    <a:pt x="4382" y="2727"/>
                    <a:pt x="6442" y="2727"/>
                  </a:cubicBezTo>
                  <a:cubicBezTo>
                    <a:pt x="8502" y="2727"/>
                    <a:pt x="10157" y="4537"/>
                    <a:pt x="10157" y="6776"/>
                  </a:cubicBezTo>
                  <a:cubicBezTo>
                    <a:pt x="10145" y="6966"/>
                    <a:pt x="10133" y="7157"/>
                    <a:pt x="10109" y="7335"/>
                  </a:cubicBezTo>
                  <a:lnTo>
                    <a:pt x="11002" y="7335"/>
                  </a:lnTo>
                  <a:cubicBezTo>
                    <a:pt x="10704" y="5525"/>
                    <a:pt x="10835" y="3823"/>
                    <a:pt x="11431" y="2561"/>
                  </a:cubicBezTo>
                  <a:cubicBezTo>
                    <a:pt x="11740" y="2013"/>
                    <a:pt x="11966" y="1346"/>
                    <a:pt x="12193" y="739"/>
                  </a:cubicBezTo>
                  <a:lnTo>
                    <a:pt x="12193" y="739"/>
                  </a:lnTo>
                  <a:cubicBezTo>
                    <a:pt x="11363" y="2218"/>
                    <a:pt x="9657" y="2426"/>
                    <a:pt x="8091" y="2426"/>
                  </a:cubicBezTo>
                  <a:cubicBezTo>
                    <a:pt x="7475" y="2426"/>
                    <a:pt x="6881" y="2394"/>
                    <a:pt x="6370" y="2394"/>
                  </a:cubicBezTo>
                  <a:cubicBezTo>
                    <a:pt x="6055" y="2394"/>
                    <a:pt x="5746" y="2396"/>
                    <a:pt x="5445" y="2396"/>
                  </a:cubicBezTo>
                  <a:cubicBezTo>
                    <a:pt x="3132" y="2396"/>
                    <a:pt x="1254" y="2266"/>
                    <a:pt x="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60"/>
            <p:cNvSpPr/>
            <p:nvPr/>
          </p:nvSpPr>
          <p:spPr>
            <a:xfrm>
              <a:off x="5249750" y="2257550"/>
              <a:ext cx="21750" cy="64625"/>
            </a:xfrm>
            <a:custGeom>
              <a:avLst/>
              <a:gdLst/>
              <a:ahLst/>
              <a:cxnLst/>
              <a:rect l="l" t="t" r="r" b="b"/>
              <a:pathLst>
                <a:path w="870" h="2585" extrusionOk="0">
                  <a:moveTo>
                    <a:pt x="441" y="1"/>
                  </a:moveTo>
                  <a:cubicBezTo>
                    <a:pt x="441" y="1"/>
                    <a:pt x="251" y="2013"/>
                    <a:pt x="1" y="2584"/>
                  </a:cubicBezTo>
                  <a:cubicBezTo>
                    <a:pt x="160" y="2515"/>
                    <a:pt x="332" y="2478"/>
                    <a:pt x="504" y="2478"/>
                  </a:cubicBezTo>
                  <a:cubicBezTo>
                    <a:pt x="627" y="2478"/>
                    <a:pt x="750" y="2497"/>
                    <a:pt x="870" y="2537"/>
                  </a:cubicBezTo>
                  <a:cubicBezTo>
                    <a:pt x="477" y="1525"/>
                    <a:pt x="441" y="1"/>
                    <a:pt x="44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60"/>
            <p:cNvSpPr/>
            <p:nvPr/>
          </p:nvSpPr>
          <p:spPr>
            <a:xfrm>
              <a:off x="5053600" y="2061525"/>
              <a:ext cx="400975" cy="772025"/>
            </a:xfrm>
            <a:custGeom>
              <a:avLst/>
              <a:gdLst/>
              <a:ahLst/>
              <a:cxnLst/>
              <a:rect l="l" t="t" r="r" b="b"/>
              <a:pathLst>
                <a:path w="16039" h="30881" extrusionOk="0">
                  <a:moveTo>
                    <a:pt x="5195" y="1"/>
                  </a:moveTo>
                  <a:cubicBezTo>
                    <a:pt x="5121" y="1"/>
                    <a:pt x="5028" y="134"/>
                    <a:pt x="4977" y="460"/>
                  </a:cubicBezTo>
                  <a:cubicBezTo>
                    <a:pt x="2965" y="12878"/>
                    <a:pt x="1679" y="16152"/>
                    <a:pt x="0" y="30880"/>
                  </a:cubicBezTo>
                  <a:cubicBezTo>
                    <a:pt x="7513" y="26403"/>
                    <a:pt x="11811" y="28618"/>
                    <a:pt x="16038" y="22462"/>
                  </a:cubicBezTo>
                  <a:cubicBezTo>
                    <a:pt x="16038" y="22462"/>
                    <a:pt x="13716" y="15211"/>
                    <a:pt x="13026" y="14628"/>
                  </a:cubicBezTo>
                  <a:cubicBezTo>
                    <a:pt x="12951" y="14566"/>
                    <a:pt x="12787" y="14548"/>
                    <a:pt x="12555" y="14548"/>
                  </a:cubicBezTo>
                  <a:cubicBezTo>
                    <a:pt x="12223" y="14548"/>
                    <a:pt x="11753" y="14585"/>
                    <a:pt x="11206" y="14585"/>
                  </a:cubicBezTo>
                  <a:cubicBezTo>
                    <a:pt x="8311" y="14585"/>
                    <a:pt x="3271" y="13541"/>
                    <a:pt x="5299" y="400"/>
                  </a:cubicBezTo>
                  <a:cubicBezTo>
                    <a:pt x="5336" y="158"/>
                    <a:pt x="5276" y="1"/>
                    <a:pt x="51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60"/>
            <p:cNvSpPr/>
            <p:nvPr/>
          </p:nvSpPr>
          <p:spPr>
            <a:xfrm>
              <a:off x="5129500" y="2061825"/>
              <a:ext cx="57500" cy="280875"/>
            </a:xfrm>
            <a:custGeom>
              <a:avLst/>
              <a:gdLst/>
              <a:ahLst/>
              <a:cxnLst/>
              <a:rect l="l" t="t" r="r" b="b"/>
              <a:pathLst>
                <a:path w="2300" h="11235" extrusionOk="0">
                  <a:moveTo>
                    <a:pt x="2097" y="1"/>
                  </a:moveTo>
                  <a:cubicBezTo>
                    <a:pt x="1989" y="1"/>
                    <a:pt x="1863" y="139"/>
                    <a:pt x="1810" y="471"/>
                  </a:cubicBezTo>
                  <a:cubicBezTo>
                    <a:pt x="1096" y="4924"/>
                    <a:pt x="584" y="8175"/>
                    <a:pt x="0" y="11235"/>
                  </a:cubicBezTo>
                  <a:cubicBezTo>
                    <a:pt x="1001" y="8401"/>
                    <a:pt x="1001" y="5734"/>
                    <a:pt x="1370" y="5365"/>
                  </a:cubicBezTo>
                  <a:cubicBezTo>
                    <a:pt x="1388" y="5348"/>
                    <a:pt x="1404" y="5339"/>
                    <a:pt x="1418" y="5339"/>
                  </a:cubicBezTo>
                  <a:cubicBezTo>
                    <a:pt x="1632" y="5339"/>
                    <a:pt x="1477" y="7184"/>
                    <a:pt x="2013" y="8746"/>
                  </a:cubicBezTo>
                  <a:cubicBezTo>
                    <a:pt x="1679" y="6734"/>
                    <a:pt x="1703" y="4031"/>
                    <a:pt x="2263" y="388"/>
                  </a:cubicBezTo>
                  <a:cubicBezTo>
                    <a:pt x="2299" y="151"/>
                    <a:pt x="2208" y="1"/>
                    <a:pt x="2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60"/>
            <p:cNvSpPr/>
            <p:nvPr/>
          </p:nvSpPr>
          <p:spPr>
            <a:xfrm>
              <a:off x="5367025" y="2430200"/>
              <a:ext cx="87550" cy="279225"/>
            </a:xfrm>
            <a:custGeom>
              <a:avLst/>
              <a:gdLst/>
              <a:ahLst/>
              <a:cxnLst/>
              <a:rect l="l" t="t" r="r" b="b"/>
              <a:pathLst>
                <a:path w="3502" h="11169" extrusionOk="0">
                  <a:moveTo>
                    <a:pt x="584" y="0"/>
                  </a:moveTo>
                  <a:lnTo>
                    <a:pt x="584" y="0"/>
                  </a:lnTo>
                  <a:cubicBezTo>
                    <a:pt x="1036" y="5132"/>
                    <a:pt x="965" y="8966"/>
                    <a:pt x="1" y="11168"/>
                  </a:cubicBezTo>
                  <a:cubicBezTo>
                    <a:pt x="1215" y="10418"/>
                    <a:pt x="2358" y="9382"/>
                    <a:pt x="3501" y="7715"/>
                  </a:cubicBezTo>
                  <a:cubicBezTo>
                    <a:pt x="3501" y="7715"/>
                    <a:pt x="1370" y="1072"/>
                    <a:pt x="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60"/>
            <p:cNvSpPr/>
            <p:nvPr/>
          </p:nvSpPr>
          <p:spPr>
            <a:xfrm>
              <a:off x="5137225" y="1957525"/>
              <a:ext cx="239950" cy="269700"/>
            </a:xfrm>
            <a:custGeom>
              <a:avLst/>
              <a:gdLst/>
              <a:ahLst/>
              <a:cxnLst/>
              <a:rect l="l" t="t" r="r" b="b"/>
              <a:pathLst>
                <a:path w="9598" h="10788" extrusionOk="0">
                  <a:moveTo>
                    <a:pt x="4561" y="0"/>
                  </a:moveTo>
                  <a:cubicBezTo>
                    <a:pt x="4311" y="12"/>
                    <a:pt x="4228" y="286"/>
                    <a:pt x="4228" y="286"/>
                  </a:cubicBezTo>
                  <a:cubicBezTo>
                    <a:pt x="4167" y="245"/>
                    <a:pt x="4095" y="224"/>
                    <a:pt x="4019" y="224"/>
                  </a:cubicBezTo>
                  <a:cubicBezTo>
                    <a:pt x="3962" y="224"/>
                    <a:pt x="3903" y="236"/>
                    <a:pt x="3847" y="262"/>
                  </a:cubicBezTo>
                  <a:cubicBezTo>
                    <a:pt x="3716" y="298"/>
                    <a:pt x="3656" y="452"/>
                    <a:pt x="3716" y="572"/>
                  </a:cubicBezTo>
                  <a:cubicBezTo>
                    <a:pt x="3666" y="553"/>
                    <a:pt x="3615" y="543"/>
                    <a:pt x="3563" y="543"/>
                  </a:cubicBezTo>
                  <a:cubicBezTo>
                    <a:pt x="3453" y="543"/>
                    <a:pt x="3344" y="586"/>
                    <a:pt x="3263" y="667"/>
                  </a:cubicBezTo>
                  <a:cubicBezTo>
                    <a:pt x="3156" y="774"/>
                    <a:pt x="3168" y="941"/>
                    <a:pt x="3275" y="1036"/>
                  </a:cubicBezTo>
                  <a:cubicBezTo>
                    <a:pt x="2882" y="1345"/>
                    <a:pt x="3287" y="1429"/>
                    <a:pt x="3287" y="1429"/>
                  </a:cubicBezTo>
                  <a:cubicBezTo>
                    <a:pt x="3156" y="1512"/>
                    <a:pt x="3037" y="1619"/>
                    <a:pt x="2954" y="1750"/>
                  </a:cubicBezTo>
                  <a:cubicBezTo>
                    <a:pt x="2799" y="1965"/>
                    <a:pt x="3097" y="2167"/>
                    <a:pt x="3097" y="2167"/>
                  </a:cubicBezTo>
                  <a:cubicBezTo>
                    <a:pt x="2347" y="2619"/>
                    <a:pt x="2275" y="3239"/>
                    <a:pt x="2275" y="3239"/>
                  </a:cubicBezTo>
                  <a:cubicBezTo>
                    <a:pt x="2001" y="3286"/>
                    <a:pt x="1739" y="3381"/>
                    <a:pt x="1513" y="3524"/>
                  </a:cubicBezTo>
                  <a:cubicBezTo>
                    <a:pt x="1204" y="3739"/>
                    <a:pt x="1061" y="4298"/>
                    <a:pt x="1061" y="4298"/>
                  </a:cubicBezTo>
                  <a:cubicBezTo>
                    <a:pt x="715" y="4417"/>
                    <a:pt x="418" y="4667"/>
                    <a:pt x="275" y="5013"/>
                  </a:cubicBezTo>
                  <a:cubicBezTo>
                    <a:pt x="1" y="5608"/>
                    <a:pt x="442" y="6310"/>
                    <a:pt x="442" y="6310"/>
                  </a:cubicBezTo>
                  <a:cubicBezTo>
                    <a:pt x="13" y="7120"/>
                    <a:pt x="858" y="7632"/>
                    <a:pt x="858" y="7632"/>
                  </a:cubicBezTo>
                  <a:cubicBezTo>
                    <a:pt x="525" y="8430"/>
                    <a:pt x="1489" y="8834"/>
                    <a:pt x="1489" y="8834"/>
                  </a:cubicBezTo>
                  <a:cubicBezTo>
                    <a:pt x="1454" y="9537"/>
                    <a:pt x="2406" y="9620"/>
                    <a:pt x="2406" y="9620"/>
                  </a:cubicBezTo>
                  <a:cubicBezTo>
                    <a:pt x="2439" y="10317"/>
                    <a:pt x="3427" y="10347"/>
                    <a:pt x="3596" y="10347"/>
                  </a:cubicBezTo>
                  <a:cubicBezTo>
                    <a:pt x="3612" y="10347"/>
                    <a:pt x="3620" y="10347"/>
                    <a:pt x="3620" y="10347"/>
                  </a:cubicBezTo>
                  <a:cubicBezTo>
                    <a:pt x="3620" y="10347"/>
                    <a:pt x="3680" y="10787"/>
                    <a:pt x="4609" y="10787"/>
                  </a:cubicBezTo>
                  <a:cubicBezTo>
                    <a:pt x="4906" y="10775"/>
                    <a:pt x="5192" y="10585"/>
                    <a:pt x="5311" y="10299"/>
                  </a:cubicBezTo>
                  <a:cubicBezTo>
                    <a:pt x="5458" y="10363"/>
                    <a:pt x="5585" y="10389"/>
                    <a:pt x="5695" y="10389"/>
                  </a:cubicBezTo>
                  <a:cubicBezTo>
                    <a:pt x="6202" y="10389"/>
                    <a:pt x="6347" y="9835"/>
                    <a:pt x="6347" y="9835"/>
                  </a:cubicBezTo>
                  <a:cubicBezTo>
                    <a:pt x="6447" y="9848"/>
                    <a:pt x="6540" y="9855"/>
                    <a:pt x="6626" y="9855"/>
                  </a:cubicBezTo>
                  <a:cubicBezTo>
                    <a:pt x="7213" y="9855"/>
                    <a:pt x="7468" y="9541"/>
                    <a:pt x="7478" y="9001"/>
                  </a:cubicBezTo>
                  <a:cubicBezTo>
                    <a:pt x="8323" y="8882"/>
                    <a:pt x="8621" y="8442"/>
                    <a:pt x="8538" y="7775"/>
                  </a:cubicBezTo>
                  <a:cubicBezTo>
                    <a:pt x="9109" y="7596"/>
                    <a:pt x="9407" y="6715"/>
                    <a:pt x="9062" y="6227"/>
                  </a:cubicBezTo>
                  <a:cubicBezTo>
                    <a:pt x="9347" y="6036"/>
                    <a:pt x="9597" y="5417"/>
                    <a:pt x="8978" y="5001"/>
                  </a:cubicBezTo>
                  <a:cubicBezTo>
                    <a:pt x="9000" y="4385"/>
                    <a:pt x="8646" y="3932"/>
                    <a:pt x="8367" y="3932"/>
                  </a:cubicBezTo>
                  <a:cubicBezTo>
                    <a:pt x="8344" y="3932"/>
                    <a:pt x="8321" y="3935"/>
                    <a:pt x="8300" y="3941"/>
                  </a:cubicBezTo>
                  <a:cubicBezTo>
                    <a:pt x="7999" y="3340"/>
                    <a:pt x="7485" y="2952"/>
                    <a:pt x="6976" y="2952"/>
                  </a:cubicBezTo>
                  <a:cubicBezTo>
                    <a:pt x="6961" y="2952"/>
                    <a:pt x="6945" y="2952"/>
                    <a:pt x="6930" y="2953"/>
                  </a:cubicBezTo>
                  <a:cubicBezTo>
                    <a:pt x="6942" y="2715"/>
                    <a:pt x="6883" y="2488"/>
                    <a:pt x="6776" y="2274"/>
                  </a:cubicBezTo>
                  <a:cubicBezTo>
                    <a:pt x="6657" y="2060"/>
                    <a:pt x="6442" y="1905"/>
                    <a:pt x="6204" y="1869"/>
                  </a:cubicBezTo>
                  <a:cubicBezTo>
                    <a:pt x="6335" y="1774"/>
                    <a:pt x="6407" y="1631"/>
                    <a:pt x="6407" y="1464"/>
                  </a:cubicBezTo>
                  <a:cubicBezTo>
                    <a:pt x="6395" y="1352"/>
                    <a:pt x="6289" y="1261"/>
                    <a:pt x="6167" y="1261"/>
                  </a:cubicBezTo>
                  <a:cubicBezTo>
                    <a:pt x="6159" y="1261"/>
                    <a:pt x="6152" y="1261"/>
                    <a:pt x="6145" y="1262"/>
                  </a:cubicBezTo>
                  <a:cubicBezTo>
                    <a:pt x="6264" y="1203"/>
                    <a:pt x="6335" y="1060"/>
                    <a:pt x="6299" y="929"/>
                  </a:cubicBezTo>
                  <a:cubicBezTo>
                    <a:pt x="6262" y="780"/>
                    <a:pt x="6141" y="752"/>
                    <a:pt x="6056" y="752"/>
                  </a:cubicBezTo>
                  <a:cubicBezTo>
                    <a:pt x="6005" y="752"/>
                    <a:pt x="5966" y="762"/>
                    <a:pt x="5966" y="762"/>
                  </a:cubicBezTo>
                  <a:cubicBezTo>
                    <a:pt x="5978" y="619"/>
                    <a:pt x="5930" y="476"/>
                    <a:pt x="5847" y="369"/>
                  </a:cubicBezTo>
                  <a:cubicBezTo>
                    <a:pt x="5810" y="322"/>
                    <a:pt x="5761" y="306"/>
                    <a:pt x="5710" y="306"/>
                  </a:cubicBezTo>
                  <a:cubicBezTo>
                    <a:pt x="5578" y="306"/>
                    <a:pt x="5430" y="417"/>
                    <a:pt x="5430" y="417"/>
                  </a:cubicBezTo>
                  <a:cubicBezTo>
                    <a:pt x="5430" y="417"/>
                    <a:pt x="5478" y="298"/>
                    <a:pt x="5275" y="155"/>
                  </a:cubicBezTo>
                  <a:cubicBezTo>
                    <a:pt x="5230" y="121"/>
                    <a:pt x="5185" y="107"/>
                    <a:pt x="5144" y="107"/>
                  </a:cubicBezTo>
                  <a:cubicBezTo>
                    <a:pt x="5015" y="107"/>
                    <a:pt x="4918" y="238"/>
                    <a:pt x="4918" y="238"/>
                  </a:cubicBezTo>
                  <a:cubicBezTo>
                    <a:pt x="4847" y="107"/>
                    <a:pt x="4716" y="12"/>
                    <a:pt x="45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60"/>
            <p:cNvSpPr/>
            <p:nvPr/>
          </p:nvSpPr>
          <p:spPr>
            <a:xfrm>
              <a:off x="5295000" y="2143550"/>
              <a:ext cx="7175" cy="1800"/>
            </a:xfrm>
            <a:custGeom>
              <a:avLst/>
              <a:gdLst/>
              <a:ahLst/>
              <a:cxnLst/>
              <a:rect l="l" t="t" r="r" b="b"/>
              <a:pathLst>
                <a:path w="287" h="72" extrusionOk="0">
                  <a:moveTo>
                    <a:pt x="72" y="0"/>
                  </a:moveTo>
                  <a:cubicBezTo>
                    <a:pt x="48" y="24"/>
                    <a:pt x="24" y="48"/>
                    <a:pt x="0" y="72"/>
                  </a:cubicBezTo>
                  <a:cubicBezTo>
                    <a:pt x="96" y="60"/>
                    <a:pt x="191" y="48"/>
                    <a:pt x="286" y="48"/>
                  </a:cubicBezTo>
                  <a:cubicBezTo>
                    <a:pt x="203" y="36"/>
                    <a:pt x="131" y="12"/>
                    <a:pt x="72" y="0"/>
                  </a:cubicBezTo>
                  <a:close/>
                </a:path>
              </a:pathLst>
            </a:custGeom>
            <a:solidFill>
              <a:srgbClr val="FCE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60"/>
            <p:cNvSpPr/>
            <p:nvPr/>
          </p:nvSpPr>
          <p:spPr>
            <a:xfrm>
              <a:off x="5137225" y="2011675"/>
              <a:ext cx="239650" cy="215550"/>
            </a:xfrm>
            <a:custGeom>
              <a:avLst/>
              <a:gdLst/>
              <a:ahLst/>
              <a:cxnLst/>
              <a:rect l="l" t="t" r="r" b="b"/>
              <a:pathLst>
                <a:path w="9586" h="8622" extrusionOk="0">
                  <a:moveTo>
                    <a:pt x="3478" y="6026"/>
                  </a:moveTo>
                  <a:cubicBezTo>
                    <a:pt x="3442" y="6040"/>
                    <a:pt x="3409" y="6060"/>
                    <a:pt x="3380" y="6084"/>
                  </a:cubicBezTo>
                  <a:lnTo>
                    <a:pt x="3380" y="6084"/>
                  </a:lnTo>
                  <a:cubicBezTo>
                    <a:pt x="3414" y="6060"/>
                    <a:pt x="3447" y="6040"/>
                    <a:pt x="3478" y="6026"/>
                  </a:cubicBezTo>
                  <a:close/>
                  <a:moveTo>
                    <a:pt x="6704" y="1"/>
                  </a:moveTo>
                  <a:lnTo>
                    <a:pt x="6704" y="1"/>
                  </a:lnTo>
                  <a:cubicBezTo>
                    <a:pt x="6752" y="108"/>
                    <a:pt x="6776" y="215"/>
                    <a:pt x="6776" y="334"/>
                  </a:cubicBezTo>
                  <a:cubicBezTo>
                    <a:pt x="6764" y="537"/>
                    <a:pt x="6692" y="739"/>
                    <a:pt x="6573" y="894"/>
                  </a:cubicBezTo>
                  <a:lnTo>
                    <a:pt x="6692" y="894"/>
                  </a:lnTo>
                  <a:cubicBezTo>
                    <a:pt x="7430" y="894"/>
                    <a:pt x="8050" y="1287"/>
                    <a:pt x="8050" y="1751"/>
                  </a:cubicBezTo>
                  <a:cubicBezTo>
                    <a:pt x="8026" y="2013"/>
                    <a:pt x="7871" y="2251"/>
                    <a:pt x="7645" y="2370"/>
                  </a:cubicBezTo>
                  <a:cubicBezTo>
                    <a:pt x="8502" y="2585"/>
                    <a:pt x="9097" y="3120"/>
                    <a:pt x="9014" y="3632"/>
                  </a:cubicBezTo>
                  <a:cubicBezTo>
                    <a:pt x="8966" y="3882"/>
                    <a:pt x="8800" y="4085"/>
                    <a:pt x="8573" y="4192"/>
                  </a:cubicBezTo>
                  <a:cubicBezTo>
                    <a:pt x="8585" y="4251"/>
                    <a:pt x="8597" y="4323"/>
                    <a:pt x="8597" y="4382"/>
                  </a:cubicBezTo>
                  <a:cubicBezTo>
                    <a:pt x="8597" y="4930"/>
                    <a:pt x="7942" y="5371"/>
                    <a:pt x="7121" y="5383"/>
                  </a:cubicBezTo>
                  <a:cubicBezTo>
                    <a:pt x="7585" y="5478"/>
                    <a:pt x="7907" y="5692"/>
                    <a:pt x="7907" y="5954"/>
                  </a:cubicBezTo>
                  <a:cubicBezTo>
                    <a:pt x="7907" y="6299"/>
                    <a:pt x="7311" y="6847"/>
                    <a:pt x="6609" y="6847"/>
                  </a:cubicBezTo>
                  <a:cubicBezTo>
                    <a:pt x="5895" y="6847"/>
                    <a:pt x="5311" y="6299"/>
                    <a:pt x="5311" y="5954"/>
                  </a:cubicBezTo>
                  <a:cubicBezTo>
                    <a:pt x="5299" y="5906"/>
                    <a:pt x="5311" y="5871"/>
                    <a:pt x="5335" y="5823"/>
                  </a:cubicBezTo>
                  <a:lnTo>
                    <a:pt x="5335" y="5823"/>
                  </a:lnTo>
                  <a:cubicBezTo>
                    <a:pt x="5156" y="5859"/>
                    <a:pt x="4978" y="5883"/>
                    <a:pt x="4799" y="5883"/>
                  </a:cubicBezTo>
                  <a:cubicBezTo>
                    <a:pt x="4430" y="5883"/>
                    <a:pt x="4073" y="5811"/>
                    <a:pt x="3740" y="5656"/>
                  </a:cubicBezTo>
                  <a:cubicBezTo>
                    <a:pt x="3740" y="5668"/>
                    <a:pt x="3740" y="5680"/>
                    <a:pt x="3740" y="5704"/>
                  </a:cubicBezTo>
                  <a:cubicBezTo>
                    <a:pt x="3728" y="5823"/>
                    <a:pt x="3644" y="5942"/>
                    <a:pt x="3525" y="6002"/>
                  </a:cubicBezTo>
                  <a:cubicBezTo>
                    <a:pt x="3716" y="5906"/>
                    <a:pt x="3930" y="5871"/>
                    <a:pt x="4144" y="5871"/>
                  </a:cubicBezTo>
                  <a:cubicBezTo>
                    <a:pt x="4621" y="5871"/>
                    <a:pt x="5014" y="6061"/>
                    <a:pt x="5014" y="6311"/>
                  </a:cubicBezTo>
                  <a:cubicBezTo>
                    <a:pt x="5014" y="6549"/>
                    <a:pt x="4621" y="7026"/>
                    <a:pt x="4132" y="7026"/>
                  </a:cubicBezTo>
                  <a:cubicBezTo>
                    <a:pt x="3644" y="7026"/>
                    <a:pt x="3263" y="6549"/>
                    <a:pt x="3263" y="6311"/>
                  </a:cubicBezTo>
                  <a:cubicBezTo>
                    <a:pt x="3272" y="6220"/>
                    <a:pt x="3315" y="6140"/>
                    <a:pt x="3380" y="6084"/>
                  </a:cubicBezTo>
                  <a:lnTo>
                    <a:pt x="3380" y="6084"/>
                  </a:lnTo>
                  <a:cubicBezTo>
                    <a:pt x="3246" y="6179"/>
                    <a:pt x="3092" y="6323"/>
                    <a:pt x="2930" y="6323"/>
                  </a:cubicBezTo>
                  <a:cubicBezTo>
                    <a:pt x="2477" y="6323"/>
                    <a:pt x="2132" y="5942"/>
                    <a:pt x="2132" y="5704"/>
                  </a:cubicBezTo>
                  <a:cubicBezTo>
                    <a:pt x="2132" y="5454"/>
                    <a:pt x="2489" y="5264"/>
                    <a:pt x="2930" y="5264"/>
                  </a:cubicBezTo>
                  <a:cubicBezTo>
                    <a:pt x="3037" y="5264"/>
                    <a:pt x="3132" y="5275"/>
                    <a:pt x="3228" y="5299"/>
                  </a:cubicBezTo>
                  <a:cubicBezTo>
                    <a:pt x="3180" y="5240"/>
                    <a:pt x="3132" y="5168"/>
                    <a:pt x="3097" y="5097"/>
                  </a:cubicBezTo>
                  <a:cubicBezTo>
                    <a:pt x="2918" y="5180"/>
                    <a:pt x="2716" y="5216"/>
                    <a:pt x="2513" y="5216"/>
                  </a:cubicBezTo>
                  <a:cubicBezTo>
                    <a:pt x="1977" y="5216"/>
                    <a:pt x="1537" y="4930"/>
                    <a:pt x="1537" y="4573"/>
                  </a:cubicBezTo>
                  <a:cubicBezTo>
                    <a:pt x="1537" y="4466"/>
                    <a:pt x="1573" y="4359"/>
                    <a:pt x="1656" y="4263"/>
                  </a:cubicBezTo>
                  <a:cubicBezTo>
                    <a:pt x="930" y="4097"/>
                    <a:pt x="430" y="3668"/>
                    <a:pt x="430" y="3156"/>
                  </a:cubicBezTo>
                  <a:cubicBezTo>
                    <a:pt x="430" y="2727"/>
                    <a:pt x="799" y="2358"/>
                    <a:pt x="1358" y="2144"/>
                  </a:cubicBezTo>
                  <a:cubicBezTo>
                    <a:pt x="1323" y="2085"/>
                    <a:pt x="1311" y="2013"/>
                    <a:pt x="1311" y="1954"/>
                  </a:cubicBezTo>
                  <a:cubicBezTo>
                    <a:pt x="1311" y="1501"/>
                    <a:pt x="1906" y="1156"/>
                    <a:pt x="2620" y="1156"/>
                  </a:cubicBezTo>
                  <a:cubicBezTo>
                    <a:pt x="2652" y="1154"/>
                    <a:pt x="2683" y="1153"/>
                    <a:pt x="2714" y="1153"/>
                  </a:cubicBezTo>
                  <a:cubicBezTo>
                    <a:pt x="3086" y="1153"/>
                    <a:pt x="3443" y="1283"/>
                    <a:pt x="3740" y="1525"/>
                  </a:cubicBezTo>
                  <a:cubicBezTo>
                    <a:pt x="3751" y="1501"/>
                    <a:pt x="3775" y="1489"/>
                    <a:pt x="3799" y="1465"/>
                  </a:cubicBezTo>
                  <a:cubicBezTo>
                    <a:pt x="3204" y="1239"/>
                    <a:pt x="2811" y="822"/>
                    <a:pt x="2811" y="334"/>
                  </a:cubicBezTo>
                  <a:cubicBezTo>
                    <a:pt x="2811" y="299"/>
                    <a:pt x="2811" y="251"/>
                    <a:pt x="2811" y="215"/>
                  </a:cubicBezTo>
                  <a:cubicBezTo>
                    <a:pt x="2537" y="430"/>
                    <a:pt x="2347" y="739"/>
                    <a:pt x="2275" y="1073"/>
                  </a:cubicBezTo>
                  <a:cubicBezTo>
                    <a:pt x="2001" y="1120"/>
                    <a:pt x="1739" y="1215"/>
                    <a:pt x="1513" y="1358"/>
                  </a:cubicBezTo>
                  <a:cubicBezTo>
                    <a:pt x="1204" y="1573"/>
                    <a:pt x="1061" y="2132"/>
                    <a:pt x="1061" y="2132"/>
                  </a:cubicBezTo>
                  <a:cubicBezTo>
                    <a:pt x="715" y="2251"/>
                    <a:pt x="430" y="2501"/>
                    <a:pt x="275" y="2847"/>
                  </a:cubicBezTo>
                  <a:cubicBezTo>
                    <a:pt x="1" y="3442"/>
                    <a:pt x="442" y="4144"/>
                    <a:pt x="442" y="4144"/>
                  </a:cubicBezTo>
                  <a:cubicBezTo>
                    <a:pt x="13" y="4954"/>
                    <a:pt x="858" y="5466"/>
                    <a:pt x="858" y="5466"/>
                  </a:cubicBezTo>
                  <a:cubicBezTo>
                    <a:pt x="525" y="6264"/>
                    <a:pt x="1442" y="6716"/>
                    <a:pt x="1442" y="6716"/>
                  </a:cubicBezTo>
                  <a:cubicBezTo>
                    <a:pt x="1406" y="7419"/>
                    <a:pt x="2406" y="7466"/>
                    <a:pt x="2406" y="7466"/>
                  </a:cubicBezTo>
                  <a:cubicBezTo>
                    <a:pt x="2439" y="8151"/>
                    <a:pt x="3434" y="8181"/>
                    <a:pt x="3607" y="8181"/>
                  </a:cubicBezTo>
                  <a:cubicBezTo>
                    <a:pt x="3623" y="8181"/>
                    <a:pt x="3632" y="8181"/>
                    <a:pt x="3632" y="8181"/>
                  </a:cubicBezTo>
                  <a:cubicBezTo>
                    <a:pt x="3632" y="8181"/>
                    <a:pt x="3690" y="8621"/>
                    <a:pt x="4573" y="8621"/>
                  </a:cubicBezTo>
                  <a:cubicBezTo>
                    <a:pt x="4585" y="8621"/>
                    <a:pt x="4597" y="8621"/>
                    <a:pt x="4609" y="8621"/>
                  </a:cubicBezTo>
                  <a:cubicBezTo>
                    <a:pt x="4918" y="8621"/>
                    <a:pt x="5192" y="8431"/>
                    <a:pt x="5323" y="8145"/>
                  </a:cubicBezTo>
                  <a:cubicBezTo>
                    <a:pt x="5470" y="8209"/>
                    <a:pt x="5597" y="8235"/>
                    <a:pt x="5707" y="8235"/>
                  </a:cubicBezTo>
                  <a:cubicBezTo>
                    <a:pt x="6214" y="8235"/>
                    <a:pt x="6359" y="7680"/>
                    <a:pt x="6359" y="7680"/>
                  </a:cubicBezTo>
                  <a:cubicBezTo>
                    <a:pt x="6451" y="7692"/>
                    <a:pt x="6537" y="7697"/>
                    <a:pt x="6617" y="7697"/>
                  </a:cubicBezTo>
                  <a:cubicBezTo>
                    <a:pt x="7210" y="7697"/>
                    <a:pt x="7480" y="7391"/>
                    <a:pt x="7490" y="6835"/>
                  </a:cubicBezTo>
                  <a:cubicBezTo>
                    <a:pt x="8335" y="6728"/>
                    <a:pt x="8633" y="6287"/>
                    <a:pt x="8538" y="5609"/>
                  </a:cubicBezTo>
                  <a:cubicBezTo>
                    <a:pt x="9121" y="5442"/>
                    <a:pt x="9407" y="4561"/>
                    <a:pt x="9074" y="4073"/>
                  </a:cubicBezTo>
                  <a:cubicBezTo>
                    <a:pt x="9347" y="3859"/>
                    <a:pt x="9586" y="3251"/>
                    <a:pt x="8978" y="2835"/>
                  </a:cubicBezTo>
                  <a:cubicBezTo>
                    <a:pt x="8989" y="2212"/>
                    <a:pt x="8638" y="1756"/>
                    <a:pt x="8358" y="1756"/>
                  </a:cubicBezTo>
                  <a:cubicBezTo>
                    <a:pt x="8338" y="1756"/>
                    <a:pt x="8319" y="1758"/>
                    <a:pt x="8300" y="1763"/>
                  </a:cubicBezTo>
                  <a:cubicBezTo>
                    <a:pt x="7995" y="1165"/>
                    <a:pt x="7470" y="775"/>
                    <a:pt x="6954" y="775"/>
                  </a:cubicBezTo>
                  <a:cubicBezTo>
                    <a:pt x="6946" y="775"/>
                    <a:pt x="6938" y="775"/>
                    <a:pt x="6930" y="775"/>
                  </a:cubicBezTo>
                  <a:cubicBezTo>
                    <a:pt x="6930" y="549"/>
                    <a:pt x="6883" y="311"/>
                    <a:pt x="6776" y="108"/>
                  </a:cubicBezTo>
                  <a:cubicBezTo>
                    <a:pt x="6752" y="72"/>
                    <a:pt x="6728" y="37"/>
                    <a:pt x="670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60"/>
            <p:cNvSpPr/>
            <p:nvPr/>
          </p:nvSpPr>
          <p:spPr>
            <a:xfrm>
              <a:off x="5209275" y="1966150"/>
              <a:ext cx="88425" cy="41400"/>
            </a:xfrm>
            <a:custGeom>
              <a:avLst/>
              <a:gdLst/>
              <a:ahLst/>
              <a:cxnLst/>
              <a:rect l="l" t="t" r="r" b="b"/>
              <a:pathLst>
                <a:path w="3537" h="1656" extrusionOk="0">
                  <a:moveTo>
                    <a:pt x="846" y="0"/>
                  </a:moveTo>
                  <a:cubicBezTo>
                    <a:pt x="810" y="72"/>
                    <a:pt x="810" y="155"/>
                    <a:pt x="846" y="227"/>
                  </a:cubicBezTo>
                  <a:cubicBezTo>
                    <a:pt x="792" y="208"/>
                    <a:pt x="738" y="198"/>
                    <a:pt x="685" y="198"/>
                  </a:cubicBezTo>
                  <a:cubicBezTo>
                    <a:pt x="571" y="198"/>
                    <a:pt x="462" y="241"/>
                    <a:pt x="381" y="322"/>
                  </a:cubicBezTo>
                  <a:cubicBezTo>
                    <a:pt x="274" y="429"/>
                    <a:pt x="286" y="596"/>
                    <a:pt x="393" y="691"/>
                  </a:cubicBezTo>
                  <a:cubicBezTo>
                    <a:pt x="0" y="1000"/>
                    <a:pt x="405" y="1084"/>
                    <a:pt x="405" y="1084"/>
                  </a:cubicBezTo>
                  <a:cubicBezTo>
                    <a:pt x="274" y="1167"/>
                    <a:pt x="155" y="1274"/>
                    <a:pt x="72" y="1405"/>
                  </a:cubicBezTo>
                  <a:cubicBezTo>
                    <a:pt x="24" y="1477"/>
                    <a:pt x="24" y="1572"/>
                    <a:pt x="72" y="1655"/>
                  </a:cubicBezTo>
                  <a:cubicBezTo>
                    <a:pt x="369" y="1179"/>
                    <a:pt x="1072" y="834"/>
                    <a:pt x="1905" y="834"/>
                  </a:cubicBezTo>
                  <a:cubicBezTo>
                    <a:pt x="1923" y="833"/>
                    <a:pt x="1941" y="833"/>
                    <a:pt x="1959" y="833"/>
                  </a:cubicBezTo>
                  <a:cubicBezTo>
                    <a:pt x="2511" y="833"/>
                    <a:pt x="3039" y="1011"/>
                    <a:pt x="3477" y="1346"/>
                  </a:cubicBezTo>
                  <a:cubicBezTo>
                    <a:pt x="3513" y="1274"/>
                    <a:pt x="3536" y="1203"/>
                    <a:pt x="3525" y="1119"/>
                  </a:cubicBezTo>
                  <a:cubicBezTo>
                    <a:pt x="3514" y="1002"/>
                    <a:pt x="3417" y="913"/>
                    <a:pt x="3303" y="913"/>
                  </a:cubicBezTo>
                  <a:cubicBezTo>
                    <a:pt x="3290" y="913"/>
                    <a:pt x="3276" y="915"/>
                    <a:pt x="3263" y="917"/>
                  </a:cubicBezTo>
                  <a:cubicBezTo>
                    <a:pt x="3382" y="858"/>
                    <a:pt x="3441" y="715"/>
                    <a:pt x="3417" y="584"/>
                  </a:cubicBezTo>
                  <a:cubicBezTo>
                    <a:pt x="3378" y="425"/>
                    <a:pt x="3243" y="399"/>
                    <a:pt x="3157" y="399"/>
                  </a:cubicBezTo>
                  <a:cubicBezTo>
                    <a:pt x="3114" y="399"/>
                    <a:pt x="3084" y="405"/>
                    <a:pt x="3084" y="405"/>
                  </a:cubicBezTo>
                  <a:cubicBezTo>
                    <a:pt x="3084" y="310"/>
                    <a:pt x="3060" y="203"/>
                    <a:pt x="3024" y="107"/>
                  </a:cubicBezTo>
                  <a:lnTo>
                    <a:pt x="3001" y="107"/>
                  </a:lnTo>
                  <a:cubicBezTo>
                    <a:pt x="3048" y="238"/>
                    <a:pt x="2965" y="381"/>
                    <a:pt x="2834" y="405"/>
                  </a:cubicBezTo>
                  <a:cubicBezTo>
                    <a:pt x="2800" y="414"/>
                    <a:pt x="2765" y="419"/>
                    <a:pt x="2730" y="419"/>
                  </a:cubicBezTo>
                  <a:cubicBezTo>
                    <a:pt x="2631" y="419"/>
                    <a:pt x="2532" y="383"/>
                    <a:pt x="2453" y="322"/>
                  </a:cubicBezTo>
                  <a:cubicBezTo>
                    <a:pt x="2453" y="322"/>
                    <a:pt x="2344" y="561"/>
                    <a:pt x="2126" y="561"/>
                  </a:cubicBezTo>
                  <a:cubicBezTo>
                    <a:pt x="2116" y="561"/>
                    <a:pt x="2106" y="561"/>
                    <a:pt x="2096" y="560"/>
                  </a:cubicBezTo>
                  <a:cubicBezTo>
                    <a:pt x="1941" y="536"/>
                    <a:pt x="1822" y="429"/>
                    <a:pt x="1774" y="274"/>
                  </a:cubicBezTo>
                  <a:cubicBezTo>
                    <a:pt x="1774" y="274"/>
                    <a:pt x="1676" y="385"/>
                    <a:pt x="1554" y="385"/>
                  </a:cubicBezTo>
                  <a:cubicBezTo>
                    <a:pt x="1506" y="385"/>
                    <a:pt x="1455" y="368"/>
                    <a:pt x="1405" y="322"/>
                  </a:cubicBezTo>
                  <a:cubicBezTo>
                    <a:pt x="1227" y="155"/>
                    <a:pt x="1298" y="36"/>
                    <a:pt x="1298" y="36"/>
                  </a:cubicBezTo>
                  <a:lnTo>
                    <a:pt x="1298" y="36"/>
                  </a:lnTo>
                  <a:cubicBezTo>
                    <a:pt x="1298" y="36"/>
                    <a:pt x="1161" y="112"/>
                    <a:pt x="1036" y="112"/>
                  </a:cubicBezTo>
                  <a:cubicBezTo>
                    <a:pt x="970" y="112"/>
                    <a:pt x="907" y="90"/>
                    <a:pt x="869" y="24"/>
                  </a:cubicBezTo>
                  <a:lnTo>
                    <a:pt x="8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60"/>
            <p:cNvSpPr/>
            <p:nvPr/>
          </p:nvSpPr>
          <p:spPr>
            <a:xfrm>
              <a:off x="5242900" y="2007225"/>
              <a:ext cx="21450" cy="17425"/>
            </a:xfrm>
            <a:custGeom>
              <a:avLst/>
              <a:gdLst/>
              <a:ahLst/>
              <a:cxnLst/>
              <a:rect l="l" t="t" r="r" b="b"/>
              <a:pathLst>
                <a:path w="858" h="697" extrusionOk="0">
                  <a:moveTo>
                    <a:pt x="417" y="0"/>
                  </a:moveTo>
                  <a:cubicBezTo>
                    <a:pt x="239" y="0"/>
                    <a:pt x="84" y="131"/>
                    <a:pt x="60" y="310"/>
                  </a:cubicBezTo>
                  <a:lnTo>
                    <a:pt x="25" y="500"/>
                  </a:lnTo>
                  <a:cubicBezTo>
                    <a:pt x="1" y="584"/>
                    <a:pt x="60" y="667"/>
                    <a:pt x="144" y="679"/>
                  </a:cubicBezTo>
                  <a:cubicBezTo>
                    <a:pt x="239" y="691"/>
                    <a:pt x="334" y="697"/>
                    <a:pt x="428" y="697"/>
                  </a:cubicBezTo>
                  <a:cubicBezTo>
                    <a:pt x="522" y="697"/>
                    <a:pt x="614" y="691"/>
                    <a:pt x="703" y="679"/>
                  </a:cubicBezTo>
                  <a:cubicBezTo>
                    <a:pt x="798" y="667"/>
                    <a:pt x="858" y="572"/>
                    <a:pt x="822" y="489"/>
                  </a:cubicBezTo>
                  <a:lnTo>
                    <a:pt x="763" y="274"/>
                  </a:lnTo>
                  <a:cubicBezTo>
                    <a:pt x="727" y="119"/>
                    <a:pt x="584" y="0"/>
                    <a:pt x="417" y="0"/>
                  </a:cubicBezTo>
                  <a:close/>
                </a:path>
              </a:pathLst>
            </a:custGeom>
            <a:solidFill>
              <a:srgbClr val="F4E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60"/>
            <p:cNvSpPr/>
            <p:nvPr/>
          </p:nvSpPr>
          <p:spPr>
            <a:xfrm>
              <a:off x="5222075" y="2004175"/>
              <a:ext cx="63425" cy="10125"/>
            </a:xfrm>
            <a:custGeom>
              <a:avLst/>
              <a:gdLst/>
              <a:ahLst/>
              <a:cxnLst/>
              <a:rect l="l" t="t" r="r" b="b"/>
              <a:pathLst>
                <a:path w="2537" h="405" extrusionOk="0">
                  <a:moveTo>
                    <a:pt x="2256" y="0"/>
                  </a:moveTo>
                  <a:cubicBezTo>
                    <a:pt x="2002" y="0"/>
                    <a:pt x="1647" y="102"/>
                    <a:pt x="1298" y="110"/>
                  </a:cubicBezTo>
                  <a:cubicBezTo>
                    <a:pt x="1282" y="111"/>
                    <a:pt x="1267" y="111"/>
                    <a:pt x="1251" y="111"/>
                  </a:cubicBezTo>
                  <a:cubicBezTo>
                    <a:pt x="919" y="111"/>
                    <a:pt x="586" y="34"/>
                    <a:pt x="326" y="34"/>
                  </a:cubicBezTo>
                  <a:cubicBezTo>
                    <a:pt x="196" y="34"/>
                    <a:pt x="85" y="53"/>
                    <a:pt x="0" y="110"/>
                  </a:cubicBezTo>
                  <a:cubicBezTo>
                    <a:pt x="0" y="110"/>
                    <a:pt x="139" y="404"/>
                    <a:pt x="787" y="404"/>
                  </a:cubicBezTo>
                  <a:cubicBezTo>
                    <a:pt x="922" y="404"/>
                    <a:pt x="1080" y="391"/>
                    <a:pt x="1262" y="360"/>
                  </a:cubicBezTo>
                  <a:cubicBezTo>
                    <a:pt x="1356" y="367"/>
                    <a:pt x="1443" y="370"/>
                    <a:pt x="1525" y="370"/>
                  </a:cubicBezTo>
                  <a:cubicBezTo>
                    <a:pt x="2311" y="370"/>
                    <a:pt x="2536" y="87"/>
                    <a:pt x="2536" y="87"/>
                  </a:cubicBezTo>
                  <a:cubicBezTo>
                    <a:pt x="2472" y="22"/>
                    <a:pt x="2375" y="0"/>
                    <a:pt x="225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60"/>
            <p:cNvSpPr/>
            <p:nvPr/>
          </p:nvSpPr>
          <p:spPr>
            <a:xfrm>
              <a:off x="5221775" y="2003875"/>
              <a:ext cx="63725" cy="7850"/>
            </a:xfrm>
            <a:custGeom>
              <a:avLst/>
              <a:gdLst/>
              <a:ahLst/>
              <a:cxnLst/>
              <a:rect l="l" t="t" r="r" b="b"/>
              <a:pathLst>
                <a:path w="2549" h="314" extrusionOk="0">
                  <a:moveTo>
                    <a:pt x="2266" y="1"/>
                  </a:moveTo>
                  <a:cubicBezTo>
                    <a:pt x="2010" y="1"/>
                    <a:pt x="1657" y="106"/>
                    <a:pt x="1298" y="122"/>
                  </a:cubicBezTo>
                  <a:cubicBezTo>
                    <a:pt x="1282" y="123"/>
                    <a:pt x="1267" y="123"/>
                    <a:pt x="1251" y="123"/>
                  </a:cubicBezTo>
                  <a:cubicBezTo>
                    <a:pt x="919" y="123"/>
                    <a:pt x="586" y="46"/>
                    <a:pt x="326" y="46"/>
                  </a:cubicBezTo>
                  <a:cubicBezTo>
                    <a:pt x="196" y="46"/>
                    <a:pt x="85" y="65"/>
                    <a:pt x="0" y="122"/>
                  </a:cubicBezTo>
                  <a:cubicBezTo>
                    <a:pt x="24" y="158"/>
                    <a:pt x="60" y="194"/>
                    <a:pt x="96" y="230"/>
                  </a:cubicBezTo>
                  <a:cubicBezTo>
                    <a:pt x="156" y="207"/>
                    <a:pt x="223" y="198"/>
                    <a:pt x="296" y="198"/>
                  </a:cubicBezTo>
                  <a:cubicBezTo>
                    <a:pt x="558" y="198"/>
                    <a:pt x="894" y="313"/>
                    <a:pt x="1246" y="313"/>
                  </a:cubicBezTo>
                  <a:cubicBezTo>
                    <a:pt x="1260" y="313"/>
                    <a:pt x="1273" y="313"/>
                    <a:pt x="1286" y="313"/>
                  </a:cubicBezTo>
                  <a:cubicBezTo>
                    <a:pt x="1670" y="303"/>
                    <a:pt x="2064" y="147"/>
                    <a:pt x="2332" y="147"/>
                  </a:cubicBezTo>
                  <a:cubicBezTo>
                    <a:pt x="2371" y="147"/>
                    <a:pt x="2408" y="151"/>
                    <a:pt x="2441" y="158"/>
                  </a:cubicBezTo>
                  <a:cubicBezTo>
                    <a:pt x="2477" y="134"/>
                    <a:pt x="2513" y="111"/>
                    <a:pt x="2548" y="87"/>
                  </a:cubicBezTo>
                  <a:cubicBezTo>
                    <a:pt x="2481" y="23"/>
                    <a:pt x="2384" y="1"/>
                    <a:pt x="226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60"/>
            <p:cNvSpPr/>
            <p:nvPr/>
          </p:nvSpPr>
          <p:spPr>
            <a:xfrm>
              <a:off x="5244700" y="2008125"/>
              <a:ext cx="17575" cy="14750"/>
            </a:xfrm>
            <a:custGeom>
              <a:avLst/>
              <a:gdLst/>
              <a:ahLst/>
              <a:cxnLst/>
              <a:rect l="l" t="t" r="r" b="b"/>
              <a:pathLst>
                <a:path w="703" h="590" extrusionOk="0">
                  <a:moveTo>
                    <a:pt x="334" y="0"/>
                  </a:moveTo>
                  <a:cubicBezTo>
                    <a:pt x="191" y="12"/>
                    <a:pt x="72" y="119"/>
                    <a:pt x="48" y="262"/>
                  </a:cubicBezTo>
                  <a:lnTo>
                    <a:pt x="12" y="429"/>
                  </a:lnTo>
                  <a:cubicBezTo>
                    <a:pt x="0" y="500"/>
                    <a:pt x="48" y="560"/>
                    <a:pt x="119" y="572"/>
                  </a:cubicBezTo>
                  <a:cubicBezTo>
                    <a:pt x="197" y="583"/>
                    <a:pt x="274" y="589"/>
                    <a:pt x="350" y="589"/>
                  </a:cubicBezTo>
                  <a:cubicBezTo>
                    <a:pt x="426" y="589"/>
                    <a:pt x="500" y="583"/>
                    <a:pt x="572" y="572"/>
                  </a:cubicBezTo>
                  <a:cubicBezTo>
                    <a:pt x="655" y="560"/>
                    <a:pt x="703" y="488"/>
                    <a:pt x="679" y="417"/>
                  </a:cubicBezTo>
                  <a:lnTo>
                    <a:pt x="631" y="238"/>
                  </a:lnTo>
                  <a:cubicBezTo>
                    <a:pt x="595" y="95"/>
                    <a:pt x="476" y="0"/>
                    <a:pt x="33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60"/>
            <p:cNvSpPr/>
            <p:nvPr/>
          </p:nvSpPr>
          <p:spPr>
            <a:xfrm>
              <a:off x="5246775" y="2007825"/>
              <a:ext cx="13125" cy="13050"/>
            </a:xfrm>
            <a:custGeom>
              <a:avLst/>
              <a:gdLst/>
              <a:ahLst/>
              <a:cxnLst/>
              <a:rect l="l" t="t" r="r" b="b"/>
              <a:pathLst>
                <a:path w="525" h="522" extrusionOk="0">
                  <a:moveTo>
                    <a:pt x="251" y="0"/>
                  </a:moveTo>
                  <a:cubicBezTo>
                    <a:pt x="131" y="12"/>
                    <a:pt x="48" y="119"/>
                    <a:pt x="36" y="238"/>
                  </a:cubicBezTo>
                  <a:lnTo>
                    <a:pt x="12" y="381"/>
                  </a:lnTo>
                  <a:cubicBezTo>
                    <a:pt x="0" y="441"/>
                    <a:pt x="36" y="488"/>
                    <a:pt x="96" y="512"/>
                  </a:cubicBezTo>
                  <a:cubicBezTo>
                    <a:pt x="149" y="518"/>
                    <a:pt x="206" y="521"/>
                    <a:pt x="262" y="521"/>
                  </a:cubicBezTo>
                  <a:cubicBezTo>
                    <a:pt x="319" y="521"/>
                    <a:pt x="376" y="518"/>
                    <a:pt x="429" y="512"/>
                  </a:cubicBezTo>
                  <a:cubicBezTo>
                    <a:pt x="501" y="488"/>
                    <a:pt x="524" y="429"/>
                    <a:pt x="512" y="357"/>
                  </a:cubicBezTo>
                  <a:lnTo>
                    <a:pt x="465" y="203"/>
                  </a:lnTo>
                  <a:cubicBezTo>
                    <a:pt x="453" y="95"/>
                    <a:pt x="370" y="12"/>
                    <a:pt x="25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60"/>
            <p:cNvSpPr/>
            <p:nvPr/>
          </p:nvSpPr>
          <p:spPr>
            <a:xfrm>
              <a:off x="4840775" y="2643025"/>
              <a:ext cx="416150" cy="238400"/>
            </a:xfrm>
            <a:custGeom>
              <a:avLst/>
              <a:gdLst/>
              <a:ahLst/>
              <a:cxnLst/>
              <a:rect l="l" t="t" r="r" b="b"/>
              <a:pathLst>
                <a:path w="16646" h="9536" extrusionOk="0">
                  <a:moveTo>
                    <a:pt x="9502" y="0"/>
                  </a:moveTo>
                  <a:cubicBezTo>
                    <a:pt x="7180" y="4048"/>
                    <a:pt x="5965" y="8608"/>
                    <a:pt x="0" y="9335"/>
                  </a:cubicBezTo>
                  <a:cubicBezTo>
                    <a:pt x="657" y="9473"/>
                    <a:pt x="1311" y="9535"/>
                    <a:pt x="1964" y="9535"/>
                  </a:cubicBezTo>
                  <a:cubicBezTo>
                    <a:pt x="6660" y="9535"/>
                    <a:pt x="11304" y="6283"/>
                    <a:pt x="16645" y="4370"/>
                  </a:cubicBezTo>
                  <a:cubicBezTo>
                    <a:pt x="13216" y="3858"/>
                    <a:pt x="11037" y="2227"/>
                    <a:pt x="950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60"/>
            <p:cNvSpPr/>
            <p:nvPr/>
          </p:nvSpPr>
          <p:spPr>
            <a:xfrm>
              <a:off x="5500375" y="2896525"/>
              <a:ext cx="39025" cy="16200"/>
            </a:xfrm>
            <a:custGeom>
              <a:avLst/>
              <a:gdLst/>
              <a:ahLst/>
              <a:cxnLst/>
              <a:rect l="l" t="t" r="r" b="b"/>
              <a:pathLst>
                <a:path w="1561" h="648" extrusionOk="0">
                  <a:moveTo>
                    <a:pt x="270" y="1"/>
                  </a:moveTo>
                  <a:cubicBezTo>
                    <a:pt x="243" y="1"/>
                    <a:pt x="220" y="6"/>
                    <a:pt x="203" y="16"/>
                  </a:cubicBezTo>
                  <a:cubicBezTo>
                    <a:pt x="1" y="159"/>
                    <a:pt x="24" y="647"/>
                    <a:pt x="24" y="647"/>
                  </a:cubicBezTo>
                  <a:lnTo>
                    <a:pt x="1560" y="647"/>
                  </a:lnTo>
                  <a:cubicBezTo>
                    <a:pt x="1560" y="647"/>
                    <a:pt x="591" y="1"/>
                    <a:pt x="27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60"/>
            <p:cNvSpPr/>
            <p:nvPr/>
          </p:nvSpPr>
          <p:spPr>
            <a:xfrm>
              <a:off x="5023225" y="2896525"/>
              <a:ext cx="42300" cy="16200"/>
            </a:xfrm>
            <a:custGeom>
              <a:avLst/>
              <a:gdLst/>
              <a:ahLst/>
              <a:cxnLst/>
              <a:rect l="l" t="t" r="r" b="b"/>
              <a:pathLst>
                <a:path w="1692" h="648" extrusionOk="0">
                  <a:moveTo>
                    <a:pt x="1396" y="1"/>
                  </a:moveTo>
                  <a:cubicBezTo>
                    <a:pt x="1061" y="1"/>
                    <a:pt x="1" y="647"/>
                    <a:pt x="1" y="647"/>
                  </a:cubicBezTo>
                  <a:lnTo>
                    <a:pt x="1668" y="647"/>
                  </a:lnTo>
                  <a:cubicBezTo>
                    <a:pt x="1668" y="647"/>
                    <a:pt x="1692" y="159"/>
                    <a:pt x="1465" y="16"/>
                  </a:cubicBezTo>
                  <a:cubicBezTo>
                    <a:pt x="1448" y="6"/>
                    <a:pt x="1425" y="1"/>
                    <a:pt x="139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60"/>
            <p:cNvSpPr/>
            <p:nvPr/>
          </p:nvSpPr>
          <p:spPr>
            <a:xfrm>
              <a:off x="4951200" y="2296975"/>
              <a:ext cx="173150" cy="118425"/>
            </a:xfrm>
            <a:custGeom>
              <a:avLst/>
              <a:gdLst/>
              <a:ahLst/>
              <a:cxnLst/>
              <a:rect l="l" t="t" r="r" b="b"/>
              <a:pathLst>
                <a:path w="6926" h="4737" extrusionOk="0">
                  <a:moveTo>
                    <a:pt x="3900" y="0"/>
                  </a:moveTo>
                  <a:cubicBezTo>
                    <a:pt x="3844" y="0"/>
                    <a:pt x="3786" y="3"/>
                    <a:pt x="3727" y="7"/>
                  </a:cubicBezTo>
                  <a:cubicBezTo>
                    <a:pt x="3072" y="55"/>
                    <a:pt x="572" y="1495"/>
                    <a:pt x="358" y="1793"/>
                  </a:cubicBezTo>
                  <a:cubicBezTo>
                    <a:pt x="1" y="2317"/>
                    <a:pt x="858" y="4579"/>
                    <a:pt x="1632" y="4650"/>
                  </a:cubicBezTo>
                  <a:cubicBezTo>
                    <a:pt x="2233" y="4709"/>
                    <a:pt x="2765" y="4736"/>
                    <a:pt x="3229" y="4736"/>
                  </a:cubicBezTo>
                  <a:cubicBezTo>
                    <a:pt x="4273" y="4736"/>
                    <a:pt x="4972" y="4599"/>
                    <a:pt x="5335" y="4377"/>
                  </a:cubicBezTo>
                  <a:cubicBezTo>
                    <a:pt x="6926" y="3378"/>
                    <a:pt x="6149" y="0"/>
                    <a:pt x="39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60"/>
            <p:cNvSpPr/>
            <p:nvPr/>
          </p:nvSpPr>
          <p:spPr>
            <a:xfrm>
              <a:off x="4958950" y="2315900"/>
              <a:ext cx="157175" cy="104950"/>
            </a:xfrm>
            <a:custGeom>
              <a:avLst/>
              <a:gdLst/>
              <a:ahLst/>
              <a:cxnLst/>
              <a:rect l="l" t="t" r="r" b="b"/>
              <a:pathLst>
                <a:path w="6287" h="4198" extrusionOk="0">
                  <a:moveTo>
                    <a:pt x="5513" y="0"/>
                  </a:moveTo>
                  <a:lnTo>
                    <a:pt x="5513" y="0"/>
                  </a:lnTo>
                  <a:cubicBezTo>
                    <a:pt x="5465" y="762"/>
                    <a:pt x="5132" y="1703"/>
                    <a:pt x="4501" y="2096"/>
                  </a:cubicBezTo>
                  <a:cubicBezTo>
                    <a:pt x="4076" y="2356"/>
                    <a:pt x="3183" y="2648"/>
                    <a:pt x="1814" y="2648"/>
                  </a:cubicBezTo>
                  <a:cubicBezTo>
                    <a:pt x="1493" y="2648"/>
                    <a:pt x="1147" y="2632"/>
                    <a:pt x="774" y="2596"/>
                  </a:cubicBezTo>
                  <a:cubicBezTo>
                    <a:pt x="512" y="2572"/>
                    <a:pt x="226" y="2250"/>
                    <a:pt x="0" y="1834"/>
                  </a:cubicBezTo>
                  <a:lnTo>
                    <a:pt x="0" y="1834"/>
                  </a:lnTo>
                  <a:cubicBezTo>
                    <a:pt x="143" y="2750"/>
                    <a:pt x="738" y="4060"/>
                    <a:pt x="1310" y="4120"/>
                  </a:cubicBezTo>
                  <a:cubicBezTo>
                    <a:pt x="1861" y="4174"/>
                    <a:pt x="2361" y="4198"/>
                    <a:pt x="2805" y="4198"/>
                  </a:cubicBezTo>
                  <a:cubicBezTo>
                    <a:pt x="3934" y="4198"/>
                    <a:pt x="4708" y="4041"/>
                    <a:pt x="5084" y="3810"/>
                  </a:cubicBezTo>
                  <a:cubicBezTo>
                    <a:pt x="6132" y="3155"/>
                    <a:pt x="6287" y="1143"/>
                    <a:pt x="5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60"/>
            <p:cNvSpPr/>
            <p:nvPr/>
          </p:nvSpPr>
          <p:spPr>
            <a:xfrm>
              <a:off x="4917275" y="2333300"/>
              <a:ext cx="118475" cy="87200"/>
            </a:xfrm>
            <a:custGeom>
              <a:avLst/>
              <a:gdLst/>
              <a:ahLst/>
              <a:cxnLst/>
              <a:rect l="l" t="t" r="r" b="b"/>
              <a:pathLst>
                <a:path w="4739" h="3488" extrusionOk="0">
                  <a:moveTo>
                    <a:pt x="2026" y="0"/>
                  </a:moveTo>
                  <a:cubicBezTo>
                    <a:pt x="1222" y="0"/>
                    <a:pt x="792" y="605"/>
                    <a:pt x="119" y="661"/>
                  </a:cubicBezTo>
                  <a:cubicBezTo>
                    <a:pt x="0" y="1173"/>
                    <a:pt x="286" y="2602"/>
                    <a:pt x="953" y="3114"/>
                  </a:cubicBezTo>
                  <a:cubicBezTo>
                    <a:pt x="1313" y="3396"/>
                    <a:pt x="1596" y="3487"/>
                    <a:pt x="1857" y="3487"/>
                  </a:cubicBezTo>
                  <a:cubicBezTo>
                    <a:pt x="2311" y="3487"/>
                    <a:pt x="2698" y="3213"/>
                    <a:pt x="3310" y="3197"/>
                  </a:cubicBezTo>
                  <a:cubicBezTo>
                    <a:pt x="4739" y="3150"/>
                    <a:pt x="4132" y="697"/>
                    <a:pt x="2786" y="161"/>
                  </a:cubicBezTo>
                  <a:cubicBezTo>
                    <a:pt x="2496" y="46"/>
                    <a:pt x="2247" y="0"/>
                    <a:pt x="202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60"/>
            <p:cNvSpPr/>
            <p:nvPr/>
          </p:nvSpPr>
          <p:spPr>
            <a:xfrm>
              <a:off x="4955975" y="2326475"/>
              <a:ext cx="66975" cy="75075"/>
            </a:xfrm>
            <a:custGeom>
              <a:avLst/>
              <a:gdLst/>
              <a:ahLst/>
              <a:cxnLst/>
              <a:rect l="l" t="t" r="r" b="b"/>
              <a:pathLst>
                <a:path w="2679" h="3003" extrusionOk="0">
                  <a:moveTo>
                    <a:pt x="849" y="1"/>
                  </a:moveTo>
                  <a:cubicBezTo>
                    <a:pt x="308" y="1"/>
                    <a:pt x="113" y="370"/>
                    <a:pt x="60" y="625"/>
                  </a:cubicBezTo>
                  <a:cubicBezTo>
                    <a:pt x="0" y="911"/>
                    <a:pt x="536" y="2887"/>
                    <a:pt x="917" y="2994"/>
                  </a:cubicBezTo>
                  <a:cubicBezTo>
                    <a:pt x="938" y="3000"/>
                    <a:pt x="967" y="3002"/>
                    <a:pt x="1002" y="3002"/>
                  </a:cubicBezTo>
                  <a:cubicBezTo>
                    <a:pt x="1414" y="3002"/>
                    <a:pt x="2668" y="2635"/>
                    <a:pt x="2679" y="2327"/>
                  </a:cubicBezTo>
                  <a:cubicBezTo>
                    <a:pt x="2679" y="2030"/>
                    <a:pt x="1215" y="41"/>
                    <a:pt x="1060" y="18"/>
                  </a:cubicBezTo>
                  <a:cubicBezTo>
                    <a:pt x="984" y="6"/>
                    <a:pt x="914" y="1"/>
                    <a:pt x="849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60"/>
            <p:cNvSpPr/>
            <p:nvPr/>
          </p:nvSpPr>
          <p:spPr>
            <a:xfrm>
              <a:off x="4914250" y="2349450"/>
              <a:ext cx="111700" cy="76250"/>
            </a:xfrm>
            <a:custGeom>
              <a:avLst/>
              <a:gdLst/>
              <a:ahLst/>
              <a:cxnLst/>
              <a:rect l="l" t="t" r="r" b="b"/>
              <a:pathLst>
                <a:path w="4468" h="3050" extrusionOk="0">
                  <a:moveTo>
                    <a:pt x="716" y="1"/>
                  </a:moveTo>
                  <a:cubicBezTo>
                    <a:pt x="408" y="1"/>
                    <a:pt x="1" y="159"/>
                    <a:pt x="181" y="837"/>
                  </a:cubicBezTo>
                  <a:cubicBezTo>
                    <a:pt x="347" y="1528"/>
                    <a:pt x="740" y="2361"/>
                    <a:pt x="1133" y="2659"/>
                  </a:cubicBezTo>
                  <a:cubicBezTo>
                    <a:pt x="1521" y="2957"/>
                    <a:pt x="1833" y="3049"/>
                    <a:pt x="2128" y="3049"/>
                  </a:cubicBezTo>
                  <a:cubicBezTo>
                    <a:pt x="2585" y="3049"/>
                    <a:pt x="3000" y="2828"/>
                    <a:pt x="3586" y="2813"/>
                  </a:cubicBezTo>
                  <a:cubicBezTo>
                    <a:pt x="4300" y="2790"/>
                    <a:pt x="4467" y="2087"/>
                    <a:pt x="4277" y="1325"/>
                  </a:cubicBezTo>
                  <a:lnTo>
                    <a:pt x="4277" y="1325"/>
                  </a:lnTo>
                  <a:cubicBezTo>
                    <a:pt x="4146" y="1373"/>
                    <a:pt x="4015" y="1397"/>
                    <a:pt x="3884" y="1408"/>
                  </a:cubicBezTo>
                  <a:cubicBezTo>
                    <a:pt x="3826" y="1412"/>
                    <a:pt x="3770" y="1413"/>
                    <a:pt x="3715" y="1413"/>
                  </a:cubicBezTo>
                  <a:cubicBezTo>
                    <a:pt x="2619" y="1413"/>
                    <a:pt x="2216" y="743"/>
                    <a:pt x="990" y="51"/>
                  </a:cubicBezTo>
                  <a:cubicBezTo>
                    <a:pt x="941" y="25"/>
                    <a:pt x="836" y="1"/>
                    <a:pt x="71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60"/>
            <p:cNvSpPr/>
            <p:nvPr/>
          </p:nvSpPr>
          <p:spPr>
            <a:xfrm>
              <a:off x="4862800" y="2083725"/>
              <a:ext cx="208075" cy="544725"/>
            </a:xfrm>
            <a:custGeom>
              <a:avLst/>
              <a:gdLst/>
              <a:ahLst/>
              <a:cxnLst/>
              <a:rect l="l" t="t" r="r" b="b"/>
              <a:pathLst>
                <a:path w="8323" h="21789" extrusionOk="0">
                  <a:moveTo>
                    <a:pt x="0" y="0"/>
                  </a:moveTo>
                  <a:lnTo>
                    <a:pt x="441" y="2822"/>
                  </a:lnTo>
                  <a:lnTo>
                    <a:pt x="84" y="2870"/>
                  </a:lnTo>
                  <a:lnTo>
                    <a:pt x="2906" y="9251"/>
                  </a:lnTo>
                  <a:lnTo>
                    <a:pt x="2429" y="9001"/>
                  </a:lnTo>
                  <a:lnTo>
                    <a:pt x="4489" y="13466"/>
                  </a:lnTo>
                  <a:lnTo>
                    <a:pt x="4870" y="15038"/>
                  </a:lnTo>
                  <a:lnTo>
                    <a:pt x="7347" y="19812"/>
                  </a:lnTo>
                  <a:lnTo>
                    <a:pt x="6882" y="19598"/>
                  </a:lnTo>
                  <a:lnTo>
                    <a:pt x="8323" y="21789"/>
                  </a:lnTo>
                  <a:lnTo>
                    <a:pt x="7668" y="19253"/>
                  </a:lnTo>
                  <a:lnTo>
                    <a:pt x="7489" y="19836"/>
                  </a:lnTo>
                  <a:lnTo>
                    <a:pt x="5049" y="14026"/>
                  </a:lnTo>
                  <a:lnTo>
                    <a:pt x="3739" y="10049"/>
                  </a:lnTo>
                  <a:lnTo>
                    <a:pt x="3275" y="80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60"/>
            <p:cNvSpPr/>
            <p:nvPr/>
          </p:nvSpPr>
          <p:spPr>
            <a:xfrm>
              <a:off x="5206900" y="2452525"/>
              <a:ext cx="165200" cy="319400"/>
            </a:xfrm>
            <a:custGeom>
              <a:avLst/>
              <a:gdLst/>
              <a:ahLst/>
              <a:cxnLst/>
              <a:rect l="l" t="t" r="r" b="b"/>
              <a:pathLst>
                <a:path w="6608" h="12776" extrusionOk="0">
                  <a:moveTo>
                    <a:pt x="6608" y="0"/>
                  </a:moveTo>
                  <a:cubicBezTo>
                    <a:pt x="6310" y="2369"/>
                    <a:pt x="4465" y="7894"/>
                    <a:pt x="0" y="12775"/>
                  </a:cubicBezTo>
                  <a:cubicBezTo>
                    <a:pt x="714" y="12549"/>
                    <a:pt x="1274" y="12192"/>
                    <a:pt x="1929" y="12013"/>
                  </a:cubicBezTo>
                  <a:cubicBezTo>
                    <a:pt x="4274" y="7584"/>
                    <a:pt x="6382" y="3489"/>
                    <a:pt x="66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60"/>
            <p:cNvSpPr/>
            <p:nvPr/>
          </p:nvSpPr>
          <p:spPr>
            <a:xfrm>
              <a:off x="5338150" y="2297800"/>
              <a:ext cx="31275" cy="12825"/>
            </a:xfrm>
            <a:custGeom>
              <a:avLst/>
              <a:gdLst/>
              <a:ahLst/>
              <a:cxnLst/>
              <a:rect l="l" t="t" r="r" b="b"/>
              <a:pathLst>
                <a:path w="1251" h="513" extrusionOk="0">
                  <a:moveTo>
                    <a:pt x="768" y="1"/>
                  </a:moveTo>
                  <a:cubicBezTo>
                    <a:pt x="714" y="1"/>
                    <a:pt x="656" y="4"/>
                    <a:pt x="596" y="10"/>
                  </a:cubicBezTo>
                  <a:cubicBezTo>
                    <a:pt x="251" y="57"/>
                    <a:pt x="1" y="200"/>
                    <a:pt x="13" y="331"/>
                  </a:cubicBezTo>
                  <a:cubicBezTo>
                    <a:pt x="22" y="444"/>
                    <a:pt x="210" y="513"/>
                    <a:pt x="454" y="513"/>
                  </a:cubicBezTo>
                  <a:cubicBezTo>
                    <a:pt x="518" y="513"/>
                    <a:pt x="586" y="508"/>
                    <a:pt x="656" y="498"/>
                  </a:cubicBezTo>
                  <a:cubicBezTo>
                    <a:pt x="989" y="450"/>
                    <a:pt x="1251" y="307"/>
                    <a:pt x="1239" y="176"/>
                  </a:cubicBezTo>
                  <a:cubicBezTo>
                    <a:pt x="1219" y="68"/>
                    <a:pt x="1029" y="1"/>
                    <a:pt x="768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60"/>
            <p:cNvSpPr/>
            <p:nvPr/>
          </p:nvSpPr>
          <p:spPr>
            <a:xfrm>
              <a:off x="4902975" y="2182550"/>
              <a:ext cx="49750" cy="189625"/>
            </a:xfrm>
            <a:custGeom>
              <a:avLst/>
              <a:gdLst/>
              <a:ahLst/>
              <a:cxnLst/>
              <a:rect l="l" t="t" r="r" b="b"/>
              <a:pathLst>
                <a:path w="1990" h="7585" extrusionOk="0">
                  <a:moveTo>
                    <a:pt x="1" y="0"/>
                  </a:moveTo>
                  <a:lnTo>
                    <a:pt x="1" y="2358"/>
                  </a:lnTo>
                  <a:lnTo>
                    <a:pt x="1299" y="5298"/>
                  </a:lnTo>
                  <a:lnTo>
                    <a:pt x="822" y="5048"/>
                  </a:lnTo>
                  <a:lnTo>
                    <a:pt x="822" y="5048"/>
                  </a:lnTo>
                  <a:lnTo>
                    <a:pt x="1989" y="7584"/>
                  </a:lnTo>
                  <a:lnTo>
                    <a:pt x="1775" y="4548"/>
                  </a:lnTo>
                  <a:lnTo>
                    <a:pt x="1668" y="40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60"/>
            <p:cNvSpPr/>
            <p:nvPr/>
          </p:nvSpPr>
          <p:spPr>
            <a:xfrm>
              <a:off x="4982450" y="2414425"/>
              <a:ext cx="52125" cy="142000"/>
            </a:xfrm>
            <a:custGeom>
              <a:avLst/>
              <a:gdLst/>
              <a:ahLst/>
              <a:cxnLst/>
              <a:rect l="l" t="t" r="r" b="b"/>
              <a:pathLst>
                <a:path w="2085" h="5680" extrusionOk="0">
                  <a:moveTo>
                    <a:pt x="1" y="0"/>
                  </a:moveTo>
                  <a:lnTo>
                    <a:pt x="441" y="2512"/>
                  </a:lnTo>
                  <a:lnTo>
                    <a:pt x="2084" y="5679"/>
                  </a:lnTo>
                  <a:lnTo>
                    <a:pt x="2084" y="5132"/>
                  </a:lnTo>
                  <a:lnTo>
                    <a:pt x="263" y="79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60"/>
            <p:cNvSpPr/>
            <p:nvPr/>
          </p:nvSpPr>
          <p:spPr>
            <a:xfrm>
              <a:off x="5062225" y="2436150"/>
              <a:ext cx="49450" cy="324175"/>
            </a:xfrm>
            <a:custGeom>
              <a:avLst/>
              <a:gdLst/>
              <a:ahLst/>
              <a:cxnLst/>
              <a:rect l="l" t="t" r="r" b="b"/>
              <a:pathLst>
                <a:path w="1978" h="12967" extrusionOk="0">
                  <a:moveTo>
                    <a:pt x="1977" y="0"/>
                  </a:moveTo>
                  <a:cubicBezTo>
                    <a:pt x="1691" y="1560"/>
                    <a:pt x="1406" y="3155"/>
                    <a:pt x="1120" y="4929"/>
                  </a:cubicBezTo>
                  <a:cubicBezTo>
                    <a:pt x="929" y="10382"/>
                    <a:pt x="48" y="12561"/>
                    <a:pt x="1" y="12966"/>
                  </a:cubicBezTo>
                  <a:cubicBezTo>
                    <a:pt x="584" y="11383"/>
                    <a:pt x="1906" y="7037"/>
                    <a:pt x="1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60"/>
            <p:cNvSpPr/>
            <p:nvPr/>
          </p:nvSpPr>
          <p:spPr>
            <a:xfrm>
              <a:off x="5164625" y="2265300"/>
              <a:ext cx="151225" cy="170300"/>
            </a:xfrm>
            <a:custGeom>
              <a:avLst/>
              <a:gdLst/>
              <a:ahLst/>
              <a:cxnLst/>
              <a:rect l="l" t="t" r="r" b="b"/>
              <a:pathLst>
                <a:path w="6049" h="6812" extrusionOk="0">
                  <a:moveTo>
                    <a:pt x="48" y="0"/>
                  </a:moveTo>
                  <a:cubicBezTo>
                    <a:pt x="0" y="1131"/>
                    <a:pt x="191" y="2250"/>
                    <a:pt x="596" y="3310"/>
                  </a:cubicBezTo>
                  <a:cubicBezTo>
                    <a:pt x="1822" y="6528"/>
                    <a:pt x="4731" y="6811"/>
                    <a:pt x="5716" y="6811"/>
                  </a:cubicBezTo>
                  <a:cubicBezTo>
                    <a:pt x="5926" y="6811"/>
                    <a:pt x="6049" y="6799"/>
                    <a:pt x="6049" y="6799"/>
                  </a:cubicBezTo>
                  <a:cubicBezTo>
                    <a:pt x="3215" y="6799"/>
                    <a:pt x="524" y="4679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60"/>
            <p:cNvSpPr/>
            <p:nvPr/>
          </p:nvSpPr>
          <p:spPr>
            <a:xfrm>
              <a:off x="5415750" y="2521125"/>
              <a:ext cx="38525" cy="132925"/>
            </a:xfrm>
            <a:custGeom>
              <a:avLst/>
              <a:gdLst/>
              <a:ahLst/>
              <a:cxnLst/>
              <a:rect l="l" t="t" r="r" b="b"/>
              <a:pathLst>
                <a:path w="1541" h="5317" extrusionOk="0">
                  <a:moveTo>
                    <a:pt x="21" y="0"/>
                  </a:moveTo>
                  <a:cubicBezTo>
                    <a:pt x="7" y="0"/>
                    <a:pt x="1" y="28"/>
                    <a:pt x="4" y="90"/>
                  </a:cubicBezTo>
                  <a:cubicBezTo>
                    <a:pt x="111" y="1626"/>
                    <a:pt x="600" y="5317"/>
                    <a:pt x="600" y="5317"/>
                  </a:cubicBezTo>
                  <a:lnTo>
                    <a:pt x="1540" y="4078"/>
                  </a:lnTo>
                  <a:cubicBezTo>
                    <a:pt x="1540" y="4078"/>
                    <a:pt x="191" y="0"/>
                    <a:pt x="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60"/>
            <p:cNvSpPr/>
            <p:nvPr/>
          </p:nvSpPr>
          <p:spPr>
            <a:xfrm>
              <a:off x="5212550" y="1981925"/>
              <a:ext cx="80375" cy="17275"/>
            </a:xfrm>
            <a:custGeom>
              <a:avLst/>
              <a:gdLst/>
              <a:ahLst/>
              <a:cxnLst/>
              <a:rect l="l" t="t" r="r" b="b"/>
              <a:pathLst>
                <a:path w="3215" h="691" extrusionOk="0">
                  <a:moveTo>
                    <a:pt x="2441" y="0"/>
                  </a:moveTo>
                  <a:lnTo>
                    <a:pt x="107" y="215"/>
                  </a:lnTo>
                  <a:cubicBezTo>
                    <a:pt x="107" y="215"/>
                    <a:pt x="12" y="262"/>
                    <a:pt x="12" y="334"/>
                  </a:cubicBezTo>
                  <a:cubicBezTo>
                    <a:pt x="0" y="429"/>
                    <a:pt x="84" y="512"/>
                    <a:pt x="179" y="512"/>
                  </a:cubicBezTo>
                  <a:cubicBezTo>
                    <a:pt x="179" y="512"/>
                    <a:pt x="305" y="410"/>
                    <a:pt x="665" y="410"/>
                  </a:cubicBezTo>
                  <a:cubicBezTo>
                    <a:pt x="748" y="410"/>
                    <a:pt x="843" y="416"/>
                    <a:pt x="953" y="429"/>
                  </a:cubicBezTo>
                  <a:cubicBezTo>
                    <a:pt x="1203" y="465"/>
                    <a:pt x="1453" y="548"/>
                    <a:pt x="1667" y="691"/>
                  </a:cubicBezTo>
                  <a:cubicBezTo>
                    <a:pt x="1667" y="691"/>
                    <a:pt x="2480" y="273"/>
                    <a:pt x="3160" y="273"/>
                  </a:cubicBezTo>
                  <a:cubicBezTo>
                    <a:pt x="3178" y="273"/>
                    <a:pt x="3197" y="274"/>
                    <a:pt x="3215" y="274"/>
                  </a:cubicBezTo>
                  <a:lnTo>
                    <a:pt x="24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60"/>
            <p:cNvSpPr/>
            <p:nvPr/>
          </p:nvSpPr>
          <p:spPr>
            <a:xfrm>
              <a:off x="5211350" y="1966700"/>
              <a:ext cx="85450" cy="22675"/>
            </a:xfrm>
            <a:custGeom>
              <a:avLst/>
              <a:gdLst/>
              <a:ahLst/>
              <a:cxnLst/>
              <a:rect l="l" t="t" r="r" b="b"/>
              <a:pathLst>
                <a:path w="3418" h="907" extrusionOk="0">
                  <a:moveTo>
                    <a:pt x="887" y="1"/>
                  </a:moveTo>
                  <a:cubicBezTo>
                    <a:pt x="832" y="1"/>
                    <a:pt x="810" y="295"/>
                    <a:pt x="810" y="478"/>
                  </a:cubicBezTo>
                  <a:lnTo>
                    <a:pt x="453" y="478"/>
                  </a:lnTo>
                  <a:cubicBezTo>
                    <a:pt x="309" y="280"/>
                    <a:pt x="125" y="9"/>
                    <a:pt x="89" y="9"/>
                  </a:cubicBezTo>
                  <a:cubicBezTo>
                    <a:pt x="87" y="9"/>
                    <a:pt x="85" y="11"/>
                    <a:pt x="84" y="14"/>
                  </a:cubicBezTo>
                  <a:cubicBezTo>
                    <a:pt x="1" y="252"/>
                    <a:pt x="60" y="574"/>
                    <a:pt x="132" y="847"/>
                  </a:cubicBezTo>
                  <a:lnTo>
                    <a:pt x="3251" y="907"/>
                  </a:lnTo>
                  <a:lnTo>
                    <a:pt x="3263" y="907"/>
                  </a:lnTo>
                  <a:cubicBezTo>
                    <a:pt x="3346" y="633"/>
                    <a:pt x="3418" y="324"/>
                    <a:pt x="3334" y="97"/>
                  </a:cubicBezTo>
                  <a:cubicBezTo>
                    <a:pt x="3334" y="95"/>
                    <a:pt x="3332" y="94"/>
                    <a:pt x="3330" y="94"/>
                  </a:cubicBezTo>
                  <a:cubicBezTo>
                    <a:pt x="3296" y="94"/>
                    <a:pt x="3110" y="325"/>
                    <a:pt x="2965" y="514"/>
                  </a:cubicBezTo>
                  <a:lnTo>
                    <a:pt x="2632" y="514"/>
                  </a:lnTo>
                  <a:cubicBezTo>
                    <a:pt x="2632" y="371"/>
                    <a:pt x="2596" y="228"/>
                    <a:pt x="2525" y="109"/>
                  </a:cubicBezTo>
                  <a:cubicBezTo>
                    <a:pt x="2523" y="108"/>
                    <a:pt x="2521" y="108"/>
                    <a:pt x="2519" y="108"/>
                  </a:cubicBezTo>
                  <a:cubicBezTo>
                    <a:pt x="2479" y="108"/>
                    <a:pt x="2378" y="321"/>
                    <a:pt x="2299" y="502"/>
                  </a:cubicBezTo>
                  <a:lnTo>
                    <a:pt x="1858" y="490"/>
                  </a:lnTo>
                  <a:cubicBezTo>
                    <a:pt x="1834" y="347"/>
                    <a:pt x="1775" y="205"/>
                    <a:pt x="1679" y="85"/>
                  </a:cubicBezTo>
                  <a:cubicBezTo>
                    <a:pt x="1677" y="84"/>
                    <a:pt x="1675" y="84"/>
                    <a:pt x="1673" y="84"/>
                  </a:cubicBezTo>
                  <a:cubicBezTo>
                    <a:pt x="1624" y="84"/>
                    <a:pt x="1546" y="320"/>
                    <a:pt x="1501" y="490"/>
                  </a:cubicBezTo>
                  <a:lnTo>
                    <a:pt x="1191" y="490"/>
                  </a:lnTo>
                  <a:cubicBezTo>
                    <a:pt x="1120" y="312"/>
                    <a:pt x="1025" y="145"/>
                    <a:pt x="894" y="2"/>
                  </a:cubicBezTo>
                  <a:cubicBezTo>
                    <a:pt x="891" y="1"/>
                    <a:pt x="889" y="1"/>
                    <a:pt x="887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60"/>
            <p:cNvSpPr/>
            <p:nvPr/>
          </p:nvSpPr>
          <p:spPr>
            <a:xfrm>
              <a:off x="5261350" y="2050075"/>
              <a:ext cx="36350" cy="40525"/>
            </a:xfrm>
            <a:custGeom>
              <a:avLst/>
              <a:gdLst/>
              <a:ahLst/>
              <a:cxnLst/>
              <a:rect l="l" t="t" r="r" b="b"/>
              <a:pathLst>
                <a:path w="1454" h="1621" extrusionOk="0">
                  <a:moveTo>
                    <a:pt x="1132" y="1"/>
                  </a:moveTo>
                  <a:cubicBezTo>
                    <a:pt x="775" y="739"/>
                    <a:pt x="834" y="894"/>
                    <a:pt x="1" y="1620"/>
                  </a:cubicBezTo>
                  <a:cubicBezTo>
                    <a:pt x="269" y="1413"/>
                    <a:pt x="591" y="1310"/>
                    <a:pt x="916" y="1310"/>
                  </a:cubicBezTo>
                  <a:cubicBezTo>
                    <a:pt x="1097" y="1310"/>
                    <a:pt x="1279" y="1342"/>
                    <a:pt x="1453" y="1406"/>
                  </a:cubicBezTo>
                  <a:cubicBezTo>
                    <a:pt x="1453" y="1406"/>
                    <a:pt x="834" y="763"/>
                    <a:pt x="113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60"/>
            <p:cNvSpPr/>
            <p:nvPr/>
          </p:nvSpPr>
          <p:spPr>
            <a:xfrm>
              <a:off x="5227425" y="1968475"/>
              <a:ext cx="49425" cy="20025"/>
            </a:xfrm>
            <a:custGeom>
              <a:avLst/>
              <a:gdLst/>
              <a:ahLst/>
              <a:cxnLst/>
              <a:rect l="l" t="t" r="r" b="b"/>
              <a:pathLst>
                <a:path w="1977" h="801" extrusionOk="0">
                  <a:moveTo>
                    <a:pt x="1030" y="1"/>
                  </a:moveTo>
                  <a:cubicBezTo>
                    <a:pt x="981" y="1"/>
                    <a:pt x="903" y="237"/>
                    <a:pt x="858" y="407"/>
                  </a:cubicBezTo>
                  <a:lnTo>
                    <a:pt x="548" y="407"/>
                  </a:lnTo>
                  <a:cubicBezTo>
                    <a:pt x="524" y="360"/>
                    <a:pt x="501" y="300"/>
                    <a:pt x="465" y="253"/>
                  </a:cubicBezTo>
                  <a:cubicBezTo>
                    <a:pt x="310" y="431"/>
                    <a:pt x="143" y="610"/>
                    <a:pt x="1" y="776"/>
                  </a:cubicBezTo>
                  <a:lnTo>
                    <a:pt x="1536" y="800"/>
                  </a:lnTo>
                  <a:lnTo>
                    <a:pt x="1632" y="693"/>
                  </a:lnTo>
                  <a:cubicBezTo>
                    <a:pt x="1739" y="562"/>
                    <a:pt x="1858" y="443"/>
                    <a:pt x="1977" y="336"/>
                  </a:cubicBezTo>
                  <a:cubicBezTo>
                    <a:pt x="1965" y="229"/>
                    <a:pt x="1941" y="122"/>
                    <a:pt x="1882" y="38"/>
                  </a:cubicBezTo>
                  <a:cubicBezTo>
                    <a:pt x="1880" y="37"/>
                    <a:pt x="1878" y="37"/>
                    <a:pt x="1876" y="37"/>
                  </a:cubicBezTo>
                  <a:cubicBezTo>
                    <a:pt x="1836" y="37"/>
                    <a:pt x="1735" y="250"/>
                    <a:pt x="1656" y="431"/>
                  </a:cubicBezTo>
                  <a:lnTo>
                    <a:pt x="1215" y="419"/>
                  </a:lnTo>
                  <a:cubicBezTo>
                    <a:pt x="1191" y="265"/>
                    <a:pt x="1132" y="122"/>
                    <a:pt x="1036" y="3"/>
                  </a:cubicBezTo>
                  <a:cubicBezTo>
                    <a:pt x="1034" y="1"/>
                    <a:pt x="1032" y="1"/>
                    <a:pt x="1030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60"/>
            <p:cNvSpPr/>
            <p:nvPr/>
          </p:nvSpPr>
          <p:spPr>
            <a:xfrm>
              <a:off x="5183975" y="2454000"/>
              <a:ext cx="156875" cy="217625"/>
            </a:xfrm>
            <a:custGeom>
              <a:avLst/>
              <a:gdLst/>
              <a:ahLst/>
              <a:cxnLst/>
              <a:rect l="l" t="t" r="r" b="b"/>
              <a:pathLst>
                <a:path w="6275" h="8705" extrusionOk="0">
                  <a:moveTo>
                    <a:pt x="6013" y="1"/>
                  </a:moveTo>
                  <a:lnTo>
                    <a:pt x="6013" y="1"/>
                  </a:lnTo>
                  <a:cubicBezTo>
                    <a:pt x="6013" y="1"/>
                    <a:pt x="4489" y="2882"/>
                    <a:pt x="3417" y="4513"/>
                  </a:cubicBezTo>
                  <a:cubicBezTo>
                    <a:pt x="2155" y="6418"/>
                    <a:pt x="0" y="8704"/>
                    <a:pt x="0" y="8704"/>
                  </a:cubicBezTo>
                  <a:cubicBezTo>
                    <a:pt x="6274" y="3347"/>
                    <a:pt x="6013" y="1"/>
                    <a:pt x="60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60"/>
            <p:cNvSpPr/>
            <p:nvPr/>
          </p:nvSpPr>
          <p:spPr>
            <a:xfrm>
              <a:off x="5262550" y="2007125"/>
              <a:ext cx="10750" cy="3050"/>
            </a:xfrm>
            <a:custGeom>
              <a:avLst/>
              <a:gdLst/>
              <a:ahLst/>
              <a:cxnLst/>
              <a:rect l="l" t="t" r="r" b="b"/>
              <a:pathLst>
                <a:path w="430" h="122" extrusionOk="0">
                  <a:moveTo>
                    <a:pt x="264" y="0"/>
                  </a:moveTo>
                  <a:cubicBezTo>
                    <a:pt x="248" y="0"/>
                    <a:pt x="231" y="2"/>
                    <a:pt x="215" y="4"/>
                  </a:cubicBezTo>
                  <a:cubicBezTo>
                    <a:pt x="96" y="16"/>
                    <a:pt x="1" y="100"/>
                    <a:pt x="12" y="112"/>
                  </a:cubicBezTo>
                  <a:cubicBezTo>
                    <a:pt x="12" y="119"/>
                    <a:pt x="22" y="122"/>
                    <a:pt x="37" y="122"/>
                  </a:cubicBezTo>
                  <a:cubicBezTo>
                    <a:pt x="73" y="122"/>
                    <a:pt x="141" y="108"/>
                    <a:pt x="215" y="100"/>
                  </a:cubicBezTo>
                  <a:cubicBezTo>
                    <a:pt x="334" y="76"/>
                    <a:pt x="429" y="88"/>
                    <a:pt x="417" y="64"/>
                  </a:cubicBezTo>
                  <a:cubicBezTo>
                    <a:pt x="380" y="18"/>
                    <a:pt x="322" y="0"/>
                    <a:pt x="264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60"/>
            <p:cNvSpPr/>
            <p:nvPr/>
          </p:nvSpPr>
          <p:spPr>
            <a:xfrm>
              <a:off x="5232775" y="2007700"/>
              <a:ext cx="10150" cy="3200"/>
            </a:xfrm>
            <a:custGeom>
              <a:avLst/>
              <a:gdLst/>
              <a:ahLst/>
              <a:cxnLst/>
              <a:rect l="l" t="t" r="r" b="b"/>
              <a:pathLst>
                <a:path w="406" h="128" extrusionOk="0">
                  <a:moveTo>
                    <a:pt x="163" y="1"/>
                  </a:moveTo>
                  <a:cubicBezTo>
                    <a:pt x="106" y="1"/>
                    <a:pt x="46" y="16"/>
                    <a:pt x="1" y="53"/>
                  </a:cubicBezTo>
                  <a:cubicBezTo>
                    <a:pt x="1" y="77"/>
                    <a:pt x="84" y="77"/>
                    <a:pt x="203" y="100"/>
                  </a:cubicBezTo>
                  <a:cubicBezTo>
                    <a:pt x="276" y="109"/>
                    <a:pt x="344" y="128"/>
                    <a:pt x="380" y="128"/>
                  </a:cubicBezTo>
                  <a:cubicBezTo>
                    <a:pt x="396" y="128"/>
                    <a:pt x="406" y="124"/>
                    <a:pt x="406" y="112"/>
                  </a:cubicBezTo>
                  <a:cubicBezTo>
                    <a:pt x="406" y="100"/>
                    <a:pt x="334" y="17"/>
                    <a:pt x="215" y="5"/>
                  </a:cubicBezTo>
                  <a:cubicBezTo>
                    <a:pt x="198" y="2"/>
                    <a:pt x="181" y="1"/>
                    <a:pt x="16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60"/>
            <p:cNvSpPr/>
            <p:nvPr/>
          </p:nvSpPr>
          <p:spPr>
            <a:xfrm>
              <a:off x="4953575" y="2322775"/>
              <a:ext cx="40225" cy="61825"/>
            </a:xfrm>
            <a:custGeom>
              <a:avLst/>
              <a:gdLst/>
              <a:ahLst/>
              <a:cxnLst/>
              <a:rect l="l" t="t" r="r" b="b"/>
              <a:pathLst>
                <a:path w="1609" h="2473" extrusionOk="0">
                  <a:moveTo>
                    <a:pt x="568" y="1"/>
                  </a:moveTo>
                  <a:cubicBezTo>
                    <a:pt x="233" y="1"/>
                    <a:pt x="29" y="173"/>
                    <a:pt x="13" y="368"/>
                  </a:cubicBezTo>
                  <a:cubicBezTo>
                    <a:pt x="1" y="654"/>
                    <a:pt x="382" y="2214"/>
                    <a:pt x="727" y="2416"/>
                  </a:cubicBezTo>
                  <a:cubicBezTo>
                    <a:pt x="796" y="2454"/>
                    <a:pt x="885" y="2473"/>
                    <a:pt x="978" y="2473"/>
                  </a:cubicBezTo>
                  <a:cubicBezTo>
                    <a:pt x="1208" y="2473"/>
                    <a:pt x="1466" y="2359"/>
                    <a:pt x="1525" y="2130"/>
                  </a:cubicBezTo>
                  <a:cubicBezTo>
                    <a:pt x="1608" y="1833"/>
                    <a:pt x="1263" y="189"/>
                    <a:pt x="1120" y="130"/>
                  </a:cubicBezTo>
                  <a:cubicBezTo>
                    <a:pt x="911" y="39"/>
                    <a:pt x="725" y="1"/>
                    <a:pt x="56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60"/>
            <p:cNvSpPr/>
            <p:nvPr/>
          </p:nvSpPr>
          <p:spPr>
            <a:xfrm>
              <a:off x="4905375" y="2341700"/>
              <a:ext cx="53000" cy="30900"/>
            </a:xfrm>
            <a:custGeom>
              <a:avLst/>
              <a:gdLst/>
              <a:ahLst/>
              <a:cxnLst/>
              <a:rect l="l" t="t" r="r" b="b"/>
              <a:pathLst>
                <a:path w="2120" h="1236" extrusionOk="0">
                  <a:moveTo>
                    <a:pt x="1433" y="0"/>
                  </a:moveTo>
                  <a:cubicBezTo>
                    <a:pt x="1001" y="0"/>
                    <a:pt x="251" y="83"/>
                    <a:pt x="119" y="337"/>
                  </a:cubicBezTo>
                  <a:cubicBezTo>
                    <a:pt x="0" y="552"/>
                    <a:pt x="83" y="1040"/>
                    <a:pt x="357" y="1183"/>
                  </a:cubicBezTo>
                  <a:cubicBezTo>
                    <a:pt x="433" y="1221"/>
                    <a:pt x="612" y="1236"/>
                    <a:pt x="822" y="1236"/>
                  </a:cubicBezTo>
                  <a:cubicBezTo>
                    <a:pt x="1271" y="1236"/>
                    <a:pt x="1868" y="1168"/>
                    <a:pt x="1941" y="1111"/>
                  </a:cubicBezTo>
                  <a:cubicBezTo>
                    <a:pt x="2119" y="980"/>
                    <a:pt x="1941" y="75"/>
                    <a:pt x="1691" y="16"/>
                  </a:cubicBezTo>
                  <a:cubicBezTo>
                    <a:pt x="1638" y="6"/>
                    <a:pt x="1547" y="0"/>
                    <a:pt x="143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60"/>
            <p:cNvSpPr/>
            <p:nvPr/>
          </p:nvSpPr>
          <p:spPr>
            <a:xfrm>
              <a:off x="4914000" y="2373775"/>
              <a:ext cx="52700" cy="27975"/>
            </a:xfrm>
            <a:custGeom>
              <a:avLst/>
              <a:gdLst/>
              <a:ahLst/>
              <a:cxnLst/>
              <a:rect l="l" t="t" r="r" b="b"/>
              <a:pathLst>
                <a:path w="2108" h="1119" extrusionOk="0">
                  <a:moveTo>
                    <a:pt x="1505" y="1"/>
                  </a:moveTo>
                  <a:cubicBezTo>
                    <a:pt x="1132" y="1"/>
                    <a:pt x="222" y="123"/>
                    <a:pt x="96" y="376"/>
                  </a:cubicBezTo>
                  <a:cubicBezTo>
                    <a:pt x="0" y="662"/>
                    <a:pt x="131" y="959"/>
                    <a:pt x="393" y="1090"/>
                  </a:cubicBezTo>
                  <a:cubicBezTo>
                    <a:pt x="446" y="1110"/>
                    <a:pt x="541" y="1119"/>
                    <a:pt x="660" y="1119"/>
                  </a:cubicBezTo>
                  <a:cubicBezTo>
                    <a:pt x="1102" y="1119"/>
                    <a:pt x="1868" y="1001"/>
                    <a:pt x="1953" y="936"/>
                  </a:cubicBezTo>
                  <a:cubicBezTo>
                    <a:pt x="2108" y="805"/>
                    <a:pt x="1870" y="43"/>
                    <a:pt x="1620" y="7"/>
                  </a:cubicBezTo>
                  <a:cubicBezTo>
                    <a:pt x="1592" y="3"/>
                    <a:pt x="1553" y="1"/>
                    <a:pt x="15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60"/>
            <p:cNvSpPr/>
            <p:nvPr/>
          </p:nvSpPr>
          <p:spPr>
            <a:xfrm>
              <a:off x="4930075" y="2402550"/>
              <a:ext cx="46450" cy="23650"/>
            </a:xfrm>
            <a:custGeom>
              <a:avLst/>
              <a:gdLst/>
              <a:ahLst/>
              <a:cxnLst/>
              <a:rect l="l" t="t" r="r" b="b"/>
              <a:pathLst>
                <a:path w="1858" h="946" extrusionOk="0">
                  <a:moveTo>
                    <a:pt x="1175" y="0"/>
                  </a:moveTo>
                  <a:cubicBezTo>
                    <a:pt x="790" y="0"/>
                    <a:pt x="230" y="55"/>
                    <a:pt x="119" y="225"/>
                  </a:cubicBezTo>
                  <a:cubicBezTo>
                    <a:pt x="0" y="463"/>
                    <a:pt x="84" y="749"/>
                    <a:pt x="310" y="892"/>
                  </a:cubicBezTo>
                  <a:cubicBezTo>
                    <a:pt x="393" y="931"/>
                    <a:pt x="629" y="946"/>
                    <a:pt x="884" y="946"/>
                  </a:cubicBezTo>
                  <a:cubicBezTo>
                    <a:pt x="1251" y="946"/>
                    <a:pt x="1659" y="915"/>
                    <a:pt x="1715" y="880"/>
                  </a:cubicBezTo>
                  <a:cubicBezTo>
                    <a:pt x="1858" y="773"/>
                    <a:pt x="1727" y="70"/>
                    <a:pt x="1512" y="23"/>
                  </a:cubicBezTo>
                  <a:cubicBezTo>
                    <a:pt x="1454" y="9"/>
                    <a:pt x="1329" y="0"/>
                    <a:pt x="117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" name="Google Shape;1828;p60"/>
          <p:cNvSpPr txBox="1">
            <a:spLocks noGrp="1"/>
          </p:cNvSpPr>
          <p:nvPr>
            <p:ph type="subTitle" idx="2"/>
          </p:nvPr>
        </p:nvSpPr>
        <p:spPr>
          <a:xfrm>
            <a:off x="633280" y="932901"/>
            <a:ext cx="5002301" cy="21691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" sz="2400" b="1" dirty="0" smtClean="0">
                <a:latin typeface="Britannic Bold" panose="020B0903060703020204" pitchFamily="34" charset="0"/>
                <a:ea typeface="Segoe UI Black" panose="020B0A02040204020203" pitchFamily="34" charset="0"/>
                <a:cs typeface="Stoke"/>
                <a:sym typeface="Stoke"/>
              </a:rPr>
              <a:t>Realicemos los exercitia 1, 2 y 3</a:t>
            </a:r>
          </a:p>
        </p:txBody>
      </p:sp>
    </p:spTree>
    <p:extLst>
      <p:ext uri="{BB962C8B-B14F-4D97-AF65-F5344CB8AC3E}">
        <p14:creationId xmlns:p14="http://schemas.microsoft.com/office/powerpoint/2010/main" val="43521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" name="Google Shape;3020;p79"/>
          <p:cNvSpPr txBox="1">
            <a:spLocks noGrp="1"/>
          </p:cNvSpPr>
          <p:nvPr>
            <p:ph type="subTitle" idx="1"/>
          </p:nvPr>
        </p:nvSpPr>
        <p:spPr>
          <a:xfrm>
            <a:off x="3297400" y="1710088"/>
            <a:ext cx="2555100" cy="91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you have any questions?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youremail@freepik.com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+91  620 421 838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yourwebsite.com</a:t>
            </a:r>
            <a:endParaRPr/>
          </a:p>
        </p:txBody>
      </p:sp>
      <p:sp>
        <p:nvSpPr>
          <p:cNvPr id="3021" name="Google Shape;3021;p79"/>
          <p:cNvSpPr txBox="1">
            <a:spLocks noGrp="1"/>
          </p:cNvSpPr>
          <p:nvPr>
            <p:ph type="subTitle" idx="4294967295"/>
          </p:nvPr>
        </p:nvSpPr>
        <p:spPr>
          <a:xfrm>
            <a:off x="1938700" y="3714452"/>
            <a:ext cx="5071500" cy="2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Please keep this slide for attribution</a:t>
            </a:r>
            <a:endParaRPr sz="1200"/>
          </a:p>
        </p:txBody>
      </p:sp>
      <p:sp>
        <p:nvSpPr>
          <p:cNvPr id="3022" name="Google Shape;3022;p79"/>
          <p:cNvSpPr txBox="1">
            <a:spLocks noGrp="1"/>
          </p:cNvSpPr>
          <p:nvPr>
            <p:ph type="ctrTitle"/>
          </p:nvPr>
        </p:nvSpPr>
        <p:spPr>
          <a:xfrm>
            <a:off x="860613" y="1757954"/>
            <a:ext cx="7713900" cy="95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¡Gr</a:t>
            </a:r>
            <a:r>
              <a:rPr lang="en" sz="7200" b="1" dirty="0">
                <a:solidFill>
                  <a:schemeClr val="dk2"/>
                </a:solidFill>
                <a:latin typeface="Stoke"/>
                <a:ea typeface="Stoke"/>
                <a:cs typeface="Stoke"/>
                <a:sym typeface="Stoke"/>
              </a:rPr>
              <a:t>acias</a:t>
            </a:r>
            <a:r>
              <a:rPr lang="en" dirty="0"/>
              <a:t>!</a:t>
            </a:r>
            <a:endParaRPr dirty="0"/>
          </a:p>
        </p:txBody>
      </p:sp>
      <p:grpSp>
        <p:nvGrpSpPr>
          <p:cNvPr id="3023" name="Google Shape;3023;p79"/>
          <p:cNvGrpSpPr/>
          <p:nvPr/>
        </p:nvGrpSpPr>
        <p:grpSpPr>
          <a:xfrm>
            <a:off x="3872798" y="2877884"/>
            <a:ext cx="231980" cy="163101"/>
            <a:chOff x="3386036" y="1746339"/>
            <a:chExt cx="397907" cy="279762"/>
          </a:xfrm>
        </p:grpSpPr>
        <p:sp>
          <p:nvSpPr>
            <p:cNvPr id="3024" name="Google Shape;3024;p79"/>
            <p:cNvSpPr/>
            <p:nvPr/>
          </p:nvSpPr>
          <p:spPr>
            <a:xfrm>
              <a:off x="3561652" y="1848954"/>
              <a:ext cx="59646" cy="74506"/>
            </a:xfrm>
            <a:custGeom>
              <a:avLst/>
              <a:gdLst/>
              <a:ahLst/>
              <a:cxnLst/>
              <a:rect l="l" t="t" r="r" b="b"/>
              <a:pathLst>
                <a:path w="2858" h="3570" extrusionOk="0">
                  <a:moveTo>
                    <a:pt x="1" y="0"/>
                  </a:moveTo>
                  <a:lnTo>
                    <a:pt x="1" y="3570"/>
                  </a:lnTo>
                  <a:lnTo>
                    <a:pt x="2858" y="17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25" name="Google Shape;3025;p79"/>
            <p:cNvSpPr/>
            <p:nvPr/>
          </p:nvSpPr>
          <p:spPr>
            <a:xfrm>
              <a:off x="3386036" y="1746339"/>
              <a:ext cx="397907" cy="279762"/>
            </a:xfrm>
            <a:custGeom>
              <a:avLst/>
              <a:gdLst/>
              <a:ahLst/>
              <a:cxnLst/>
              <a:rect l="l" t="t" r="r" b="b"/>
              <a:pathLst>
                <a:path w="19066" h="13405" extrusionOk="0">
                  <a:moveTo>
                    <a:pt x="7858" y="3351"/>
                  </a:moveTo>
                  <a:cubicBezTo>
                    <a:pt x="7961" y="3351"/>
                    <a:pt x="8064" y="3379"/>
                    <a:pt x="8154" y="3436"/>
                  </a:cubicBezTo>
                  <a:lnTo>
                    <a:pt x="12622" y="6230"/>
                  </a:lnTo>
                  <a:cubicBezTo>
                    <a:pt x="12785" y="6330"/>
                    <a:pt x="12884" y="6509"/>
                    <a:pt x="12884" y="6702"/>
                  </a:cubicBezTo>
                  <a:cubicBezTo>
                    <a:pt x="12884" y="6895"/>
                    <a:pt x="12785" y="7073"/>
                    <a:pt x="12622" y="7176"/>
                  </a:cubicBezTo>
                  <a:lnTo>
                    <a:pt x="8154" y="9968"/>
                  </a:lnTo>
                  <a:cubicBezTo>
                    <a:pt x="8063" y="10025"/>
                    <a:pt x="7961" y="10053"/>
                    <a:pt x="7859" y="10053"/>
                  </a:cubicBezTo>
                  <a:cubicBezTo>
                    <a:pt x="7765" y="10053"/>
                    <a:pt x="7671" y="10029"/>
                    <a:pt x="7588" y="9983"/>
                  </a:cubicBezTo>
                  <a:cubicBezTo>
                    <a:pt x="7409" y="9884"/>
                    <a:pt x="7299" y="9699"/>
                    <a:pt x="7299" y="9495"/>
                  </a:cubicBezTo>
                  <a:lnTo>
                    <a:pt x="7299" y="3910"/>
                  </a:lnTo>
                  <a:cubicBezTo>
                    <a:pt x="7299" y="3707"/>
                    <a:pt x="7409" y="3519"/>
                    <a:pt x="7588" y="3420"/>
                  </a:cubicBezTo>
                  <a:cubicBezTo>
                    <a:pt x="7671" y="3374"/>
                    <a:pt x="7765" y="3351"/>
                    <a:pt x="7858" y="3351"/>
                  </a:cubicBezTo>
                  <a:close/>
                  <a:moveTo>
                    <a:pt x="2794" y="1"/>
                  </a:moveTo>
                  <a:cubicBezTo>
                    <a:pt x="1255" y="1"/>
                    <a:pt x="1" y="1253"/>
                    <a:pt x="1" y="2792"/>
                  </a:cubicBezTo>
                  <a:lnTo>
                    <a:pt x="1" y="10611"/>
                  </a:lnTo>
                  <a:cubicBezTo>
                    <a:pt x="1" y="12152"/>
                    <a:pt x="1255" y="13405"/>
                    <a:pt x="2794" y="13405"/>
                  </a:cubicBezTo>
                  <a:lnTo>
                    <a:pt x="16274" y="13405"/>
                  </a:lnTo>
                  <a:cubicBezTo>
                    <a:pt x="17813" y="13405"/>
                    <a:pt x="19065" y="12152"/>
                    <a:pt x="19065" y="10611"/>
                  </a:cubicBezTo>
                  <a:lnTo>
                    <a:pt x="19065" y="2792"/>
                  </a:lnTo>
                  <a:cubicBezTo>
                    <a:pt x="19065" y="1253"/>
                    <a:pt x="17813" y="1"/>
                    <a:pt x="162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26" name="Google Shape;3026;p79"/>
          <p:cNvGrpSpPr/>
          <p:nvPr/>
        </p:nvGrpSpPr>
        <p:grpSpPr>
          <a:xfrm>
            <a:off x="4458954" y="2843452"/>
            <a:ext cx="231980" cy="231968"/>
            <a:chOff x="266768" y="1721375"/>
            <a:chExt cx="397907" cy="397887"/>
          </a:xfrm>
        </p:grpSpPr>
        <p:sp>
          <p:nvSpPr>
            <p:cNvPr id="3027" name="Google Shape;3027;p79"/>
            <p:cNvSpPr/>
            <p:nvPr/>
          </p:nvSpPr>
          <p:spPr>
            <a:xfrm>
              <a:off x="454843" y="1791037"/>
              <a:ext cx="136218" cy="328222"/>
            </a:xfrm>
            <a:custGeom>
              <a:avLst/>
              <a:gdLst/>
              <a:ahLst/>
              <a:cxnLst/>
              <a:rect l="l" t="t" r="r" b="b"/>
              <a:pathLst>
                <a:path w="6527" h="15727" extrusionOk="0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28" name="Google Shape;3028;p79"/>
            <p:cNvSpPr/>
            <p:nvPr/>
          </p:nvSpPr>
          <p:spPr>
            <a:xfrm>
              <a:off x="266768" y="1721375"/>
              <a:ext cx="397907" cy="397887"/>
            </a:xfrm>
            <a:custGeom>
              <a:avLst/>
              <a:gdLst/>
              <a:ahLst/>
              <a:cxnLst/>
              <a:rect l="l" t="t" r="r" b="b"/>
              <a:pathLst>
                <a:path w="19066" h="19065" extrusionOk="0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29" name="Google Shape;3029;p79"/>
          <p:cNvGrpSpPr/>
          <p:nvPr/>
        </p:nvGrpSpPr>
        <p:grpSpPr>
          <a:xfrm>
            <a:off x="5045310" y="2843452"/>
            <a:ext cx="231956" cy="231968"/>
            <a:chOff x="864491" y="1723250"/>
            <a:chExt cx="397866" cy="397887"/>
          </a:xfrm>
        </p:grpSpPr>
        <p:sp>
          <p:nvSpPr>
            <p:cNvPr id="3030" name="Google Shape;3030;p79"/>
            <p:cNvSpPr/>
            <p:nvPr/>
          </p:nvSpPr>
          <p:spPr>
            <a:xfrm>
              <a:off x="935197" y="1793977"/>
              <a:ext cx="256451" cy="256430"/>
            </a:xfrm>
            <a:custGeom>
              <a:avLst/>
              <a:gdLst/>
              <a:ahLst/>
              <a:cxnLst/>
              <a:rect l="l" t="t" r="r" b="b"/>
              <a:pathLst>
                <a:path w="12288" h="12287" extrusionOk="0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31" name="Google Shape;3031;p79"/>
            <p:cNvSpPr/>
            <p:nvPr/>
          </p:nvSpPr>
          <p:spPr>
            <a:xfrm>
              <a:off x="1005109" y="1863910"/>
              <a:ext cx="116622" cy="116559"/>
            </a:xfrm>
            <a:custGeom>
              <a:avLst/>
              <a:gdLst/>
              <a:ahLst/>
              <a:cxnLst/>
              <a:rect l="l" t="t" r="r" b="b"/>
              <a:pathLst>
                <a:path w="5588" h="5585" extrusionOk="0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  <p:sp>
          <p:nvSpPr>
            <p:cNvPr id="3032" name="Google Shape;3032;p79"/>
            <p:cNvSpPr/>
            <p:nvPr/>
          </p:nvSpPr>
          <p:spPr>
            <a:xfrm>
              <a:off x="864491" y="1723250"/>
              <a:ext cx="397866" cy="397887"/>
            </a:xfrm>
            <a:custGeom>
              <a:avLst/>
              <a:gdLst/>
              <a:ahLst/>
              <a:cxnLst/>
              <a:rect l="l" t="t" r="r" b="b"/>
              <a:pathLst>
                <a:path w="19064" h="19065" extrusionOk="0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F4B7E"/>
                </a:solidFill>
              </a:endParaRPr>
            </a:p>
          </p:txBody>
        </p:sp>
      </p:grpSp>
      <p:grpSp>
        <p:nvGrpSpPr>
          <p:cNvPr id="3035" name="Google Shape;3035;p79"/>
          <p:cNvGrpSpPr/>
          <p:nvPr/>
        </p:nvGrpSpPr>
        <p:grpSpPr>
          <a:xfrm>
            <a:off x="719994" y="538753"/>
            <a:ext cx="765873" cy="647372"/>
            <a:chOff x="719994" y="538753"/>
            <a:chExt cx="765873" cy="647372"/>
          </a:xfrm>
        </p:grpSpPr>
        <p:sp>
          <p:nvSpPr>
            <p:cNvPr id="3036" name="Google Shape;3036;p79"/>
            <p:cNvSpPr/>
            <p:nvPr/>
          </p:nvSpPr>
          <p:spPr>
            <a:xfrm flipH="1">
              <a:off x="1217590" y="945434"/>
              <a:ext cx="268277" cy="240691"/>
            </a:xfrm>
            <a:custGeom>
              <a:avLst/>
              <a:gdLst/>
              <a:ahLst/>
              <a:cxnLst/>
              <a:rect l="l" t="t" r="r" b="b"/>
              <a:pathLst>
                <a:path w="8383" h="7521" extrusionOk="0">
                  <a:moveTo>
                    <a:pt x="4190" y="0"/>
                  </a:moveTo>
                  <a:cubicBezTo>
                    <a:pt x="3302" y="0"/>
                    <a:pt x="2409" y="313"/>
                    <a:pt x="1691" y="949"/>
                  </a:cubicBezTo>
                  <a:cubicBezTo>
                    <a:pt x="143" y="2318"/>
                    <a:pt x="0" y="4700"/>
                    <a:pt x="1369" y="6259"/>
                  </a:cubicBezTo>
                  <a:cubicBezTo>
                    <a:pt x="2115" y="7095"/>
                    <a:pt x="3148" y="7521"/>
                    <a:pt x="4187" y="7521"/>
                  </a:cubicBezTo>
                  <a:cubicBezTo>
                    <a:pt x="5072" y="7521"/>
                    <a:pt x="5962" y="7211"/>
                    <a:pt x="6680" y="6581"/>
                  </a:cubicBezTo>
                  <a:cubicBezTo>
                    <a:pt x="8239" y="5200"/>
                    <a:pt x="8382" y="2830"/>
                    <a:pt x="7001" y="1271"/>
                  </a:cubicBezTo>
                  <a:cubicBezTo>
                    <a:pt x="6262" y="429"/>
                    <a:pt x="5229" y="0"/>
                    <a:pt x="419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9"/>
            <p:cNvSpPr/>
            <p:nvPr/>
          </p:nvSpPr>
          <p:spPr>
            <a:xfrm flipH="1">
              <a:off x="719994" y="538753"/>
              <a:ext cx="140619" cy="120393"/>
            </a:xfrm>
            <a:custGeom>
              <a:avLst/>
              <a:gdLst/>
              <a:ahLst/>
              <a:cxnLst/>
              <a:rect l="l" t="t" r="r" b="b"/>
              <a:pathLst>
                <a:path w="4394" h="3762" extrusionOk="0">
                  <a:moveTo>
                    <a:pt x="2513" y="1"/>
                  </a:moveTo>
                  <a:cubicBezTo>
                    <a:pt x="846" y="1"/>
                    <a:pt x="0" y="2025"/>
                    <a:pt x="1191" y="3204"/>
                  </a:cubicBezTo>
                  <a:cubicBezTo>
                    <a:pt x="1572" y="3589"/>
                    <a:pt x="2042" y="3761"/>
                    <a:pt x="2504" y="3761"/>
                  </a:cubicBezTo>
                  <a:cubicBezTo>
                    <a:pt x="3468" y="3761"/>
                    <a:pt x="4394" y="3009"/>
                    <a:pt x="4394" y="1882"/>
                  </a:cubicBezTo>
                  <a:cubicBezTo>
                    <a:pt x="4394" y="834"/>
                    <a:pt x="3548" y="1"/>
                    <a:pt x="251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38" name="Google Shape;3038;p79"/>
          <p:cNvSpPr/>
          <p:nvPr/>
        </p:nvSpPr>
        <p:spPr>
          <a:xfrm rot="-821552" flipH="1">
            <a:off x="7422404" y="3838174"/>
            <a:ext cx="688014" cy="617286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4" name="Google Shape;3044;p80"/>
          <p:cNvGrpSpPr/>
          <p:nvPr/>
        </p:nvGrpSpPr>
        <p:grpSpPr>
          <a:xfrm>
            <a:off x="1627088" y="1405950"/>
            <a:ext cx="771998" cy="1553226"/>
            <a:chOff x="1627088" y="1405950"/>
            <a:chExt cx="771998" cy="1553226"/>
          </a:xfrm>
        </p:grpSpPr>
        <p:sp>
          <p:nvSpPr>
            <p:cNvPr id="3045" name="Google Shape;3045;p80"/>
            <p:cNvSpPr/>
            <p:nvPr/>
          </p:nvSpPr>
          <p:spPr>
            <a:xfrm>
              <a:off x="1714388" y="1405950"/>
              <a:ext cx="597417" cy="822452"/>
            </a:xfrm>
            <a:custGeom>
              <a:avLst/>
              <a:gdLst/>
              <a:ahLst/>
              <a:cxnLst/>
              <a:rect l="l" t="t" r="r" b="b"/>
              <a:pathLst>
                <a:path w="21432" h="29505" extrusionOk="0">
                  <a:moveTo>
                    <a:pt x="10716" y="1"/>
                  </a:moveTo>
                  <a:cubicBezTo>
                    <a:pt x="4799" y="1"/>
                    <a:pt x="0" y="4656"/>
                    <a:pt x="0" y="10383"/>
                  </a:cubicBezTo>
                  <a:lnTo>
                    <a:pt x="5025" y="29504"/>
                  </a:lnTo>
                  <a:lnTo>
                    <a:pt x="16407" y="29504"/>
                  </a:lnTo>
                  <a:lnTo>
                    <a:pt x="21432" y="10383"/>
                  </a:lnTo>
                  <a:cubicBezTo>
                    <a:pt x="21432" y="4656"/>
                    <a:pt x="16633" y="1"/>
                    <a:pt x="1071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80"/>
            <p:cNvSpPr/>
            <p:nvPr/>
          </p:nvSpPr>
          <p:spPr>
            <a:xfrm>
              <a:off x="1938076" y="1555633"/>
              <a:ext cx="69046" cy="161647"/>
            </a:xfrm>
            <a:custGeom>
              <a:avLst/>
              <a:gdLst/>
              <a:ahLst/>
              <a:cxnLst/>
              <a:rect l="l" t="t" r="r" b="b"/>
              <a:pathLst>
                <a:path w="2477" h="5799" extrusionOk="0">
                  <a:moveTo>
                    <a:pt x="0" y="1"/>
                  </a:moveTo>
                  <a:lnTo>
                    <a:pt x="1774" y="5799"/>
                  </a:lnTo>
                  <a:lnTo>
                    <a:pt x="2477" y="55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80"/>
            <p:cNvSpPr/>
            <p:nvPr/>
          </p:nvSpPr>
          <p:spPr>
            <a:xfrm>
              <a:off x="2021363" y="1555633"/>
              <a:ext cx="63416" cy="161313"/>
            </a:xfrm>
            <a:custGeom>
              <a:avLst/>
              <a:gdLst/>
              <a:ahLst/>
              <a:cxnLst/>
              <a:rect l="l" t="t" r="r" b="b"/>
              <a:pathLst>
                <a:path w="2275" h="5787" extrusionOk="0">
                  <a:moveTo>
                    <a:pt x="2275" y="1"/>
                  </a:moveTo>
                  <a:lnTo>
                    <a:pt x="1" y="5537"/>
                  </a:lnTo>
                  <a:lnTo>
                    <a:pt x="703" y="5787"/>
                  </a:lnTo>
                  <a:lnTo>
                    <a:pt x="227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80"/>
            <p:cNvSpPr/>
            <p:nvPr/>
          </p:nvSpPr>
          <p:spPr>
            <a:xfrm>
              <a:off x="1845479" y="1675435"/>
              <a:ext cx="155682" cy="70719"/>
            </a:xfrm>
            <a:custGeom>
              <a:avLst/>
              <a:gdLst/>
              <a:ahLst/>
              <a:cxnLst/>
              <a:rect l="l" t="t" r="r" b="b"/>
              <a:pathLst>
                <a:path w="5585" h="2537" extrusionOk="0">
                  <a:moveTo>
                    <a:pt x="0" y="1"/>
                  </a:moveTo>
                  <a:lnTo>
                    <a:pt x="5310" y="2537"/>
                  </a:lnTo>
                  <a:lnTo>
                    <a:pt x="5584" y="18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80"/>
            <p:cNvSpPr/>
            <p:nvPr/>
          </p:nvSpPr>
          <p:spPr>
            <a:xfrm>
              <a:off x="2036303" y="1675435"/>
              <a:ext cx="153368" cy="70719"/>
            </a:xfrm>
            <a:custGeom>
              <a:avLst/>
              <a:gdLst/>
              <a:ahLst/>
              <a:cxnLst/>
              <a:rect l="l" t="t" r="r" b="b"/>
              <a:pathLst>
                <a:path w="5502" h="2537" extrusionOk="0">
                  <a:moveTo>
                    <a:pt x="5501" y="1"/>
                  </a:moveTo>
                  <a:lnTo>
                    <a:pt x="0" y="1846"/>
                  </a:lnTo>
                  <a:lnTo>
                    <a:pt x="286" y="2537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80"/>
            <p:cNvSpPr/>
            <p:nvPr/>
          </p:nvSpPr>
          <p:spPr>
            <a:xfrm>
              <a:off x="2000792" y="1478645"/>
              <a:ext cx="24920" cy="234986"/>
            </a:xfrm>
            <a:custGeom>
              <a:avLst/>
              <a:gdLst/>
              <a:ahLst/>
              <a:cxnLst/>
              <a:rect l="l" t="t" r="r" b="b"/>
              <a:pathLst>
                <a:path w="894" h="8430" extrusionOk="0">
                  <a:moveTo>
                    <a:pt x="441" y="0"/>
                  </a:moveTo>
                  <a:lnTo>
                    <a:pt x="0" y="8430"/>
                  </a:lnTo>
                  <a:lnTo>
                    <a:pt x="893" y="8430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80"/>
            <p:cNvSpPr/>
            <p:nvPr/>
          </p:nvSpPr>
          <p:spPr>
            <a:xfrm>
              <a:off x="1847124" y="1577876"/>
              <a:ext cx="134107" cy="148713"/>
            </a:xfrm>
            <a:custGeom>
              <a:avLst/>
              <a:gdLst/>
              <a:ahLst/>
              <a:cxnLst/>
              <a:rect l="l" t="t" r="r" b="b"/>
              <a:pathLst>
                <a:path w="4811" h="5335" extrusionOk="0">
                  <a:moveTo>
                    <a:pt x="1" y="0"/>
                  </a:moveTo>
                  <a:lnTo>
                    <a:pt x="4144" y="5334"/>
                  </a:lnTo>
                  <a:lnTo>
                    <a:pt x="4811" y="473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80"/>
            <p:cNvSpPr/>
            <p:nvPr/>
          </p:nvSpPr>
          <p:spPr>
            <a:xfrm>
              <a:off x="1800992" y="1733859"/>
              <a:ext cx="149717" cy="41506"/>
            </a:xfrm>
            <a:custGeom>
              <a:avLst/>
              <a:gdLst/>
              <a:ahLst/>
              <a:cxnLst/>
              <a:rect l="l" t="t" r="r" b="b"/>
              <a:pathLst>
                <a:path w="5371" h="1489" extrusionOk="0">
                  <a:moveTo>
                    <a:pt x="1" y="0"/>
                  </a:moveTo>
                  <a:lnTo>
                    <a:pt x="5204" y="1488"/>
                  </a:lnTo>
                  <a:lnTo>
                    <a:pt x="5371" y="6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80"/>
            <p:cNvSpPr/>
            <p:nvPr/>
          </p:nvSpPr>
          <p:spPr>
            <a:xfrm>
              <a:off x="2045251" y="1577876"/>
              <a:ext cx="133800" cy="148713"/>
            </a:xfrm>
            <a:custGeom>
              <a:avLst/>
              <a:gdLst/>
              <a:ahLst/>
              <a:cxnLst/>
              <a:rect l="l" t="t" r="r" b="b"/>
              <a:pathLst>
                <a:path w="4800" h="5335" extrusionOk="0">
                  <a:moveTo>
                    <a:pt x="4799" y="0"/>
                  </a:moveTo>
                  <a:lnTo>
                    <a:pt x="1" y="4739"/>
                  </a:lnTo>
                  <a:lnTo>
                    <a:pt x="668" y="5334"/>
                  </a:lnTo>
                  <a:lnTo>
                    <a:pt x="4799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80"/>
            <p:cNvSpPr/>
            <p:nvPr/>
          </p:nvSpPr>
          <p:spPr>
            <a:xfrm>
              <a:off x="2075466" y="1733859"/>
              <a:ext cx="149689" cy="41506"/>
            </a:xfrm>
            <a:custGeom>
              <a:avLst/>
              <a:gdLst/>
              <a:ahLst/>
              <a:cxnLst/>
              <a:rect l="l" t="t" r="r" b="b"/>
              <a:pathLst>
                <a:path w="5370" h="1489" extrusionOk="0">
                  <a:moveTo>
                    <a:pt x="5370" y="0"/>
                  </a:moveTo>
                  <a:lnTo>
                    <a:pt x="0" y="607"/>
                  </a:lnTo>
                  <a:lnTo>
                    <a:pt x="167" y="1488"/>
                  </a:lnTo>
                  <a:lnTo>
                    <a:pt x="5370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80"/>
            <p:cNvSpPr/>
            <p:nvPr/>
          </p:nvSpPr>
          <p:spPr>
            <a:xfrm>
              <a:off x="1651003" y="2028876"/>
              <a:ext cx="724192" cy="930300"/>
            </a:xfrm>
            <a:custGeom>
              <a:avLst/>
              <a:gdLst/>
              <a:ahLst/>
              <a:cxnLst/>
              <a:rect l="l" t="t" r="r" b="b"/>
              <a:pathLst>
                <a:path w="25980" h="33374" extrusionOk="0">
                  <a:moveTo>
                    <a:pt x="13012" y="1"/>
                  </a:moveTo>
                  <a:cubicBezTo>
                    <a:pt x="13005" y="1"/>
                    <a:pt x="12997" y="1"/>
                    <a:pt x="12990" y="1"/>
                  </a:cubicBezTo>
                  <a:cubicBezTo>
                    <a:pt x="5810" y="1"/>
                    <a:pt x="0" y="5811"/>
                    <a:pt x="0" y="12990"/>
                  </a:cubicBezTo>
                  <a:lnTo>
                    <a:pt x="0" y="20384"/>
                  </a:lnTo>
                  <a:cubicBezTo>
                    <a:pt x="0" y="27552"/>
                    <a:pt x="5810" y="33374"/>
                    <a:pt x="12990" y="33374"/>
                  </a:cubicBezTo>
                  <a:cubicBezTo>
                    <a:pt x="20169" y="33374"/>
                    <a:pt x="25980" y="27552"/>
                    <a:pt x="25980" y="20384"/>
                  </a:cubicBezTo>
                  <a:lnTo>
                    <a:pt x="25980" y="12990"/>
                  </a:lnTo>
                  <a:cubicBezTo>
                    <a:pt x="25980" y="5818"/>
                    <a:pt x="20181" y="1"/>
                    <a:pt x="13012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80"/>
            <p:cNvSpPr/>
            <p:nvPr/>
          </p:nvSpPr>
          <p:spPr>
            <a:xfrm>
              <a:off x="1922801" y="1643910"/>
              <a:ext cx="180574" cy="164964"/>
            </a:xfrm>
            <a:custGeom>
              <a:avLst/>
              <a:gdLst/>
              <a:ahLst/>
              <a:cxnLst/>
              <a:rect l="l" t="t" r="r" b="b"/>
              <a:pathLst>
                <a:path w="6478" h="5918" extrusionOk="0">
                  <a:moveTo>
                    <a:pt x="3239" y="1"/>
                  </a:moveTo>
                  <a:cubicBezTo>
                    <a:pt x="1453" y="1"/>
                    <a:pt x="0" y="1441"/>
                    <a:pt x="0" y="3239"/>
                  </a:cubicBezTo>
                  <a:lnTo>
                    <a:pt x="0" y="5918"/>
                  </a:lnTo>
                  <a:lnTo>
                    <a:pt x="6477" y="5918"/>
                  </a:lnTo>
                  <a:lnTo>
                    <a:pt x="6477" y="3239"/>
                  </a:lnTo>
                  <a:cubicBezTo>
                    <a:pt x="6477" y="1441"/>
                    <a:pt x="5025" y="1"/>
                    <a:pt x="3239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80"/>
            <p:cNvSpPr/>
            <p:nvPr/>
          </p:nvSpPr>
          <p:spPr>
            <a:xfrm>
              <a:off x="1894593" y="1772018"/>
              <a:ext cx="236993" cy="51457"/>
            </a:xfrm>
            <a:custGeom>
              <a:avLst/>
              <a:gdLst/>
              <a:ahLst/>
              <a:cxnLst/>
              <a:rect l="l" t="t" r="r" b="b"/>
              <a:pathLst>
                <a:path w="8502" h="1846" extrusionOk="0">
                  <a:moveTo>
                    <a:pt x="917" y="0"/>
                  </a:moveTo>
                  <a:cubicBezTo>
                    <a:pt x="417" y="0"/>
                    <a:pt x="0" y="417"/>
                    <a:pt x="0" y="929"/>
                  </a:cubicBezTo>
                  <a:cubicBezTo>
                    <a:pt x="0" y="1429"/>
                    <a:pt x="417" y="1846"/>
                    <a:pt x="917" y="1846"/>
                  </a:cubicBezTo>
                  <a:lnTo>
                    <a:pt x="7585" y="1846"/>
                  </a:lnTo>
                  <a:cubicBezTo>
                    <a:pt x="8085" y="1846"/>
                    <a:pt x="8501" y="1429"/>
                    <a:pt x="8501" y="929"/>
                  </a:cubicBezTo>
                  <a:cubicBezTo>
                    <a:pt x="8501" y="417"/>
                    <a:pt x="8085" y="0"/>
                    <a:pt x="7585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80"/>
            <p:cNvSpPr/>
            <p:nvPr/>
          </p:nvSpPr>
          <p:spPr>
            <a:xfrm>
              <a:off x="1627756" y="1758416"/>
              <a:ext cx="771329" cy="1153328"/>
            </a:xfrm>
            <a:custGeom>
              <a:avLst/>
              <a:gdLst/>
              <a:ahLst/>
              <a:cxnLst/>
              <a:rect l="l" t="t" r="r" b="b"/>
              <a:pathLst>
                <a:path w="27671" h="41375" extrusionOk="0">
                  <a:moveTo>
                    <a:pt x="15860" y="41374"/>
                  </a:moveTo>
                  <a:cubicBezTo>
                    <a:pt x="16086" y="39850"/>
                    <a:pt x="16289" y="38398"/>
                    <a:pt x="16503" y="36933"/>
                  </a:cubicBezTo>
                  <a:lnTo>
                    <a:pt x="17955" y="27075"/>
                  </a:lnTo>
                  <a:cubicBezTo>
                    <a:pt x="18051" y="26480"/>
                    <a:pt x="18134" y="25896"/>
                    <a:pt x="18217" y="25301"/>
                  </a:cubicBezTo>
                  <a:cubicBezTo>
                    <a:pt x="18241" y="25075"/>
                    <a:pt x="18372" y="24860"/>
                    <a:pt x="18575" y="24753"/>
                  </a:cubicBezTo>
                  <a:cubicBezTo>
                    <a:pt x="20587" y="23491"/>
                    <a:pt x="22587" y="22205"/>
                    <a:pt x="24587" y="20943"/>
                  </a:cubicBezTo>
                  <a:cubicBezTo>
                    <a:pt x="24813" y="20824"/>
                    <a:pt x="24944" y="20586"/>
                    <a:pt x="24921" y="20348"/>
                  </a:cubicBezTo>
                  <a:cubicBezTo>
                    <a:pt x="24897" y="19157"/>
                    <a:pt x="24909" y="17979"/>
                    <a:pt x="24909" y="16800"/>
                  </a:cubicBezTo>
                  <a:lnTo>
                    <a:pt x="24909" y="16371"/>
                  </a:lnTo>
                  <a:lnTo>
                    <a:pt x="21742" y="17705"/>
                  </a:lnTo>
                  <a:cubicBezTo>
                    <a:pt x="19932" y="18479"/>
                    <a:pt x="18122" y="19253"/>
                    <a:pt x="16300" y="20015"/>
                  </a:cubicBezTo>
                  <a:cubicBezTo>
                    <a:pt x="16110" y="20074"/>
                    <a:pt x="15967" y="20253"/>
                    <a:pt x="15943" y="20467"/>
                  </a:cubicBezTo>
                  <a:cubicBezTo>
                    <a:pt x="15741" y="21491"/>
                    <a:pt x="15538" y="22527"/>
                    <a:pt x="15348" y="23551"/>
                  </a:cubicBezTo>
                  <a:cubicBezTo>
                    <a:pt x="15324" y="23694"/>
                    <a:pt x="15324" y="23836"/>
                    <a:pt x="15360" y="23967"/>
                  </a:cubicBezTo>
                  <a:cubicBezTo>
                    <a:pt x="15705" y="25789"/>
                    <a:pt x="16074" y="27611"/>
                    <a:pt x="16419" y="29432"/>
                  </a:cubicBezTo>
                  <a:cubicBezTo>
                    <a:pt x="16443" y="29587"/>
                    <a:pt x="16408" y="29742"/>
                    <a:pt x="16300" y="29873"/>
                  </a:cubicBezTo>
                  <a:cubicBezTo>
                    <a:pt x="15503" y="30611"/>
                    <a:pt x="14681" y="31325"/>
                    <a:pt x="13836" y="32087"/>
                  </a:cubicBezTo>
                  <a:lnTo>
                    <a:pt x="12621" y="31004"/>
                  </a:lnTo>
                  <a:cubicBezTo>
                    <a:pt x="12205" y="30647"/>
                    <a:pt x="11788" y="30290"/>
                    <a:pt x="11395" y="29909"/>
                  </a:cubicBezTo>
                  <a:cubicBezTo>
                    <a:pt x="11288" y="29790"/>
                    <a:pt x="11240" y="29623"/>
                    <a:pt x="11252" y="29468"/>
                  </a:cubicBezTo>
                  <a:cubicBezTo>
                    <a:pt x="11586" y="27635"/>
                    <a:pt x="11955" y="25825"/>
                    <a:pt x="12300" y="24003"/>
                  </a:cubicBezTo>
                  <a:cubicBezTo>
                    <a:pt x="12336" y="23836"/>
                    <a:pt x="12336" y="23670"/>
                    <a:pt x="12300" y="23503"/>
                  </a:cubicBezTo>
                  <a:cubicBezTo>
                    <a:pt x="12121" y="22491"/>
                    <a:pt x="11907" y="21491"/>
                    <a:pt x="11728" y="20491"/>
                  </a:cubicBezTo>
                  <a:cubicBezTo>
                    <a:pt x="11705" y="20277"/>
                    <a:pt x="11562" y="20110"/>
                    <a:pt x="11371" y="20038"/>
                  </a:cubicBezTo>
                  <a:cubicBezTo>
                    <a:pt x="8597" y="18872"/>
                    <a:pt x="5835" y="17693"/>
                    <a:pt x="3061" y="16514"/>
                  </a:cubicBezTo>
                  <a:cubicBezTo>
                    <a:pt x="2977" y="16478"/>
                    <a:pt x="2882" y="16455"/>
                    <a:pt x="2751" y="16407"/>
                  </a:cubicBezTo>
                  <a:cubicBezTo>
                    <a:pt x="2751" y="17812"/>
                    <a:pt x="2739" y="19193"/>
                    <a:pt x="2763" y="20574"/>
                  </a:cubicBezTo>
                  <a:cubicBezTo>
                    <a:pt x="2763" y="20693"/>
                    <a:pt x="2930" y="20848"/>
                    <a:pt x="3061" y="20931"/>
                  </a:cubicBezTo>
                  <a:cubicBezTo>
                    <a:pt x="5037" y="22205"/>
                    <a:pt x="7037" y="23467"/>
                    <a:pt x="9038" y="24729"/>
                  </a:cubicBezTo>
                  <a:cubicBezTo>
                    <a:pt x="9276" y="24872"/>
                    <a:pt x="9442" y="25122"/>
                    <a:pt x="9466" y="25408"/>
                  </a:cubicBezTo>
                  <a:cubicBezTo>
                    <a:pt x="10216" y="30623"/>
                    <a:pt x="10978" y="35838"/>
                    <a:pt x="11752" y="41041"/>
                  </a:cubicBezTo>
                  <a:cubicBezTo>
                    <a:pt x="11764" y="41136"/>
                    <a:pt x="11788" y="41220"/>
                    <a:pt x="11812" y="41374"/>
                  </a:cubicBezTo>
                  <a:cubicBezTo>
                    <a:pt x="11728" y="41315"/>
                    <a:pt x="11645" y="41267"/>
                    <a:pt x="11574" y="41208"/>
                  </a:cubicBezTo>
                  <a:cubicBezTo>
                    <a:pt x="7823" y="37767"/>
                    <a:pt x="4061" y="34338"/>
                    <a:pt x="310" y="30909"/>
                  </a:cubicBezTo>
                  <a:cubicBezTo>
                    <a:pt x="108" y="30742"/>
                    <a:pt x="1" y="30492"/>
                    <a:pt x="13" y="30230"/>
                  </a:cubicBezTo>
                  <a:cubicBezTo>
                    <a:pt x="25" y="25408"/>
                    <a:pt x="13" y="20574"/>
                    <a:pt x="13" y="15740"/>
                  </a:cubicBezTo>
                  <a:cubicBezTo>
                    <a:pt x="36" y="9275"/>
                    <a:pt x="4085" y="3882"/>
                    <a:pt x="10181" y="2191"/>
                  </a:cubicBezTo>
                  <a:cubicBezTo>
                    <a:pt x="18134" y="0"/>
                    <a:pt x="26218" y="5227"/>
                    <a:pt x="27480" y="13383"/>
                  </a:cubicBezTo>
                  <a:cubicBezTo>
                    <a:pt x="27599" y="14133"/>
                    <a:pt x="27647" y="14895"/>
                    <a:pt x="27647" y="15657"/>
                  </a:cubicBezTo>
                  <a:cubicBezTo>
                    <a:pt x="27659" y="20503"/>
                    <a:pt x="27647" y="25349"/>
                    <a:pt x="27659" y="30194"/>
                  </a:cubicBezTo>
                  <a:cubicBezTo>
                    <a:pt x="27671" y="30468"/>
                    <a:pt x="27564" y="30730"/>
                    <a:pt x="27349" y="30897"/>
                  </a:cubicBezTo>
                  <a:cubicBezTo>
                    <a:pt x="23599" y="34326"/>
                    <a:pt x="19837" y="37767"/>
                    <a:pt x="16086" y="41196"/>
                  </a:cubicBezTo>
                  <a:cubicBezTo>
                    <a:pt x="16027" y="41255"/>
                    <a:pt x="15967" y="41291"/>
                    <a:pt x="15860" y="41374"/>
                  </a:cubicBezTo>
                  <a:close/>
                </a:path>
              </a:pathLst>
            </a:custGeom>
            <a:solidFill>
              <a:srgbClr val="EDBC79"/>
            </a:solidFill>
            <a:ln w="74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80"/>
            <p:cNvSpPr/>
            <p:nvPr/>
          </p:nvSpPr>
          <p:spPr>
            <a:xfrm>
              <a:off x="1627088" y="1804881"/>
              <a:ext cx="392675" cy="977743"/>
            </a:xfrm>
            <a:custGeom>
              <a:avLst/>
              <a:gdLst/>
              <a:ahLst/>
              <a:cxnLst/>
              <a:rect l="l" t="t" r="r" b="b"/>
              <a:pathLst>
                <a:path w="14087" h="35076" extrusionOk="0">
                  <a:moveTo>
                    <a:pt x="6204" y="21610"/>
                  </a:moveTo>
                  <a:cubicBezTo>
                    <a:pt x="6216" y="21503"/>
                    <a:pt x="6228" y="21384"/>
                    <a:pt x="6228" y="21277"/>
                  </a:cubicBezTo>
                  <a:cubicBezTo>
                    <a:pt x="5180" y="20598"/>
                    <a:pt x="4121" y="19919"/>
                    <a:pt x="3073" y="19252"/>
                  </a:cubicBezTo>
                  <a:cubicBezTo>
                    <a:pt x="2942" y="19169"/>
                    <a:pt x="2775" y="19014"/>
                    <a:pt x="2775" y="18895"/>
                  </a:cubicBezTo>
                  <a:cubicBezTo>
                    <a:pt x="2751" y="17514"/>
                    <a:pt x="2751" y="16145"/>
                    <a:pt x="2751" y="14728"/>
                  </a:cubicBezTo>
                  <a:cubicBezTo>
                    <a:pt x="2882" y="14764"/>
                    <a:pt x="2989" y="14800"/>
                    <a:pt x="3073" y="14835"/>
                  </a:cubicBezTo>
                  <a:lnTo>
                    <a:pt x="6907" y="16466"/>
                  </a:lnTo>
                  <a:cubicBezTo>
                    <a:pt x="7061" y="15728"/>
                    <a:pt x="7276" y="15014"/>
                    <a:pt x="7538" y="14323"/>
                  </a:cubicBezTo>
                  <a:cubicBezTo>
                    <a:pt x="8240" y="12549"/>
                    <a:pt x="9371" y="11073"/>
                    <a:pt x="10574" y="9620"/>
                  </a:cubicBezTo>
                  <a:cubicBezTo>
                    <a:pt x="11252" y="8799"/>
                    <a:pt x="11943" y="7977"/>
                    <a:pt x="12550" y="7120"/>
                  </a:cubicBezTo>
                  <a:cubicBezTo>
                    <a:pt x="13193" y="6191"/>
                    <a:pt x="13622" y="5155"/>
                    <a:pt x="13824" y="4048"/>
                  </a:cubicBezTo>
                  <a:cubicBezTo>
                    <a:pt x="14074" y="2715"/>
                    <a:pt x="14086" y="1369"/>
                    <a:pt x="14050" y="12"/>
                  </a:cubicBezTo>
                  <a:cubicBezTo>
                    <a:pt x="12741" y="0"/>
                    <a:pt x="11443" y="167"/>
                    <a:pt x="10181" y="512"/>
                  </a:cubicBezTo>
                  <a:cubicBezTo>
                    <a:pt x="4085" y="2203"/>
                    <a:pt x="37" y="7596"/>
                    <a:pt x="25" y="14061"/>
                  </a:cubicBezTo>
                  <a:cubicBezTo>
                    <a:pt x="13" y="18895"/>
                    <a:pt x="25" y="23729"/>
                    <a:pt x="13" y="28551"/>
                  </a:cubicBezTo>
                  <a:cubicBezTo>
                    <a:pt x="1" y="28813"/>
                    <a:pt x="120" y="29063"/>
                    <a:pt x="311" y="29218"/>
                  </a:cubicBezTo>
                  <a:cubicBezTo>
                    <a:pt x="2454" y="31171"/>
                    <a:pt x="4585" y="33123"/>
                    <a:pt x="6716" y="35076"/>
                  </a:cubicBezTo>
                  <a:cubicBezTo>
                    <a:pt x="6192" y="30611"/>
                    <a:pt x="5871" y="26099"/>
                    <a:pt x="6204" y="21610"/>
                  </a:cubicBezTo>
                  <a:close/>
                </a:path>
              </a:pathLst>
            </a:custGeom>
            <a:solidFill>
              <a:srgbClr val="B28D5B"/>
            </a:solidFill>
            <a:ln w="74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80"/>
            <p:cNvSpPr/>
            <p:nvPr/>
          </p:nvSpPr>
          <p:spPr>
            <a:xfrm>
              <a:off x="2084748" y="1902440"/>
              <a:ext cx="206470" cy="235014"/>
            </a:xfrm>
            <a:custGeom>
              <a:avLst/>
              <a:gdLst/>
              <a:ahLst/>
              <a:cxnLst/>
              <a:rect l="l" t="t" r="r" b="b"/>
              <a:pathLst>
                <a:path w="7407" h="8431" extrusionOk="0">
                  <a:moveTo>
                    <a:pt x="1" y="1"/>
                  </a:moveTo>
                  <a:lnTo>
                    <a:pt x="1" y="1"/>
                  </a:lnTo>
                  <a:cubicBezTo>
                    <a:pt x="2668" y="1394"/>
                    <a:pt x="4561" y="3251"/>
                    <a:pt x="6037" y="5858"/>
                  </a:cubicBezTo>
                  <a:cubicBezTo>
                    <a:pt x="6513" y="6680"/>
                    <a:pt x="6942" y="7549"/>
                    <a:pt x="7406" y="8430"/>
                  </a:cubicBezTo>
                  <a:cubicBezTo>
                    <a:pt x="7002" y="4489"/>
                    <a:pt x="4108" y="524"/>
                    <a:pt x="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80"/>
            <p:cNvSpPr/>
            <p:nvPr/>
          </p:nvSpPr>
          <p:spPr>
            <a:xfrm>
              <a:off x="1835835" y="2488517"/>
              <a:ext cx="19290" cy="15638"/>
            </a:xfrm>
            <a:custGeom>
              <a:avLst/>
              <a:gdLst/>
              <a:ahLst/>
              <a:cxnLst/>
              <a:rect l="l" t="t" r="r" b="b"/>
              <a:pathLst>
                <a:path w="692" h="561" extrusionOk="0">
                  <a:moveTo>
                    <a:pt x="346" y="1"/>
                  </a:moveTo>
                  <a:cubicBezTo>
                    <a:pt x="1" y="25"/>
                    <a:pt x="1" y="525"/>
                    <a:pt x="346" y="560"/>
                  </a:cubicBezTo>
                  <a:cubicBezTo>
                    <a:pt x="692" y="525"/>
                    <a:pt x="692" y="25"/>
                    <a:pt x="346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80"/>
            <p:cNvSpPr/>
            <p:nvPr/>
          </p:nvSpPr>
          <p:spPr>
            <a:xfrm>
              <a:off x="2171046" y="2488517"/>
              <a:ext cx="19262" cy="15638"/>
            </a:xfrm>
            <a:custGeom>
              <a:avLst/>
              <a:gdLst/>
              <a:ahLst/>
              <a:cxnLst/>
              <a:rect l="l" t="t" r="r" b="b"/>
              <a:pathLst>
                <a:path w="691" h="561" extrusionOk="0">
                  <a:moveTo>
                    <a:pt x="346" y="1"/>
                  </a:moveTo>
                  <a:cubicBezTo>
                    <a:pt x="0" y="25"/>
                    <a:pt x="0" y="525"/>
                    <a:pt x="346" y="560"/>
                  </a:cubicBezTo>
                  <a:cubicBezTo>
                    <a:pt x="691" y="525"/>
                    <a:pt x="691" y="25"/>
                    <a:pt x="346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80"/>
            <p:cNvSpPr/>
            <p:nvPr/>
          </p:nvSpPr>
          <p:spPr>
            <a:xfrm>
              <a:off x="2004778" y="1989713"/>
              <a:ext cx="16613" cy="398306"/>
            </a:xfrm>
            <a:custGeom>
              <a:avLst/>
              <a:gdLst/>
              <a:ahLst/>
              <a:cxnLst/>
              <a:rect l="l" t="t" r="r" b="b"/>
              <a:pathLst>
                <a:path w="596" h="14289" extrusionOk="0">
                  <a:moveTo>
                    <a:pt x="298" y="1"/>
                  </a:moveTo>
                  <a:cubicBezTo>
                    <a:pt x="60" y="2346"/>
                    <a:pt x="12" y="4787"/>
                    <a:pt x="0" y="7145"/>
                  </a:cubicBezTo>
                  <a:cubicBezTo>
                    <a:pt x="12" y="9502"/>
                    <a:pt x="60" y="11955"/>
                    <a:pt x="298" y="14288"/>
                  </a:cubicBezTo>
                  <a:cubicBezTo>
                    <a:pt x="536" y="11955"/>
                    <a:pt x="584" y="9502"/>
                    <a:pt x="596" y="7145"/>
                  </a:cubicBezTo>
                  <a:cubicBezTo>
                    <a:pt x="584" y="4799"/>
                    <a:pt x="536" y="2346"/>
                    <a:pt x="29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80"/>
            <p:cNvSpPr/>
            <p:nvPr/>
          </p:nvSpPr>
          <p:spPr>
            <a:xfrm>
              <a:off x="1636732" y="2541951"/>
              <a:ext cx="290764" cy="253941"/>
            </a:xfrm>
            <a:custGeom>
              <a:avLst/>
              <a:gdLst/>
              <a:ahLst/>
              <a:cxnLst/>
              <a:rect l="l" t="t" r="r" b="b"/>
              <a:pathLst>
                <a:path w="10431" h="9110" fill="none" extrusionOk="0">
                  <a:moveTo>
                    <a:pt x="0" y="1"/>
                  </a:moveTo>
                  <a:cubicBezTo>
                    <a:pt x="1524" y="1549"/>
                    <a:pt x="3132" y="3025"/>
                    <a:pt x="4810" y="4406"/>
                  </a:cubicBezTo>
                  <a:cubicBezTo>
                    <a:pt x="6656" y="5942"/>
                    <a:pt x="8489" y="7776"/>
                    <a:pt x="10430" y="9109"/>
                  </a:cubicBezTo>
                </a:path>
              </a:pathLst>
            </a:custGeom>
            <a:noFill/>
            <a:ln w="56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80"/>
            <p:cNvSpPr/>
            <p:nvPr/>
          </p:nvSpPr>
          <p:spPr>
            <a:xfrm>
              <a:off x="2098685" y="2541951"/>
              <a:ext cx="290764" cy="253941"/>
            </a:xfrm>
            <a:custGeom>
              <a:avLst/>
              <a:gdLst/>
              <a:ahLst/>
              <a:cxnLst/>
              <a:rect l="l" t="t" r="r" b="b"/>
              <a:pathLst>
                <a:path w="10431" h="9110" fill="none" extrusionOk="0">
                  <a:moveTo>
                    <a:pt x="10431" y="1"/>
                  </a:moveTo>
                  <a:cubicBezTo>
                    <a:pt x="8907" y="1549"/>
                    <a:pt x="7299" y="3025"/>
                    <a:pt x="5620" y="4406"/>
                  </a:cubicBezTo>
                  <a:cubicBezTo>
                    <a:pt x="3787" y="5942"/>
                    <a:pt x="1941" y="7776"/>
                    <a:pt x="1" y="9109"/>
                  </a:cubicBezTo>
                </a:path>
              </a:pathLst>
            </a:custGeom>
            <a:noFill/>
            <a:ln w="5650" cap="flat" cmpd="sng">
              <a:solidFill>
                <a:srgbClr val="715617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6" name="Google Shape;3066;p80"/>
          <p:cNvGrpSpPr/>
          <p:nvPr/>
        </p:nvGrpSpPr>
        <p:grpSpPr>
          <a:xfrm>
            <a:off x="2988976" y="1891151"/>
            <a:ext cx="1675621" cy="639878"/>
            <a:chOff x="2988976" y="1891151"/>
            <a:chExt cx="1675621" cy="639878"/>
          </a:xfrm>
        </p:grpSpPr>
        <p:sp>
          <p:nvSpPr>
            <p:cNvPr id="3067" name="Google Shape;3067;p80"/>
            <p:cNvSpPr/>
            <p:nvPr/>
          </p:nvSpPr>
          <p:spPr>
            <a:xfrm>
              <a:off x="2988976" y="1918635"/>
              <a:ext cx="310472" cy="103946"/>
            </a:xfrm>
            <a:custGeom>
              <a:avLst/>
              <a:gdLst/>
              <a:ahLst/>
              <a:cxnLst/>
              <a:rect l="l" t="t" r="r" b="b"/>
              <a:pathLst>
                <a:path w="11138" h="3729" extrusionOk="0">
                  <a:moveTo>
                    <a:pt x="1389" y="0"/>
                  </a:moveTo>
                  <a:cubicBezTo>
                    <a:pt x="244" y="0"/>
                    <a:pt x="0" y="1349"/>
                    <a:pt x="1279" y="2301"/>
                  </a:cubicBezTo>
                  <a:cubicBezTo>
                    <a:pt x="2514" y="3219"/>
                    <a:pt x="4561" y="3728"/>
                    <a:pt x="6375" y="3728"/>
                  </a:cubicBezTo>
                  <a:cubicBezTo>
                    <a:pt x="7690" y="3728"/>
                    <a:pt x="8883" y="3460"/>
                    <a:pt x="9554" y="2884"/>
                  </a:cubicBezTo>
                  <a:cubicBezTo>
                    <a:pt x="11138" y="1503"/>
                    <a:pt x="7137" y="872"/>
                    <a:pt x="7137" y="872"/>
                  </a:cubicBezTo>
                  <a:cubicBezTo>
                    <a:pt x="7137" y="872"/>
                    <a:pt x="6692" y="918"/>
                    <a:pt x="6036" y="918"/>
                  </a:cubicBezTo>
                  <a:cubicBezTo>
                    <a:pt x="5025" y="918"/>
                    <a:pt x="3513" y="809"/>
                    <a:pt x="2351" y="253"/>
                  </a:cubicBezTo>
                  <a:cubicBezTo>
                    <a:pt x="1985" y="77"/>
                    <a:pt x="1661" y="0"/>
                    <a:pt x="1389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80"/>
            <p:cNvSpPr/>
            <p:nvPr/>
          </p:nvSpPr>
          <p:spPr>
            <a:xfrm>
              <a:off x="4354098" y="1918635"/>
              <a:ext cx="310500" cy="103946"/>
            </a:xfrm>
            <a:custGeom>
              <a:avLst/>
              <a:gdLst/>
              <a:ahLst/>
              <a:cxnLst/>
              <a:rect l="l" t="t" r="r" b="b"/>
              <a:pathLst>
                <a:path w="11139" h="3729" extrusionOk="0">
                  <a:moveTo>
                    <a:pt x="9750" y="0"/>
                  </a:moveTo>
                  <a:cubicBezTo>
                    <a:pt x="9477" y="0"/>
                    <a:pt x="9154" y="77"/>
                    <a:pt x="8787" y="253"/>
                  </a:cubicBezTo>
                  <a:cubicBezTo>
                    <a:pt x="7632" y="809"/>
                    <a:pt x="6119" y="918"/>
                    <a:pt x="5106" y="918"/>
                  </a:cubicBezTo>
                  <a:cubicBezTo>
                    <a:pt x="4448" y="918"/>
                    <a:pt x="4001" y="872"/>
                    <a:pt x="4001" y="872"/>
                  </a:cubicBezTo>
                  <a:cubicBezTo>
                    <a:pt x="4001" y="872"/>
                    <a:pt x="1" y="1503"/>
                    <a:pt x="1584" y="2884"/>
                  </a:cubicBezTo>
                  <a:cubicBezTo>
                    <a:pt x="2255" y="3460"/>
                    <a:pt x="3448" y="3728"/>
                    <a:pt x="4764" y="3728"/>
                  </a:cubicBezTo>
                  <a:cubicBezTo>
                    <a:pt x="6577" y="3728"/>
                    <a:pt x="8624" y="3219"/>
                    <a:pt x="9859" y="2301"/>
                  </a:cubicBezTo>
                  <a:cubicBezTo>
                    <a:pt x="11138" y="1349"/>
                    <a:pt x="10895" y="0"/>
                    <a:pt x="975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80"/>
            <p:cNvSpPr/>
            <p:nvPr/>
          </p:nvSpPr>
          <p:spPr>
            <a:xfrm>
              <a:off x="3650199" y="2413870"/>
              <a:ext cx="337232" cy="117159"/>
            </a:xfrm>
            <a:custGeom>
              <a:avLst/>
              <a:gdLst/>
              <a:ahLst/>
              <a:cxnLst/>
              <a:rect l="l" t="t" r="r" b="b"/>
              <a:pathLst>
                <a:path w="12098" h="4203" extrusionOk="0">
                  <a:moveTo>
                    <a:pt x="3346" y="0"/>
                  </a:moveTo>
                  <a:cubicBezTo>
                    <a:pt x="2441" y="1488"/>
                    <a:pt x="762" y="2417"/>
                    <a:pt x="131" y="3846"/>
                  </a:cubicBezTo>
                  <a:cubicBezTo>
                    <a:pt x="72" y="3977"/>
                    <a:pt x="48" y="4084"/>
                    <a:pt x="0" y="4203"/>
                  </a:cubicBezTo>
                  <a:lnTo>
                    <a:pt x="12097" y="4203"/>
                  </a:lnTo>
                  <a:cubicBezTo>
                    <a:pt x="12050" y="4084"/>
                    <a:pt x="12026" y="3977"/>
                    <a:pt x="11966" y="3846"/>
                  </a:cubicBezTo>
                  <a:cubicBezTo>
                    <a:pt x="11335" y="2417"/>
                    <a:pt x="9656" y="1488"/>
                    <a:pt x="875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80"/>
            <p:cNvSpPr/>
            <p:nvPr/>
          </p:nvSpPr>
          <p:spPr>
            <a:xfrm>
              <a:off x="3689362" y="2126463"/>
              <a:ext cx="258903" cy="88977"/>
            </a:xfrm>
            <a:custGeom>
              <a:avLst/>
              <a:gdLst/>
              <a:ahLst/>
              <a:cxnLst/>
              <a:rect l="l" t="t" r="r" b="b"/>
              <a:pathLst>
                <a:path w="9288" h="3192" extrusionOk="0">
                  <a:moveTo>
                    <a:pt x="4239" y="0"/>
                  </a:moveTo>
                  <a:lnTo>
                    <a:pt x="4239" y="48"/>
                  </a:lnTo>
                  <a:lnTo>
                    <a:pt x="0" y="298"/>
                  </a:lnTo>
                  <a:cubicBezTo>
                    <a:pt x="0" y="298"/>
                    <a:pt x="1667" y="1238"/>
                    <a:pt x="2334" y="2774"/>
                  </a:cubicBezTo>
                  <a:cubicBezTo>
                    <a:pt x="2394" y="2893"/>
                    <a:pt x="2429" y="3048"/>
                    <a:pt x="2489" y="3191"/>
                  </a:cubicBezTo>
                  <a:lnTo>
                    <a:pt x="6811" y="3191"/>
                  </a:lnTo>
                  <a:cubicBezTo>
                    <a:pt x="6858" y="3048"/>
                    <a:pt x="6894" y="2905"/>
                    <a:pt x="6954" y="2774"/>
                  </a:cubicBezTo>
                  <a:cubicBezTo>
                    <a:pt x="7620" y="1238"/>
                    <a:pt x="9287" y="298"/>
                    <a:pt x="9287" y="298"/>
                  </a:cubicBezTo>
                  <a:lnTo>
                    <a:pt x="5049" y="48"/>
                  </a:lnTo>
                  <a:lnTo>
                    <a:pt x="5049" y="0"/>
                  </a:lnTo>
                  <a:lnTo>
                    <a:pt x="4644" y="24"/>
                  </a:lnTo>
                  <a:lnTo>
                    <a:pt x="4239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80"/>
            <p:cNvSpPr/>
            <p:nvPr/>
          </p:nvSpPr>
          <p:spPr>
            <a:xfrm>
              <a:off x="3743465" y="2393941"/>
              <a:ext cx="150692" cy="19931"/>
            </a:xfrm>
            <a:custGeom>
              <a:avLst/>
              <a:gdLst/>
              <a:ahLst/>
              <a:cxnLst/>
              <a:rect l="l" t="t" r="r" b="b"/>
              <a:pathLst>
                <a:path w="5406" h="715" extrusionOk="0">
                  <a:moveTo>
                    <a:pt x="345" y="1"/>
                  </a:moveTo>
                  <a:cubicBezTo>
                    <a:pt x="250" y="251"/>
                    <a:pt x="131" y="489"/>
                    <a:pt x="0" y="715"/>
                  </a:cubicBezTo>
                  <a:lnTo>
                    <a:pt x="5406" y="715"/>
                  </a:lnTo>
                  <a:cubicBezTo>
                    <a:pt x="5263" y="489"/>
                    <a:pt x="5156" y="251"/>
                    <a:pt x="506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80"/>
            <p:cNvSpPr/>
            <p:nvPr/>
          </p:nvSpPr>
          <p:spPr>
            <a:xfrm>
              <a:off x="3757068" y="2248578"/>
              <a:ext cx="123152" cy="132128"/>
            </a:xfrm>
            <a:custGeom>
              <a:avLst/>
              <a:gdLst/>
              <a:ahLst/>
              <a:cxnLst/>
              <a:rect l="l" t="t" r="r" b="b"/>
              <a:pathLst>
                <a:path w="4418" h="4740" extrusionOk="0">
                  <a:moveTo>
                    <a:pt x="298" y="1"/>
                  </a:moveTo>
                  <a:cubicBezTo>
                    <a:pt x="500" y="1584"/>
                    <a:pt x="393" y="3192"/>
                    <a:pt x="0" y="4739"/>
                  </a:cubicBezTo>
                  <a:lnTo>
                    <a:pt x="4417" y="4739"/>
                  </a:lnTo>
                  <a:cubicBezTo>
                    <a:pt x="4025" y="3192"/>
                    <a:pt x="3929" y="1584"/>
                    <a:pt x="413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80"/>
            <p:cNvSpPr/>
            <p:nvPr/>
          </p:nvSpPr>
          <p:spPr>
            <a:xfrm>
              <a:off x="3758378" y="2215408"/>
              <a:ext cx="120838" cy="19931"/>
            </a:xfrm>
            <a:custGeom>
              <a:avLst/>
              <a:gdLst/>
              <a:ahLst/>
              <a:cxnLst/>
              <a:rect l="l" t="t" r="r" b="b"/>
              <a:pathLst>
                <a:path w="4335" h="715" extrusionOk="0">
                  <a:moveTo>
                    <a:pt x="1" y="0"/>
                  </a:moveTo>
                  <a:cubicBezTo>
                    <a:pt x="72" y="238"/>
                    <a:pt x="132" y="476"/>
                    <a:pt x="179" y="714"/>
                  </a:cubicBezTo>
                  <a:lnTo>
                    <a:pt x="4156" y="714"/>
                  </a:lnTo>
                  <a:cubicBezTo>
                    <a:pt x="4204" y="476"/>
                    <a:pt x="4263" y="238"/>
                    <a:pt x="4335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80"/>
            <p:cNvSpPr/>
            <p:nvPr/>
          </p:nvSpPr>
          <p:spPr>
            <a:xfrm>
              <a:off x="3753082" y="2380673"/>
              <a:ext cx="131458" cy="13296"/>
            </a:xfrm>
            <a:custGeom>
              <a:avLst/>
              <a:gdLst/>
              <a:ahLst/>
              <a:cxnLst/>
              <a:rect l="l" t="t" r="r" b="b"/>
              <a:pathLst>
                <a:path w="4716" h="477" extrusionOk="0">
                  <a:moveTo>
                    <a:pt x="143" y="0"/>
                  </a:moveTo>
                  <a:cubicBezTo>
                    <a:pt x="119" y="119"/>
                    <a:pt x="84" y="239"/>
                    <a:pt x="48" y="358"/>
                  </a:cubicBezTo>
                  <a:cubicBezTo>
                    <a:pt x="36" y="393"/>
                    <a:pt x="12" y="429"/>
                    <a:pt x="0" y="477"/>
                  </a:cubicBezTo>
                  <a:lnTo>
                    <a:pt x="4715" y="477"/>
                  </a:lnTo>
                  <a:cubicBezTo>
                    <a:pt x="4691" y="429"/>
                    <a:pt x="4680" y="393"/>
                    <a:pt x="4668" y="358"/>
                  </a:cubicBezTo>
                  <a:cubicBezTo>
                    <a:pt x="4620" y="239"/>
                    <a:pt x="4596" y="119"/>
                    <a:pt x="456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80"/>
            <p:cNvSpPr/>
            <p:nvPr/>
          </p:nvSpPr>
          <p:spPr>
            <a:xfrm>
              <a:off x="3763367" y="2235310"/>
              <a:ext cx="110887" cy="13296"/>
            </a:xfrm>
            <a:custGeom>
              <a:avLst/>
              <a:gdLst/>
              <a:ahLst/>
              <a:cxnLst/>
              <a:rect l="l" t="t" r="r" b="b"/>
              <a:pathLst>
                <a:path w="3978" h="477" extrusionOk="0">
                  <a:moveTo>
                    <a:pt x="0" y="0"/>
                  </a:moveTo>
                  <a:cubicBezTo>
                    <a:pt x="24" y="155"/>
                    <a:pt x="48" y="322"/>
                    <a:pt x="72" y="477"/>
                  </a:cubicBezTo>
                  <a:lnTo>
                    <a:pt x="3906" y="477"/>
                  </a:lnTo>
                  <a:cubicBezTo>
                    <a:pt x="3930" y="322"/>
                    <a:pt x="3953" y="155"/>
                    <a:pt x="397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80"/>
            <p:cNvSpPr/>
            <p:nvPr/>
          </p:nvSpPr>
          <p:spPr>
            <a:xfrm>
              <a:off x="3117223" y="1949240"/>
              <a:ext cx="1403227" cy="204798"/>
            </a:xfrm>
            <a:custGeom>
              <a:avLst/>
              <a:gdLst/>
              <a:ahLst/>
              <a:cxnLst/>
              <a:rect l="l" t="t" r="r" b="b"/>
              <a:pathLst>
                <a:path w="50340" h="7347" extrusionOk="0">
                  <a:moveTo>
                    <a:pt x="0" y="0"/>
                  </a:moveTo>
                  <a:cubicBezTo>
                    <a:pt x="1345" y="2001"/>
                    <a:pt x="3739" y="4537"/>
                    <a:pt x="7620" y="5560"/>
                  </a:cubicBezTo>
                  <a:cubicBezTo>
                    <a:pt x="13454" y="7108"/>
                    <a:pt x="22396" y="7323"/>
                    <a:pt x="24848" y="7346"/>
                  </a:cubicBezTo>
                  <a:lnTo>
                    <a:pt x="25491" y="7346"/>
                  </a:lnTo>
                  <a:cubicBezTo>
                    <a:pt x="27944" y="7323"/>
                    <a:pt x="36886" y="7108"/>
                    <a:pt x="42720" y="5560"/>
                  </a:cubicBezTo>
                  <a:cubicBezTo>
                    <a:pt x="46601" y="4537"/>
                    <a:pt x="48994" y="1989"/>
                    <a:pt x="5034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80"/>
            <p:cNvSpPr/>
            <p:nvPr/>
          </p:nvSpPr>
          <p:spPr>
            <a:xfrm>
              <a:off x="3106604" y="1932962"/>
              <a:ext cx="1424134" cy="16307"/>
            </a:xfrm>
            <a:custGeom>
              <a:avLst/>
              <a:gdLst/>
              <a:ahLst/>
              <a:cxnLst/>
              <a:rect l="l" t="t" r="r" b="b"/>
              <a:pathLst>
                <a:path w="51090" h="585" extrusionOk="0">
                  <a:moveTo>
                    <a:pt x="0" y="1"/>
                  </a:moveTo>
                  <a:cubicBezTo>
                    <a:pt x="119" y="191"/>
                    <a:pt x="238" y="382"/>
                    <a:pt x="381" y="584"/>
                  </a:cubicBezTo>
                  <a:lnTo>
                    <a:pt x="50721" y="584"/>
                  </a:lnTo>
                  <a:cubicBezTo>
                    <a:pt x="50852" y="382"/>
                    <a:pt x="50983" y="191"/>
                    <a:pt x="5109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80"/>
            <p:cNvSpPr/>
            <p:nvPr/>
          </p:nvSpPr>
          <p:spPr>
            <a:xfrm>
              <a:off x="3084360" y="1891151"/>
              <a:ext cx="1468957" cy="15303"/>
            </a:xfrm>
            <a:custGeom>
              <a:avLst/>
              <a:gdLst/>
              <a:ahLst/>
              <a:cxnLst/>
              <a:rect l="l" t="t" r="r" b="b"/>
              <a:pathLst>
                <a:path w="52698" h="549" extrusionOk="0">
                  <a:moveTo>
                    <a:pt x="0" y="1"/>
                  </a:moveTo>
                  <a:cubicBezTo>
                    <a:pt x="72" y="155"/>
                    <a:pt x="155" y="346"/>
                    <a:pt x="262" y="548"/>
                  </a:cubicBezTo>
                  <a:lnTo>
                    <a:pt x="52424" y="548"/>
                  </a:lnTo>
                  <a:cubicBezTo>
                    <a:pt x="52531" y="346"/>
                    <a:pt x="52638" y="155"/>
                    <a:pt x="5269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80"/>
            <p:cNvSpPr/>
            <p:nvPr/>
          </p:nvSpPr>
          <p:spPr>
            <a:xfrm>
              <a:off x="3091663" y="1906760"/>
              <a:ext cx="1454016" cy="26565"/>
            </a:xfrm>
            <a:custGeom>
              <a:avLst/>
              <a:gdLst/>
              <a:ahLst/>
              <a:cxnLst/>
              <a:rect l="l" t="t" r="r" b="b"/>
              <a:pathLst>
                <a:path w="52162" h="953" extrusionOk="0">
                  <a:moveTo>
                    <a:pt x="0" y="0"/>
                  </a:moveTo>
                  <a:cubicBezTo>
                    <a:pt x="155" y="286"/>
                    <a:pt x="322" y="596"/>
                    <a:pt x="536" y="953"/>
                  </a:cubicBezTo>
                  <a:lnTo>
                    <a:pt x="51626" y="953"/>
                  </a:lnTo>
                  <a:cubicBezTo>
                    <a:pt x="51840" y="596"/>
                    <a:pt x="52019" y="286"/>
                    <a:pt x="52162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80"/>
            <p:cNvSpPr/>
            <p:nvPr/>
          </p:nvSpPr>
          <p:spPr>
            <a:xfrm>
              <a:off x="3347684" y="1984083"/>
              <a:ext cx="259405" cy="142413"/>
            </a:xfrm>
            <a:custGeom>
              <a:avLst/>
              <a:gdLst/>
              <a:ahLst/>
              <a:cxnLst/>
              <a:rect l="l" t="t" r="r" b="b"/>
              <a:pathLst>
                <a:path w="9306" h="5109" extrusionOk="0">
                  <a:moveTo>
                    <a:pt x="1225" y="1"/>
                  </a:moveTo>
                  <a:cubicBezTo>
                    <a:pt x="395" y="1"/>
                    <a:pt x="1" y="410"/>
                    <a:pt x="626" y="1393"/>
                  </a:cubicBezTo>
                  <a:cubicBezTo>
                    <a:pt x="2817" y="4834"/>
                    <a:pt x="9306" y="5108"/>
                    <a:pt x="9306" y="5108"/>
                  </a:cubicBezTo>
                  <a:cubicBezTo>
                    <a:pt x="8139" y="4370"/>
                    <a:pt x="7079" y="3465"/>
                    <a:pt x="6162" y="2429"/>
                  </a:cubicBezTo>
                  <a:cubicBezTo>
                    <a:pt x="4971" y="1033"/>
                    <a:pt x="2546" y="1"/>
                    <a:pt x="1225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80"/>
            <p:cNvSpPr/>
            <p:nvPr/>
          </p:nvSpPr>
          <p:spPr>
            <a:xfrm>
              <a:off x="4046454" y="1984083"/>
              <a:ext cx="259405" cy="142413"/>
            </a:xfrm>
            <a:custGeom>
              <a:avLst/>
              <a:gdLst/>
              <a:ahLst/>
              <a:cxnLst/>
              <a:rect l="l" t="t" r="r" b="b"/>
              <a:pathLst>
                <a:path w="9306" h="5109" extrusionOk="0">
                  <a:moveTo>
                    <a:pt x="8081" y="1"/>
                  </a:moveTo>
                  <a:cubicBezTo>
                    <a:pt x="6760" y="1"/>
                    <a:pt x="4335" y="1033"/>
                    <a:pt x="3144" y="2429"/>
                  </a:cubicBezTo>
                  <a:cubicBezTo>
                    <a:pt x="2227" y="3465"/>
                    <a:pt x="1167" y="4370"/>
                    <a:pt x="1" y="5108"/>
                  </a:cubicBezTo>
                  <a:cubicBezTo>
                    <a:pt x="1" y="5108"/>
                    <a:pt x="6489" y="4834"/>
                    <a:pt x="8680" y="1393"/>
                  </a:cubicBezTo>
                  <a:cubicBezTo>
                    <a:pt x="9305" y="410"/>
                    <a:pt x="8912" y="1"/>
                    <a:pt x="8081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80"/>
            <p:cNvSpPr/>
            <p:nvPr/>
          </p:nvSpPr>
          <p:spPr>
            <a:xfrm>
              <a:off x="3913384" y="1982466"/>
              <a:ext cx="174358" cy="144030"/>
            </a:xfrm>
            <a:custGeom>
              <a:avLst/>
              <a:gdLst/>
              <a:ahLst/>
              <a:cxnLst/>
              <a:rect l="l" t="t" r="r" b="b"/>
              <a:pathLst>
                <a:path w="6255" h="5167" extrusionOk="0">
                  <a:moveTo>
                    <a:pt x="4566" y="1"/>
                  </a:moveTo>
                  <a:cubicBezTo>
                    <a:pt x="3748" y="1"/>
                    <a:pt x="2792" y="468"/>
                    <a:pt x="2381" y="1451"/>
                  </a:cubicBezTo>
                  <a:cubicBezTo>
                    <a:pt x="1786" y="2797"/>
                    <a:pt x="976" y="4059"/>
                    <a:pt x="0" y="5166"/>
                  </a:cubicBezTo>
                  <a:cubicBezTo>
                    <a:pt x="0" y="5166"/>
                    <a:pt x="4560" y="4988"/>
                    <a:pt x="5810" y="1761"/>
                  </a:cubicBezTo>
                  <a:cubicBezTo>
                    <a:pt x="6255" y="612"/>
                    <a:pt x="5500" y="1"/>
                    <a:pt x="4566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80"/>
            <p:cNvSpPr/>
            <p:nvPr/>
          </p:nvSpPr>
          <p:spPr>
            <a:xfrm>
              <a:off x="3560808" y="1982466"/>
              <a:ext cx="174386" cy="144030"/>
            </a:xfrm>
            <a:custGeom>
              <a:avLst/>
              <a:gdLst/>
              <a:ahLst/>
              <a:cxnLst/>
              <a:rect l="l" t="t" r="r" b="b"/>
              <a:pathLst>
                <a:path w="6256" h="5167" extrusionOk="0">
                  <a:moveTo>
                    <a:pt x="1690" y="1"/>
                  </a:moveTo>
                  <a:cubicBezTo>
                    <a:pt x="755" y="1"/>
                    <a:pt x="1" y="612"/>
                    <a:pt x="445" y="1761"/>
                  </a:cubicBezTo>
                  <a:cubicBezTo>
                    <a:pt x="1695" y="4988"/>
                    <a:pt x="6255" y="5166"/>
                    <a:pt x="6255" y="5166"/>
                  </a:cubicBezTo>
                  <a:cubicBezTo>
                    <a:pt x="5279" y="4059"/>
                    <a:pt x="4470" y="2797"/>
                    <a:pt x="3874" y="1451"/>
                  </a:cubicBezTo>
                  <a:cubicBezTo>
                    <a:pt x="3463" y="468"/>
                    <a:pt x="2508" y="1"/>
                    <a:pt x="1690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80"/>
            <p:cNvSpPr/>
            <p:nvPr/>
          </p:nvSpPr>
          <p:spPr>
            <a:xfrm>
              <a:off x="3747758" y="1983748"/>
              <a:ext cx="156351" cy="144727"/>
            </a:xfrm>
            <a:custGeom>
              <a:avLst/>
              <a:gdLst/>
              <a:ahLst/>
              <a:cxnLst/>
              <a:rect l="l" t="t" r="r" b="b"/>
              <a:pathLst>
                <a:path w="5609" h="5192" extrusionOk="0">
                  <a:moveTo>
                    <a:pt x="2773" y="0"/>
                  </a:moveTo>
                  <a:cubicBezTo>
                    <a:pt x="1388" y="0"/>
                    <a:pt x="1" y="613"/>
                    <a:pt x="1" y="1941"/>
                  </a:cubicBezTo>
                  <a:cubicBezTo>
                    <a:pt x="1" y="3846"/>
                    <a:pt x="2763" y="5192"/>
                    <a:pt x="2763" y="5192"/>
                  </a:cubicBezTo>
                  <a:cubicBezTo>
                    <a:pt x="2763" y="5192"/>
                    <a:pt x="5609" y="3846"/>
                    <a:pt x="5525" y="1667"/>
                  </a:cubicBezTo>
                  <a:cubicBezTo>
                    <a:pt x="5484" y="589"/>
                    <a:pt x="4130" y="0"/>
                    <a:pt x="2773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80"/>
            <p:cNvSpPr/>
            <p:nvPr/>
          </p:nvSpPr>
          <p:spPr>
            <a:xfrm>
              <a:off x="3785945" y="2007051"/>
              <a:ext cx="78663" cy="98204"/>
            </a:xfrm>
            <a:custGeom>
              <a:avLst/>
              <a:gdLst/>
              <a:ahLst/>
              <a:cxnLst/>
              <a:rect l="l" t="t" r="r" b="b"/>
              <a:pathLst>
                <a:path w="2822" h="3523" extrusionOk="0">
                  <a:moveTo>
                    <a:pt x="1398" y="1"/>
                  </a:moveTo>
                  <a:cubicBezTo>
                    <a:pt x="700" y="1"/>
                    <a:pt x="0" y="417"/>
                    <a:pt x="0" y="1320"/>
                  </a:cubicBezTo>
                  <a:cubicBezTo>
                    <a:pt x="0" y="2605"/>
                    <a:pt x="1393" y="3522"/>
                    <a:pt x="1393" y="3522"/>
                  </a:cubicBezTo>
                  <a:cubicBezTo>
                    <a:pt x="1393" y="3522"/>
                    <a:pt x="2822" y="2617"/>
                    <a:pt x="2786" y="1129"/>
                  </a:cubicBezTo>
                  <a:cubicBezTo>
                    <a:pt x="2763" y="399"/>
                    <a:pt x="2081" y="1"/>
                    <a:pt x="139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80"/>
            <p:cNvSpPr/>
            <p:nvPr/>
          </p:nvSpPr>
          <p:spPr>
            <a:xfrm>
              <a:off x="3400338" y="2016444"/>
              <a:ext cx="114483" cy="76851"/>
            </a:xfrm>
            <a:custGeom>
              <a:avLst/>
              <a:gdLst/>
              <a:ahLst/>
              <a:cxnLst/>
              <a:rect l="l" t="t" r="r" b="b"/>
              <a:pathLst>
                <a:path w="4107" h="2757" extrusionOk="0">
                  <a:moveTo>
                    <a:pt x="602" y="0"/>
                  </a:moveTo>
                  <a:cubicBezTo>
                    <a:pt x="175" y="0"/>
                    <a:pt x="1" y="248"/>
                    <a:pt x="416" y="697"/>
                  </a:cubicBezTo>
                  <a:cubicBezTo>
                    <a:pt x="1523" y="1911"/>
                    <a:pt x="3035" y="2602"/>
                    <a:pt x="3785" y="2709"/>
                  </a:cubicBezTo>
                  <a:cubicBezTo>
                    <a:pt x="3988" y="2745"/>
                    <a:pt x="4107" y="2757"/>
                    <a:pt x="4107" y="2757"/>
                  </a:cubicBezTo>
                  <a:lnTo>
                    <a:pt x="2523" y="1006"/>
                  </a:lnTo>
                  <a:cubicBezTo>
                    <a:pt x="1881" y="313"/>
                    <a:pt x="1081" y="0"/>
                    <a:pt x="602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80"/>
            <p:cNvSpPr/>
            <p:nvPr/>
          </p:nvSpPr>
          <p:spPr>
            <a:xfrm>
              <a:off x="4136068" y="2016444"/>
              <a:ext cx="114455" cy="76851"/>
            </a:xfrm>
            <a:custGeom>
              <a:avLst/>
              <a:gdLst/>
              <a:ahLst/>
              <a:cxnLst/>
              <a:rect l="l" t="t" r="r" b="b"/>
              <a:pathLst>
                <a:path w="4106" h="2757" extrusionOk="0">
                  <a:moveTo>
                    <a:pt x="3505" y="0"/>
                  </a:moveTo>
                  <a:cubicBezTo>
                    <a:pt x="3026" y="0"/>
                    <a:pt x="2226" y="313"/>
                    <a:pt x="1584" y="1006"/>
                  </a:cubicBezTo>
                  <a:lnTo>
                    <a:pt x="0" y="2757"/>
                  </a:lnTo>
                  <a:cubicBezTo>
                    <a:pt x="0" y="2757"/>
                    <a:pt x="119" y="2745"/>
                    <a:pt x="322" y="2721"/>
                  </a:cubicBezTo>
                  <a:cubicBezTo>
                    <a:pt x="1072" y="2602"/>
                    <a:pt x="2584" y="1923"/>
                    <a:pt x="3691" y="697"/>
                  </a:cubicBezTo>
                  <a:cubicBezTo>
                    <a:pt x="4106" y="248"/>
                    <a:pt x="3932" y="0"/>
                    <a:pt x="350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80"/>
            <p:cNvSpPr/>
            <p:nvPr/>
          </p:nvSpPr>
          <p:spPr>
            <a:xfrm>
              <a:off x="3599915" y="2011817"/>
              <a:ext cx="72224" cy="81479"/>
            </a:xfrm>
            <a:custGeom>
              <a:avLst/>
              <a:gdLst/>
              <a:ahLst/>
              <a:cxnLst/>
              <a:rect l="l" t="t" r="r" b="b"/>
              <a:pathLst>
                <a:path w="2591" h="2923" extrusionOk="0">
                  <a:moveTo>
                    <a:pt x="384" y="0"/>
                  </a:moveTo>
                  <a:cubicBezTo>
                    <a:pt x="131" y="0"/>
                    <a:pt x="0" y="265"/>
                    <a:pt x="245" y="922"/>
                  </a:cubicBezTo>
                  <a:cubicBezTo>
                    <a:pt x="828" y="2446"/>
                    <a:pt x="2590" y="2923"/>
                    <a:pt x="2590" y="2923"/>
                  </a:cubicBezTo>
                  <a:cubicBezTo>
                    <a:pt x="2043" y="2434"/>
                    <a:pt x="1662" y="1803"/>
                    <a:pt x="1459" y="1113"/>
                  </a:cubicBezTo>
                  <a:cubicBezTo>
                    <a:pt x="1282" y="473"/>
                    <a:pt x="723" y="0"/>
                    <a:pt x="38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80"/>
            <p:cNvSpPr/>
            <p:nvPr/>
          </p:nvSpPr>
          <p:spPr>
            <a:xfrm>
              <a:off x="3975766" y="2011817"/>
              <a:ext cx="72224" cy="81479"/>
            </a:xfrm>
            <a:custGeom>
              <a:avLst/>
              <a:gdLst/>
              <a:ahLst/>
              <a:cxnLst/>
              <a:rect l="l" t="t" r="r" b="b"/>
              <a:pathLst>
                <a:path w="2591" h="2923" extrusionOk="0">
                  <a:moveTo>
                    <a:pt x="2206" y="0"/>
                  </a:moveTo>
                  <a:cubicBezTo>
                    <a:pt x="1867" y="0"/>
                    <a:pt x="1309" y="473"/>
                    <a:pt x="1132" y="1113"/>
                  </a:cubicBezTo>
                  <a:cubicBezTo>
                    <a:pt x="929" y="1803"/>
                    <a:pt x="536" y="2434"/>
                    <a:pt x="0" y="2923"/>
                  </a:cubicBezTo>
                  <a:cubicBezTo>
                    <a:pt x="0" y="2923"/>
                    <a:pt x="1763" y="2446"/>
                    <a:pt x="2346" y="922"/>
                  </a:cubicBezTo>
                  <a:cubicBezTo>
                    <a:pt x="2591" y="265"/>
                    <a:pt x="2460" y="0"/>
                    <a:pt x="2206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0" name="Google Shape;3090;p80"/>
          <p:cNvGrpSpPr/>
          <p:nvPr/>
        </p:nvGrpSpPr>
        <p:grpSpPr>
          <a:xfrm>
            <a:off x="4991963" y="1484527"/>
            <a:ext cx="1170316" cy="1396319"/>
            <a:chOff x="4991963" y="1484527"/>
            <a:chExt cx="1170316" cy="1396319"/>
          </a:xfrm>
        </p:grpSpPr>
        <p:sp>
          <p:nvSpPr>
            <p:cNvPr id="3091" name="Google Shape;3091;p80"/>
            <p:cNvSpPr/>
            <p:nvPr/>
          </p:nvSpPr>
          <p:spPr>
            <a:xfrm>
              <a:off x="5134342" y="2234976"/>
              <a:ext cx="39833" cy="56112"/>
            </a:xfrm>
            <a:custGeom>
              <a:avLst/>
              <a:gdLst/>
              <a:ahLst/>
              <a:cxnLst/>
              <a:rect l="l" t="t" r="r" b="b"/>
              <a:pathLst>
                <a:path w="1429" h="2013" extrusionOk="0">
                  <a:moveTo>
                    <a:pt x="570" y="0"/>
                  </a:moveTo>
                  <a:cubicBezTo>
                    <a:pt x="477" y="0"/>
                    <a:pt x="395" y="14"/>
                    <a:pt x="334" y="48"/>
                  </a:cubicBezTo>
                  <a:cubicBezTo>
                    <a:pt x="36" y="215"/>
                    <a:pt x="0" y="763"/>
                    <a:pt x="191" y="2013"/>
                  </a:cubicBezTo>
                  <a:lnTo>
                    <a:pt x="1429" y="203"/>
                  </a:lnTo>
                  <a:cubicBezTo>
                    <a:pt x="1429" y="203"/>
                    <a:pt x="926" y="0"/>
                    <a:pt x="57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80"/>
            <p:cNvSpPr/>
            <p:nvPr/>
          </p:nvSpPr>
          <p:spPr>
            <a:xfrm>
              <a:off x="5127151" y="2257219"/>
              <a:ext cx="105786" cy="84015"/>
            </a:xfrm>
            <a:custGeom>
              <a:avLst/>
              <a:gdLst/>
              <a:ahLst/>
              <a:cxnLst/>
              <a:rect l="l" t="t" r="r" b="b"/>
              <a:pathLst>
                <a:path w="3795" h="3014" extrusionOk="0">
                  <a:moveTo>
                    <a:pt x="1425" y="0"/>
                  </a:moveTo>
                  <a:cubicBezTo>
                    <a:pt x="1425" y="0"/>
                    <a:pt x="544" y="226"/>
                    <a:pt x="211" y="1477"/>
                  </a:cubicBezTo>
                  <a:cubicBezTo>
                    <a:pt x="1" y="2292"/>
                    <a:pt x="409" y="2434"/>
                    <a:pt x="718" y="2434"/>
                  </a:cubicBezTo>
                  <a:cubicBezTo>
                    <a:pt x="883" y="2434"/>
                    <a:pt x="1020" y="2393"/>
                    <a:pt x="1020" y="2393"/>
                  </a:cubicBezTo>
                  <a:cubicBezTo>
                    <a:pt x="1178" y="2732"/>
                    <a:pt x="1643" y="2789"/>
                    <a:pt x="1939" y="2789"/>
                  </a:cubicBezTo>
                  <a:cubicBezTo>
                    <a:pt x="2091" y="2789"/>
                    <a:pt x="2199" y="2774"/>
                    <a:pt x="2199" y="2774"/>
                  </a:cubicBezTo>
                  <a:cubicBezTo>
                    <a:pt x="2418" y="2936"/>
                    <a:pt x="2630" y="3014"/>
                    <a:pt x="2830" y="3014"/>
                  </a:cubicBezTo>
                  <a:cubicBezTo>
                    <a:pt x="3206" y="3014"/>
                    <a:pt x="3538" y="2739"/>
                    <a:pt x="3794" y="2227"/>
                  </a:cubicBezTo>
                  <a:lnTo>
                    <a:pt x="1425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80"/>
            <p:cNvSpPr/>
            <p:nvPr/>
          </p:nvSpPr>
          <p:spPr>
            <a:xfrm>
              <a:off x="5240542" y="1484527"/>
              <a:ext cx="229690" cy="233425"/>
            </a:xfrm>
            <a:custGeom>
              <a:avLst/>
              <a:gdLst/>
              <a:ahLst/>
              <a:cxnLst/>
              <a:rect l="l" t="t" r="r" b="b"/>
              <a:pathLst>
                <a:path w="8240" h="8374" extrusionOk="0">
                  <a:moveTo>
                    <a:pt x="5540" y="0"/>
                  </a:moveTo>
                  <a:cubicBezTo>
                    <a:pt x="5017" y="0"/>
                    <a:pt x="4572" y="396"/>
                    <a:pt x="4572" y="396"/>
                  </a:cubicBezTo>
                  <a:lnTo>
                    <a:pt x="4477" y="801"/>
                  </a:lnTo>
                  <a:lnTo>
                    <a:pt x="4358" y="575"/>
                  </a:lnTo>
                  <a:cubicBezTo>
                    <a:pt x="4358" y="575"/>
                    <a:pt x="3882" y="403"/>
                    <a:pt x="3374" y="403"/>
                  </a:cubicBezTo>
                  <a:cubicBezTo>
                    <a:pt x="3091" y="403"/>
                    <a:pt x="2798" y="457"/>
                    <a:pt x="2572" y="623"/>
                  </a:cubicBezTo>
                  <a:cubicBezTo>
                    <a:pt x="1953" y="1087"/>
                    <a:pt x="2524" y="1873"/>
                    <a:pt x="2524" y="1873"/>
                  </a:cubicBezTo>
                  <a:lnTo>
                    <a:pt x="2239" y="1813"/>
                  </a:lnTo>
                  <a:cubicBezTo>
                    <a:pt x="2239" y="1813"/>
                    <a:pt x="1608" y="1909"/>
                    <a:pt x="1274" y="2694"/>
                  </a:cubicBezTo>
                  <a:cubicBezTo>
                    <a:pt x="1072" y="3123"/>
                    <a:pt x="1107" y="3623"/>
                    <a:pt x="1358" y="4028"/>
                  </a:cubicBezTo>
                  <a:lnTo>
                    <a:pt x="1810" y="4290"/>
                  </a:lnTo>
                  <a:lnTo>
                    <a:pt x="1358" y="4266"/>
                  </a:lnTo>
                  <a:cubicBezTo>
                    <a:pt x="1358" y="4266"/>
                    <a:pt x="667" y="4766"/>
                    <a:pt x="334" y="5373"/>
                  </a:cubicBezTo>
                  <a:cubicBezTo>
                    <a:pt x="0" y="5980"/>
                    <a:pt x="691" y="6588"/>
                    <a:pt x="691" y="6588"/>
                  </a:cubicBezTo>
                  <a:cubicBezTo>
                    <a:pt x="691" y="6588"/>
                    <a:pt x="322" y="7290"/>
                    <a:pt x="1334" y="8052"/>
                  </a:cubicBezTo>
                  <a:cubicBezTo>
                    <a:pt x="1661" y="8292"/>
                    <a:pt x="2003" y="8374"/>
                    <a:pt x="2317" y="8374"/>
                  </a:cubicBezTo>
                  <a:cubicBezTo>
                    <a:pt x="2985" y="8374"/>
                    <a:pt x="3524" y="8005"/>
                    <a:pt x="3524" y="8005"/>
                  </a:cubicBezTo>
                  <a:lnTo>
                    <a:pt x="3596" y="7707"/>
                  </a:lnTo>
                  <a:lnTo>
                    <a:pt x="3786" y="8064"/>
                  </a:lnTo>
                  <a:cubicBezTo>
                    <a:pt x="3786" y="8064"/>
                    <a:pt x="3946" y="8085"/>
                    <a:pt x="4182" y="8085"/>
                  </a:cubicBezTo>
                  <a:cubicBezTo>
                    <a:pt x="4610" y="8085"/>
                    <a:pt x="5288" y="8016"/>
                    <a:pt x="5703" y="7624"/>
                  </a:cubicBezTo>
                  <a:cubicBezTo>
                    <a:pt x="5703" y="7624"/>
                    <a:pt x="6620" y="5433"/>
                    <a:pt x="7430" y="3814"/>
                  </a:cubicBezTo>
                  <a:cubicBezTo>
                    <a:pt x="8239" y="2206"/>
                    <a:pt x="7108" y="1099"/>
                    <a:pt x="7108" y="1099"/>
                  </a:cubicBezTo>
                  <a:lnTo>
                    <a:pt x="6692" y="1158"/>
                  </a:lnTo>
                  <a:lnTo>
                    <a:pt x="6799" y="908"/>
                  </a:lnTo>
                  <a:cubicBezTo>
                    <a:pt x="6799" y="908"/>
                    <a:pt x="6299" y="111"/>
                    <a:pt x="5715" y="15"/>
                  </a:cubicBezTo>
                  <a:cubicBezTo>
                    <a:pt x="5656" y="5"/>
                    <a:pt x="5598" y="0"/>
                    <a:pt x="554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80"/>
            <p:cNvSpPr/>
            <p:nvPr/>
          </p:nvSpPr>
          <p:spPr>
            <a:xfrm>
              <a:off x="5240876" y="1534393"/>
              <a:ext cx="217397" cy="183445"/>
            </a:xfrm>
            <a:custGeom>
              <a:avLst/>
              <a:gdLst/>
              <a:ahLst/>
              <a:cxnLst/>
              <a:rect l="l" t="t" r="r" b="b"/>
              <a:pathLst>
                <a:path w="7799" h="6581" extrusionOk="0">
                  <a:moveTo>
                    <a:pt x="5989" y="1"/>
                  </a:moveTo>
                  <a:lnTo>
                    <a:pt x="6120" y="501"/>
                  </a:lnTo>
                  <a:cubicBezTo>
                    <a:pt x="6013" y="965"/>
                    <a:pt x="5679" y="1346"/>
                    <a:pt x="5227" y="1513"/>
                  </a:cubicBezTo>
                  <a:cubicBezTo>
                    <a:pt x="4999" y="1606"/>
                    <a:pt x="4794" y="1639"/>
                    <a:pt x="4618" y="1639"/>
                  </a:cubicBezTo>
                  <a:cubicBezTo>
                    <a:pt x="4187" y="1639"/>
                    <a:pt x="3929" y="1441"/>
                    <a:pt x="3929" y="1441"/>
                  </a:cubicBezTo>
                  <a:lnTo>
                    <a:pt x="3643" y="643"/>
                  </a:lnTo>
                  <a:cubicBezTo>
                    <a:pt x="3643" y="643"/>
                    <a:pt x="3036" y="1096"/>
                    <a:pt x="2846" y="1096"/>
                  </a:cubicBezTo>
                  <a:cubicBezTo>
                    <a:pt x="2405" y="1084"/>
                    <a:pt x="1965" y="1001"/>
                    <a:pt x="1560" y="822"/>
                  </a:cubicBezTo>
                  <a:lnTo>
                    <a:pt x="1631" y="584"/>
                  </a:lnTo>
                  <a:lnTo>
                    <a:pt x="1334" y="774"/>
                  </a:lnTo>
                  <a:cubicBezTo>
                    <a:pt x="1310" y="810"/>
                    <a:pt x="1298" y="858"/>
                    <a:pt x="1274" y="893"/>
                  </a:cubicBezTo>
                  <a:cubicBezTo>
                    <a:pt x="1084" y="1322"/>
                    <a:pt x="1107" y="1834"/>
                    <a:pt x="1357" y="2239"/>
                  </a:cubicBezTo>
                  <a:lnTo>
                    <a:pt x="1810" y="2501"/>
                  </a:lnTo>
                  <a:lnTo>
                    <a:pt x="1357" y="2477"/>
                  </a:lnTo>
                  <a:cubicBezTo>
                    <a:pt x="1357" y="2477"/>
                    <a:pt x="679" y="2977"/>
                    <a:pt x="333" y="3584"/>
                  </a:cubicBezTo>
                  <a:cubicBezTo>
                    <a:pt x="0" y="4180"/>
                    <a:pt x="691" y="4787"/>
                    <a:pt x="691" y="4787"/>
                  </a:cubicBezTo>
                  <a:cubicBezTo>
                    <a:pt x="691" y="4787"/>
                    <a:pt x="322" y="5501"/>
                    <a:pt x="1346" y="6251"/>
                  </a:cubicBezTo>
                  <a:cubicBezTo>
                    <a:pt x="1676" y="6498"/>
                    <a:pt x="2021" y="6581"/>
                    <a:pt x="2336" y="6581"/>
                  </a:cubicBezTo>
                  <a:cubicBezTo>
                    <a:pt x="2995" y="6581"/>
                    <a:pt x="3524" y="6216"/>
                    <a:pt x="3524" y="6216"/>
                  </a:cubicBezTo>
                  <a:lnTo>
                    <a:pt x="3608" y="5918"/>
                  </a:lnTo>
                  <a:lnTo>
                    <a:pt x="3786" y="6275"/>
                  </a:lnTo>
                  <a:cubicBezTo>
                    <a:pt x="3786" y="6275"/>
                    <a:pt x="3932" y="6293"/>
                    <a:pt x="4149" y="6293"/>
                  </a:cubicBezTo>
                  <a:cubicBezTo>
                    <a:pt x="4575" y="6293"/>
                    <a:pt x="5277" y="6225"/>
                    <a:pt x="5703" y="5823"/>
                  </a:cubicBezTo>
                  <a:cubicBezTo>
                    <a:pt x="5703" y="5823"/>
                    <a:pt x="6632" y="3632"/>
                    <a:pt x="7442" y="2013"/>
                  </a:cubicBezTo>
                  <a:cubicBezTo>
                    <a:pt x="7715" y="1489"/>
                    <a:pt x="7799" y="893"/>
                    <a:pt x="7668" y="322"/>
                  </a:cubicBezTo>
                  <a:lnTo>
                    <a:pt x="7668" y="322"/>
                  </a:lnTo>
                  <a:cubicBezTo>
                    <a:pt x="7411" y="363"/>
                    <a:pt x="7150" y="384"/>
                    <a:pt x="6888" y="384"/>
                  </a:cubicBezTo>
                  <a:cubicBezTo>
                    <a:pt x="6688" y="384"/>
                    <a:pt x="6487" y="372"/>
                    <a:pt x="6287" y="346"/>
                  </a:cubicBezTo>
                  <a:lnTo>
                    <a:pt x="5989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80"/>
            <p:cNvSpPr/>
            <p:nvPr/>
          </p:nvSpPr>
          <p:spPr>
            <a:xfrm>
              <a:off x="5583697" y="1637276"/>
              <a:ext cx="401595" cy="530127"/>
            </a:xfrm>
            <a:custGeom>
              <a:avLst/>
              <a:gdLst/>
              <a:ahLst/>
              <a:cxnLst/>
              <a:rect l="l" t="t" r="r" b="b"/>
              <a:pathLst>
                <a:path w="14407" h="19018" extrusionOk="0">
                  <a:moveTo>
                    <a:pt x="14407" y="0"/>
                  </a:moveTo>
                  <a:lnTo>
                    <a:pt x="12097" y="834"/>
                  </a:lnTo>
                  <a:cubicBezTo>
                    <a:pt x="12097" y="834"/>
                    <a:pt x="9430" y="10371"/>
                    <a:pt x="9097" y="10668"/>
                  </a:cubicBezTo>
                  <a:cubicBezTo>
                    <a:pt x="8780" y="10951"/>
                    <a:pt x="7603" y="12191"/>
                    <a:pt x="7160" y="12191"/>
                  </a:cubicBezTo>
                  <a:cubicBezTo>
                    <a:pt x="7137" y="12191"/>
                    <a:pt x="7115" y="12188"/>
                    <a:pt x="7096" y="12181"/>
                  </a:cubicBezTo>
                  <a:cubicBezTo>
                    <a:pt x="6703" y="12026"/>
                    <a:pt x="5656" y="9764"/>
                    <a:pt x="3644" y="2822"/>
                  </a:cubicBezTo>
                  <a:cubicBezTo>
                    <a:pt x="3644" y="2822"/>
                    <a:pt x="0" y="16002"/>
                    <a:pt x="727" y="16764"/>
                  </a:cubicBezTo>
                  <a:cubicBezTo>
                    <a:pt x="1480" y="17541"/>
                    <a:pt x="4887" y="19018"/>
                    <a:pt x="5802" y="19018"/>
                  </a:cubicBezTo>
                  <a:cubicBezTo>
                    <a:pt x="5826" y="19018"/>
                    <a:pt x="5849" y="19017"/>
                    <a:pt x="5870" y="19015"/>
                  </a:cubicBezTo>
                  <a:cubicBezTo>
                    <a:pt x="6823" y="18919"/>
                    <a:pt x="10859" y="17788"/>
                    <a:pt x="11252" y="17562"/>
                  </a:cubicBezTo>
                  <a:cubicBezTo>
                    <a:pt x="11966" y="17157"/>
                    <a:pt x="13740" y="12478"/>
                    <a:pt x="13788" y="12133"/>
                  </a:cubicBezTo>
                  <a:cubicBezTo>
                    <a:pt x="13835" y="11776"/>
                    <a:pt x="14407" y="1"/>
                    <a:pt x="1440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80"/>
            <p:cNvSpPr/>
            <p:nvPr/>
          </p:nvSpPr>
          <p:spPr>
            <a:xfrm>
              <a:off x="5589383" y="2074310"/>
              <a:ext cx="307628" cy="93075"/>
            </a:xfrm>
            <a:custGeom>
              <a:avLst/>
              <a:gdLst/>
              <a:ahLst/>
              <a:cxnLst/>
              <a:rect l="l" t="t" r="r" b="b"/>
              <a:pathLst>
                <a:path w="11036" h="3339" extrusionOk="0">
                  <a:moveTo>
                    <a:pt x="518" y="1"/>
                  </a:moveTo>
                  <a:cubicBezTo>
                    <a:pt x="155" y="1"/>
                    <a:pt x="0" y="534"/>
                    <a:pt x="523" y="1073"/>
                  </a:cubicBezTo>
                  <a:cubicBezTo>
                    <a:pt x="1265" y="1862"/>
                    <a:pt x="4682" y="3339"/>
                    <a:pt x="5598" y="3339"/>
                  </a:cubicBezTo>
                  <a:cubicBezTo>
                    <a:pt x="5622" y="3339"/>
                    <a:pt x="5645" y="3338"/>
                    <a:pt x="5666" y="3336"/>
                  </a:cubicBezTo>
                  <a:cubicBezTo>
                    <a:pt x="6619" y="3240"/>
                    <a:pt x="10607" y="2121"/>
                    <a:pt x="11036" y="1895"/>
                  </a:cubicBezTo>
                  <a:lnTo>
                    <a:pt x="11036" y="1895"/>
                  </a:lnTo>
                  <a:cubicBezTo>
                    <a:pt x="9774" y="2205"/>
                    <a:pt x="6833" y="2788"/>
                    <a:pt x="6011" y="2812"/>
                  </a:cubicBezTo>
                  <a:cubicBezTo>
                    <a:pt x="6006" y="2812"/>
                    <a:pt x="6000" y="2812"/>
                    <a:pt x="5994" y="2812"/>
                  </a:cubicBezTo>
                  <a:cubicBezTo>
                    <a:pt x="5143" y="2812"/>
                    <a:pt x="1803" y="1127"/>
                    <a:pt x="1011" y="276"/>
                  </a:cubicBezTo>
                  <a:cubicBezTo>
                    <a:pt x="834" y="82"/>
                    <a:pt x="660" y="1"/>
                    <a:pt x="51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80"/>
            <p:cNvSpPr/>
            <p:nvPr/>
          </p:nvSpPr>
          <p:spPr>
            <a:xfrm>
              <a:off x="5583697" y="1637276"/>
              <a:ext cx="401595" cy="528399"/>
            </a:xfrm>
            <a:custGeom>
              <a:avLst/>
              <a:gdLst/>
              <a:ahLst/>
              <a:cxnLst/>
              <a:rect l="l" t="t" r="r" b="b"/>
              <a:pathLst>
                <a:path w="14407" h="18956" extrusionOk="0">
                  <a:moveTo>
                    <a:pt x="14407" y="0"/>
                  </a:moveTo>
                  <a:lnTo>
                    <a:pt x="12097" y="834"/>
                  </a:lnTo>
                  <a:cubicBezTo>
                    <a:pt x="12097" y="834"/>
                    <a:pt x="9430" y="10359"/>
                    <a:pt x="9097" y="10668"/>
                  </a:cubicBezTo>
                  <a:cubicBezTo>
                    <a:pt x="8780" y="10962"/>
                    <a:pt x="7604" y="12191"/>
                    <a:pt x="7160" y="12191"/>
                  </a:cubicBezTo>
                  <a:cubicBezTo>
                    <a:pt x="7137" y="12191"/>
                    <a:pt x="7115" y="12188"/>
                    <a:pt x="7096" y="12181"/>
                  </a:cubicBezTo>
                  <a:cubicBezTo>
                    <a:pt x="6703" y="12026"/>
                    <a:pt x="5656" y="9764"/>
                    <a:pt x="3644" y="2810"/>
                  </a:cubicBezTo>
                  <a:cubicBezTo>
                    <a:pt x="3644" y="2810"/>
                    <a:pt x="0" y="16002"/>
                    <a:pt x="727" y="16752"/>
                  </a:cubicBezTo>
                  <a:cubicBezTo>
                    <a:pt x="1381" y="17443"/>
                    <a:pt x="4060" y="18646"/>
                    <a:pt x="5334" y="18955"/>
                  </a:cubicBezTo>
                  <a:cubicBezTo>
                    <a:pt x="5656" y="17824"/>
                    <a:pt x="6084" y="16741"/>
                    <a:pt x="6620" y="15705"/>
                  </a:cubicBezTo>
                  <a:cubicBezTo>
                    <a:pt x="8579" y="11868"/>
                    <a:pt x="11519" y="9302"/>
                    <a:pt x="13724" y="9302"/>
                  </a:cubicBezTo>
                  <a:cubicBezTo>
                    <a:pt x="13798" y="9302"/>
                    <a:pt x="13871" y="9305"/>
                    <a:pt x="13942" y="9311"/>
                  </a:cubicBezTo>
                  <a:cubicBezTo>
                    <a:pt x="14133" y="5727"/>
                    <a:pt x="14407" y="1"/>
                    <a:pt x="1440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80"/>
            <p:cNvSpPr/>
            <p:nvPr/>
          </p:nvSpPr>
          <p:spPr>
            <a:xfrm>
              <a:off x="5601954" y="1673121"/>
              <a:ext cx="285440" cy="188407"/>
            </a:xfrm>
            <a:custGeom>
              <a:avLst/>
              <a:gdLst/>
              <a:ahLst/>
              <a:cxnLst/>
              <a:rect l="l" t="t" r="r" b="b"/>
              <a:pathLst>
                <a:path w="10240" h="6759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286" y="5930"/>
                    <a:pt x="1203" y="6477"/>
                  </a:cubicBezTo>
                  <a:cubicBezTo>
                    <a:pt x="1538" y="6679"/>
                    <a:pt x="2628" y="6759"/>
                    <a:pt x="3944" y="6759"/>
                  </a:cubicBezTo>
                  <a:cubicBezTo>
                    <a:pt x="6361" y="6759"/>
                    <a:pt x="9546" y="6489"/>
                    <a:pt x="10239" y="6203"/>
                  </a:cubicBezTo>
                  <a:lnTo>
                    <a:pt x="9728" y="1608"/>
                  </a:lnTo>
                  <a:cubicBezTo>
                    <a:pt x="9728" y="1608"/>
                    <a:pt x="3417" y="298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80"/>
            <p:cNvSpPr/>
            <p:nvPr/>
          </p:nvSpPr>
          <p:spPr>
            <a:xfrm>
              <a:off x="5612240" y="1778986"/>
              <a:ext cx="275154" cy="82538"/>
            </a:xfrm>
            <a:custGeom>
              <a:avLst/>
              <a:gdLst/>
              <a:ahLst/>
              <a:cxnLst/>
              <a:rect l="l" t="t" r="r" b="b"/>
              <a:pathLst>
                <a:path w="9871" h="2961" extrusionOk="0">
                  <a:moveTo>
                    <a:pt x="9597" y="0"/>
                  </a:moveTo>
                  <a:cubicBezTo>
                    <a:pt x="8562" y="218"/>
                    <a:pt x="5919" y="381"/>
                    <a:pt x="3647" y="381"/>
                  </a:cubicBezTo>
                  <a:cubicBezTo>
                    <a:pt x="1944" y="381"/>
                    <a:pt x="449" y="290"/>
                    <a:pt x="0" y="60"/>
                  </a:cubicBezTo>
                  <a:lnTo>
                    <a:pt x="0" y="60"/>
                  </a:lnTo>
                  <a:cubicBezTo>
                    <a:pt x="191" y="1322"/>
                    <a:pt x="453" y="2453"/>
                    <a:pt x="834" y="2679"/>
                  </a:cubicBezTo>
                  <a:cubicBezTo>
                    <a:pt x="1169" y="2881"/>
                    <a:pt x="2259" y="2961"/>
                    <a:pt x="3575" y="2961"/>
                  </a:cubicBezTo>
                  <a:cubicBezTo>
                    <a:pt x="5992" y="2961"/>
                    <a:pt x="9177" y="2691"/>
                    <a:pt x="9870" y="2405"/>
                  </a:cubicBezTo>
                  <a:lnTo>
                    <a:pt x="959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80"/>
            <p:cNvSpPr/>
            <p:nvPr/>
          </p:nvSpPr>
          <p:spPr>
            <a:xfrm>
              <a:off x="5203665" y="1873897"/>
              <a:ext cx="204825" cy="375839"/>
            </a:xfrm>
            <a:custGeom>
              <a:avLst/>
              <a:gdLst/>
              <a:ahLst/>
              <a:cxnLst/>
              <a:rect l="l" t="t" r="r" b="b"/>
              <a:pathLst>
                <a:path w="7348" h="13483" extrusionOk="0">
                  <a:moveTo>
                    <a:pt x="1418" y="1"/>
                  </a:moveTo>
                  <a:cubicBezTo>
                    <a:pt x="1418" y="1"/>
                    <a:pt x="240" y="4025"/>
                    <a:pt x="49" y="9466"/>
                  </a:cubicBezTo>
                  <a:cubicBezTo>
                    <a:pt x="1" y="11042"/>
                    <a:pt x="2042" y="13482"/>
                    <a:pt x="3492" y="13482"/>
                  </a:cubicBezTo>
                  <a:cubicBezTo>
                    <a:pt x="3828" y="13482"/>
                    <a:pt x="4132" y="13352"/>
                    <a:pt x="4371" y="13050"/>
                  </a:cubicBezTo>
                  <a:cubicBezTo>
                    <a:pt x="5633" y="11442"/>
                    <a:pt x="7348" y="6549"/>
                    <a:pt x="7348" y="6549"/>
                  </a:cubicBezTo>
                  <a:lnTo>
                    <a:pt x="1418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80"/>
            <p:cNvSpPr/>
            <p:nvPr/>
          </p:nvSpPr>
          <p:spPr>
            <a:xfrm>
              <a:off x="5207678" y="2044820"/>
              <a:ext cx="112197" cy="109549"/>
            </a:xfrm>
            <a:custGeom>
              <a:avLst/>
              <a:gdLst/>
              <a:ahLst/>
              <a:cxnLst/>
              <a:rect l="l" t="t" r="r" b="b"/>
              <a:pathLst>
                <a:path w="4025" h="3930" extrusionOk="0">
                  <a:moveTo>
                    <a:pt x="251" y="0"/>
                  </a:moveTo>
                  <a:lnTo>
                    <a:pt x="0" y="905"/>
                  </a:lnTo>
                  <a:cubicBezTo>
                    <a:pt x="1513" y="1584"/>
                    <a:pt x="2620" y="2965"/>
                    <a:pt x="3025" y="3929"/>
                  </a:cubicBezTo>
                  <a:lnTo>
                    <a:pt x="4025" y="2286"/>
                  </a:lnTo>
                  <a:cubicBezTo>
                    <a:pt x="4025" y="2286"/>
                    <a:pt x="1036" y="36"/>
                    <a:pt x="25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80"/>
            <p:cNvSpPr/>
            <p:nvPr/>
          </p:nvSpPr>
          <p:spPr>
            <a:xfrm>
              <a:off x="5226939" y="1873897"/>
              <a:ext cx="181550" cy="375978"/>
            </a:xfrm>
            <a:custGeom>
              <a:avLst/>
              <a:gdLst/>
              <a:ahLst/>
              <a:cxnLst/>
              <a:rect l="l" t="t" r="r" b="b"/>
              <a:pathLst>
                <a:path w="6513" h="13488" extrusionOk="0">
                  <a:moveTo>
                    <a:pt x="583" y="1"/>
                  </a:moveTo>
                  <a:cubicBezTo>
                    <a:pt x="583" y="1"/>
                    <a:pt x="500" y="298"/>
                    <a:pt x="369" y="858"/>
                  </a:cubicBezTo>
                  <a:cubicBezTo>
                    <a:pt x="369" y="858"/>
                    <a:pt x="2631" y="4239"/>
                    <a:pt x="2810" y="5620"/>
                  </a:cubicBezTo>
                  <a:cubicBezTo>
                    <a:pt x="3012" y="7144"/>
                    <a:pt x="2084" y="9537"/>
                    <a:pt x="810" y="11145"/>
                  </a:cubicBezTo>
                  <a:cubicBezTo>
                    <a:pt x="619" y="11395"/>
                    <a:pt x="322" y="11562"/>
                    <a:pt x="0" y="11573"/>
                  </a:cubicBezTo>
                  <a:cubicBezTo>
                    <a:pt x="714" y="12614"/>
                    <a:pt x="1795" y="13488"/>
                    <a:pt x="2663" y="13488"/>
                  </a:cubicBezTo>
                  <a:cubicBezTo>
                    <a:pt x="2996" y="13488"/>
                    <a:pt x="3298" y="13359"/>
                    <a:pt x="3536" y="13062"/>
                  </a:cubicBezTo>
                  <a:cubicBezTo>
                    <a:pt x="4798" y="11442"/>
                    <a:pt x="6513" y="6549"/>
                    <a:pt x="6513" y="6549"/>
                  </a:cubicBezTo>
                  <a:lnTo>
                    <a:pt x="583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80"/>
            <p:cNvSpPr/>
            <p:nvPr/>
          </p:nvSpPr>
          <p:spPr>
            <a:xfrm>
              <a:off x="5238535" y="1673121"/>
              <a:ext cx="435798" cy="603745"/>
            </a:xfrm>
            <a:custGeom>
              <a:avLst/>
              <a:gdLst/>
              <a:ahLst/>
              <a:cxnLst/>
              <a:rect l="l" t="t" r="r" b="b"/>
              <a:pathLst>
                <a:path w="15634" h="21659" extrusionOk="0">
                  <a:moveTo>
                    <a:pt x="13038" y="0"/>
                  </a:moveTo>
                  <a:cubicBezTo>
                    <a:pt x="8347" y="0"/>
                    <a:pt x="1" y="6096"/>
                    <a:pt x="1" y="7704"/>
                  </a:cubicBezTo>
                  <a:cubicBezTo>
                    <a:pt x="1" y="9311"/>
                    <a:pt x="5478" y="14847"/>
                    <a:pt x="5478" y="14847"/>
                  </a:cubicBezTo>
                  <a:cubicBezTo>
                    <a:pt x="5478" y="14847"/>
                    <a:pt x="6430" y="18550"/>
                    <a:pt x="6299" y="21420"/>
                  </a:cubicBezTo>
                  <a:cubicBezTo>
                    <a:pt x="6806" y="21583"/>
                    <a:pt x="7333" y="21658"/>
                    <a:pt x="7876" y="21658"/>
                  </a:cubicBezTo>
                  <a:cubicBezTo>
                    <a:pt x="10227" y="21658"/>
                    <a:pt x="12887" y="20245"/>
                    <a:pt x="15634" y="18407"/>
                  </a:cubicBezTo>
                  <a:cubicBezTo>
                    <a:pt x="15634" y="18407"/>
                    <a:pt x="14384" y="15002"/>
                    <a:pt x="14931" y="9251"/>
                  </a:cubicBezTo>
                  <a:cubicBezTo>
                    <a:pt x="15479" y="3513"/>
                    <a:pt x="13038" y="0"/>
                    <a:pt x="1303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80"/>
            <p:cNvSpPr/>
            <p:nvPr/>
          </p:nvSpPr>
          <p:spPr>
            <a:xfrm>
              <a:off x="5588017" y="1673121"/>
              <a:ext cx="89284" cy="520092"/>
            </a:xfrm>
            <a:custGeom>
              <a:avLst/>
              <a:gdLst/>
              <a:ahLst/>
              <a:cxnLst/>
              <a:rect l="l" t="t" r="r" b="b"/>
              <a:pathLst>
                <a:path w="3203" h="18658" extrusionOk="0">
                  <a:moveTo>
                    <a:pt x="500" y="0"/>
                  </a:moveTo>
                  <a:cubicBezTo>
                    <a:pt x="333" y="0"/>
                    <a:pt x="167" y="12"/>
                    <a:pt x="0" y="24"/>
                  </a:cubicBezTo>
                  <a:cubicBezTo>
                    <a:pt x="631" y="977"/>
                    <a:pt x="2488" y="4215"/>
                    <a:pt x="2119" y="9156"/>
                  </a:cubicBezTo>
                  <a:cubicBezTo>
                    <a:pt x="1715" y="14669"/>
                    <a:pt x="2596" y="18193"/>
                    <a:pt x="2727" y="18657"/>
                  </a:cubicBezTo>
                  <a:lnTo>
                    <a:pt x="3096" y="18407"/>
                  </a:lnTo>
                  <a:cubicBezTo>
                    <a:pt x="3096" y="18407"/>
                    <a:pt x="2107" y="14883"/>
                    <a:pt x="2655" y="9132"/>
                  </a:cubicBezTo>
                  <a:cubicBezTo>
                    <a:pt x="3203" y="3394"/>
                    <a:pt x="500" y="0"/>
                    <a:pt x="5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80"/>
            <p:cNvSpPr/>
            <p:nvPr/>
          </p:nvSpPr>
          <p:spPr>
            <a:xfrm>
              <a:off x="5238535" y="1673121"/>
              <a:ext cx="438780" cy="603717"/>
            </a:xfrm>
            <a:custGeom>
              <a:avLst/>
              <a:gdLst/>
              <a:ahLst/>
              <a:cxnLst/>
              <a:rect l="l" t="t" r="r" b="b"/>
              <a:pathLst>
                <a:path w="15741" h="21658" extrusionOk="0">
                  <a:moveTo>
                    <a:pt x="13038" y="0"/>
                  </a:moveTo>
                  <a:cubicBezTo>
                    <a:pt x="8347" y="0"/>
                    <a:pt x="1" y="6096"/>
                    <a:pt x="1" y="7704"/>
                  </a:cubicBezTo>
                  <a:cubicBezTo>
                    <a:pt x="1" y="9311"/>
                    <a:pt x="5478" y="14847"/>
                    <a:pt x="5478" y="14847"/>
                  </a:cubicBezTo>
                  <a:cubicBezTo>
                    <a:pt x="5478" y="14847"/>
                    <a:pt x="6430" y="18550"/>
                    <a:pt x="6299" y="21420"/>
                  </a:cubicBezTo>
                  <a:cubicBezTo>
                    <a:pt x="6740" y="21562"/>
                    <a:pt x="7204" y="21646"/>
                    <a:pt x="7668" y="21658"/>
                  </a:cubicBezTo>
                  <a:cubicBezTo>
                    <a:pt x="7359" y="17455"/>
                    <a:pt x="9061" y="14490"/>
                    <a:pt x="11109" y="13681"/>
                  </a:cubicBezTo>
                  <a:cubicBezTo>
                    <a:pt x="11383" y="13574"/>
                    <a:pt x="11679" y="13521"/>
                    <a:pt x="11984" y="13521"/>
                  </a:cubicBezTo>
                  <a:cubicBezTo>
                    <a:pt x="13219" y="13521"/>
                    <a:pt x="14601" y="14395"/>
                    <a:pt x="15241" y="16181"/>
                  </a:cubicBezTo>
                  <a:cubicBezTo>
                    <a:pt x="14967" y="13835"/>
                    <a:pt x="14955" y="11478"/>
                    <a:pt x="15193" y="9132"/>
                  </a:cubicBezTo>
                  <a:cubicBezTo>
                    <a:pt x="15741" y="3394"/>
                    <a:pt x="13038" y="0"/>
                    <a:pt x="1303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80"/>
            <p:cNvSpPr/>
            <p:nvPr/>
          </p:nvSpPr>
          <p:spPr>
            <a:xfrm>
              <a:off x="5513984" y="1677748"/>
              <a:ext cx="176923" cy="314430"/>
            </a:xfrm>
            <a:custGeom>
              <a:avLst/>
              <a:gdLst/>
              <a:ahLst/>
              <a:cxnLst/>
              <a:rect l="l" t="t" r="r" b="b"/>
              <a:pathLst>
                <a:path w="6347" h="11280" extrusionOk="0">
                  <a:moveTo>
                    <a:pt x="3156" y="1"/>
                  </a:moveTo>
                  <a:lnTo>
                    <a:pt x="1" y="7026"/>
                  </a:lnTo>
                  <a:lnTo>
                    <a:pt x="953" y="11276"/>
                  </a:lnTo>
                  <a:cubicBezTo>
                    <a:pt x="1036" y="11278"/>
                    <a:pt x="1117" y="11279"/>
                    <a:pt x="1198" y="11279"/>
                  </a:cubicBezTo>
                  <a:cubicBezTo>
                    <a:pt x="4720" y="11279"/>
                    <a:pt x="6347" y="9288"/>
                    <a:pt x="6347" y="9288"/>
                  </a:cubicBezTo>
                  <a:cubicBezTo>
                    <a:pt x="6347" y="9288"/>
                    <a:pt x="6335" y="2108"/>
                    <a:pt x="31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80"/>
            <p:cNvSpPr/>
            <p:nvPr/>
          </p:nvSpPr>
          <p:spPr>
            <a:xfrm>
              <a:off x="5232904" y="1742472"/>
              <a:ext cx="298708" cy="326946"/>
            </a:xfrm>
            <a:custGeom>
              <a:avLst/>
              <a:gdLst/>
              <a:ahLst/>
              <a:cxnLst/>
              <a:rect l="l" t="t" r="r" b="b"/>
              <a:pathLst>
                <a:path w="10716" h="11729" extrusionOk="0">
                  <a:moveTo>
                    <a:pt x="8406" y="1"/>
                  </a:moveTo>
                  <a:lnTo>
                    <a:pt x="0" y="6037"/>
                  </a:lnTo>
                  <a:lnTo>
                    <a:pt x="5358" y="11728"/>
                  </a:lnTo>
                  <a:cubicBezTo>
                    <a:pt x="9061" y="11645"/>
                    <a:pt x="10716" y="9216"/>
                    <a:pt x="10716" y="9216"/>
                  </a:cubicBezTo>
                  <a:cubicBezTo>
                    <a:pt x="10716" y="9216"/>
                    <a:pt x="10168" y="2084"/>
                    <a:pt x="840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80"/>
            <p:cNvSpPr/>
            <p:nvPr/>
          </p:nvSpPr>
          <p:spPr>
            <a:xfrm>
              <a:off x="5605606" y="2217722"/>
              <a:ext cx="286109" cy="583814"/>
            </a:xfrm>
            <a:custGeom>
              <a:avLst/>
              <a:gdLst/>
              <a:ahLst/>
              <a:cxnLst/>
              <a:rect l="l" t="t" r="r" b="b"/>
              <a:pathLst>
                <a:path w="10264" h="20944" extrusionOk="0">
                  <a:moveTo>
                    <a:pt x="2560" y="0"/>
                  </a:moveTo>
                  <a:lnTo>
                    <a:pt x="0" y="4596"/>
                  </a:lnTo>
                  <a:cubicBezTo>
                    <a:pt x="2989" y="10264"/>
                    <a:pt x="6334" y="15729"/>
                    <a:pt x="10037" y="20943"/>
                  </a:cubicBezTo>
                  <a:lnTo>
                    <a:pt x="10263" y="20932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80"/>
            <p:cNvSpPr/>
            <p:nvPr/>
          </p:nvSpPr>
          <p:spPr>
            <a:xfrm>
              <a:off x="5605606" y="2217722"/>
              <a:ext cx="135082" cy="333580"/>
            </a:xfrm>
            <a:custGeom>
              <a:avLst/>
              <a:gdLst/>
              <a:ahLst/>
              <a:cxnLst/>
              <a:rect l="l" t="t" r="r" b="b"/>
              <a:pathLst>
                <a:path w="4846" h="11967" extrusionOk="0">
                  <a:moveTo>
                    <a:pt x="2560" y="0"/>
                  </a:moveTo>
                  <a:lnTo>
                    <a:pt x="0" y="4596"/>
                  </a:lnTo>
                  <a:cubicBezTo>
                    <a:pt x="1405" y="7275"/>
                    <a:pt x="2834" y="9764"/>
                    <a:pt x="4167" y="11966"/>
                  </a:cubicBezTo>
                  <a:cubicBezTo>
                    <a:pt x="3917" y="9311"/>
                    <a:pt x="4155" y="7192"/>
                    <a:pt x="4846" y="6192"/>
                  </a:cubicBezTo>
                  <a:lnTo>
                    <a:pt x="256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80"/>
            <p:cNvSpPr/>
            <p:nvPr/>
          </p:nvSpPr>
          <p:spPr>
            <a:xfrm>
              <a:off x="5414753" y="2280104"/>
              <a:ext cx="114873" cy="594100"/>
            </a:xfrm>
            <a:custGeom>
              <a:avLst/>
              <a:gdLst/>
              <a:ahLst/>
              <a:cxnLst/>
              <a:rect l="l" t="t" r="r" b="b"/>
              <a:pathLst>
                <a:path w="4121" h="21313" extrusionOk="0">
                  <a:moveTo>
                    <a:pt x="4121" y="1"/>
                  </a:moveTo>
                  <a:lnTo>
                    <a:pt x="1" y="2180"/>
                  </a:lnTo>
                  <a:lnTo>
                    <a:pt x="596" y="21015"/>
                  </a:lnTo>
                  <a:lnTo>
                    <a:pt x="751" y="21313"/>
                  </a:lnTo>
                  <a:cubicBezTo>
                    <a:pt x="751" y="21313"/>
                    <a:pt x="3323" y="11371"/>
                    <a:pt x="412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80"/>
            <p:cNvSpPr/>
            <p:nvPr/>
          </p:nvSpPr>
          <p:spPr>
            <a:xfrm>
              <a:off x="5414753" y="2279769"/>
              <a:ext cx="114873" cy="422864"/>
            </a:xfrm>
            <a:custGeom>
              <a:avLst/>
              <a:gdLst/>
              <a:ahLst/>
              <a:cxnLst/>
              <a:rect l="l" t="t" r="r" b="b"/>
              <a:pathLst>
                <a:path w="4121" h="15170" extrusionOk="0">
                  <a:moveTo>
                    <a:pt x="4121" y="1"/>
                  </a:moveTo>
                  <a:lnTo>
                    <a:pt x="1" y="2192"/>
                  </a:lnTo>
                  <a:lnTo>
                    <a:pt x="418" y="15169"/>
                  </a:lnTo>
                  <a:cubicBezTo>
                    <a:pt x="1049" y="14157"/>
                    <a:pt x="1775" y="13407"/>
                    <a:pt x="2489" y="13002"/>
                  </a:cubicBezTo>
                  <a:cubicBezTo>
                    <a:pt x="3251" y="8692"/>
                    <a:pt x="3799" y="4359"/>
                    <a:pt x="412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80"/>
            <p:cNvSpPr/>
            <p:nvPr/>
          </p:nvSpPr>
          <p:spPr>
            <a:xfrm>
              <a:off x="5397165" y="2210419"/>
              <a:ext cx="318332" cy="373748"/>
            </a:xfrm>
            <a:custGeom>
              <a:avLst/>
              <a:gdLst/>
              <a:ahLst/>
              <a:cxnLst/>
              <a:rect l="l" t="t" r="r" b="b"/>
              <a:pathLst>
                <a:path w="11420" h="13408" extrusionOk="0">
                  <a:moveTo>
                    <a:pt x="10228" y="0"/>
                  </a:moveTo>
                  <a:lnTo>
                    <a:pt x="406" y="3227"/>
                  </a:lnTo>
                  <a:lnTo>
                    <a:pt x="1" y="13407"/>
                  </a:lnTo>
                  <a:cubicBezTo>
                    <a:pt x="31" y="13407"/>
                    <a:pt x="62" y="13407"/>
                    <a:pt x="92" y="13407"/>
                  </a:cubicBezTo>
                  <a:cubicBezTo>
                    <a:pt x="5716" y="13407"/>
                    <a:pt x="11182" y="6865"/>
                    <a:pt x="11419" y="3715"/>
                  </a:cubicBezTo>
                  <a:lnTo>
                    <a:pt x="10228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80"/>
            <p:cNvSpPr/>
            <p:nvPr/>
          </p:nvSpPr>
          <p:spPr>
            <a:xfrm>
              <a:off x="5396858" y="2210419"/>
              <a:ext cx="318639" cy="373776"/>
            </a:xfrm>
            <a:custGeom>
              <a:avLst/>
              <a:gdLst/>
              <a:ahLst/>
              <a:cxnLst/>
              <a:rect l="l" t="t" r="r" b="b"/>
              <a:pathLst>
                <a:path w="11431" h="13409" extrusionOk="0">
                  <a:moveTo>
                    <a:pt x="10239" y="0"/>
                  </a:moveTo>
                  <a:lnTo>
                    <a:pt x="417" y="3227"/>
                  </a:lnTo>
                  <a:lnTo>
                    <a:pt x="0" y="13407"/>
                  </a:lnTo>
                  <a:cubicBezTo>
                    <a:pt x="42" y="13408"/>
                    <a:pt x="84" y="13408"/>
                    <a:pt x="126" y="13408"/>
                  </a:cubicBezTo>
                  <a:cubicBezTo>
                    <a:pt x="1417" y="13408"/>
                    <a:pt x="2694" y="13055"/>
                    <a:pt x="3905" y="12490"/>
                  </a:cubicBezTo>
                  <a:cubicBezTo>
                    <a:pt x="3489" y="11752"/>
                    <a:pt x="4763" y="10680"/>
                    <a:pt x="6179" y="9537"/>
                  </a:cubicBezTo>
                  <a:cubicBezTo>
                    <a:pt x="7370" y="8573"/>
                    <a:pt x="9311" y="6632"/>
                    <a:pt x="10537" y="6227"/>
                  </a:cubicBezTo>
                  <a:cubicBezTo>
                    <a:pt x="11061" y="5299"/>
                    <a:pt x="11371" y="4430"/>
                    <a:pt x="11430" y="3715"/>
                  </a:cubicBezTo>
                  <a:lnTo>
                    <a:pt x="10239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80"/>
            <p:cNvSpPr/>
            <p:nvPr/>
          </p:nvSpPr>
          <p:spPr>
            <a:xfrm>
              <a:off x="5378963" y="2169918"/>
              <a:ext cx="332549" cy="365163"/>
            </a:xfrm>
            <a:custGeom>
              <a:avLst/>
              <a:gdLst/>
              <a:ahLst/>
              <a:cxnLst/>
              <a:rect l="l" t="t" r="r" b="b"/>
              <a:pathLst>
                <a:path w="11930" h="13100" extrusionOk="0">
                  <a:moveTo>
                    <a:pt x="10463" y="1"/>
                  </a:moveTo>
                  <a:cubicBezTo>
                    <a:pt x="10215" y="1"/>
                    <a:pt x="6607" y="3268"/>
                    <a:pt x="2454" y="3268"/>
                  </a:cubicBezTo>
                  <a:cubicBezTo>
                    <a:pt x="2025" y="3268"/>
                    <a:pt x="1591" y="3233"/>
                    <a:pt x="1154" y="3156"/>
                  </a:cubicBezTo>
                  <a:cubicBezTo>
                    <a:pt x="1142" y="3154"/>
                    <a:pt x="1130" y="3153"/>
                    <a:pt x="1118" y="3153"/>
                  </a:cubicBezTo>
                  <a:cubicBezTo>
                    <a:pt x="0" y="3153"/>
                    <a:pt x="47" y="13074"/>
                    <a:pt x="47" y="13074"/>
                  </a:cubicBezTo>
                  <a:cubicBezTo>
                    <a:pt x="192" y="13091"/>
                    <a:pt x="342" y="13099"/>
                    <a:pt x="499" y="13099"/>
                  </a:cubicBezTo>
                  <a:cubicBezTo>
                    <a:pt x="4144" y="13099"/>
                    <a:pt x="10719" y="8540"/>
                    <a:pt x="11929" y="4144"/>
                  </a:cubicBezTo>
                  <a:cubicBezTo>
                    <a:pt x="11929" y="4144"/>
                    <a:pt x="11251" y="49"/>
                    <a:pt x="10465" y="1"/>
                  </a:cubicBezTo>
                  <a:cubicBezTo>
                    <a:pt x="10464" y="1"/>
                    <a:pt x="10464" y="1"/>
                    <a:pt x="1046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80"/>
            <p:cNvSpPr/>
            <p:nvPr/>
          </p:nvSpPr>
          <p:spPr>
            <a:xfrm>
              <a:off x="5654050" y="2169918"/>
              <a:ext cx="57450" cy="147403"/>
            </a:xfrm>
            <a:custGeom>
              <a:avLst/>
              <a:gdLst/>
              <a:ahLst/>
              <a:cxnLst/>
              <a:rect l="l" t="t" r="r" b="b"/>
              <a:pathLst>
                <a:path w="2061" h="5288" extrusionOk="0">
                  <a:moveTo>
                    <a:pt x="596" y="1"/>
                  </a:moveTo>
                  <a:cubicBezTo>
                    <a:pt x="548" y="1"/>
                    <a:pt x="334" y="156"/>
                    <a:pt x="0" y="382"/>
                  </a:cubicBezTo>
                  <a:cubicBezTo>
                    <a:pt x="21" y="379"/>
                    <a:pt x="42" y="377"/>
                    <a:pt x="62" y="377"/>
                  </a:cubicBezTo>
                  <a:cubicBezTo>
                    <a:pt x="950" y="377"/>
                    <a:pt x="1399" y="3367"/>
                    <a:pt x="1632" y="5287"/>
                  </a:cubicBezTo>
                  <a:cubicBezTo>
                    <a:pt x="1810" y="4918"/>
                    <a:pt x="1953" y="4537"/>
                    <a:pt x="2060" y="4144"/>
                  </a:cubicBezTo>
                  <a:cubicBezTo>
                    <a:pt x="2060" y="4144"/>
                    <a:pt x="1382" y="37"/>
                    <a:pt x="596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80"/>
            <p:cNvSpPr/>
            <p:nvPr/>
          </p:nvSpPr>
          <p:spPr>
            <a:xfrm>
              <a:off x="5378963" y="2257777"/>
              <a:ext cx="76322" cy="277273"/>
            </a:xfrm>
            <a:custGeom>
              <a:avLst/>
              <a:gdLst/>
              <a:ahLst/>
              <a:cxnLst/>
              <a:rect l="l" t="t" r="r" b="b"/>
              <a:pathLst>
                <a:path w="2738" h="9947" extrusionOk="0">
                  <a:moveTo>
                    <a:pt x="1118" y="1"/>
                  </a:moveTo>
                  <a:cubicBezTo>
                    <a:pt x="0" y="1"/>
                    <a:pt x="47" y="9922"/>
                    <a:pt x="47" y="9922"/>
                  </a:cubicBezTo>
                  <a:cubicBezTo>
                    <a:pt x="191" y="9939"/>
                    <a:pt x="341" y="9947"/>
                    <a:pt x="496" y="9947"/>
                  </a:cubicBezTo>
                  <a:cubicBezTo>
                    <a:pt x="1121" y="9947"/>
                    <a:pt x="1829" y="9815"/>
                    <a:pt x="2583" y="9577"/>
                  </a:cubicBezTo>
                  <a:cubicBezTo>
                    <a:pt x="2118" y="8457"/>
                    <a:pt x="1856" y="7076"/>
                    <a:pt x="1856" y="5433"/>
                  </a:cubicBezTo>
                  <a:cubicBezTo>
                    <a:pt x="1868" y="3624"/>
                    <a:pt x="2154" y="1826"/>
                    <a:pt x="2738" y="111"/>
                  </a:cubicBezTo>
                  <a:lnTo>
                    <a:pt x="2738" y="111"/>
                  </a:lnTo>
                  <a:cubicBezTo>
                    <a:pt x="2671" y="113"/>
                    <a:pt x="2604" y="113"/>
                    <a:pt x="2537" y="113"/>
                  </a:cubicBezTo>
                  <a:cubicBezTo>
                    <a:pt x="2071" y="113"/>
                    <a:pt x="1612" y="77"/>
                    <a:pt x="1154" y="4"/>
                  </a:cubicBezTo>
                  <a:cubicBezTo>
                    <a:pt x="1142" y="2"/>
                    <a:pt x="1130" y="1"/>
                    <a:pt x="1118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80"/>
            <p:cNvSpPr/>
            <p:nvPr/>
          </p:nvSpPr>
          <p:spPr>
            <a:xfrm>
              <a:off x="5534249" y="2204788"/>
              <a:ext cx="169619" cy="252910"/>
            </a:xfrm>
            <a:custGeom>
              <a:avLst/>
              <a:gdLst/>
              <a:ahLst/>
              <a:cxnLst/>
              <a:rect l="l" t="t" r="r" b="b"/>
              <a:pathLst>
                <a:path w="6085" h="9073" extrusionOk="0">
                  <a:moveTo>
                    <a:pt x="5513" y="0"/>
                  </a:moveTo>
                  <a:cubicBezTo>
                    <a:pt x="4227" y="4739"/>
                    <a:pt x="0" y="9073"/>
                    <a:pt x="0" y="9073"/>
                  </a:cubicBezTo>
                  <a:cubicBezTo>
                    <a:pt x="0" y="9073"/>
                    <a:pt x="4156" y="5632"/>
                    <a:pt x="6084" y="2215"/>
                  </a:cubicBezTo>
                  <a:cubicBezTo>
                    <a:pt x="5941" y="1465"/>
                    <a:pt x="5751" y="726"/>
                    <a:pt x="5513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80"/>
            <p:cNvSpPr/>
            <p:nvPr/>
          </p:nvSpPr>
          <p:spPr>
            <a:xfrm>
              <a:off x="5382894" y="2324256"/>
              <a:ext cx="210456" cy="158999"/>
            </a:xfrm>
            <a:custGeom>
              <a:avLst/>
              <a:gdLst/>
              <a:ahLst/>
              <a:cxnLst/>
              <a:rect l="l" t="t" r="r" b="b"/>
              <a:pathLst>
                <a:path w="7550" h="5704" extrusionOk="0">
                  <a:moveTo>
                    <a:pt x="7550" y="0"/>
                  </a:moveTo>
                  <a:cubicBezTo>
                    <a:pt x="7549" y="1"/>
                    <a:pt x="4485" y="3918"/>
                    <a:pt x="930" y="3918"/>
                  </a:cubicBezTo>
                  <a:cubicBezTo>
                    <a:pt x="898" y="3918"/>
                    <a:pt x="866" y="3918"/>
                    <a:pt x="834" y="3917"/>
                  </a:cubicBezTo>
                  <a:lnTo>
                    <a:pt x="1" y="5703"/>
                  </a:lnTo>
                  <a:cubicBezTo>
                    <a:pt x="4358" y="4965"/>
                    <a:pt x="7549" y="1"/>
                    <a:pt x="755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80"/>
            <p:cNvSpPr/>
            <p:nvPr/>
          </p:nvSpPr>
          <p:spPr>
            <a:xfrm>
              <a:off x="5812346" y="1607729"/>
              <a:ext cx="227376" cy="229355"/>
            </a:xfrm>
            <a:custGeom>
              <a:avLst/>
              <a:gdLst/>
              <a:ahLst/>
              <a:cxnLst/>
              <a:rect l="l" t="t" r="r" b="b"/>
              <a:pathLst>
                <a:path w="8157" h="8228" extrusionOk="0">
                  <a:moveTo>
                    <a:pt x="6442" y="1"/>
                  </a:moveTo>
                  <a:cubicBezTo>
                    <a:pt x="6442" y="1"/>
                    <a:pt x="1608" y="2751"/>
                    <a:pt x="798" y="3858"/>
                  </a:cubicBezTo>
                  <a:cubicBezTo>
                    <a:pt x="1" y="4966"/>
                    <a:pt x="2572" y="8228"/>
                    <a:pt x="2572" y="8228"/>
                  </a:cubicBezTo>
                  <a:cubicBezTo>
                    <a:pt x="4358" y="7192"/>
                    <a:pt x="8156" y="2477"/>
                    <a:pt x="8156" y="2477"/>
                  </a:cubicBezTo>
                  <a:lnTo>
                    <a:pt x="6442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80"/>
            <p:cNvSpPr/>
            <p:nvPr/>
          </p:nvSpPr>
          <p:spPr>
            <a:xfrm>
              <a:off x="5835593" y="1607729"/>
              <a:ext cx="204129" cy="239669"/>
            </a:xfrm>
            <a:custGeom>
              <a:avLst/>
              <a:gdLst/>
              <a:ahLst/>
              <a:cxnLst/>
              <a:rect l="l" t="t" r="r" b="b"/>
              <a:pathLst>
                <a:path w="7323" h="8598" extrusionOk="0">
                  <a:moveTo>
                    <a:pt x="5608" y="1"/>
                  </a:moveTo>
                  <a:cubicBezTo>
                    <a:pt x="5608" y="1"/>
                    <a:pt x="4334" y="727"/>
                    <a:pt x="2989" y="1572"/>
                  </a:cubicBezTo>
                  <a:lnTo>
                    <a:pt x="2500" y="4037"/>
                  </a:lnTo>
                  <a:cubicBezTo>
                    <a:pt x="1715" y="4906"/>
                    <a:pt x="881" y="5728"/>
                    <a:pt x="0" y="6490"/>
                  </a:cubicBezTo>
                  <a:cubicBezTo>
                    <a:pt x="572" y="7656"/>
                    <a:pt x="1750" y="8597"/>
                    <a:pt x="1750" y="8597"/>
                  </a:cubicBezTo>
                  <a:cubicBezTo>
                    <a:pt x="3536" y="7549"/>
                    <a:pt x="7322" y="2477"/>
                    <a:pt x="7322" y="2477"/>
                  </a:cubicBezTo>
                  <a:lnTo>
                    <a:pt x="5608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80"/>
            <p:cNvSpPr/>
            <p:nvPr/>
          </p:nvSpPr>
          <p:spPr>
            <a:xfrm>
              <a:off x="5940844" y="1574336"/>
              <a:ext cx="165243" cy="109660"/>
            </a:xfrm>
            <a:custGeom>
              <a:avLst/>
              <a:gdLst/>
              <a:ahLst/>
              <a:cxnLst/>
              <a:rect l="l" t="t" r="r" b="b"/>
              <a:pathLst>
                <a:path w="5928" h="3934" extrusionOk="0">
                  <a:moveTo>
                    <a:pt x="2985" y="0"/>
                  </a:moveTo>
                  <a:cubicBezTo>
                    <a:pt x="2589" y="0"/>
                    <a:pt x="2432" y="732"/>
                    <a:pt x="1701" y="1294"/>
                  </a:cubicBezTo>
                  <a:cubicBezTo>
                    <a:pt x="1" y="2626"/>
                    <a:pt x="318" y="3934"/>
                    <a:pt x="1578" y="3934"/>
                  </a:cubicBezTo>
                  <a:cubicBezTo>
                    <a:pt x="1827" y="3934"/>
                    <a:pt x="2113" y="3882"/>
                    <a:pt x="2427" y="3771"/>
                  </a:cubicBezTo>
                  <a:cubicBezTo>
                    <a:pt x="2588" y="3699"/>
                    <a:pt x="2761" y="3663"/>
                    <a:pt x="2933" y="3663"/>
                  </a:cubicBezTo>
                  <a:cubicBezTo>
                    <a:pt x="3106" y="3663"/>
                    <a:pt x="3279" y="3699"/>
                    <a:pt x="3439" y="3771"/>
                  </a:cubicBezTo>
                  <a:cubicBezTo>
                    <a:pt x="3510" y="3804"/>
                    <a:pt x="3660" y="3818"/>
                    <a:pt x="3844" y="3818"/>
                  </a:cubicBezTo>
                  <a:cubicBezTo>
                    <a:pt x="4313" y="3818"/>
                    <a:pt x="4998" y="3728"/>
                    <a:pt x="5118" y="3651"/>
                  </a:cubicBezTo>
                  <a:cubicBezTo>
                    <a:pt x="5654" y="3318"/>
                    <a:pt x="5928" y="2687"/>
                    <a:pt x="5797" y="2068"/>
                  </a:cubicBezTo>
                  <a:cubicBezTo>
                    <a:pt x="5669" y="1267"/>
                    <a:pt x="5234" y="936"/>
                    <a:pt x="4794" y="936"/>
                  </a:cubicBezTo>
                  <a:cubicBezTo>
                    <a:pt x="4743" y="936"/>
                    <a:pt x="4692" y="940"/>
                    <a:pt x="4642" y="949"/>
                  </a:cubicBezTo>
                  <a:cubicBezTo>
                    <a:pt x="4622" y="952"/>
                    <a:pt x="4601" y="954"/>
                    <a:pt x="4579" y="954"/>
                  </a:cubicBezTo>
                  <a:cubicBezTo>
                    <a:pt x="4072" y="954"/>
                    <a:pt x="3253" y="42"/>
                    <a:pt x="3058" y="8"/>
                  </a:cubicBezTo>
                  <a:cubicBezTo>
                    <a:pt x="3033" y="3"/>
                    <a:pt x="3009" y="0"/>
                    <a:pt x="2985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80"/>
            <p:cNvSpPr/>
            <p:nvPr/>
          </p:nvSpPr>
          <p:spPr>
            <a:xfrm>
              <a:off x="5990739" y="1531438"/>
              <a:ext cx="96726" cy="92935"/>
            </a:xfrm>
            <a:custGeom>
              <a:avLst/>
              <a:gdLst/>
              <a:ahLst/>
              <a:cxnLst/>
              <a:rect l="l" t="t" r="r" b="b"/>
              <a:pathLst>
                <a:path w="3470" h="3334" extrusionOk="0">
                  <a:moveTo>
                    <a:pt x="2909" y="0"/>
                  </a:moveTo>
                  <a:cubicBezTo>
                    <a:pt x="2883" y="0"/>
                    <a:pt x="2860" y="7"/>
                    <a:pt x="2840" y="23"/>
                  </a:cubicBezTo>
                  <a:cubicBezTo>
                    <a:pt x="2661" y="166"/>
                    <a:pt x="1983" y="857"/>
                    <a:pt x="1625" y="1011"/>
                  </a:cubicBezTo>
                  <a:cubicBezTo>
                    <a:pt x="1268" y="1178"/>
                    <a:pt x="90" y="2654"/>
                    <a:pt x="42" y="2976"/>
                  </a:cubicBezTo>
                  <a:cubicBezTo>
                    <a:pt x="0" y="3235"/>
                    <a:pt x="187" y="3333"/>
                    <a:pt x="478" y="3333"/>
                  </a:cubicBezTo>
                  <a:cubicBezTo>
                    <a:pt x="1189" y="3333"/>
                    <a:pt x="2521" y="2752"/>
                    <a:pt x="2673" y="2523"/>
                  </a:cubicBezTo>
                  <a:cubicBezTo>
                    <a:pt x="2530" y="2404"/>
                    <a:pt x="1971" y="2202"/>
                    <a:pt x="2197" y="1714"/>
                  </a:cubicBezTo>
                  <a:cubicBezTo>
                    <a:pt x="2316" y="1476"/>
                    <a:pt x="3233" y="773"/>
                    <a:pt x="3364" y="607"/>
                  </a:cubicBezTo>
                  <a:cubicBezTo>
                    <a:pt x="3470" y="458"/>
                    <a:pt x="3115" y="0"/>
                    <a:pt x="290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80"/>
            <p:cNvSpPr/>
            <p:nvPr/>
          </p:nvSpPr>
          <p:spPr>
            <a:xfrm>
              <a:off x="6038013" y="1559953"/>
              <a:ext cx="100935" cy="65729"/>
            </a:xfrm>
            <a:custGeom>
              <a:avLst/>
              <a:gdLst/>
              <a:ahLst/>
              <a:cxnLst/>
              <a:rect l="l" t="t" r="r" b="b"/>
              <a:pathLst>
                <a:path w="3621" h="2358" extrusionOk="0">
                  <a:moveTo>
                    <a:pt x="2906" y="0"/>
                  </a:moveTo>
                  <a:cubicBezTo>
                    <a:pt x="2716" y="0"/>
                    <a:pt x="2025" y="1155"/>
                    <a:pt x="1668" y="1298"/>
                  </a:cubicBezTo>
                  <a:cubicBezTo>
                    <a:pt x="1584" y="1334"/>
                    <a:pt x="1355" y="1340"/>
                    <a:pt x="1077" y="1340"/>
                  </a:cubicBezTo>
                  <a:cubicBezTo>
                    <a:pt x="938" y="1340"/>
                    <a:pt x="786" y="1338"/>
                    <a:pt x="635" y="1338"/>
                  </a:cubicBezTo>
                  <a:cubicBezTo>
                    <a:pt x="483" y="1338"/>
                    <a:pt x="331" y="1340"/>
                    <a:pt x="191" y="1346"/>
                  </a:cubicBezTo>
                  <a:cubicBezTo>
                    <a:pt x="1" y="1358"/>
                    <a:pt x="727" y="2346"/>
                    <a:pt x="822" y="2358"/>
                  </a:cubicBezTo>
                  <a:cubicBezTo>
                    <a:pt x="1311" y="2286"/>
                    <a:pt x="1787" y="2191"/>
                    <a:pt x="2239" y="2048"/>
                  </a:cubicBezTo>
                  <a:cubicBezTo>
                    <a:pt x="2513" y="1929"/>
                    <a:pt x="3311" y="738"/>
                    <a:pt x="3466" y="465"/>
                  </a:cubicBezTo>
                  <a:cubicBezTo>
                    <a:pt x="3620" y="191"/>
                    <a:pt x="3085" y="0"/>
                    <a:pt x="2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80"/>
            <p:cNvSpPr/>
            <p:nvPr/>
          </p:nvSpPr>
          <p:spPr>
            <a:xfrm>
              <a:off x="6062096" y="1591005"/>
              <a:ext cx="100183" cy="57813"/>
            </a:xfrm>
            <a:custGeom>
              <a:avLst/>
              <a:gdLst/>
              <a:ahLst/>
              <a:cxnLst/>
              <a:rect l="l" t="t" r="r" b="b"/>
              <a:pathLst>
                <a:path w="3594" h="2074" extrusionOk="0">
                  <a:moveTo>
                    <a:pt x="3034" y="1"/>
                  </a:moveTo>
                  <a:cubicBezTo>
                    <a:pt x="3024" y="1"/>
                    <a:pt x="3015" y="2"/>
                    <a:pt x="3006" y="5"/>
                  </a:cubicBezTo>
                  <a:cubicBezTo>
                    <a:pt x="2899" y="65"/>
                    <a:pt x="1983" y="958"/>
                    <a:pt x="1816" y="1089"/>
                  </a:cubicBezTo>
                  <a:cubicBezTo>
                    <a:pt x="1786" y="1112"/>
                    <a:pt x="1728" y="1122"/>
                    <a:pt x="1650" y="1122"/>
                  </a:cubicBezTo>
                  <a:cubicBezTo>
                    <a:pt x="1328" y="1122"/>
                    <a:pt x="664" y="958"/>
                    <a:pt x="185" y="910"/>
                  </a:cubicBezTo>
                  <a:cubicBezTo>
                    <a:pt x="182" y="910"/>
                    <a:pt x="179" y="910"/>
                    <a:pt x="176" y="910"/>
                  </a:cubicBezTo>
                  <a:cubicBezTo>
                    <a:pt x="1" y="910"/>
                    <a:pt x="603" y="2030"/>
                    <a:pt x="685" y="2065"/>
                  </a:cubicBezTo>
                  <a:cubicBezTo>
                    <a:pt x="797" y="2071"/>
                    <a:pt x="910" y="2074"/>
                    <a:pt x="1022" y="2074"/>
                  </a:cubicBezTo>
                  <a:cubicBezTo>
                    <a:pt x="1385" y="2074"/>
                    <a:pt x="1747" y="2043"/>
                    <a:pt x="2102" y="1970"/>
                  </a:cubicBezTo>
                  <a:cubicBezTo>
                    <a:pt x="2387" y="1875"/>
                    <a:pt x="3304" y="887"/>
                    <a:pt x="3459" y="672"/>
                  </a:cubicBezTo>
                  <a:cubicBezTo>
                    <a:pt x="3594" y="470"/>
                    <a:pt x="3207" y="1"/>
                    <a:pt x="303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80"/>
            <p:cNvSpPr/>
            <p:nvPr/>
          </p:nvSpPr>
          <p:spPr>
            <a:xfrm>
              <a:off x="6062681" y="1641234"/>
              <a:ext cx="93744" cy="40224"/>
            </a:xfrm>
            <a:custGeom>
              <a:avLst/>
              <a:gdLst/>
              <a:ahLst/>
              <a:cxnLst/>
              <a:rect l="l" t="t" r="r" b="b"/>
              <a:pathLst>
                <a:path w="3363" h="1443" extrusionOk="0">
                  <a:moveTo>
                    <a:pt x="2888" y="1"/>
                  </a:moveTo>
                  <a:cubicBezTo>
                    <a:pt x="2885" y="1"/>
                    <a:pt x="2881" y="1"/>
                    <a:pt x="2878" y="1"/>
                  </a:cubicBezTo>
                  <a:cubicBezTo>
                    <a:pt x="2747" y="25"/>
                    <a:pt x="1866" y="466"/>
                    <a:pt x="1688" y="525"/>
                  </a:cubicBezTo>
                  <a:cubicBezTo>
                    <a:pt x="1671" y="530"/>
                    <a:pt x="1650" y="533"/>
                    <a:pt x="1627" y="533"/>
                  </a:cubicBezTo>
                  <a:cubicBezTo>
                    <a:pt x="1381" y="533"/>
                    <a:pt x="780" y="267"/>
                    <a:pt x="259" y="61"/>
                  </a:cubicBezTo>
                  <a:cubicBezTo>
                    <a:pt x="254" y="59"/>
                    <a:pt x="249" y="58"/>
                    <a:pt x="244" y="58"/>
                  </a:cubicBezTo>
                  <a:cubicBezTo>
                    <a:pt x="54" y="58"/>
                    <a:pt x="0" y="1383"/>
                    <a:pt x="115" y="1383"/>
                  </a:cubicBezTo>
                  <a:cubicBezTo>
                    <a:pt x="115" y="1383"/>
                    <a:pt x="116" y="1382"/>
                    <a:pt x="116" y="1382"/>
                  </a:cubicBezTo>
                  <a:cubicBezTo>
                    <a:pt x="190" y="1374"/>
                    <a:pt x="271" y="1371"/>
                    <a:pt x="355" y="1371"/>
                  </a:cubicBezTo>
                  <a:cubicBezTo>
                    <a:pt x="750" y="1371"/>
                    <a:pt x="1226" y="1443"/>
                    <a:pt x="1487" y="1443"/>
                  </a:cubicBezTo>
                  <a:cubicBezTo>
                    <a:pt x="1503" y="1443"/>
                    <a:pt x="1519" y="1443"/>
                    <a:pt x="1533" y="1442"/>
                  </a:cubicBezTo>
                  <a:cubicBezTo>
                    <a:pt x="1831" y="1430"/>
                    <a:pt x="2974" y="882"/>
                    <a:pt x="3176" y="716"/>
                  </a:cubicBezTo>
                  <a:cubicBezTo>
                    <a:pt x="3363" y="564"/>
                    <a:pt x="3046" y="1"/>
                    <a:pt x="2888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80"/>
            <p:cNvSpPr/>
            <p:nvPr/>
          </p:nvSpPr>
          <p:spPr>
            <a:xfrm>
              <a:off x="5143987" y="2117794"/>
              <a:ext cx="206024" cy="201871"/>
            </a:xfrm>
            <a:custGeom>
              <a:avLst/>
              <a:gdLst/>
              <a:ahLst/>
              <a:cxnLst/>
              <a:rect l="l" t="t" r="r" b="b"/>
              <a:pathLst>
                <a:path w="7391" h="7242" extrusionOk="0">
                  <a:moveTo>
                    <a:pt x="3231" y="1"/>
                  </a:moveTo>
                  <a:cubicBezTo>
                    <a:pt x="2805" y="1"/>
                    <a:pt x="2431" y="113"/>
                    <a:pt x="2166" y="371"/>
                  </a:cubicBezTo>
                  <a:cubicBezTo>
                    <a:pt x="857" y="1657"/>
                    <a:pt x="154" y="5133"/>
                    <a:pt x="95" y="5455"/>
                  </a:cubicBezTo>
                  <a:cubicBezTo>
                    <a:pt x="1" y="5983"/>
                    <a:pt x="1806" y="7241"/>
                    <a:pt x="2199" y="7241"/>
                  </a:cubicBezTo>
                  <a:cubicBezTo>
                    <a:pt x="2204" y="7241"/>
                    <a:pt x="2209" y="7241"/>
                    <a:pt x="2214" y="7241"/>
                  </a:cubicBezTo>
                  <a:cubicBezTo>
                    <a:pt x="4702" y="7038"/>
                    <a:pt x="6727" y="5169"/>
                    <a:pt x="7096" y="3264"/>
                  </a:cubicBezTo>
                  <a:cubicBezTo>
                    <a:pt x="7390" y="1754"/>
                    <a:pt x="4911" y="1"/>
                    <a:pt x="323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80"/>
            <p:cNvSpPr/>
            <p:nvPr/>
          </p:nvSpPr>
          <p:spPr>
            <a:xfrm>
              <a:off x="5140335" y="2129780"/>
              <a:ext cx="213411" cy="194512"/>
            </a:xfrm>
            <a:custGeom>
              <a:avLst/>
              <a:gdLst/>
              <a:ahLst/>
              <a:cxnLst/>
              <a:rect l="l" t="t" r="r" b="b"/>
              <a:pathLst>
                <a:path w="7656" h="6978" extrusionOk="0">
                  <a:moveTo>
                    <a:pt x="5012" y="0"/>
                  </a:moveTo>
                  <a:lnTo>
                    <a:pt x="5012" y="167"/>
                  </a:lnTo>
                  <a:cubicBezTo>
                    <a:pt x="4929" y="2715"/>
                    <a:pt x="4548" y="3239"/>
                    <a:pt x="3155" y="3786"/>
                  </a:cubicBezTo>
                  <a:cubicBezTo>
                    <a:pt x="2910" y="3879"/>
                    <a:pt x="2656" y="3921"/>
                    <a:pt x="2395" y="3921"/>
                  </a:cubicBezTo>
                  <a:cubicBezTo>
                    <a:pt x="1821" y="3921"/>
                    <a:pt x="1217" y="3717"/>
                    <a:pt x="619" y="3405"/>
                  </a:cubicBezTo>
                  <a:cubicBezTo>
                    <a:pt x="488" y="3941"/>
                    <a:pt x="130" y="4870"/>
                    <a:pt x="107" y="4977"/>
                  </a:cubicBezTo>
                  <a:cubicBezTo>
                    <a:pt x="0" y="5497"/>
                    <a:pt x="1875" y="6978"/>
                    <a:pt x="2253" y="6978"/>
                  </a:cubicBezTo>
                  <a:cubicBezTo>
                    <a:pt x="2256" y="6978"/>
                    <a:pt x="2259" y="6978"/>
                    <a:pt x="2262" y="6977"/>
                  </a:cubicBezTo>
                  <a:cubicBezTo>
                    <a:pt x="4738" y="6763"/>
                    <a:pt x="7084" y="4489"/>
                    <a:pt x="7453" y="2584"/>
                  </a:cubicBezTo>
                  <a:cubicBezTo>
                    <a:pt x="7655" y="1524"/>
                    <a:pt x="6286" y="607"/>
                    <a:pt x="501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80"/>
            <p:cNvSpPr/>
            <p:nvPr/>
          </p:nvSpPr>
          <p:spPr>
            <a:xfrm>
              <a:off x="5276388" y="1609067"/>
              <a:ext cx="316632" cy="197132"/>
            </a:xfrm>
            <a:custGeom>
              <a:avLst/>
              <a:gdLst/>
              <a:ahLst/>
              <a:cxnLst/>
              <a:rect l="l" t="t" r="r" b="b"/>
              <a:pathLst>
                <a:path w="11359" h="7072" extrusionOk="0">
                  <a:moveTo>
                    <a:pt x="5929" y="0"/>
                  </a:moveTo>
                  <a:lnTo>
                    <a:pt x="2953" y="215"/>
                  </a:lnTo>
                  <a:lnTo>
                    <a:pt x="3179" y="2965"/>
                  </a:lnTo>
                  <a:cubicBezTo>
                    <a:pt x="3179" y="2965"/>
                    <a:pt x="1584" y="5334"/>
                    <a:pt x="0" y="7049"/>
                  </a:cubicBezTo>
                  <a:cubicBezTo>
                    <a:pt x="215" y="7064"/>
                    <a:pt x="432" y="7071"/>
                    <a:pt x="650" y="7071"/>
                  </a:cubicBezTo>
                  <a:cubicBezTo>
                    <a:pt x="4417" y="7071"/>
                    <a:pt x="8500" y="4881"/>
                    <a:pt x="11359" y="2191"/>
                  </a:cubicBezTo>
                  <a:lnTo>
                    <a:pt x="7942" y="1786"/>
                  </a:lnTo>
                  <a:lnTo>
                    <a:pt x="5929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80"/>
            <p:cNvSpPr/>
            <p:nvPr/>
          </p:nvSpPr>
          <p:spPr>
            <a:xfrm>
              <a:off x="5222619" y="1673121"/>
              <a:ext cx="457373" cy="325385"/>
            </a:xfrm>
            <a:custGeom>
              <a:avLst/>
              <a:gdLst/>
              <a:ahLst/>
              <a:cxnLst/>
              <a:rect l="l" t="t" r="r" b="b"/>
              <a:pathLst>
                <a:path w="16408" h="11673" extrusionOk="0">
                  <a:moveTo>
                    <a:pt x="13442" y="0"/>
                  </a:moveTo>
                  <a:cubicBezTo>
                    <a:pt x="12633" y="524"/>
                    <a:pt x="8251" y="3667"/>
                    <a:pt x="3632" y="4465"/>
                  </a:cubicBezTo>
                  <a:lnTo>
                    <a:pt x="3572" y="4477"/>
                  </a:lnTo>
                  <a:cubicBezTo>
                    <a:pt x="2179" y="5525"/>
                    <a:pt x="1131" y="6525"/>
                    <a:pt x="738" y="7204"/>
                  </a:cubicBezTo>
                  <a:cubicBezTo>
                    <a:pt x="643" y="7358"/>
                    <a:pt x="584" y="7525"/>
                    <a:pt x="572" y="7704"/>
                  </a:cubicBezTo>
                  <a:cubicBezTo>
                    <a:pt x="572" y="7739"/>
                    <a:pt x="572" y="7775"/>
                    <a:pt x="584" y="7811"/>
                  </a:cubicBezTo>
                  <a:cubicBezTo>
                    <a:pt x="429" y="8382"/>
                    <a:pt x="215" y="9347"/>
                    <a:pt x="0" y="10609"/>
                  </a:cubicBezTo>
                  <a:cubicBezTo>
                    <a:pt x="1705" y="11332"/>
                    <a:pt x="3334" y="11672"/>
                    <a:pt x="4865" y="11672"/>
                  </a:cubicBezTo>
                  <a:cubicBezTo>
                    <a:pt x="10412" y="11672"/>
                    <a:pt x="14653" y="7207"/>
                    <a:pt x="16407" y="357"/>
                  </a:cubicBezTo>
                  <a:cubicBezTo>
                    <a:pt x="15336" y="191"/>
                    <a:pt x="14466" y="72"/>
                    <a:pt x="1360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80"/>
            <p:cNvSpPr/>
            <p:nvPr/>
          </p:nvSpPr>
          <p:spPr>
            <a:xfrm>
              <a:off x="5205030" y="1648286"/>
              <a:ext cx="473206" cy="321315"/>
            </a:xfrm>
            <a:custGeom>
              <a:avLst/>
              <a:gdLst/>
              <a:ahLst/>
              <a:cxnLst/>
              <a:rect l="l" t="t" r="r" b="b"/>
              <a:pathLst>
                <a:path w="16976" h="11527" extrusionOk="0">
                  <a:moveTo>
                    <a:pt x="14155" y="1"/>
                  </a:moveTo>
                  <a:cubicBezTo>
                    <a:pt x="14045" y="1"/>
                    <a:pt x="13966" y="8"/>
                    <a:pt x="13931" y="22"/>
                  </a:cubicBezTo>
                  <a:cubicBezTo>
                    <a:pt x="13669" y="117"/>
                    <a:pt x="8966" y="3701"/>
                    <a:pt x="4001" y="4547"/>
                  </a:cubicBezTo>
                  <a:cubicBezTo>
                    <a:pt x="72" y="5225"/>
                    <a:pt x="0" y="10083"/>
                    <a:pt x="548" y="10321"/>
                  </a:cubicBezTo>
                  <a:cubicBezTo>
                    <a:pt x="2426" y="11145"/>
                    <a:pt x="4190" y="11527"/>
                    <a:pt x="5819" y="11527"/>
                  </a:cubicBezTo>
                  <a:cubicBezTo>
                    <a:pt x="11161" y="11527"/>
                    <a:pt x="15047" y="7418"/>
                    <a:pt x="16717" y="1296"/>
                  </a:cubicBezTo>
                  <a:cubicBezTo>
                    <a:pt x="16975" y="333"/>
                    <a:pt x="14885" y="1"/>
                    <a:pt x="1415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80"/>
            <p:cNvSpPr/>
            <p:nvPr/>
          </p:nvSpPr>
          <p:spPr>
            <a:xfrm>
              <a:off x="5210995" y="1675769"/>
              <a:ext cx="461025" cy="293886"/>
            </a:xfrm>
            <a:custGeom>
              <a:avLst/>
              <a:gdLst/>
              <a:ahLst/>
              <a:cxnLst/>
              <a:rect l="l" t="t" r="r" b="b"/>
              <a:pathLst>
                <a:path w="16539" h="10543" extrusionOk="0">
                  <a:moveTo>
                    <a:pt x="16503" y="1"/>
                  </a:moveTo>
                  <a:cubicBezTo>
                    <a:pt x="14793" y="5976"/>
                    <a:pt x="10942" y="9965"/>
                    <a:pt x="5674" y="9965"/>
                  </a:cubicBezTo>
                  <a:cubicBezTo>
                    <a:pt x="4046" y="9965"/>
                    <a:pt x="2283" y="9584"/>
                    <a:pt x="405" y="8764"/>
                  </a:cubicBezTo>
                  <a:cubicBezTo>
                    <a:pt x="239" y="8680"/>
                    <a:pt x="120" y="8144"/>
                    <a:pt x="179" y="7418"/>
                  </a:cubicBezTo>
                  <a:lnTo>
                    <a:pt x="179" y="7418"/>
                  </a:lnTo>
                  <a:cubicBezTo>
                    <a:pt x="1" y="8418"/>
                    <a:pt x="120" y="9252"/>
                    <a:pt x="334" y="9335"/>
                  </a:cubicBezTo>
                  <a:cubicBezTo>
                    <a:pt x="2217" y="10160"/>
                    <a:pt x="3985" y="10542"/>
                    <a:pt x="5616" y="10542"/>
                  </a:cubicBezTo>
                  <a:cubicBezTo>
                    <a:pt x="10957" y="10542"/>
                    <a:pt x="14833" y="6439"/>
                    <a:pt x="16503" y="310"/>
                  </a:cubicBezTo>
                  <a:cubicBezTo>
                    <a:pt x="16538" y="215"/>
                    <a:pt x="16538" y="108"/>
                    <a:pt x="16503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80"/>
            <p:cNvSpPr/>
            <p:nvPr/>
          </p:nvSpPr>
          <p:spPr>
            <a:xfrm>
              <a:off x="5206675" y="1790275"/>
              <a:ext cx="295754" cy="179264"/>
            </a:xfrm>
            <a:custGeom>
              <a:avLst/>
              <a:gdLst/>
              <a:ahLst/>
              <a:cxnLst/>
              <a:rect l="l" t="t" r="r" b="b"/>
              <a:pathLst>
                <a:path w="10610" h="6431" extrusionOk="0">
                  <a:moveTo>
                    <a:pt x="2430" y="0"/>
                  </a:moveTo>
                  <a:cubicBezTo>
                    <a:pt x="1" y="1477"/>
                    <a:pt x="25" y="5025"/>
                    <a:pt x="477" y="5227"/>
                  </a:cubicBezTo>
                  <a:cubicBezTo>
                    <a:pt x="2359" y="6049"/>
                    <a:pt x="4125" y="6431"/>
                    <a:pt x="5754" y="6431"/>
                  </a:cubicBezTo>
                  <a:cubicBezTo>
                    <a:pt x="7547" y="6431"/>
                    <a:pt x="9174" y="5968"/>
                    <a:pt x="10609" y="5120"/>
                  </a:cubicBezTo>
                  <a:cubicBezTo>
                    <a:pt x="10514" y="5120"/>
                    <a:pt x="10395" y="5132"/>
                    <a:pt x="10276" y="5132"/>
                  </a:cubicBezTo>
                  <a:cubicBezTo>
                    <a:pt x="6037" y="5132"/>
                    <a:pt x="2584" y="2846"/>
                    <a:pt x="2430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80"/>
            <p:cNvSpPr/>
            <p:nvPr/>
          </p:nvSpPr>
          <p:spPr>
            <a:xfrm>
              <a:off x="5588324" y="1648286"/>
              <a:ext cx="89897" cy="47415"/>
            </a:xfrm>
            <a:custGeom>
              <a:avLst/>
              <a:gdLst/>
              <a:ahLst/>
              <a:cxnLst/>
              <a:rect l="l" t="t" r="r" b="b"/>
              <a:pathLst>
                <a:path w="3225" h="1701" extrusionOk="0">
                  <a:moveTo>
                    <a:pt x="404" y="1"/>
                  </a:moveTo>
                  <a:cubicBezTo>
                    <a:pt x="294" y="1"/>
                    <a:pt x="215" y="8"/>
                    <a:pt x="180" y="22"/>
                  </a:cubicBezTo>
                  <a:cubicBezTo>
                    <a:pt x="120" y="46"/>
                    <a:pt x="60" y="82"/>
                    <a:pt x="1" y="129"/>
                  </a:cubicBezTo>
                  <a:cubicBezTo>
                    <a:pt x="1049" y="451"/>
                    <a:pt x="2025" y="987"/>
                    <a:pt x="2847" y="1701"/>
                  </a:cubicBezTo>
                  <a:lnTo>
                    <a:pt x="2966" y="1296"/>
                  </a:lnTo>
                  <a:cubicBezTo>
                    <a:pt x="3224" y="333"/>
                    <a:pt x="1134" y="1"/>
                    <a:pt x="404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80"/>
            <p:cNvSpPr/>
            <p:nvPr/>
          </p:nvSpPr>
          <p:spPr>
            <a:xfrm>
              <a:off x="5904943" y="1574559"/>
              <a:ext cx="125800" cy="247279"/>
            </a:xfrm>
            <a:custGeom>
              <a:avLst/>
              <a:gdLst/>
              <a:ahLst/>
              <a:cxnLst/>
              <a:rect l="l" t="t" r="r" b="b"/>
              <a:pathLst>
                <a:path w="4513" h="8871" extrusionOk="0">
                  <a:moveTo>
                    <a:pt x="3918" y="0"/>
                  </a:moveTo>
                  <a:cubicBezTo>
                    <a:pt x="3918" y="0"/>
                    <a:pt x="1096" y="1477"/>
                    <a:pt x="893" y="2096"/>
                  </a:cubicBezTo>
                  <a:cubicBezTo>
                    <a:pt x="893" y="2096"/>
                    <a:pt x="1" y="6608"/>
                    <a:pt x="36" y="6644"/>
                  </a:cubicBezTo>
                  <a:cubicBezTo>
                    <a:pt x="60" y="6668"/>
                    <a:pt x="691" y="7346"/>
                    <a:pt x="739" y="7358"/>
                  </a:cubicBezTo>
                  <a:cubicBezTo>
                    <a:pt x="786" y="7370"/>
                    <a:pt x="2227" y="7549"/>
                    <a:pt x="2227" y="7549"/>
                  </a:cubicBezTo>
                  <a:lnTo>
                    <a:pt x="3037" y="8585"/>
                  </a:lnTo>
                  <a:lnTo>
                    <a:pt x="4013" y="8870"/>
                  </a:lnTo>
                  <a:lnTo>
                    <a:pt x="4513" y="8227"/>
                  </a:lnTo>
                  <a:lnTo>
                    <a:pt x="3918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80"/>
            <p:cNvSpPr/>
            <p:nvPr/>
          </p:nvSpPr>
          <p:spPr>
            <a:xfrm>
              <a:off x="5056017" y="2031217"/>
              <a:ext cx="348493" cy="290708"/>
            </a:xfrm>
            <a:custGeom>
              <a:avLst/>
              <a:gdLst/>
              <a:ahLst/>
              <a:cxnLst/>
              <a:rect l="l" t="t" r="r" b="b"/>
              <a:pathLst>
                <a:path w="12502" h="10429" extrusionOk="0">
                  <a:moveTo>
                    <a:pt x="4239" y="0"/>
                  </a:moveTo>
                  <a:lnTo>
                    <a:pt x="3965" y="560"/>
                  </a:lnTo>
                  <a:cubicBezTo>
                    <a:pt x="4501" y="726"/>
                    <a:pt x="5215" y="619"/>
                    <a:pt x="5751" y="869"/>
                  </a:cubicBezTo>
                  <a:cubicBezTo>
                    <a:pt x="9656" y="2655"/>
                    <a:pt x="10561" y="5429"/>
                    <a:pt x="9513" y="7358"/>
                  </a:cubicBezTo>
                  <a:cubicBezTo>
                    <a:pt x="8833" y="8590"/>
                    <a:pt x="7483" y="9472"/>
                    <a:pt x="5573" y="9472"/>
                  </a:cubicBezTo>
                  <a:cubicBezTo>
                    <a:pt x="4510" y="9472"/>
                    <a:pt x="3273" y="9199"/>
                    <a:pt x="1882" y="8561"/>
                  </a:cubicBezTo>
                  <a:cubicBezTo>
                    <a:pt x="1346" y="8311"/>
                    <a:pt x="715" y="7644"/>
                    <a:pt x="238" y="7370"/>
                  </a:cubicBezTo>
                  <a:lnTo>
                    <a:pt x="0" y="7799"/>
                  </a:lnTo>
                  <a:cubicBezTo>
                    <a:pt x="822" y="8406"/>
                    <a:pt x="1703" y="8930"/>
                    <a:pt x="2620" y="9347"/>
                  </a:cubicBezTo>
                  <a:cubicBezTo>
                    <a:pt x="4248" y="10095"/>
                    <a:pt x="5713" y="10429"/>
                    <a:pt x="6970" y="10429"/>
                  </a:cubicBezTo>
                  <a:cubicBezTo>
                    <a:pt x="8994" y="10429"/>
                    <a:pt x="10481" y="9563"/>
                    <a:pt x="11252" y="8168"/>
                  </a:cubicBezTo>
                  <a:cubicBezTo>
                    <a:pt x="12502" y="5894"/>
                    <a:pt x="11240" y="2989"/>
                    <a:pt x="6989" y="1036"/>
                  </a:cubicBezTo>
                  <a:cubicBezTo>
                    <a:pt x="6013" y="595"/>
                    <a:pt x="5203" y="214"/>
                    <a:pt x="4239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80"/>
            <p:cNvSpPr/>
            <p:nvPr/>
          </p:nvSpPr>
          <p:spPr>
            <a:xfrm>
              <a:off x="4992966" y="2231352"/>
              <a:ext cx="94608" cy="73005"/>
            </a:xfrm>
            <a:custGeom>
              <a:avLst/>
              <a:gdLst/>
              <a:ahLst/>
              <a:cxnLst/>
              <a:rect l="l" t="t" r="r" b="b"/>
              <a:pathLst>
                <a:path w="3394" h="2619" extrusionOk="0">
                  <a:moveTo>
                    <a:pt x="1635" y="1"/>
                  </a:moveTo>
                  <a:cubicBezTo>
                    <a:pt x="1087" y="1"/>
                    <a:pt x="586" y="245"/>
                    <a:pt x="345" y="678"/>
                  </a:cubicBezTo>
                  <a:cubicBezTo>
                    <a:pt x="0" y="1309"/>
                    <a:pt x="369" y="2131"/>
                    <a:pt x="1167" y="2500"/>
                  </a:cubicBezTo>
                  <a:cubicBezTo>
                    <a:pt x="1274" y="2548"/>
                    <a:pt x="1381" y="2583"/>
                    <a:pt x="1488" y="2619"/>
                  </a:cubicBezTo>
                  <a:cubicBezTo>
                    <a:pt x="1262" y="2321"/>
                    <a:pt x="1238" y="1928"/>
                    <a:pt x="1405" y="1607"/>
                  </a:cubicBezTo>
                  <a:cubicBezTo>
                    <a:pt x="1597" y="1263"/>
                    <a:pt x="1998" y="1070"/>
                    <a:pt x="2439" y="1070"/>
                  </a:cubicBezTo>
                  <a:cubicBezTo>
                    <a:pt x="2655" y="1070"/>
                    <a:pt x="2881" y="1116"/>
                    <a:pt x="3096" y="1214"/>
                  </a:cubicBezTo>
                  <a:cubicBezTo>
                    <a:pt x="3203" y="1262"/>
                    <a:pt x="3298" y="1321"/>
                    <a:pt x="3393" y="1393"/>
                  </a:cubicBezTo>
                  <a:cubicBezTo>
                    <a:pt x="3346" y="904"/>
                    <a:pt x="3001" y="440"/>
                    <a:pt x="2441" y="178"/>
                  </a:cubicBezTo>
                  <a:cubicBezTo>
                    <a:pt x="2177" y="58"/>
                    <a:pt x="1900" y="1"/>
                    <a:pt x="1635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80"/>
            <p:cNvSpPr/>
            <p:nvPr/>
          </p:nvSpPr>
          <p:spPr>
            <a:xfrm>
              <a:off x="5016854" y="2274863"/>
              <a:ext cx="40196" cy="29771"/>
            </a:xfrm>
            <a:custGeom>
              <a:avLst/>
              <a:gdLst/>
              <a:ahLst/>
              <a:cxnLst/>
              <a:rect l="l" t="t" r="r" b="b"/>
              <a:pathLst>
                <a:path w="1442" h="1068" extrusionOk="0">
                  <a:moveTo>
                    <a:pt x="648" y="0"/>
                  </a:moveTo>
                  <a:cubicBezTo>
                    <a:pt x="427" y="0"/>
                    <a:pt x="231" y="96"/>
                    <a:pt x="143" y="272"/>
                  </a:cubicBezTo>
                  <a:cubicBezTo>
                    <a:pt x="0" y="522"/>
                    <a:pt x="143" y="844"/>
                    <a:pt x="465" y="998"/>
                  </a:cubicBezTo>
                  <a:cubicBezTo>
                    <a:pt x="570" y="1045"/>
                    <a:pt x="681" y="1068"/>
                    <a:pt x="788" y="1068"/>
                  </a:cubicBezTo>
                  <a:cubicBezTo>
                    <a:pt x="1009" y="1068"/>
                    <a:pt x="1210" y="972"/>
                    <a:pt x="1298" y="796"/>
                  </a:cubicBezTo>
                  <a:cubicBezTo>
                    <a:pt x="1441" y="546"/>
                    <a:pt x="1298" y="213"/>
                    <a:pt x="977" y="70"/>
                  </a:cubicBezTo>
                  <a:cubicBezTo>
                    <a:pt x="868" y="23"/>
                    <a:pt x="755" y="0"/>
                    <a:pt x="64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80"/>
            <p:cNvSpPr/>
            <p:nvPr/>
          </p:nvSpPr>
          <p:spPr>
            <a:xfrm>
              <a:off x="5132670" y="1976389"/>
              <a:ext cx="78022" cy="74817"/>
            </a:xfrm>
            <a:custGeom>
              <a:avLst/>
              <a:gdLst/>
              <a:ahLst/>
              <a:cxnLst/>
              <a:rect l="l" t="t" r="r" b="b"/>
              <a:pathLst>
                <a:path w="2799" h="2684" extrusionOk="0">
                  <a:moveTo>
                    <a:pt x="1624" y="1"/>
                  </a:moveTo>
                  <a:cubicBezTo>
                    <a:pt x="1080" y="1"/>
                    <a:pt x="585" y="239"/>
                    <a:pt x="346" y="669"/>
                  </a:cubicBezTo>
                  <a:cubicBezTo>
                    <a:pt x="1" y="1312"/>
                    <a:pt x="370" y="2134"/>
                    <a:pt x="1179" y="2503"/>
                  </a:cubicBezTo>
                  <a:cubicBezTo>
                    <a:pt x="1426" y="2624"/>
                    <a:pt x="1696" y="2683"/>
                    <a:pt x="1964" y="2683"/>
                  </a:cubicBezTo>
                  <a:cubicBezTo>
                    <a:pt x="2252" y="2683"/>
                    <a:pt x="2540" y="2615"/>
                    <a:pt x="2799" y="2479"/>
                  </a:cubicBezTo>
                  <a:cubicBezTo>
                    <a:pt x="2691" y="2455"/>
                    <a:pt x="2572" y="2408"/>
                    <a:pt x="2477" y="2360"/>
                  </a:cubicBezTo>
                  <a:cubicBezTo>
                    <a:pt x="1822" y="2062"/>
                    <a:pt x="1525" y="1408"/>
                    <a:pt x="1810" y="884"/>
                  </a:cubicBezTo>
                  <a:cubicBezTo>
                    <a:pt x="2001" y="562"/>
                    <a:pt x="2358" y="360"/>
                    <a:pt x="2739" y="348"/>
                  </a:cubicBezTo>
                  <a:cubicBezTo>
                    <a:pt x="2644" y="288"/>
                    <a:pt x="2549" y="229"/>
                    <a:pt x="2441" y="181"/>
                  </a:cubicBezTo>
                  <a:cubicBezTo>
                    <a:pt x="2174" y="59"/>
                    <a:pt x="1893" y="1"/>
                    <a:pt x="1624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80"/>
            <p:cNvSpPr/>
            <p:nvPr/>
          </p:nvSpPr>
          <p:spPr>
            <a:xfrm>
              <a:off x="5177491" y="1981658"/>
              <a:ext cx="40168" cy="29771"/>
            </a:xfrm>
            <a:custGeom>
              <a:avLst/>
              <a:gdLst/>
              <a:ahLst/>
              <a:cxnLst/>
              <a:rect l="l" t="t" r="r" b="b"/>
              <a:pathLst>
                <a:path w="1441" h="1068" extrusionOk="0">
                  <a:moveTo>
                    <a:pt x="652" y="1"/>
                  </a:moveTo>
                  <a:cubicBezTo>
                    <a:pt x="436" y="1"/>
                    <a:pt x="239" y="99"/>
                    <a:pt x="143" y="266"/>
                  </a:cubicBezTo>
                  <a:cubicBezTo>
                    <a:pt x="0" y="528"/>
                    <a:pt x="155" y="849"/>
                    <a:pt x="464" y="992"/>
                  </a:cubicBezTo>
                  <a:cubicBezTo>
                    <a:pt x="571" y="1043"/>
                    <a:pt x="683" y="1067"/>
                    <a:pt x="791" y="1067"/>
                  </a:cubicBezTo>
                  <a:cubicBezTo>
                    <a:pt x="1010" y="1067"/>
                    <a:pt x="1210" y="969"/>
                    <a:pt x="1298" y="802"/>
                  </a:cubicBezTo>
                  <a:cubicBezTo>
                    <a:pt x="1441" y="552"/>
                    <a:pt x="1298" y="218"/>
                    <a:pt x="976" y="76"/>
                  </a:cubicBezTo>
                  <a:cubicBezTo>
                    <a:pt x="870" y="24"/>
                    <a:pt x="759" y="1"/>
                    <a:pt x="652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80"/>
            <p:cNvSpPr/>
            <p:nvPr/>
          </p:nvSpPr>
          <p:spPr>
            <a:xfrm>
              <a:off x="5114078" y="2163953"/>
              <a:ext cx="183891" cy="98259"/>
            </a:xfrm>
            <a:custGeom>
              <a:avLst/>
              <a:gdLst/>
              <a:ahLst/>
              <a:cxnLst/>
              <a:rect l="l" t="t" r="r" b="b"/>
              <a:pathLst>
                <a:path w="6597" h="3525" extrusionOk="0">
                  <a:moveTo>
                    <a:pt x="84" y="1"/>
                  </a:moveTo>
                  <a:lnTo>
                    <a:pt x="1" y="167"/>
                  </a:lnTo>
                  <a:lnTo>
                    <a:pt x="6514" y="3525"/>
                  </a:lnTo>
                  <a:lnTo>
                    <a:pt x="6597" y="3358"/>
                  </a:lnTo>
                  <a:lnTo>
                    <a:pt x="84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80"/>
            <p:cNvSpPr/>
            <p:nvPr/>
          </p:nvSpPr>
          <p:spPr>
            <a:xfrm>
              <a:off x="5114413" y="2132762"/>
              <a:ext cx="205467" cy="109883"/>
            </a:xfrm>
            <a:custGeom>
              <a:avLst/>
              <a:gdLst/>
              <a:ahLst/>
              <a:cxnLst/>
              <a:rect l="l" t="t" r="r" b="b"/>
              <a:pathLst>
                <a:path w="7371" h="3942" extrusionOk="0">
                  <a:moveTo>
                    <a:pt x="84" y="0"/>
                  </a:moveTo>
                  <a:lnTo>
                    <a:pt x="1" y="167"/>
                  </a:lnTo>
                  <a:lnTo>
                    <a:pt x="7287" y="3941"/>
                  </a:lnTo>
                  <a:lnTo>
                    <a:pt x="7371" y="377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80"/>
            <p:cNvSpPr/>
            <p:nvPr/>
          </p:nvSpPr>
          <p:spPr>
            <a:xfrm>
              <a:off x="5142955" y="2117822"/>
              <a:ext cx="188212" cy="101270"/>
            </a:xfrm>
            <a:custGeom>
              <a:avLst/>
              <a:gdLst/>
              <a:ahLst/>
              <a:cxnLst/>
              <a:rect l="l" t="t" r="r" b="b"/>
              <a:pathLst>
                <a:path w="6752" h="3633" extrusionOk="0">
                  <a:moveTo>
                    <a:pt x="84" y="1"/>
                  </a:moveTo>
                  <a:lnTo>
                    <a:pt x="1" y="167"/>
                  </a:lnTo>
                  <a:lnTo>
                    <a:pt x="6668" y="3632"/>
                  </a:lnTo>
                  <a:lnTo>
                    <a:pt x="6752" y="3465"/>
                  </a:lnTo>
                  <a:lnTo>
                    <a:pt x="84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80"/>
            <p:cNvSpPr/>
            <p:nvPr/>
          </p:nvSpPr>
          <p:spPr>
            <a:xfrm>
              <a:off x="4991963" y="1969505"/>
              <a:ext cx="412215" cy="345455"/>
            </a:xfrm>
            <a:custGeom>
              <a:avLst/>
              <a:gdLst/>
              <a:ahLst/>
              <a:cxnLst/>
              <a:rect l="l" t="t" r="r" b="b"/>
              <a:pathLst>
                <a:path w="14788" h="12393" extrusionOk="0">
                  <a:moveTo>
                    <a:pt x="6645" y="0"/>
                  </a:moveTo>
                  <a:cubicBezTo>
                    <a:pt x="6098" y="0"/>
                    <a:pt x="5599" y="242"/>
                    <a:pt x="5358" y="666"/>
                  </a:cubicBezTo>
                  <a:cubicBezTo>
                    <a:pt x="5013" y="1309"/>
                    <a:pt x="5382" y="2131"/>
                    <a:pt x="6180" y="2500"/>
                  </a:cubicBezTo>
                  <a:cubicBezTo>
                    <a:pt x="6204" y="2500"/>
                    <a:pt x="6215" y="2512"/>
                    <a:pt x="6239" y="2512"/>
                  </a:cubicBezTo>
                  <a:lnTo>
                    <a:pt x="6239" y="2524"/>
                  </a:lnTo>
                  <a:cubicBezTo>
                    <a:pt x="6263" y="2536"/>
                    <a:pt x="6287" y="2536"/>
                    <a:pt x="6299" y="2548"/>
                  </a:cubicBezTo>
                  <a:cubicBezTo>
                    <a:pt x="6538" y="2634"/>
                    <a:pt x="6785" y="2674"/>
                    <a:pt x="7034" y="2674"/>
                  </a:cubicBezTo>
                  <a:cubicBezTo>
                    <a:pt x="7094" y="2674"/>
                    <a:pt x="7155" y="2671"/>
                    <a:pt x="7216" y="2667"/>
                  </a:cubicBezTo>
                  <a:cubicBezTo>
                    <a:pt x="7489" y="2678"/>
                    <a:pt x="7763" y="2726"/>
                    <a:pt x="8013" y="2833"/>
                  </a:cubicBezTo>
                  <a:cubicBezTo>
                    <a:pt x="11919" y="4619"/>
                    <a:pt x="12823" y="7393"/>
                    <a:pt x="11776" y="9322"/>
                  </a:cubicBezTo>
                  <a:cubicBezTo>
                    <a:pt x="11104" y="10545"/>
                    <a:pt x="9662" y="11389"/>
                    <a:pt x="7705" y="11389"/>
                  </a:cubicBezTo>
                  <a:cubicBezTo>
                    <a:pt x="6575" y="11389"/>
                    <a:pt x="5272" y="11107"/>
                    <a:pt x="3846" y="10453"/>
                  </a:cubicBezTo>
                  <a:cubicBezTo>
                    <a:pt x="3584" y="10310"/>
                    <a:pt x="3358" y="10132"/>
                    <a:pt x="3167" y="9917"/>
                  </a:cubicBezTo>
                  <a:cubicBezTo>
                    <a:pt x="3037" y="9727"/>
                    <a:pt x="2870" y="9572"/>
                    <a:pt x="2691" y="9465"/>
                  </a:cubicBezTo>
                  <a:cubicBezTo>
                    <a:pt x="2632" y="9417"/>
                    <a:pt x="2572" y="9370"/>
                    <a:pt x="2513" y="9334"/>
                  </a:cubicBezTo>
                  <a:lnTo>
                    <a:pt x="2501" y="9346"/>
                  </a:lnTo>
                  <a:lnTo>
                    <a:pt x="2453" y="9322"/>
                  </a:lnTo>
                  <a:cubicBezTo>
                    <a:pt x="2188" y="9201"/>
                    <a:pt x="1909" y="9144"/>
                    <a:pt x="1642" y="9144"/>
                  </a:cubicBezTo>
                  <a:cubicBezTo>
                    <a:pt x="1092" y="9144"/>
                    <a:pt x="590" y="9386"/>
                    <a:pt x="358" y="9810"/>
                  </a:cubicBezTo>
                  <a:cubicBezTo>
                    <a:pt x="0" y="10453"/>
                    <a:pt x="370" y="11275"/>
                    <a:pt x="1179" y="11644"/>
                  </a:cubicBezTo>
                  <a:cubicBezTo>
                    <a:pt x="1274" y="11691"/>
                    <a:pt x="1382" y="11727"/>
                    <a:pt x="1501" y="11751"/>
                  </a:cubicBezTo>
                  <a:cubicBezTo>
                    <a:pt x="1558" y="11770"/>
                    <a:pt x="1617" y="11779"/>
                    <a:pt x="1675" y="11779"/>
                  </a:cubicBezTo>
                  <a:cubicBezTo>
                    <a:pt x="1870" y="11779"/>
                    <a:pt x="2057" y="11678"/>
                    <a:pt x="2167" y="11513"/>
                  </a:cubicBezTo>
                  <a:cubicBezTo>
                    <a:pt x="2310" y="11251"/>
                    <a:pt x="2167" y="10929"/>
                    <a:pt x="1846" y="10787"/>
                  </a:cubicBezTo>
                  <a:cubicBezTo>
                    <a:pt x="1737" y="10737"/>
                    <a:pt x="1619" y="10712"/>
                    <a:pt x="1507" y="10712"/>
                  </a:cubicBezTo>
                  <a:cubicBezTo>
                    <a:pt x="1485" y="10712"/>
                    <a:pt x="1463" y="10713"/>
                    <a:pt x="1441" y="10715"/>
                  </a:cubicBezTo>
                  <a:cubicBezTo>
                    <a:pt x="1638" y="10392"/>
                    <a:pt x="2028" y="10215"/>
                    <a:pt x="2452" y="10215"/>
                  </a:cubicBezTo>
                  <a:cubicBezTo>
                    <a:pt x="2669" y="10215"/>
                    <a:pt x="2895" y="10261"/>
                    <a:pt x="3108" y="10358"/>
                  </a:cubicBezTo>
                  <a:cubicBezTo>
                    <a:pt x="3215" y="10406"/>
                    <a:pt x="3310" y="10465"/>
                    <a:pt x="3406" y="10537"/>
                  </a:cubicBezTo>
                  <a:cubicBezTo>
                    <a:pt x="3406" y="10537"/>
                    <a:pt x="3406" y="10525"/>
                    <a:pt x="3406" y="10525"/>
                  </a:cubicBezTo>
                  <a:cubicBezTo>
                    <a:pt x="3882" y="10810"/>
                    <a:pt x="4382" y="11072"/>
                    <a:pt x="4906" y="11310"/>
                  </a:cubicBezTo>
                  <a:cubicBezTo>
                    <a:pt x="6534" y="12059"/>
                    <a:pt x="7999" y="12393"/>
                    <a:pt x="9256" y="12393"/>
                  </a:cubicBezTo>
                  <a:cubicBezTo>
                    <a:pt x="11280" y="12393"/>
                    <a:pt x="12767" y="11527"/>
                    <a:pt x="13538" y="10132"/>
                  </a:cubicBezTo>
                  <a:cubicBezTo>
                    <a:pt x="14788" y="7858"/>
                    <a:pt x="13657" y="5036"/>
                    <a:pt x="9394" y="3095"/>
                  </a:cubicBezTo>
                  <a:cubicBezTo>
                    <a:pt x="8799" y="2821"/>
                    <a:pt x="8192" y="2583"/>
                    <a:pt x="7561" y="2393"/>
                  </a:cubicBezTo>
                  <a:cubicBezTo>
                    <a:pt x="7537" y="2381"/>
                    <a:pt x="7513" y="2369"/>
                    <a:pt x="7489" y="2357"/>
                  </a:cubicBezTo>
                  <a:cubicBezTo>
                    <a:pt x="6858" y="2071"/>
                    <a:pt x="6561" y="1440"/>
                    <a:pt x="6811" y="928"/>
                  </a:cubicBezTo>
                  <a:lnTo>
                    <a:pt x="6811" y="928"/>
                  </a:lnTo>
                  <a:cubicBezTo>
                    <a:pt x="6882" y="1035"/>
                    <a:pt x="6977" y="1131"/>
                    <a:pt x="7108" y="1178"/>
                  </a:cubicBezTo>
                  <a:cubicBezTo>
                    <a:pt x="7215" y="1229"/>
                    <a:pt x="7326" y="1253"/>
                    <a:pt x="7433" y="1253"/>
                  </a:cubicBezTo>
                  <a:cubicBezTo>
                    <a:pt x="7649" y="1253"/>
                    <a:pt x="7846" y="1155"/>
                    <a:pt x="7942" y="988"/>
                  </a:cubicBezTo>
                  <a:cubicBezTo>
                    <a:pt x="8049" y="750"/>
                    <a:pt x="7966" y="476"/>
                    <a:pt x="7751" y="345"/>
                  </a:cubicBezTo>
                  <a:cubicBezTo>
                    <a:pt x="7656" y="273"/>
                    <a:pt x="7561" y="226"/>
                    <a:pt x="7454" y="178"/>
                  </a:cubicBezTo>
                  <a:cubicBezTo>
                    <a:pt x="7189" y="57"/>
                    <a:pt x="6911" y="0"/>
                    <a:pt x="6645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80"/>
            <p:cNvSpPr/>
            <p:nvPr/>
          </p:nvSpPr>
          <p:spPr>
            <a:xfrm>
              <a:off x="5871411" y="2778266"/>
              <a:ext cx="73060" cy="102580"/>
            </a:xfrm>
            <a:custGeom>
              <a:avLst/>
              <a:gdLst/>
              <a:ahLst/>
              <a:cxnLst/>
              <a:rect l="l" t="t" r="r" b="b"/>
              <a:pathLst>
                <a:path w="2621" h="3680" extrusionOk="0">
                  <a:moveTo>
                    <a:pt x="358" y="0"/>
                  </a:moveTo>
                  <a:lnTo>
                    <a:pt x="84" y="191"/>
                  </a:lnTo>
                  <a:cubicBezTo>
                    <a:pt x="215" y="1084"/>
                    <a:pt x="49" y="1179"/>
                    <a:pt x="25" y="1798"/>
                  </a:cubicBezTo>
                  <a:cubicBezTo>
                    <a:pt x="1" y="2453"/>
                    <a:pt x="775" y="2203"/>
                    <a:pt x="977" y="2643"/>
                  </a:cubicBezTo>
                  <a:cubicBezTo>
                    <a:pt x="1180" y="3012"/>
                    <a:pt x="1406" y="3358"/>
                    <a:pt x="1680" y="3679"/>
                  </a:cubicBezTo>
                  <a:lnTo>
                    <a:pt x="2549" y="3608"/>
                  </a:lnTo>
                  <a:cubicBezTo>
                    <a:pt x="2620" y="3203"/>
                    <a:pt x="1906" y="3167"/>
                    <a:pt x="1906" y="3155"/>
                  </a:cubicBezTo>
                  <a:cubicBezTo>
                    <a:pt x="1430" y="2024"/>
                    <a:pt x="358" y="0"/>
                    <a:pt x="35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80"/>
            <p:cNvSpPr/>
            <p:nvPr/>
          </p:nvSpPr>
          <p:spPr>
            <a:xfrm>
              <a:off x="5349724" y="2851379"/>
              <a:ext cx="97925" cy="27457"/>
            </a:xfrm>
            <a:custGeom>
              <a:avLst/>
              <a:gdLst/>
              <a:ahLst/>
              <a:cxnLst/>
              <a:rect l="l" t="t" r="r" b="b"/>
              <a:pathLst>
                <a:path w="3513" h="985" extrusionOk="0">
                  <a:moveTo>
                    <a:pt x="2944" y="1"/>
                  </a:moveTo>
                  <a:cubicBezTo>
                    <a:pt x="2314" y="1"/>
                    <a:pt x="0" y="985"/>
                    <a:pt x="0" y="985"/>
                  </a:cubicBezTo>
                  <a:lnTo>
                    <a:pt x="3108" y="985"/>
                  </a:lnTo>
                  <a:cubicBezTo>
                    <a:pt x="3108" y="985"/>
                    <a:pt x="3513" y="127"/>
                    <a:pt x="3025" y="8"/>
                  </a:cubicBezTo>
                  <a:cubicBezTo>
                    <a:pt x="3002" y="3"/>
                    <a:pt x="2975" y="1"/>
                    <a:pt x="294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80"/>
            <p:cNvSpPr/>
            <p:nvPr/>
          </p:nvSpPr>
          <p:spPr>
            <a:xfrm>
              <a:off x="5385569" y="2039357"/>
              <a:ext cx="34872" cy="19596"/>
            </a:xfrm>
            <a:custGeom>
              <a:avLst/>
              <a:gdLst/>
              <a:ahLst/>
              <a:cxnLst/>
              <a:rect l="l" t="t" r="r" b="b"/>
              <a:pathLst>
                <a:path w="1251" h="703" extrusionOk="0">
                  <a:moveTo>
                    <a:pt x="684" y="0"/>
                  </a:moveTo>
                  <a:cubicBezTo>
                    <a:pt x="624" y="0"/>
                    <a:pt x="562" y="6"/>
                    <a:pt x="500" y="18"/>
                  </a:cubicBezTo>
                  <a:cubicBezTo>
                    <a:pt x="191" y="77"/>
                    <a:pt x="0" y="280"/>
                    <a:pt x="60" y="458"/>
                  </a:cubicBezTo>
                  <a:cubicBezTo>
                    <a:pt x="117" y="611"/>
                    <a:pt x="326" y="702"/>
                    <a:pt x="566" y="702"/>
                  </a:cubicBezTo>
                  <a:cubicBezTo>
                    <a:pt x="626" y="702"/>
                    <a:pt x="688" y="696"/>
                    <a:pt x="750" y="684"/>
                  </a:cubicBezTo>
                  <a:cubicBezTo>
                    <a:pt x="1060" y="625"/>
                    <a:pt x="1250" y="423"/>
                    <a:pt x="1191" y="244"/>
                  </a:cubicBezTo>
                  <a:cubicBezTo>
                    <a:pt x="1134" y="92"/>
                    <a:pt x="924" y="0"/>
                    <a:pt x="68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80"/>
            <p:cNvSpPr/>
            <p:nvPr/>
          </p:nvSpPr>
          <p:spPr>
            <a:xfrm>
              <a:off x="5646747" y="1924516"/>
              <a:ext cx="31554" cy="22802"/>
            </a:xfrm>
            <a:custGeom>
              <a:avLst/>
              <a:gdLst/>
              <a:ahLst/>
              <a:cxnLst/>
              <a:rect l="l" t="t" r="r" b="b"/>
              <a:pathLst>
                <a:path w="1132" h="818" extrusionOk="0">
                  <a:moveTo>
                    <a:pt x="762" y="1"/>
                  </a:moveTo>
                  <a:cubicBezTo>
                    <a:pt x="678" y="1"/>
                    <a:pt x="584" y="18"/>
                    <a:pt x="489" y="54"/>
                  </a:cubicBezTo>
                  <a:cubicBezTo>
                    <a:pt x="191" y="173"/>
                    <a:pt x="0" y="423"/>
                    <a:pt x="36" y="625"/>
                  </a:cubicBezTo>
                  <a:cubicBezTo>
                    <a:pt x="67" y="749"/>
                    <a:pt x="194" y="818"/>
                    <a:pt x="357" y="818"/>
                  </a:cubicBezTo>
                  <a:cubicBezTo>
                    <a:pt x="445" y="818"/>
                    <a:pt x="543" y="798"/>
                    <a:pt x="643" y="756"/>
                  </a:cubicBezTo>
                  <a:cubicBezTo>
                    <a:pt x="941" y="637"/>
                    <a:pt x="1132" y="387"/>
                    <a:pt x="1096" y="197"/>
                  </a:cubicBezTo>
                  <a:cubicBezTo>
                    <a:pt x="1064" y="70"/>
                    <a:pt x="932" y="1"/>
                    <a:pt x="76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80"/>
            <p:cNvSpPr/>
            <p:nvPr/>
          </p:nvSpPr>
          <p:spPr>
            <a:xfrm>
              <a:off x="5547182" y="2197708"/>
              <a:ext cx="27568" cy="13324"/>
            </a:xfrm>
            <a:custGeom>
              <a:avLst/>
              <a:gdLst/>
              <a:ahLst/>
              <a:cxnLst/>
              <a:rect l="l" t="t" r="r" b="b"/>
              <a:pathLst>
                <a:path w="989" h="478" extrusionOk="0">
                  <a:moveTo>
                    <a:pt x="723" y="1"/>
                  </a:moveTo>
                  <a:cubicBezTo>
                    <a:pt x="636" y="1"/>
                    <a:pt x="534" y="17"/>
                    <a:pt x="429" y="52"/>
                  </a:cubicBezTo>
                  <a:cubicBezTo>
                    <a:pt x="179" y="135"/>
                    <a:pt x="1" y="290"/>
                    <a:pt x="48" y="385"/>
                  </a:cubicBezTo>
                  <a:cubicBezTo>
                    <a:pt x="69" y="448"/>
                    <a:pt x="155" y="478"/>
                    <a:pt x="272" y="478"/>
                  </a:cubicBezTo>
                  <a:cubicBezTo>
                    <a:pt x="356" y="478"/>
                    <a:pt x="456" y="462"/>
                    <a:pt x="560" y="433"/>
                  </a:cubicBezTo>
                  <a:cubicBezTo>
                    <a:pt x="822" y="349"/>
                    <a:pt x="989" y="195"/>
                    <a:pt x="953" y="87"/>
                  </a:cubicBezTo>
                  <a:cubicBezTo>
                    <a:pt x="932" y="32"/>
                    <a:pt x="843" y="1"/>
                    <a:pt x="72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80"/>
            <p:cNvSpPr/>
            <p:nvPr/>
          </p:nvSpPr>
          <p:spPr>
            <a:xfrm>
              <a:off x="5495755" y="2084317"/>
              <a:ext cx="61409" cy="55388"/>
            </a:xfrm>
            <a:custGeom>
              <a:avLst/>
              <a:gdLst/>
              <a:ahLst/>
              <a:cxnLst/>
              <a:rect l="l" t="t" r="r" b="b"/>
              <a:pathLst>
                <a:path w="2203" h="1987" extrusionOk="0">
                  <a:moveTo>
                    <a:pt x="1822" y="0"/>
                  </a:moveTo>
                  <a:lnTo>
                    <a:pt x="1822" y="0"/>
                  </a:lnTo>
                  <a:cubicBezTo>
                    <a:pt x="1925" y="1780"/>
                    <a:pt x="726" y="1966"/>
                    <a:pt x="220" y="1966"/>
                  </a:cubicBezTo>
                  <a:cubicBezTo>
                    <a:pt x="86" y="1966"/>
                    <a:pt x="1" y="1953"/>
                    <a:pt x="0" y="1953"/>
                  </a:cubicBezTo>
                  <a:lnTo>
                    <a:pt x="0" y="1953"/>
                  </a:lnTo>
                  <a:cubicBezTo>
                    <a:pt x="1" y="1953"/>
                    <a:pt x="217" y="1986"/>
                    <a:pt x="507" y="1986"/>
                  </a:cubicBezTo>
                  <a:cubicBezTo>
                    <a:pt x="994" y="1986"/>
                    <a:pt x="1690" y="1893"/>
                    <a:pt x="1929" y="1393"/>
                  </a:cubicBezTo>
                  <a:cubicBezTo>
                    <a:pt x="2203" y="786"/>
                    <a:pt x="1822" y="0"/>
                    <a:pt x="182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80"/>
            <p:cNvSpPr/>
            <p:nvPr/>
          </p:nvSpPr>
          <p:spPr>
            <a:xfrm>
              <a:off x="5544199" y="2082979"/>
              <a:ext cx="61436" cy="42788"/>
            </a:xfrm>
            <a:custGeom>
              <a:avLst/>
              <a:gdLst/>
              <a:ahLst/>
              <a:cxnLst/>
              <a:rect l="l" t="t" r="r" b="b"/>
              <a:pathLst>
                <a:path w="2204" h="1535" extrusionOk="0">
                  <a:moveTo>
                    <a:pt x="84" y="0"/>
                  </a:moveTo>
                  <a:cubicBezTo>
                    <a:pt x="84" y="1"/>
                    <a:pt x="0" y="929"/>
                    <a:pt x="417" y="1358"/>
                  </a:cubicBezTo>
                  <a:cubicBezTo>
                    <a:pt x="541" y="1485"/>
                    <a:pt x="699" y="1534"/>
                    <a:pt x="868" y="1534"/>
                  </a:cubicBezTo>
                  <a:cubicBezTo>
                    <a:pt x="1459" y="1534"/>
                    <a:pt x="2198" y="933"/>
                    <a:pt x="2203" y="929"/>
                  </a:cubicBezTo>
                  <a:lnTo>
                    <a:pt x="2203" y="929"/>
                  </a:lnTo>
                  <a:cubicBezTo>
                    <a:pt x="2199" y="932"/>
                    <a:pt x="1757" y="1291"/>
                    <a:pt x="1260" y="1291"/>
                  </a:cubicBezTo>
                  <a:cubicBezTo>
                    <a:pt x="826" y="1291"/>
                    <a:pt x="349" y="1018"/>
                    <a:pt x="84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80"/>
            <p:cNvSpPr/>
            <p:nvPr/>
          </p:nvSpPr>
          <p:spPr>
            <a:xfrm>
              <a:off x="5500047" y="2115508"/>
              <a:ext cx="61771" cy="64140"/>
            </a:xfrm>
            <a:custGeom>
              <a:avLst/>
              <a:gdLst/>
              <a:ahLst/>
              <a:cxnLst/>
              <a:rect l="l" t="t" r="r" b="b"/>
              <a:pathLst>
                <a:path w="2216" h="2301" extrusionOk="0">
                  <a:moveTo>
                    <a:pt x="1" y="2262"/>
                  </a:moveTo>
                  <a:cubicBezTo>
                    <a:pt x="1" y="2262"/>
                    <a:pt x="3" y="2263"/>
                    <a:pt x="7" y="2264"/>
                  </a:cubicBezTo>
                  <a:lnTo>
                    <a:pt x="7" y="2264"/>
                  </a:lnTo>
                  <a:cubicBezTo>
                    <a:pt x="3" y="2263"/>
                    <a:pt x="1" y="2262"/>
                    <a:pt x="1" y="2262"/>
                  </a:cubicBezTo>
                  <a:close/>
                  <a:moveTo>
                    <a:pt x="1846" y="0"/>
                  </a:moveTo>
                  <a:lnTo>
                    <a:pt x="1846" y="0"/>
                  </a:lnTo>
                  <a:cubicBezTo>
                    <a:pt x="1921" y="2058"/>
                    <a:pt x="739" y="2279"/>
                    <a:pt x="229" y="2279"/>
                  </a:cubicBezTo>
                  <a:cubicBezTo>
                    <a:pt x="112" y="2279"/>
                    <a:pt x="30" y="2267"/>
                    <a:pt x="7" y="2264"/>
                  </a:cubicBezTo>
                  <a:lnTo>
                    <a:pt x="7" y="2264"/>
                  </a:lnTo>
                  <a:cubicBezTo>
                    <a:pt x="45" y="2270"/>
                    <a:pt x="246" y="2301"/>
                    <a:pt x="508" y="2301"/>
                  </a:cubicBezTo>
                  <a:cubicBezTo>
                    <a:pt x="995" y="2301"/>
                    <a:pt x="1691" y="2193"/>
                    <a:pt x="1930" y="1620"/>
                  </a:cubicBezTo>
                  <a:cubicBezTo>
                    <a:pt x="2215" y="917"/>
                    <a:pt x="1846" y="1"/>
                    <a:pt x="184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80"/>
            <p:cNvSpPr/>
            <p:nvPr/>
          </p:nvSpPr>
          <p:spPr>
            <a:xfrm>
              <a:off x="5548854" y="2113836"/>
              <a:ext cx="61074" cy="49729"/>
            </a:xfrm>
            <a:custGeom>
              <a:avLst/>
              <a:gdLst/>
              <a:ahLst/>
              <a:cxnLst/>
              <a:rect l="l" t="t" r="r" b="b"/>
              <a:pathLst>
                <a:path w="2191" h="1784" extrusionOk="0">
                  <a:moveTo>
                    <a:pt x="2191" y="1072"/>
                  </a:moveTo>
                  <a:lnTo>
                    <a:pt x="2191" y="1072"/>
                  </a:lnTo>
                  <a:cubicBezTo>
                    <a:pt x="2191" y="1072"/>
                    <a:pt x="2191" y="1073"/>
                    <a:pt x="2190" y="1073"/>
                  </a:cubicBezTo>
                  <a:lnTo>
                    <a:pt x="2190" y="1073"/>
                  </a:lnTo>
                  <a:cubicBezTo>
                    <a:pt x="2191" y="1073"/>
                    <a:pt x="2191" y="1072"/>
                    <a:pt x="2191" y="1072"/>
                  </a:cubicBezTo>
                  <a:close/>
                  <a:moveTo>
                    <a:pt x="83" y="1"/>
                  </a:moveTo>
                  <a:cubicBezTo>
                    <a:pt x="83" y="1"/>
                    <a:pt x="0" y="1084"/>
                    <a:pt x="405" y="1584"/>
                  </a:cubicBezTo>
                  <a:cubicBezTo>
                    <a:pt x="525" y="1728"/>
                    <a:pt x="678" y="1784"/>
                    <a:pt x="844" y="1784"/>
                  </a:cubicBezTo>
                  <a:cubicBezTo>
                    <a:pt x="1424" y="1784"/>
                    <a:pt x="2160" y="1101"/>
                    <a:pt x="2190" y="1073"/>
                  </a:cubicBezTo>
                  <a:lnTo>
                    <a:pt x="2190" y="1073"/>
                  </a:lnTo>
                  <a:cubicBezTo>
                    <a:pt x="2167" y="1094"/>
                    <a:pt x="1728" y="1498"/>
                    <a:pt x="1240" y="1498"/>
                  </a:cubicBezTo>
                  <a:cubicBezTo>
                    <a:pt x="808" y="1498"/>
                    <a:pt x="337" y="1181"/>
                    <a:pt x="8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80"/>
            <p:cNvSpPr/>
            <p:nvPr/>
          </p:nvSpPr>
          <p:spPr>
            <a:xfrm>
              <a:off x="5230897" y="2191492"/>
              <a:ext cx="136783" cy="123180"/>
            </a:xfrm>
            <a:custGeom>
              <a:avLst/>
              <a:gdLst/>
              <a:ahLst/>
              <a:cxnLst/>
              <a:rect l="l" t="t" r="r" b="b"/>
              <a:pathLst>
                <a:path w="4907" h="4419" extrusionOk="0">
                  <a:moveTo>
                    <a:pt x="3597" y="1"/>
                  </a:moveTo>
                  <a:cubicBezTo>
                    <a:pt x="3573" y="477"/>
                    <a:pt x="3430" y="941"/>
                    <a:pt x="3204" y="1358"/>
                  </a:cubicBezTo>
                  <a:cubicBezTo>
                    <a:pt x="2632" y="2394"/>
                    <a:pt x="1513" y="3156"/>
                    <a:pt x="1" y="3358"/>
                  </a:cubicBezTo>
                  <a:cubicBezTo>
                    <a:pt x="310" y="3739"/>
                    <a:pt x="608" y="4097"/>
                    <a:pt x="906" y="4418"/>
                  </a:cubicBezTo>
                  <a:cubicBezTo>
                    <a:pt x="2775" y="4370"/>
                    <a:pt x="4156" y="3537"/>
                    <a:pt x="4906" y="2239"/>
                  </a:cubicBezTo>
                  <a:cubicBezTo>
                    <a:pt x="4656" y="1608"/>
                    <a:pt x="4335" y="1013"/>
                    <a:pt x="3942" y="465"/>
                  </a:cubicBezTo>
                  <a:cubicBezTo>
                    <a:pt x="3835" y="310"/>
                    <a:pt x="3716" y="156"/>
                    <a:pt x="3597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80"/>
            <p:cNvSpPr/>
            <p:nvPr/>
          </p:nvSpPr>
          <p:spPr>
            <a:xfrm>
              <a:off x="5144293" y="1969421"/>
              <a:ext cx="71722" cy="69437"/>
            </a:xfrm>
            <a:custGeom>
              <a:avLst/>
              <a:gdLst/>
              <a:ahLst/>
              <a:cxnLst/>
              <a:rect l="l" t="t" r="r" b="b"/>
              <a:pathLst>
                <a:path w="2573" h="2491" extrusionOk="0">
                  <a:moveTo>
                    <a:pt x="1172" y="0"/>
                  </a:moveTo>
                  <a:cubicBezTo>
                    <a:pt x="712" y="0"/>
                    <a:pt x="287" y="171"/>
                    <a:pt x="24" y="479"/>
                  </a:cubicBezTo>
                  <a:cubicBezTo>
                    <a:pt x="12" y="562"/>
                    <a:pt x="0" y="657"/>
                    <a:pt x="0" y="741"/>
                  </a:cubicBezTo>
                  <a:cubicBezTo>
                    <a:pt x="12" y="1717"/>
                    <a:pt x="881" y="2491"/>
                    <a:pt x="1965" y="2491"/>
                  </a:cubicBezTo>
                  <a:cubicBezTo>
                    <a:pt x="2084" y="2491"/>
                    <a:pt x="2191" y="2479"/>
                    <a:pt x="2310" y="2467"/>
                  </a:cubicBezTo>
                  <a:lnTo>
                    <a:pt x="2084" y="2396"/>
                  </a:lnTo>
                  <a:cubicBezTo>
                    <a:pt x="2072" y="2384"/>
                    <a:pt x="2048" y="2372"/>
                    <a:pt x="2024" y="2360"/>
                  </a:cubicBezTo>
                  <a:cubicBezTo>
                    <a:pt x="1382" y="2074"/>
                    <a:pt x="1084" y="1443"/>
                    <a:pt x="1334" y="931"/>
                  </a:cubicBezTo>
                  <a:lnTo>
                    <a:pt x="1334" y="931"/>
                  </a:lnTo>
                  <a:cubicBezTo>
                    <a:pt x="1405" y="1038"/>
                    <a:pt x="1512" y="1134"/>
                    <a:pt x="1632" y="1181"/>
                  </a:cubicBezTo>
                  <a:cubicBezTo>
                    <a:pt x="1738" y="1232"/>
                    <a:pt x="1850" y="1256"/>
                    <a:pt x="1958" y="1256"/>
                  </a:cubicBezTo>
                  <a:cubicBezTo>
                    <a:pt x="2177" y="1256"/>
                    <a:pt x="2377" y="1158"/>
                    <a:pt x="2465" y="991"/>
                  </a:cubicBezTo>
                  <a:cubicBezTo>
                    <a:pt x="2572" y="753"/>
                    <a:pt x="2501" y="479"/>
                    <a:pt x="2286" y="348"/>
                  </a:cubicBezTo>
                  <a:cubicBezTo>
                    <a:pt x="2191" y="276"/>
                    <a:pt x="2084" y="229"/>
                    <a:pt x="1989" y="181"/>
                  </a:cubicBezTo>
                  <a:cubicBezTo>
                    <a:pt x="1721" y="58"/>
                    <a:pt x="1440" y="0"/>
                    <a:pt x="117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80"/>
            <p:cNvSpPr/>
            <p:nvPr/>
          </p:nvSpPr>
          <p:spPr>
            <a:xfrm>
              <a:off x="5271398" y="1720897"/>
              <a:ext cx="350835" cy="199529"/>
            </a:xfrm>
            <a:custGeom>
              <a:avLst/>
              <a:gdLst/>
              <a:ahLst/>
              <a:cxnLst/>
              <a:rect l="l" t="t" r="r" b="b"/>
              <a:pathLst>
                <a:path w="12586" h="7158" extrusionOk="0">
                  <a:moveTo>
                    <a:pt x="12585" y="1"/>
                  </a:moveTo>
                  <a:cubicBezTo>
                    <a:pt x="11204" y="3162"/>
                    <a:pt x="7741" y="6333"/>
                    <a:pt x="1893" y="6333"/>
                  </a:cubicBezTo>
                  <a:cubicBezTo>
                    <a:pt x="1288" y="6333"/>
                    <a:pt x="657" y="6299"/>
                    <a:pt x="0" y="6228"/>
                  </a:cubicBezTo>
                  <a:lnTo>
                    <a:pt x="0" y="6228"/>
                  </a:lnTo>
                  <a:lnTo>
                    <a:pt x="1894" y="7145"/>
                  </a:lnTo>
                  <a:cubicBezTo>
                    <a:pt x="2100" y="7153"/>
                    <a:pt x="2303" y="7158"/>
                    <a:pt x="2502" y="7158"/>
                  </a:cubicBezTo>
                  <a:cubicBezTo>
                    <a:pt x="10600" y="7158"/>
                    <a:pt x="12585" y="2"/>
                    <a:pt x="1258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80"/>
            <p:cNvSpPr/>
            <p:nvPr/>
          </p:nvSpPr>
          <p:spPr>
            <a:xfrm>
              <a:off x="5332804" y="1651798"/>
              <a:ext cx="299378" cy="148128"/>
            </a:xfrm>
            <a:custGeom>
              <a:avLst/>
              <a:gdLst/>
              <a:ahLst/>
              <a:cxnLst/>
              <a:rect l="l" t="t" r="r" b="b"/>
              <a:pathLst>
                <a:path w="10740" h="5314" extrusionOk="0">
                  <a:moveTo>
                    <a:pt x="9563" y="0"/>
                  </a:moveTo>
                  <a:cubicBezTo>
                    <a:pt x="9469" y="0"/>
                    <a:pt x="9402" y="6"/>
                    <a:pt x="9370" y="15"/>
                  </a:cubicBezTo>
                  <a:cubicBezTo>
                    <a:pt x="9287" y="63"/>
                    <a:pt x="9192" y="122"/>
                    <a:pt x="9108" y="182"/>
                  </a:cubicBezTo>
                  <a:cubicBezTo>
                    <a:pt x="7715" y="1789"/>
                    <a:pt x="4691" y="4551"/>
                    <a:pt x="0" y="5313"/>
                  </a:cubicBezTo>
                  <a:cubicBezTo>
                    <a:pt x="4536" y="5063"/>
                    <a:pt x="7715" y="2730"/>
                    <a:pt x="10740" y="146"/>
                  </a:cubicBezTo>
                  <a:cubicBezTo>
                    <a:pt x="10284" y="41"/>
                    <a:pt x="9823" y="0"/>
                    <a:pt x="9563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80"/>
            <p:cNvSpPr/>
            <p:nvPr/>
          </p:nvSpPr>
          <p:spPr>
            <a:xfrm>
              <a:off x="5088211" y="2044820"/>
              <a:ext cx="142720" cy="224366"/>
            </a:xfrm>
            <a:custGeom>
              <a:avLst/>
              <a:gdLst/>
              <a:ahLst/>
              <a:cxnLst/>
              <a:rect l="l" t="t" r="r" b="b"/>
              <a:pathLst>
                <a:path w="5120" h="8049" extrusionOk="0">
                  <a:moveTo>
                    <a:pt x="4537" y="0"/>
                  </a:moveTo>
                  <a:lnTo>
                    <a:pt x="0" y="7704"/>
                  </a:lnTo>
                  <a:lnTo>
                    <a:pt x="584" y="8049"/>
                  </a:lnTo>
                  <a:lnTo>
                    <a:pt x="5120" y="203"/>
                  </a:lnTo>
                  <a:lnTo>
                    <a:pt x="4537" y="0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80"/>
            <p:cNvSpPr/>
            <p:nvPr/>
          </p:nvSpPr>
          <p:spPr>
            <a:xfrm>
              <a:off x="5109117" y="2126463"/>
              <a:ext cx="16279" cy="16279"/>
            </a:xfrm>
            <a:custGeom>
              <a:avLst/>
              <a:gdLst/>
              <a:ahLst/>
              <a:cxnLst/>
              <a:rect l="l" t="t" r="r" b="b"/>
              <a:pathLst>
                <a:path w="584" h="584" extrusionOk="0">
                  <a:moveTo>
                    <a:pt x="298" y="0"/>
                  </a:moveTo>
                  <a:cubicBezTo>
                    <a:pt x="131" y="0"/>
                    <a:pt x="0" y="131"/>
                    <a:pt x="0" y="286"/>
                  </a:cubicBezTo>
                  <a:cubicBezTo>
                    <a:pt x="0" y="453"/>
                    <a:pt x="131" y="584"/>
                    <a:pt x="298" y="584"/>
                  </a:cubicBezTo>
                  <a:cubicBezTo>
                    <a:pt x="453" y="584"/>
                    <a:pt x="584" y="453"/>
                    <a:pt x="584" y="286"/>
                  </a:cubicBezTo>
                  <a:cubicBezTo>
                    <a:pt x="584" y="131"/>
                    <a:pt x="453" y="0"/>
                    <a:pt x="29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80"/>
            <p:cNvSpPr/>
            <p:nvPr/>
          </p:nvSpPr>
          <p:spPr>
            <a:xfrm>
              <a:off x="5109451" y="2158991"/>
              <a:ext cx="18927" cy="16251"/>
            </a:xfrm>
            <a:custGeom>
              <a:avLst/>
              <a:gdLst/>
              <a:ahLst/>
              <a:cxnLst/>
              <a:rect l="l" t="t" r="r" b="b"/>
              <a:pathLst>
                <a:path w="679" h="583" extrusionOk="0">
                  <a:moveTo>
                    <a:pt x="298" y="0"/>
                  </a:moveTo>
                  <a:cubicBezTo>
                    <a:pt x="131" y="0"/>
                    <a:pt x="0" y="131"/>
                    <a:pt x="0" y="298"/>
                  </a:cubicBezTo>
                  <a:cubicBezTo>
                    <a:pt x="0" y="468"/>
                    <a:pt x="149" y="583"/>
                    <a:pt x="300" y="583"/>
                  </a:cubicBezTo>
                  <a:cubicBezTo>
                    <a:pt x="371" y="583"/>
                    <a:pt x="443" y="557"/>
                    <a:pt x="500" y="500"/>
                  </a:cubicBezTo>
                  <a:cubicBezTo>
                    <a:pt x="679" y="310"/>
                    <a:pt x="548" y="0"/>
                    <a:pt x="298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80"/>
            <p:cNvSpPr/>
            <p:nvPr/>
          </p:nvSpPr>
          <p:spPr>
            <a:xfrm>
              <a:off x="5138328" y="2113167"/>
              <a:ext cx="18927" cy="16279"/>
            </a:xfrm>
            <a:custGeom>
              <a:avLst/>
              <a:gdLst/>
              <a:ahLst/>
              <a:cxnLst/>
              <a:rect l="l" t="t" r="r" b="b"/>
              <a:pathLst>
                <a:path w="679" h="584" extrusionOk="0">
                  <a:moveTo>
                    <a:pt x="298" y="1"/>
                  </a:moveTo>
                  <a:cubicBezTo>
                    <a:pt x="131" y="1"/>
                    <a:pt x="0" y="120"/>
                    <a:pt x="0" y="287"/>
                  </a:cubicBezTo>
                  <a:cubicBezTo>
                    <a:pt x="0" y="465"/>
                    <a:pt x="144" y="583"/>
                    <a:pt x="293" y="583"/>
                  </a:cubicBezTo>
                  <a:cubicBezTo>
                    <a:pt x="362" y="583"/>
                    <a:pt x="432" y="558"/>
                    <a:pt x="488" y="501"/>
                  </a:cubicBezTo>
                  <a:cubicBezTo>
                    <a:pt x="679" y="322"/>
                    <a:pt x="548" y="1"/>
                    <a:pt x="29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80"/>
            <p:cNvSpPr/>
            <p:nvPr/>
          </p:nvSpPr>
          <p:spPr>
            <a:xfrm>
              <a:off x="4999935" y="2224384"/>
              <a:ext cx="89284" cy="57422"/>
            </a:xfrm>
            <a:custGeom>
              <a:avLst/>
              <a:gdLst/>
              <a:ahLst/>
              <a:cxnLst/>
              <a:rect l="l" t="t" r="r" b="b"/>
              <a:pathLst>
                <a:path w="3203" h="2060" extrusionOk="0">
                  <a:moveTo>
                    <a:pt x="1359" y="0"/>
                  </a:moveTo>
                  <a:cubicBezTo>
                    <a:pt x="811" y="0"/>
                    <a:pt x="312" y="242"/>
                    <a:pt x="72" y="666"/>
                  </a:cubicBezTo>
                  <a:cubicBezTo>
                    <a:pt x="36" y="726"/>
                    <a:pt x="12" y="797"/>
                    <a:pt x="0" y="857"/>
                  </a:cubicBezTo>
                  <a:cubicBezTo>
                    <a:pt x="212" y="1574"/>
                    <a:pt x="865" y="2060"/>
                    <a:pt x="1616" y="2060"/>
                  </a:cubicBezTo>
                  <a:cubicBezTo>
                    <a:pt x="1625" y="2060"/>
                    <a:pt x="1634" y="2059"/>
                    <a:pt x="1643" y="2059"/>
                  </a:cubicBezTo>
                  <a:cubicBezTo>
                    <a:pt x="1738" y="2059"/>
                    <a:pt x="1822" y="2059"/>
                    <a:pt x="1917" y="2036"/>
                  </a:cubicBezTo>
                  <a:cubicBezTo>
                    <a:pt x="1869" y="1857"/>
                    <a:pt x="1727" y="1702"/>
                    <a:pt x="1560" y="1631"/>
                  </a:cubicBezTo>
                  <a:cubicBezTo>
                    <a:pt x="1451" y="1581"/>
                    <a:pt x="1333" y="1556"/>
                    <a:pt x="1221" y="1556"/>
                  </a:cubicBezTo>
                  <a:cubicBezTo>
                    <a:pt x="1199" y="1556"/>
                    <a:pt x="1177" y="1557"/>
                    <a:pt x="1155" y="1559"/>
                  </a:cubicBezTo>
                  <a:cubicBezTo>
                    <a:pt x="1352" y="1245"/>
                    <a:pt x="1740" y="1065"/>
                    <a:pt x="2163" y="1065"/>
                  </a:cubicBezTo>
                  <a:cubicBezTo>
                    <a:pt x="2381" y="1065"/>
                    <a:pt x="2608" y="1113"/>
                    <a:pt x="2822" y="1214"/>
                  </a:cubicBezTo>
                  <a:cubicBezTo>
                    <a:pt x="2905" y="1250"/>
                    <a:pt x="2977" y="1297"/>
                    <a:pt x="3048" y="1345"/>
                  </a:cubicBezTo>
                  <a:cubicBezTo>
                    <a:pt x="3108" y="1262"/>
                    <a:pt x="3167" y="1166"/>
                    <a:pt x="3203" y="1083"/>
                  </a:cubicBezTo>
                  <a:cubicBezTo>
                    <a:pt x="3096" y="976"/>
                    <a:pt x="2989" y="881"/>
                    <a:pt x="2881" y="773"/>
                  </a:cubicBezTo>
                  <a:cubicBezTo>
                    <a:pt x="2751" y="583"/>
                    <a:pt x="2596" y="428"/>
                    <a:pt x="2405" y="321"/>
                  </a:cubicBezTo>
                  <a:cubicBezTo>
                    <a:pt x="2346" y="273"/>
                    <a:pt x="2286" y="226"/>
                    <a:pt x="2227" y="190"/>
                  </a:cubicBezTo>
                  <a:lnTo>
                    <a:pt x="2215" y="202"/>
                  </a:lnTo>
                  <a:lnTo>
                    <a:pt x="2167" y="178"/>
                  </a:lnTo>
                  <a:cubicBezTo>
                    <a:pt x="1902" y="57"/>
                    <a:pt x="1625" y="0"/>
                    <a:pt x="1359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80"/>
            <p:cNvSpPr/>
            <p:nvPr/>
          </p:nvSpPr>
          <p:spPr>
            <a:xfrm>
              <a:off x="5132670" y="2106867"/>
              <a:ext cx="51820" cy="102915"/>
            </a:xfrm>
            <a:custGeom>
              <a:avLst/>
              <a:gdLst/>
              <a:ahLst/>
              <a:cxnLst/>
              <a:rect l="l" t="t" r="r" b="b"/>
              <a:pathLst>
                <a:path w="1859" h="3692" extrusionOk="0">
                  <a:moveTo>
                    <a:pt x="1632" y="1"/>
                  </a:moveTo>
                  <a:lnTo>
                    <a:pt x="1" y="2787"/>
                  </a:lnTo>
                  <a:lnTo>
                    <a:pt x="227" y="3692"/>
                  </a:lnTo>
                  <a:lnTo>
                    <a:pt x="1858" y="870"/>
                  </a:lnTo>
                  <a:lnTo>
                    <a:pt x="1632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80"/>
            <p:cNvSpPr/>
            <p:nvPr/>
          </p:nvSpPr>
          <p:spPr>
            <a:xfrm>
              <a:off x="5350058" y="1755740"/>
              <a:ext cx="202791" cy="103249"/>
            </a:xfrm>
            <a:custGeom>
              <a:avLst/>
              <a:gdLst/>
              <a:ahLst/>
              <a:cxnLst/>
              <a:rect l="l" t="t" r="r" b="b"/>
              <a:pathLst>
                <a:path w="7275" h="3704" extrusionOk="0">
                  <a:moveTo>
                    <a:pt x="7275" y="1"/>
                  </a:moveTo>
                  <a:lnTo>
                    <a:pt x="7275" y="1"/>
                  </a:lnTo>
                  <a:cubicBezTo>
                    <a:pt x="5322" y="1835"/>
                    <a:pt x="2893" y="3061"/>
                    <a:pt x="0" y="3704"/>
                  </a:cubicBezTo>
                  <a:cubicBezTo>
                    <a:pt x="6025" y="3501"/>
                    <a:pt x="7275" y="1"/>
                    <a:pt x="727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80"/>
            <p:cNvSpPr/>
            <p:nvPr/>
          </p:nvSpPr>
          <p:spPr>
            <a:xfrm>
              <a:off x="5307244" y="1609067"/>
              <a:ext cx="185871" cy="160003"/>
            </a:xfrm>
            <a:custGeom>
              <a:avLst/>
              <a:gdLst/>
              <a:ahLst/>
              <a:cxnLst/>
              <a:rect l="l" t="t" r="r" b="b"/>
              <a:pathLst>
                <a:path w="6668" h="5740" extrusionOk="0">
                  <a:moveTo>
                    <a:pt x="4810" y="0"/>
                  </a:moveTo>
                  <a:lnTo>
                    <a:pt x="1834" y="215"/>
                  </a:lnTo>
                  <a:lnTo>
                    <a:pt x="2060" y="2965"/>
                  </a:lnTo>
                  <a:cubicBezTo>
                    <a:pt x="2060" y="2965"/>
                    <a:pt x="1143" y="4334"/>
                    <a:pt x="0" y="5739"/>
                  </a:cubicBezTo>
                  <a:cubicBezTo>
                    <a:pt x="2048" y="5442"/>
                    <a:pt x="4382" y="4227"/>
                    <a:pt x="6668" y="1655"/>
                  </a:cubicBezTo>
                  <a:lnTo>
                    <a:pt x="481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80"/>
            <p:cNvSpPr/>
            <p:nvPr/>
          </p:nvSpPr>
          <p:spPr>
            <a:xfrm>
              <a:off x="5316526" y="1538546"/>
              <a:ext cx="164323" cy="122316"/>
            </a:xfrm>
            <a:custGeom>
              <a:avLst/>
              <a:gdLst/>
              <a:ahLst/>
              <a:cxnLst/>
              <a:rect l="l" t="t" r="r" b="b"/>
              <a:pathLst>
                <a:path w="5895" h="4388" extrusionOk="0">
                  <a:moveTo>
                    <a:pt x="2490" y="0"/>
                  </a:moveTo>
                  <a:cubicBezTo>
                    <a:pt x="2364" y="0"/>
                    <a:pt x="2237" y="14"/>
                    <a:pt x="2108" y="42"/>
                  </a:cubicBezTo>
                  <a:cubicBezTo>
                    <a:pt x="1" y="506"/>
                    <a:pt x="798" y="1959"/>
                    <a:pt x="798" y="1959"/>
                  </a:cubicBezTo>
                  <a:cubicBezTo>
                    <a:pt x="1703" y="3864"/>
                    <a:pt x="2572" y="4388"/>
                    <a:pt x="2572" y="4388"/>
                  </a:cubicBezTo>
                  <a:cubicBezTo>
                    <a:pt x="2572" y="4388"/>
                    <a:pt x="4811" y="4388"/>
                    <a:pt x="5597" y="3626"/>
                  </a:cubicBezTo>
                  <a:lnTo>
                    <a:pt x="5894" y="3161"/>
                  </a:lnTo>
                  <a:cubicBezTo>
                    <a:pt x="5894" y="3161"/>
                    <a:pt x="4424" y="0"/>
                    <a:pt x="249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80"/>
            <p:cNvSpPr/>
            <p:nvPr/>
          </p:nvSpPr>
          <p:spPr>
            <a:xfrm>
              <a:off x="5304930" y="1552316"/>
              <a:ext cx="79109" cy="75569"/>
            </a:xfrm>
            <a:custGeom>
              <a:avLst/>
              <a:gdLst/>
              <a:ahLst/>
              <a:cxnLst/>
              <a:rect l="l" t="t" r="r" b="b"/>
              <a:pathLst>
                <a:path w="2838" h="2711" extrusionOk="0">
                  <a:moveTo>
                    <a:pt x="1334" y="0"/>
                  </a:moveTo>
                  <a:cubicBezTo>
                    <a:pt x="1333" y="1"/>
                    <a:pt x="0" y="1322"/>
                    <a:pt x="1369" y="2513"/>
                  </a:cubicBezTo>
                  <a:lnTo>
                    <a:pt x="2024" y="2513"/>
                  </a:lnTo>
                  <a:cubicBezTo>
                    <a:pt x="2133" y="2655"/>
                    <a:pt x="2251" y="2711"/>
                    <a:pt x="2359" y="2711"/>
                  </a:cubicBezTo>
                  <a:cubicBezTo>
                    <a:pt x="2630" y="2711"/>
                    <a:pt x="2837" y="2360"/>
                    <a:pt x="2667" y="2155"/>
                  </a:cubicBezTo>
                  <a:cubicBezTo>
                    <a:pt x="2429" y="1858"/>
                    <a:pt x="1631" y="1834"/>
                    <a:pt x="1631" y="1834"/>
                  </a:cubicBezTo>
                  <a:cubicBezTo>
                    <a:pt x="1631" y="1834"/>
                    <a:pt x="583" y="1191"/>
                    <a:pt x="133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80"/>
            <p:cNvSpPr/>
            <p:nvPr/>
          </p:nvSpPr>
          <p:spPr>
            <a:xfrm>
              <a:off x="5319926" y="1604858"/>
              <a:ext cx="53381" cy="33088"/>
            </a:xfrm>
            <a:custGeom>
              <a:avLst/>
              <a:gdLst/>
              <a:ahLst/>
              <a:cxnLst/>
              <a:rect l="l" t="t" r="r" b="b"/>
              <a:pathLst>
                <a:path w="1915" h="1187" extrusionOk="0">
                  <a:moveTo>
                    <a:pt x="841" y="1"/>
                  </a:moveTo>
                  <a:cubicBezTo>
                    <a:pt x="446" y="1"/>
                    <a:pt x="1" y="480"/>
                    <a:pt x="236" y="854"/>
                  </a:cubicBezTo>
                  <a:cubicBezTo>
                    <a:pt x="372" y="1076"/>
                    <a:pt x="574" y="1186"/>
                    <a:pt x="864" y="1186"/>
                  </a:cubicBezTo>
                  <a:cubicBezTo>
                    <a:pt x="1134" y="1186"/>
                    <a:pt x="1479" y="1091"/>
                    <a:pt x="1915" y="901"/>
                  </a:cubicBezTo>
                  <a:cubicBezTo>
                    <a:pt x="1915" y="901"/>
                    <a:pt x="1403" y="151"/>
                    <a:pt x="974" y="20"/>
                  </a:cubicBezTo>
                  <a:cubicBezTo>
                    <a:pt x="931" y="7"/>
                    <a:pt x="887" y="1"/>
                    <a:pt x="84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80"/>
            <p:cNvSpPr/>
            <p:nvPr/>
          </p:nvSpPr>
          <p:spPr>
            <a:xfrm>
              <a:off x="5331271" y="1612022"/>
              <a:ext cx="33088" cy="20405"/>
            </a:xfrm>
            <a:custGeom>
              <a:avLst/>
              <a:gdLst/>
              <a:ahLst/>
              <a:cxnLst/>
              <a:rect l="l" t="t" r="r" b="b"/>
              <a:pathLst>
                <a:path w="1187" h="732" extrusionOk="0">
                  <a:moveTo>
                    <a:pt x="516" y="0"/>
                  </a:moveTo>
                  <a:cubicBezTo>
                    <a:pt x="271" y="0"/>
                    <a:pt x="0" y="291"/>
                    <a:pt x="138" y="525"/>
                  </a:cubicBezTo>
                  <a:cubicBezTo>
                    <a:pt x="226" y="663"/>
                    <a:pt x="352" y="731"/>
                    <a:pt x="535" y="731"/>
                  </a:cubicBezTo>
                  <a:cubicBezTo>
                    <a:pt x="701" y="731"/>
                    <a:pt x="914" y="675"/>
                    <a:pt x="1186" y="561"/>
                  </a:cubicBezTo>
                  <a:cubicBezTo>
                    <a:pt x="1186" y="561"/>
                    <a:pt x="865" y="85"/>
                    <a:pt x="603" y="13"/>
                  </a:cubicBezTo>
                  <a:cubicBezTo>
                    <a:pt x="575" y="5"/>
                    <a:pt x="546" y="0"/>
                    <a:pt x="51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80"/>
            <p:cNvSpPr/>
            <p:nvPr/>
          </p:nvSpPr>
          <p:spPr>
            <a:xfrm>
              <a:off x="5343842" y="1619659"/>
              <a:ext cx="20516" cy="10955"/>
            </a:xfrm>
            <a:custGeom>
              <a:avLst/>
              <a:gdLst/>
              <a:ahLst/>
              <a:cxnLst/>
              <a:rect l="l" t="t" r="r" b="b"/>
              <a:pathLst>
                <a:path w="736" h="393" extrusionOk="0">
                  <a:moveTo>
                    <a:pt x="293" y="1"/>
                  </a:moveTo>
                  <a:cubicBezTo>
                    <a:pt x="145" y="1"/>
                    <a:pt x="0" y="142"/>
                    <a:pt x="92" y="275"/>
                  </a:cubicBezTo>
                  <a:cubicBezTo>
                    <a:pt x="151" y="353"/>
                    <a:pt x="234" y="392"/>
                    <a:pt x="354" y="392"/>
                  </a:cubicBezTo>
                  <a:cubicBezTo>
                    <a:pt x="453" y="392"/>
                    <a:pt x="578" y="365"/>
                    <a:pt x="735" y="311"/>
                  </a:cubicBezTo>
                  <a:cubicBezTo>
                    <a:pt x="628" y="180"/>
                    <a:pt x="509" y="85"/>
                    <a:pt x="366" y="13"/>
                  </a:cubicBezTo>
                  <a:cubicBezTo>
                    <a:pt x="342" y="5"/>
                    <a:pt x="318" y="1"/>
                    <a:pt x="29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80"/>
            <p:cNvSpPr/>
            <p:nvPr/>
          </p:nvSpPr>
          <p:spPr>
            <a:xfrm>
              <a:off x="5407144" y="2269818"/>
              <a:ext cx="150023" cy="91291"/>
            </a:xfrm>
            <a:custGeom>
              <a:avLst/>
              <a:gdLst/>
              <a:ahLst/>
              <a:cxnLst/>
              <a:rect l="l" t="t" r="r" b="b"/>
              <a:pathLst>
                <a:path w="5382" h="3275" extrusionOk="0">
                  <a:moveTo>
                    <a:pt x="5382" y="1"/>
                  </a:moveTo>
                  <a:lnTo>
                    <a:pt x="726" y="513"/>
                  </a:lnTo>
                  <a:lnTo>
                    <a:pt x="0" y="3275"/>
                  </a:lnTo>
                  <a:cubicBezTo>
                    <a:pt x="1310" y="1549"/>
                    <a:pt x="3239" y="382"/>
                    <a:pt x="5382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80"/>
            <p:cNvSpPr/>
            <p:nvPr/>
          </p:nvSpPr>
          <p:spPr>
            <a:xfrm>
              <a:off x="5883368" y="1835069"/>
              <a:ext cx="70384" cy="264534"/>
            </a:xfrm>
            <a:custGeom>
              <a:avLst/>
              <a:gdLst/>
              <a:ahLst/>
              <a:cxnLst/>
              <a:rect l="l" t="t" r="r" b="b"/>
              <a:pathLst>
                <a:path w="2525" h="9490" extrusionOk="0">
                  <a:moveTo>
                    <a:pt x="2525" y="1"/>
                  </a:moveTo>
                  <a:lnTo>
                    <a:pt x="1275" y="834"/>
                  </a:lnTo>
                  <a:lnTo>
                    <a:pt x="1644" y="4465"/>
                  </a:lnTo>
                  <a:lnTo>
                    <a:pt x="1" y="9490"/>
                  </a:lnTo>
                  <a:lnTo>
                    <a:pt x="2358" y="4834"/>
                  </a:lnTo>
                  <a:cubicBezTo>
                    <a:pt x="2358" y="4834"/>
                    <a:pt x="2525" y="167"/>
                    <a:pt x="2525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80"/>
            <p:cNvSpPr/>
            <p:nvPr/>
          </p:nvSpPr>
          <p:spPr>
            <a:xfrm>
              <a:off x="5724404" y="1961170"/>
              <a:ext cx="177926" cy="116517"/>
            </a:xfrm>
            <a:custGeom>
              <a:avLst/>
              <a:gdLst/>
              <a:ahLst/>
              <a:cxnLst/>
              <a:rect l="l" t="t" r="r" b="b"/>
              <a:pathLst>
                <a:path w="6383" h="4180" extrusionOk="0">
                  <a:moveTo>
                    <a:pt x="6382" y="1"/>
                  </a:moveTo>
                  <a:lnTo>
                    <a:pt x="6382" y="1"/>
                  </a:lnTo>
                  <a:cubicBezTo>
                    <a:pt x="6382" y="1"/>
                    <a:pt x="4799" y="2144"/>
                    <a:pt x="4537" y="2477"/>
                  </a:cubicBezTo>
                  <a:cubicBezTo>
                    <a:pt x="4263" y="2823"/>
                    <a:pt x="1" y="3382"/>
                    <a:pt x="1" y="3382"/>
                  </a:cubicBezTo>
                  <a:lnTo>
                    <a:pt x="1084" y="4180"/>
                  </a:lnTo>
                  <a:cubicBezTo>
                    <a:pt x="1084" y="4180"/>
                    <a:pt x="4549" y="3251"/>
                    <a:pt x="4846" y="2847"/>
                  </a:cubicBezTo>
                  <a:cubicBezTo>
                    <a:pt x="5156" y="2430"/>
                    <a:pt x="6382" y="1"/>
                    <a:pt x="6382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80"/>
            <p:cNvSpPr/>
            <p:nvPr/>
          </p:nvSpPr>
          <p:spPr>
            <a:xfrm>
              <a:off x="5905277" y="1574225"/>
              <a:ext cx="125465" cy="247279"/>
            </a:xfrm>
            <a:custGeom>
              <a:avLst/>
              <a:gdLst/>
              <a:ahLst/>
              <a:cxnLst/>
              <a:rect l="l" t="t" r="r" b="b"/>
              <a:pathLst>
                <a:path w="4501" h="8871" extrusionOk="0">
                  <a:moveTo>
                    <a:pt x="3906" y="0"/>
                  </a:moveTo>
                  <a:lnTo>
                    <a:pt x="3846" y="36"/>
                  </a:lnTo>
                  <a:lnTo>
                    <a:pt x="4227" y="6311"/>
                  </a:lnTo>
                  <a:lnTo>
                    <a:pt x="3787" y="7108"/>
                  </a:lnTo>
                  <a:lnTo>
                    <a:pt x="2917" y="7120"/>
                  </a:lnTo>
                  <a:lnTo>
                    <a:pt x="2203" y="6358"/>
                  </a:lnTo>
                  <a:cubicBezTo>
                    <a:pt x="2203" y="6358"/>
                    <a:pt x="905" y="6620"/>
                    <a:pt x="858" y="6620"/>
                  </a:cubicBezTo>
                  <a:cubicBezTo>
                    <a:pt x="857" y="6620"/>
                    <a:pt x="856" y="6620"/>
                    <a:pt x="856" y="6620"/>
                  </a:cubicBezTo>
                  <a:cubicBezTo>
                    <a:pt x="796" y="6620"/>
                    <a:pt x="250" y="6156"/>
                    <a:pt x="227" y="6144"/>
                  </a:cubicBezTo>
                  <a:cubicBezTo>
                    <a:pt x="191" y="6120"/>
                    <a:pt x="691" y="3310"/>
                    <a:pt x="917" y="2036"/>
                  </a:cubicBezTo>
                  <a:lnTo>
                    <a:pt x="917" y="2036"/>
                  </a:lnTo>
                  <a:cubicBezTo>
                    <a:pt x="905" y="2048"/>
                    <a:pt x="893" y="2072"/>
                    <a:pt x="893" y="2096"/>
                  </a:cubicBezTo>
                  <a:cubicBezTo>
                    <a:pt x="893" y="2096"/>
                    <a:pt x="0" y="6620"/>
                    <a:pt x="24" y="6644"/>
                  </a:cubicBezTo>
                  <a:cubicBezTo>
                    <a:pt x="48" y="6680"/>
                    <a:pt x="691" y="7346"/>
                    <a:pt x="739" y="7358"/>
                  </a:cubicBezTo>
                  <a:cubicBezTo>
                    <a:pt x="786" y="7370"/>
                    <a:pt x="2227" y="7549"/>
                    <a:pt x="2227" y="7549"/>
                  </a:cubicBezTo>
                  <a:lnTo>
                    <a:pt x="3025" y="8585"/>
                  </a:lnTo>
                  <a:lnTo>
                    <a:pt x="4001" y="8870"/>
                  </a:lnTo>
                  <a:lnTo>
                    <a:pt x="4501" y="8227"/>
                  </a:lnTo>
                  <a:lnTo>
                    <a:pt x="3906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80"/>
            <p:cNvSpPr/>
            <p:nvPr/>
          </p:nvSpPr>
          <p:spPr>
            <a:xfrm>
              <a:off x="5941458" y="1625987"/>
              <a:ext cx="55443" cy="166302"/>
            </a:xfrm>
            <a:custGeom>
              <a:avLst/>
              <a:gdLst/>
              <a:ahLst/>
              <a:cxnLst/>
              <a:rect l="l" t="t" r="r" b="b"/>
              <a:pathLst>
                <a:path w="1989" h="5966" extrusionOk="0">
                  <a:moveTo>
                    <a:pt x="965" y="1"/>
                  </a:moveTo>
                  <a:lnTo>
                    <a:pt x="357" y="3894"/>
                  </a:lnTo>
                  <a:lnTo>
                    <a:pt x="0" y="5061"/>
                  </a:lnTo>
                  <a:lnTo>
                    <a:pt x="1989" y="5966"/>
                  </a:lnTo>
                  <a:cubicBezTo>
                    <a:pt x="1917" y="5858"/>
                    <a:pt x="1060" y="4049"/>
                    <a:pt x="1060" y="4049"/>
                  </a:cubicBezTo>
                  <a:lnTo>
                    <a:pt x="965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80"/>
            <p:cNvSpPr/>
            <p:nvPr/>
          </p:nvSpPr>
          <p:spPr>
            <a:xfrm>
              <a:off x="5367647" y="1559424"/>
              <a:ext cx="39861" cy="38718"/>
            </a:xfrm>
            <a:custGeom>
              <a:avLst/>
              <a:gdLst/>
              <a:ahLst/>
              <a:cxnLst/>
              <a:rect l="l" t="t" r="r" b="b"/>
              <a:pathLst>
                <a:path w="1430" h="1389" extrusionOk="0">
                  <a:moveTo>
                    <a:pt x="745" y="0"/>
                  </a:moveTo>
                  <a:cubicBezTo>
                    <a:pt x="723" y="0"/>
                    <a:pt x="701" y="2"/>
                    <a:pt x="679" y="7"/>
                  </a:cubicBezTo>
                  <a:cubicBezTo>
                    <a:pt x="369" y="79"/>
                    <a:pt x="0" y="710"/>
                    <a:pt x="24" y="948"/>
                  </a:cubicBezTo>
                  <a:cubicBezTo>
                    <a:pt x="48" y="1186"/>
                    <a:pt x="441" y="1389"/>
                    <a:pt x="441" y="1389"/>
                  </a:cubicBezTo>
                  <a:cubicBezTo>
                    <a:pt x="667" y="865"/>
                    <a:pt x="1429" y="412"/>
                    <a:pt x="1429" y="412"/>
                  </a:cubicBezTo>
                  <a:cubicBezTo>
                    <a:pt x="1429" y="412"/>
                    <a:pt x="1048" y="0"/>
                    <a:pt x="74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80"/>
            <p:cNvSpPr/>
            <p:nvPr/>
          </p:nvSpPr>
          <p:spPr>
            <a:xfrm>
              <a:off x="5396189" y="1551034"/>
              <a:ext cx="35206" cy="19234"/>
            </a:xfrm>
            <a:custGeom>
              <a:avLst/>
              <a:gdLst/>
              <a:ahLst/>
              <a:cxnLst/>
              <a:rect l="l" t="t" r="r" b="b"/>
              <a:pathLst>
                <a:path w="1263" h="690" extrusionOk="0">
                  <a:moveTo>
                    <a:pt x="640" y="1"/>
                  </a:moveTo>
                  <a:cubicBezTo>
                    <a:pt x="410" y="1"/>
                    <a:pt x="159" y="55"/>
                    <a:pt x="95" y="189"/>
                  </a:cubicBezTo>
                  <a:cubicBezTo>
                    <a:pt x="0" y="427"/>
                    <a:pt x="441" y="689"/>
                    <a:pt x="441" y="689"/>
                  </a:cubicBezTo>
                  <a:cubicBezTo>
                    <a:pt x="703" y="558"/>
                    <a:pt x="977" y="475"/>
                    <a:pt x="1262" y="451"/>
                  </a:cubicBezTo>
                  <a:cubicBezTo>
                    <a:pt x="1227" y="296"/>
                    <a:pt x="1131" y="166"/>
                    <a:pt x="1012" y="70"/>
                  </a:cubicBezTo>
                  <a:cubicBezTo>
                    <a:pt x="944" y="27"/>
                    <a:pt x="797" y="1"/>
                    <a:pt x="640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80"/>
            <p:cNvSpPr/>
            <p:nvPr/>
          </p:nvSpPr>
          <p:spPr>
            <a:xfrm>
              <a:off x="5405471" y="1567925"/>
              <a:ext cx="33227" cy="34203"/>
            </a:xfrm>
            <a:custGeom>
              <a:avLst/>
              <a:gdLst/>
              <a:ahLst/>
              <a:cxnLst/>
              <a:rect l="l" t="t" r="r" b="b"/>
              <a:pathLst>
                <a:path w="1192" h="1227" extrusionOk="0">
                  <a:moveTo>
                    <a:pt x="1" y="0"/>
                  </a:moveTo>
                  <a:lnTo>
                    <a:pt x="965" y="762"/>
                  </a:lnTo>
                  <a:lnTo>
                    <a:pt x="596" y="1226"/>
                  </a:lnTo>
                  <a:lnTo>
                    <a:pt x="1191" y="774"/>
                  </a:lnTo>
                  <a:cubicBezTo>
                    <a:pt x="810" y="488"/>
                    <a:pt x="417" y="238"/>
                    <a:pt x="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80"/>
            <p:cNvSpPr/>
            <p:nvPr/>
          </p:nvSpPr>
          <p:spPr>
            <a:xfrm>
              <a:off x="5391311" y="1579772"/>
              <a:ext cx="12098" cy="9533"/>
            </a:xfrm>
            <a:custGeom>
              <a:avLst/>
              <a:gdLst/>
              <a:ahLst/>
              <a:cxnLst/>
              <a:rect l="l" t="t" r="r" b="b"/>
              <a:pathLst>
                <a:path w="434" h="342" extrusionOk="0">
                  <a:moveTo>
                    <a:pt x="403" y="1"/>
                  </a:moveTo>
                  <a:cubicBezTo>
                    <a:pt x="353" y="1"/>
                    <a:pt x="209" y="104"/>
                    <a:pt x="92" y="206"/>
                  </a:cubicBezTo>
                  <a:cubicBezTo>
                    <a:pt x="1" y="292"/>
                    <a:pt x="16" y="342"/>
                    <a:pt x="76" y="342"/>
                  </a:cubicBezTo>
                  <a:cubicBezTo>
                    <a:pt x="142" y="342"/>
                    <a:pt x="261" y="283"/>
                    <a:pt x="354" y="147"/>
                  </a:cubicBezTo>
                  <a:cubicBezTo>
                    <a:pt x="427" y="41"/>
                    <a:pt x="433" y="1"/>
                    <a:pt x="403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80"/>
            <p:cNvSpPr/>
            <p:nvPr/>
          </p:nvSpPr>
          <p:spPr>
            <a:xfrm>
              <a:off x="5419241" y="1568260"/>
              <a:ext cx="10091" cy="4627"/>
            </a:xfrm>
            <a:custGeom>
              <a:avLst/>
              <a:gdLst/>
              <a:ahLst/>
              <a:cxnLst/>
              <a:rect l="l" t="t" r="r" b="b"/>
              <a:pathLst>
                <a:path w="362" h="166" extrusionOk="0">
                  <a:moveTo>
                    <a:pt x="331" y="1"/>
                  </a:moveTo>
                  <a:cubicBezTo>
                    <a:pt x="289" y="1"/>
                    <a:pt x="179" y="42"/>
                    <a:pt x="90" y="83"/>
                  </a:cubicBezTo>
                  <a:cubicBezTo>
                    <a:pt x="1" y="125"/>
                    <a:pt x="18" y="166"/>
                    <a:pt x="84" y="166"/>
                  </a:cubicBezTo>
                  <a:cubicBezTo>
                    <a:pt x="132" y="166"/>
                    <a:pt x="205" y="144"/>
                    <a:pt x="281" y="83"/>
                  </a:cubicBezTo>
                  <a:cubicBezTo>
                    <a:pt x="356" y="23"/>
                    <a:pt x="361" y="1"/>
                    <a:pt x="33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80"/>
            <p:cNvSpPr/>
            <p:nvPr/>
          </p:nvSpPr>
          <p:spPr>
            <a:xfrm>
              <a:off x="5424621" y="1601430"/>
              <a:ext cx="9812" cy="15889"/>
            </a:xfrm>
            <a:custGeom>
              <a:avLst/>
              <a:gdLst/>
              <a:ahLst/>
              <a:cxnLst/>
              <a:rect l="l" t="t" r="r" b="b"/>
              <a:pathLst>
                <a:path w="352" h="570" extrusionOk="0">
                  <a:moveTo>
                    <a:pt x="274" y="1"/>
                  </a:moveTo>
                  <a:cubicBezTo>
                    <a:pt x="261" y="1"/>
                    <a:pt x="247" y="8"/>
                    <a:pt x="230" y="24"/>
                  </a:cubicBezTo>
                  <a:cubicBezTo>
                    <a:pt x="1" y="254"/>
                    <a:pt x="33" y="569"/>
                    <a:pt x="132" y="569"/>
                  </a:cubicBezTo>
                  <a:cubicBezTo>
                    <a:pt x="160" y="569"/>
                    <a:pt x="195" y="542"/>
                    <a:pt x="230" y="477"/>
                  </a:cubicBezTo>
                  <a:cubicBezTo>
                    <a:pt x="352" y="234"/>
                    <a:pt x="344" y="1"/>
                    <a:pt x="274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80"/>
            <p:cNvSpPr/>
            <p:nvPr/>
          </p:nvSpPr>
          <p:spPr>
            <a:xfrm>
              <a:off x="5135708" y="2232216"/>
              <a:ext cx="60712" cy="36265"/>
            </a:xfrm>
            <a:custGeom>
              <a:avLst/>
              <a:gdLst/>
              <a:ahLst/>
              <a:cxnLst/>
              <a:rect l="l" t="t" r="r" b="b"/>
              <a:pathLst>
                <a:path w="2178" h="1301" extrusionOk="0">
                  <a:moveTo>
                    <a:pt x="601" y="1"/>
                  </a:moveTo>
                  <a:cubicBezTo>
                    <a:pt x="362" y="1"/>
                    <a:pt x="172" y="82"/>
                    <a:pt x="118" y="302"/>
                  </a:cubicBezTo>
                  <a:cubicBezTo>
                    <a:pt x="1" y="792"/>
                    <a:pt x="988" y="1300"/>
                    <a:pt x="1513" y="1300"/>
                  </a:cubicBezTo>
                  <a:cubicBezTo>
                    <a:pt x="1575" y="1300"/>
                    <a:pt x="1631" y="1293"/>
                    <a:pt x="1678" y="1278"/>
                  </a:cubicBezTo>
                  <a:cubicBezTo>
                    <a:pt x="2011" y="1207"/>
                    <a:pt x="2178" y="814"/>
                    <a:pt x="1975" y="528"/>
                  </a:cubicBezTo>
                  <a:cubicBezTo>
                    <a:pt x="1814" y="351"/>
                    <a:pt x="1100" y="1"/>
                    <a:pt x="60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80"/>
            <p:cNvSpPr/>
            <p:nvPr/>
          </p:nvSpPr>
          <p:spPr>
            <a:xfrm>
              <a:off x="5123053" y="2263463"/>
              <a:ext cx="51987" cy="52823"/>
            </a:xfrm>
            <a:custGeom>
              <a:avLst/>
              <a:gdLst/>
              <a:ahLst/>
              <a:cxnLst/>
              <a:rect l="l" t="t" r="r" b="b"/>
              <a:pathLst>
                <a:path w="1865" h="1895" extrusionOk="0">
                  <a:moveTo>
                    <a:pt x="1180" y="0"/>
                  </a:moveTo>
                  <a:cubicBezTo>
                    <a:pt x="1101" y="0"/>
                    <a:pt x="1019" y="7"/>
                    <a:pt x="941" y="14"/>
                  </a:cubicBezTo>
                  <a:cubicBezTo>
                    <a:pt x="596" y="50"/>
                    <a:pt x="0" y="1634"/>
                    <a:pt x="655" y="1872"/>
                  </a:cubicBezTo>
                  <a:cubicBezTo>
                    <a:pt x="696" y="1887"/>
                    <a:pt x="737" y="1895"/>
                    <a:pt x="779" y="1895"/>
                  </a:cubicBezTo>
                  <a:cubicBezTo>
                    <a:pt x="1281" y="1895"/>
                    <a:pt x="1864" y="849"/>
                    <a:pt x="1798" y="431"/>
                  </a:cubicBezTo>
                  <a:cubicBezTo>
                    <a:pt x="1733" y="78"/>
                    <a:pt x="1465" y="0"/>
                    <a:pt x="118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80"/>
            <p:cNvSpPr/>
            <p:nvPr/>
          </p:nvSpPr>
          <p:spPr>
            <a:xfrm>
              <a:off x="5152265" y="2278682"/>
              <a:ext cx="51959" cy="51151"/>
            </a:xfrm>
            <a:custGeom>
              <a:avLst/>
              <a:gdLst/>
              <a:ahLst/>
              <a:cxnLst/>
              <a:rect l="l" t="t" r="r" b="b"/>
              <a:pathLst>
                <a:path w="1864" h="1835" extrusionOk="0">
                  <a:moveTo>
                    <a:pt x="1440" y="1"/>
                  </a:moveTo>
                  <a:cubicBezTo>
                    <a:pt x="1352" y="1"/>
                    <a:pt x="1249" y="16"/>
                    <a:pt x="1131" y="28"/>
                  </a:cubicBezTo>
                  <a:cubicBezTo>
                    <a:pt x="774" y="64"/>
                    <a:pt x="0" y="1576"/>
                    <a:pt x="655" y="1814"/>
                  </a:cubicBezTo>
                  <a:cubicBezTo>
                    <a:pt x="693" y="1828"/>
                    <a:pt x="732" y="1834"/>
                    <a:pt x="772" y="1834"/>
                  </a:cubicBezTo>
                  <a:cubicBezTo>
                    <a:pt x="1276" y="1834"/>
                    <a:pt x="1863" y="781"/>
                    <a:pt x="1786" y="361"/>
                  </a:cubicBezTo>
                  <a:cubicBezTo>
                    <a:pt x="1738" y="66"/>
                    <a:pt x="1620" y="1"/>
                    <a:pt x="144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80"/>
            <p:cNvSpPr/>
            <p:nvPr/>
          </p:nvSpPr>
          <p:spPr>
            <a:xfrm>
              <a:off x="5185770" y="2284926"/>
              <a:ext cx="51987" cy="51206"/>
            </a:xfrm>
            <a:custGeom>
              <a:avLst/>
              <a:gdLst/>
              <a:ahLst/>
              <a:cxnLst/>
              <a:rect l="l" t="t" r="r" b="b"/>
              <a:pathLst>
                <a:path w="1865" h="1837" extrusionOk="0">
                  <a:moveTo>
                    <a:pt x="1452" y="0"/>
                  </a:moveTo>
                  <a:cubicBezTo>
                    <a:pt x="1361" y="0"/>
                    <a:pt x="1254" y="18"/>
                    <a:pt x="1132" y="30"/>
                  </a:cubicBezTo>
                  <a:cubicBezTo>
                    <a:pt x="775" y="66"/>
                    <a:pt x="1" y="1578"/>
                    <a:pt x="656" y="1816"/>
                  </a:cubicBezTo>
                  <a:cubicBezTo>
                    <a:pt x="694" y="1830"/>
                    <a:pt x="733" y="1837"/>
                    <a:pt x="773" y="1837"/>
                  </a:cubicBezTo>
                  <a:cubicBezTo>
                    <a:pt x="1276" y="1837"/>
                    <a:pt x="1865" y="783"/>
                    <a:pt x="1799" y="364"/>
                  </a:cubicBezTo>
                  <a:cubicBezTo>
                    <a:pt x="1744" y="66"/>
                    <a:pt x="1627" y="0"/>
                    <a:pt x="145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5" name="Google Shape;3185;p80"/>
          <p:cNvGrpSpPr/>
          <p:nvPr/>
        </p:nvGrpSpPr>
        <p:grpSpPr>
          <a:xfrm>
            <a:off x="6859734" y="1492108"/>
            <a:ext cx="509136" cy="1381111"/>
            <a:chOff x="6859734" y="1492108"/>
            <a:chExt cx="509136" cy="1381111"/>
          </a:xfrm>
        </p:grpSpPr>
        <p:sp>
          <p:nvSpPr>
            <p:cNvPr id="3186" name="Google Shape;3186;p80"/>
            <p:cNvSpPr/>
            <p:nvPr/>
          </p:nvSpPr>
          <p:spPr>
            <a:xfrm>
              <a:off x="6859734" y="1819654"/>
              <a:ext cx="64419" cy="77520"/>
            </a:xfrm>
            <a:custGeom>
              <a:avLst/>
              <a:gdLst/>
              <a:ahLst/>
              <a:cxnLst/>
              <a:rect l="l" t="t" r="r" b="b"/>
              <a:pathLst>
                <a:path w="2311" h="2781" extrusionOk="0">
                  <a:moveTo>
                    <a:pt x="898" y="0"/>
                  </a:moveTo>
                  <a:cubicBezTo>
                    <a:pt x="888" y="0"/>
                    <a:pt x="879" y="2"/>
                    <a:pt x="870" y="6"/>
                  </a:cubicBezTo>
                  <a:cubicBezTo>
                    <a:pt x="632" y="113"/>
                    <a:pt x="1" y="1363"/>
                    <a:pt x="1680" y="2780"/>
                  </a:cubicBezTo>
                  <a:cubicBezTo>
                    <a:pt x="1680" y="2780"/>
                    <a:pt x="2311" y="1042"/>
                    <a:pt x="1953" y="780"/>
                  </a:cubicBezTo>
                  <a:cubicBezTo>
                    <a:pt x="1885" y="731"/>
                    <a:pt x="1820" y="711"/>
                    <a:pt x="1759" y="711"/>
                  </a:cubicBezTo>
                  <a:cubicBezTo>
                    <a:pt x="1496" y="711"/>
                    <a:pt x="1322" y="1089"/>
                    <a:pt x="1322" y="1089"/>
                  </a:cubicBezTo>
                  <a:cubicBezTo>
                    <a:pt x="1322" y="1089"/>
                    <a:pt x="1124" y="0"/>
                    <a:pt x="898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80"/>
            <p:cNvSpPr/>
            <p:nvPr/>
          </p:nvSpPr>
          <p:spPr>
            <a:xfrm>
              <a:off x="7213843" y="1696981"/>
              <a:ext cx="60768" cy="61799"/>
            </a:xfrm>
            <a:custGeom>
              <a:avLst/>
              <a:gdLst/>
              <a:ahLst/>
              <a:cxnLst/>
              <a:rect l="l" t="t" r="r" b="b"/>
              <a:pathLst>
                <a:path w="2180" h="2217" extrusionOk="0">
                  <a:moveTo>
                    <a:pt x="1177" y="1"/>
                  </a:moveTo>
                  <a:cubicBezTo>
                    <a:pt x="940" y="1"/>
                    <a:pt x="918" y="895"/>
                    <a:pt x="918" y="895"/>
                  </a:cubicBezTo>
                  <a:cubicBezTo>
                    <a:pt x="918" y="895"/>
                    <a:pt x="741" y="678"/>
                    <a:pt x="528" y="678"/>
                  </a:cubicBezTo>
                  <a:cubicBezTo>
                    <a:pt x="454" y="678"/>
                    <a:pt x="375" y="705"/>
                    <a:pt x="298" y="775"/>
                  </a:cubicBezTo>
                  <a:cubicBezTo>
                    <a:pt x="1" y="1037"/>
                    <a:pt x="834" y="2216"/>
                    <a:pt x="834" y="2216"/>
                  </a:cubicBezTo>
                  <a:cubicBezTo>
                    <a:pt x="2180" y="859"/>
                    <a:pt x="1430" y="25"/>
                    <a:pt x="1191" y="2"/>
                  </a:cubicBezTo>
                  <a:cubicBezTo>
                    <a:pt x="1187" y="1"/>
                    <a:pt x="1182" y="1"/>
                    <a:pt x="117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80"/>
            <p:cNvSpPr/>
            <p:nvPr/>
          </p:nvSpPr>
          <p:spPr>
            <a:xfrm>
              <a:off x="6875677" y="1652495"/>
              <a:ext cx="49478" cy="50510"/>
            </a:xfrm>
            <a:custGeom>
              <a:avLst/>
              <a:gdLst/>
              <a:ahLst/>
              <a:cxnLst/>
              <a:rect l="l" t="t" r="r" b="b"/>
              <a:pathLst>
                <a:path w="1775" h="1812" extrusionOk="0">
                  <a:moveTo>
                    <a:pt x="952" y="1"/>
                  </a:moveTo>
                  <a:cubicBezTo>
                    <a:pt x="773" y="1"/>
                    <a:pt x="750" y="728"/>
                    <a:pt x="750" y="728"/>
                  </a:cubicBezTo>
                  <a:cubicBezTo>
                    <a:pt x="750" y="728"/>
                    <a:pt x="596" y="548"/>
                    <a:pt x="419" y="548"/>
                  </a:cubicBezTo>
                  <a:cubicBezTo>
                    <a:pt x="360" y="548"/>
                    <a:pt x="298" y="568"/>
                    <a:pt x="238" y="621"/>
                  </a:cubicBezTo>
                  <a:cubicBezTo>
                    <a:pt x="0" y="836"/>
                    <a:pt x="679" y="1812"/>
                    <a:pt x="679" y="1812"/>
                  </a:cubicBezTo>
                  <a:cubicBezTo>
                    <a:pt x="1774" y="705"/>
                    <a:pt x="1155" y="26"/>
                    <a:pt x="965" y="2"/>
                  </a:cubicBezTo>
                  <a:cubicBezTo>
                    <a:pt x="960" y="1"/>
                    <a:pt x="956" y="1"/>
                    <a:pt x="952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80"/>
            <p:cNvSpPr/>
            <p:nvPr/>
          </p:nvSpPr>
          <p:spPr>
            <a:xfrm>
              <a:off x="7257661" y="1835710"/>
              <a:ext cx="43178" cy="32586"/>
            </a:xfrm>
            <a:custGeom>
              <a:avLst/>
              <a:gdLst/>
              <a:ahLst/>
              <a:cxnLst/>
              <a:rect l="l" t="t" r="r" b="b"/>
              <a:pathLst>
                <a:path w="1549" h="1169" extrusionOk="0">
                  <a:moveTo>
                    <a:pt x="484" y="1"/>
                  </a:moveTo>
                  <a:cubicBezTo>
                    <a:pt x="470" y="1"/>
                    <a:pt x="455" y="5"/>
                    <a:pt x="441" y="13"/>
                  </a:cubicBezTo>
                  <a:cubicBezTo>
                    <a:pt x="274" y="109"/>
                    <a:pt x="0" y="835"/>
                    <a:pt x="1084" y="1168"/>
                  </a:cubicBezTo>
                  <a:cubicBezTo>
                    <a:pt x="1084" y="1168"/>
                    <a:pt x="1548" y="347"/>
                    <a:pt x="1274" y="263"/>
                  </a:cubicBezTo>
                  <a:cubicBezTo>
                    <a:pt x="1246" y="254"/>
                    <a:pt x="1219" y="250"/>
                    <a:pt x="1193" y="250"/>
                  </a:cubicBezTo>
                  <a:cubicBezTo>
                    <a:pt x="976" y="250"/>
                    <a:pt x="834" y="525"/>
                    <a:pt x="834" y="525"/>
                  </a:cubicBezTo>
                  <a:cubicBezTo>
                    <a:pt x="834" y="525"/>
                    <a:pt x="652" y="1"/>
                    <a:pt x="48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80"/>
            <p:cNvSpPr/>
            <p:nvPr/>
          </p:nvSpPr>
          <p:spPr>
            <a:xfrm>
              <a:off x="6870019" y="1492108"/>
              <a:ext cx="404606" cy="779747"/>
            </a:xfrm>
            <a:custGeom>
              <a:avLst/>
              <a:gdLst/>
              <a:ahLst/>
              <a:cxnLst/>
              <a:rect l="l" t="t" r="r" b="b"/>
              <a:pathLst>
                <a:path w="14515" h="27973" extrusionOk="0">
                  <a:moveTo>
                    <a:pt x="6557" y="1"/>
                  </a:moveTo>
                  <a:cubicBezTo>
                    <a:pt x="5763" y="1"/>
                    <a:pt x="4916" y="295"/>
                    <a:pt x="4287" y="851"/>
                  </a:cubicBezTo>
                  <a:cubicBezTo>
                    <a:pt x="1" y="4673"/>
                    <a:pt x="3216" y="9102"/>
                    <a:pt x="3216" y="9102"/>
                  </a:cubicBezTo>
                  <a:cubicBezTo>
                    <a:pt x="3216" y="9102"/>
                    <a:pt x="2108" y="11924"/>
                    <a:pt x="3144" y="12412"/>
                  </a:cubicBezTo>
                  <a:cubicBezTo>
                    <a:pt x="4192" y="12900"/>
                    <a:pt x="4418" y="14948"/>
                    <a:pt x="3275" y="16900"/>
                  </a:cubicBezTo>
                  <a:cubicBezTo>
                    <a:pt x="1239" y="20365"/>
                    <a:pt x="918" y="22996"/>
                    <a:pt x="1311" y="25354"/>
                  </a:cubicBezTo>
                  <a:cubicBezTo>
                    <a:pt x="1550" y="26792"/>
                    <a:pt x="2663" y="27973"/>
                    <a:pt x="4258" y="27973"/>
                  </a:cubicBezTo>
                  <a:cubicBezTo>
                    <a:pt x="5279" y="27973"/>
                    <a:pt x="6497" y="27490"/>
                    <a:pt x="7811" y="26282"/>
                  </a:cubicBezTo>
                  <a:lnTo>
                    <a:pt x="10550" y="26044"/>
                  </a:lnTo>
                  <a:cubicBezTo>
                    <a:pt x="14515" y="24663"/>
                    <a:pt x="10812" y="16269"/>
                    <a:pt x="11062" y="14305"/>
                  </a:cubicBezTo>
                  <a:cubicBezTo>
                    <a:pt x="11312" y="12340"/>
                    <a:pt x="12729" y="7042"/>
                    <a:pt x="11681" y="3256"/>
                  </a:cubicBezTo>
                  <a:cubicBezTo>
                    <a:pt x="11126" y="1249"/>
                    <a:pt x="10306" y="778"/>
                    <a:pt x="9658" y="778"/>
                  </a:cubicBezTo>
                  <a:cubicBezTo>
                    <a:pt x="9084" y="778"/>
                    <a:pt x="8645" y="1148"/>
                    <a:pt x="8645" y="1148"/>
                  </a:cubicBezTo>
                  <a:cubicBezTo>
                    <a:pt x="8268" y="369"/>
                    <a:pt x="7445" y="1"/>
                    <a:pt x="6557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80"/>
            <p:cNvSpPr/>
            <p:nvPr/>
          </p:nvSpPr>
          <p:spPr>
            <a:xfrm>
              <a:off x="6870019" y="1515132"/>
              <a:ext cx="404606" cy="756806"/>
            </a:xfrm>
            <a:custGeom>
              <a:avLst/>
              <a:gdLst/>
              <a:ahLst/>
              <a:cxnLst/>
              <a:rect l="l" t="t" r="r" b="b"/>
              <a:pathLst>
                <a:path w="14515" h="27150" extrusionOk="0">
                  <a:moveTo>
                    <a:pt x="4323" y="1"/>
                  </a:moveTo>
                  <a:lnTo>
                    <a:pt x="4299" y="25"/>
                  </a:lnTo>
                  <a:cubicBezTo>
                    <a:pt x="1" y="3847"/>
                    <a:pt x="3216" y="8276"/>
                    <a:pt x="3216" y="8276"/>
                  </a:cubicBezTo>
                  <a:cubicBezTo>
                    <a:pt x="3216" y="8276"/>
                    <a:pt x="2108" y="11098"/>
                    <a:pt x="3144" y="11598"/>
                  </a:cubicBezTo>
                  <a:cubicBezTo>
                    <a:pt x="4192" y="12086"/>
                    <a:pt x="4430" y="14122"/>
                    <a:pt x="3275" y="16074"/>
                  </a:cubicBezTo>
                  <a:cubicBezTo>
                    <a:pt x="1251" y="19539"/>
                    <a:pt x="918" y="22182"/>
                    <a:pt x="1311" y="24528"/>
                  </a:cubicBezTo>
                  <a:cubicBezTo>
                    <a:pt x="1551" y="25967"/>
                    <a:pt x="2665" y="27149"/>
                    <a:pt x="4264" y="27149"/>
                  </a:cubicBezTo>
                  <a:cubicBezTo>
                    <a:pt x="5283" y="27149"/>
                    <a:pt x="6500" y="26669"/>
                    <a:pt x="7811" y="25468"/>
                  </a:cubicBezTo>
                  <a:lnTo>
                    <a:pt x="10550" y="25218"/>
                  </a:lnTo>
                  <a:cubicBezTo>
                    <a:pt x="14515" y="23837"/>
                    <a:pt x="10812" y="15443"/>
                    <a:pt x="11062" y="13479"/>
                  </a:cubicBezTo>
                  <a:cubicBezTo>
                    <a:pt x="11300" y="11598"/>
                    <a:pt x="12598" y="6680"/>
                    <a:pt x="11800" y="2954"/>
                  </a:cubicBezTo>
                  <a:lnTo>
                    <a:pt x="11800" y="2954"/>
                  </a:lnTo>
                  <a:cubicBezTo>
                    <a:pt x="11858" y="3453"/>
                    <a:pt x="11722" y="3629"/>
                    <a:pt x="11462" y="3629"/>
                  </a:cubicBezTo>
                  <a:cubicBezTo>
                    <a:pt x="10851" y="3629"/>
                    <a:pt x="9557" y="2667"/>
                    <a:pt x="8482" y="2667"/>
                  </a:cubicBezTo>
                  <a:cubicBezTo>
                    <a:pt x="8333" y="2667"/>
                    <a:pt x="8188" y="2685"/>
                    <a:pt x="8050" y="2727"/>
                  </a:cubicBezTo>
                  <a:cubicBezTo>
                    <a:pt x="7510" y="2887"/>
                    <a:pt x="6816" y="2963"/>
                    <a:pt x="6170" y="2963"/>
                  </a:cubicBezTo>
                  <a:cubicBezTo>
                    <a:pt x="5418" y="2963"/>
                    <a:pt x="4731" y="2860"/>
                    <a:pt x="4430" y="2668"/>
                  </a:cubicBezTo>
                  <a:cubicBezTo>
                    <a:pt x="3608" y="2144"/>
                    <a:pt x="3954" y="692"/>
                    <a:pt x="4323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80"/>
            <p:cNvSpPr/>
            <p:nvPr/>
          </p:nvSpPr>
          <p:spPr>
            <a:xfrm>
              <a:off x="6895579" y="1844825"/>
              <a:ext cx="379044" cy="427101"/>
            </a:xfrm>
            <a:custGeom>
              <a:avLst/>
              <a:gdLst/>
              <a:ahLst/>
              <a:cxnLst/>
              <a:rect l="l" t="t" r="r" b="b"/>
              <a:pathLst>
                <a:path w="13598" h="15322" extrusionOk="0">
                  <a:moveTo>
                    <a:pt x="8774" y="0"/>
                  </a:moveTo>
                  <a:cubicBezTo>
                    <a:pt x="6658" y="0"/>
                    <a:pt x="4337" y="1533"/>
                    <a:pt x="2465" y="4044"/>
                  </a:cubicBezTo>
                  <a:cubicBezTo>
                    <a:pt x="2430" y="4115"/>
                    <a:pt x="2406" y="4187"/>
                    <a:pt x="2358" y="4246"/>
                  </a:cubicBezTo>
                  <a:cubicBezTo>
                    <a:pt x="322" y="7711"/>
                    <a:pt x="1" y="10354"/>
                    <a:pt x="394" y="12700"/>
                  </a:cubicBezTo>
                  <a:cubicBezTo>
                    <a:pt x="634" y="14139"/>
                    <a:pt x="1744" y="15321"/>
                    <a:pt x="3342" y="15321"/>
                  </a:cubicBezTo>
                  <a:cubicBezTo>
                    <a:pt x="4361" y="15321"/>
                    <a:pt x="5578" y="14841"/>
                    <a:pt x="6894" y="13640"/>
                  </a:cubicBezTo>
                  <a:lnTo>
                    <a:pt x="9633" y="13390"/>
                  </a:lnTo>
                  <a:cubicBezTo>
                    <a:pt x="13598" y="12009"/>
                    <a:pt x="9895" y="3615"/>
                    <a:pt x="10145" y="1651"/>
                  </a:cubicBezTo>
                  <a:cubicBezTo>
                    <a:pt x="10192" y="1306"/>
                    <a:pt x="10264" y="853"/>
                    <a:pt x="10359" y="317"/>
                  </a:cubicBezTo>
                  <a:cubicBezTo>
                    <a:pt x="10300" y="293"/>
                    <a:pt x="10240" y="270"/>
                    <a:pt x="10181" y="246"/>
                  </a:cubicBezTo>
                  <a:cubicBezTo>
                    <a:pt x="9727" y="80"/>
                    <a:pt x="9256" y="0"/>
                    <a:pt x="8774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80"/>
            <p:cNvSpPr/>
            <p:nvPr/>
          </p:nvSpPr>
          <p:spPr>
            <a:xfrm>
              <a:off x="6919161" y="2164287"/>
              <a:ext cx="147041" cy="258903"/>
            </a:xfrm>
            <a:custGeom>
              <a:avLst/>
              <a:gdLst/>
              <a:ahLst/>
              <a:cxnLst/>
              <a:rect l="l" t="t" r="r" b="b"/>
              <a:pathLst>
                <a:path w="5275" h="9288" extrusionOk="0">
                  <a:moveTo>
                    <a:pt x="0" y="1"/>
                  </a:moveTo>
                  <a:lnTo>
                    <a:pt x="0" y="1"/>
                  </a:lnTo>
                  <a:cubicBezTo>
                    <a:pt x="155" y="2001"/>
                    <a:pt x="1786" y="6882"/>
                    <a:pt x="5274" y="9287"/>
                  </a:cubicBezTo>
                  <a:cubicBezTo>
                    <a:pt x="3822" y="7632"/>
                    <a:pt x="3524" y="1691"/>
                    <a:pt x="4167" y="103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80"/>
            <p:cNvSpPr/>
            <p:nvPr/>
          </p:nvSpPr>
          <p:spPr>
            <a:xfrm>
              <a:off x="7054878" y="1618015"/>
              <a:ext cx="100601" cy="136114"/>
            </a:xfrm>
            <a:custGeom>
              <a:avLst/>
              <a:gdLst/>
              <a:ahLst/>
              <a:cxnLst/>
              <a:rect l="l" t="t" r="r" b="b"/>
              <a:pathLst>
                <a:path w="3609" h="4883" extrusionOk="0">
                  <a:moveTo>
                    <a:pt x="144" y="1"/>
                  </a:moveTo>
                  <a:lnTo>
                    <a:pt x="144" y="1"/>
                  </a:lnTo>
                  <a:cubicBezTo>
                    <a:pt x="1" y="1882"/>
                    <a:pt x="1179" y="3680"/>
                    <a:pt x="203" y="4882"/>
                  </a:cubicBezTo>
                  <a:lnTo>
                    <a:pt x="3608" y="4787"/>
                  </a:lnTo>
                  <a:cubicBezTo>
                    <a:pt x="1858" y="3537"/>
                    <a:pt x="1203" y="2406"/>
                    <a:pt x="1156" y="1370"/>
                  </a:cubicBezTo>
                  <a:cubicBezTo>
                    <a:pt x="1108" y="322"/>
                    <a:pt x="144" y="1"/>
                    <a:pt x="144" y="1"/>
                  </a:cubicBezTo>
                  <a:close/>
                </a:path>
              </a:pathLst>
            </a:custGeom>
            <a:solidFill>
              <a:srgbClr val="FFB8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80"/>
            <p:cNvSpPr/>
            <p:nvPr/>
          </p:nvSpPr>
          <p:spPr>
            <a:xfrm>
              <a:off x="7045596" y="1862274"/>
              <a:ext cx="278806" cy="328423"/>
            </a:xfrm>
            <a:custGeom>
              <a:avLst/>
              <a:gdLst/>
              <a:ahLst/>
              <a:cxnLst/>
              <a:rect l="l" t="t" r="r" b="b"/>
              <a:pathLst>
                <a:path w="10002" h="11782" extrusionOk="0">
                  <a:moveTo>
                    <a:pt x="2096" y="1"/>
                  </a:moveTo>
                  <a:cubicBezTo>
                    <a:pt x="2096" y="1"/>
                    <a:pt x="0" y="239"/>
                    <a:pt x="1012" y="2287"/>
                  </a:cubicBezTo>
                  <a:cubicBezTo>
                    <a:pt x="4132" y="4406"/>
                    <a:pt x="5025" y="10395"/>
                    <a:pt x="5025" y="10395"/>
                  </a:cubicBezTo>
                  <a:cubicBezTo>
                    <a:pt x="5025" y="10395"/>
                    <a:pt x="7717" y="11782"/>
                    <a:pt x="9120" y="11782"/>
                  </a:cubicBezTo>
                  <a:cubicBezTo>
                    <a:pt x="9654" y="11782"/>
                    <a:pt x="10001" y="11581"/>
                    <a:pt x="9942" y="11026"/>
                  </a:cubicBezTo>
                  <a:cubicBezTo>
                    <a:pt x="9728" y="9002"/>
                    <a:pt x="5942" y="3775"/>
                    <a:pt x="209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80"/>
            <p:cNvSpPr/>
            <p:nvPr/>
          </p:nvSpPr>
          <p:spPr>
            <a:xfrm>
              <a:off x="7050224" y="1870580"/>
              <a:ext cx="254833" cy="306458"/>
            </a:xfrm>
            <a:custGeom>
              <a:avLst/>
              <a:gdLst/>
              <a:ahLst/>
              <a:cxnLst/>
              <a:rect l="l" t="t" r="r" b="b"/>
              <a:pathLst>
                <a:path w="9142" h="10994" extrusionOk="0">
                  <a:moveTo>
                    <a:pt x="2299" y="1"/>
                  </a:moveTo>
                  <a:cubicBezTo>
                    <a:pt x="2299" y="1"/>
                    <a:pt x="1" y="441"/>
                    <a:pt x="918" y="2310"/>
                  </a:cubicBezTo>
                  <a:cubicBezTo>
                    <a:pt x="3775" y="4251"/>
                    <a:pt x="4597" y="9728"/>
                    <a:pt x="4597" y="9728"/>
                  </a:cubicBezTo>
                  <a:cubicBezTo>
                    <a:pt x="4597" y="9728"/>
                    <a:pt x="7054" y="10994"/>
                    <a:pt x="8335" y="10994"/>
                  </a:cubicBezTo>
                  <a:cubicBezTo>
                    <a:pt x="8824" y="10994"/>
                    <a:pt x="9141" y="10809"/>
                    <a:pt x="9085" y="10299"/>
                  </a:cubicBezTo>
                  <a:cubicBezTo>
                    <a:pt x="8883" y="8454"/>
                    <a:pt x="5823" y="3453"/>
                    <a:pt x="229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80"/>
            <p:cNvSpPr/>
            <p:nvPr/>
          </p:nvSpPr>
          <p:spPr>
            <a:xfrm>
              <a:off x="7021374" y="2498496"/>
              <a:ext cx="338542" cy="374724"/>
            </a:xfrm>
            <a:custGeom>
              <a:avLst/>
              <a:gdLst/>
              <a:ahLst/>
              <a:cxnLst/>
              <a:rect l="l" t="t" r="r" b="b"/>
              <a:pathLst>
                <a:path w="12145" h="13443" extrusionOk="0">
                  <a:moveTo>
                    <a:pt x="417" y="0"/>
                  </a:moveTo>
                  <a:lnTo>
                    <a:pt x="595" y="7846"/>
                  </a:lnTo>
                  <a:cubicBezTo>
                    <a:pt x="1477" y="9239"/>
                    <a:pt x="2643" y="9751"/>
                    <a:pt x="3763" y="9906"/>
                  </a:cubicBezTo>
                  <a:cubicBezTo>
                    <a:pt x="4894" y="10073"/>
                    <a:pt x="6025" y="12168"/>
                    <a:pt x="4917" y="12668"/>
                  </a:cubicBezTo>
                  <a:lnTo>
                    <a:pt x="12145" y="13442"/>
                  </a:lnTo>
                  <a:cubicBezTo>
                    <a:pt x="12145" y="13442"/>
                    <a:pt x="9644" y="7822"/>
                    <a:pt x="5215" y="6394"/>
                  </a:cubicBezTo>
                  <a:cubicBezTo>
                    <a:pt x="0" y="4691"/>
                    <a:pt x="893" y="2048"/>
                    <a:pt x="1631" y="1703"/>
                  </a:cubicBezTo>
                  <a:lnTo>
                    <a:pt x="4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80"/>
            <p:cNvSpPr/>
            <p:nvPr/>
          </p:nvSpPr>
          <p:spPr>
            <a:xfrm>
              <a:off x="7126570" y="1752060"/>
              <a:ext cx="125159" cy="218038"/>
            </a:xfrm>
            <a:custGeom>
              <a:avLst/>
              <a:gdLst/>
              <a:ahLst/>
              <a:cxnLst/>
              <a:rect l="l" t="t" r="r" b="b"/>
              <a:pathLst>
                <a:path w="4490" h="7822" extrusionOk="0">
                  <a:moveTo>
                    <a:pt x="867" y="0"/>
                  </a:moveTo>
                  <a:cubicBezTo>
                    <a:pt x="386" y="0"/>
                    <a:pt x="0" y="490"/>
                    <a:pt x="0" y="490"/>
                  </a:cubicBezTo>
                  <a:cubicBezTo>
                    <a:pt x="1822" y="4205"/>
                    <a:pt x="2894" y="7170"/>
                    <a:pt x="3501" y="7634"/>
                  </a:cubicBezTo>
                  <a:cubicBezTo>
                    <a:pt x="3677" y="7766"/>
                    <a:pt x="3828" y="7821"/>
                    <a:pt x="3954" y="7821"/>
                  </a:cubicBezTo>
                  <a:cubicBezTo>
                    <a:pt x="4340" y="7821"/>
                    <a:pt x="4490" y="7300"/>
                    <a:pt x="4382" y="6860"/>
                  </a:cubicBezTo>
                  <a:cubicBezTo>
                    <a:pt x="4168" y="6038"/>
                    <a:pt x="2227" y="1586"/>
                    <a:pt x="1751" y="693"/>
                  </a:cubicBezTo>
                  <a:cubicBezTo>
                    <a:pt x="1461" y="167"/>
                    <a:pt x="1148" y="0"/>
                    <a:pt x="86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80"/>
            <p:cNvSpPr/>
            <p:nvPr/>
          </p:nvSpPr>
          <p:spPr>
            <a:xfrm>
              <a:off x="7126570" y="1752060"/>
              <a:ext cx="97925" cy="195878"/>
            </a:xfrm>
            <a:custGeom>
              <a:avLst/>
              <a:gdLst/>
              <a:ahLst/>
              <a:cxnLst/>
              <a:rect l="l" t="t" r="r" b="b"/>
              <a:pathLst>
                <a:path w="3513" h="7027" extrusionOk="0">
                  <a:moveTo>
                    <a:pt x="867" y="0"/>
                  </a:moveTo>
                  <a:cubicBezTo>
                    <a:pt x="386" y="0"/>
                    <a:pt x="0" y="490"/>
                    <a:pt x="0" y="490"/>
                  </a:cubicBezTo>
                  <a:cubicBezTo>
                    <a:pt x="1441" y="3431"/>
                    <a:pt x="2417" y="5896"/>
                    <a:pt x="3048" y="7027"/>
                  </a:cubicBezTo>
                  <a:cubicBezTo>
                    <a:pt x="3048" y="6908"/>
                    <a:pt x="3037" y="6789"/>
                    <a:pt x="3037" y="6658"/>
                  </a:cubicBezTo>
                  <a:cubicBezTo>
                    <a:pt x="3025" y="5955"/>
                    <a:pt x="3179" y="5253"/>
                    <a:pt x="3513" y="4622"/>
                  </a:cubicBezTo>
                  <a:cubicBezTo>
                    <a:pt x="2858" y="3074"/>
                    <a:pt x="2036" y="1228"/>
                    <a:pt x="1751" y="693"/>
                  </a:cubicBezTo>
                  <a:cubicBezTo>
                    <a:pt x="1461" y="167"/>
                    <a:pt x="1148" y="0"/>
                    <a:pt x="86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80"/>
            <p:cNvSpPr/>
            <p:nvPr/>
          </p:nvSpPr>
          <p:spPr>
            <a:xfrm>
              <a:off x="7142820" y="1875096"/>
              <a:ext cx="62440" cy="57896"/>
            </a:xfrm>
            <a:custGeom>
              <a:avLst/>
              <a:gdLst/>
              <a:ahLst/>
              <a:cxnLst/>
              <a:rect l="l" t="t" r="r" b="b"/>
              <a:pathLst>
                <a:path w="2240" h="2077" extrusionOk="0">
                  <a:moveTo>
                    <a:pt x="789" y="1"/>
                  </a:moveTo>
                  <a:cubicBezTo>
                    <a:pt x="542" y="1"/>
                    <a:pt x="340" y="98"/>
                    <a:pt x="263" y="374"/>
                  </a:cubicBezTo>
                  <a:cubicBezTo>
                    <a:pt x="1" y="1315"/>
                    <a:pt x="1644" y="2077"/>
                    <a:pt x="1644" y="2077"/>
                  </a:cubicBezTo>
                  <a:cubicBezTo>
                    <a:pt x="1644" y="2077"/>
                    <a:pt x="1334" y="1363"/>
                    <a:pt x="2239" y="565"/>
                  </a:cubicBezTo>
                  <a:cubicBezTo>
                    <a:pt x="2239" y="565"/>
                    <a:pt x="1384" y="1"/>
                    <a:pt x="789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80"/>
            <p:cNvSpPr/>
            <p:nvPr/>
          </p:nvSpPr>
          <p:spPr>
            <a:xfrm>
              <a:off x="6977222" y="1835403"/>
              <a:ext cx="326611" cy="1033187"/>
            </a:xfrm>
            <a:custGeom>
              <a:avLst/>
              <a:gdLst/>
              <a:ahLst/>
              <a:cxnLst/>
              <a:rect l="l" t="t" r="r" b="b"/>
              <a:pathLst>
                <a:path w="11717" h="37065" extrusionOk="0">
                  <a:moveTo>
                    <a:pt x="6204" y="0"/>
                  </a:moveTo>
                  <a:lnTo>
                    <a:pt x="4168" y="1667"/>
                  </a:lnTo>
                  <a:cubicBezTo>
                    <a:pt x="5454" y="4525"/>
                    <a:pt x="4239" y="6835"/>
                    <a:pt x="2691" y="10204"/>
                  </a:cubicBezTo>
                  <a:cubicBezTo>
                    <a:pt x="1" y="16086"/>
                    <a:pt x="3370" y="23884"/>
                    <a:pt x="6775" y="37065"/>
                  </a:cubicBezTo>
                  <a:lnTo>
                    <a:pt x="6954" y="37065"/>
                  </a:lnTo>
                  <a:cubicBezTo>
                    <a:pt x="6954" y="37065"/>
                    <a:pt x="11716" y="16336"/>
                    <a:pt x="11395" y="13431"/>
                  </a:cubicBezTo>
                  <a:cubicBezTo>
                    <a:pt x="10907" y="8954"/>
                    <a:pt x="7799" y="8275"/>
                    <a:pt x="620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80"/>
            <p:cNvSpPr/>
            <p:nvPr/>
          </p:nvSpPr>
          <p:spPr>
            <a:xfrm>
              <a:off x="6981877" y="1837382"/>
              <a:ext cx="165968" cy="962830"/>
            </a:xfrm>
            <a:custGeom>
              <a:avLst/>
              <a:gdLst/>
              <a:ahLst/>
              <a:cxnLst/>
              <a:rect l="l" t="t" r="r" b="b"/>
              <a:pathLst>
                <a:path w="5954" h="34541" extrusionOk="0">
                  <a:moveTo>
                    <a:pt x="5953" y="1"/>
                  </a:moveTo>
                  <a:lnTo>
                    <a:pt x="4001" y="1596"/>
                  </a:lnTo>
                  <a:cubicBezTo>
                    <a:pt x="5287" y="4454"/>
                    <a:pt x="4072" y="6764"/>
                    <a:pt x="2524" y="10133"/>
                  </a:cubicBezTo>
                  <a:cubicBezTo>
                    <a:pt x="0" y="15634"/>
                    <a:pt x="2798" y="22825"/>
                    <a:pt x="5953" y="34541"/>
                  </a:cubicBezTo>
                  <a:cubicBezTo>
                    <a:pt x="3144" y="22825"/>
                    <a:pt x="1048" y="15396"/>
                    <a:pt x="3298" y="9883"/>
                  </a:cubicBezTo>
                  <a:cubicBezTo>
                    <a:pt x="4668" y="6514"/>
                    <a:pt x="5358" y="4466"/>
                    <a:pt x="4215" y="1596"/>
                  </a:cubicBezTo>
                  <a:lnTo>
                    <a:pt x="5953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80"/>
            <p:cNvSpPr/>
            <p:nvPr/>
          </p:nvSpPr>
          <p:spPr>
            <a:xfrm>
              <a:off x="7150123" y="1835403"/>
              <a:ext cx="153703" cy="1033187"/>
            </a:xfrm>
            <a:custGeom>
              <a:avLst/>
              <a:gdLst/>
              <a:ahLst/>
              <a:cxnLst/>
              <a:rect l="l" t="t" r="r" b="b"/>
              <a:pathLst>
                <a:path w="5514" h="37065" extrusionOk="0">
                  <a:moveTo>
                    <a:pt x="1" y="0"/>
                  </a:moveTo>
                  <a:cubicBezTo>
                    <a:pt x="1418" y="8275"/>
                    <a:pt x="4478" y="9013"/>
                    <a:pt x="4918" y="13490"/>
                  </a:cubicBezTo>
                  <a:cubicBezTo>
                    <a:pt x="5204" y="16395"/>
                    <a:pt x="668" y="37065"/>
                    <a:pt x="668" y="37065"/>
                  </a:cubicBezTo>
                  <a:lnTo>
                    <a:pt x="763" y="37065"/>
                  </a:lnTo>
                  <a:cubicBezTo>
                    <a:pt x="763" y="37065"/>
                    <a:pt x="5513" y="16348"/>
                    <a:pt x="5192" y="13431"/>
                  </a:cubicBezTo>
                  <a:cubicBezTo>
                    <a:pt x="4704" y="8954"/>
                    <a:pt x="1596" y="8275"/>
                    <a:pt x="1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80"/>
            <p:cNvSpPr/>
            <p:nvPr/>
          </p:nvSpPr>
          <p:spPr>
            <a:xfrm>
              <a:off x="7012064" y="2065028"/>
              <a:ext cx="271196" cy="407616"/>
            </a:xfrm>
            <a:custGeom>
              <a:avLst/>
              <a:gdLst/>
              <a:ahLst/>
              <a:cxnLst/>
              <a:rect l="l" t="t" r="r" b="b"/>
              <a:pathLst>
                <a:path w="9729" h="14623" extrusionOk="0">
                  <a:moveTo>
                    <a:pt x="7792" y="0"/>
                  </a:moveTo>
                  <a:cubicBezTo>
                    <a:pt x="6516" y="0"/>
                    <a:pt x="2210" y="2807"/>
                    <a:pt x="1049" y="3002"/>
                  </a:cubicBezTo>
                  <a:cubicBezTo>
                    <a:pt x="1" y="6145"/>
                    <a:pt x="489" y="9860"/>
                    <a:pt x="1656" y="14622"/>
                  </a:cubicBezTo>
                  <a:cubicBezTo>
                    <a:pt x="2311" y="7955"/>
                    <a:pt x="5037" y="2966"/>
                    <a:pt x="8311" y="2966"/>
                  </a:cubicBezTo>
                  <a:cubicBezTo>
                    <a:pt x="8799" y="2966"/>
                    <a:pt x="9288" y="3085"/>
                    <a:pt x="9728" y="3288"/>
                  </a:cubicBezTo>
                  <a:cubicBezTo>
                    <a:pt x="9335" y="2145"/>
                    <a:pt x="8740" y="1204"/>
                    <a:pt x="8073" y="85"/>
                  </a:cubicBezTo>
                  <a:cubicBezTo>
                    <a:pt x="8012" y="27"/>
                    <a:pt x="7917" y="0"/>
                    <a:pt x="7792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80"/>
            <p:cNvSpPr/>
            <p:nvPr/>
          </p:nvSpPr>
          <p:spPr>
            <a:xfrm>
              <a:off x="7093372" y="1835403"/>
              <a:ext cx="91625" cy="173940"/>
            </a:xfrm>
            <a:custGeom>
              <a:avLst/>
              <a:gdLst/>
              <a:ahLst/>
              <a:cxnLst/>
              <a:rect l="l" t="t" r="r" b="b"/>
              <a:pathLst>
                <a:path w="3287" h="6240" extrusionOk="0">
                  <a:moveTo>
                    <a:pt x="2037" y="0"/>
                  </a:moveTo>
                  <a:lnTo>
                    <a:pt x="1" y="1667"/>
                  </a:lnTo>
                  <a:cubicBezTo>
                    <a:pt x="715" y="3275"/>
                    <a:pt x="656" y="4703"/>
                    <a:pt x="191" y="6239"/>
                  </a:cubicBezTo>
                  <a:cubicBezTo>
                    <a:pt x="1049" y="5132"/>
                    <a:pt x="1989" y="4513"/>
                    <a:pt x="2977" y="4513"/>
                  </a:cubicBezTo>
                  <a:cubicBezTo>
                    <a:pt x="3073" y="4513"/>
                    <a:pt x="3180" y="4525"/>
                    <a:pt x="3287" y="4537"/>
                  </a:cubicBezTo>
                  <a:cubicBezTo>
                    <a:pt x="2739" y="3060"/>
                    <a:pt x="2323" y="1548"/>
                    <a:pt x="203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80"/>
            <p:cNvSpPr/>
            <p:nvPr/>
          </p:nvSpPr>
          <p:spPr>
            <a:xfrm>
              <a:off x="7166067" y="2317622"/>
              <a:ext cx="16279" cy="538991"/>
            </a:xfrm>
            <a:custGeom>
              <a:avLst/>
              <a:gdLst/>
              <a:ahLst/>
              <a:cxnLst/>
              <a:rect l="l" t="t" r="r" b="b"/>
              <a:pathLst>
                <a:path w="584" h="19336" extrusionOk="0">
                  <a:moveTo>
                    <a:pt x="584" y="0"/>
                  </a:moveTo>
                  <a:lnTo>
                    <a:pt x="119" y="560"/>
                  </a:lnTo>
                  <a:lnTo>
                    <a:pt x="0" y="19312"/>
                  </a:lnTo>
                  <a:lnTo>
                    <a:pt x="119" y="19336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80"/>
            <p:cNvSpPr/>
            <p:nvPr/>
          </p:nvSpPr>
          <p:spPr>
            <a:xfrm>
              <a:off x="7022350" y="2116818"/>
              <a:ext cx="274513" cy="532050"/>
            </a:xfrm>
            <a:custGeom>
              <a:avLst/>
              <a:gdLst/>
              <a:ahLst/>
              <a:cxnLst/>
              <a:rect l="l" t="t" r="r" b="b"/>
              <a:pathLst>
                <a:path w="9848" h="19087" extrusionOk="0">
                  <a:moveTo>
                    <a:pt x="7687" y="0"/>
                  </a:moveTo>
                  <a:cubicBezTo>
                    <a:pt x="7566" y="0"/>
                    <a:pt x="7478" y="52"/>
                    <a:pt x="7442" y="156"/>
                  </a:cubicBezTo>
                  <a:cubicBezTo>
                    <a:pt x="6218" y="3684"/>
                    <a:pt x="3735" y="5243"/>
                    <a:pt x="1843" y="5243"/>
                  </a:cubicBezTo>
                  <a:cubicBezTo>
                    <a:pt x="1252" y="5243"/>
                    <a:pt x="718" y="5091"/>
                    <a:pt x="299" y="4799"/>
                  </a:cubicBezTo>
                  <a:cubicBezTo>
                    <a:pt x="227" y="4740"/>
                    <a:pt x="156" y="4692"/>
                    <a:pt x="96" y="4632"/>
                  </a:cubicBezTo>
                  <a:lnTo>
                    <a:pt x="96" y="4632"/>
                  </a:lnTo>
                  <a:cubicBezTo>
                    <a:pt x="1" y="8442"/>
                    <a:pt x="1299" y="13062"/>
                    <a:pt x="2989" y="19087"/>
                  </a:cubicBezTo>
                  <a:cubicBezTo>
                    <a:pt x="3073" y="18729"/>
                    <a:pt x="3168" y="18372"/>
                    <a:pt x="3263" y="18015"/>
                  </a:cubicBezTo>
                  <a:cubicBezTo>
                    <a:pt x="4799" y="12360"/>
                    <a:pt x="7430" y="7954"/>
                    <a:pt x="9300" y="7680"/>
                  </a:cubicBezTo>
                  <a:cubicBezTo>
                    <a:pt x="9657" y="5609"/>
                    <a:pt x="9847" y="4001"/>
                    <a:pt x="9776" y="3335"/>
                  </a:cubicBezTo>
                  <a:cubicBezTo>
                    <a:pt x="9531" y="1112"/>
                    <a:pt x="8247" y="0"/>
                    <a:pt x="768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80"/>
            <p:cNvSpPr/>
            <p:nvPr/>
          </p:nvSpPr>
          <p:spPr>
            <a:xfrm>
              <a:off x="6869378" y="2739103"/>
              <a:ext cx="499492" cy="134107"/>
            </a:xfrm>
            <a:custGeom>
              <a:avLst/>
              <a:gdLst/>
              <a:ahLst/>
              <a:cxnLst/>
              <a:rect l="l" t="t" r="r" b="b"/>
              <a:pathLst>
                <a:path w="17919" h="4811" extrusionOk="0">
                  <a:moveTo>
                    <a:pt x="2953" y="0"/>
                  </a:moveTo>
                  <a:cubicBezTo>
                    <a:pt x="2953" y="0"/>
                    <a:pt x="536" y="1988"/>
                    <a:pt x="0" y="4810"/>
                  </a:cubicBezTo>
                  <a:lnTo>
                    <a:pt x="17919" y="4810"/>
                  </a:lnTo>
                  <a:lnTo>
                    <a:pt x="16085" y="3012"/>
                  </a:lnTo>
                  <a:cubicBezTo>
                    <a:pt x="16085" y="3012"/>
                    <a:pt x="14129" y="3816"/>
                    <a:pt x="11589" y="3816"/>
                  </a:cubicBezTo>
                  <a:cubicBezTo>
                    <a:pt x="10232" y="3816"/>
                    <a:pt x="8708" y="3587"/>
                    <a:pt x="7227" y="2881"/>
                  </a:cubicBezTo>
                  <a:cubicBezTo>
                    <a:pt x="2989" y="857"/>
                    <a:pt x="2953" y="0"/>
                    <a:pt x="295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80"/>
            <p:cNvSpPr/>
            <p:nvPr/>
          </p:nvSpPr>
          <p:spPr>
            <a:xfrm>
              <a:off x="7266943" y="2794516"/>
              <a:ext cx="101911" cy="78691"/>
            </a:xfrm>
            <a:custGeom>
              <a:avLst/>
              <a:gdLst/>
              <a:ahLst/>
              <a:cxnLst/>
              <a:rect l="l" t="t" r="r" b="b"/>
              <a:pathLst>
                <a:path w="3656" h="2823" extrusionOk="0">
                  <a:moveTo>
                    <a:pt x="1656" y="0"/>
                  </a:moveTo>
                  <a:cubicBezTo>
                    <a:pt x="1477" y="798"/>
                    <a:pt x="822" y="1417"/>
                    <a:pt x="1" y="1536"/>
                  </a:cubicBezTo>
                  <a:cubicBezTo>
                    <a:pt x="239" y="1941"/>
                    <a:pt x="441" y="2370"/>
                    <a:pt x="596" y="2822"/>
                  </a:cubicBezTo>
                  <a:lnTo>
                    <a:pt x="3656" y="2822"/>
                  </a:lnTo>
                  <a:cubicBezTo>
                    <a:pt x="3120" y="1798"/>
                    <a:pt x="2442" y="846"/>
                    <a:pt x="16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80"/>
            <p:cNvSpPr/>
            <p:nvPr/>
          </p:nvSpPr>
          <p:spPr>
            <a:xfrm>
              <a:off x="6869378" y="2739103"/>
              <a:ext cx="120169" cy="134107"/>
            </a:xfrm>
            <a:custGeom>
              <a:avLst/>
              <a:gdLst/>
              <a:ahLst/>
              <a:cxnLst/>
              <a:rect l="l" t="t" r="r" b="b"/>
              <a:pathLst>
                <a:path w="4311" h="4811" extrusionOk="0">
                  <a:moveTo>
                    <a:pt x="2941" y="0"/>
                  </a:moveTo>
                  <a:lnTo>
                    <a:pt x="2941" y="0"/>
                  </a:lnTo>
                  <a:cubicBezTo>
                    <a:pt x="2834" y="95"/>
                    <a:pt x="512" y="2048"/>
                    <a:pt x="0" y="4810"/>
                  </a:cubicBezTo>
                  <a:lnTo>
                    <a:pt x="4310" y="4810"/>
                  </a:lnTo>
                  <a:cubicBezTo>
                    <a:pt x="2977" y="3120"/>
                    <a:pt x="2429" y="1298"/>
                    <a:pt x="29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80"/>
            <p:cNvSpPr/>
            <p:nvPr/>
          </p:nvSpPr>
          <p:spPr>
            <a:xfrm>
              <a:off x="6955648" y="2087606"/>
              <a:ext cx="374333" cy="657515"/>
            </a:xfrm>
            <a:custGeom>
              <a:avLst/>
              <a:gdLst/>
              <a:ahLst/>
              <a:cxnLst/>
              <a:rect l="l" t="t" r="r" b="b"/>
              <a:pathLst>
                <a:path w="13429" h="23588" extrusionOk="0">
                  <a:moveTo>
                    <a:pt x="11426" y="1"/>
                  </a:moveTo>
                  <a:cubicBezTo>
                    <a:pt x="11420" y="1"/>
                    <a:pt x="11413" y="1"/>
                    <a:pt x="11407" y="1"/>
                  </a:cubicBezTo>
                  <a:cubicBezTo>
                    <a:pt x="2882" y="263"/>
                    <a:pt x="1156" y="6788"/>
                    <a:pt x="584" y="9395"/>
                  </a:cubicBezTo>
                  <a:cubicBezTo>
                    <a:pt x="1" y="11991"/>
                    <a:pt x="2549" y="11991"/>
                    <a:pt x="2263" y="13717"/>
                  </a:cubicBezTo>
                  <a:cubicBezTo>
                    <a:pt x="1644" y="17456"/>
                    <a:pt x="2358" y="17765"/>
                    <a:pt x="2358" y="17765"/>
                  </a:cubicBezTo>
                  <a:cubicBezTo>
                    <a:pt x="1644" y="22433"/>
                    <a:pt x="3906" y="23587"/>
                    <a:pt x="3906" y="23587"/>
                  </a:cubicBezTo>
                  <a:cubicBezTo>
                    <a:pt x="3608" y="18432"/>
                    <a:pt x="4787" y="14324"/>
                    <a:pt x="12788" y="6383"/>
                  </a:cubicBezTo>
                  <a:cubicBezTo>
                    <a:pt x="13428" y="5731"/>
                    <a:pt x="13006" y="1"/>
                    <a:pt x="11426" y="1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80"/>
            <p:cNvSpPr/>
            <p:nvPr/>
          </p:nvSpPr>
          <p:spPr>
            <a:xfrm>
              <a:off x="7156869" y="2090951"/>
              <a:ext cx="59987" cy="105563"/>
            </a:xfrm>
            <a:custGeom>
              <a:avLst/>
              <a:gdLst/>
              <a:ahLst/>
              <a:cxnLst/>
              <a:rect l="l" t="t" r="r" b="b"/>
              <a:pathLst>
                <a:path w="2152" h="3787" extrusionOk="0">
                  <a:moveTo>
                    <a:pt x="2152" y="0"/>
                  </a:moveTo>
                  <a:lnTo>
                    <a:pt x="1271" y="274"/>
                  </a:lnTo>
                  <a:cubicBezTo>
                    <a:pt x="1247" y="834"/>
                    <a:pt x="1188" y="1381"/>
                    <a:pt x="1092" y="1929"/>
                  </a:cubicBezTo>
                  <a:cubicBezTo>
                    <a:pt x="1080" y="1953"/>
                    <a:pt x="1068" y="1965"/>
                    <a:pt x="1057" y="1989"/>
                  </a:cubicBezTo>
                  <a:cubicBezTo>
                    <a:pt x="735" y="2310"/>
                    <a:pt x="152" y="2679"/>
                    <a:pt x="56" y="2762"/>
                  </a:cubicBezTo>
                  <a:cubicBezTo>
                    <a:pt x="1" y="2811"/>
                    <a:pt x="18" y="2864"/>
                    <a:pt x="111" y="2864"/>
                  </a:cubicBezTo>
                  <a:cubicBezTo>
                    <a:pt x="177" y="2864"/>
                    <a:pt x="282" y="2837"/>
                    <a:pt x="426" y="2762"/>
                  </a:cubicBezTo>
                  <a:cubicBezTo>
                    <a:pt x="640" y="2655"/>
                    <a:pt x="747" y="2572"/>
                    <a:pt x="830" y="2536"/>
                  </a:cubicBezTo>
                  <a:lnTo>
                    <a:pt x="830" y="2536"/>
                  </a:lnTo>
                  <a:cubicBezTo>
                    <a:pt x="783" y="2643"/>
                    <a:pt x="747" y="2739"/>
                    <a:pt x="723" y="2822"/>
                  </a:cubicBezTo>
                  <a:cubicBezTo>
                    <a:pt x="592" y="3120"/>
                    <a:pt x="378" y="3667"/>
                    <a:pt x="461" y="3679"/>
                  </a:cubicBezTo>
                  <a:cubicBezTo>
                    <a:pt x="464" y="3680"/>
                    <a:pt x="466" y="3681"/>
                    <a:pt x="469" y="3681"/>
                  </a:cubicBezTo>
                  <a:cubicBezTo>
                    <a:pt x="546" y="3681"/>
                    <a:pt x="729" y="3371"/>
                    <a:pt x="878" y="3084"/>
                  </a:cubicBezTo>
                  <a:cubicBezTo>
                    <a:pt x="908" y="3090"/>
                    <a:pt x="935" y="3093"/>
                    <a:pt x="960" y="3093"/>
                  </a:cubicBezTo>
                  <a:cubicBezTo>
                    <a:pt x="985" y="3093"/>
                    <a:pt x="1009" y="3090"/>
                    <a:pt x="1033" y="3084"/>
                  </a:cubicBezTo>
                  <a:lnTo>
                    <a:pt x="1033" y="3084"/>
                  </a:lnTo>
                  <a:cubicBezTo>
                    <a:pt x="1009" y="3382"/>
                    <a:pt x="985" y="3775"/>
                    <a:pt x="1057" y="3786"/>
                  </a:cubicBezTo>
                  <a:cubicBezTo>
                    <a:pt x="1128" y="3786"/>
                    <a:pt x="1247" y="3370"/>
                    <a:pt x="1307" y="3036"/>
                  </a:cubicBezTo>
                  <a:cubicBezTo>
                    <a:pt x="1354" y="3024"/>
                    <a:pt x="1402" y="3013"/>
                    <a:pt x="1449" y="2989"/>
                  </a:cubicBezTo>
                  <a:cubicBezTo>
                    <a:pt x="1485" y="3286"/>
                    <a:pt x="1533" y="3667"/>
                    <a:pt x="1604" y="3679"/>
                  </a:cubicBezTo>
                  <a:cubicBezTo>
                    <a:pt x="1605" y="3679"/>
                    <a:pt x="1607" y="3679"/>
                    <a:pt x="1608" y="3679"/>
                  </a:cubicBezTo>
                  <a:cubicBezTo>
                    <a:pt x="1724" y="3679"/>
                    <a:pt x="1747" y="3080"/>
                    <a:pt x="1711" y="2703"/>
                  </a:cubicBezTo>
                  <a:lnTo>
                    <a:pt x="1711" y="2703"/>
                  </a:lnTo>
                  <a:lnTo>
                    <a:pt x="1723" y="2715"/>
                  </a:lnTo>
                  <a:cubicBezTo>
                    <a:pt x="1747" y="2465"/>
                    <a:pt x="1616" y="2084"/>
                    <a:pt x="1580" y="1739"/>
                  </a:cubicBezTo>
                  <a:cubicBezTo>
                    <a:pt x="1747" y="1262"/>
                    <a:pt x="1950" y="655"/>
                    <a:pt x="2152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80"/>
            <p:cNvSpPr/>
            <p:nvPr/>
          </p:nvSpPr>
          <p:spPr>
            <a:xfrm>
              <a:off x="6955648" y="2187200"/>
              <a:ext cx="158330" cy="564552"/>
            </a:xfrm>
            <a:custGeom>
              <a:avLst/>
              <a:gdLst/>
              <a:ahLst/>
              <a:cxnLst/>
              <a:rect l="l" t="t" r="r" b="b"/>
              <a:pathLst>
                <a:path w="5680" h="20253" extrusionOk="0">
                  <a:moveTo>
                    <a:pt x="3215" y="0"/>
                  </a:moveTo>
                  <a:lnTo>
                    <a:pt x="3215" y="0"/>
                  </a:lnTo>
                  <a:cubicBezTo>
                    <a:pt x="1501" y="2048"/>
                    <a:pt x="882" y="4465"/>
                    <a:pt x="584" y="5822"/>
                  </a:cubicBezTo>
                  <a:cubicBezTo>
                    <a:pt x="1" y="8418"/>
                    <a:pt x="2549" y="8418"/>
                    <a:pt x="2263" y="10144"/>
                  </a:cubicBezTo>
                  <a:cubicBezTo>
                    <a:pt x="1644" y="13883"/>
                    <a:pt x="2358" y="14192"/>
                    <a:pt x="2358" y="14192"/>
                  </a:cubicBezTo>
                  <a:cubicBezTo>
                    <a:pt x="1644" y="18860"/>
                    <a:pt x="4061" y="20253"/>
                    <a:pt x="4061" y="20253"/>
                  </a:cubicBezTo>
                  <a:cubicBezTo>
                    <a:pt x="4013" y="19383"/>
                    <a:pt x="3846" y="18324"/>
                    <a:pt x="3906" y="17502"/>
                  </a:cubicBezTo>
                  <a:cubicBezTo>
                    <a:pt x="3846" y="17490"/>
                    <a:pt x="3787" y="17466"/>
                    <a:pt x="3727" y="17443"/>
                  </a:cubicBezTo>
                  <a:cubicBezTo>
                    <a:pt x="2382" y="16764"/>
                    <a:pt x="2311" y="11799"/>
                    <a:pt x="4156" y="8120"/>
                  </a:cubicBezTo>
                  <a:cubicBezTo>
                    <a:pt x="4573" y="7299"/>
                    <a:pt x="5085" y="6537"/>
                    <a:pt x="5680" y="5846"/>
                  </a:cubicBezTo>
                  <a:lnTo>
                    <a:pt x="5680" y="5846"/>
                  </a:lnTo>
                  <a:cubicBezTo>
                    <a:pt x="4548" y="6503"/>
                    <a:pt x="3506" y="6865"/>
                    <a:pt x="2720" y="6865"/>
                  </a:cubicBezTo>
                  <a:cubicBezTo>
                    <a:pt x="2225" y="6865"/>
                    <a:pt x="1833" y="6721"/>
                    <a:pt x="1584" y="6418"/>
                  </a:cubicBezTo>
                  <a:cubicBezTo>
                    <a:pt x="834" y="5501"/>
                    <a:pt x="1525" y="2488"/>
                    <a:pt x="3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80"/>
            <p:cNvSpPr/>
            <p:nvPr/>
          </p:nvSpPr>
          <p:spPr>
            <a:xfrm>
              <a:off x="7226135" y="2087606"/>
              <a:ext cx="103834" cy="184895"/>
            </a:xfrm>
            <a:custGeom>
              <a:avLst/>
              <a:gdLst/>
              <a:ahLst/>
              <a:cxnLst/>
              <a:rect l="l" t="t" r="r" b="b"/>
              <a:pathLst>
                <a:path w="3725" h="6633" extrusionOk="0">
                  <a:moveTo>
                    <a:pt x="1722" y="1"/>
                  </a:moveTo>
                  <a:cubicBezTo>
                    <a:pt x="1716" y="1"/>
                    <a:pt x="1709" y="1"/>
                    <a:pt x="1703" y="1"/>
                  </a:cubicBezTo>
                  <a:cubicBezTo>
                    <a:pt x="1465" y="13"/>
                    <a:pt x="1239" y="25"/>
                    <a:pt x="1000" y="37"/>
                  </a:cubicBezTo>
                  <a:cubicBezTo>
                    <a:pt x="1370" y="168"/>
                    <a:pt x="1691" y="382"/>
                    <a:pt x="1953" y="668"/>
                  </a:cubicBezTo>
                  <a:cubicBezTo>
                    <a:pt x="2727" y="1620"/>
                    <a:pt x="1870" y="3823"/>
                    <a:pt x="0" y="6014"/>
                  </a:cubicBezTo>
                  <a:cubicBezTo>
                    <a:pt x="764" y="5579"/>
                    <a:pt x="1455" y="5329"/>
                    <a:pt x="1954" y="5329"/>
                  </a:cubicBezTo>
                  <a:cubicBezTo>
                    <a:pt x="2124" y="5329"/>
                    <a:pt x="2272" y="5358"/>
                    <a:pt x="2393" y="5419"/>
                  </a:cubicBezTo>
                  <a:cubicBezTo>
                    <a:pt x="2703" y="5585"/>
                    <a:pt x="2834" y="6014"/>
                    <a:pt x="2822" y="6633"/>
                  </a:cubicBezTo>
                  <a:cubicBezTo>
                    <a:pt x="2905" y="6550"/>
                    <a:pt x="2989" y="6466"/>
                    <a:pt x="3072" y="6383"/>
                  </a:cubicBezTo>
                  <a:cubicBezTo>
                    <a:pt x="3724" y="5731"/>
                    <a:pt x="3302" y="1"/>
                    <a:pt x="17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80"/>
            <p:cNvSpPr/>
            <p:nvPr/>
          </p:nvSpPr>
          <p:spPr>
            <a:xfrm>
              <a:off x="7052230" y="1712563"/>
              <a:ext cx="150748" cy="137842"/>
            </a:xfrm>
            <a:custGeom>
              <a:avLst/>
              <a:gdLst/>
              <a:ahLst/>
              <a:cxnLst/>
              <a:rect l="l" t="t" r="r" b="b"/>
              <a:pathLst>
                <a:path w="5408" h="4945" extrusionOk="0">
                  <a:moveTo>
                    <a:pt x="1533" y="1"/>
                  </a:moveTo>
                  <a:cubicBezTo>
                    <a:pt x="1530" y="1"/>
                    <a:pt x="1527" y="1"/>
                    <a:pt x="1524" y="2"/>
                  </a:cubicBezTo>
                  <a:cubicBezTo>
                    <a:pt x="1370" y="50"/>
                    <a:pt x="191" y="1431"/>
                    <a:pt x="96" y="1740"/>
                  </a:cubicBezTo>
                  <a:cubicBezTo>
                    <a:pt x="0" y="2062"/>
                    <a:pt x="191" y="2383"/>
                    <a:pt x="560" y="4788"/>
                  </a:cubicBezTo>
                  <a:cubicBezTo>
                    <a:pt x="560" y="4788"/>
                    <a:pt x="3123" y="4945"/>
                    <a:pt x="4517" y="4945"/>
                  </a:cubicBezTo>
                  <a:cubicBezTo>
                    <a:pt x="5046" y="4945"/>
                    <a:pt x="5407" y="4922"/>
                    <a:pt x="5394" y="4860"/>
                  </a:cubicBezTo>
                  <a:cubicBezTo>
                    <a:pt x="5346" y="4646"/>
                    <a:pt x="4168" y="1860"/>
                    <a:pt x="4025" y="1621"/>
                  </a:cubicBezTo>
                  <a:cubicBezTo>
                    <a:pt x="3884" y="1375"/>
                    <a:pt x="1740" y="1"/>
                    <a:pt x="153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80"/>
            <p:cNvSpPr/>
            <p:nvPr/>
          </p:nvSpPr>
          <p:spPr>
            <a:xfrm>
              <a:off x="7144827" y="1805857"/>
              <a:ext cx="18927" cy="42509"/>
            </a:xfrm>
            <a:custGeom>
              <a:avLst/>
              <a:gdLst/>
              <a:ahLst/>
              <a:cxnLst/>
              <a:rect l="l" t="t" r="r" b="b"/>
              <a:pathLst>
                <a:path w="679" h="1525" extrusionOk="0">
                  <a:moveTo>
                    <a:pt x="0" y="1"/>
                  </a:moveTo>
                  <a:lnTo>
                    <a:pt x="0" y="1"/>
                  </a:lnTo>
                  <a:cubicBezTo>
                    <a:pt x="72" y="501"/>
                    <a:pt x="179" y="1001"/>
                    <a:pt x="346" y="1477"/>
                  </a:cubicBezTo>
                  <a:lnTo>
                    <a:pt x="679" y="15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80"/>
            <p:cNvSpPr/>
            <p:nvPr/>
          </p:nvSpPr>
          <p:spPr>
            <a:xfrm>
              <a:off x="7054209" y="1766304"/>
              <a:ext cx="44516" cy="81395"/>
            </a:xfrm>
            <a:custGeom>
              <a:avLst/>
              <a:gdLst/>
              <a:ahLst/>
              <a:cxnLst/>
              <a:rect l="l" t="t" r="r" b="b"/>
              <a:pathLst>
                <a:path w="1597" h="2920" extrusionOk="0">
                  <a:moveTo>
                    <a:pt x="27" y="1"/>
                  </a:moveTo>
                  <a:cubicBezTo>
                    <a:pt x="18" y="1"/>
                    <a:pt x="9" y="1"/>
                    <a:pt x="1" y="3"/>
                  </a:cubicBezTo>
                  <a:cubicBezTo>
                    <a:pt x="1" y="313"/>
                    <a:pt x="191" y="896"/>
                    <a:pt x="489" y="2860"/>
                  </a:cubicBezTo>
                  <a:cubicBezTo>
                    <a:pt x="489" y="2860"/>
                    <a:pt x="751" y="2884"/>
                    <a:pt x="1596" y="2920"/>
                  </a:cubicBezTo>
                  <a:cubicBezTo>
                    <a:pt x="1538" y="2616"/>
                    <a:pt x="525" y="1"/>
                    <a:pt x="2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80"/>
            <p:cNvSpPr/>
            <p:nvPr/>
          </p:nvSpPr>
          <p:spPr>
            <a:xfrm>
              <a:off x="7044593" y="1826372"/>
              <a:ext cx="186540" cy="99653"/>
            </a:xfrm>
            <a:custGeom>
              <a:avLst/>
              <a:gdLst/>
              <a:ahLst/>
              <a:cxnLst/>
              <a:rect l="l" t="t" r="r" b="b"/>
              <a:pathLst>
                <a:path w="6692" h="3575" extrusionOk="0">
                  <a:moveTo>
                    <a:pt x="3899" y="1"/>
                  </a:moveTo>
                  <a:cubicBezTo>
                    <a:pt x="2292" y="1"/>
                    <a:pt x="451" y="214"/>
                    <a:pt x="155" y="563"/>
                  </a:cubicBezTo>
                  <a:cubicBezTo>
                    <a:pt x="48" y="1741"/>
                    <a:pt x="1" y="2706"/>
                    <a:pt x="1048" y="3575"/>
                  </a:cubicBezTo>
                  <a:cubicBezTo>
                    <a:pt x="1048" y="3575"/>
                    <a:pt x="2351" y="2272"/>
                    <a:pt x="4956" y="2272"/>
                  </a:cubicBezTo>
                  <a:cubicBezTo>
                    <a:pt x="5212" y="2272"/>
                    <a:pt x="5481" y="2285"/>
                    <a:pt x="5763" y="2313"/>
                  </a:cubicBezTo>
                  <a:cubicBezTo>
                    <a:pt x="5763" y="2313"/>
                    <a:pt x="6692" y="1336"/>
                    <a:pt x="6382" y="420"/>
                  </a:cubicBezTo>
                  <a:cubicBezTo>
                    <a:pt x="6247" y="129"/>
                    <a:pt x="5143" y="1"/>
                    <a:pt x="38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80"/>
            <p:cNvSpPr/>
            <p:nvPr/>
          </p:nvSpPr>
          <p:spPr>
            <a:xfrm>
              <a:off x="7028343" y="1828769"/>
              <a:ext cx="188184" cy="125465"/>
            </a:xfrm>
            <a:custGeom>
              <a:avLst/>
              <a:gdLst/>
              <a:ahLst/>
              <a:cxnLst/>
              <a:rect l="l" t="t" r="r" b="b"/>
              <a:pathLst>
                <a:path w="6751" h="4501" extrusionOk="0">
                  <a:moveTo>
                    <a:pt x="2643" y="0"/>
                  </a:moveTo>
                  <a:cubicBezTo>
                    <a:pt x="1441" y="12"/>
                    <a:pt x="810" y="393"/>
                    <a:pt x="738" y="477"/>
                  </a:cubicBezTo>
                  <a:cubicBezTo>
                    <a:pt x="0" y="2179"/>
                    <a:pt x="1488" y="3644"/>
                    <a:pt x="2524" y="4501"/>
                  </a:cubicBezTo>
                  <a:cubicBezTo>
                    <a:pt x="2524" y="4501"/>
                    <a:pt x="3989" y="2739"/>
                    <a:pt x="6346" y="2227"/>
                  </a:cubicBezTo>
                  <a:cubicBezTo>
                    <a:pt x="6501" y="2048"/>
                    <a:pt x="6644" y="1870"/>
                    <a:pt x="6751" y="1667"/>
                  </a:cubicBezTo>
                  <a:lnTo>
                    <a:pt x="6751" y="1667"/>
                  </a:lnTo>
                  <a:cubicBezTo>
                    <a:pt x="6465" y="1739"/>
                    <a:pt x="6159" y="1756"/>
                    <a:pt x="5833" y="1756"/>
                  </a:cubicBezTo>
                  <a:cubicBezTo>
                    <a:pt x="5507" y="1756"/>
                    <a:pt x="5162" y="1739"/>
                    <a:pt x="4798" y="1739"/>
                  </a:cubicBezTo>
                  <a:cubicBezTo>
                    <a:pt x="3691" y="1739"/>
                    <a:pt x="2786" y="393"/>
                    <a:pt x="2643" y="0"/>
                  </a:cubicBezTo>
                  <a:close/>
                </a:path>
              </a:pathLst>
            </a:custGeom>
            <a:solidFill>
              <a:srgbClr val="DB82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80"/>
            <p:cNvSpPr/>
            <p:nvPr/>
          </p:nvSpPr>
          <p:spPr>
            <a:xfrm>
              <a:off x="7076453" y="1847166"/>
              <a:ext cx="132796" cy="39053"/>
            </a:xfrm>
            <a:custGeom>
              <a:avLst/>
              <a:gdLst/>
              <a:ahLst/>
              <a:cxnLst/>
              <a:rect l="l" t="t" r="r" b="b"/>
              <a:pathLst>
                <a:path w="4764" h="1401" extrusionOk="0">
                  <a:moveTo>
                    <a:pt x="3492" y="1"/>
                  </a:moveTo>
                  <a:cubicBezTo>
                    <a:pt x="2723" y="1"/>
                    <a:pt x="1582" y="132"/>
                    <a:pt x="1" y="626"/>
                  </a:cubicBezTo>
                  <a:lnTo>
                    <a:pt x="774" y="1400"/>
                  </a:lnTo>
                  <a:cubicBezTo>
                    <a:pt x="1796" y="299"/>
                    <a:pt x="3488" y="156"/>
                    <a:pt x="4300" y="156"/>
                  </a:cubicBezTo>
                  <a:cubicBezTo>
                    <a:pt x="4586" y="156"/>
                    <a:pt x="4763" y="174"/>
                    <a:pt x="4763" y="174"/>
                  </a:cubicBezTo>
                  <a:cubicBezTo>
                    <a:pt x="4763" y="174"/>
                    <a:pt x="4373" y="1"/>
                    <a:pt x="34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80"/>
            <p:cNvSpPr/>
            <p:nvPr/>
          </p:nvSpPr>
          <p:spPr>
            <a:xfrm>
              <a:off x="6991159" y="1759085"/>
              <a:ext cx="104587" cy="250596"/>
            </a:xfrm>
            <a:custGeom>
              <a:avLst/>
              <a:gdLst/>
              <a:ahLst/>
              <a:cxnLst/>
              <a:rect l="l" t="t" r="r" b="b"/>
              <a:pathLst>
                <a:path w="3752" h="8990" extrusionOk="0">
                  <a:moveTo>
                    <a:pt x="2334" y="0"/>
                  </a:moveTo>
                  <a:cubicBezTo>
                    <a:pt x="727" y="2548"/>
                    <a:pt x="1" y="7941"/>
                    <a:pt x="608" y="8632"/>
                  </a:cubicBezTo>
                  <a:cubicBezTo>
                    <a:pt x="824" y="8887"/>
                    <a:pt x="1010" y="8989"/>
                    <a:pt x="1167" y="8989"/>
                  </a:cubicBezTo>
                  <a:cubicBezTo>
                    <a:pt x="1444" y="8989"/>
                    <a:pt x="1633" y="8671"/>
                    <a:pt x="1739" y="8299"/>
                  </a:cubicBezTo>
                  <a:cubicBezTo>
                    <a:pt x="1906" y="7715"/>
                    <a:pt x="2251" y="3750"/>
                    <a:pt x="3001" y="2286"/>
                  </a:cubicBezTo>
                  <a:cubicBezTo>
                    <a:pt x="3751" y="810"/>
                    <a:pt x="2334" y="0"/>
                    <a:pt x="2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80"/>
            <p:cNvSpPr/>
            <p:nvPr/>
          </p:nvSpPr>
          <p:spPr>
            <a:xfrm>
              <a:off x="7000134" y="1794568"/>
              <a:ext cx="81339" cy="215111"/>
            </a:xfrm>
            <a:custGeom>
              <a:avLst/>
              <a:gdLst/>
              <a:ahLst/>
              <a:cxnLst/>
              <a:rect l="l" t="t" r="r" b="b"/>
              <a:pathLst>
                <a:path w="2918" h="7717" extrusionOk="0">
                  <a:moveTo>
                    <a:pt x="2881" y="1"/>
                  </a:moveTo>
                  <a:lnTo>
                    <a:pt x="2881" y="1"/>
                  </a:lnTo>
                  <a:cubicBezTo>
                    <a:pt x="2810" y="227"/>
                    <a:pt x="2715" y="465"/>
                    <a:pt x="2620" y="703"/>
                  </a:cubicBezTo>
                  <a:cubicBezTo>
                    <a:pt x="1917" y="2454"/>
                    <a:pt x="965" y="3811"/>
                    <a:pt x="238" y="4216"/>
                  </a:cubicBezTo>
                  <a:cubicBezTo>
                    <a:pt x="0" y="5764"/>
                    <a:pt x="0" y="7049"/>
                    <a:pt x="274" y="7359"/>
                  </a:cubicBezTo>
                  <a:cubicBezTo>
                    <a:pt x="490" y="7614"/>
                    <a:pt x="676" y="7716"/>
                    <a:pt x="833" y="7716"/>
                  </a:cubicBezTo>
                  <a:cubicBezTo>
                    <a:pt x="1110" y="7716"/>
                    <a:pt x="1299" y="7398"/>
                    <a:pt x="1405" y="7026"/>
                  </a:cubicBezTo>
                  <a:cubicBezTo>
                    <a:pt x="1584" y="6442"/>
                    <a:pt x="1929" y="2477"/>
                    <a:pt x="2667" y="1013"/>
                  </a:cubicBezTo>
                  <a:cubicBezTo>
                    <a:pt x="2846" y="703"/>
                    <a:pt x="2917" y="346"/>
                    <a:pt x="288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80"/>
            <p:cNvSpPr/>
            <p:nvPr/>
          </p:nvSpPr>
          <p:spPr>
            <a:xfrm>
              <a:off x="7193272" y="1920725"/>
              <a:ext cx="65729" cy="231000"/>
            </a:xfrm>
            <a:custGeom>
              <a:avLst/>
              <a:gdLst/>
              <a:ahLst/>
              <a:cxnLst/>
              <a:rect l="l" t="t" r="r" b="b"/>
              <a:pathLst>
                <a:path w="2358" h="8287" extrusionOk="0">
                  <a:moveTo>
                    <a:pt x="747" y="0"/>
                  </a:moveTo>
                  <a:cubicBezTo>
                    <a:pt x="647" y="0"/>
                    <a:pt x="584" y="11"/>
                    <a:pt x="584" y="11"/>
                  </a:cubicBezTo>
                  <a:cubicBezTo>
                    <a:pt x="191" y="1404"/>
                    <a:pt x="703" y="6441"/>
                    <a:pt x="1" y="8048"/>
                  </a:cubicBezTo>
                  <a:lnTo>
                    <a:pt x="286" y="8286"/>
                  </a:lnTo>
                  <a:cubicBezTo>
                    <a:pt x="286" y="8286"/>
                    <a:pt x="2358" y="2988"/>
                    <a:pt x="2013" y="1154"/>
                  </a:cubicBezTo>
                  <a:cubicBezTo>
                    <a:pt x="1821" y="120"/>
                    <a:pt x="1080" y="0"/>
                    <a:pt x="74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80"/>
            <p:cNvSpPr/>
            <p:nvPr/>
          </p:nvSpPr>
          <p:spPr>
            <a:xfrm>
              <a:off x="7193607" y="1895806"/>
              <a:ext cx="24251" cy="252910"/>
            </a:xfrm>
            <a:custGeom>
              <a:avLst/>
              <a:gdLst/>
              <a:ahLst/>
              <a:cxnLst/>
              <a:rect l="l" t="t" r="r" b="b"/>
              <a:pathLst>
                <a:path w="870" h="9073" extrusionOk="0">
                  <a:moveTo>
                    <a:pt x="866" y="0"/>
                  </a:moveTo>
                  <a:cubicBezTo>
                    <a:pt x="687" y="0"/>
                    <a:pt x="429" y="786"/>
                    <a:pt x="429" y="786"/>
                  </a:cubicBezTo>
                  <a:cubicBezTo>
                    <a:pt x="24" y="2179"/>
                    <a:pt x="715" y="7335"/>
                    <a:pt x="0" y="8942"/>
                  </a:cubicBezTo>
                  <a:lnTo>
                    <a:pt x="167" y="9073"/>
                  </a:lnTo>
                  <a:cubicBezTo>
                    <a:pt x="798" y="7061"/>
                    <a:pt x="536" y="1512"/>
                    <a:pt x="870" y="0"/>
                  </a:cubicBezTo>
                  <a:cubicBezTo>
                    <a:pt x="868" y="0"/>
                    <a:pt x="867" y="0"/>
                    <a:pt x="86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80"/>
            <p:cNvSpPr/>
            <p:nvPr/>
          </p:nvSpPr>
          <p:spPr>
            <a:xfrm>
              <a:off x="6997124" y="1859960"/>
              <a:ext cx="193871" cy="138093"/>
            </a:xfrm>
            <a:custGeom>
              <a:avLst/>
              <a:gdLst/>
              <a:ahLst/>
              <a:cxnLst/>
              <a:rect l="l" t="t" r="r" b="b"/>
              <a:pathLst>
                <a:path w="6955" h="4954" extrusionOk="0">
                  <a:moveTo>
                    <a:pt x="6919" y="1"/>
                  </a:moveTo>
                  <a:cubicBezTo>
                    <a:pt x="6919" y="1"/>
                    <a:pt x="1858" y="1858"/>
                    <a:pt x="787" y="3382"/>
                  </a:cubicBezTo>
                  <a:cubicBezTo>
                    <a:pt x="1" y="4513"/>
                    <a:pt x="1168" y="4954"/>
                    <a:pt x="1168" y="4954"/>
                  </a:cubicBezTo>
                  <a:cubicBezTo>
                    <a:pt x="2466" y="4442"/>
                    <a:pt x="5347" y="953"/>
                    <a:pt x="6954" y="358"/>
                  </a:cubicBezTo>
                  <a:lnTo>
                    <a:pt x="6919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80"/>
            <p:cNvSpPr/>
            <p:nvPr/>
          </p:nvSpPr>
          <p:spPr>
            <a:xfrm>
              <a:off x="6996817" y="1863946"/>
              <a:ext cx="194177" cy="145396"/>
            </a:xfrm>
            <a:custGeom>
              <a:avLst/>
              <a:gdLst/>
              <a:ahLst/>
              <a:cxnLst/>
              <a:rect l="l" t="t" r="r" b="b"/>
              <a:pathLst>
                <a:path w="6966" h="5216" extrusionOk="0">
                  <a:moveTo>
                    <a:pt x="6941" y="0"/>
                  </a:moveTo>
                  <a:cubicBezTo>
                    <a:pt x="6168" y="441"/>
                    <a:pt x="5417" y="929"/>
                    <a:pt x="4715" y="1465"/>
                  </a:cubicBezTo>
                  <a:cubicBezTo>
                    <a:pt x="3376" y="2502"/>
                    <a:pt x="2066" y="3151"/>
                    <a:pt x="1384" y="3151"/>
                  </a:cubicBezTo>
                  <a:cubicBezTo>
                    <a:pt x="1206" y="3151"/>
                    <a:pt x="1070" y="3107"/>
                    <a:pt x="988" y="3013"/>
                  </a:cubicBezTo>
                  <a:cubicBezTo>
                    <a:pt x="917" y="3084"/>
                    <a:pt x="857" y="3167"/>
                    <a:pt x="798" y="3239"/>
                  </a:cubicBezTo>
                  <a:cubicBezTo>
                    <a:pt x="0" y="4370"/>
                    <a:pt x="1060" y="5215"/>
                    <a:pt x="1060" y="5215"/>
                  </a:cubicBezTo>
                  <a:cubicBezTo>
                    <a:pt x="2346" y="4703"/>
                    <a:pt x="5358" y="810"/>
                    <a:pt x="6965" y="215"/>
                  </a:cubicBezTo>
                  <a:lnTo>
                    <a:pt x="6941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80"/>
            <p:cNvSpPr/>
            <p:nvPr/>
          </p:nvSpPr>
          <p:spPr>
            <a:xfrm>
              <a:off x="7154890" y="2069544"/>
              <a:ext cx="10760" cy="6718"/>
            </a:xfrm>
            <a:custGeom>
              <a:avLst/>
              <a:gdLst/>
              <a:ahLst/>
              <a:cxnLst/>
              <a:rect l="l" t="t" r="r" b="b"/>
              <a:pathLst>
                <a:path w="386" h="241" extrusionOk="0">
                  <a:moveTo>
                    <a:pt x="304" y="1"/>
                  </a:moveTo>
                  <a:cubicBezTo>
                    <a:pt x="278" y="1"/>
                    <a:pt x="246" y="6"/>
                    <a:pt x="211" y="18"/>
                  </a:cubicBezTo>
                  <a:cubicBezTo>
                    <a:pt x="104" y="54"/>
                    <a:pt x="20" y="125"/>
                    <a:pt x="8" y="185"/>
                  </a:cubicBezTo>
                  <a:cubicBezTo>
                    <a:pt x="1" y="222"/>
                    <a:pt x="26" y="241"/>
                    <a:pt x="69" y="241"/>
                  </a:cubicBezTo>
                  <a:cubicBezTo>
                    <a:pt x="95" y="241"/>
                    <a:pt x="127" y="234"/>
                    <a:pt x="163" y="221"/>
                  </a:cubicBezTo>
                  <a:cubicBezTo>
                    <a:pt x="270" y="185"/>
                    <a:pt x="366" y="113"/>
                    <a:pt x="377" y="54"/>
                  </a:cubicBezTo>
                  <a:cubicBezTo>
                    <a:pt x="385" y="22"/>
                    <a:pt x="356" y="1"/>
                    <a:pt x="3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80"/>
            <p:cNvSpPr/>
            <p:nvPr/>
          </p:nvSpPr>
          <p:spPr>
            <a:xfrm>
              <a:off x="6879663" y="2064053"/>
              <a:ext cx="110524" cy="266541"/>
            </a:xfrm>
            <a:custGeom>
              <a:avLst/>
              <a:gdLst/>
              <a:ahLst/>
              <a:cxnLst/>
              <a:rect l="l" t="t" r="r" b="b"/>
              <a:pathLst>
                <a:path w="3965" h="9562" extrusionOk="0">
                  <a:moveTo>
                    <a:pt x="1334" y="1"/>
                  </a:moveTo>
                  <a:cubicBezTo>
                    <a:pt x="524" y="1608"/>
                    <a:pt x="0" y="5513"/>
                    <a:pt x="2119" y="9562"/>
                  </a:cubicBezTo>
                  <a:cubicBezTo>
                    <a:pt x="1953" y="6823"/>
                    <a:pt x="2941" y="4180"/>
                    <a:pt x="3965" y="3870"/>
                  </a:cubicBezTo>
                  <a:lnTo>
                    <a:pt x="1334" y="1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80"/>
            <p:cNvSpPr/>
            <p:nvPr/>
          </p:nvSpPr>
          <p:spPr>
            <a:xfrm>
              <a:off x="6864054" y="1935303"/>
              <a:ext cx="131124" cy="272840"/>
            </a:xfrm>
            <a:custGeom>
              <a:avLst/>
              <a:gdLst/>
              <a:ahLst/>
              <a:cxnLst/>
              <a:rect l="l" t="t" r="r" b="b"/>
              <a:pathLst>
                <a:path w="4704" h="9788" extrusionOk="0">
                  <a:moveTo>
                    <a:pt x="4704" y="0"/>
                  </a:moveTo>
                  <a:cubicBezTo>
                    <a:pt x="3191" y="1203"/>
                    <a:pt x="132" y="5310"/>
                    <a:pt x="1" y="9787"/>
                  </a:cubicBezTo>
                  <a:cubicBezTo>
                    <a:pt x="536" y="7714"/>
                    <a:pt x="1811" y="6194"/>
                    <a:pt x="2676" y="6194"/>
                  </a:cubicBezTo>
                  <a:cubicBezTo>
                    <a:pt x="2734" y="6194"/>
                    <a:pt x="2791" y="6201"/>
                    <a:pt x="2846" y="6215"/>
                  </a:cubicBezTo>
                  <a:lnTo>
                    <a:pt x="4704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80"/>
            <p:cNvSpPr/>
            <p:nvPr/>
          </p:nvSpPr>
          <p:spPr>
            <a:xfrm>
              <a:off x="7049248" y="1618015"/>
              <a:ext cx="103556" cy="153368"/>
            </a:xfrm>
            <a:custGeom>
              <a:avLst/>
              <a:gdLst/>
              <a:ahLst/>
              <a:cxnLst/>
              <a:rect l="l" t="t" r="r" b="b"/>
              <a:pathLst>
                <a:path w="3715" h="5502" extrusionOk="0">
                  <a:moveTo>
                    <a:pt x="346" y="1"/>
                  </a:moveTo>
                  <a:cubicBezTo>
                    <a:pt x="226" y="1668"/>
                    <a:pt x="1131" y="3263"/>
                    <a:pt x="667" y="4454"/>
                  </a:cubicBezTo>
                  <a:cubicBezTo>
                    <a:pt x="488" y="4656"/>
                    <a:pt x="322" y="4882"/>
                    <a:pt x="203" y="5132"/>
                  </a:cubicBezTo>
                  <a:cubicBezTo>
                    <a:pt x="131" y="5252"/>
                    <a:pt x="60" y="5371"/>
                    <a:pt x="0" y="5502"/>
                  </a:cubicBezTo>
                  <a:cubicBezTo>
                    <a:pt x="405" y="5490"/>
                    <a:pt x="822" y="5466"/>
                    <a:pt x="1239" y="5406"/>
                  </a:cubicBezTo>
                  <a:cubicBezTo>
                    <a:pt x="2096" y="5287"/>
                    <a:pt x="2929" y="5037"/>
                    <a:pt x="3715" y="4656"/>
                  </a:cubicBezTo>
                  <a:cubicBezTo>
                    <a:pt x="3548" y="4537"/>
                    <a:pt x="3334" y="4394"/>
                    <a:pt x="3120" y="4239"/>
                  </a:cubicBezTo>
                  <a:cubicBezTo>
                    <a:pt x="1881" y="3204"/>
                    <a:pt x="1405" y="2251"/>
                    <a:pt x="1358" y="1370"/>
                  </a:cubicBezTo>
                  <a:cubicBezTo>
                    <a:pt x="1310" y="322"/>
                    <a:pt x="346" y="1"/>
                    <a:pt x="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80"/>
            <p:cNvSpPr/>
            <p:nvPr/>
          </p:nvSpPr>
          <p:spPr>
            <a:xfrm>
              <a:off x="7055547" y="1579270"/>
              <a:ext cx="69381" cy="112476"/>
            </a:xfrm>
            <a:custGeom>
              <a:avLst/>
              <a:gdLst/>
              <a:ahLst/>
              <a:cxnLst/>
              <a:rect l="l" t="t" r="r" b="b"/>
              <a:pathLst>
                <a:path w="2489" h="4035" extrusionOk="0">
                  <a:moveTo>
                    <a:pt x="1346" y="1"/>
                  </a:moveTo>
                  <a:cubicBezTo>
                    <a:pt x="1218" y="1"/>
                    <a:pt x="1079" y="23"/>
                    <a:pt x="929" y="69"/>
                  </a:cubicBezTo>
                  <a:cubicBezTo>
                    <a:pt x="0" y="367"/>
                    <a:pt x="36" y="1629"/>
                    <a:pt x="143" y="2391"/>
                  </a:cubicBezTo>
                  <a:cubicBezTo>
                    <a:pt x="239" y="3165"/>
                    <a:pt x="786" y="3855"/>
                    <a:pt x="1775" y="4034"/>
                  </a:cubicBezTo>
                  <a:cubicBezTo>
                    <a:pt x="1775" y="4034"/>
                    <a:pt x="2489" y="3260"/>
                    <a:pt x="2477" y="1819"/>
                  </a:cubicBezTo>
                  <a:cubicBezTo>
                    <a:pt x="2467" y="771"/>
                    <a:pt x="2100" y="1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80"/>
            <p:cNvSpPr/>
            <p:nvPr/>
          </p:nvSpPr>
          <p:spPr>
            <a:xfrm>
              <a:off x="7106334" y="1618015"/>
              <a:ext cx="10983" cy="17283"/>
            </a:xfrm>
            <a:custGeom>
              <a:avLst/>
              <a:gdLst/>
              <a:ahLst/>
              <a:cxnLst/>
              <a:rect l="l" t="t" r="r" b="b"/>
              <a:pathLst>
                <a:path w="394" h="620" extrusionOk="0">
                  <a:moveTo>
                    <a:pt x="179" y="1"/>
                  </a:moveTo>
                  <a:cubicBezTo>
                    <a:pt x="72" y="1"/>
                    <a:pt x="0" y="156"/>
                    <a:pt x="12" y="322"/>
                  </a:cubicBezTo>
                  <a:cubicBezTo>
                    <a:pt x="24" y="489"/>
                    <a:pt x="119" y="620"/>
                    <a:pt x="214" y="620"/>
                  </a:cubicBezTo>
                  <a:cubicBezTo>
                    <a:pt x="322" y="620"/>
                    <a:pt x="393" y="465"/>
                    <a:pt x="381" y="299"/>
                  </a:cubicBezTo>
                  <a:cubicBezTo>
                    <a:pt x="369" y="132"/>
                    <a:pt x="274" y="1"/>
                    <a:pt x="179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80"/>
            <p:cNvSpPr/>
            <p:nvPr/>
          </p:nvSpPr>
          <p:spPr>
            <a:xfrm>
              <a:off x="7078125" y="1617680"/>
              <a:ext cx="11624" cy="19958"/>
            </a:xfrm>
            <a:custGeom>
              <a:avLst/>
              <a:gdLst/>
              <a:ahLst/>
              <a:cxnLst/>
              <a:rect l="l" t="t" r="r" b="b"/>
              <a:pathLst>
                <a:path w="417" h="716" extrusionOk="0">
                  <a:moveTo>
                    <a:pt x="191" y="1"/>
                  </a:moveTo>
                  <a:cubicBezTo>
                    <a:pt x="83" y="1"/>
                    <a:pt x="0" y="168"/>
                    <a:pt x="12" y="358"/>
                  </a:cubicBezTo>
                  <a:cubicBezTo>
                    <a:pt x="12" y="561"/>
                    <a:pt x="107" y="715"/>
                    <a:pt x="226" y="715"/>
                  </a:cubicBezTo>
                  <a:cubicBezTo>
                    <a:pt x="333" y="715"/>
                    <a:pt x="417" y="561"/>
                    <a:pt x="405" y="358"/>
                  </a:cubicBezTo>
                  <a:cubicBezTo>
                    <a:pt x="393" y="168"/>
                    <a:pt x="298" y="13"/>
                    <a:pt x="191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80"/>
            <p:cNvSpPr/>
            <p:nvPr/>
          </p:nvSpPr>
          <p:spPr>
            <a:xfrm>
              <a:off x="7073470" y="1616649"/>
              <a:ext cx="17617" cy="9700"/>
            </a:xfrm>
            <a:custGeom>
              <a:avLst/>
              <a:gdLst/>
              <a:ahLst/>
              <a:cxnLst/>
              <a:rect l="l" t="t" r="r" b="b"/>
              <a:pathLst>
                <a:path w="632" h="348" extrusionOk="0">
                  <a:moveTo>
                    <a:pt x="415" y="1"/>
                  </a:moveTo>
                  <a:cubicBezTo>
                    <a:pt x="388" y="1"/>
                    <a:pt x="361" y="5"/>
                    <a:pt x="334" y="14"/>
                  </a:cubicBezTo>
                  <a:cubicBezTo>
                    <a:pt x="96" y="62"/>
                    <a:pt x="0" y="348"/>
                    <a:pt x="0" y="348"/>
                  </a:cubicBezTo>
                  <a:cubicBezTo>
                    <a:pt x="0" y="348"/>
                    <a:pt x="273" y="116"/>
                    <a:pt x="557" y="116"/>
                  </a:cubicBezTo>
                  <a:cubicBezTo>
                    <a:pt x="582" y="116"/>
                    <a:pt x="607" y="118"/>
                    <a:pt x="631" y="121"/>
                  </a:cubicBezTo>
                  <a:cubicBezTo>
                    <a:pt x="578" y="41"/>
                    <a:pt x="498" y="1"/>
                    <a:pt x="415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80"/>
            <p:cNvSpPr/>
            <p:nvPr/>
          </p:nvSpPr>
          <p:spPr>
            <a:xfrm>
              <a:off x="7103992" y="1615339"/>
              <a:ext cx="16307" cy="7025"/>
            </a:xfrm>
            <a:custGeom>
              <a:avLst/>
              <a:gdLst/>
              <a:ahLst/>
              <a:cxnLst/>
              <a:rect l="l" t="t" r="r" b="b"/>
              <a:pathLst>
                <a:path w="585" h="252" extrusionOk="0">
                  <a:moveTo>
                    <a:pt x="223" y="0"/>
                  </a:moveTo>
                  <a:cubicBezTo>
                    <a:pt x="126" y="0"/>
                    <a:pt x="33" y="57"/>
                    <a:pt x="1" y="145"/>
                  </a:cubicBezTo>
                  <a:cubicBezTo>
                    <a:pt x="48" y="130"/>
                    <a:pt x="97" y="123"/>
                    <a:pt x="145" y="123"/>
                  </a:cubicBezTo>
                  <a:cubicBezTo>
                    <a:pt x="368" y="123"/>
                    <a:pt x="584" y="252"/>
                    <a:pt x="584" y="252"/>
                  </a:cubicBezTo>
                  <a:cubicBezTo>
                    <a:pt x="584" y="252"/>
                    <a:pt x="453" y="14"/>
                    <a:pt x="251" y="2"/>
                  </a:cubicBezTo>
                  <a:cubicBezTo>
                    <a:pt x="242" y="1"/>
                    <a:pt x="233" y="0"/>
                    <a:pt x="223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80"/>
            <p:cNvSpPr/>
            <p:nvPr/>
          </p:nvSpPr>
          <p:spPr>
            <a:xfrm>
              <a:off x="7070488" y="1601764"/>
              <a:ext cx="15276" cy="14634"/>
            </a:xfrm>
            <a:custGeom>
              <a:avLst/>
              <a:gdLst/>
              <a:ahLst/>
              <a:cxnLst/>
              <a:rect l="l" t="t" r="r" b="b"/>
              <a:pathLst>
                <a:path w="548" h="525" extrusionOk="0">
                  <a:moveTo>
                    <a:pt x="524" y="0"/>
                  </a:moveTo>
                  <a:cubicBezTo>
                    <a:pt x="286" y="72"/>
                    <a:pt x="96" y="251"/>
                    <a:pt x="0" y="477"/>
                  </a:cubicBezTo>
                  <a:lnTo>
                    <a:pt x="12" y="524"/>
                  </a:lnTo>
                  <a:cubicBezTo>
                    <a:pt x="119" y="322"/>
                    <a:pt x="322" y="191"/>
                    <a:pt x="548" y="155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80"/>
            <p:cNvSpPr/>
            <p:nvPr/>
          </p:nvSpPr>
          <p:spPr>
            <a:xfrm>
              <a:off x="7103658" y="1600426"/>
              <a:ext cx="17617" cy="11317"/>
            </a:xfrm>
            <a:custGeom>
              <a:avLst/>
              <a:gdLst/>
              <a:ahLst/>
              <a:cxnLst/>
              <a:rect l="l" t="t" r="r" b="b"/>
              <a:pathLst>
                <a:path w="632" h="406" extrusionOk="0">
                  <a:moveTo>
                    <a:pt x="1" y="1"/>
                  </a:moveTo>
                  <a:lnTo>
                    <a:pt x="1" y="144"/>
                  </a:lnTo>
                  <a:cubicBezTo>
                    <a:pt x="239" y="144"/>
                    <a:pt x="453" y="239"/>
                    <a:pt x="608" y="406"/>
                  </a:cubicBezTo>
                  <a:lnTo>
                    <a:pt x="632" y="358"/>
                  </a:lnTo>
                  <a:cubicBezTo>
                    <a:pt x="489" y="144"/>
                    <a:pt x="251" y="13"/>
                    <a:pt x="1" y="1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80"/>
            <p:cNvSpPr/>
            <p:nvPr/>
          </p:nvSpPr>
          <p:spPr>
            <a:xfrm>
              <a:off x="7094710" y="1642265"/>
              <a:ext cx="11652" cy="7944"/>
            </a:xfrm>
            <a:custGeom>
              <a:avLst/>
              <a:gdLst/>
              <a:ahLst/>
              <a:cxnLst/>
              <a:rect l="l" t="t" r="r" b="b"/>
              <a:pathLst>
                <a:path w="418" h="285" extrusionOk="0">
                  <a:moveTo>
                    <a:pt x="393" y="0"/>
                  </a:moveTo>
                  <a:lnTo>
                    <a:pt x="393" y="24"/>
                  </a:lnTo>
                  <a:cubicBezTo>
                    <a:pt x="374" y="110"/>
                    <a:pt x="301" y="165"/>
                    <a:pt x="218" y="165"/>
                  </a:cubicBezTo>
                  <a:cubicBezTo>
                    <a:pt x="197" y="165"/>
                    <a:pt x="176" y="162"/>
                    <a:pt x="155" y="155"/>
                  </a:cubicBezTo>
                  <a:cubicBezTo>
                    <a:pt x="84" y="131"/>
                    <a:pt x="36" y="83"/>
                    <a:pt x="12" y="24"/>
                  </a:cubicBezTo>
                  <a:lnTo>
                    <a:pt x="12" y="24"/>
                  </a:lnTo>
                  <a:cubicBezTo>
                    <a:pt x="0" y="131"/>
                    <a:pt x="60" y="238"/>
                    <a:pt x="167" y="274"/>
                  </a:cubicBezTo>
                  <a:cubicBezTo>
                    <a:pt x="186" y="281"/>
                    <a:pt x="205" y="284"/>
                    <a:pt x="225" y="284"/>
                  </a:cubicBezTo>
                  <a:cubicBezTo>
                    <a:pt x="305" y="284"/>
                    <a:pt x="386" y="227"/>
                    <a:pt x="405" y="131"/>
                  </a:cubicBezTo>
                  <a:cubicBezTo>
                    <a:pt x="417" y="95"/>
                    <a:pt x="405" y="48"/>
                    <a:pt x="39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80"/>
            <p:cNvSpPr/>
            <p:nvPr/>
          </p:nvSpPr>
          <p:spPr>
            <a:xfrm>
              <a:off x="7089386" y="1658850"/>
              <a:ext cx="19290" cy="9979"/>
            </a:xfrm>
            <a:custGeom>
              <a:avLst/>
              <a:gdLst/>
              <a:ahLst/>
              <a:cxnLst/>
              <a:rect l="l" t="t" r="r" b="b"/>
              <a:pathLst>
                <a:path w="692" h="358" extrusionOk="0">
                  <a:moveTo>
                    <a:pt x="691" y="0"/>
                  </a:moveTo>
                  <a:lnTo>
                    <a:pt x="1" y="12"/>
                  </a:lnTo>
                  <a:cubicBezTo>
                    <a:pt x="1" y="12"/>
                    <a:pt x="60" y="358"/>
                    <a:pt x="346" y="358"/>
                  </a:cubicBezTo>
                  <a:cubicBezTo>
                    <a:pt x="620" y="358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80"/>
            <p:cNvSpPr/>
            <p:nvPr/>
          </p:nvSpPr>
          <p:spPr>
            <a:xfrm>
              <a:off x="7089804" y="1659184"/>
              <a:ext cx="18871" cy="5017"/>
            </a:xfrm>
            <a:custGeom>
              <a:avLst/>
              <a:gdLst/>
              <a:ahLst/>
              <a:cxnLst/>
              <a:rect l="l" t="t" r="r" b="b"/>
              <a:pathLst>
                <a:path w="677" h="180" extrusionOk="0">
                  <a:moveTo>
                    <a:pt x="629" y="0"/>
                  </a:moveTo>
                  <a:lnTo>
                    <a:pt x="34" y="12"/>
                  </a:lnTo>
                  <a:cubicBezTo>
                    <a:pt x="34" y="12"/>
                    <a:pt x="0" y="179"/>
                    <a:pt x="300" y="179"/>
                  </a:cubicBezTo>
                  <a:cubicBezTo>
                    <a:pt x="310" y="179"/>
                    <a:pt x="320" y="179"/>
                    <a:pt x="331" y="179"/>
                  </a:cubicBezTo>
                  <a:cubicBezTo>
                    <a:pt x="676" y="167"/>
                    <a:pt x="629" y="0"/>
                    <a:pt x="629" y="0"/>
                  </a:cubicBezTo>
                  <a:close/>
                </a:path>
              </a:pathLst>
            </a:custGeom>
            <a:solidFill>
              <a:srgbClr val="FF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80"/>
            <p:cNvSpPr/>
            <p:nvPr/>
          </p:nvSpPr>
          <p:spPr>
            <a:xfrm>
              <a:off x="7095714" y="1671533"/>
              <a:ext cx="7638" cy="2620"/>
            </a:xfrm>
            <a:custGeom>
              <a:avLst/>
              <a:gdLst/>
              <a:ahLst/>
              <a:cxnLst/>
              <a:rect l="l" t="t" r="r" b="b"/>
              <a:pathLst>
                <a:path w="274" h="94" extrusionOk="0">
                  <a:moveTo>
                    <a:pt x="19" y="0"/>
                  </a:moveTo>
                  <a:cubicBezTo>
                    <a:pt x="7" y="0"/>
                    <a:pt x="0" y="6"/>
                    <a:pt x="0" y="22"/>
                  </a:cubicBezTo>
                  <a:cubicBezTo>
                    <a:pt x="0" y="57"/>
                    <a:pt x="60" y="93"/>
                    <a:pt x="143" y="93"/>
                  </a:cubicBezTo>
                  <a:cubicBezTo>
                    <a:pt x="214" y="93"/>
                    <a:pt x="274" y="57"/>
                    <a:pt x="274" y="22"/>
                  </a:cubicBezTo>
                  <a:cubicBezTo>
                    <a:pt x="274" y="6"/>
                    <a:pt x="267" y="0"/>
                    <a:pt x="256" y="0"/>
                  </a:cubicBezTo>
                  <a:cubicBezTo>
                    <a:pt x="233" y="0"/>
                    <a:pt x="191" y="22"/>
                    <a:pt x="143" y="22"/>
                  </a:cubicBezTo>
                  <a:cubicBezTo>
                    <a:pt x="87" y="22"/>
                    <a:pt x="42" y="0"/>
                    <a:pt x="19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80"/>
            <p:cNvSpPr/>
            <p:nvPr/>
          </p:nvSpPr>
          <p:spPr>
            <a:xfrm>
              <a:off x="6974908" y="1539940"/>
              <a:ext cx="68071" cy="160755"/>
            </a:xfrm>
            <a:custGeom>
              <a:avLst/>
              <a:gdLst/>
              <a:ahLst/>
              <a:cxnLst/>
              <a:rect l="l" t="t" r="r" b="b"/>
              <a:pathLst>
                <a:path w="2442" h="5767" extrusionOk="0">
                  <a:moveTo>
                    <a:pt x="1697" y="0"/>
                  </a:moveTo>
                  <a:cubicBezTo>
                    <a:pt x="1045" y="0"/>
                    <a:pt x="142" y="427"/>
                    <a:pt x="346" y="1218"/>
                  </a:cubicBezTo>
                  <a:cubicBezTo>
                    <a:pt x="548" y="1980"/>
                    <a:pt x="1250" y="2183"/>
                    <a:pt x="798" y="2921"/>
                  </a:cubicBezTo>
                  <a:cubicBezTo>
                    <a:pt x="0" y="4171"/>
                    <a:pt x="417" y="5231"/>
                    <a:pt x="881" y="5767"/>
                  </a:cubicBezTo>
                  <a:cubicBezTo>
                    <a:pt x="274" y="3826"/>
                    <a:pt x="1774" y="2933"/>
                    <a:pt x="2012" y="2183"/>
                  </a:cubicBezTo>
                  <a:cubicBezTo>
                    <a:pt x="2227" y="1480"/>
                    <a:pt x="2441" y="40"/>
                    <a:pt x="1798" y="4"/>
                  </a:cubicBezTo>
                  <a:cubicBezTo>
                    <a:pt x="1765" y="2"/>
                    <a:pt x="1731" y="0"/>
                    <a:pt x="1697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80"/>
            <p:cNvSpPr/>
            <p:nvPr/>
          </p:nvSpPr>
          <p:spPr>
            <a:xfrm>
              <a:off x="7033304" y="1630363"/>
              <a:ext cx="16948" cy="22189"/>
            </a:xfrm>
            <a:custGeom>
              <a:avLst/>
              <a:gdLst/>
              <a:ahLst/>
              <a:cxnLst/>
              <a:rect l="l" t="t" r="r" b="b"/>
              <a:pathLst>
                <a:path w="608" h="796" extrusionOk="0">
                  <a:moveTo>
                    <a:pt x="287" y="0"/>
                  </a:moveTo>
                  <a:cubicBezTo>
                    <a:pt x="223" y="0"/>
                    <a:pt x="163" y="44"/>
                    <a:pt x="120" y="141"/>
                  </a:cubicBezTo>
                  <a:cubicBezTo>
                    <a:pt x="1" y="439"/>
                    <a:pt x="108" y="641"/>
                    <a:pt x="263" y="737"/>
                  </a:cubicBezTo>
                  <a:cubicBezTo>
                    <a:pt x="311" y="773"/>
                    <a:pt x="368" y="796"/>
                    <a:pt x="421" y="796"/>
                  </a:cubicBezTo>
                  <a:cubicBezTo>
                    <a:pt x="522" y="796"/>
                    <a:pt x="608" y="710"/>
                    <a:pt x="584" y="475"/>
                  </a:cubicBezTo>
                  <a:cubicBezTo>
                    <a:pt x="560" y="186"/>
                    <a:pt x="417" y="0"/>
                    <a:pt x="28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80"/>
            <p:cNvSpPr/>
            <p:nvPr/>
          </p:nvSpPr>
          <p:spPr>
            <a:xfrm>
              <a:off x="7036621" y="1634209"/>
              <a:ext cx="11094" cy="14551"/>
            </a:xfrm>
            <a:custGeom>
              <a:avLst/>
              <a:gdLst/>
              <a:ahLst/>
              <a:cxnLst/>
              <a:rect l="l" t="t" r="r" b="b"/>
              <a:pathLst>
                <a:path w="398" h="522" extrusionOk="0">
                  <a:moveTo>
                    <a:pt x="193" y="1"/>
                  </a:moveTo>
                  <a:cubicBezTo>
                    <a:pt x="152" y="1"/>
                    <a:pt x="112" y="31"/>
                    <a:pt x="84" y="99"/>
                  </a:cubicBezTo>
                  <a:cubicBezTo>
                    <a:pt x="1" y="229"/>
                    <a:pt x="48" y="396"/>
                    <a:pt x="168" y="480"/>
                  </a:cubicBezTo>
                  <a:cubicBezTo>
                    <a:pt x="205" y="505"/>
                    <a:pt x="246" y="521"/>
                    <a:pt x="282" y="521"/>
                  </a:cubicBezTo>
                  <a:cubicBezTo>
                    <a:pt x="348" y="521"/>
                    <a:pt x="397" y="467"/>
                    <a:pt x="382" y="313"/>
                  </a:cubicBezTo>
                  <a:cubicBezTo>
                    <a:pt x="366" y="122"/>
                    <a:pt x="276" y="1"/>
                    <a:pt x="193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80"/>
            <p:cNvSpPr/>
            <p:nvPr/>
          </p:nvSpPr>
          <p:spPr>
            <a:xfrm>
              <a:off x="7039604" y="1639450"/>
              <a:ext cx="7889" cy="10481"/>
            </a:xfrm>
            <a:custGeom>
              <a:avLst/>
              <a:gdLst/>
              <a:ahLst/>
              <a:cxnLst/>
              <a:rect l="l" t="t" r="r" b="b"/>
              <a:pathLst>
                <a:path w="283" h="376" extrusionOk="0">
                  <a:moveTo>
                    <a:pt x="137" y="0"/>
                  </a:moveTo>
                  <a:cubicBezTo>
                    <a:pt x="106" y="0"/>
                    <a:pt x="77" y="24"/>
                    <a:pt x="61" y="77"/>
                  </a:cubicBezTo>
                  <a:cubicBezTo>
                    <a:pt x="1" y="172"/>
                    <a:pt x="25" y="292"/>
                    <a:pt x="120" y="351"/>
                  </a:cubicBezTo>
                  <a:cubicBezTo>
                    <a:pt x="143" y="366"/>
                    <a:pt x="168" y="375"/>
                    <a:pt x="191" y="375"/>
                  </a:cubicBezTo>
                  <a:cubicBezTo>
                    <a:pt x="241" y="375"/>
                    <a:pt x="283" y="334"/>
                    <a:pt x="275" y="220"/>
                  </a:cubicBezTo>
                  <a:cubicBezTo>
                    <a:pt x="267" y="87"/>
                    <a:pt x="198" y="0"/>
                    <a:pt x="13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80"/>
            <p:cNvSpPr/>
            <p:nvPr/>
          </p:nvSpPr>
          <p:spPr>
            <a:xfrm>
              <a:off x="7066502" y="2210753"/>
              <a:ext cx="173271" cy="128810"/>
            </a:xfrm>
            <a:custGeom>
              <a:avLst/>
              <a:gdLst/>
              <a:ahLst/>
              <a:cxnLst/>
              <a:rect l="l" t="t" r="r" b="b"/>
              <a:pathLst>
                <a:path w="6216" h="4621" extrusionOk="0">
                  <a:moveTo>
                    <a:pt x="6215" y="0"/>
                  </a:moveTo>
                  <a:cubicBezTo>
                    <a:pt x="6215" y="1"/>
                    <a:pt x="3370" y="1012"/>
                    <a:pt x="2310" y="1679"/>
                  </a:cubicBezTo>
                  <a:cubicBezTo>
                    <a:pt x="1251" y="2358"/>
                    <a:pt x="0" y="4620"/>
                    <a:pt x="0" y="4620"/>
                  </a:cubicBezTo>
                  <a:cubicBezTo>
                    <a:pt x="1643" y="2168"/>
                    <a:pt x="6215" y="1"/>
                    <a:pt x="6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80"/>
            <p:cNvSpPr/>
            <p:nvPr/>
          </p:nvSpPr>
          <p:spPr>
            <a:xfrm>
              <a:off x="7321994" y="1699992"/>
              <a:ext cx="36238" cy="34537"/>
            </a:xfrm>
            <a:custGeom>
              <a:avLst/>
              <a:gdLst/>
              <a:ahLst/>
              <a:cxnLst/>
              <a:rect l="l" t="t" r="r" b="b"/>
              <a:pathLst>
                <a:path w="1300" h="1239" extrusionOk="0">
                  <a:moveTo>
                    <a:pt x="804" y="1"/>
                  </a:moveTo>
                  <a:cubicBezTo>
                    <a:pt x="545" y="1"/>
                    <a:pt x="0" y="284"/>
                    <a:pt x="371" y="1239"/>
                  </a:cubicBezTo>
                  <a:cubicBezTo>
                    <a:pt x="371" y="1239"/>
                    <a:pt x="1300" y="1084"/>
                    <a:pt x="1205" y="822"/>
                  </a:cubicBezTo>
                  <a:cubicBezTo>
                    <a:pt x="1143" y="653"/>
                    <a:pt x="957" y="623"/>
                    <a:pt x="833" y="623"/>
                  </a:cubicBezTo>
                  <a:cubicBezTo>
                    <a:pt x="766" y="623"/>
                    <a:pt x="717" y="632"/>
                    <a:pt x="717" y="632"/>
                  </a:cubicBezTo>
                  <a:cubicBezTo>
                    <a:pt x="717" y="632"/>
                    <a:pt x="1074" y="84"/>
                    <a:pt x="883" y="13"/>
                  </a:cubicBezTo>
                  <a:cubicBezTo>
                    <a:pt x="862" y="5"/>
                    <a:pt x="835" y="1"/>
                    <a:pt x="8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80"/>
            <p:cNvSpPr/>
            <p:nvPr/>
          </p:nvSpPr>
          <p:spPr>
            <a:xfrm>
              <a:off x="7154109" y="1853243"/>
              <a:ext cx="43847" cy="29324"/>
            </a:xfrm>
            <a:custGeom>
              <a:avLst/>
              <a:gdLst/>
              <a:ahLst/>
              <a:cxnLst/>
              <a:rect l="l" t="t" r="r" b="b"/>
              <a:pathLst>
                <a:path w="1573" h="1052" extrusionOk="0">
                  <a:moveTo>
                    <a:pt x="1304" y="0"/>
                  </a:moveTo>
                  <a:cubicBezTo>
                    <a:pt x="1101" y="0"/>
                    <a:pt x="1" y="789"/>
                    <a:pt x="1" y="789"/>
                  </a:cubicBezTo>
                  <a:lnTo>
                    <a:pt x="60" y="1039"/>
                  </a:lnTo>
                  <a:cubicBezTo>
                    <a:pt x="501" y="896"/>
                    <a:pt x="1179" y="1051"/>
                    <a:pt x="1394" y="873"/>
                  </a:cubicBezTo>
                  <a:cubicBezTo>
                    <a:pt x="1572" y="742"/>
                    <a:pt x="1465" y="63"/>
                    <a:pt x="1322" y="3"/>
                  </a:cubicBezTo>
                  <a:cubicBezTo>
                    <a:pt x="1317" y="1"/>
                    <a:pt x="1311" y="0"/>
                    <a:pt x="130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80"/>
            <p:cNvSpPr/>
            <p:nvPr/>
          </p:nvSpPr>
          <p:spPr>
            <a:xfrm>
              <a:off x="7164339" y="1837745"/>
              <a:ext cx="18871" cy="32335"/>
            </a:xfrm>
            <a:custGeom>
              <a:avLst/>
              <a:gdLst/>
              <a:ahLst/>
              <a:cxnLst/>
              <a:rect l="l" t="t" r="r" b="b"/>
              <a:pathLst>
                <a:path w="677" h="1160" extrusionOk="0">
                  <a:moveTo>
                    <a:pt x="560" y="0"/>
                  </a:moveTo>
                  <a:cubicBezTo>
                    <a:pt x="543" y="0"/>
                    <a:pt x="526" y="12"/>
                    <a:pt x="515" y="36"/>
                  </a:cubicBezTo>
                  <a:cubicBezTo>
                    <a:pt x="467" y="143"/>
                    <a:pt x="253" y="774"/>
                    <a:pt x="27" y="1107"/>
                  </a:cubicBezTo>
                  <a:cubicBezTo>
                    <a:pt x="0" y="1144"/>
                    <a:pt x="19" y="1159"/>
                    <a:pt x="63" y="1159"/>
                  </a:cubicBezTo>
                  <a:cubicBezTo>
                    <a:pt x="217" y="1159"/>
                    <a:pt x="676" y="973"/>
                    <a:pt x="574" y="881"/>
                  </a:cubicBezTo>
                  <a:cubicBezTo>
                    <a:pt x="455" y="762"/>
                    <a:pt x="562" y="678"/>
                    <a:pt x="622" y="357"/>
                  </a:cubicBezTo>
                  <a:cubicBezTo>
                    <a:pt x="676" y="114"/>
                    <a:pt x="614" y="0"/>
                    <a:pt x="5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80"/>
            <p:cNvSpPr/>
            <p:nvPr/>
          </p:nvSpPr>
          <p:spPr>
            <a:xfrm>
              <a:off x="7181314" y="1844713"/>
              <a:ext cx="25589" cy="18927"/>
            </a:xfrm>
            <a:custGeom>
              <a:avLst/>
              <a:gdLst/>
              <a:ahLst/>
              <a:cxnLst/>
              <a:rect l="l" t="t" r="r" b="b"/>
              <a:pathLst>
                <a:path w="918" h="679" extrusionOk="0">
                  <a:moveTo>
                    <a:pt x="843" y="1"/>
                  </a:moveTo>
                  <a:cubicBezTo>
                    <a:pt x="689" y="1"/>
                    <a:pt x="1" y="476"/>
                    <a:pt x="1" y="476"/>
                  </a:cubicBezTo>
                  <a:lnTo>
                    <a:pt x="168" y="678"/>
                  </a:lnTo>
                  <a:cubicBezTo>
                    <a:pt x="382" y="500"/>
                    <a:pt x="918" y="107"/>
                    <a:pt x="870" y="12"/>
                  </a:cubicBezTo>
                  <a:cubicBezTo>
                    <a:pt x="865" y="4"/>
                    <a:pt x="856" y="1"/>
                    <a:pt x="8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80"/>
            <p:cNvSpPr/>
            <p:nvPr/>
          </p:nvSpPr>
          <p:spPr>
            <a:xfrm>
              <a:off x="7185969" y="1858065"/>
              <a:ext cx="27234" cy="11875"/>
            </a:xfrm>
            <a:custGeom>
              <a:avLst/>
              <a:gdLst/>
              <a:ahLst/>
              <a:cxnLst/>
              <a:rect l="l" t="t" r="r" b="b"/>
              <a:pathLst>
                <a:path w="977" h="426" extrusionOk="0">
                  <a:moveTo>
                    <a:pt x="863" y="1"/>
                  </a:moveTo>
                  <a:cubicBezTo>
                    <a:pt x="649" y="1"/>
                    <a:pt x="1" y="199"/>
                    <a:pt x="1" y="199"/>
                  </a:cubicBezTo>
                  <a:lnTo>
                    <a:pt x="144" y="426"/>
                  </a:lnTo>
                  <a:cubicBezTo>
                    <a:pt x="382" y="330"/>
                    <a:pt x="977" y="116"/>
                    <a:pt x="929" y="21"/>
                  </a:cubicBezTo>
                  <a:cubicBezTo>
                    <a:pt x="924" y="7"/>
                    <a:pt x="900" y="1"/>
                    <a:pt x="86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80"/>
            <p:cNvSpPr/>
            <p:nvPr/>
          </p:nvSpPr>
          <p:spPr>
            <a:xfrm>
              <a:off x="7185969" y="1870552"/>
              <a:ext cx="28572" cy="8697"/>
            </a:xfrm>
            <a:custGeom>
              <a:avLst/>
              <a:gdLst/>
              <a:ahLst/>
              <a:cxnLst/>
              <a:rect l="l" t="t" r="r" b="b"/>
              <a:pathLst>
                <a:path w="1025" h="312" extrusionOk="0">
                  <a:moveTo>
                    <a:pt x="768" y="0"/>
                  </a:moveTo>
                  <a:cubicBezTo>
                    <a:pt x="481" y="0"/>
                    <a:pt x="1" y="61"/>
                    <a:pt x="1" y="61"/>
                  </a:cubicBezTo>
                  <a:lnTo>
                    <a:pt x="155" y="311"/>
                  </a:lnTo>
                  <a:cubicBezTo>
                    <a:pt x="501" y="263"/>
                    <a:pt x="1025" y="132"/>
                    <a:pt x="977" y="37"/>
                  </a:cubicBezTo>
                  <a:cubicBezTo>
                    <a:pt x="967" y="10"/>
                    <a:pt x="883" y="0"/>
                    <a:pt x="76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80"/>
            <p:cNvSpPr/>
            <p:nvPr/>
          </p:nvSpPr>
          <p:spPr>
            <a:xfrm>
              <a:off x="7184966" y="2114505"/>
              <a:ext cx="34230" cy="45353"/>
            </a:xfrm>
            <a:custGeom>
              <a:avLst/>
              <a:gdLst/>
              <a:ahLst/>
              <a:cxnLst/>
              <a:rect l="l" t="t" r="r" b="b"/>
              <a:pathLst>
                <a:path w="1228" h="1627" extrusionOk="0">
                  <a:moveTo>
                    <a:pt x="977" y="1"/>
                  </a:moveTo>
                  <a:lnTo>
                    <a:pt x="691" y="24"/>
                  </a:lnTo>
                  <a:cubicBezTo>
                    <a:pt x="691" y="24"/>
                    <a:pt x="1" y="1441"/>
                    <a:pt x="96" y="1572"/>
                  </a:cubicBezTo>
                  <a:cubicBezTo>
                    <a:pt x="123" y="1610"/>
                    <a:pt x="207" y="1627"/>
                    <a:pt x="314" y="1627"/>
                  </a:cubicBezTo>
                  <a:cubicBezTo>
                    <a:pt x="584" y="1627"/>
                    <a:pt x="1008" y="1520"/>
                    <a:pt x="1084" y="1358"/>
                  </a:cubicBezTo>
                  <a:cubicBezTo>
                    <a:pt x="1227" y="1072"/>
                    <a:pt x="906" y="465"/>
                    <a:pt x="977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80"/>
            <p:cNvSpPr/>
            <p:nvPr/>
          </p:nvSpPr>
          <p:spPr>
            <a:xfrm>
              <a:off x="7167991" y="2126853"/>
              <a:ext cx="34816" cy="26453"/>
            </a:xfrm>
            <a:custGeom>
              <a:avLst/>
              <a:gdLst/>
              <a:ahLst/>
              <a:cxnLst/>
              <a:rect l="l" t="t" r="r" b="b"/>
              <a:pathLst>
                <a:path w="1249" h="949" extrusionOk="0">
                  <a:moveTo>
                    <a:pt x="1157" y="0"/>
                  </a:moveTo>
                  <a:cubicBezTo>
                    <a:pt x="1147" y="0"/>
                    <a:pt x="1136" y="7"/>
                    <a:pt x="1122" y="22"/>
                  </a:cubicBezTo>
                  <a:cubicBezTo>
                    <a:pt x="812" y="355"/>
                    <a:pt x="169" y="760"/>
                    <a:pt x="62" y="843"/>
                  </a:cubicBezTo>
                  <a:cubicBezTo>
                    <a:pt x="1" y="898"/>
                    <a:pt x="18" y="948"/>
                    <a:pt x="107" y="948"/>
                  </a:cubicBezTo>
                  <a:cubicBezTo>
                    <a:pt x="175" y="948"/>
                    <a:pt x="283" y="920"/>
                    <a:pt x="431" y="843"/>
                  </a:cubicBezTo>
                  <a:cubicBezTo>
                    <a:pt x="703" y="712"/>
                    <a:pt x="798" y="603"/>
                    <a:pt x="901" y="603"/>
                  </a:cubicBezTo>
                  <a:cubicBezTo>
                    <a:pt x="929" y="603"/>
                    <a:pt x="958" y="611"/>
                    <a:pt x="991" y="629"/>
                  </a:cubicBezTo>
                  <a:cubicBezTo>
                    <a:pt x="998" y="633"/>
                    <a:pt x="1005" y="635"/>
                    <a:pt x="1012" y="635"/>
                  </a:cubicBezTo>
                  <a:cubicBezTo>
                    <a:pt x="1144" y="635"/>
                    <a:pt x="1248" y="0"/>
                    <a:pt x="1157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80"/>
            <p:cNvSpPr/>
            <p:nvPr/>
          </p:nvSpPr>
          <p:spPr>
            <a:xfrm>
              <a:off x="7177997" y="2146699"/>
              <a:ext cx="20293" cy="29603"/>
            </a:xfrm>
            <a:custGeom>
              <a:avLst/>
              <a:gdLst/>
              <a:ahLst/>
              <a:cxnLst/>
              <a:rect l="l" t="t" r="r" b="b"/>
              <a:pathLst>
                <a:path w="728" h="1062" extrusionOk="0">
                  <a:moveTo>
                    <a:pt x="465" y="0"/>
                  </a:moveTo>
                  <a:cubicBezTo>
                    <a:pt x="465" y="0"/>
                    <a:pt x="1" y="1036"/>
                    <a:pt x="108" y="1060"/>
                  </a:cubicBezTo>
                  <a:cubicBezTo>
                    <a:pt x="111" y="1061"/>
                    <a:pt x="113" y="1061"/>
                    <a:pt x="116" y="1061"/>
                  </a:cubicBezTo>
                  <a:cubicBezTo>
                    <a:pt x="233" y="1061"/>
                    <a:pt x="576" y="386"/>
                    <a:pt x="727" y="108"/>
                  </a:cubicBezTo>
                  <a:lnTo>
                    <a:pt x="465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80"/>
            <p:cNvSpPr/>
            <p:nvPr/>
          </p:nvSpPr>
          <p:spPr>
            <a:xfrm>
              <a:off x="7194276" y="2150016"/>
              <a:ext cx="11624" cy="28906"/>
            </a:xfrm>
            <a:custGeom>
              <a:avLst/>
              <a:gdLst/>
              <a:ahLst/>
              <a:cxnLst/>
              <a:rect l="l" t="t" r="r" b="b"/>
              <a:pathLst>
                <a:path w="417" h="1037" extrusionOk="0">
                  <a:moveTo>
                    <a:pt x="131" y="1"/>
                  </a:moveTo>
                  <a:cubicBezTo>
                    <a:pt x="131" y="1"/>
                    <a:pt x="0" y="1024"/>
                    <a:pt x="119" y="1036"/>
                  </a:cubicBezTo>
                  <a:cubicBezTo>
                    <a:pt x="121" y="1037"/>
                    <a:pt x="123" y="1037"/>
                    <a:pt x="125" y="1037"/>
                  </a:cubicBezTo>
                  <a:cubicBezTo>
                    <a:pt x="243" y="1037"/>
                    <a:pt x="370" y="341"/>
                    <a:pt x="417" y="60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80"/>
            <p:cNvSpPr/>
            <p:nvPr/>
          </p:nvSpPr>
          <p:spPr>
            <a:xfrm>
              <a:off x="7207878" y="2147034"/>
              <a:ext cx="9310" cy="28906"/>
            </a:xfrm>
            <a:custGeom>
              <a:avLst/>
              <a:gdLst/>
              <a:ahLst/>
              <a:cxnLst/>
              <a:rect l="l" t="t" r="r" b="b"/>
              <a:pathLst>
                <a:path w="334" h="1037" extrusionOk="0">
                  <a:moveTo>
                    <a:pt x="0" y="0"/>
                  </a:moveTo>
                  <a:cubicBezTo>
                    <a:pt x="0" y="0"/>
                    <a:pt x="60" y="1024"/>
                    <a:pt x="179" y="1036"/>
                  </a:cubicBezTo>
                  <a:cubicBezTo>
                    <a:pt x="180" y="1036"/>
                    <a:pt x="181" y="1036"/>
                    <a:pt x="183" y="1036"/>
                  </a:cubicBezTo>
                  <a:cubicBezTo>
                    <a:pt x="299" y="1036"/>
                    <a:pt x="333" y="449"/>
                    <a:pt x="298" y="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58" name="Google Shape;3258;p80"/>
          <p:cNvGrpSpPr/>
          <p:nvPr/>
        </p:nvGrpSpPr>
        <p:grpSpPr>
          <a:xfrm>
            <a:off x="1627422" y="3133212"/>
            <a:ext cx="1226361" cy="1505903"/>
            <a:chOff x="1627422" y="3133212"/>
            <a:chExt cx="1226361" cy="1505903"/>
          </a:xfrm>
        </p:grpSpPr>
        <p:sp>
          <p:nvSpPr>
            <p:cNvPr id="3259" name="Google Shape;3259;p80"/>
            <p:cNvSpPr/>
            <p:nvPr/>
          </p:nvSpPr>
          <p:spPr>
            <a:xfrm>
              <a:off x="1642362" y="3297891"/>
              <a:ext cx="284464" cy="107179"/>
            </a:xfrm>
            <a:custGeom>
              <a:avLst/>
              <a:gdLst/>
              <a:ahLst/>
              <a:cxnLst/>
              <a:rect l="l" t="t" r="r" b="b"/>
              <a:pathLst>
                <a:path w="10205" h="3845" extrusionOk="0">
                  <a:moveTo>
                    <a:pt x="7632" y="1"/>
                  </a:moveTo>
                  <a:cubicBezTo>
                    <a:pt x="7023" y="1"/>
                    <a:pt x="6349" y="79"/>
                    <a:pt x="5656" y="301"/>
                  </a:cubicBezTo>
                  <a:lnTo>
                    <a:pt x="6573" y="301"/>
                  </a:lnTo>
                  <a:cubicBezTo>
                    <a:pt x="6573" y="301"/>
                    <a:pt x="5561" y="896"/>
                    <a:pt x="4561" y="1539"/>
                  </a:cubicBezTo>
                  <a:cubicBezTo>
                    <a:pt x="3909" y="1953"/>
                    <a:pt x="3110" y="2396"/>
                    <a:pt x="2439" y="2396"/>
                  </a:cubicBezTo>
                  <a:cubicBezTo>
                    <a:pt x="2067" y="2396"/>
                    <a:pt x="1735" y="2260"/>
                    <a:pt x="1489" y="1908"/>
                  </a:cubicBezTo>
                  <a:cubicBezTo>
                    <a:pt x="786" y="920"/>
                    <a:pt x="2156" y="313"/>
                    <a:pt x="2156" y="313"/>
                  </a:cubicBezTo>
                  <a:cubicBezTo>
                    <a:pt x="2052" y="232"/>
                    <a:pt x="1811" y="153"/>
                    <a:pt x="1535" y="153"/>
                  </a:cubicBezTo>
                  <a:cubicBezTo>
                    <a:pt x="1079" y="153"/>
                    <a:pt x="527" y="368"/>
                    <a:pt x="334" y="1146"/>
                  </a:cubicBezTo>
                  <a:cubicBezTo>
                    <a:pt x="1" y="2527"/>
                    <a:pt x="798" y="3539"/>
                    <a:pt x="2156" y="3789"/>
                  </a:cubicBezTo>
                  <a:cubicBezTo>
                    <a:pt x="2365" y="3827"/>
                    <a:pt x="2554" y="3845"/>
                    <a:pt x="2725" y="3845"/>
                  </a:cubicBezTo>
                  <a:cubicBezTo>
                    <a:pt x="3910" y="3845"/>
                    <a:pt x="4284" y="3003"/>
                    <a:pt x="5085" y="2099"/>
                  </a:cubicBezTo>
                  <a:cubicBezTo>
                    <a:pt x="5989" y="1063"/>
                    <a:pt x="10204" y="468"/>
                    <a:pt x="10204" y="468"/>
                  </a:cubicBezTo>
                  <a:cubicBezTo>
                    <a:pt x="10204" y="468"/>
                    <a:pt x="9115" y="1"/>
                    <a:pt x="763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80"/>
            <p:cNvSpPr/>
            <p:nvPr/>
          </p:nvSpPr>
          <p:spPr>
            <a:xfrm>
              <a:off x="1664606" y="3305919"/>
              <a:ext cx="160978" cy="58761"/>
            </a:xfrm>
            <a:custGeom>
              <a:avLst/>
              <a:gdLst/>
              <a:ahLst/>
              <a:cxnLst/>
              <a:rect l="l" t="t" r="r" b="b"/>
              <a:pathLst>
                <a:path w="5775" h="2108" extrusionOk="0">
                  <a:moveTo>
                    <a:pt x="4858" y="1"/>
                  </a:moveTo>
                  <a:cubicBezTo>
                    <a:pt x="4572" y="96"/>
                    <a:pt x="4299" y="203"/>
                    <a:pt x="4037" y="322"/>
                  </a:cubicBezTo>
                  <a:cubicBezTo>
                    <a:pt x="2627" y="1018"/>
                    <a:pt x="1990" y="1591"/>
                    <a:pt x="1553" y="1591"/>
                  </a:cubicBezTo>
                  <a:cubicBezTo>
                    <a:pt x="1428" y="1591"/>
                    <a:pt x="1320" y="1544"/>
                    <a:pt x="1215" y="1442"/>
                  </a:cubicBezTo>
                  <a:cubicBezTo>
                    <a:pt x="584" y="846"/>
                    <a:pt x="1358" y="13"/>
                    <a:pt x="1358" y="13"/>
                  </a:cubicBezTo>
                  <a:lnTo>
                    <a:pt x="1358" y="13"/>
                  </a:lnTo>
                  <a:cubicBezTo>
                    <a:pt x="1358" y="13"/>
                    <a:pt x="0" y="632"/>
                    <a:pt x="691" y="1620"/>
                  </a:cubicBezTo>
                  <a:cubicBezTo>
                    <a:pt x="937" y="1972"/>
                    <a:pt x="1269" y="2108"/>
                    <a:pt x="1642" y="2108"/>
                  </a:cubicBezTo>
                  <a:cubicBezTo>
                    <a:pt x="2316" y="2108"/>
                    <a:pt x="3118" y="1661"/>
                    <a:pt x="3763" y="1239"/>
                  </a:cubicBezTo>
                  <a:cubicBezTo>
                    <a:pt x="4763" y="596"/>
                    <a:pt x="5775" y="1"/>
                    <a:pt x="577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80"/>
            <p:cNvSpPr/>
            <p:nvPr/>
          </p:nvSpPr>
          <p:spPr>
            <a:xfrm>
              <a:off x="2559663" y="3297836"/>
              <a:ext cx="284464" cy="107151"/>
            </a:xfrm>
            <a:custGeom>
              <a:avLst/>
              <a:gdLst/>
              <a:ahLst/>
              <a:cxnLst/>
              <a:rect l="l" t="t" r="r" b="b"/>
              <a:pathLst>
                <a:path w="10205" h="3844" extrusionOk="0">
                  <a:moveTo>
                    <a:pt x="2556" y="0"/>
                  </a:moveTo>
                  <a:cubicBezTo>
                    <a:pt x="1082" y="0"/>
                    <a:pt x="1" y="458"/>
                    <a:pt x="1" y="458"/>
                  </a:cubicBezTo>
                  <a:cubicBezTo>
                    <a:pt x="1" y="458"/>
                    <a:pt x="3834" y="981"/>
                    <a:pt x="4739" y="2017"/>
                  </a:cubicBezTo>
                  <a:cubicBezTo>
                    <a:pt x="5547" y="2930"/>
                    <a:pt x="6216" y="3843"/>
                    <a:pt x="7505" y="3843"/>
                  </a:cubicBezTo>
                  <a:cubicBezTo>
                    <a:pt x="7679" y="3843"/>
                    <a:pt x="7863" y="3827"/>
                    <a:pt x="8061" y="3791"/>
                  </a:cubicBezTo>
                  <a:cubicBezTo>
                    <a:pt x="9406" y="3541"/>
                    <a:pt x="10204" y="2529"/>
                    <a:pt x="9871" y="1148"/>
                  </a:cubicBezTo>
                  <a:cubicBezTo>
                    <a:pt x="9685" y="369"/>
                    <a:pt x="9130" y="149"/>
                    <a:pt x="8674" y="149"/>
                  </a:cubicBezTo>
                  <a:cubicBezTo>
                    <a:pt x="8399" y="149"/>
                    <a:pt x="8160" y="230"/>
                    <a:pt x="8061" y="315"/>
                  </a:cubicBezTo>
                  <a:cubicBezTo>
                    <a:pt x="8061" y="315"/>
                    <a:pt x="9406" y="922"/>
                    <a:pt x="8716" y="1910"/>
                  </a:cubicBezTo>
                  <a:cubicBezTo>
                    <a:pt x="8470" y="2262"/>
                    <a:pt x="8136" y="2398"/>
                    <a:pt x="7763" y="2398"/>
                  </a:cubicBezTo>
                  <a:cubicBezTo>
                    <a:pt x="7089" y="2398"/>
                    <a:pt x="6288" y="1955"/>
                    <a:pt x="5644" y="1541"/>
                  </a:cubicBezTo>
                  <a:cubicBezTo>
                    <a:pt x="4632" y="898"/>
                    <a:pt x="3632" y="303"/>
                    <a:pt x="3632" y="303"/>
                  </a:cubicBezTo>
                  <a:lnTo>
                    <a:pt x="4549" y="303"/>
                  </a:lnTo>
                  <a:cubicBezTo>
                    <a:pt x="3850" y="79"/>
                    <a:pt x="3169" y="0"/>
                    <a:pt x="255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80"/>
            <p:cNvSpPr/>
            <p:nvPr/>
          </p:nvSpPr>
          <p:spPr>
            <a:xfrm>
              <a:off x="2660873" y="3305919"/>
              <a:ext cx="161006" cy="58761"/>
            </a:xfrm>
            <a:custGeom>
              <a:avLst/>
              <a:gdLst/>
              <a:ahLst/>
              <a:cxnLst/>
              <a:rect l="l" t="t" r="r" b="b"/>
              <a:pathLst>
                <a:path w="5776" h="2108" extrusionOk="0">
                  <a:moveTo>
                    <a:pt x="1" y="1"/>
                  </a:moveTo>
                  <a:cubicBezTo>
                    <a:pt x="1" y="1"/>
                    <a:pt x="1001" y="596"/>
                    <a:pt x="2013" y="1239"/>
                  </a:cubicBezTo>
                  <a:cubicBezTo>
                    <a:pt x="2657" y="1661"/>
                    <a:pt x="3460" y="2108"/>
                    <a:pt x="4134" y="2108"/>
                  </a:cubicBezTo>
                  <a:cubicBezTo>
                    <a:pt x="4506" y="2108"/>
                    <a:pt x="4839" y="1972"/>
                    <a:pt x="5085" y="1620"/>
                  </a:cubicBezTo>
                  <a:cubicBezTo>
                    <a:pt x="5775" y="632"/>
                    <a:pt x="4406" y="13"/>
                    <a:pt x="4406" y="13"/>
                  </a:cubicBezTo>
                  <a:lnTo>
                    <a:pt x="4406" y="13"/>
                  </a:lnTo>
                  <a:cubicBezTo>
                    <a:pt x="4406" y="13"/>
                    <a:pt x="5192" y="846"/>
                    <a:pt x="4561" y="1442"/>
                  </a:cubicBezTo>
                  <a:cubicBezTo>
                    <a:pt x="4453" y="1544"/>
                    <a:pt x="4343" y="1591"/>
                    <a:pt x="4218" y="1591"/>
                  </a:cubicBezTo>
                  <a:cubicBezTo>
                    <a:pt x="3778" y="1591"/>
                    <a:pt x="3146" y="1018"/>
                    <a:pt x="1727" y="322"/>
                  </a:cubicBezTo>
                  <a:cubicBezTo>
                    <a:pt x="1465" y="203"/>
                    <a:pt x="1192" y="96"/>
                    <a:pt x="91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80"/>
            <p:cNvSpPr/>
            <p:nvPr/>
          </p:nvSpPr>
          <p:spPr>
            <a:xfrm>
              <a:off x="1764506" y="3544547"/>
              <a:ext cx="457039" cy="662812"/>
            </a:xfrm>
            <a:custGeom>
              <a:avLst/>
              <a:gdLst/>
              <a:ahLst/>
              <a:cxnLst/>
              <a:rect l="l" t="t" r="r" b="b"/>
              <a:pathLst>
                <a:path w="16396" h="23778" extrusionOk="0">
                  <a:moveTo>
                    <a:pt x="10251" y="1"/>
                  </a:moveTo>
                  <a:lnTo>
                    <a:pt x="6275" y="6132"/>
                  </a:lnTo>
                  <a:cubicBezTo>
                    <a:pt x="6275" y="6132"/>
                    <a:pt x="4876" y="5754"/>
                    <a:pt x="3499" y="5754"/>
                  </a:cubicBezTo>
                  <a:cubicBezTo>
                    <a:pt x="2690" y="5754"/>
                    <a:pt x="1888" y="5885"/>
                    <a:pt x="1381" y="6299"/>
                  </a:cubicBezTo>
                  <a:cubicBezTo>
                    <a:pt x="0" y="7418"/>
                    <a:pt x="762" y="9347"/>
                    <a:pt x="762" y="9347"/>
                  </a:cubicBezTo>
                  <a:cubicBezTo>
                    <a:pt x="762" y="9347"/>
                    <a:pt x="988" y="8406"/>
                    <a:pt x="1381" y="8025"/>
                  </a:cubicBezTo>
                  <a:cubicBezTo>
                    <a:pt x="1590" y="7823"/>
                    <a:pt x="2256" y="7382"/>
                    <a:pt x="2980" y="7382"/>
                  </a:cubicBezTo>
                  <a:cubicBezTo>
                    <a:pt x="3578" y="7382"/>
                    <a:pt x="4215" y="7683"/>
                    <a:pt x="4667" y="8668"/>
                  </a:cubicBezTo>
                  <a:cubicBezTo>
                    <a:pt x="5668" y="10847"/>
                    <a:pt x="7180" y="23777"/>
                    <a:pt x="7180" y="23777"/>
                  </a:cubicBezTo>
                  <a:lnTo>
                    <a:pt x="16395" y="23777"/>
                  </a:lnTo>
                  <a:lnTo>
                    <a:pt x="1639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80"/>
            <p:cNvSpPr/>
            <p:nvPr/>
          </p:nvSpPr>
          <p:spPr>
            <a:xfrm>
              <a:off x="2220159" y="3544547"/>
              <a:ext cx="457038" cy="662812"/>
            </a:xfrm>
            <a:custGeom>
              <a:avLst/>
              <a:gdLst/>
              <a:ahLst/>
              <a:cxnLst/>
              <a:rect l="l" t="t" r="r" b="b"/>
              <a:pathLst>
                <a:path w="16396" h="23778" extrusionOk="0">
                  <a:moveTo>
                    <a:pt x="0" y="1"/>
                  </a:moveTo>
                  <a:lnTo>
                    <a:pt x="0" y="23777"/>
                  </a:lnTo>
                  <a:lnTo>
                    <a:pt x="9216" y="23777"/>
                  </a:lnTo>
                  <a:cubicBezTo>
                    <a:pt x="9216" y="23777"/>
                    <a:pt x="10728" y="10847"/>
                    <a:pt x="11728" y="8668"/>
                  </a:cubicBezTo>
                  <a:cubicBezTo>
                    <a:pt x="12175" y="7683"/>
                    <a:pt x="12812" y="7382"/>
                    <a:pt x="13411" y="7382"/>
                  </a:cubicBezTo>
                  <a:cubicBezTo>
                    <a:pt x="14136" y="7382"/>
                    <a:pt x="14806" y="7823"/>
                    <a:pt x="15014" y="8025"/>
                  </a:cubicBezTo>
                  <a:cubicBezTo>
                    <a:pt x="15407" y="8406"/>
                    <a:pt x="15633" y="9347"/>
                    <a:pt x="15633" y="9347"/>
                  </a:cubicBezTo>
                  <a:cubicBezTo>
                    <a:pt x="15633" y="9347"/>
                    <a:pt x="16395" y="7418"/>
                    <a:pt x="15014" y="6299"/>
                  </a:cubicBezTo>
                  <a:cubicBezTo>
                    <a:pt x="14507" y="5885"/>
                    <a:pt x="13706" y="5754"/>
                    <a:pt x="12896" y="5754"/>
                  </a:cubicBezTo>
                  <a:cubicBezTo>
                    <a:pt x="11519" y="5754"/>
                    <a:pt x="10121" y="6132"/>
                    <a:pt x="10121" y="6132"/>
                  </a:cubicBezTo>
                  <a:lnTo>
                    <a:pt x="614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80"/>
            <p:cNvSpPr/>
            <p:nvPr/>
          </p:nvSpPr>
          <p:spPr>
            <a:xfrm>
              <a:off x="2072066" y="3622650"/>
              <a:ext cx="138372" cy="357971"/>
            </a:xfrm>
            <a:custGeom>
              <a:avLst/>
              <a:gdLst/>
              <a:ahLst/>
              <a:cxnLst/>
              <a:rect l="l" t="t" r="r" b="b"/>
              <a:pathLst>
                <a:path w="4964" h="12842" extrusionOk="0">
                  <a:moveTo>
                    <a:pt x="3001" y="0"/>
                  </a:moveTo>
                  <a:cubicBezTo>
                    <a:pt x="2932" y="0"/>
                    <a:pt x="2861" y="3"/>
                    <a:pt x="2789" y="8"/>
                  </a:cubicBezTo>
                  <a:cubicBezTo>
                    <a:pt x="2182" y="56"/>
                    <a:pt x="1456" y="389"/>
                    <a:pt x="1134" y="961"/>
                  </a:cubicBezTo>
                  <a:cubicBezTo>
                    <a:pt x="1075" y="806"/>
                    <a:pt x="1087" y="616"/>
                    <a:pt x="1170" y="127"/>
                  </a:cubicBezTo>
                  <a:cubicBezTo>
                    <a:pt x="1112" y="117"/>
                    <a:pt x="1057" y="113"/>
                    <a:pt x="1004" y="113"/>
                  </a:cubicBezTo>
                  <a:cubicBezTo>
                    <a:pt x="301" y="113"/>
                    <a:pt x="1" y="956"/>
                    <a:pt x="122" y="1675"/>
                  </a:cubicBezTo>
                  <a:cubicBezTo>
                    <a:pt x="360" y="3033"/>
                    <a:pt x="1777" y="3485"/>
                    <a:pt x="2289" y="4735"/>
                  </a:cubicBezTo>
                  <a:cubicBezTo>
                    <a:pt x="2206" y="5021"/>
                    <a:pt x="2146" y="5307"/>
                    <a:pt x="2099" y="5604"/>
                  </a:cubicBezTo>
                  <a:cubicBezTo>
                    <a:pt x="2015" y="6759"/>
                    <a:pt x="2920" y="7307"/>
                    <a:pt x="3420" y="8283"/>
                  </a:cubicBezTo>
                  <a:cubicBezTo>
                    <a:pt x="3420" y="8319"/>
                    <a:pt x="3373" y="8474"/>
                    <a:pt x="3313" y="8700"/>
                  </a:cubicBezTo>
                  <a:cubicBezTo>
                    <a:pt x="3039" y="9783"/>
                    <a:pt x="4063" y="10664"/>
                    <a:pt x="3932" y="11712"/>
                  </a:cubicBezTo>
                  <a:cubicBezTo>
                    <a:pt x="3885" y="12046"/>
                    <a:pt x="3825" y="12367"/>
                    <a:pt x="3730" y="12700"/>
                  </a:cubicBezTo>
                  <a:cubicBezTo>
                    <a:pt x="3704" y="12777"/>
                    <a:pt x="3813" y="12842"/>
                    <a:pt x="3898" y="12842"/>
                  </a:cubicBezTo>
                  <a:cubicBezTo>
                    <a:pt x="3932" y="12842"/>
                    <a:pt x="3963" y="12831"/>
                    <a:pt x="3980" y="12808"/>
                  </a:cubicBezTo>
                  <a:cubicBezTo>
                    <a:pt x="4385" y="12165"/>
                    <a:pt x="4551" y="11403"/>
                    <a:pt x="4456" y="10653"/>
                  </a:cubicBezTo>
                  <a:cubicBezTo>
                    <a:pt x="4397" y="10331"/>
                    <a:pt x="4313" y="10010"/>
                    <a:pt x="4206" y="9700"/>
                  </a:cubicBezTo>
                  <a:cubicBezTo>
                    <a:pt x="3920" y="8688"/>
                    <a:pt x="4801" y="7795"/>
                    <a:pt x="4837" y="6974"/>
                  </a:cubicBezTo>
                  <a:lnTo>
                    <a:pt x="4837" y="6974"/>
                  </a:lnTo>
                  <a:cubicBezTo>
                    <a:pt x="4540" y="7033"/>
                    <a:pt x="4278" y="7152"/>
                    <a:pt x="4028" y="7319"/>
                  </a:cubicBezTo>
                  <a:cubicBezTo>
                    <a:pt x="4170" y="6652"/>
                    <a:pt x="4444" y="5604"/>
                    <a:pt x="4266" y="5176"/>
                  </a:cubicBezTo>
                  <a:cubicBezTo>
                    <a:pt x="4245" y="5172"/>
                    <a:pt x="4225" y="5170"/>
                    <a:pt x="4205" y="5170"/>
                  </a:cubicBezTo>
                  <a:cubicBezTo>
                    <a:pt x="4021" y="5170"/>
                    <a:pt x="3834" y="5307"/>
                    <a:pt x="3694" y="5414"/>
                  </a:cubicBezTo>
                  <a:cubicBezTo>
                    <a:pt x="3647" y="5438"/>
                    <a:pt x="3611" y="5473"/>
                    <a:pt x="3575" y="5509"/>
                  </a:cubicBezTo>
                  <a:cubicBezTo>
                    <a:pt x="3801" y="4890"/>
                    <a:pt x="4004" y="3949"/>
                    <a:pt x="3516" y="3497"/>
                  </a:cubicBezTo>
                  <a:cubicBezTo>
                    <a:pt x="3158" y="3592"/>
                    <a:pt x="2837" y="3949"/>
                    <a:pt x="2646" y="4187"/>
                  </a:cubicBezTo>
                  <a:cubicBezTo>
                    <a:pt x="2599" y="4009"/>
                    <a:pt x="2515" y="3830"/>
                    <a:pt x="2420" y="3664"/>
                  </a:cubicBezTo>
                  <a:cubicBezTo>
                    <a:pt x="1968" y="2902"/>
                    <a:pt x="1313" y="2413"/>
                    <a:pt x="1801" y="1425"/>
                  </a:cubicBezTo>
                  <a:cubicBezTo>
                    <a:pt x="1980" y="1104"/>
                    <a:pt x="2277" y="866"/>
                    <a:pt x="2635" y="782"/>
                  </a:cubicBezTo>
                  <a:cubicBezTo>
                    <a:pt x="2773" y="752"/>
                    <a:pt x="2904" y="737"/>
                    <a:pt x="3027" y="737"/>
                  </a:cubicBezTo>
                  <a:cubicBezTo>
                    <a:pt x="3436" y="737"/>
                    <a:pt x="3768" y="900"/>
                    <a:pt x="4051" y="1211"/>
                  </a:cubicBezTo>
                  <a:cubicBezTo>
                    <a:pt x="4230" y="1412"/>
                    <a:pt x="4252" y="2271"/>
                    <a:pt x="3607" y="2271"/>
                  </a:cubicBezTo>
                  <a:cubicBezTo>
                    <a:pt x="3564" y="2271"/>
                    <a:pt x="3518" y="2267"/>
                    <a:pt x="3468" y="2259"/>
                  </a:cubicBezTo>
                  <a:cubicBezTo>
                    <a:pt x="3230" y="2152"/>
                    <a:pt x="3051" y="1937"/>
                    <a:pt x="2992" y="1687"/>
                  </a:cubicBezTo>
                  <a:cubicBezTo>
                    <a:pt x="2981" y="1660"/>
                    <a:pt x="2958" y="1648"/>
                    <a:pt x="2936" y="1648"/>
                  </a:cubicBezTo>
                  <a:cubicBezTo>
                    <a:pt x="2910" y="1648"/>
                    <a:pt x="2885" y="1666"/>
                    <a:pt x="2885" y="1699"/>
                  </a:cubicBezTo>
                  <a:cubicBezTo>
                    <a:pt x="2801" y="2032"/>
                    <a:pt x="2992" y="2366"/>
                    <a:pt x="3313" y="2473"/>
                  </a:cubicBezTo>
                  <a:cubicBezTo>
                    <a:pt x="3423" y="2515"/>
                    <a:pt x="3539" y="2534"/>
                    <a:pt x="3655" y="2534"/>
                  </a:cubicBezTo>
                  <a:cubicBezTo>
                    <a:pt x="4305" y="2534"/>
                    <a:pt x="4963" y="1920"/>
                    <a:pt x="4670" y="1092"/>
                  </a:cubicBezTo>
                  <a:cubicBezTo>
                    <a:pt x="4418" y="389"/>
                    <a:pt x="3821" y="0"/>
                    <a:pt x="300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80"/>
            <p:cNvSpPr/>
            <p:nvPr/>
          </p:nvSpPr>
          <p:spPr>
            <a:xfrm>
              <a:off x="2224926" y="3622650"/>
              <a:ext cx="138372" cy="357971"/>
            </a:xfrm>
            <a:custGeom>
              <a:avLst/>
              <a:gdLst/>
              <a:ahLst/>
              <a:cxnLst/>
              <a:rect l="l" t="t" r="r" b="b"/>
              <a:pathLst>
                <a:path w="4964" h="12842" extrusionOk="0">
                  <a:moveTo>
                    <a:pt x="1966" y="0"/>
                  </a:moveTo>
                  <a:cubicBezTo>
                    <a:pt x="1154" y="0"/>
                    <a:pt x="546" y="389"/>
                    <a:pt x="294" y="1092"/>
                  </a:cubicBezTo>
                  <a:cubicBezTo>
                    <a:pt x="1" y="1920"/>
                    <a:pt x="659" y="2534"/>
                    <a:pt x="1309" y="2534"/>
                  </a:cubicBezTo>
                  <a:cubicBezTo>
                    <a:pt x="1425" y="2534"/>
                    <a:pt x="1541" y="2515"/>
                    <a:pt x="1651" y="2473"/>
                  </a:cubicBezTo>
                  <a:cubicBezTo>
                    <a:pt x="1973" y="2366"/>
                    <a:pt x="2163" y="2032"/>
                    <a:pt x="2080" y="1699"/>
                  </a:cubicBezTo>
                  <a:cubicBezTo>
                    <a:pt x="2080" y="1666"/>
                    <a:pt x="2055" y="1648"/>
                    <a:pt x="2028" y="1648"/>
                  </a:cubicBezTo>
                  <a:cubicBezTo>
                    <a:pt x="2006" y="1648"/>
                    <a:pt x="1983" y="1660"/>
                    <a:pt x="1973" y="1687"/>
                  </a:cubicBezTo>
                  <a:cubicBezTo>
                    <a:pt x="1913" y="1937"/>
                    <a:pt x="1734" y="2152"/>
                    <a:pt x="1496" y="2259"/>
                  </a:cubicBezTo>
                  <a:cubicBezTo>
                    <a:pt x="1447" y="2267"/>
                    <a:pt x="1402" y="2271"/>
                    <a:pt x="1359" y="2271"/>
                  </a:cubicBezTo>
                  <a:cubicBezTo>
                    <a:pt x="723" y="2271"/>
                    <a:pt x="735" y="1412"/>
                    <a:pt x="925" y="1211"/>
                  </a:cubicBezTo>
                  <a:cubicBezTo>
                    <a:pt x="1208" y="900"/>
                    <a:pt x="1533" y="737"/>
                    <a:pt x="1938" y="737"/>
                  </a:cubicBezTo>
                  <a:cubicBezTo>
                    <a:pt x="2061" y="737"/>
                    <a:pt x="2191" y="752"/>
                    <a:pt x="2330" y="782"/>
                  </a:cubicBezTo>
                  <a:cubicBezTo>
                    <a:pt x="2687" y="866"/>
                    <a:pt x="2985" y="1104"/>
                    <a:pt x="3163" y="1425"/>
                  </a:cubicBezTo>
                  <a:cubicBezTo>
                    <a:pt x="3663" y="2413"/>
                    <a:pt x="2996" y="2902"/>
                    <a:pt x="2544" y="3664"/>
                  </a:cubicBezTo>
                  <a:cubicBezTo>
                    <a:pt x="2449" y="3830"/>
                    <a:pt x="2365" y="4009"/>
                    <a:pt x="2318" y="4187"/>
                  </a:cubicBezTo>
                  <a:cubicBezTo>
                    <a:pt x="2127" y="3949"/>
                    <a:pt x="1806" y="3592"/>
                    <a:pt x="1449" y="3497"/>
                  </a:cubicBezTo>
                  <a:cubicBezTo>
                    <a:pt x="961" y="3949"/>
                    <a:pt x="1163" y="4890"/>
                    <a:pt x="1389" y="5509"/>
                  </a:cubicBezTo>
                  <a:cubicBezTo>
                    <a:pt x="1353" y="5473"/>
                    <a:pt x="1306" y="5438"/>
                    <a:pt x="1270" y="5414"/>
                  </a:cubicBezTo>
                  <a:cubicBezTo>
                    <a:pt x="1141" y="5307"/>
                    <a:pt x="945" y="5170"/>
                    <a:pt x="760" y="5170"/>
                  </a:cubicBezTo>
                  <a:cubicBezTo>
                    <a:pt x="739" y="5170"/>
                    <a:pt x="719" y="5172"/>
                    <a:pt x="699" y="5176"/>
                  </a:cubicBezTo>
                  <a:cubicBezTo>
                    <a:pt x="532" y="5604"/>
                    <a:pt x="794" y="6652"/>
                    <a:pt x="937" y="7319"/>
                  </a:cubicBezTo>
                  <a:cubicBezTo>
                    <a:pt x="687" y="7152"/>
                    <a:pt x="425" y="7033"/>
                    <a:pt x="139" y="6974"/>
                  </a:cubicBezTo>
                  <a:lnTo>
                    <a:pt x="139" y="6974"/>
                  </a:lnTo>
                  <a:cubicBezTo>
                    <a:pt x="175" y="7795"/>
                    <a:pt x="1044" y="8688"/>
                    <a:pt x="770" y="9700"/>
                  </a:cubicBezTo>
                  <a:cubicBezTo>
                    <a:pt x="663" y="10010"/>
                    <a:pt x="580" y="10331"/>
                    <a:pt x="508" y="10653"/>
                  </a:cubicBezTo>
                  <a:cubicBezTo>
                    <a:pt x="413" y="11403"/>
                    <a:pt x="580" y="12165"/>
                    <a:pt x="984" y="12808"/>
                  </a:cubicBezTo>
                  <a:cubicBezTo>
                    <a:pt x="1001" y="12831"/>
                    <a:pt x="1032" y="12842"/>
                    <a:pt x="1066" y="12842"/>
                  </a:cubicBezTo>
                  <a:cubicBezTo>
                    <a:pt x="1151" y="12842"/>
                    <a:pt x="1260" y="12777"/>
                    <a:pt x="1234" y="12700"/>
                  </a:cubicBezTo>
                  <a:cubicBezTo>
                    <a:pt x="1151" y="12367"/>
                    <a:pt x="1080" y="12046"/>
                    <a:pt x="1032" y="11712"/>
                  </a:cubicBezTo>
                  <a:cubicBezTo>
                    <a:pt x="901" y="10664"/>
                    <a:pt x="1925" y="9783"/>
                    <a:pt x="1651" y="8700"/>
                  </a:cubicBezTo>
                  <a:cubicBezTo>
                    <a:pt x="1592" y="8474"/>
                    <a:pt x="1544" y="8319"/>
                    <a:pt x="1544" y="8283"/>
                  </a:cubicBezTo>
                  <a:cubicBezTo>
                    <a:pt x="2044" y="7307"/>
                    <a:pt x="2949" y="6759"/>
                    <a:pt x="2866" y="5604"/>
                  </a:cubicBezTo>
                  <a:cubicBezTo>
                    <a:pt x="2818" y="5307"/>
                    <a:pt x="2758" y="5021"/>
                    <a:pt x="2675" y="4735"/>
                  </a:cubicBezTo>
                  <a:cubicBezTo>
                    <a:pt x="3187" y="3485"/>
                    <a:pt x="4604" y="3033"/>
                    <a:pt x="4842" y="1675"/>
                  </a:cubicBezTo>
                  <a:cubicBezTo>
                    <a:pt x="4964" y="956"/>
                    <a:pt x="4663" y="113"/>
                    <a:pt x="3970" y="113"/>
                  </a:cubicBezTo>
                  <a:cubicBezTo>
                    <a:pt x="3918" y="113"/>
                    <a:pt x="3863" y="117"/>
                    <a:pt x="3806" y="127"/>
                  </a:cubicBezTo>
                  <a:cubicBezTo>
                    <a:pt x="3878" y="616"/>
                    <a:pt x="3889" y="806"/>
                    <a:pt x="3830" y="961"/>
                  </a:cubicBezTo>
                  <a:cubicBezTo>
                    <a:pt x="3508" y="389"/>
                    <a:pt x="2782" y="56"/>
                    <a:pt x="2175" y="8"/>
                  </a:cubicBezTo>
                  <a:cubicBezTo>
                    <a:pt x="2104" y="3"/>
                    <a:pt x="2034" y="0"/>
                    <a:pt x="196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80"/>
            <p:cNvSpPr/>
            <p:nvPr/>
          </p:nvSpPr>
          <p:spPr>
            <a:xfrm>
              <a:off x="1699782" y="3309264"/>
              <a:ext cx="624623" cy="410933"/>
            </a:xfrm>
            <a:custGeom>
              <a:avLst/>
              <a:gdLst/>
              <a:ahLst/>
              <a:cxnLst/>
              <a:rect l="l" t="t" r="r" b="b"/>
              <a:pathLst>
                <a:path w="22408" h="14742" extrusionOk="0">
                  <a:moveTo>
                    <a:pt x="9422" y="1"/>
                  </a:moveTo>
                  <a:cubicBezTo>
                    <a:pt x="7905" y="1"/>
                    <a:pt x="6275" y="221"/>
                    <a:pt x="4977" y="643"/>
                  </a:cubicBezTo>
                  <a:cubicBezTo>
                    <a:pt x="1513" y="1786"/>
                    <a:pt x="0" y="5382"/>
                    <a:pt x="405" y="8751"/>
                  </a:cubicBezTo>
                  <a:cubicBezTo>
                    <a:pt x="786" y="12013"/>
                    <a:pt x="2727" y="14668"/>
                    <a:pt x="6263" y="14740"/>
                  </a:cubicBezTo>
                  <a:cubicBezTo>
                    <a:pt x="6314" y="14741"/>
                    <a:pt x="6365" y="14741"/>
                    <a:pt x="6416" y="14741"/>
                  </a:cubicBezTo>
                  <a:cubicBezTo>
                    <a:pt x="9801" y="14741"/>
                    <a:pt x="12623" y="12409"/>
                    <a:pt x="12776" y="9430"/>
                  </a:cubicBezTo>
                  <a:lnTo>
                    <a:pt x="22408" y="9430"/>
                  </a:lnTo>
                  <a:lnTo>
                    <a:pt x="22408" y="2036"/>
                  </a:lnTo>
                  <a:lnTo>
                    <a:pt x="17086" y="2036"/>
                  </a:lnTo>
                  <a:cubicBezTo>
                    <a:pt x="15217" y="1000"/>
                    <a:pt x="13847" y="512"/>
                    <a:pt x="11323" y="131"/>
                  </a:cubicBezTo>
                  <a:cubicBezTo>
                    <a:pt x="10737" y="44"/>
                    <a:pt x="10091" y="1"/>
                    <a:pt x="942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80"/>
            <p:cNvSpPr/>
            <p:nvPr/>
          </p:nvSpPr>
          <p:spPr>
            <a:xfrm>
              <a:off x="2270611" y="3307675"/>
              <a:ext cx="509471" cy="410515"/>
            </a:xfrm>
            <a:custGeom>
              <a:avLst/>
              <a:gdLst/>
              <a:ahLst/>
              <a:cxnLst/>
              <a:rect l="l" t="t" r="r" b="b"/>
              <a:pathLst>
                <a:path w="18277" h="14727" extrusionOk="0">
                  <a:moveTo>
                    <a:pt x="8508" y="0"/>
                  </a:moveTo>
                  <a:cubicBezTo>
                    <a:pt x="7920" y="0"/>
                    <a:pt x="7357" y="37"/>
                    <a:pt x="6846" y="117"/>
                  </a:cubicBezTo>
                  <a:cubicBezTo>
                    <a:pt x="4263" y="498"/>
                    <a:pt x="2893" y="998"/>
                    <a:pt x="941" y="2093"/>
                  </a:cubicBezTo>
                  <a:lnTo>
                    <a:pt x="0" y="2093"/>
                  </a:lnTo>
                  <a:lnTo>
                    <a:pt x="0" y="9487"/>
                  </a:lnTo>
                  <a:lnTo>
                    <a:pt x="5406" y="9487"/>
                  </a:lnTo>
                  <a:cubicBezTo>
                    <a:pt x="5605" y="12437"/>
                    <a:pt x="8417" y="14727"/>
                    <a:pt x="11777" y="14727"/>
                  </a:cubicBezTo>
                  <a:cubicBezTo>
                    <a:pt x="11820" y="14727"/>
                    <a:pt x="11863" y="14726"/>
                    <a:pt x="11906" y="14725"/>
                  </a:cubicBezTo>
                  <a:cubicBezTo>
                    <a:pt x="15443" y="14654"/>
                    <a:pt x="17479" y="12154"/>
                    <a:pt x="17871" y="8891"/>
                  </a:cubicBezTo>
                  <a:cubicBezTo>
                    <a:pt x="18276" y="5534"/>
                    <a:pt x="16764" y="1867"/>
                    <a:pt x="13311" y="736"/>
                  </a:cubicBezTo>
                  <a:cubicBezTo>
                    <a:pt x="11931" y="281"/>
                    <a:pt x="10128" y="0"/>
                    <a:pt x="850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80"/>
            <p:cNvSpPr/>
            <p:nvPr/>
          </p:nvSpPr>
          <p:spPr>
            <a:xfrm>
              <a:off x="1627422" y="3196402"/>
              <a:ext cx="1226361" cy="37213"/>
            </a:xfrm>
            <a:custGeom>
              <a:avLst/>
              <a:gdLst/>
              <a:ahLst/>
              <a:cxnLst/>
              <a:rect l="l" t="t" r="r" b="b"/>
              <a:pathLst>
                <a:path w="43995" h="1335" extrusionOk="0">
                  <a:moveTo>
                    <a:pt x="1" y="1"/>
                  </a:moveTo>
                  <a:lnTo>
                    <a:pt x="1" y="1334"/>
                  </a:lnTo>
                  <a:lnTo>
                    <a:pt x="43994" y="1334"/>
                  </a:lnTo>
                  <a:lnTo>
                    <a:pt x="439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80"/>
            <p:cNvSpPr/>
            <p:nvPr/>
          </p:nvSpPr>
          <p:spPr>
            <a:xfrm>
              <a:off x="1962633" y="4241144"/>
              <a:ext cx="513123" cy="397971"/>
            </a:xfrm>
            <a:custGeom>
              <a:avLst/>
              <a:gdLst/>
              <a:ahLst/>
              <a:cxnLst/>
              <a:rect l="l" t="t" r="r" b="b"/>
              <a:pathLst>
                <a:path w="18408" h="14277" extrusionOk="0">
                  <a:moveTo>
                    <a:pt x="0" y="1"/>
                  </a:moveTo>
                  <a:lnTo>
                    <a:pt x="0" y="14276"/>
                  </a:lnTo>
                  <a:lnTo>
                    <a:pt x="18407" y="14276"/>
                  </a:lnTo>
                  <a:lnTo>
                    <a:pt x="1840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80"/>
            <p:cNvSpPr/>
            <p:nvPr/>
          </p:nvSpPr>
          <p:spPr>
            <a:xfrm>
              <a:off x="2006757" y="4291931"/>
              <a:ext cx="52461" cy="347183"/>
            </a:xfrm>
            <a:custGeom>
              <a:avLst/>
              <a:gdLst/>
              <a:ahLst/>
              <a:cxnLst/>
              <a:rect l="l" t="t" r="r" b="b"/>
              <a:pathLst>
                <a:path w="1882" h="12455" extrusionOk="0">
                  <a:moveTo>
                    <a:pt x="941" y="0"/>
                  </a:moveTo>
                  <a:cubicBezTo>
                    <a:pt x="417" y="0"/>
                    <a:pt x="1" y="429"/>
                    <a:pt x="25" y="953"/>
                  </a:cubicBezTo>
                  <a:lnTo>
                    <a:pt x="25" y="12454"/>
                  </a:lnTo>
                  <a:lnTo>
                    <a:pt x="1858" y="12454"/>
                  </a:lnTo>
                  <a:lnTo>
                    <a:pt x="1858" y="953"/>
                  </a:lnTo>
                  <a:cubicBezTo>
                    <a:pt x="1882" y="429"/>
                    <a:pt x="1465" y="0"/>
                    <a:pt x="9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80"/>
            <p:cNvSpPr/>
            <p:nvPr/>
          </p:nvSpPr>
          <p:spPr>
            <a:xfrm>
              <a:off x="2125918" y="4292934"/>
              <a:ext cx="51457" cy="346180"/>
            </a:xfrm>
            <a:custGeom>
              <a:avLst/>
              <a:gdLst/>
              <a:ahLst/>
              <a:cxnLst/>
              <a:rect l="l" t="t" r="r" b="b"/>
              <a:pathLst>
                <a:path w="1846" h="12419" extrusionOk="0">
                  <a:moveTo>
                    <a:pt x="917" y="0"/>
                  </a:moveTo>
                  <a:cubicBezTo>
                    <a:pt x="417" y="0"/>
                    <a:pt x="0" y="417"/>
                    <a:pt x="0" y="917"/>
                  </a:cubicBezTo>
                  <a:lnTo>
                    <a:pt x="0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29" y="0"/>
                    <a:pt x="91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80"/>
            <p:cNvSpPr/>
            <p:nvPr/>
          </p:nvSpPr>
          <p:spPr>
            <a:xfrm>
              <a:off x="2253998" y="4292934"/>
              <a:ext cx="51485" cy="346180"/>
            </a:xfrm>
            <a:custGeom>
              <a:avLst/>
              <a:gdLst/>
              <a:ahLst/>
              <a:cxnLst/>
              <a:rect l="l" t="t" r="r" b="b"/>
              <a:pathLst>
                <a:path w="1847" h="12419" extrusionOk="0">
                  <a:moveTo>
                    <a:pt x="918" y="0"/>
                  </a:moveTo>
                  <a:cubicBezTo>
                    <a:pt x="418" y="0"/>
                    <a:pt x="1" y="417"/>
                    <a:pt x="1" y="917"/>
                  </a:cubicBezTo>
                  <a:lnTo>
                    <a:pt x="1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30" y="0"/>
                    <a:pt x="91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80"/>
            <p:cNvSpPr/>
            <p:nvPr/>
          </p:nvSpPr>
          <p:spPr>
            <a:xfrm>
              <a:off x="2372490" y="4292934"/>
              <a:ext cx="51457" cy="346180"/>
            </a:xfrm>
            <a:custGeom>
              <a:avLst/>
              <a:gdLst/>
              <a:ahLst/>
              <a:cxnLst/>
              <a:rect l="l" t="t" r="r" b="b"/>
              <a:pathLst>
                <a:path w="1846" h="12419" extrusionOk="0">
                  <a:moveTo>
                    <a:pt x="929" y="0"/>
                  </a:moveTo>
                  <a:cubicBezTo>
                    <a:pt x="417" y="0"/>
                    <a:pt x="0" y="417"/>
                    <a:pt x="0" y="917"/>
                  </a:cubicBezTo>
                  <a:lnTo>
                    <a:pt x="0" y="12418"/>
                  </a:lnTo>
                  <a:lnTo>
                    <a:pt x="1846" y="12418"/>
                  </a:lnTo>
                  <a:lnTo>
                    <a:pt x="1846" y="917"/>
                  </a:lnTo>
                  <a:cubicBezTo>
                    <a:pt x="1846" y="417"/>
                    <a:pt x="1429" y="0"/>
                    <a:pt x="92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80"/>
            <p:cNvSpPr/>
            <p:nvPr/>
          </p:nvSpPr>
          <p:spPr>
            <a:xfrm>
              <a:off x="1627422" y="3233586"/>
              <a:ext cx="1226361" cy="75681"/>
            </a:xfrm>
            <a:custGeom>
              <a:avLst/>
              <a:gdLst/>
              <a:ahLst/>
              <a:cxnLst/>
              <a:rect l="l" t="t" r="r" b="b"/>
              <a:pathLst>
                <a:path w="43995" h="2715" extrusionOk="0">
                  <a:moveTo>
                    <a:pt x="1" y="0"/>
                  </a:moveTo>
                  <a:lnTo>
                    <a:pt x="1" y="2715"/>
                  </a:lnTo>
                  <a:lnTo>
                    <a:pt x="43994" y="2715"/>
                  </a:lnTo>
                  <a:lnTo>
                    <a:pt x="4399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80"/>
            <p:cNvSpPr/>
            <p:nvPr/>
          </p:nvSpPr>
          <p:spPr>
            <a:xfrm>
              <a:off x="1890607" y="3681269"/>
              <a:ext cx="264868" cy="526085"/>
            </a:xfrm>
            <a:custGeom>
              <a:avLst/>
              <a:gdLst/>
              <a:ahLst/>
              <a:cxnLst/>
              <a:rect l="l" t="t" r="r" b="b"/>
              <a:pathLst>
                <a:path w="9502" h="18873" extrusionOk="0">
                  <a:moveTo>
                    <a:pt x="5649" y="1"/>
                  </a:moveTo>
                  <a:cubicBezTo>
                    <a:pt x="5421" y="1"/>
                    <a:pt x="5150" y="60"/>
                    <a:pt x="4977" y="299"/>
                  </a:cubicBezTo>
                  <a:cubicBezTo>
                    <a:pt x="4620" y="227"/>
                    <a:pt x="4287" y="179"/>
                    <a:pt x="4287" y="179"/>
                  </a:cubicBezTo>
                  <a:cubicBezTo>
                    <a:pt x="3751" y="680"/>
                    <a:pt x="3668" y="1525"/>
                    <a:pt x="3668" y="1525"/>
                  </a:cubicBezTo>
                  <a:cubicBezTo>
                    <a:pt x="3668" y="1525"/>
                    <a:pt x="3115" y="31"/>
                    <a:pt x="1830" y="31"/>
                  </a:cubicBezTo>
                  <a:cubicBezTo>
                    <a:pt x="1729" y="31"/>
                    <a:pt x="1623" y="40"/>
                    <a:pt x="1513" y="60"/>
                  </a:cubicBezTo>
                  <a:cubicBezTo>
                    <a:pt x="1" y="334"/>
                    <a:pt x="131" y="2156"/>
                    <a:pt x="131" y="2156"/>
                  </a:cubicBezTo>
                  <a:cubicBezTo>
                    <a:pt x="438" y="2064"/>
                    <a:pt x="709" y="2024"/>
                    <a:pt x="948" y="2024"/>
                  </a:cubicBezTo>
                  <a:cubicBezTo>
                    <a:pt x="2049" y="2024"/>
                    <a:pt x="2476" y="2890"/>
                    <a:pt x="2525" y="3692"/>
                  </a:cubicBezTo>
                  <a:cubicBezTo>
                    <a:pt x="2346" y="3632"/>
                    <a:pt x="2156" y="3608"/>
                    <a:pt x="1965" y="3608"/>
                  </a:cubicBezTo>
                  <a:cubicBezTo>
                    <a:pt x="1870" y="3763"/>
                    <a:pt x="1739" y="3906"/>
                    <a:pt x="1584" y="4013"/>
                  </a:cubicBezTo>
                  <a:cubicBezTo>
                    <a:pt x="1553" y="4011"/>
                    <a:pt x="1521" y="4011"/>
                    <a:pt x="1490" y="4011"/>
                  </a:cubicBezTo>
                  <a:cubicBezTo>
                    <a:pt x="1119" y="4011"/>
                    <a:pt x="762" y="4140"/>
                    <a:pt x="477" y="4370"/>
                  </a:cubicBezTo>
                  <a:cubicBezTo>
                    <a:pt x="477" y="4370"/>
                    <a:pt x="1013" y="4966"/>
                    <a:pt x="1620" y="5097"/>
                  </a:cubicBezTo>
                  <a:cubicBezTo>
                    <a:pt x="1560" y="5240"/>
                    <a:pt x="1584" y="5335"/>
                    <a:pt x="1703" y="5692"/>
                  </a:cubicBezTo>
                  <a:cubicBezTo>
                    <a:pt x="2096" y="5871"/>
                    <a:pt x="2668" y="6037"/>
                    <a:pt x="3215" y="6359"/>
                  </a:cubicBezTo>
                  <a:cubicBezTo>
                    <a:pt x="3299" y="6597"/>
                    <a:pt x="3406" y="6811"/>
                    <a:pt x="3537" y="7026"/>
                  </a:cubicBezTo>
                  <a:cubicBezTo>
                    <a:pt x="3251" y="6895"/>
                    <a:pt x="2763" y="6514"/>
                    <a:pt x="2489" y="6478"/>
                  </a:cubicBezTo>
                  <a:cubicBezTo>
                    <a:pt x="2346" y="6656"/>
                    <a:pt x="2322" y="6978"/>
                    <a:pt x="2179" y="6978"/>
                  </a:cubicBezTo>
                  <a:cubicBezTo>
                    <a:pt x="1834" y="6990"/>
                    <a:pt x="1489" y="7026"/>
                    <a:pt x="1155" y="7097"/>
                  </a:cubicBezTo>
                  <a:cubicBezTo>
                    <a:pt x="1155" y="7097"/>
                    <a:pt x="1453" y="7502"/>
                    <a:pt x="2179" y="7823"/>
                  </a:cubicBezTo>
                  <a:cubicBezTo>
                    <a:pt x="2167" y="8026"/>
                    <a:pt x="2048" y="8216"/>
                    <a:pt x="2084" y="8395"/>
                  </a:cubicBezTo>
                  <a:cubicBezTo>
                    <a:pt x="2215" y="8550"/>
                    <a:pt x="2941" y="8657"/>
                    <a:pt x="3096" y="8752"/>
                  </a:cubicBezTo>
                  <a:cubicBezTo>
                    <a:pt x="3680" y="9121"/>
                    <a:pt x="4394" y="9300"/>
                    <a:pt x="4727" y="10347"/>
                  </a:cubicBezTo>
                  <a:cubicBezTo>
                    <a:pt x="4989" y="11205"/>
                    <a:pt x="5477" y="18872"/>
                    <a:pt x="5477" y="18872"/>
                  </a:cubicBezTo>
                  <a:lnTo>
                    <a:pt x="7442" y="18872"/>
                  </a:lnTo>
                  <a:cubicBezTo>
                    <a:pt x="7442" y="18872"/>
                    <a:pt x="7537" y="13907"/>
                    <a:pt x="7359" y="12240"/>
                  </a:cubicBezTo>
                  <a:cubicBezTo>
                    <a:pt x="7168" y="10419"/>
                    <a:pt x="7299" y="9181"/>
                    <a:pt x="7621" y="8704"/>
                  </a:cubicBezTo>
                  <a:cubicBezTo>
                    <a:pt x="7906" y="8288"/>
                    <a:pt x="8383" y="8049"/>
                    <a:pt x="8716" y="7847"/>
                  </a:cubicBezTo>
                  <a:cubicBezTo>
                    <a:pt x="8847" y="7502"/>
                    <a:pt x="8811" y="7407"/>
                    <a:pt x="8716" y="7121"/>
                  </a:cubicBezTo>
                  <a:cubicBezTo>
                    <a:pt x="9192" y="6454"/>
                    <a:pt x="9502" y="6025"/>
                    <a:pt x="9502" y="6025"/>
                  </a:cubicBezTo>
                  <a:cubicBezTo>
                    <a:pt x="9116" y="5869"/>
                    <a:pt x="8693" y="5795"/>
                    <a:pt x="8274" y="5795"/>
                  </a:cubicBezTo>
                  <a:cubicBezTo>
                    <a:pt x="8215" y="5795"/>
                    <a:pt x="8156" y="5796"/>
                    <a:pt x="8097" y="5799"/>
                  </a:cubicBezTo>
                  <a:cubicBezTo>
                    <a:pt x="8061" y="5573"/>
                    <a:pt x="7728" y="5394"/>
                    <a:pt x="7644" y="5347"/>
                  </a:cubicBezTo>
                  <a:cubicBezTo>
                    <a:pt x="7156" y="5597"/>
                    <a:pt x="6418" y="6514"/>
                    <a:pt x="6418" y="6514"/>
                  </a:cubicBezTo>
                  <a:cubicBezTo>
                    <a:pt x="6418" y="6514"/>
                    <a:pt x="6263" y="6192"/>
                    <a:pt x="6168" y="5906"/>
                  </a:cubicBezTo>
                  <a:cubicBezTo>
                    <a:pt x="6454" y="5561"/>
                    <a:pt x="7335" y="5085"/>
                    <a:pt x="7835" y="4811"/>
                  </a:cubicBezTo>
                  <a:cubicBezTo>
                    <a:pt x="7751" y="4525"/>
                    <a:pt x="7811" y="4394"/>
                    <a:pt x="7525" y="4001"/>
                  </a:cubicBezTo>
                  <a:cubicBezTo>
                    <a:pt x="8275" y="3489"/>
                    <a:pt x="8430" y="2358"/>
                    <a:pt x="8430" y="2358"/>
                  </a:cubicBezTo>
                  <a:cubicBezTo>
                    <a:pt x="8154" y="2317"/>
                    <a:pt x="7839" y="2192"/>
                    <a:pt x="7519" y="2192"/>
                  </a:cubicBezTo>
                  <a:cubicBezTo>
                    <a:pt x="7191" y="2192"/>
                    <a:pt x="6856" y="2323"/>
                    <a:pt x="6549" y="2811"/>
                  </a:cubicBezTo>
                  <a:cubicBezTo>
                    <a:pt x="6370" y="2758"/>
                    <a:pt x="6182" y="2612"/>
                    <a:pt x="6042" y="2612"/>
                  </a:cubicBezTo>
                  <a:cubicBezTo>
                    <a:pt x="6023" y="2612"/>
                    <a:pt x="6006" y="2615"/>
                    <a:pt x="5989" y="2620"/>
                  </a:cubicBezTo>
                  <a:cubicBezTo>
                    <a:pt x="5704" y="2930"/>
                    <a:pt x="5394" y="3216"/>
                    <a:pt x="5049" y="3477"/>
                  </a:cubicBezTo>
                  <a:cubicBezTo>
                    <a:pt x="4989" y="3251"/>
                    <a:pt x="4870" y="3049"/>
                    <a:pt x="4703" y="2882"/>
                  </a:cubicBezTo>
                  <a:cubicBezTo>
                    <a:pt x="4930" y="2465"/>
                    <a:pt x="5954" y="2132"/>
                    <a:pt x="6108" y="1906"/>
                  </a:cubicBezTo>
                  <a:cubicBezTo>
                    <a:pt x="6073" y="1644"/>
                    <a:pt x="5966" y="1394"/>
                    <a:pt x="5811" y="1192"/>
                  </a:cubicBezTo>
                  <a:cubicBezTo>
                    <a:pt x="6025" y="834"/>
                    <a:pt x="6061" y="60"/>
                    <a:pt x="6061" y="60"/>
                  </a:cubicBezTo>
                  <a:cubicBezTo>
                    <a:pt x="6061" y="60"/>
                    <a:pt x="5876" y="1"/>
                    <a:pt x="564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80"/>
            <p:cNvSpPr/>
            <p:nvPr/>
          </p:nvSpPr>
          <p:spPr>
            <a:xfrm>
              <a:off x="1981531" y="3754299"/>
              <a:ext cx="65088" cy="208784"/>
            </a:xfrm>
            <a:custGeom>
              <a:avLst/>
              <a:gdLst/>
              <a:ahLst/>
              <a:cxnLst/>
              <a:rect l="l" t="t" r="r" b="b"/>
              <a:pathLst>
                <a:path w="2335" h="7490" extrusionOk="0">
                  <a:moveTo>
                    <a:pt x="1" y="0"/>
                  </a:moveTo>
                  <a:cubicBezTo>
                    <a:pt x="1" y="0"/>
                    <a:pt x="1" y="1631"/>
                    <a:pt x="620" y="2882"/>
                  </a:cubicBezTo>
                  <a:cubicBezTo>
                    <a:pt x="1239" y="4132"/>
                    <a:pt x="2334" y="7489"/>
                    <a:pt x="2334" y="7489"/>
                  </a:cubicBezTo>
                  <a:cubicBezTo>
                    <a:pt x="2334" y="7489"/>
                    <a:pt x="2192" y="4679"/>
                    <a:pt x="1584" y="2882"/>
                  </a:cubicBezTo>
                  <a:cubicBezTo>
                    <a:pt x="1239" y="1834"/>
                    <a:pt x="703" y="857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80"/>
            <p:cNvSpPr/>
            <p:nvPr/>
          </p:nvSpPr>
          <p:spPr>
            <a:xfrm>
              <a:off x="2000458" y="3705826"/>
              <a:ext cx="38858" cy="41868"/>
            </a:xfrm>
            <a:custGeom>
              <a:avLst/>
              <a:gdLst/>
              <a:ahLst/>
              <a:cxnLst/>
              <a:rect l="l" t="t" r="r" b="b"/>
              <a:pathLst>
                <a:path w="1394" h="1502" extrusionOk="0">
                  <a:moveTo>
                    <a:pt x="1394" y="1"/>
                  </a:moveTo>
                  <a:lnTo>
                    <a:pt x="1394" y="1"/>
                  </a:lnTo>
                  <a:cubicBezTo>
                    <a:pt x="1108" y="203"/>
                    <a:pt x="846" y="418"/>
                    <a:pt x="584" y="644"/>
                  </a:cubicBezTo>
                  <a:cubicBezTo>
                    <a:pt x="334" y="882"/>
                    <a:pt x="143" y="1180"/>
                    <a:pt x="0" y="1501"/>
                  </a:cubicBezTo>
                  <a:cubicBezTo>
                    <a:pt x="215" y="1275"/>
                    <a:pt x="453" y="1073"/>
                    <a:pt x="703" y="882"/>
                  </a:cubicBezTo>
                  <a:cubicBezTo>
                    <a:pt x="989" y="644"/>
                    <a:pt x="1227" y="346"/>
                    <a:pt x="139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80"/>
            <p:cNvSpPr/>
            <p:nvPr/>
          </p:nvSpPr>
          <p:spPr>
            <a:xfrm>
              <a:off x="2036638" y="3774201"/>
              <a:ext cx="56781" cy="40196"/>
            </a:xfrm>
            <a:custGeom>
              <a:avLst/>
              <a:gdLst/>
              <a:ahLst/>
              <a:cxnLst/>
              <a:rect l="l" t="t" r="r" b="b"/>
              <a:pathLst>
                <a:path w="2037" h="1442" extrusionOk="0">
                  <a:moveTo>
                    <a:pt x="2036" y="1"/>
                  </a:moveTo>
                  <a:cubicBezTo>
                    <a:pt x="1667" y="143"/>
                    <a:pt x="1310" y="334"/>
                    <a:pt x="977" y="548"/>
                  </a:cubicBezTo>
                  <a:cubicBezTo>
                    <a:pt x="607" y="798"/>
                    <a:pt x="274" y="1096"/>
                    <a:pt x="0" y="1441"/>
                  </a:cubicBezTo>
                  <a:cubicBezTo>
                    <a:pt x="357" y="1286"/>
                    <a:pt x="691" y="1096"/>
                    <a:pt x="1012" y="894"/>
                  </a:cubicBezTo>
                  <a:cubicBezTo>
                    <a:pt x="1393" y="644"/>
                    <a:pt x="1739" y="346"/>
                    <a:pt x="203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80"/>
            <p:cNvSpPr/>
            <p:nvPr/>
          </p:nvSpPr>
          <p:spPr>
            <a:xfrm>
              <a:off x="1932418" y="3809712"/>
              <a:ext cx="57116" cy="33561"/>
            </a:xfrm>
            <a:custGeom>
              <a:avLst/>
              <a:gdLst/>
              <a:ahLst/>
              <a:cxnLst/>
              <a:rect l="l" t="t" r="r" b="b"/>
              <a:pathLst>
                <a:path w="2049" h="1204" extrusionOk="0">
                  <a:moveTo>
                    <a:pt x="1" y="1"/>
                  </a:moveTo>
                  <a:cubicBezTo>
                    <a:pt x="346" y="263"/>
                    <a:pt x="703" y="477"/>
                    <a:pt x="1096" y="655"/>
                  </a:cubicBezTo>
                  <a:cubicBezTo>
                    <a:pt x="1441" y="786"/>
                    <a:pt x="1763" y="977"/>
                    <a:pt x="2049" y="1203"/>
                  </a:cubicBezTo>
                  <a:cubicBezTo>
                    <a:pt x="1882" y="846"/>
                    <a:pt x="1608" y="560"/>
                    <a:pt x="1275" y="370"/>
                  </a:cubicBezTo>
                  <a:cubicBezTo>
                    <a:pt x="870" y="179"/>
                    <a:pt x="441" y="60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80"/>
            <p:cNvSpPr/>
            <p:nvPr/>
          </p:nvSpPr>
          <p:spPr>
            <a:xfrm>
              <a:off x="1961295" y="3895006"/>
              <a:ext cx="63416" cy="41171"/>
            </a:xfrm>
            <a:custGeom>
              <a:avLst/>
              <a:gdLst/>
              <a:ahLst/>
              <a:cxnLst/>
              <a:rect l="l" t="t" r="r" b="b"/>
              <a:pathLst>
                <a:path w="2275" h="1477" extrusionOk="0">
                  <a:moveTo>
                    <a:pt x="1" y="0"/>
                  </a:moveTo>
                  <a:lnTo>
                    <a:pt x="1" y="0"/>
                  </a:lnTo>
                  <a:cubicBezTo>
                    <a:pt x="453" y="215"/>
                    <a:pt x="894" y="465"/>
                    <a:pt x="1322" y="739"/>
                  </a:cubicBezTo>
                  <a:cubicBezTo>
                    <a:pt x="1667" y="953"/>
                    <a:pt x="1989" y="1203"/>
                    <a:pt x="2275" y="1477"/>
                  </a:cubicBezTo>
                  <a:cubicBezTo>
                    <a:pt x="2275" y="1477"/>
                    <a:pt x="1989" y="679"/>
                    <a:pt x="1405" y="370"/>
                  </a:cubicBezTo>
                  <a:cubicBezTo>
                    <a:pt x="822" y="6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80"/>
            <p:cNvSpPr/>
            <p:nvPr/>
          </p:nvSpPr>
          <p:spPr>
            <a:xfrm>
              <a:off x="2055536" y="3858491"/>
              <a:ext cx="65088" cy="62440"/>
            </a:xfrm>
            <a:custGeom>
              <a:avLst/>
              <a:gdLst/>
              <a:ahLst/>
              <a:cxnLst/>
              <a:rect l="l" t="t" r="r" b="b"/>
              <a:pathLst>
                <a:path w="2335" h="2240" extrusionOk="0">
                  <a:moveTo>
                    <a:pt x="2335" y="1"/>
                  </a:moveTo>
                  <a:cubicBezTo>
                    <a:pt x="2334" y="1"/>
                    <a:pt x="1763" y="72"/>
                    <a:pt x="1108" y="620"/>
                  </a:cubicBezTo>
                  <a:cubicBezTo>
                    <a:pt x="441" y="1180"/>
                    <a:pt x="13" y="2180"/>
                    <a:pt x="1" y="2239"/>
                  </a:cubicBezTo>
                  <a:cubicBezTo>
                    <a:pt x="310" y="1846"/>
                    <a:pt x="656" y="1477"/>
                    <a:pt x="1013" y="1120"/>
                  </a:cubicBezTo>
                  <a:cubicBezTo>
                    <a:pt x="1418" y="751"/>
                    <a:pt x="2334" y="1"/>
                    <a:pt x="23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80"/>
            <p:cNvSpPr/>
            <p:nvPr/>
          </p:nvSpPr>
          <p:spPr>
            <a:xfrm>
              <a:off x="2277914" y="3681269"/>
              <a:ext cx="265203" cy="526085"/>
            </a:xfrm>
            <a:custGeom>
              <a:avLst/>
              <a:gdLst/>
              <a:ahLst/>
              <a:cxnLst/>
              <a:rect l="l" t="t" r="r" b="b"/>
              <a:pathLst>
                <a:path w="9514" h="18873" extrusionOk="0">
                  <a:moveTo>
                    <a:pt x="3859" y="1"/>
                  </a:moveTo>
                  <a:cubicBezTo>
                    <a:pt x="3629" y="1"/>
                    <a:pt x="3441" y="60"/>
                    <a:pt x="3441" y="60"/>
                  </a:cubicBezTo>
                  <a:cubicBezTo>
                    <a:pt x="3441" y="60"/>
                    <a:pt x="3477" y="834"/>
                    <a:pt x="3703" y="1192"/>
                  </a:cubicBezTo>
                  <a:cubicBezTo>
                    <a:pt x="3536" y="1394"/>
                    <a:pt x="3429" y="1644"/>
                    <a:pt x="3405" y="1906"/>
                  </a:cubicBezTo>
                  <a:cubicBezTo>
                    <a:pt x="3548" y="2132"/>
                    <a:pt x="4572" y="2465"/>
                    <a:pt x="4798" y="2882"/>
                  </a:cubicBezTo>
                  <a:cubicBezTo>
                    <a:pt x="4632" y="3049"/>
                    <a:pt x="4513" y="3251"/>
                    <a:pt x="4453" y="3477"/>
                  </a:cubicBezTo>
                  <a:cubicBezTo>
                    <a:pt x="4120" y="3216"/>
                    <a:pt x="3798" y="2930"/>
                    <a:pt x="3512" y="2620"/>
                  </a:cubicBezTo>
                  <a:cubicBezTo>
                    <a:pt x="3496" y="2615"/>
                    <a:pt x="3479" y="2612"/>
                    <a:pt x="3461" y="2612"/>
                  </a:cubicBezTo>
                  <a:cubicBezTo>
                    <a:pt x="3323" y="2612"/>
                    <a:pt x="3144" y="2758"/>
                    <a:pt x="2965" y="2811"/>
                  </a:cubicBezTo>
                  <a:cubicBezTo>
                    <a:pt x="2652" y="2323"/>
                    <a:pt x="2314" y="2192"/>
                    <a:pt x="1986" y="2192"/>
                  </a:cubicBezTo>
                  <a:cubicBezTo>
                    <a:pt x="1666" y="2192"/>
                    <a:pt x="1354" y="2317"/>
                    <a:pt x="1084" y="2358"/>
                  </a:cubicBezTo>
                  <a:cubicBezTo>
                    <a:pt x="1084" y="2358"/>
                    <a:pt x="1226" y="3489"/>
                    <a:pt x="1977" y="4001"/>
                  </a:cubicBezTo>
                  <a:cubicBezTo>
                    <a:pt x="1691" y="4394"/>
                    <a:pt x="1750" y="4525"/>
                    <a:pt x="1679" y="4811"/>
                  </a:cubicBezTo>
                  <a:cubicBezTo>
                    <a:pt x="2179" y="5085"/>
                    <a:pt x="3048" y="5561"/>
                    <a:pt x="3346" y="5906"/>
                  </a:cubicBezTo>
                  <a:cubicBezTo>
                    <a:pt x="3239" y="6192"/>
                    <a:pt x="3096" y="6514"/>
                    <a:pt x="3096" y="6514"/>
                  </a:cubicBezTo>
                  <a:cubicBezTo>
                    <a:pt x="3096" y="6514"/>
                    <a:pt x="2346" y="5597"/>
                    <a:pt x="1869" y="5347"/>
                  </a:cubicBezTo>
                  <a:cubicBezTo>
                    <a:pt x="1774" y="5394"/>
                    <a:pt x="1441" y="5573"/>
                    <a:pt x="1405" y="5799"/>
                  </a:cubicBezTo>
                  <a:cubicBezTo>
                    <a:pt x="1346" y="5796"/>
                    <a:pt x="1287" y="5795"/>
                    <a:pt x="1228" y="5795"/>
                  </a:cubicBezTo>
                  <a:cubicBezTo>
                    <a:pt x="811" y="5795"/>
                    <a:pt x="396" y="5869"/>
                    <a:pt x="0" y="6025"/>
                  </a:cubicBezTo>
                  <a:cubicBezTo>
                    <a:pt x="0" y="6025"/>
                    <a:pt x="322" y="6454"/>
                    <a:pt x="798" y="7121"/>
                  </a:cubicBezTo>
                  <a:cubicBezTo>
                    <a:pt x="703" y="7407"/>
                    <a:pt x="655" y="7502"/>
                    <a:pt x="798" y="7847"/>
                  </a:cubicBezTo>
                  <a:cubicBezTo>
                    <a:pt x="1131" y="8049"/>
                    <a:pt x="1607" y="8288"/>
                    <a:pt x="1881" y="8704"/>
                  </a:cubicBezTo>
                  <a:cubicBezTo>
                    <a:pt x="2203" y="9181"/>
                    <a:pt x="2334" y="10419"/>
                    <a:pt x="2143" y="12240"/>
                  </a:cubicBezTo>
                  <a:cubicBezTo>
                    <a:pt x="1977" y="13907"/>
                    <a:pt x="2072" y="18872"/>
                    <a:pt x="2072" y="18872"/>
                  </a:cubicBezTo>
                  <a:lnTo>
                    <a:pt x="4024" y="18872"/>
                  </a:lnTo>
                  <a:cubicBezTo>
                    <a:pt x="4024" y="18872"/>
                    <a:pt x="4524" y="11205"/>
                    <a:pt x="4786" y="10347"/>
                  </a:cubicBezTo>
                  <a:cubicBezTo>
                    <a:pt x="5108" y="9300"/>
                    <a:pt x="5822" y="9121"/>
                    <a:pt x="6406" y="8752"/>
                  </a:cubicBezTo>
                  <a:cubicBezTo>
                    <a:pt x="6572" y="8657"/>
                    <a:pt x="7299" y="8550"/>
                    <a:pt x="7430" y="8395"/>
                  </a:cubicBezTo>
                  <a:cubicBezTo>
                    <a:pt x="7453" y="8216"/>
                    <a:pt x="7346" y="8026"/>
                    <a:pt x="7322" y="7823"/>
                  </a:cubicBezTo>
                  <a:cubicBezTo>
                    <a:pt x="8061" y="7502"/>
                    <a:pt x="8346" y="7097"/>
                    <a:pt x="8346" y="7097"/>
                  </a:cubicBezTo>
                  <a:cubicBezTo>
                    <a:pt x="8013" y="7026"/>
                    <a:pt x="7668" y="6990"/>
                    <a:pt x="7334" y="6978"/>
                  </a:cubicBezTo>
                  <a:cubicBezTo>
                    <a:pt x="7180" y="6978"/>
                    <a:pt x="7156" y="6656"/>
                    <a:pt x="7013" y="6478"/>
                  </a:cubicBezTo>
                  <a:cubicBezTo>
                    <a:pt x="6739" y="6514"/>
                    <a:pt x="6251" y="6895"/>
                    <a:pt x="5965" y="7026"/>
                  </a:cubicBezTo>
                  <a:cubicBezTo>
                    <a:pt x="6096" y="6811"/>
                    <a:pt x="6203" y="6597"/>
                    <a:pt x="6287" y="6359"/>
                  </a:cubicBezTo>
                  <a:cubicBezTo>
                    <a:pt x="6834" y="6037"/>
                    <a:pt x="7418" y="5871"/>
                    <a:pt x="7811" y="5692"/>
                  </a:cubicBezTo>
                  <a:cubicBezTo>
                    <a:pt x="7930" y="5335"/>
                    <a:pt x="7942" y="5240"/>
                    <a:pt x="7882" y="5097"/>
                  </a:cubicBezTo>
                  <a:cubicBezTo>
                    <a:pt x="8501" y="4966"/>
                    <a:pt x="9025" y="4370"/>
                    <a:pt x="9025" y="4370"/>
                  </a:cubicBezTo>
                  <a:cubicBezTo>
                    <a:pt x="8740" y="4140"/>
                    <a:pt x="8383" y="4011"/>
                    <a:pt x="8012" y="4011"/>
                  </a:cubicBezTo>
                  <a:cubicBezTo>
                    <a:pt x="7981" y="4011"/>
                    <a:pt x="7949" y="4011"/>
                    <a:pt x="7918" y="4013"/>
                  </a:cubicBezTo>
                  <a:cubicBezTo>
                    <a:pt x="7763" y="3906"/>
                    <a:pt x="7644" y="3763"/>
                    <a:pt x="7537" y="3608"/>
                  </a:cubicBezTo>
                  <a:cubicBezTo>
                    <a:pt x="7346" y="3608"/>
                    <a:pt x="7168" y="3632"/>
                    <a:pt x="6977" y="3692"/>
                  </a:cubicBezTo>
                  <a:cubicBezTo>
                    <a:pt x="7036" y="2890"/>
                    <a:pt x="7456" y="2024"/>
                    <a:pt x="8555" y="2024"/>
                  </a:cubicBezTo>
                  <a:cubicBezTo>
                    <a:pt x="8793" y="2024"/>
                    <a:pt x="9064" y="2064"/>
                    <a:pt x="9370" y="2156"/>
                  </a:cubicBezTo>
                  <a:cubicBezTo>
                    <a:pt x="9370" y="2156"/>
                    <a:pt x="9513" y="334"/>
                    <a:pt x="8001" y="60"/>
                  </a:cubicBezTo>
                  <a:cubicBezTo>
                    <a:pt x="7891" y="40"/>
                    <a:pt x="7785" y="31"/>
                    <a:pt x="7684" y="31"/>
                  </a:cubicBezTo>
                  <a:cubicBezTo>
                    <a:pt x="6397" y="31"/>
                    <a:pt x="5834" y="1525"/>
                    <a:pt x="5834" y="1525"/>
                  </a:cubicBezTo>
                  <a:cubicBezTo>
                    <a:pt x="5834" y="1525"/>
                    <a:pt x="5751" y="680"/>
                    <a:pt x="5227" y="179"/>
                  </a:cubicBezTo>
                  <a:cubicBezTo>
                    <a:pt x="5227" y="179"/>
                    <a:pt x="4882" y="227"/>
                    <a:pt x="4536" y="299"/>
                  </a:cubicBezTo>
                  <a:cubicBezTo>
                    <a:pt x="4364" y="60"/>
                    <a:pt x="4090" y="1"/>
                    <a:pt x="385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80"/>
            <p:cNvSpPr/>
            <p:nvPr/>
          </p:nvSpPr>
          <p:spPr>
            <a:xfrm>
              <a:off x="2387096" y="3754299"/>
              <a:ext cx="65060" cy="208784"/>
            </a:xfrm>
            <a:custGeom>
              <a:avLst/>
              <a:gdLst/>
              <a:ahLst/>
              <a:cxnLst/>
              <a:rect l="l" t="t" r="r" b="b"/>
              <a:pathLst>
                <a:path w="2334" h="7490" extrusionOk="0">
                  <a:moveTo>
                    <a:pt x="2334" y="0"/>
                  </a:moveTo>
                  <a:lnTo>
                    <a:pt x="2334" y="0"/>
                  </a:lnTo>
                  <a:cubicBezTo>
                    <a:pt x="1631" y="857"/>
                    <a:pt x="1084" y="1834"/>
                    <a:pt x="738" y="2882"/>
                  </a:cubicBezTo>
                  <a:cubicBezTo>
                    <a:pt x="131" y="4679"/>
                    <a:pt x="0" y="7489"/>
                    <a:pt x="0" y="7489"/>
                  </a:cubicBezTo>
                  <a:cubicBezTo>
                    <a:pt x="0" y="7489"/>
                    <a:pt x="1096" y="4132"/>
                    <a:pt x="1715" y="2882"/>
                  </a:cubicBezTo>
                  <a:cubicBezTo>
                    <a:pt x="2334" y="1631"/>
                    <a:pt x="2334" y="0"/>
                    <a:pt x="233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80"/>
            <p:cNvSpPr/>
            <p:nvPr/>
          </p:nvSpPr>
          <p:spPr>
            <a:xfrm>
              <a:off x="2394064" y="3705826"/>
              <a:ext cx="38858" cy="41868"/>
            </a:xfrm>
            <a:custGeom>
              <a:avLst/>
              <a:gdLst/>
              <a:ahLst/>
              <a:cxnLst/>
              <a:rect l="l" t="t" r="r" b="b"/>
              <a:pathLst>
                <a:path w="1394" h="1502" extrusionOk="0">
                  <a:moveTo>
                    <a:pt x="0" y="1"/>
                  </a:moveTo>
                  <a:cubicBezTo>
                    <a:pt x="167" y="346"/>
                    <a:pt x="405" y="644"/>
                    <a:pt x="703" y="882"/>
                  </a:cubicBezTo>
                  <a:cubicBezTo>
                    <a:pt x="953" y="1073"/>
                    <a:pt x="1179" y="1275"/>
                    <a:pt x="1393" y="1501"/>
                  </a:cubicBezTo>
                  <a:cubicBezTo>
                    <a:pt x="1262" y="1180"/>
                    <a:pt x="1060" y="882"/>
                    <a:pt x="810" y="644"/>
                  </a:cubicBezTo>
                  <a:cubicBezTo>
                    <a:pt x="441" y="31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80"/>
            <p:cNvSpPr/>
            <p:nvPr/>
          </p:nvSpPr>
          <p:spPr>
            <a:xfrm>
              <a:off x="2340296" y="3774201"/>
              <a:ext cx="56447" cy="40196"/>
            </a:xfrm>
            <a:custGeom>
              <a:avLst/>
              <a:gdLst/>
              <a:ahLst/>
              <a:cxnLst/>
              <a:rect l="l" t="t" r="r" b="b"/>
              <a:pathLst>
                <a:path w="2025" h="1442" extrusionOk="0">
                  <a:moveTo>
                    <a:pt x="0" y="1"/>
                  </a:moveTo>
                  <a:lnTo>
                    <a:pt x="0" y="1"/>
                  </a:lnTo>
                  <a:cubicBezTo>
                    <a:pt x="286" y="346"/>
                    <a:pt x="632" y="644"/>
                    <a:pt x="1013" y="894"/>
                  </a:cubicBezTo>
                  <a:cubicBezTo>
                    <a:pt x="1334" y="1096"/>
                    <a:pt x="1679" y="1286"/>
                    <a:pt x="2025" y="1441"/>
                  </a:cubicBezTo>
                  <a:cubicBezTo>
                    <a:pt x="1751" y="1096"/>
                    <a:pt x="1417" y="798"/>
                    <a:pt x="1048" y="548"/>
                  </a:cubicBezTo>
                  <a:cubicBezTo>
                    <a:pt x="715" y="334"/>
                    <a:pt x="370" y="143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80"/>
            <p:cNvSpPr/>
            <p:nvPr/>
          </p:nvSpPr>
          <p:spPr>
            <a:xfrm>
              <a:off x="2443847" y="3809712"/>
              <a:ext cx="57116" cy="33561"/>
            </a:xfrm>
            <a:custGeom>
              <a:avLst/>
              <a:gdLst/>
              <a:ahLst/>
              <a:cxnLst/>
              <a:rect l="l" t="t" r="r" b="b"/>
              <a:pathLst>
                <a:path w="2049" h="1204" extrusionOk="0">
                  <a:moveTo>
                    <a:pt x="2048" y="1"/>
                  </a:moveTo>
                  <a:cubicBezTo>
                    <a:pt x="1608" y="60"/>
                    <a:pt x="1179" y="179"/>
                    <a:pt x="786" y="370"/>
                  </a:cubicBezTo>
                  <a:cubicBezTo>
                    <a:pt x="441" y="560"/>
                    <a:pt x="167" y="846"/>
                    <a:pt x="0" y="1203"/>
                  </a:cubicBezTo>
                  <a:cubicBezTo>
                    <a:pt x="286" y="977"/>
                    <a:pt x="607" y="786"/>
                    <a:pt x="953" y="655"/>
                  </a:cubicBezTo>
                  <a:cubicBezTo>
                    <a:pt x="1346" y="477"/>
                    <a:pt x="1715" y="263"/>
                    <a:pt x="204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80"/>
            <p:cNvSpPr/>
            <p:nvPr/>
          </p:nvSpPr>
          <p:spPr>
            <a:xfrm>
              <a:off x="2408670" y="3895006"/>
              <a:ext cx="63750" cy="41171"/>
            </a:xfrm>
            <a:custGeom>
              <a:avLst/>
              <a:gdLst/>
              <a:ahLst/>
              <a:cxnLst/>
              <a:rect l="l" t="t" r="r" b="b"/>
              <a:pathLst>
                <a:path w="2287" h="1477" extrusionOk="0">
                  <a:moveTo>
                    <a:pt x="2286" y="0"/>
                  </a:moveTo>
                  <a:cubicBezTo>
                    <a:pt x="2286" y="0"/>
                    <a:pt x="1453" y="60"/>
                    <a:pt x="869" y="370"/>
                  </a:cubicBezTo>
                  <a:cubicBezTo>
                    <a:pt x="286" y="679"/>
                    <a:pt x="0" y="1477"/>
                    <a:pt x="0" y="1477"/>
                  </a:cubicBezTo>
                  <a:cubicBezTo>
                    <a:pt x="298" y="1203"/>
                    <a:pt x="607" y="953"/>
                    <a:pt x="953" y="739"/>
                  </a:cubicBezTo>
                  <a:cubicBezTo>
                    <a:pt x="1381" y="465"/>
                    <a:pt x="1822" y="215"/>
                    <a:pt x="228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80"/>
            <p:cNvSpPr/>
            <p:nvPr/>
          </p:nvSpPr>
          <p:spPr>
            <a:xfrm>
              <a:off x="2313091" y="3858491"/>
              <a:ext cx="65060" cy="62440"/>
            </a:xfrm>
            <a:custGeom>
              <a:avLst/>
              <a:gdLst/>
              <a:ahLst/>
              <a:cxnLst/>
              <a:rect l="l" t="t" r="r" b="b"/>
              <a:pathLst>
                <a:path w="2334" h="2240" extrusionOk="0">
                  <a:moveTo>
                    <a:pt x="0" y="1"/>
                  </a:moveTo>
                  <a:cubicBezTo>
                    <a:pt x="0" y="1"/>
                    <a:pt x="917" y="751"/>
                    <a:pt x="1322" y="1120"/>
                  </a:cubicBezTo>
                  <a:cubicBezTo>
                    <a:pt x="1679" y="1477"/>
                    <a:pt x="2012" y="1846"/>
                    <a:pt x="2334" y="2239"/>
                  </a:cubicBezTo>
                  <a:cubicBezTo>
                    <a:pt x="2310" y="2180"/>
                    <a:pt x="1881" y="1180"/>
                    <a:pt x="1227" y="620"/>
                  </a:cubicBezTo>
                  <a:cubicBezTo>
                    <a:pt x="560" y="7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80"/>
            <p:cNvSpPr/>
            <p:nvPr/>
          </p:nvSpPr>
          <p:spPr>
            <a:xfrm>
              <a:off x="1922801" y="4207305"/>
              <a:ext cx="592762" cy="49813"/>
            </a:xfrm>
            <a:custGeom>
              <a:avLst/>
              <a:gdLst/>
              <a:ahLst/>
              <a:cxnLst/>
              <a:rect l="l" t="t" r="r" b="b"/>
              <a:pathLst>
                <a:path w="21265" h="1787" extrusionOk="0">
                  <a:moveTo>
                    <a:pt x="893" y="0"/>
                  </a:moveTo>
                  <a:cubicBezTo>
                    <a:pt x="405" y="0"/>
                    <a:pt x="0" y="405"/>
                    <a:pt x="0" y="893"/>
                  </a:cubicBezTo>
                  <a:cubicBezTo>
                    <a:pt x="0" y="1393"/>
                    <a:pt x="405" y="1786"/>
                    <a:pt x="893" y="1786"/>
                  </a:cubicBezTo>
                  <a:lnTo>
                    <a:pt x="20372" y="1786"/>
                  </a:lnTo>
                  <a:cubicBezTo>
                    <a:pt x="20860" y="1786"/>
                    <a:pt x="21265" y="1393"/>
                    <a:pt x="21265" y="893"/>
                  </a:cubicBezTo>
                  <a:cubicBezTo>
                    <a:pt x="21265" y="405"/>
                    <a:pt x="20860" y="0"/>
                    <a:pt x="2037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80"/>
            <p:cNvSpPr/>
            <p:nvPr/>
          </p:nvSpPr>
          <p:spPr>
            <a:xfrm>
              <a:off x="1842831" y="3657381"/>
              <a:ext cx="69715" cy="36600"/>
            </a:xfrm>
            <a:custGeom>
              <a:avLst/>
              <a:gdLst/>
              <a:ahLst/>
              <a:cxnLst/>
              <a:rect l="l" t="t" r="r" b="b"/>
              <a:pathLst>
                <a:path w="2501" h="1313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1" y="858"/>
                    <a:pt x="929" y="1132"/>
                  </a:cubicBezTo>
                  <a:cubicBezTo>
                    <a:pt x="1362" y="1278"/>
                    <a:pt x="1689" y="1312"/>
                    <a:pt x="1900" y="1312"/>
                  </a:cubicBezTo>
                  <a:cubicBezTo>
                    <a:pt x="2084" y="1312"/>
                    <a:pt x="2179" y="1287"/>
                    <a:pt x="2179" y="1287"/>
                  </a:cubicBezTo>
                  <a:cubicBezTo>
                    <a:pt x="2179" y="1287"/>
                    <a:pt x="2500" y="191"/>
                    <a:pt x="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80"/>
            <p:cNvSpPr/>
            <p:nvPr/>
          </p:nvSpPr>
          <p:spPr>
            <a:xfrm>
              <a:off x="2195268" y="3422097"/>
              <a:ext cx="82984" cy="116183"/>
            </a:xfrm>
            <a:custGeom>
              <a:avLst/>
              <a:gdLst/>
              <a:ahLst/>
              <a:cxnLst/>
              <a:rect l="l" t="t" r="r" b="b"/>
              <a:pathLst>
                <a:path w="2977" h="4168" extrusionOk="0">
                  <a:moveTo>
                    <a:pt x="1489" y="0"/>
                  </a:moveTo>
                  <a:cubicBezTo>
                    <a:pt x="655" y="0"/>
                    <a:pt x="0" y="941"/>
                    <a:pt x="0" y="2084"/>
                  </a:cubicBezTo>
                  <a:cubicBezTo>
                    <a:pt x="0" y="3239"/>
                    <a:pt x="655" y="4167"/>
                    <a:pt x="1489" y="4167"/>
                  </a:cubicBezTo>
                  <a:cubicBezTo>
                    <a:pt x="2310" y="4167"/>
                    <a:pt x="2977" y="3239"/>
                    <a:pt x="2977" y="2084"/>
                  </a:cubicBezTo>
                  <a:cubicBezTo>
                    <a:pt x="2977" y="941"/>
                    <a:pt x="2310" y="0"/>
                    <a:pt x="14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80"/>
            <p:cNvSpPr/>
            <p:nvPr/>
          </p:nvSpPr>
          <p:spPr>
            <a:xfrm>
              <a:off x="2339292" y="3422097"/>
              <a:ext cx="83012" cy="116183"/>
            </a:xfrm>
            <a:custGeom>
              <a:avLst/>
              <a:gdLst/>
              <a:ahLst/>
              <a:cxnLst/>
              <a:rect l="l" t="t" r="r" b="b"/>
              <a:pathLst>
                <a:path w="2978" h="4168" extrusionOk="0">
                  <a:moveTo>
                    <a:pt x="1489" y="0"/>
                  </a:moveTo>
                  <a:cubicBezTo>
                    <a:pt x="668" y="0"/>
                    <a:pt x="1" y="941"/>
                    <a:pt x="1" y="2084"/>
                  </a:cubicBezTo>
                  <a:cubicBezTo>
                    <a:pt x="1" y="3239"/>
                    <a:pt x="668" y="4167"/>
                    <a:pt x="1489" y="4167"/>
                  </a:cubicBezTo>
                  <a:cubicBezTo>
                    <a:pt x="2311" y="4167"/>
                    <a:pt x="2977" y="3239"/>
                    <a:pt x="2977" y="2084"/>
                  </a:cubicBezTo>
                  <a:cubicBezTo>
                    <a:pt x="2977" y="941"/>
                    <a:pt x="2311" y="0"/>
                    <a:pt x="14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80"/>
            <p:cNvSpPr/>
            <p:nvPr/>
          </p:nvSpPr>
          <p:spPr>
            <a:xfrm>
              <a:off x="2056540" y="3422432"/>
              <a:ext cx="82677" cy="115849"/>
            </a:xfrm>
            <a:custGeom>
              <a:avLst/>
              <a:gdLst/>
              <a:ahLst/>
              <a:cxnLst/>
              <a:rect l="l" t="t" r="r" b="b"/>
              <a:pathLst>
                <a:path w="2966" h="4156" extrusionOk="0">
                  <a:moveTo>
                    <a:pt x="1477" y="0"/>
                  </a:moveTo>
                  <a:cubicBezTo>
                    <a:pt x="667" y="0"/>
                    <a:pt x="1" y="929"/>
                    <a:pt x="1" y="2072"/>
                  </a:cubicBezTo>
                  <a:cubicBezTo>
                    <a:pt x="1" y="3227"/>
                    <a:pt x="667" y="4155"/>
                    <a:pt x="1477" y="4155"/>
                  </a:cubicBezTo>
                  <a:cubicBezTo>
                    <a:pt x="2299" y="4155"/>
                    <a:pt x="2965" y="3227"/>
                    <a:pt x="2965" y="2072"/>
                  </a:cubicBezTo>
                  <a:cubicBezTo>
                    <a:pt x="2965" y="929"/>
                    <a:pt x="2299" y="0"/>
                    <a:pt x="147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80"/>
            <p:cNvSpPr/>
            <p:nvPr/>
          </p:nvSpPr>
          <p:spPr>
            <a:xfrm>
              <a:off x="2049906" y="3572087"/>
              <a:ext cx="378375" cy="41506"/>
            </a:xfrm>
            <a:custGeom>
              <a:avLst/>
              <a:gdLst/>
              <a:ahLst/>
              <a:cxnLst/>
              <a:rect l="l" t="t" r="r" b="b"/>
              <a:pathLst>
                <a:path w="13574" h="1489" extrusionOk="0">
                  <a:moveTo>
                    <a:pt x="131" y="1"/>
                  </a:moveTo>
                  <a:cubicBezTo>
                    <a:pt x="84" y="156"/>
                    <a:pt x="48" y="310"/>
                    <a:pt x="1" y="465"/>
                  </a:cubicBezTo>
                  <a:lnTo>
                    <a:pt x="1" y="1489"/>
                  </a:lnTo>
                  <a:lnTo>
                    <a:pt x="13574" y="1489"/>
                  </a:lnTo>
                  <a:lnTo>
                    <a:pt x="13574" y="751"/>
                  </a:lnTo>
                  <a:cubicBezTo>
                    <a:pt x="13478" y="513"/>
                    <a:pt x="13419" y="251"/>
                    <a:pt x="133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80"/>
            <p:cNvSpPr/>
            <p:nvPr/>
          </p:nvSpPr>
          <p:spPr>
            <a:xfrm>
              <a:off x="2043272" y="3613591"/>
              <a:ext cx="385010" cy="4321"/>
            </a:xfrm>
            <a:custGeom>
              <a:avLst/>
              <a:gdLst/>
              <a:ahLst/>
              <a:cxnLst/>
              <a:rect l="l" t="t" r="r" b="b"/>
              <a:pathLst>
                <a:path w="13812" h="155" extrusionOk="0">
                  <a:moveTo>
                    <a:pt x="0" y="0"/>
                  </a:moveTo>
                  <a:lnTo>
                    <a:pt x="0" y="155"/>
                  </a:lnTo>
                  <a:lnTo>
                    <a:pt x="13812" y="155"/>
                  </a:lnTo>
                  <a:lnTo>
                    <a:pt x="1381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80"/>
            <p:cNvSpPr/>
            <p:nvPr/>
          </p:nvSpPr>
          <p:spPr>
            <a:xfrm>
              <a:off x="2053557" y="3567766"/>
              <a:ext cx="369762" cy="4349"/>
            </a:xfrm>
            <a:custGeom>
              <a:avLst/>
              <a:gdLst/>
              <a:ahLst/>
              <a:cxnLst/>
              <a:rect l="l" t="t" r="r" b="b"/>
              <a:pathLst>
                <a:path w="13265" h="156" extrusionOk="0">
                  <a:moveTo>
                    <a:pt x="24" y="1"/>
                  </a:moveTo>
                  <a:cubicBezTo>
                    <a:pt x="12" y="49"/>
                    <a:pt x="12" y="108"/>
                    <a:pt x="0" y="156"/>
                  </a:cubicBezTo>
                  <a:lnTo>
                    <a:pt x="13264" y="156"/>
                  </a:lnTo>
                  <a:cubicBezTo>
                    <a:pt x="13252" y="108"/>
                    <a:pt x="13252" y="49"/>
                    <a:pt x="1324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80"/>
            <p:cNvSpPr/>
            <p:nvPr/>
          </p:nvSpPr>
          <p:spPr>
            <a:xfrm>
              <a:off x="1689832" y="3306532"/>
              <a:ext cx="494391" cy="417205"/>
            </a:xfrm>
            <a:custGeom>
              <a:avLst/>
              <a:gdLst/>
              <a:ahLst/>
              <a:cxnLst/>
              <a:rect l="l" t="t" r="r" b="b"/>
              <a:pathLst>
                <a:path w="17736" h="14967" extrusionOk="0">
                  <a:moveTo>
                    <a:pt x="9852" y="1"/>
                  </a:moveTo>
                  <a:cubicBezTo>
                    <a:pt x="9201" y="1"/>
                    <a:pt x="8534" y="40"/>
                    <a:pt x="7846" y="122"/>
                  </a:cubicBezTo>
                  <a:cubicBezTo>
                    <a:pt x="6382" y="288"/>
                    <a:pt x="4798" y="574"/>
                    <a:pt x="3560" y="1408"/>
                  </a:cubicBezTo>
                  <a:cubicBezTo>
                    <a:pt x="2441" y="2170"/>
                    <a:pt x="1643" y="3420"/>
                    <a:pt x="1179" y="4610"/>
                  </a:cubicBezTo>
                  <a:cubicBezTo>
                    <a:pt x="131" y="7373"/>
                    <a:pt x="0" y="10504"/>
                    <a:pt x="2108" y="12873"/>
                  </a:cubicBezTo>
                  <a:cubicBezTo>
                    <a:pt x="3332" y="14245"/>
                    <a:pt x="5072" y="14967"/>
                    <a:pt x="6869" y="14967"/>
                  </a:cubicBezTo>
                  <a:cubicBezTo>
                    <a:pt x="7694" y="14967"/>
                    <a:pt x="8530" y="14815"/>
                    <a:pt x="9335" y="14505"/>
                  </a:cubicBezTo>
                  <a:cubicBezTo>
                    <a:pt x="11704" y="13600"/>
                    <a:pt x="13383" y="11468"/>
                    <a:pt x="13347" y="8980"/>
                  </a:cubicBezTo>
                  <a:cubicBezTo>
                    <a:pt x="13311" y="6730"/>
                    <a:pt x="11704" y="3932"/>
                    <a:pt x="9156" y="3610"/>
                  </a:cubicBezTo>
                  <a:cubicBezTo>
                    <a:pt x="8895" y="3577"/>
                    <a:pt x="8631" y="3560"/>
                    <a:pt x="8368" y="3560"/>
                  </a:cubicBezTo>
                  <a:cubicBezTo>
                    <a:pt x="6095" y="3560"/>
                    <a:pt x="3833" y="4810"/>
                    <a:pt x="3417" y="7456"/>
                  </a:cubicBezTo>
                  <a:cubicBezTo>
                    <a:pt x="3087" y="9515"/>
                    <a:pt x="4529" y="11661"/>
                    <a:pt x="6777" y="11661"/>
                  </a:cubicBezTo>
                  <a:cubicBezTo>
                    <a:pt x="6882" y="11661"/>
                    <a:pt x="6988" y="11657"/>
                    <a:pt x="7096" y="11647"/>
                  </a:cubicBezTo>
                  <a:cubicBezTo>
                    <a:pt x="9239" y="11457"/>
                    <a:pt x="10775" y="8516"/>
                    <a:pt x="8835" y="7099"/>
                  </a:cubicBezTo>
                  <a:cubicBezTo>
                    <a:pt x="8522" y="6870"/>
                    <a:pt x="8115" y="6741"/>
                    <a:pt x="7717" y="6741"/>
                  </a:cubicBezTo>
                  <a:cubicBezTo>
                    <a:pt x="7204" y="6741"/>
                    <a:pt x="6708" y="6955"/>
                    <a:pt x="6453" y="7444"/>
                  </a:cubicBezTo>
                  <a:cubicBezTo>
                    <a:pt x="6040" y="8224"/>
                    <a:pt x="6647" y="9004"/>
                    <a:pt x="7494" y="9004"/>
                  </a:cubicBezTo>
                  <a:cubicBezTo>
                    <a:pt x="7500" y="9004"/>
                    <a:pt x="7507" y="9004"/>
                    <a:pt x="7513" y="9004"/>
                  </a:cubicBezTo>
                  <a:cubicBezTo>
                    <a:pt x="7588" y="9004"/>
                    <a:pt x="7471" y="8879"/>
                    <a:pt x="7498" y="8879"/>
                  </a:cubicBezTo>
                  <a:cubicBezTo>
                    <a:pt x="7501" y="8879"/>
                    <a:pt x="7506" y="8881"/>
                    <a:pt x="7513" y="8885"/>
                  </a:cubicBezTo>
                  <a:cubicBezTo>
                    <a:pt x="6088" y="8140"/>
                    <a:pt x="6864" y="7139"/>
                    <a:pt x="7868" y="7139"/>
                  </a:cubicBezTo>
                  <a:cubicBezTo>
                    <a:pt x="8163" y="7139"/>
                    <a:pt x="8479" y="7226"/>
                    <a:pt x="8763" y="7432"/>
                  </a:cubicBezTo>
                  <a:cubicBezTo>
                    <a:pt x="9025" y="7635"/>
                    <a:pt x="9228" y="7920"/>
                    <a:pt x="9323" y="8242"/>
                  </a:cubicBezTo>
                  <a:cubicBezTo>
                    <a:pt x="9490" y="8801"/>
                    <a:pt x="9430" y="9397"/>
                    <a:pt x="9156" y="9909"/>
                  </a:cubicBezTo>
                  <a:cubicBezTo>
                    <a:pt x="8684" y="10845"/>
                    <a:pt x="7811" y="11340"/>
                    <a:pt x="6832" y="11340"/>
                  </a:cubicBezTo>
                  <a:cubicBezTo>
                    <a:pt x="6504" y="11340"/>
                    <a:pt x="6163" y="11284"/>
                    <a:pt x="5822" y="11171"/>
                  </a:cubicBezTo>
                  <a:cubicBezTo>
                    <a:pt x="3405" y="10349"/>
                    <a:pt x="3167" y="7397"/>
                    <a:pt x="4644" y="5670"/>
                  </a:cubicBezTo>
                  <a:cubicBezTo>
                    <a:pt x="5562" y="4591"/>
                    <a:pt x="6988" y="3940"/>
                    <a:pt x="8387" y="3940"/>
                  </a:cubicBezTo>
                  <a:cubicBezTo>
                    <a:pt x="9364" y="3940"/>
                    <a:pt x="10328" y="4258"/>
                    <a:pt x="11097" y="4968"/>
                  </a:cubicBezTo>
                  <a:cubicBezTo>
                    <a:pt x="12538" y="6337"/>
                    <a:pt x="13157" y="8361"/>
                    <a:pt x="12728" y="10290"/>
                  </a:cubicBezTo>
                  <a:cubicBezTo>
                    <a:pt x="12101" y="12960"/>
                    <a:pt x="9563" y="14477"/>
                    <a:pt x="6988" y="14477"/>
                  </a:cubicBezTo>
                  <a:cubicBezTo>
                    <a:pt x="5649" y="14477"/>
                    <a:pt x="4299" y="14067"/>
                    <a:pt x="3203" y="13195"/>
                  </a:cubicBezTo>
                  <a:cubicBezTo>
                    <a:pt x="1572" y="11897"/>
                    <a:pt x="893" y="9968"/>
                    <a:pt x="965" y="7944"/>
                  </a:cubicBezTo>
                  <a:cubicBezTo>
                    <a:pt x="1048" y="5456"/>
                    <a:pt x="1858" y="3313"/>
                    <a:pt x="3489" y="1967"/>
                  </a:cubicBezTo>
                  <a:cubicBezTo>
                    <a:pt x="5075" y="651"/>
                    <a:pt x="7619" y="400"/>
                    <a:pt x="9721" y="400"/>
                  </a:cubicBezTo>
                  <a:cubicBezTo>
                    <a:pt x="9939" y="400"/>
                    <a:pt x="10152" y="403"/>
                    <a:pt x="10359" y="408"/>
                  </a:cubicBezTo>
                  <a:cubicBezTo>
                    <a:pt x="12966" y="467"/>
                    <a:pt x="14966" y="1170"/>
                    <a:pt x="17312" y="2277"/>
                  </a:cubicBezTo>
                  <a:cubicBezTo>
                    <a:pt x="17341" y="2289"/>
                    <a:pt x="17369" y="2295"/>
                    <a:pt x="17396" y="2295"/>
                  </a:cubicBezTo>
                  <a:cubicBezTo>
                    <a:pt x="17603" y="2295"/>
                    <a:pt x="17736" y="1967"/>
                    <a:pt x="17514" y="1872"/>
                  </a:cubicBezTo>
                  <a:cubicBezTo>
                    <a:pt x="14956" y="674"/>
                    <a:pt x="12536" y="1"/>
                    <a:pt x="985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80"/>
            <p:cNvSpPr/>
            <p:nvPr/>
          </p:nvSpPr>
          <p:spPr>
            <a:xfrm>
              <a:off x="1805313" y="3443477"/>
              <a:ext cx="158665" cy="161842"/>
            </a:xfrm>
            <a:custGeom>
              <a:avLst/>
              <a:gdLst/>
              <a:ahLst/>
              <a:cxnLst/>
              <a:rect l="l" t="t" r="r" b="b"/>
              <a:pathLst>
                <a:path w="5692" h="5806" extrusionOk="0">
                  <a:moveTo>
                    <a:pt x="2851" y="1"/>
                  </a:moveTo>
                  <a:cubicBezTo>
                    <a:pt x="2331" y="1"/>
                    <a:pt x="1813" y="113"/>
                    <a:pt x="1453" y="293"/>
                  </a:cubicBezTo>
                  <a:cubicBezTo>
                    <a:pt x="1787" y="555"/>
                    <a:pt x="2156" y="757"/>
                    <a:pt x="2549" y="888"/>
                  </a:cubicBezTo>
                  <a:cubicBezTo>
                    <a:pt x="2429" y="936"/>
                    <a:pt x="2334" y="1007"/>
                    <a:pt x="2251" y="1102"/>
                  </a:cubicBezTo>
                  <a:cubicBezTo>
                    <a:pt x="2100" y="1044"/>
                    <a:pt x="1922" y="1013"/>
                    <a:pt x="1738" y="1013"/>
                  </a:cubicBezTo>
                  <a:cubicBezTo>
                    <a:pt x="1354" y="1013"/>
                    <a:pt x="944" y="1150"/>
                    <a:pt x="703" y="1471"/>
                  </a:cubicBezTo>
                  <a:cubicBezTo>
                    <a:pt x="524" y="1722"/>
                    <a:pt x="394" y="2019"/>
                    <a:pt x="346" y="2317"/>
                  </a:cubicBezTo>
                  <a:cubicBezTo>
                    <a:pt x="274" y="2674"/>
                    <a:pt x="155" y="3031"/>
                    <a:pt x="1" y="3365"/>
                  </a:cubicBezTo>
                  <a:cubicBezTo>
                    <a:pt x="179" y="3365"/>
                    <a:pt x="370" y="3329"/>
                    <a:pt x="524" y="3234"/>
                  </a:cubicBezTo>
                  <a:lnTo>
                    <a:pt x="524" y="3234"/>
                  </a:lnTo>
                  <a:cubicBezTo>
                    <a:pt x="441" y="3567"/>
                    <a:pt x="465" y="3912"/>
                    <a:pt x="596" y="4234"/>
                  </a:cubicBezTo>
                  <a:cubicBezTo>
                    <a:pt x="834" y="4817"/>
                    <a:pt x="1596" y="4996"/>
                    <a:pt x="2179" y="5805"/>
                  </a:cubicBezTo>
                  <a:cubicBezTo>
                    <a:pt x="2239" y="5448"/>
                    <a:pt x="2132" y="5079"/>
                    <a:pt x="1882" y="4805"/>
                  </a:cubicBezTo>
                  <a:lnTo>
                    <a:pt x="1882" y="4805"/>
                  </a:lnTo>
                  <a:cubicBezTo>
                    <a:pt x="1981" y="4821"/>
                    <a:pt x="2082" y="4829"/>
                    <a:pt x="2182" y="4829"/>
                  </a:cubicBezTo>
                  <a:cubicBezTo>
                    <a:pt x="2383" y="4829"/>
                    <a:pt x="2584" y="4797"/>
                    <a:pt x="2775" y="4734"/>
                  </a:cubicBezTo>
                  <a:cubicBezTo>
                    <a:pt x="2584" y="4436"/>
                    <a:pt x="2287" y="4222"/>
                    <a:pt x="1953" y="4138"/>
                  </a:cubicBezTo>
                  <a:cubicBezTo>
                    <a:pt x="1358" y="3984"/>
                    <a:pt x="763" y="3757"/>
                    <a:pt x="727" y="3091"/>
                  </a:cubicBezTo>
                  <a:cubicBezTo>
                    <a:pt x="894" y="2948"/>
                    <a:pt x="1013" y="2745"/>
                    <a:pt x="1084" y="2531"/>
                  </a:cubicBezTo>
                  <a:cubicBezTo>
                    <a:pt x="1108" y="2674"/>
                    <a:pt x="1132" y="2829"/>
                    <a:pt x="1156" y="2972"/>
                  </a:cubicBezTo>
                  <a:cubicBezTo>
                    <a:pt x="1537" y="2781"/>
                    <a:pt x="1834" y="2472"/>
                    <a:pt x="2025" y="2091"/>
                  </a:cubicBezTo>
                  <a:cubicBezTo>
                    <a:pt x="2096" y="1960"/>
                    <a:pt x="2156" y="1817"/>
                    <a:pt x="2215" y="1662"/>
                  </a:cubicBezTo>
                  <a:cubicBezTo>
                    <a:pt x="2358" y="1317"/>
                    <a:pt x="2834" y="995"/>
                    <a:pt x="3287" y="936"/>
                  </a:cubicBezTo>
                  <a:lnTo>
                    <a:pt x="3287" y="936"/>
                  </a:lnTo>
                  <a:cubicBezTo>
                    <a:pt x="3180" y="1055"/>
                    <a:pt x="2989" y="1329"/>
                    <a:pt x="2977" y="1329"/>
                  </a:cubicBezTo>
                  <a:cubicBezTo>
                    <a:pt x="3159" y="1425"/>
                    <a:pt x="3818" y="1635"/>
                    <a:pt x="4287" y="1635"/>
                  </a:cubicBezTo>
                  <a:cubicBezTo>
                    <a:pt x="4341" y="1635"/>
                    <a:pt x="4393" y="1632"/>
                    <a:pt x="4442" y="1626"/>
                  </a:cubicBezTo>
                  <a:cubicBezTo>
                    <a:pt x="4906" y="1579"/>
                    <a:pt x="5323" y="1329"/>
                    <a:pt x="5692" y="1090"/>
                  </a:cubicBezTo>
                  <a:cubicBezTo>
                    <a:pt x="5387" y="753"/>
                    <a:pt x="4862" y="415"/>
                    <a:pt x="4428" y="415"/>
                  </a:cubicBezTo>
                  <a:cubicBezTo>
                    <a:pt x="4388" y="415"/>
                    <a:pt x="4349" y="418"/>
                    <a:pt x="4311" y="424"/>
                  </a:cubicBezTo>
                  <a:cubicBezTo>
                    <a:pt x="3944" y="125"/>
                    <a:pt x="3397" y="1"/>
                    <a:pt x="28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80"/>
            <p:cNvSpPr/>
            <p:nvPr/>
          </p:nvSpPr>
          <p:spPr>
            <a:xfrm>
              <a:off x="1934759" y="3436034"/>
              <a:ext cx="79332" cy="108880"/>
            </a:xfrm>
            <a:custGeom>
              <a:avLst/>
              <a:gdLst/>
              <a:ahLst/>
              <a:cxnLst/>
              <a:rect l="l" t="t" r="r" b="b"/>
              <a:pathLst>
                <a:path w="2846" h="3906" extrusionOk="0">
                  <a:moveTo>
                    <a:pt x="905" y="0"/>
                  </a:moveTo>
                  <a:lnTo>
                    <a:pt x="905" y="0"/>
                  </a:lnTo>
                  <a:cubicBezTo>
                    <a:pt x="762" y="429"/>
                    <a:pt x="833" y="881"/>
                    <a:pt x="1072" y="1250"/>
                  </a:cubicBezTo>
                  <a:cubicBezTo>
                    <a:pt x="856" y="1176"/>
                    <a:pt x="631" y="1139"/>
                    <a:pt x="405" y="1139"/>
                  </a:cubicBezTo>
                  <a:cubicBezTo>
                    <a:pt x="270" y="1139"/>
                    <a:pt x="134" y="1152"/>
                    <a:pt x="0" y="1179"/>
                  </a:cubicBezTo>
                  <a:cubicBezTo>
                    <a:pt x="155" y="1572"/>
                    <a:pt x="464" y="1893"/>
                    <a:pt x="869" y="2048"/>
                  </a:cubicBezTo>
                  <a:cubicBezTo>
                    <a:pt x="2084" y="2429"/>
                    <a:pt x="2465" y="3370"/>
                    <a:pt x="2655" y="3834"/>
                  </a:cubicBezTo>
                  <a:cubicBezTo>
                    <a:pt x="2680" y="3822"/>
                    <a:pt x="2697" y="3818"/>
                    <a:pt x="2709" y="3818"/>
                  </a:cubicBezTo>
                  <a:cubicBezTo>
                    <a:pt x="2761" y="3818"/>
                    <a:pt x="2715" y="3905"/>
                    <a:pt x="2773" y="3905"/>
                  </a:cubicBezTo>
                  <a:cubicBezTo>
                    <a:pt x="2785" y="3905"/>
                    <a:pt x="2800" y="3902"/>
                    <a:pt x="2822" y="3894"/>
                  </a:cubicBezTo>
                  <a:cubicBezTo>
                    <a:pt x="2846" y="3691"/>
                    <a:pt x="2846" y="2679"/>
                    <a:pt x="2643" y="2072"/>
                  </a:cubicBezTo>
                  <a:cubicBezTo>
                    <a:pt x="2393" y="1357"/>
                    <a:pt x="1453" y="1072"/>
                    <a:pt x="90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80"/>
            <p:cNvSpPr/>
            <p:nvPr/>
          </p:nvSpPr>
          <p:spPr>
            <a:xfrm>
              <a:off x="1854427" y="3528297"/>
              <a:ext cx="172295" cy="146762"/>
            </a:xfrm>
            <a:custGeom>
              <a:avLst/>
              <a:gdLst/>
              <a:ahLst/>
              <a:cxnLst/>
              <a:rect l="l" t="t" r="r" b="b"/>
              <a:pathLst>
                <a:path w="6181" h="5265" extrusionOk="0">
                  <a:moveTo>
                    <a:pt x="6037" y="0"/>
                  </a:moveTo>
                  <a:lnTo>
                    <a:pt x="6037" y="0"/>
                  </a:lnTo>
                  <a:cubicBezTo>
                    <a:pt x="5894" y="24"/>
                    <a:pt x="5168" y="322"/>
                    <a:pt x="5180" y="1405"/>
                  </a:cubicBezTo>
                  <a:lnTo>
                    <a:pt x="4906" y="941"/>
                  </a:lnTo>
                  <a:cubicBezTo>
                    <a:pt x="4549" y="1286"/>
                    <a:pt x="4370" y="1822"/>
                    <a:pt x="4311" y="2298"/>
                  </a:cubicBezTo>
                  <a:cubicBezTo>
                    <a:pt x="4287" y="2489"/>
                    <a:pt x="4275" y="2667"/>
                    <a:pt x="4275" y="2858"/>
                  </a:cubicBezTo>
                  <a:cubicBezTo>
                    <a:pt x="4275" y="3310"/>
                    <a:pt x="3870" y="3882"/>
                    <a:pt x="3382" y="4143"/>
                  </a:cubicBezTo>
                  <a:cubicBezTo>
                    <a:pt x="3465" y="3965"/>
                    <a:pt x="3549" y="3572"/>
                    <a:pt x="3561" y="3560"/>
                  </a:cubicBezTo>
                  <a:cubicBezTo>
                    <a:pt x="3520" y="3554"/>
                    <a:pt x="3460" y="3551"/>
                    <a:pt x="3387" y="3551"/>
                  </a:cubicBezTo>
                  <a:cubicBezTo>
                    <a:pt x="2993" y="3551"/>
                    <a:pt x="2206" y="3637"/>
                    <a:pt x="1775" y="3858"/>
                  </a:cubicBezTo>
                  <a:cubicBezTo>
                    <a:pt x="1275" y="4120"/>
                    <a:pt x="608" y="4608"/>
                    <a:pt x="1" y="4870"/>
                  </a:cubicBezTo>
                  <a:cubicBezTo>
                    <a:pt x="394" y="5058"/>
                    <a:pt x="1236" y="5264"/>
                    <a:pt x="1860" y="5264"/>
                  </a:cubicBezTo>
                  <a:cubicBezTo>
                    <a:pt x="2105" y="5264"/>
                    <a:pt x="2316" y="5233"/>
                    <a:pt x="2453" y="5156"/>
                  </a:cubicBezTo>
                  <a:cubicBezTo>
                    <a:pt x="2643" y="5218"/>
                    <a:pt x="2848" y="5246"/>
                    <a:pt x="3062" y="5246"/>
                  </a:cubicBezTo>
                  <a:cubicBezTo>
                    <a:pt x="4031" y="5246"/>
                    <a:pt x="5169" y="4665"/>
                    <a:pt x="5716" y="4060"/>
                  </a:cubicBezTo>
                  <a:cubicBezTo>
                    <a:pt x="5268" y="3929"/>
                    <a:pt x="4810" y="3868"/>
                    <a:pt x="4352" y="3868"/>
                  </a:cubicBezTo>
                  <a:cubicBezTo>
                    <a:pt x="4310" y="3868"/>
                    <a:pt x="4269" y="3869"/>
                    <a:pt x="4227" y="3870"/>
                  </a:cubicBezTo>
                  <a:cubicBezTo>
                    <a:pt x="4347" y="3774"/>
                    <a:pt x="4430" y="3643"/>
                    <a:pt x="4489" y="3512"/>
                  </a:cubicBezTo>
                  <a:cubicBezTo>
                    <a:pt x="5085" y="3512"/>
                    <a:pt x="5859" y="3120"/>
                    <a:pt x="6061" y="2429"/>
                  </a:cubicBezTo>
                  <a:cubicBezTo>
                    <a:pt x="6156" y="2060"/>
                    <a:pt x="6180" y="1691"/>
                    <a:pt x="6109" y="1322"/>
                  </a:cubicBezTo>
                  <a:cubicBezTo>
                    <a:pt x="6025" y="881"/>
                    <a:pt x="6001" y="441"/>
                    <a:pt x="603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80"/>
            <p:cNvSpPr/>
            <p:nvPr/>
          </p:nvSpPr>
          <p:spPr>
            <a:xfrm>
              <a:off x="1726318" y="3497413"/>
              <a:ext cx="137758" cy="174609"/>
            </a:xfrm>
            <a:custGeom>
              <a:avLst/>
              <a:gdLst/>
              <a:ahLst/>
              <a:cxnLst/>
              <a:rect l="l" t="t" r="r" b="b"/>
              <a:pathLst>
                <a:path w="4942" h="6264" extrusionOk="0">
                  <a:moveTo>
                    <a:pt x="1037" y="1"/>
                  </a:moveTo>
                  <a:cubicBezTo>
                    <a:pt x="680" y="489"/>
                    <a:pt x="370" y="1251"/>
                    <a:pt x="549" y="1775"/>
                  </a:cubicBezTo>
                  <a:cubicBezTo>
                    <a:pt x="1" y="2739"/>
                    <a:pt x="406" y="4406"/>
                    <a:pt x="1013" y="5192"/>
                  </a:cubicBezTo>
                  <a:cubicBezTo>
                    <a:pt x="1239" y="4740"/>
                    <a:pt x="1394" y="4263"/>
                    <a:pt x="1477" y="3775"/>
                  </a:cubicBezTo>
                  <a:cubicBezTo>
                    <a:pt x="1549" y="3894"/>
                    <a:pt x="1656" y="4001"/>
                    <a:pt x="1787" y="4073"/>
                  </a:cubicBezTo>
                  <a:cubicBezTo>
                    <a:pt x="1668" y="4668"/>
                    <a:pt x="1906" y="5502"/>
                    <a:pt x="2549" y="5835"/>
                  </a:cubicBezTo>
                  <a:cubicBezTo>
                    <a:pt x="2882" y="5990"/>
                    <a:pt x="3251" y="6073"/>
                    <a:pt x="3632" y="6073"/>
                  </a:cubicBezTo>
                  <a:cubicBezTo>
                    <a:pt x="4073" y="6085"/>
                    <a:pt x="4513" y="6144"/>
                    <a:pt x="4942" y="6264"/>
                  </a:cubicBezTo>
                  <a:cubicBezTo>
                    <a:pt x="4942" y="6109"/>
                    <a:pt x="4787" y="5347"/>
                    <a:pt x="3728" y="5156"/>
                  </a:cubicBezTo>
                  <a:lnTo>
                    <a:pt x="4228" y="4978"/>
                  </a:lnTo>
                  <a:cubicBezTo>
                    <a:pt x="3954" y="4561"/>
                    <a:pt x="3454" y="4275"/>
                    <a:pt x="3001" y="4132"/>
                  </a:cubicBezTo>
                  <a:cubicBezTo>
                    <a:pt x="2823" y="4073"/>
                    <a:pt x="2644" y="4025"/>
                    <a:pt x="2454" y="3989"/>
                  </a:cubicBezTo>
                  <a:cubicBezTo>
                    <a:pt x="2013" y="3906"/>
                    <a:pt x="1525" y="3406"/>
                    <a:pt x="1370" y="2882"/>
                  </a:cubicBezTo>
                  <a:lnTo>
                    <a:pt x="1370" y="2882"/>
                  </a:lnTo>
                  <a:cubicBezTo>
                    <a:pt x="1525" y="2989"/>
                    <a:pt x="1894" y="3144"/>
                    <a:pt x="1906" y="3168"/>
                  </a:cubicBezTo>
                  <a:cubicBezTo>
                    <a:pt x="1989" y="2906"/>
                    <a:pt x="2108" y="1906"/>
                    <a:pt x="1942" y="1358"/>
                  </a:cubicBezTo>
                  <a:cubicBezTo>
                    <a:pt x="1775" y="822"/>
                    <a:pt x="1406" y="394"/>
                    <a:pt x="103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80"/>
            <p:cNvSpPr/>
            <p:nvPr/>
          </p:nvSpPr>
          <p:spPr>
            <a:xfrm>
              <a:off x="1850106" y="3518681"/>
              <a:ext cx="85994" cy="78663"/>
            </a:xfrm>
            <a:custGeom>
              <a:avLst/>
              <a:gdLst/>
              <a:ahLst/>
              <a:cxnLst/>
              <a:rect l="l" t="t" r="r" b="b"/>
              <a:pathLst>
                <a:path w="3085" h="2822" extrusionOk="0">
                  <a:moveTo>
                    <a:pt x="1755" y="0"/>
                  </a:moveTo>
                  <a:cubicBezTo>
                    <a:pt x="1682" y="0"/>
                    <a:pt x="1601" y="11"/>
                    <a:pt x="1513" y="36"/>
                  </a:cubicBezTo>
                  <a:cubicBezTo>
                    <a:pt x="1593" y="299"/>
                    <a:pt x="1794" y="573"/>
                    <a:pt x="2042" y="573"/>
                  </a:cubicBezTo>
                  <a:cubicBezTo>
                    <a:pt x="2052" y="573"/>
                    <a:pt x="2062" y="572"/>
                    <a:pt x="2073" y="571"/>
                  </a:cubicBezTo>
                  <a:lnTo>
                    <a:pt x="2085" y="571"/>
                  </a:lnTo>
                  <a:cubicBezTo>
                    <a:pt x="2120" y="643"/>
                    <a:pt x="2156" y="702"/>
                    <a:pt x="2204" y="762"/>
                  </a:cubicBezTo>
                  <a:cubicBezTo>
                    <a:pt x="2132" y="833"/>
                    <a:pt x="2085" y="929"/>
                    <a:pt x="2073" y="1024"/>
                  </a:cubicBezTo>
                  <a:cubicBezTo>
                    <a:pt x="2049" y="1179"/>
                    <a:pt x="2120" y="1333"/>
                    <a:pt x="2227" y="1440"/>
                  </a:cubicBezTo>
                  <a:cubicBezTo>
                    <a:pt x="2227" y="1440"/>
                    <a:pt x="2227" y="1452"/>
                    <a:pt x="2227" y="1452"/>
                  </a:cubicBezTo>
                  <a:cubicBezTo>
                    <a:pt x="2001" y="1571"/>
                    <a:pt x="1894" y="1821"/>
                    <a:pt x="1942" y="2060"/>
                  </a:cubicBezTo>
                  <a:cubicBezTo>
                    <a:pt x="1823" y="2107"/>
                    <a:pt x="1632" y="2214"/>
                    <a:pt x="1620" y="2357"/>
                  </a:cubicBezTo>
                  <a:cubicBezTo>
                    <a:pt x="1251" y="2226"/>
                    <a:pt x="299" y="2131"/>
                    <a:pt x="60" y="1893"/>
                  </a:cubicBezTo>
                  <a:lnTo>
                    <a:pt x="60" y="1893"/>
                  </a:lnTo>
                  <a:cubicBezTo>
                    <a:pt x="1" y="2369"/>
                    <a:pt x="811" y="2810"/>
                    <a:pt x="1192" y="2822"/>
                  </a:cubicBezTo>
                  <a:cubicBezTo>
                    <a:pt x="1561" y="2822"/>
                    <a:pt x="1692" y="2595"/>
                    <a:pt x="1692" y="2595"/>
                  </a:cubicBezTo>
                  <a:cubicBezTo>
                    <a:pt x="1799" y="2691"/>
                    <a:pt x="2156" y="2726"/>
                    <a:pt x="2275" y="2726"/>
                  </a:cubicBezTo>
                  <a:cubicBezTo>
                    <a:pt x="2501" y="2726"/>
                    <a:pt x="2847" y="2631"/>
                    <a:pt x="2942" y="2405"/>
                  </a:cubicBezTo>
                  <a:cubicBezTo>
                    <a:pt x="2870" y="2298"/>
                    <a:pt x="2680" y="2262"/>
                    <a:pt x="2656" y="2238"/>
                  </a:cubicBezTo>
                  <a:cubicBezTo>
                    <a:pt x="2847" y="2095"/>
                    <a:pt x="3025" y="1714"/>
                    <a:pt x="3085" y="1464"/>
                  </a:cubicBezTo>
                  <a:cubicBezTo>
                    <a:pt x="3033" y="1401"/>
                    <a:pt x="2959" y="1382"/>
                    <a:pt x="2876" y="1382"/>
                  </a:cubicBezTo>
                  <a:cubicBezTo>
                    <a:pt x="2785" y="1382"/>
                    <a:pt x="2683" y="1404"/>
                    <a:pt x="2585" y="1417"/>
                  </a:cubicBezTo>
                  <a:cubicBezTo>
                    <a:pt x="2763" y="1179"/>
                    <a:pt x="2727" y="738"/>
                    <a:pt x="2489" y="452"/>
                  </a:cubicBezTo>
                  <a:cubicBezTo>
                    <a:pt x="2442" y="524"/>
                    <a:pt x="2382" y="583"/>
                    <a:pt x="2323" y="631"/>
                  </a:cubicBezTo>
                  <a:cubicBezTo>
                    <a:pt x="2353" y="376"/>
                    <a:pt x="2184" y="0"/>
                    <a:pt x="175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80"/>
            <p:cNvSpPr/>
            <p:nvPr/>
          </p:nvSpPr>
          <p:spPr>
            <a:xfrm>
              <a:off x="1729329" y="3329500"/>
              <a:ext cx="394961" cy="158664"/>
            </a:xfrm>
            <a:custGeom>
              <a:avLst/>
              <a:gdLst/>
              <a:ahLst/>
              <a:cxnLst/>
              <a:rect l="l" t="t" r="r" b="b"/>
              <a:pathLst>
                <a:path w="14169" h="5692" extrusionOk="0">
                  <a:moveTo>
                    <a:pt x="9489" y="0"/>
                  </a:moveTo>
                  <a:lnTo>
                    <a:pt x="9489" y="0"/>
                  </a:lnTo>
                  <a:cubicBezTo>
                    <a:pt x="9168" y="357"/>
                    <a:pt x="9430" y="869"/>
                    <a:pt x="9751" y="1167"/>
                  </a:cubicBezTo>
                  <a:cubicBezTo>
                    <a:pt x="9835" y="1262"/>
                    <a:pt x="9942" y="1334"/>
                    <a:pt x="10061" y="1381"/>
                  </a:cubicBezTo>
                  <a:cubicBezTo>
                    <a:pt x="9704" y="1489"/>
                    <a:pt x="9358" y="1655"/>
                    <a:pt x="9061" y="1893"/>
                  </a:cubicBezTo>
                  <a:cubicBezTo>
                    <a:pt x="8977" y="1715"/>
                    <a:pt x="8930" y="1524"/>
                    <a:pt x="8846" y="1346"/>
                  </a:cubicBezTo>
                  <a:cubicBezTo>
                    <a:pt x="8727" y="1131"/>
                    <a:pt x="8561" y="953"/>
                    <a:pt x="8346" y="822"/>
                  </a:cubicBezTo>
                  <a:cubicBezTo>
                    <a:pt x="7787" y="500"/>
                    <a:pt x="6989" y="381"/>
                    <a:pt x="6358" y="357"/>
                  </a:cubicBezTo>
                  <a:lnTo>
                    <a:pt x="6358" y="357"/>
                  </a:lnTo>
                  <a:cubicBezTo>
                    <a:pt x="6298" y="679"/>
                    <a:pt x="6310" y="1012"/>
                    <a:pt x="6394" y="1334"/>
                  </a:cubicBezTo>
                  <a:cubicBezTo>
                    <a:pt x="6179" y="1155"/>
                    <a:pt x="5941" y="1012"/>
                    <a:pt x="5679" y="917"/>
                  </a:cubicBezTo>
                  <a:cubicBezTo>
                    <a:pt x="5347" y="797"/>
                    <a:pt x="4993" y="735"/>
                    <a:pt x="4641" y="735"/>
                  </a:cubicBezTo>
                  <a:cubicBezTo>
                    <a:pt x="4400" y="735"/>
                    <a:pt x="4161" y="764"/>
                    <a:pt x="3929" y="822"/>
                  </a:cubicBezTo>
                  <a:cubicBezTo>
                    <a:pt x="4048" y="1036"/>
                    <a:pt x="4203" y="1227"/>
                    <a:pt x="4382" y="1393"/>
                  </a:cubicBezTo>
                  <a:cubicBezTo>
                    <a:pt x="4232" y="1364"/>
                    <a:pt x="4078" y="1350"/>
                    <a:pt x="3921" y="1350"/>
                  </a:cubicBezTo>
                  <a:cubicBezTo>
                    <a:pt x="2799" y="1350"/>
                    <a:pt x="1542" y="2044"/>
                    <a:pt x="1072" y="2691"/>
                  </a:cubicBezTo>
                  <a:cubicBezTo>
                    <a:pt x="1226" y="2822"/>
                    <a:pt x="1417" y="2917"/>
                    <a:pt x="1619" y="2977"/>
                  </a:cubicBezTo>
                  <a:cubicBezTo>
                    <a:pt x="679" y="3453"/>
                    <a:pt x="0" y="4882"/>
                    <a:pt x="0" y="5691"/>
                  </a:cubicBezTo>
                  <a:cubicBezTo>
                    <a:pt x="1619" y="5334"/>
                    <a:pt x="2643" y="4048"/>
                    <a:pt x="3155" y="3096"/>
                  </a:cubicBezTo>
                  <a:cubicBezTo>
                    <a:pt x="4060" y="3001"/>
                    <a:pt x="5013" y="2632"/>
                    <a:pt x="5620" y="2096"/>
                  </a:cubicBezTo>
                  <a:cubicBezTo>
                    <a:pt x="5977" y="2179"/>
                    <a:pt x="6346" y="2215"/>
                    <a:pt x="6715" y="2215"/>
                  </a:cubicBezTo>
                  <a:cubicBezTo>
                    <a:pt x="7001" y="2322"/>
                    <a:pt x="7287" y="2405"/>
                    <a:pt x="7596" y="2441"/>
                  </a:cubicBezTo>
                  <a:cubicBezTo>
                    <a:pt x="7785" y="2455"/>
                    <a:pt x="7973" y="2461"/>
                    <a:pt x="8161" y="2461"/>
                  </a:cubicBezTo>
                  <a:cubicBezTo>
                    <a:pt x="8294" y="2461"/>
                    <a:pt x="8428" y="2458"/>
                    <a:pt x="8561" y="2453"/>
                  </a:cubicBezTo>
                  <a:lnTo>
                    <a:pt x="8561" y="2453"/>
                  </a:lnTo>
                  <a:cubicBezTo>
                    <a:pt x="8549" y="2465"/>
                    <a:pt x="8418" y="2667"/>
                    <a:pt x="8418" y="2667"/>
                  </a:cubicBezTo>
                  <a:cubicBezTo>
                    <a:pt x="9119" y="3040"/>
                    <a:pt x="9727" y="3175"/>
                    <a:pt x="10283" y="3175"/>
                  </a:cubicBezTo>
                  <a:cubicBezTo>
                    <a:pt x="10472" y="3175"/>
                    <a:pt x="10656" y="3159"/>
                    <a:pt x="10835" y="3132"/>
                  </a:cubicBezTo>
                  <a:cubicBezTo>
                    <a:pt x="12076" y="2954"/>
                    <a:pt x="13047" y="2179"/>
                    <a:pt x="14144" y="2179"/>
                  </a:cubicBezTo>
                  <a:cubicBezTo>
                    <a:pt x="14152" y="2179"/>
                    <a:pt x="14160" y="2179"/>
                    <a:pt x="14169" y="2179"/>
                  </a:cubicBezTo>
                  <a:cubicBezTo>
                    <a:pt x="13776" y="1524"/>
                    <a:pt x="12478" y="1203"/>
                    <a:pt x="11585" y="1191"/>
                  </a:cubicBezTo>
                  <a:cubicBezTo>
                    <a:pt x="11299" y="1060"/>
                    <a:pt x="11001" y="953"/>
                    <a:pt x="10728" y="786"/>
                  </a:cubicBezTo>
                  <a:cubicBezTo>
                    <a:pt x="10370" y="572"/>
                    <a:pt x="9835" y="226"/>
                    <a:pt x="948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80"/>
            <p:cNvSpPr/>
            <p:nvPr/>
          </p:nvSpPr>
          <p:spPr>
            <a:xfrm>
              <a:off x="1968932" y="3407241"/>
              <a:ext cx="165633" cy="140741"/>
            </a:xfrm>
            <a:custGeom>
              <a:avLst/>
              <a:gdLst/>
              <a:ahLst/>
              <a:cxnLst/>
              <a:rect l="l" t="t" r="r" b="b"/>
              <a:pathLst>
                <a:path w="5942" h="5049" extrusionOk="0">
                  <a:moveTo>
                    <a:pt x="356" y="0"/>
                  </a:moveTo>
                  <a:cubicBezTo>
                    <a:pt x="218" y="0"/>
                    <a:pt x="97" y="17"/>
                    <a:pt x="0" y="57"/>
                  </a:cubicBezTo>
                  <a:cubicBezTo>
                    <a:pt x="155" y="104"/>
                    <a:pt x="965" y="402"/>
                    <a:pt x="1262" y="628"/>
                  </a:cubicBezTo>
                  <a:cubicBezTo>
                    <a:pt x="2310" y="1426"/>
                    <a:pt x="2715" y="2069"/>
                    <a:pt x="3322" y="3938"/>
                  </a:cubicBezTo>
                  <a:cubicBezTo>
                    <a:pt x="3494" y="4488"/>
                    <a:pt x="3842" y="5048"/>
                    <a:pt x="4450" y="5048"/>
                  </a:cubicBezTo>
                  <a:cubicBezTo>
                    <a:pt x="4475" y="5048"/>
                    <a:pt x="4500" y="5047"/>
                    <a:pt x="4525" y="5046"/>
                  </a:cubicBezTo>
                  <a:cubicBezTo>
                    <a:pt x="5084" y="5010"/>
                    <a:pt x="5525" y="4831"/>
                    <a:pt x="5537" y="4260"/>
                  </a:cubicBezTo>
                  <a:cubicBezTo>
                    <a:pt x="5537" y="4024"/>
                    <a:pt x="5358" y="3869"/>
                    <a:pt x="5102" y="3869"/>
                  </a:cubicBezTo>
                  <a:cubicBezTo>
                    <a:pt x="5048" y="3869"/>
                    <a:pt x="4990" y="3876"/>
                    <a:pt x="4930" y="3891"/>
                  </a:cubicBezTo>
                  <a:cubicBezTo>
                    <a:pt x="4764" y="3933"/>
                    <a:pt x="4584" y="3998"/>
                    <a:pt x="4411" y="3998"/>
                  </a:cubicBezTo>
                  <a:cubicBezTo>
                    <a:pt x="4197" y="3998"/>
                    <a:pt x="3992" y="3900"/>
                    <a:pt x="3834" y="3545"/>
                  </a:cubicBezTo>
                  <a:cubicBezTo>
                    <a:pt x="3656" y="3164"/>
                    <a:pt x="3453" y="2783"/>
                    <a:pt x="3239" y="2426"/>
                  </a:cubicBezTo>
                  <a:lnTo>
                    <a:pt x="3239" y="2426"/>
                  </a:lnTo>
                  <a:cubicBezTo>
                    <a:pt x="3417" y="2629"/>
                    <a:pt x="3572" y="2831"/>
                    <a:pt x="3715" y="3010"/>
                  </a:cubicBezTo>
                  <a:cubicBezTo>
                    <a:pt x="3955" y="3313"/>
                    <a:pt x="4312" y="3477"/>
                    <a:pt x="4675" y="3477"/>
                  </a:cubicBezTo>
                  <a:cubicBezTo>
                    <a:pt x="4854" y="3477"/>
                    <a:pt x="5035" y="3437"/>
                    <a:pt x="5203" y="3355"/>
                  </a:cubicBezTo>
                  <a:cubicBezTo>
                    <a:pt x="5656" y="3129"/>
                    <a:pt x="5942" y="2676"/>
                    <a:pt x="5739" y="2188"/>
                  </a:cubicBezTo>
                  <a:cubicBezTo>
                    <a:pt x="5691" y="2057"/>
                    <a:pt x="5571" y="1986"/>
                    <a:pt x="5431" y="1986"/>
                  </a:cubicBezTo>
                  <a:cubicBezTo>
                    <a:pt x="5328" y="1986"/>
                    <a:pt x="5214" y="2024"/>
                    <a:pt x="5108" y="2105"/>
                  </a:cubicBezTo>
                  <a:cubicBezTo>
                    <a:pt x="4938" y="2229"/>
                    <a:pt x="4748" y="2423"/>
                    <a:pt x="4505" y="2423"/>
                  </a:cubicBezTo>
                  <a:cubicBezTo>
                    <a:pt x="4374" y="2423"/>
                    <a:pt x="4227" y="2366"/>
                    <a:pt x="4060" y="2212"/>
                  </a:cubicBezTo>
                  <a:cubicBezTo>
                    <a:pt x="3906" y="2057"/>
                    <a:pt x="3668" y="1890"/>
                    <a:pt x="3441" y="1712"/>
                  </a:cubicBezTo>
                  <a:lnTo>
                    <a:pt x="3441" y="1712"/>
                  </a:lnTo>
                  <a:lnTo>
                    <a:pt x="3572" y="1807"/>
                  </a:lnTo>
                  <a:cubicBezTo>
                    <a:pt x="3783" y="1949"/>
                    <a:pt x="4023" y="2019"/>
                    <a:pt x="4263" y="2019"/>
                  </a:cubicBezTo>
                  <a:cubicBezTo>
                    <a:pt x="4567" y="2019"/>
                    <a:pt x="4869" y="1907"/>
                    <a:pt x="5108" y="1688"/>
                  </a:cubicBezTo>
                  <a:cubicBezTo>
                    <a:pt x="5465" y="1331"/>
                    <a:pt x="5596" y="819"/>
                    <a:pt x="5263" y="414"/>
                  </a:cubicBezTo>
                  <a:cubicBezTo>
                    <a:pt x="5194" y="335"/>
                    <a:pt x="5105" y="297"/>
                    <a:pt x="5012" y="297"/>
                  </a:cubicBezTo>
                  <a:cubicBezTo>
                    <a:pt x="4879" y="297"/>
                    <a:pt x="4737" y="374"/>
                    <a:pt x="4632" y="521"/>
                  </a:cubicBezTo>
                  <a:cubicBezTo>
                    <a:pt x="4477" y="740"/>
                    <a:pt x="4336" y="1029"/>
                    <a:pt x="4011" y="1029"/>
                  </a:cubicBezTo>
                  <a:cubicBezTo>
                    <a:pt x="3911" y="1029"/>
                    <a:pt x="3795" y="1002"/>
                    <a:pt x="3656" y="938"/>
                  </a:cubicBezTo>
                  <a:cubicBezTo>
                    <a:pt x="3263" y="759"/>
                    <a:pt x="2846" y="605"/>
                    <a:pt x="2417" y="474"/>
                  </a:cubicBezTo>
                  <a:cubicBezTo>
                    <a:pt x="1884" y="328"/>
                    <a:pt x="962" y="0"/>
                    <a:pt x="35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80"/>
            <p:cNvSpPr/>
            <p:nvPr/>
          </p:nvSpPr>
          <p:spPr>
            <a:xfrm>
              <a:off x="1725677" y="3447295"/>
              <a:ext cx="54105" cy="71750"/>
            </a:xfrm>
            <a:custGeom>
              <a:avLst/>
              <a:gdLst/>
              <a:ahLst/>
              <a:cxnLst/>
              <a:rect l="l" t="t" r="r" b="b"/>
              <a:pathLst>
                <a:path w="1941" h="2574" extrusionOk="0">
                  <a:moveTo>
                    <a:pt x="1941" y="1"/>
                  </a:moveTo>
                  <a:lnTo>
                    <a:pt x="1048" y="382"/>
                  </a:lnTo>
                  <a:cubicBezTo>
                    <a:pt x="822" y="751"/>
                    <a:pt x="643" y="1144"/>
                    <a:pt x="500" y="1549"/>
                  </a:cubicBezTo>
                  <a:cubicBezTo>
                    <a:pt x="369" y="1906"/>
                    <a:pt x="203" y="2251"/>
                    <a:pt x="0" y="2573"/>
                  </a:cubicBezTo>
                  <a:cubicBezTo>
                    <a:pt x="0" y="2573"/>
                    <a:pt x="18" y="2574"/>
                    <a:pt x="51" y="2574"/>
                  </a:cubicBezTo>
                  <a:cubicBezTo>
                    <a:pt x="266" y="2574"/>
                    <a:pt x="1120" y="2520"/>
                    <a:pt x="1524" y="1692"/>
                  </a:cubicBezTo>
                  <a:cubicBezTo>
                    <a:pt x="1786" y="1168"/>
                    <a:pt x="1941" y="584"/>
                    <a:pt x="19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80"/>
            <p:cNvSpPr/>
            <p:nvPr/>
          </p:nvSpPr>
          <p:spPr>
            <a:xfrm>
              <a:off x="2087396" y="3368106"/>
              <a:ext cx="133131" cy="48029"/>
            </a:xfrm>
            <a:custGeom>
              <a:avLst/>
              <a:gdLst/>
              <a:ahLst/>
              <a:cxnLst/>
              <a:rect l="l" t="t" r="r" b="b"/>
              <a:pathLst>
                <a:path w="4776" h="1723" extrusionOk="0">
                  <a:moveTo>
                    <a:pt x="1947" y="1"/>
                  </a:moveTo>
                  <a:cubicBezTo>
                    <a:pt x="444" y="1"/>
                    <a:pt x="1" y="1723"/>
                    <a:pt x="1" y="1723"/>
                  </a:cubicBezTo>
                  <a:cubicBezTo>
                    <a:pt x="285" y="1328"/>
                    <a:pt x="782" y="891"/>
                    <a:pt x="1485" y="891"/>
                  </a:cubicBezTo>
                  <a:cubicBezTo>
                    <a:pt x="1694" y="891"/>
                    <a:pt x="1922" y="930"/>
                    <a:pt x="2168" y="1020"/>
                  </a:cubicBezTo>
                  <a:cubicBezTo>
                    <a:pt x="3001" y="1318"/>
                    <a:pt x="4775" y="1461"/>
                    <a:pt x="4775" y="1461"/>
                  </a:cubicBezTo>
                  <a:cubicBezTo>
                    <a:pt x="4775" y="1461"/>
                    <a:pt x="4311" y="485"/>
                    <a:pt x="2430" y="56"/>
                  </a:cubicBezTo>
                  <a:cubicBezTo>
                    <a:pt x="2258" y="18"/>
                    <a:pt x="2097" y="1"/>
                    <a:pt x="1947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80"/>
            <p:cNvSpPr/>
            <p:nvPr/>
          </p:nvSpPr>
          <p:spPr>
            <a:xfrm>
              <a:off x="2293691" y="3306532"/>
              <a:ext cx="494335" cy="417205"/>
            </a:xfrm>
            <a:custGeom>
              <a:avLst/>
              <a:gdLst/>
              <a:ahLst/>
              <a:cxnLst/>
              <a:rect l="l" t="t" r="r" b="b"/>
              <a:pathLst>
                <a:path w="17734" h="14967" extrusionOk="0">
                  <a:moveTo>
                    <a:pt x="7894" y="1"/>
                  </a:moveTo>
                  <a:cubicBezTo>
                    <a:pt x="5210" y="1"/>
                    <a:pt x="2790" y="674"/>
                    <a:pt x="232" y="1872"/>
                  </a:cubicBezTo>
                  <a:cubicBezTo>
                    <a:pt x="0" y="1967"/>
                    <a:pt x="132" y="2295"/>
                    <a:pt x="347" y="2295"/>
                  </a:cubicBezTo>
                  <a:cubicBezTo>
                    <a:pt x="375" y="2295"/>
                    <a:pt x="404" y="2289"/>
                    <a:pt x="434" y="2277"/>
                  </a:cubicBezTo>
                  <a:cubicBezTo>
                    <a:pt x="2780" y="1170"/>
                    <a:pt x="4768" y="467"/>
                    <a:pt x="7387" y="408"/>
                  </a:cubicBezTo>
                  <a:cubicBezTo>
                    <a:pt x="7594" y="403"/>
                    <a:pt x="7807" y="400"/>
                    <a:pt x="8024" y="400"/>
                  </a:cubicBezTo>
                  <a:cubicBezTo>
                    <a:pt x="10125" y="400"/>
                    <a:pt x="12659" y="651"/>
                    <a:pt x="14245" y="1967"/>
                  </a:cubicBezTo>
                  <a:cubicBezTo>
                    <a:pt x="15889" y="3313"/>
                    <a:pt x="16698" y="5456"/>
                    <a:pt x="16782" y="7944"/>
                  </a:cubicBezTo>
                  <a:cubicBezTo>
                    <a:pt x="16853" y="9968"/>
                    <a:pt x="16174" y="11897"/>
                    <a:pt x="14531" y="13195"/>
                  </a:cubicBezTo>
                  <a:cubicBezTo>
                    <a:pt x="13435" y="14067"/>
                    <a:pt x="12087" y="14477"/>
                    <a:pt x="10749" y="14477"/>
                  </a:cubicBezTo>
                  <a:cubicBezTo>
                    <a:pt x="8178" y="14477"/>
                    <a:pt x="5645" y="12960"/>
                    <a:pt x="5018" y="10290"/>
                  </a:cubicBezTo>
                  <a:cubicBezTo>
                    <a:pt x="4590" y="8361"/>
                    <a:pt x="5197" y="6337"/>
                    <a:pt x="6637" y="4968"/>
                  </a:cubicBezTo>
                  <a:cubicBezTo>
                    <a:pt x="7406" y="4258"/>
                    <a:pt x="8372" y="3940"/>
                    <a:pt x="9352" y="3940"/>
                  </a:cubicBezTo>
                  <a:cubicBezTo>
                    <a:pt x="10754" y="3940"/>
                    <a:pt x="12184" y="4591"/>
                    <a:pt x="13102" y="5670"/>
                  </a:cubicBezTo>
                  <a:cubicBezTo>
                    <a:pt x="14579" y="7397"/>
                    <a:pt x="14341" y="10349"/>
                    <a:pt x="11924" y="11171"/>
                  </a:cubicBezTo>
                  <a:cubicBezTo>
                    <a:pt x="11583" y="11284"/>
                    <a:pt x="11242" y="11340"/>
                    <a:pt x="10914" y="11340"/>
                  </a:cubicBezTo>
                  <a:cubicBezTo>
                    <a:pt x="9935" y="11340"/>
                    <a:pt x="9062" y="10845"/>
                    <a:pt x="8590" y="9909"/>
                  </a:cubicBezTo>
                  <a:cubicBezTo>
                    <a:pt x="8316" y="9397"/>
                    <a:pt x="8245" y="8801"/>
                    <a:pt x="8400" y="8242"/>
                  </a:cubicBezTo>
                  <a:cubicBezTo>
                    <a:pt x="8507" y="7920"/>
                    <a:pt x="8697" y="7635"/>
                    <a:pt x="8971" y="7420"/>
                  </a:cubicBezTo>
                  <a:cubicBezTo>
                    <a:pt x="9253" y="7219"/>
                    <a:pt x="9565" y="7134"/>
                    <a:pt x="9858" y="7134"/>
                  </a:cubicBezTo>
                  <a:cubicBezTo>
                    <a:pt x="10866" y="7134"/>
                    <a:pt x="11650" y="8138"/>
                    <a:pt x="10221" y="8885"/>
                  </a:cubicBezTo>
                  <a:cubicBezTo>
                    <a:pt x="10229" y="8881"/>
                    <a:pt x="10234" y="8879"/>
                    <a:pt x="10237" y="8879"/>
                  </a:cubicBezTo>
                  <a:cubicBezTo>
                    <a:pt x="10263" y="8879"/>
                    <a:pt x="10146" y="9004"/>
                    <a:pt x="10221" y="9004"/>
                  </a:cubicBezTo>
                  <a:cubicBezTo>
                    <a:pt x="10228" y="9004"/>
                    <a:pt x="10234" y="9004"/>
                    <a:pt x="10240" y="9004"/>
                  </a:cubicBezTo>
                  <a:cubicBezTo>
                    <a:pt x="11088" y="9004"/>
                    <a:pt x="11694" y="8224"/>
                    <a:pt x="11281" y="7444"/>
                  </a:cubicBezTo>
                  <a:cubicBezTo>
                    <a:pt x="11026" y="6955"/>
                    <a:pt x="10530" y="6741"/>
                    <a:pt x="10017" y="6741"/>
                  </a:cubicBezTo>
                  <a:cubicBezTo>
                    <a:pt x="9620" y="6741"/>
                    <a:pt x="9212" y="6870"/>
                    <a:pt x="8900" y="7099"/>
                  </a:cubicBezTo>
                  <a:cubicBezTo>
                    <a:pt x="6959" y="8516"/>
                    <a:pt x="8495" y="11457"/>
                    <a:pt x="10638" y="11647"/>
                  </a:cubicBezTo>
                  <a:cubicBezTo>
                    <a:pt x="10746" y="11657"/>
                    <a:pt x="10852" y="11661"/>
                    <a:pt x="10957" y="11661"/>
                  </a:cubicBezTo>
                  <a:cubicBezTo>
                    <a:pt x="13205" y="11661"/>
                    <a:pt x="14647" y="9515"/>
                    <a:pt x="14317" y="7444"/>
                  </a:cubicBezTo>
                  <a:cubicBezTo>
                    <a:pt x="13901" y="4809"/>
                    <a:pt x="11640" y="3560"/>
                    <a:pt x="9367" y="3560"/>
                  </a:cubicBezTo>
                  <a:cubicBezTo>
                    <a:pt x="9103" y="3560"/>
                    <a:pt x="8839" y="3577"/>
                    <a:pt x="8578" y="3610"/>
                  </a:cubicBezTo>
                  <a:cubicBezTo>
                    <a:pt x="6030" y="3932"/>
                    <a:pt x="4423" y="6730"/>
                    <a:pt x="4387" y="8980"/>
                  </a:cubicBezTo>
                  <a:cubicBezTo>
                    <a:pt x="4351" y="11457"/>
                    <a:pt x="6030" y="13600"/>
                    <a:pt x="8400" y="14505"/>
                  </a:cubicBezTo>
                  <a:cubicBezTo>
                    <a:pt x="9204" y="14815"/>
                    <a:pt x="10041" y="14967"/>
                    <a:pt x="10865" y="14967"/>
                  </a:cubicBezTo>
                  <a:cubicBezTo>
                    <a:pt x="12663" y="14967"/>
                    <a:pt x="14402" y="14245"/>
                    <a:pt x="15627" y="12873"/>
                  </a:cubicBezTo>
                  <a:cubicBezTo>
                    <a:pt x="17734" y="10504"/>
                    <a:pt x="17603" y="7373"/>
                    <a:pt x="16555" y="4610"/>
                  </a:cubicBezTo>
                  <a:cubicBezTo>
                    <a:pt x="16091" y="3420"/>
                    <a:pt x="15305" y="2170"/>
                    <a:pt x="14174" y="1408"/>
                  </a:cubicBezTo>
                  <a:cubicBezTo>
                    <a:pt x="12948" y="574"/>
                    <a:pt x="11364" y="288"/>
                    <a:pt x="9900" y="122"/>
                  </a:cubicBezTo>
                  <a:cubicBezTo>
                    <a:pt x="9212" y="40"/>
                    <a:pt x="8545" y="1"/>
                    <a:pt x="789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80"/>
            <p:cNvSpPr/>
            <p:nvPr/>
          </p:nvSpPr>
          <p:spPr>
            <a:xfrm>
              <a:off x="2513866" y="3443477"/>
              <a:ext cx="158665" cy="161842"/>
            </a:xfrm>
            <a:custGeom>
              <a:avLst/>
              <a:gdLst/>
              <a:ahLst/>
              <a:cxnLst/>
              <a:rect l="l" t="t" r="r" b="b"/>
              <a:pathLst>
                <a:path w="5692" h="5806" extrusionOk="0">
                  <a:moveTo>
                    <a:pt x="2846" y="1"/>
                  </a:moveTo>
                  <a:cubicBezTo>
                    <a:pt x="2298" y="1"/>
                    <a:pt x="1748" y="125"/>
                    <a:pt x="1382" y="424"/>
                  </a:cubicBezTo>
                  <a:cubicBezTo>
                    <a:pt x="1343" y="418"/>
                    <a:pt x="1304" y="415"/>
                    <a:pt x="1264" y="415"/>
                  </a:cubicBezTo>
                  <a:cubicBezTo>
                    <a:pt x="832" y="415"/>
                    <a:pt x="316" y="753"/>
                    <a:pt x="0" y="1090"/>
                  </a:cubicBezTo>
                  <a:cubicBezTo>
                    <a:pt x="381" y="1329"/>
                    <a:pt x="786" y="1579"/>
                    <a:pt x="1251" y="1626"/>
                  </a:cubicBezTo>
                  <a:cubicBezTo>
                    <a:pt x="1299" y="1632"/>
                    <a:pt x="1351" y="1635"/>
                    <a:pt x="1406" y="1635"/>
                  </a:cubicBezTo>
                  <a:cubicBezTo>
                    <a:pt x="1877" y="1635"/>
                    <a:pt x="2544" y="1425"/>
                    <a:pt x="2715" y="1329"/>
                  </a:cubicBezTo>
                  <a:cubicBezTo>
                    <a:pt x="2703" y="1329"/>
                    <a:pt x="2525" y="1055"/>
                    <a:pt x="2406" y="936"/>
                  </a:cubicBezTo>
                  <a:lnTo>
                    <a:pt x="2406" y="936"/>
                  </a:lnTo>
                  <a:cubicBezTo>
                    <a:pt x="2858" y="995"/>
                    <a:pt x="3346" y="1317"/>
                    <a:pt x="3477" y="1662"/>
                  </a:cubicBezTo>
                  <a:cubicBezTo>
                    <a:pt x="3537" y="1817"/>
                    <a:pt x="3596" y="1960"/>
                    <a:pt x="3668" y="2091"/>
                  </a:cubicBezTo>
                  <a:cubicBezTo>
                    <a:pt x="3858" y="2472"/>
                    <a:pt x="4156" y="2781"/>
                    <a:pt x="4537" y="2972"/>
                  </a:cubicBezTo>
                  <a:cubicBezTo>
                    <a:pt x="4561" y="2829"/>
                    <a:pt x="4596" y="2674"/>
                    <a:pt x="4620" y="2531"/>
                  </a:cubicBezTo>
                  <a:cubicBezTo>
                    <a:pt x="4680" y="2745"/>
                    <a:pt x="4799" y="2948"/>
                    <a:pt x="4965" y="3091"/>
                  </a:cubicBezTo>
                  <a:cubicBezTo>
                    <a:pt x="4942" y="3757"/>
                    <a:pt x="4334" y="3984"/>
                    <a:pt x="3751" y="4138"/>
                  </a:cubicBezTo>
                  <a:cubicBezTo>
                    <a:pt x="3406" y="4222"/>
                    <a:pt x="3108" y="4436"/>
                    <a:pt x="2917" y="4734"/>
                  </a:cubicBezTo>
                  <a:cubicBezTo>
                    <a:pt x="3108" y="4797"/>
                    <a:pt x="3309" y="4829"/>
                    <a:pt x="3510" y="4829"/>
                  </a:cubicBezTo>
                  <a:cubicBezTo>
                    <a:pt x="3611" y="4829"/>
                    <a:pt x="3711" y="4821"/>
                    <a:pt x="3810" y="4805"/>
                  </a:cubicBezTo>
                  <a:lnTo>
                    <a:pt x="3810" y="4805"/>
                  </a:lnTo>
                  <a:cubicBezTo>
                    <a:pt x="3560" y="5079"/>
                    <a:pt x="3453" y="5448"/>
                    <a:pt x="3513" y="5805"/>
                  </a:cubicBezTo>
                  <a:cubicBezTo>
                    <a:pt x="4096" y="4996"/>
                    <a:pt x="4858" y="4817"/>
                    <a:pt x="5096" y="4234"/>
                  </a:cubicBezTo>
                  <a:cubicBezTo>
                    <a:pt x="5227" y="3912"/>
                    <a:pt x="5251" y="3567"/>
                    <a:pt x="5168" y="3234"/>
                  </a:cubicBezTo>
                  <a:lnTo>
                    <a:pt x="5168" y="3234"/>
                  </a:lnTo>
                  <a:cubicBezTo>
                    <a:pt x="5323" y="3317"/>
                    <a:pt x="5513" y="3365"/>
                    <a:pt x="5692" y="3365"/>
                  </a:cubicBezTo>
                  <a:cubicBezTo>
                    <a:pt x="5537" y="3031"/>
                    <a:pt x="5418" y="2674"/>
                    <a:pt x="5346" y="2317"/>
                  </a:cubicBezTo>
                  <a:cubicBezTo>
                    <a:pt x="5299" y="2019"/>
                    <a:pt x="5180" y="1722"/>
                    <a:pt x="4989" y="1471"/>
                  </a:cubicBezTo>
                  <a:cubicBezTo>
                    <a:pt x="4748" y="1150"/>
                    <a:pt x="4338" y="1013"/>
                    <a:pt x="3955" y="1013"/>
                  </a:cubicBezTo>
                  <a:cubicBezTo>
                    <a:pt x="3770" y="1013"/>
                    <a:pt x="3592" y="1044"/>
                    <a:pt x="3441" y="1102"/>
                  </a:cubicBezTo>
                  <a:cubicBezTo>
                    <a:pt x="3358" y="1007"/>
                    <a:pt x="3263" y="936"/>
                    <a:pt x="3156" y="888"/>
                  </a:cubicBezTo>
                  <a:cubicBezTo>
                    <a:pt x="3549" y="757"/>
                    <a:pt x="3906" y="555"/>
                    <a:pt x="4239" y="293"/>
                  </a:cubicBezTo>
                  <a:cubicBezTo>
                    <a:pt x="3885" y="113"/>
                    <a:pt x="3367" y="1"/>
                    <a:pt x="2846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80"/>
            <p:cNvSpPr/>
            <p:nvPr/>
          </p:nvSpPr>
          <p:spPr>
            <a:xfrm>
              <a:off x="2464083" y="3436034"/>
              <a:ext cx="79360" cy="108880"/>
            </a:xfrm>
            <a:custGeom>
              <a:avLst/>
              <a:gdLst/>
              <a:ahLst/>
              <a:cxnLst/>
              <a:rect l="l" t="t" r="r" b="b"/>
              <a:pathLst>
                <a:path w="2847" h="3906" extrusionOk="0">
                  <a:moveTo>
                    <a:pt x="1941" y="0"/>
                  </a:moveTo>
                  <a:cubicBezTo>
                    <a:pt x="1394" y="1072"/>
                    <a:pt x="453" y="1357"/>
                    <a:pt x="203" y="2072"/>
                  </a:cubicBezTo>
                  <a:cubicBezTo>
                    <a:pt x="1" y="2679"/>
                    <a:pt x="1" y="3691"/>
                    <a:pt x="12" y="3894"/>
                  </a:cubicBezTo>
                  <a:cubicBezTo>
                    <a:pt x="36" y="3902"/>
                    <a:pt x="52" y="3905"/>
                    <a:pt x="65" y="3905"/>
                  </a:cubicBezTo>
                  <a:cubicBezTo>
                    <a:pt x="128" y="3905"/>
                    <a:pt x="77" y="3818"/>
                    <a:pt x="133" y="3818"/>
                  </a:cubicBezTo>
                  <a:cubicBezTo>
                    <a:pt x="145" y="3818"/>
                    <a:pt x="164" y="3822"/>
                    <a:pt x="191" y="3834"/>
                  </a:cubicBezTo>
                  <a:cubicBezTo>
                    <a:pt x="382" y="3370"/>
                    <a:pt x="751" y="2429"/>
                    <a:pt x="1977" y="2048"/>
                  </a:cubicBezTo>
                  <a:cubicBezTo>
                    <a:pt x="2370" y="1893"/>
                    <a:pt x="2691" y="1572"/>
                    <a:pt x="2846" y="1179"/>
                  </a:cubicBezTo>
                  <a:cubicBezTo>
                    <a:pt x="2712" y="1152"/>
                    <a:pt x="2577" y="1139"/>
                    <a:pt x="2440" y="1139"/>
                  </a:cubicBezTo>
                  <a:cubicBezTo>
                    <a:pt x="2214" y="1139"/>
                    <a:pt x="1986" y="1176"/>
                    <a:pt x="1763" y="1250"/>
                  </a:cubicBezTo>
                  <a:cubicBezTo>
                    <a:pt x="2013" y="881"/>
                    <a:pt x="2072" y="429"/>
                    <a:pt x="19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80"/>
            <p:cNvSpPr/>
            <p:nvPr/>
          </p:nvSpPr>
          <p:spPr>
            <a:xfrm>
              <a:off x="2451484" y="3528297"/>
              <a:ext cx="171933" cy="146762"/>
            </a:xfrm>
            <a:custGeom>
              <a:avLst/>
              <a:gdLst/>
              <a:ahLst/>
              <a:cxnLst/>
              <a:rect l="l" t="t" r="r" b="b"/>
              <a:pathLst>
                <a:path w="6168" h="5265" extrusionOk="0">
                  <a:moveTo>
                    <a:pt x="143" y="0"/>
                  </a:moveTo>
                  <a:lnTo>
                    <a:pt x="143" y="0"/>
                  </a:lnTo>
                  <a:cubicBezTo>
                    <a:pt x="167" y="441"/>
                    <a:pt x="143" y="881"/>
                    <a:pt x="72" y="1322"/>
                  </a:cubicBezTo>
                  <a:cubicBezTo>
                    <a:pt x="0" y="1691"/>
                    <a:pt x="12" y="2060"/>
                    <a:pt x="119" y="2429"/>
                  </a:cubicBezTo>
                  <a:cubicBezTo>
                    <a:pt x="333" y="3120"/>
                    <a:pt x="1095" y="3512"/>
                    <a:pt x="1715" y="3512"/>
                  </a:cubicBezTo>
                  <a:cubicBezTo>
                    <a:pt x="1762" y="3643"/>
                    <a:pt x="1846" y="3774"/>
                    <a:pt x="1953" y="3870"/>
                  </a:cubicBezTo>
                  <a:cubicBezTo>
                    <a:pt x="1910" y="3869"/>
                    <a:pt x="1868" y="3868"/>
                    <a:pt x="1826" y="3868"/>
                  </a:cubicBezTo>
                  <a:cubicBezTo>
                    <a:pt x="1358" y="3868"/>
                    <a:pt x="901" y="3929"/>
                    <a:pt x="464" y="4060"/>
                  </a:cubicBezTo>
                  <a:cubicBezTo>
                    <a:pt x="1001" y="4665"/>
                    <a:pt x="2145" y="5246"/>
                    <a:pt x="3118" y="5246"/>
                  </a:cubicBezTo>
                  <a:cubicBezTo>
                    <a:pt x="3332" y="5246"/>
                    <a:pt x="3538" y="5218"/>
                    <a:pt x="3727" y="5156"/>
                  </a:cubicBezTo>
                  <a:cubicBezTo>
                    <a:pt x="3861" y="5233"/>
                    <a:pt x="4070" y="5264"/>
                    <a:pt x="4313" y="5264"/>
                  </a:cubicBezTo>
                  <a:cubicBezTo>
                    <a:pt x="4932" y="5264"/>
                    <a:pt x="5774" y="5058"/>
                    <a:pt x="6168" y="4870"/>
                  </a:cubicBezTo>
                  <a:cubicBezTo>
                    <a:pt x="5572" y="4608"/>
                    <a:pt x="4905" y="4120"/>
                    <a:pt x="4393" y="3858"/>
                  </a:cubicBezTo>
                  <a:cubicBezTo>
                    <a:pt x="3972" y="3637"/>
                    <a:pt x="3187" y="3551"/>
                    <a:pt x="2786" y="3551"/>
                  </a:cubicBezTo>
                  <a:cubicBezTo>
                    <a:pt x="2712" y="3551"/>
                    <a:pt x="2651" y="3554"/>
                    <a:pt x="2608" y="3560"/>
                  </a:cubicBezTo>
                  <a:cubicBezTo>
                    <a:pt x="2631" y="3572"/>
                    <a:pt x="2715" y="3965"/>
                    <a:pt x="2786" y="4143"/>
                  </a:cubicBezTo>
                  <a:cubicBezTo>
                    <a:pt x="2298" y="3882"/>
                    <a:pt x="1893" y="3310"/>
                    <a:pt x="1893" y="2858"/>
                  </a:cubicBezTo>
                  <a:cubicBezTo>
                    <a:pt x="1893" y="2667"/>
                    <a:pt x="1893" y="2489"/>
                    <a:pt x="1869" y="2298"/>
                  </a:cubicBezTo>
                  <a:cubicBezTo>
                    <a:pt x="1810" y="1822"/>
                    <a:pt x="1631" y="1286"/>
                    <a:pt x="1262" y="941"/>
                  </a:cubicBezTo>
                  <a:lnTo>
                    <a:pt x="988" y="1405"/>
                  </a:lnTo>
                  <a:cubicBezTo>
                    <a:pt x="1012" y="322"/>
                    <a:pt x="286" y="24"/>
                    <a:pt x="14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80"/>
            <p:cNvSpPr/>
            <p:nvPr/>
          </p:nvSpPr>
          <p:spPr>
            <a:xfrm>
              <a:off x="2613766" y="3497413"/>
              <a:ext cx="137758" cy="174609"/>
            </a:xfrm>
            <a:custGeom>
              <a:avLst/>
              <a:gdLst/>
              <a:ahLst/>
              <a:cxnLst/>
              <a:rect l="l" t="t" r="r" b="b"/>
              <a:pathLst>
                <a:path w="4942" h="6264" extrusionOk="0">
                  <a:moveTo>
                    <a:pt x="3905" y="1"/>
                  </a:moveTo>
                  <a:cubicBezTo>
                    <a:pt x="3536" y="394"/>
                    <a:pt x="3167" y="822"/>
                    <a:pt x="3001" y="1358"/>
                  </a:cubicBezTo>
                  <a:cubicBezTo>
                    <a:pt x="2834" y="1906"/>
                    <a:pt x="2953" y="2906"/>
                    <a:pt x="3036" y="3168"/>
                  </a:cubicBezTo>
                  <a:cubicBezTo>
                    <a:pt x="3048" y="3144"/>
                    <a:pt x="3417" y="2989"/>
                    <a:pt x="3584" y="2882"/>
                  </a:cubicBezTo>
                  <a:lnTo>
                    <a:pt x="3584" y="2882"/>
                  </a:lnTo>
                  <a:cubicBezTo>
                    <a:pt x="3417" y="3406"/>
                    <a:pt x="2941" y="3906"/>
                    <a:pt x="2489" y="3989"/>
                  </a:cubicBezTo>
                  <a:cubicBezTo>
                    <a:pt x="2298" y="4025"/>
                    <a:pt x="2120" y="4073"/>
                    <a:pt x="1941" y="4132"/>
                  </a:cubicBezTo>
                  <a:cubicBezTo>
                    <a:pt x="1489" y="4275"/>
                    <a:pt x="1000" y="4561"/>
                    <a:pt x="715" y="4978"/>
                  </a:cubicBezTo>
                  <a:cubicBezTo>
                    <a:pt x="893" y="5037"/>
                    <a:pt x="1060" y="5097"/>
                    <a:pt x="1227" y="5156"/>
                  </a:cubicBezTo>
                  <a:cubicBezTo>
                    <a:pt x="155" y="5347"/>
                    <a:pt x="0" y="6109"/>
                    <a:pt x="0" y="6264"/>
                  </a:cubicBezTo>
                  <a:cubicBezTo>
                    <a:pt x="429" y="6144"/>
                    <a:pt x="869" y="6085"/>
                    <a:pt x="1322" y="6073"/>
                  </a:cubicBezTo>
                  <a:cubicBezTo>
                    <a:pt x="1691" y="6073"/>
                    <a:pt x="2060" y="5990"/>
                    <a:pt x="2393" y="5835"/>
                  </a:cubicBezTo>
                  <a:cubicBezTo>
                    <a:pt x="3036" y="5502"/>
                    <a:pt x="3286" y="4668"/>
                    <a:pt x="3167" y="4073"/>
                  </a:cubicBezTo>
                  <a:cubicBezTo>
                    <a:pt x="3286" y="4001"/>
                    <a:pt x="3394" y="3894"/>
                    <a:pt x="3477" y="3775"/>
                  </a:cubicBezTo>
                  <a:cubicBezTo>
                    <a:pt x="3548" y="4263"/>
                    <a:pt x="3715" y="4740"/>
                    <a:pt x="3941" y="5192"/>
                  </a:cubicBezTo>
                  <a:cubicBezTo>
                    <a:pt x="4537" y="4406"/>
                    <a:pt x="4941" y="2739"/>
                    <a:pt x="4406" y="1775"/>
                  </a:cubicBezTo>
                  <a:cubicBezTo>
                    <a:pt x="4572" y="1251"/>
                    <a:pt x="4275" y="489"/>
                    <a:pt x="3905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80"/>
            <p:cNvSpPr/>
            <p:nvPr/>
          </p:nvSpPr>
          <p:spPr>
            <a:xfrm>
              <a:off x="2542074" y="3518681"/>
              <a:ext cx="85660" cy="78663"/>
            </a:xfrm>
            <a:custGeom>
              <a:avLst/>
              <a:gdLst/>
              <a:ahLst/>
              <a:cxnLst/>
              <a:rect l="l" t="t" r="r" b="b"/>
              <a:pathLst>
                <a:path w="3073" h="2822" extrusionOk="0">
                  <a:moveTo>
                    <a:pt x="1319" y="0"/>
                  </a:moveTo>
                  <a:cubicBezTo>
                    <a:pt x="893" y="0"/>
                    <a:pt x="732" y="376"/>
                    <a:pt x="762" y="631"/>
                  </a:cubicBezTo>
                  <a:cubicBezTo>
                    <a:pt x="703" y="583"/>
                    <a:pt x="643" y="524"/>
                    <a:pt x="596" y="452"/>
                  </a:cubicBezTo>
                  <a:cubicBezTo>
                    <a:pt x="358" y="738"/>
                    <a:pt x="322" y="1179"/>
                    <a:pt x="489" y="1417"/>
                  </a:cubicBezTo>
                  <a:cubicBezTo>
                    <a:pt x="396" y="1404"/>
                    <a:pt x="297" y="1382"/>
                    <a:pt x="208" y="1382"/>
                  </a:cubicBezTo>
                  <a:cubicBezTo>
                    <a:pt x="126" y="1382"/>
                    <a:pt x="52" y="1401"/>
                    <a:pt x="0" y="1464"/>
                  </a:cubicBezTo>
                  <a:cubicBezTo>
                    <a:pt x="60" y="1714"/>
                    <a:pt x="239" y="2095"/>
                    <a:pt x="429" y="2238"/>
                  </a:cubicBezTo>
                  <a:cubicBezTo>
                    <a:pt x="405" y="2262"/>
                    <a:pt x="203" y="2298"/>
                    <a:pt x="131" y="2405"/>
                  </a:cubicBezTo>
                  <a:cubicBezTo>
                    <a:pt x="239" y="2631"/>
                    <a:pt x="584" y="2726"/>
                    <a:pt x="810" y="2726"/>
                  </a:cubicBezTo>
                  <a:cubicBezTo>
                    <a:pt x="929" y="2726"/>
                    <a:pt x="1274" y="2691"/>
                    <a:pt x="1394" y="2595"/>
                  </a:cubicBezTo>
                  <a:cubicBezTo>
                    <a:pt x="1394" y="2595"/>
                    <a:pt x="1524" y="2822"/>
                    <a:pt x="1894" y="2822"/>
                  </a:cubicBezTo>
                  <a:cubicBezTo>
                    <a:pt x="2263" y="2810"/>
                    <a:pt x="3072" y="2369"/>
                    <a:pt x="3025" y="1893"/>
                  </a:cubicBezTo>
                  <a:lnTo>
                    <a:pt x="3025" y="1893"/>
                  </a:lnTo>
                  <a:cubicBezTo>
                    <a:pt x="2775" y="2131"/>
                    <a:pt x="1834" y="2226"/>
                    <a:pt x="1453" y="2357"/>
                  </a:cubicBezTo>
                  <a:cubicBezTo>
                    <a:pt x="1441" y="2214"/>
                    <a:pt x="1263" y="2107"/>
                    <a:pt x="1132" y="2060"/>
                  </a:cubicBezTo>
                  <a:cubicBezTo>
                    <a:pt x="1191" y="1821"/>
                    <a:pt x="1072" y="1571"/>
                    <a:pt x="858" y="1452"/>
                  </a:cubicBezTo>
                  <a:cubicBezTo>
                    <a:pt x="858" y="1452"/>
                    <a:pt x="846" y="1440"/>
                    <a:pt x="846" y="1440"/>
                  </a:cubicBezTo>
                  <a:cubicBezTo>
                    <a:pt x="965" y="1333"/>
                    <a:pt x="1024" y="1179"/>
                    <a:pt x="1013" y="1024"/>
                  </a:cubicBezTo>
                  <a:cubicBezTo>
                    <a:pt x="1001" y="929"/>
                    <a:pt x="953" y="833"/>
                    <a:pt x="882" y="762"/>
                  </a:cubicBezTo>
                  <a:cubicBezTo>
                    <a:pt x="929" y="702"/>
                    <a:pt x="965" y="643"/>
                    <a:pt x="989" y="571"/>
                  </a:cubicBezTo>
                  <a:lnTo>
                    <a:pt x="1001" y="571"/>
                  </a:lnTo>
                  <a:cubicBezTo>
                    <a:pt x="1011" y="572"/>
                    <a:pt x="1021" y="573"/>
                    <a:pt x="1031" y="573"/>
                  </a:cubicBezTo>
                  <a:cubicBezTo>
                    <a:pt x="1279" y="573"/>
                    <a:pt x="1480" y="299"/>
                    <a:pt x="1560" y="36"/>
                  </a:cubicBezTo>
                  <a:cubicBezTo>
                    <a:pt x="1472" y="11"/>
                    <a:pt x="1392" y="0"/>
                    <a:pt x="131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80"/>
            <p:cNvSpPr/>
            <p:nvPr/>
          </p:nvSpPr>
          <p:spPr>
            <a:xfrm>
              <a:off x="2353898" y="3329500"/>
              <a:ext cx="394989" cy="158664"/>
            </a:xfrm>
            <a:custGeom>
              <a:avLst/>
              <a:gdLst/>
              <a:ahLst/>
              <a:cxnLst/>
              <a:rect l="l" t="t" r="r" b="b"/>
              <a:pathLst>
                <a:path w="14170" h="5692" extrusionOk="0">
                  <a:moveTo>
                    <a:pt x="4680" y="0"/>
                  </a:moveTo>
                  <a:lnTo>
                    <a:pt x="4680" y="0"/>
                  </a:lnTo>
                  <a:cubicBezTo>
                    <a:pt x="4323" y="226"/>
                    <a:pt x="3799" y="572"/>
                    <a:pt x="3442" y="786"/>
                  </a:cubicBezTo>
                  <a:cubicBezTo>
                    <a:pt x="3168" y="953"/>
                    <a:pt x="2870" y="1060"/>
                    <a:pt x="2584" y="1191"/>
                  </a:cubicBezTo>
                  <a:cubicBezTo>
                    <a:pt x="1679" y="1203"/>
                    <a:pt x="382" y="1524"/>
                    <a:pt x="1" y="2191"/>
                  </a:cubicBezTo>
                  <a:cubicBezTo>
                    <a:pt x="17" y="2191"/>
                    <a:pt x="33" y="2190"/>
                    <a:pt x="50" y="2190"/>
                  </a:cubicBezTo>
                  <a:cubicBezTo>
                    <a:pt x="1125" y="2190"/>
                    <a:pt x="2091" y="2956"/>
                    <a:pt x="3334" y="3144"/>
                  </a:cubicBezTo>
                  <a:cubicBezTo>
                    <a:pt x="3504" y="3170"/>
                    <a:pt x="3679" y="3185"/>
                    <a:pt x="3861" y="3185"/>
                  </a:cubicBezTo>
                  <a:cubicBezTo>
                    <a:pt x="4419" y="3185"/>
                    <a:pt x="5039" y="3045"/>
                    <a:pt x="5739" y="2667"/>
                  </a:cubicBezTo>
                  <a:cubicBezTo>
                    <a:pt x="5739" y="2667"/>
                    <a:pt x="5620" y="2465"/>
                    <a:pt x="5608" y="2453"/>
                  </a:cubicBezTo>
                  <a:lnTo>
                    <a:pt x="5608" y="2453"/>
                  </a:lnTo>
                  <a:cubicBezTo>
                    <a:pt x="5742" y="2458"/>
                    <a:pt x="5875" y="2461"/>
                    <a:pt x="6008" y="2461"/>
                  </a:cubicBezTo>
                  <a:cubicBezTo>
                    <a:pt x="6196" y="2461"/>
                    <a:pt x="6385" y="2455"/>
                    <a:pt x="6573" y="2441"/>
                  </a:cubicBezTo>
                  <a:cubicBezTo>
                    <a:pt x="6871" y="2405"/>
                    <a:pt x="7168" y="2334"/>
                    <a:pt x="7454" y="2227"/>
                  </a:cubicBezTo>
                  <a:cubicBezTo>
                    <a:pt x="7823" y="2215"/>
                    <a:pt x="8180" y="2179"/>
                    <a:pt x="8549" y="2108"/>
                  </a:cubicBezTo>
                  <a:cubicBezTo>
                    <a:pt x="9157" y="2643"/>
                    <a:pt x="10109" y="3001"/>
                    <a:pt x="11014" y="3108"/>
                  </a:cubicBezTo>
                  <a:cubicBezTo>
                    <a:pt x="11526" y="4060"/>
                    <a:pt x="12538" y="5346"/>
                    <a:pt x="14169" y="5691"/>
                  </a:cubicBezTo>
                  <a:cubicBezTo>
                    <a:pt x="14169" y="4882"/>
                    <a:pt x="13479" y="3465"/>
                    <a:pt x="12550" y="2977"/>
                  </a:cubicBezTo>
                  <a:cubicBezTo>
                    <a:pt x="12752" y="2917"/>
                    <a:pt x="12943" y="2822"/>
                    <a:pt x="13098" y="2691"/>
                  </a:cubicBezTo>
                  <a:cubicBezTo>
                    <a:pt x="12638" y="2044"/>
                    <a:pt x="11373" y="1350"/>
                    <a:pt x="10257" y="1350"/>
                  </a:cubicBezTo>
                  <a:cubicBezTo>
                    <a:pt x="10101" y="1350"/>
                    <a:pt x="9947" y="1364"/>
                    <a:pt x="9799" y="1393"/>
                  </a:cubicBezTo>
                  <a:cubicBezTo>
                    <a:pt x="9966" y="1227"/>
                    <a:pt x="10121" y="1036"/>
                    <a:pt x="10240" y="822"/>
                  </a:cubicBezTo>
                  <a:cubicBezTo>
                    <a:pt x="10003" y="764"/>
                    <a:pt x="9763" y="735"/>
                    <a:pt x="9523" y="735"/>
                  </a:cubicBezTo>
                  <a:cubicBezTo>
                    <a:pt x="9172" y="735"/>
                    <a:pt x="8822" y="797"/>
                    <a:pt x="8490" y="917"/>
                  </a:cubicBezTo>
                  <a:cubicBezTo>
                    <a:pt x="8228" y="1012"/>
                    <a:pt x="7990" y="1155"/>
                    <a:pt x="7764" y="1334"/>
                  </a:cubicBezTo>
                  <a:cubicBezTo>
                    <a:pt x="7847" y="1012"/>
                    <a:pt x="7859" y="679"/>
                    <a:pt x="7799" y="357"/>
                  </a:cubicBezTo>
                  <a:lnTo>
                    <a:pt x="7799" y="357"/>
                  </a:lnTo>
                  <a:cubicBezTo>
                    <a:pt x="7168" y="381"/>
                    <a:pt x="6370" y="500"/>
                    <a:pt x="5823" y="822"/>
                  </a:cubicBezTo>
                  <a:cubicBezTo>
                    <a:pt x="5608" y="953"/>
                    <a:pt x="5430" y="1131"/>
                    <a:pt x="5323" y="1346"/>
                  </a:cubicBezTo>
                  <a:cubicBezTo>
                    <a:pt x="5227" y="1524"/>
                    <a:pt x="5180" y="1715"/>
                    <a:pt x="5108" y="1893"/>
                  </a:cubicBezTo>
                  <a:cubicBezTo>
                    <a:pt x="4811" y="1655"/>
                    <a:pt x="4465" y="1489"/>
                    <a:pt x="4096" y="1381"/>
                  </a:cubicBezTo>
                  <a:cubicBezTo>
                    <a:pt x="4215" y="1334"/>
                    <a:pt x="4323" y="1262"/>
                    <a:pt x="4418" y="1167"/>
                  </a:cubicBezTo>
                  <a:cubicBezTo>
                    <a:pt x="4727" y="869"/>
                    <a:pt x="5001" y="357"/>
                    <a:pt x="468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80"/>
            <p:cNvSpPr/>
            <p:nvPr/>
          </p:nvSpPr>
          <p:spPr>
            <a:xfrm>
              <a:off x="2343613" y="3407241"/>
              <a:ext cx="165299" cy="140741"/>
            </a:xfrm>
            <a:custGeom>
              <a:avLst/>
              <a:gdLst/>
              <a:ahLst/>
              <a:cxnLst/>
              <a:rect l="l" t="t" r="r" b="b"/>
              <a:pathLst>
                <a:path w="5930" h="5049" extrusionOk="0">
                  <a:moveTo>
                    <a:pt x="5579" y="0"/>
                  </a:moveTo>
                  <a:cubicBezTo>
                    <a:pt x="4976" y="0"/>
                    <a:pt x="4047" y="328"/>
                    <a:pt x="3513" y="474"/>
                  </a:cubicBezTo>
                  <a:cubicBezTo>
                    <a:pt x="3084" y="605"/>
                    <a:pt x="2679" y="759"/>
                    <a:pt x="2275" y="938"/>
                  </a:cubicBezTo>
                  <a:cubicBezTo>
                    <a:pt x="2138" y="1002"/>
                    <a:pt x="2024" y="1029"/>
                    <a:pt x="1926" y="1029"/>
                  </a:cubicBezTo>
                  <a:cubicBezTo>
                    <a:pt x="1606" y="1029"/>
                    <a:pt x="1465" y="740"/>
                    <a:pt x="1310" y="521"/>
                  </a:cubicBezTo>
                  <a:cubicBezTo>
                    <a:pt x="1198" y="374"/>
                    <a:pt x="1054" y="297"/>
                    <a:pt x="922" y="297"/>
                  </a:cubicBezTo>
                  <a:cubicBezTo>
                    <a:pt x="829" y="297"/>
                    <a:pt x="743" y="335"/>
                    <a:pt x="679" y="414"/>
                  </a:cubicBezTo>
                  <a:cubicBezTo>
                    <a:pt x="346" y="819"/>
                    <a:pt x="477" y="1331"/>
                    <a:pt x="834" y="1688"/>
                  </a:cubicBezTo>
                  <a:cubicBezTo>
                    <a:pt x="1067" y="1907"/>
                    <a:pt x="1370" y="2019"/>
                    <a:pt x="1673" y="2019"/>
                  </a:cubicBezTo>
                  <a:cubicBezTo>
                    <a:pt x="1913" y="2019"/>
                    <a:pt x="2153" y="1949"/>
                    <a:pt x="2358" y="1807"/>
                  </a:cubicBezTo>
                  <a:lnTo>
                    <a:pt x="2489" y="1712"/>
                  </a:lnTo>
                  <a:lnTo>
                    <a:pt x="2489" y="1712"/>
                  </a:lnTo>
                  <a:cubicBezTo>
                    <a:pt x="2263" y="1890"/>
                    <a:pt x="2037" y="2057"/>
                    <a:pt x="1870" y="2212"/>
                  </a:cubicBezTo>
                  <a:cubicBezTo>
                    <a:pt x="1703" y="2370"/>
                    <a:pt x="1558" y="2428"/>
                    <a:pt x="1428" y="2428"/>
                  </a:cubicBezTo>
                  <a:cubicBezTo>
                    <a:pt x="1195" y="2428"/>
                    <a:pt x="1010" y="2242"/>
                    <a:pt x="834" y="2105"/>
                  </a:cubicBezTo>
                  <a:cubicBezTo>
                    <a:pt x="723" y="2024"/>
                    <a:pt x="608" y="1986"/>
                    <a:pt x="506" y="1986"/>
                  </a:cubicBezTo>
                  <a:cubicBezTo>
                    <a:pt x="365" y="1986"/>
                    <a:pt x="246" y="2057"/>
                    <a:pt x="191" y="2188"/>
                  </a:cubicBezTo>
                  <a:cubicBezTo>
                    <a:pt x="1" y="2676"/>
                    <a:pt x="286" y="3129"/>
                    <a:pt x="727" y="3355"/>
                  </a:cubicBezTo>
                  <a:cubicBezTo>
                    <a:pt x="900" y="3437"/>
                    <a:pt x="1083" y="3477"/>
                    <a:pt x="1263" y="3477"/>
                  </a:cubicBezTo>
                  <a:cubicBezTo>
                    <a:pt x="1629" y="3477"/>
                    <a:pt x="1984" y="3313"/>
                    <a:pt x="2215" y="3010"/>
                  </a:cubicBezTo>
                  <a:cubicBezTo>
                    <a:pt x="2358" y="2831"/>
                    <a:pt x="2525" y="2629"/>
                    <a:pt x="2703" y="2426"/>
                  </a:cubicBezTo>
                  <a:lnTo>
                    <a:pt x="2703" y="2426"/>
                  </a:lnTo>
                  <a:cubicBezTo>
                    <a:pt x="2477" y="2783"/>
                    <a:pt x="2287" y="3164"/>
                    <a:pt x="2108" y="3545"/>
                  </a:cubicBezTo>
                  <a:cubicBezTo>
                    <a:pt x="1950" y="3900"/>
                    <a:pt x="1745" y="3998"/>
                    <a:pt x="1531" y="3998"/>
                  </a:cubicBezTo>
                  <a:cubicBezTo>
                    <a:pt x="1358" y="3998"/>
                    <a:pt x="1178" y="3933"/>
                    <a:pt x="1013" y="3891"/>
                  </a:cubicBezTo>
                  <a:cubicBezTo>
                    <a:pt x="952" y="3876"/>
                    <a:pt x="894" y="3869"/>
                    <a:pt x="839" y="3869"/>
                  </a:cubicBezTo>
                  <a:cubicBezTo>
                    <a:pt x="580" y="3869"/>
                    <a:pt x="393" y="4024"/>
                    <a:pt x="393" y="4260"/>
                  </a:cubicBezTo>
                  <a:cubicBezTo>
                    <a:pt x="417" y="4831"/>
                    <a:pt x="858" y="5010"/>
                    <a:pt x="1405" y="5046"/>
                  </a:cubicBezTo>
                  <a:cubicBezTo>
                    <a:pt x="1431" y="5047"/>
                    <a:pt x="1455" y="5048"/>
                    <a:pt x="1480" y="5048"/>
                  </a:cubicBezTo>
                  <a:cubicBezTo>
                    <a:pt x="2088" y="5048"/>
                    <a:pt x="2437" y="4488"/>
                    <a:pt x="2620" y="3938"/>
                  </a:cubicBezTo>
                  <a:cubicBezTo>
                    <a:pt x="3215" y="2069"/>
                    <a:pt x="3620" y="1426"/>
                    <a:pt x="4680" y="628"/>
                  </a:cubicBezTo>
                  <a:cubicBezTo>
                    <a:pt x="4977" y="402"/>
                    <a:pt x="5787" y="104"/>
                    <a:pt x="5930" y="57"/>
                  </a:cubicBezTo>
                  <a:cubicBezTo>
                    <a:pt x="5835" y="17"/>
                    <a:pt x="5715" y="0"/>
                    <a:pt x="557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80"/>
            <p:cNvSpPr/>
            <p:nvPr/>
          </p:nvSpPr>
          <p:spPr>
            <a:xfrm>
              <a:off x="2698057" y="3447295"/>
              <a:ext cx="54468" cy="71750"/>
            </a:xfrm>
            <a:custGeom>
              <a:avLst/>
              <a:gdLst/>
              <a:ahLst/>
              <a:cxnLst/>
              <a:rect l="l" t="t" r="r" b="b"/>
              <a:pathLst>
                <a:path w="1954" h="2574" extrusionOk="0">
                  <a:moveTo>
                    <a:pt x="0" y="1"/>
                  </a:moveTo>
                  <a:cubicBezTo>
                    <a:pt x="12" y="584"/>
                    <a:pt x="155" y="1168"/>
                    <a:pt x="429" y="1692"/>
                  </a:cubicBezTo>
                  <a:cubicBezTo>
                    <a:pt x="822" y="2520"/>
                    <a:pt x="1684" y="2574"/>
                    <a:pt x="1902" y="2574"/>
                  </a:cubicBezTo>
                  <a:cubicBezTo>
                    <a:pt x="1935" y="2574"/>
                    <a:pt x="1953" y="2573"/>
                    <a:pt x="1953" y="2573"/>
                  </a:cubicBezTo>
                  <a:cubicBezTo>
                    <a:pt x="1739" y="2251"/>
                    <a:pt x="1572" y="1906"/>
                    <a:pt x="1453" y="1549"/>
                  </a:cubicBezTo>
                  <a:cubicBezTo>
                    <a:pt x="1310" y="1144"/>
                    <a:pt x="1120" y="751"/>
                    <a:pt x="905" y="38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80"/>
            <p:cNvSpPr/>
            <p:nvPr/>
          </p:nvSpPr>
          <p:spPr>
            <a:xfrm>
              <a:off x="2257650" y="3368106"/>
              <a:ext cx="133465" cy="48029"/>
            </a:xfrm>
            <a:custGeom>
              <a:avLst/>
              <a:gdLst/>
              <a:ahLst/>
              <a:cxnLst/>
              <a:rect l="l" t="t" r="r" b="b"/>
              <a:pathLst>
                <a:path w="4788" h="1723" extrusionOk="0">
                  <a:moveTo>
                    <a:pt x="2839" y="1"/>
                  </a:moveTo>
                  <a:cubicBezTo>
                    <a:pt x="2689" y="1"/>
                    <a:pt x="2529" y="18"/>
                    <a:pt x="2358" y="56"/>
                  </a:cubicBezTo>
                  <a:cubicBezTo>
                    <a:pt x="465" y="485"/>
                    <a:pt x="1" y="1461"/>
                    <a:pt x="1" y="1461"/>
                  </a:cubicBezTo>
                  <a:cubicBezTo>
                    <a:pt x="1" y="1461"/>
                    <a:pt x="1775" y="1318"/>
                    <a:pt x="2608" y="1020"/>
                  </a:cubicBezTo>
                  <a:cubicBezTo>
                    <a:pt x="2854" y="930"/>
                    <a:pt x="3082" y="891"/>
                    <a:pt x="3291" y="891"/>
                  </a:cubicBezTo>
                  <a:cubicBezTo>
                    <a:pt x="3995" y="891"/>
                    <a:pt x="4494" y="1328"/>
                    <a:pt x="4787" y="1723"/>
                  </a:cubicBezTo>
                  <a:cubicBezTo>
                    <a:pt x="4787" y="1723"/>
                    <a:pt x="4334" y="1"/>
                    <a:pt x="28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80"/>
            <p:cNvSpPr/>
            <p:nvPr/>
          </p:nvSpPr>
          <p:spPr>
            <a:xfrm>
              <a:off x="2091048" y="3422432"/>
              <a:ext cx="151055" cy="139096"/>
            </a:xfrm>
            <a:custGeom>
              <a:avLst/>
              <a:gdLst/>
              <a:ahLst/>
              <a:cxnLst/>
              <a:rect l="l" t="t" r="r" b="b"/>
              <a:pathLst>
                <a:path w="5419" h="4990" extrusionOk="0">
                  <a:moveTo>
                    <a:pt x="1656" y="0"/>
                  </a:moveTo>
                  <a:cubicBezTo>
                    <a:pt x="1656" y="0"/>
                    <a:pt x="2013" y="1417"/>
                    <a:pt x="1977" y="2179"/>
                  </a:cubicBezTo>
                  <a:cubicBezTo>
                    <a:pt x="1942" y="2941"/>
                    <a:pt x="1763" y="4001"/>
                    <a:pt x="1251" y="4393"/>
                  </a:cubicBezTo>
                  <a:cubicBezTo>
                    <a:pt x="882" y="4643"/>
                    <a:pt x="453" y="4810"/>
                    <a:pt x="1" y="4870"/>
                  </a:cubicBezTo>
                  <a:cubicBezTo>
                    <a:pt x="1" y="4870"/>
                    <a:pt x="289" y="4989"/>
                    <a:pt x="664" y="4989"/>
                  </a:cubicBezTo>
                  <a:cubicBezTo>
                    <a:pt x="1008" y="4989"/>
                    <a:pt x="1427" y="4888"/>
                    <a:pt x="1763" y="4501"/>
                  </a:cubicBezTo>
                  <a:cubicBezTo>
                    <a:pt x="2454" y="3703"/>
                    <a:pt x="2549" y="2453"/>
                    <a:pt x="2489" y="1655"/>
                  </a:cubicBezTo>
                  <a:cubicBezTo>
                    <a:pt x="2465" y="1203"/>
                    <a:pt x="2406" y="786"/>
                    <a:pt x="2346" y="488"/>
                  </a:cubicBezTo>
                  <a:lnTo>
                    <a:pt x="3073" y="488"/>
                  </a:lnTo>
                  <a:cubicBezTo>
                    <a:pt x="3013" y="786"/>
                    <a:pt x="2954" y="1203"/>
                    <a:pt x="2918" y="1655"/>
                  </a:cubicBezTo>
                  <a:cubicBezTo>
                    <a:pt x="2870" y="2453"/>
                    <a:pt x="2966" y="3703"/>
                    <a:pt x="3656" y="4501"/>
                  </a:cubicBezTo>
                  <a:cubicBezTo>
                    <a:pt x="3987" y="4888"/>
                    <a:pt x="4405" y="4989"/>
                    <a:pt x="4751" y="4989"/>
                  </a:cubicBezTo>
                  <a:cubicBezTo>
                    <a:pt x="5127" y="4989"/>
                    <a:pt x="5418" y="4870"/>
                    <a:pt x="5418" y="4870"/>
                  </a:cubicBezTo>
                  <a:cubicBezTo>
                    <a:pt x="5418" y="4870"/>
                    <a:pt x="4692" y="4774"/>
                    <a:pt x="4180" y="4393"/>
                  </a:cubicBezTo>
                  <a:cubicBezTo>
                    <a:pt x="3668" y="4001"/>
                    <a:pt x="3489" y="2941"/>
                    <a:pt x="3454" y="2179"/>
                  </a:cubicBezTo>
                  <a:cubicBezTo>
                    <a:pt x="3418" y="1417"/>
                    <a:pt x="3787" y="0"/>
                    <a:pt x="378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80"/>
            <p:cNvSpPr/>
            <p:nvPr/>
          </p:nvSpPr>
          <p:spPr>
            <a:xfrm>
              <a:off x="2234765" y="3422097"/>
              <a:ext cx="151027" cy="139152"/>
            </a:xfrm>
            <a:custGeom>
              <a:avLst/>
              <a:gdLst/>
              <a:ahLst/>
              <a:cxnLst/>
              <a:rect l="l" t="t" r="r" b="b"/>
              <a:pathLst>
                <a:path w="5418" h="4992" extrusionOk="0">
                  <a:moveTo>
                    <a:pt x="1655" y="0"/>
                  </a:moveTo>
                  <a:cubicBezTo>
                    <a:pt x="1655" y="0"/>
                    <a:pt x="2024" y="1417"/>
                    <a:pt x="1989" y="2179"/>
                  </a:cubicBezTo>
                  <a:cubicBezTo>
                    <a:pt x="1953" y="2941"/>
                    <a:pt x="1774" y="4013"/>
                    <a:pt x="1262" y="4394"/>
                  </a:cubicBezTo>
                  <a:cubicBezTo>
                    <a:pt x="750" y="4775"/>
                    <a:pt x="0" y="4870"/>
                    <a:pt x="0" y="4870"/>
                  </a:cubicBezTo>
                  <a:cubicBezTo>
                    <a:pt x="0" y="4870"/>
                    <a:pt x="295" y="4991"/>
                    <a:pt x="676" y="4991"/>
                  </a:cubicBezTo>
                  <a:cubicBezTo>
                    <a:pt x="1020" y="4991"/>
                    <a:pt x="1434" y="4892"/>
                    <a:pt x="1762" y="4513"/>
                  </a:cubicBezTo>
                  <a:cubicBezTo>
                    <a:pt x="2465" y="3703"/>
                    <a:pt x="2560" y="2465"/>
                    <a:pt x="2501" y="1655"/>
                  </a:cubicBezTo>
                  <a:cubicBezTo>
                    <a:pt x="2465" y="1215"/>
                    <a:pt x="2405" y="798"/>
                    <a:pt x="2346" y="488"/>
                  </a:cubicBezTo>
                  <a:lnTo>
                    <a:pt x="3072" y="488"/>
                  </a:lnTo>
                  <a:cubicBezTo>
                    <a:pt x="3024" y="786"/>
                    <a:pt x="2965" y="1203"/>
                    <a:pt x="2929" y="1655"/>
                  </a:cubicBezTo>
                  <a:cubicBezTo>
                    <a:pt x="2870" y="2465"/>
                    <a:pt x="2965" y="3703"/>
                    <a:pt x="3656" y="4513"/>
                  </a:cubicBezTo>
                  <a:cubicBezTo>
                    <a:pt x="3989" y="4892"/>
                    <a:pt x="4404" y="4991"/>
                    <a:pt x="4747" y="4991"/>
                  </a:cubicBezTo>
                  <a:cubicBezTo>
                    <a:pt x="5126" y="4991"/>
                    <a:pt x="5418" y="4870"/>
                    <a:pt x="5418" y="4870"/>
                  </a:cubicBezTo>
                  <a:cubicBezTo>
                    <a:pt x="5418" y="4870"/>
                    <a:pt x="4679" y="4775"/>
                    <a:pt x="4179" y="4394"/>
                  </a:cubicBezTo>
                  <a:cubicBezTo>
                    <a:pt x="3667" y="4013"/>
                    <a:pt x="3489" y="2941"/>
                    <a:pt x="3453" y="2179"/>
                  </a:cubicBezTo>
                  <a:cubicBezTo>
                    <a:pt x="3417" y="1417"/>
                    <a:pt x="3786" y="0"/>
                    <a:pt x="3786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80"/>
            <p:cNvSpPr/>
            <p:nvPr/>
          </p:nvSpPr>
          <p:spPr>
            <a:xfrm>
              <a:off x="2129068" y="3133212"/>
              <a:ext cx="212909" cy="186372"/>
            </a:xfrm>
            <a:custGeom>
              <a:avLst/>
              <a:gdLst/>
              <a:ahLst/>
              <a:cxnLst/>
              <a:rect l="l" t="t" r="r" b="b"/>
              <a:pathLst>
                <a:path w="7638" h="6686" extrusionOk="0">
                  <a:moveTo>
                    <a:pt x="4012" y="1"/>
                  </a:moveTo>
                  <a:cubicBezTo>
                    <a:pt x="3290" y="1"/>
                    <a:pt x="2595" y="323"/>
                    <a:pt x="2840" y="1280"/>
                  </a:cubicBezTo>
                  <a:cubicBezTo>
                    <a:pt x="2562" y="1079"/>
                    <a:pt x="2149" y="969"/>
                    <a:pt x="1755" y="969"/>
                  </a:cubicBezTo>
                  <a:cubicBezTo>
                    <a:pt x="1357" y="969"/>
                    <a:pt x="978" y="1082"/>
                    <a:pt x="780" y="1327"/>
                  </a:cubicBezTo>
                  <a:cubicBezTo>
                    <a:pt x="125" y="2161"/>
                    <a:pt x="1887" y="3149"/>
                    <a:pt x="1875" y="3149"/>
                  </a:cubicBezTo>
                  <a:cubicBezTo>
                    <a:pt x="1841" y="3147"/>
                    <a:pt x="1809" y="3146"/>
                    <a:pt x="1777" y="3146"/>
                  </a:cubicBezTo>
                  <a:cubicBezTo>
                    <a:pt x="1" y="3146"/>
                    <a:pt x="1852" y="5733"/>
                    <a:pt x="3185" y="6435"/>
                  </a:cubicBezTo>
                  <a:cubicBezTo>
                    <a:pt x="3209" y="6447"/>
                    <a:pt x="3733" y="6685"/>
                    <a:pt x="4030" y="6685"/>
                  </a:cubicBezTo>
                  <a:cubicBezTo>
                    <a:pt x="4233" y="6685"/>
                    <a:pt x="5423" y="6542"/>
                    <a:pt x="6662" y="5340"/>
                  </a:cubicBezTo>
                  <a:cubicBezTo>
                    <a:pt x="7019" y="4994"/>
                    <a:pt x="7400" y="4173"/>
                    <a:pt x="7543" y="3673"/>
                  </a:cubicBezTo>
                  <a:cubicBezTo>
                    <a:pt x="7638" y="3339"/>
                    <a:pt x="7543" y="2970"/>
                    <a:pt x="7221" y="2816"/>
                  </a:cubicBezTo>
                  <a:cubicBezTo>
                    <a:pt x="7125" y="2767"/>
                    <a:pt x="7019" y="2743"/>
                    <a:pt x="6914" y="2743"/>
                  </a:cubicBezTo>
                  <a:cubicBezTo>
                    <a:pt x="6786" y="2743"/>
                    <a:pt x="6659" y="2779"/>
                    <a:pt x="6555" y="2851"/>
                  </a:cubicBezTo>
                  <a:cubicBezTo>
                    <a:pt x="6793" y="2625"/>
                    <a:pt x="7067" y="2435"/>
                    <a:pt x="7233" y="2101"/>
                  </a:cubicBezTo>
                  <a:cubicBezTo>
                    <a:pt x="7388" y="1804"/>
                    <a:pt x="7483" y="1434"/>
                    <a:pt x="7197" y="1196"/>
                  </a:cubicBezTo>
                  <a:cubicBezTo>
                    <a:pt x="7008" y="1033"/>
                    <a:pt x="6771" y="963"/>
                    <a:pt x="6524" y="963"/>
                  </a:cubicBezTo>
                  <a:cubicBezTo>
                    <a:pt x="6089" y="963"/>
                    <a:pt x="5626" y="1182"/>
                    <a:pt x="5352" y="1494"/>
                  </a:cubicBezTo>
                  <a:cubicBezTo>
                    <a:pt x="5388" y="1196"/>
                    <a:pt x="5697" y="720"/>
                    <a:pt x="5209" y="327"/>
                  </a:cubicBezTo>
                  <a:cubicBezTo>
                    <a:pt x="4969" y="139"/>
                    <a:pt x="4484" y="1"/>
                    <a:pt x="401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80"/>
            <p:cNvSpPr/>
            <p:nvPr/>
          </p:nvSpPr>
          <p:spPr>
            <a:xfrm>
              <a:off x="2071480" y="3285432"/>
              <a:ext cx="172267" cy="111138"/>
            </a:xfrm>
            <a:custGeom>
              <a:avLst/>
              <a:gdLst/>
              <a:ahLst/>
              <a:cxnLst/>
              <a:rect l="l" t="t" r="r" b="b"/>
              <a:pathLst>
                <a:path w="6180" h="3987" extrusionOk="0">
                  <a:moveTo>
                    <a:pt x="1940" y="1"/>
                  </a:moveTo>
                  <a:cubicBezTo>
                    <a:pt x="1683" y="1"/>
                    <a:pt x="1464" y="32"/>
                    <a:pt x="1298" y="81"/>
                  </a:cubicBezTo>
                  <a:cubicBezTo>
                    <a:pt x="1191" y="403"/>
                    <a:pt x="1524" y="903"/>
                    <a:pt x="1763" y="1105"/>
                  </a:cubicBezTo>
                  <a:cubicBezTo>
                    <a:pt x="1738" y="1104"/>
                    <a:pt x="1713" y="1103"/>
                    <a:pt x="1688" y="1103"/>
                  </a:cubicBezTo>
                  <a:cubicBezTo>
                    <a:pt x="1086" y="1103"/>
                    <a:pt x="263" y="1507"/>
                    <a:pt x="0" y="2010"/>
                  </a:cubicBezTo>
                  <a:cubicBezTo>
                    <a:pt x="253" y="2339"/>
                    <a:pt x="888" y="2587"/>
                    <a:pt x="1294" y="2587"/>
                  </a:cubicBezTo>
                  <a:cubicBezTo>
                    <a:pt x="1329" y="2587"/>
                    <a:pt x="1362" y="2585"/>
                    <a:pt x="1393" y="2581"/>
                  </a:cubicBezTo>
                  <a:lnTo>
                    <a:pt x="1393" y="2581"/>
                  </a:lnTo>
                  <a:cubicBezTo>
                    <a:pt x="1298" y="2712"/>
                    <a:pt x="929" y="3022"/>
                    <a:pt x="870" y="3165"/>
                  </a:cubicBezTo>
                  <a:cubicBezTo>
                    <a:pt x="1103" y="3285"/>
                    <a:pt x="1358" y="3347"/>
                    <a:pt x="1613" y="3347"/>
                  </a:cubicBezTo>
                  <a:cubicBezTo>
                    <a:pt x="1788" y="3347"/>
                    <a:pt x="1963" y="3318"/>
                    <a:pt x="2132" y="3260"/>
                  </a:cubicBezTo>
                  <a:cubicBezTo>
                    <a:pt x="2263" y="3224"/>
                    <a:pt x="2405" y="3165"/>
                    <a:pt x="2536" y="3093"/>
                  </a:cubicBezTo>
                  <a:lnTo>
                    <a:pt x="2536" y="3093"/>
                  </a:lnTo>
                  <a:cubicBezTo>
                    <a:pt x="2501" y="3224"/>
                    <a:pt x="2310" y="3855"/>
                    <a:pt x="2298" y="3986"/>
                  </a:cubicBezTo>
                  <a:cubicBezTo>
                    <a:pt x="3429" y="3986"/>
                    <a:pt x="5489" y="3355"/>
                    <a:pt x="6180" y="2677"/>
                  </a:cubicBezTo>
                  <a:cubicBezTo>
                    <a:pt x="4856" y="571"/>
                    <a:pt x="3047" y="1"/>
                    <a:pt x="194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80"/>
            <p:cNvSpPr/>
            <p:nvPr/>
          </p:nvSpPr>
          <p:spPr>
            <a:xfrm>
              <a:off x="2077111" y="3215329"/>
              <a:ext cx="153368" cy="120141"/>
            </a:xfrm>
            <a:custGeom>
              <a:avLst/>
              <a:gdLst/>
              <a:ahLst/>
              <a:cxnLst/>
              <a:rect l="l" t="t" r="r" b="b"/>
              <a:pathLst>
                <a:path w="5502" h="4310" extrusionOk="0">
                  <a:moveTo>
                    <a:pt x="1811" y="1"/>
                  </a:moveTo>
                  <a:cubicBezTo>
                    <a:pt x="1608" y="274"/>
                    <a:pt x="1775" y="846"/>
                    <a:pt x="1942" y="1120"/>
                  </a:cubicBezTo>
                  <a:cubicBezTo>
                    <a:pt x="1764" y="1052"/>
                    <a:pt x="1544" y="1018"/>
                    <a:pt x="1315" y="1018"/>
                  </a:cubicBezTo>
                  <a:cubicBezTo>
                    <a:pt x="820" y="1018"/>
                    <a:pt x="277" y="1172"/>
                    <a:pt x="1" y="1465"/>
                  </a:cubicBezTo>
                  <a:cubicBezTo>
                    <a:pt x="144" y="1882"/>
                    <a:pt x="763" y="2346"/>
                    <a:pt x="1144" y="2417"/>
                  </a:cubicBezTo>
                  <a:cubicBezTo>
                    <a:pt x="1025" y="2513"/>
                    <a:pt x="572" y="2691"/>
                    <a:pt x="477" y="2822"/>
                  </a:cubicBezTo>
                  <a:cubicBezTo>
                    <a:pt x="777" y="3111"/>
                    <a:pt x="1188" y="3287"/>
                    <a:pt x="1614" y="3287"/>
                  </a:cubicBezTo>
                  <a:cubicBezTo>
                    <a:pt x="1628" y="3287"/>
                    <a:pt x="1642" y="3287"/>
                    <a:pt x="1656" y="3287"/>
                  </a:cubicBezTo>
                  <a:cubicBezTo>
                    <a:pt x="1682" y="3289"/>
                    <a:pt x="1708" y="3290"/>
                    <a:pt x="1734" y="3290"/>
                  </a:cubicBezTo>
                  <a:cubicBezTo>
                    <a:pt x="1851" y="3290"/>
                    <a:pt x="1968" y="3270"/>
                    <a:pt x="2084" y="3251"/>
                  </a:cubicBezTo>
                  <a:lnTo>
                    <a:pt x="2084" y="3251"/>
                  </a:lnTo>
                  <a:cubicBezTo>
                    <a:pt x="2013" y="3370"/>
                    <a:pt x="1644" y="3918"/>
                    <a:pt x="1608" y="4025"/>
                  </a:cubicBezTo>
                  <a:cubicBezTo>
                    <a:pt x="2172" y="4200"/>
                    <a:pt x="2981" y="4310"/>
                    <a:pt x="3747" y="4310"/>
                  </a:cubicBezTo>
                  <a:cubicBezTo>
                    <a:pt x="4436" y="4310"/>
                    <a:pt x="5090" y="4221"/>
                    <a:pt x="5502" y="4013"/>
                  </a:cubicBezTo>
                  <a:cubicBezTo>
                    <a:pt x="4704" y="1036"/>
                    <a:pt x="2727" y="12"/>
                    <a:pt x="181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80"/>
            <p:cNvSpPr/>
            <p:nvPr/>
          </p:nvSpPr>
          <p:spPr>
            <a:xfrm>
              <a:off x="2238082" y="3284707"/>
              <a:ext cx="172267" cy="111862"/>
            </a:xfrm>
            <a:custGeom>
              <a:avLst/>
              <a:gdLst/>
              <a:ahLst/>
              <a:cxnLst/>
              <a:rect l="l" t="t" r="r" b="b"/>
              <a:pathLst>
                <a:path w="6180" h="4013" extrusionOk="0">
                  <a:moveTo>
                    <a:pt x="4008" y="1"/>
                  </a:moveTo>
                  <a:cubicBezTo>
                    <a:pt x="2766" y="1"/>
                    <a:pt x="843" y="512"/>
                    <a:pt x="0" y="2703"/>
                  </a:cubicBezTo>
                  <a:cubicBezTo>
                    <a:pt x="703" y="3381"/>
                    <a:pt x="2763" y="4012"/>
                    <a:pt x="3882" y="4012"/>
                  </a:cubicBezTo>
                  <a:cubicBezTo>
                    <a:pt x="3882" y="3881"/>
                    <a:pt x="3691" y="3250"/>
                    <a:pt x="3656" y="3119"/>
                  </a:cubicBezTo>
                  <a:lnTo>
                    <a:pt x="3656" y="3119"/>
                  </a:lnTo>
                  <a:cubicBezTo>
                    <a:pt x="3787" y="3191"/>
                    <a:pt x="3918" y="3250"/>
                    <a:pt x="4060" y="3286"/>
                  </a:cubicBezTo>
                  <a:cubicBezTo>
                    <a:pt x="4229" y="3344"/>
                    <a:pt x="4404" y="3373"/>
                    <a:pt x="4579" y="3373"/>
                  </a:cubicBezTo>
                  <a:cubicBezTo>
                    <a:pt x="4834" y="3373"/>
                    <a:pt x="5089" y="3311"/>
                    <a:pt x="5322" y="3191"/>
                  </a:cubicBezTo>
                  <a:cubicBezTo>
                    <a:pt x="5263" y="3048"/>
                    <a:pt x="4894" y="2738"/>
                    <a:pt x="4799" y="2607"/>
                  </a:cubicBezTo>
                  <a:lnTo>
                    <a:pt x="4799" y="2607"/>
                  </a:lnTo>
                  <a:cubicBezTo>
                    <a:pt x="4830" y="2611"/>
                    <a:pt x="4863" y="2613"/>
                    <a:pt x="4898" y="2613"/>
                  </a:cubicBezTo>
                  <a:cubicBezTo>
                    <a:pt x="5303" y="2613"/>
                    <a:pt x="5938" y="2365"/>
                    <a:pt x="6180" y="2036"/>
                  </a:cubicBezTo>
                  <a:cubicBezTo>
                    <a:pt x="5928" y="1533"/>
                    <a:pt x="5106" y="1129"/>
                    <a:pt x="4504" y="1129"/>
                  </a:cubicBezTo>
                  <a:cubicBezTo>
                    <a:pt x="4479" y="1129"/>
                    <a:pt x="4454" y="1130"/>
                    <a:pt x="4429" y="1131"/>
                  </a:cubicBezTo>
                  <a:cubicBezTo>
                    <a:pt x="4668" y="929"/>
                    <a:pt x="5001" y="429"/>
                    <a:pt x="4894" y="107"/>
                  </a:cubicBezTo>
                  <a:cubicBezTo>
                    <a:pt x="4691" y="47"/>
                    <a:pt x="4380" y="1"/>
                    <a:pt x="400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80"/>
            <p:cNvSpPr/>
            <p:nvPr/>
          </p:nvSpPr>
          <p:spPr>
            <a:xfrm>
              <a:off x="2250012" y="3215329"/>
              <a:ext cx="153368" cy="120141"/>
            </a:xfrm>
            <a:custGeom>
              <a:avLst/>
              <a:gdLst/>
              <a:ahLst/>
              <a:cxnLst/>
              <a:rect l="l" t="t" r="r" b="b"/>
              <a:pathLst>
                <a:path w="5502" h="4310" extrusionOk="0">
                  <a:moveTo>
                    <a:pt x="3692" y="1"/>
                  </a:moveTo>
                  <a:lnTo>
                    <a:pt x="3692" y="1"/>
                  </a:lnTo>
                  <a:cubicBezTo>
                    <a:pt x="2775" y="12"/>
                    <a:pt x="799" y="1036"/>
                    <a:pt x="1" y="4013"/>
                  </a:cubicBezTo>
                  <a:cubicBezTo>
                    <a:pt x="407" y="4221"/>
                    <a:pt x="1058" y="4310"/>
                    <a:pt x="1745" y="4310"/>
                  </a:cubicBezTo>
                  <a:cubicBezTo>
                    <a:pt x="2509" y="4310"/>
                    <a:pt x="3318" y="4200"/>
                    <a:pt x="3882" y="4025"/>
                  </a:cubicBezTo>
                  <a:cubicBezTo>
                    <a:pt x="3859" y="3918"/>
                    <a:pt x="3478" y="3370"/>
                    <a:pt x="3406" y="3251"/>
                  </a:cubicBezTo>
                  <a:lnTo>
                    <a:pt x="3406" y="3251"/>
                  </a:lnTo>
                  <a:cubicBezTo>
                    <a:pt x="3523" y="3270"/>
                    <a:pt x="3639" y="3290"/>
                    <a:pt x="3763" y="3290"/>
                  </a:cubicBezTo>
                  <a:cubicBezTo>
                    <a:pt x="3790" y="3290"/>
                    <a:pt x="3818" y="3289"/>
                    <a:pt x="3847" y="3287"/>
                  </a:cubicBezTo>
                  <a:cubicBezTo>
                    <a:pt x="3860" y="3287"/>
                    <a:pt x="3874" y="3287"/>
                    <a:pt x="3887" y="3287"/>
                  </a:cubicBezTo>
                  <a:cubicBezTo>
                    <a:pt x="4302" y="3287"/>
                    <a:pt x="4714" y="3111"/>
                    <a:pt x="5014" y="2822"/>
                  </a:cubicBezTo>
                  <a:cubicBezTo>
                    <a:pt x="4918" y="2691"/>
                    <a:pt x="4466" y="2513"/>
                    <a:pt x="4347" y="2417"/>
                  </a:cubicBezTo>
                  <a:cubicBezTo>
                    <a:pt x="4728" y="2346"/>
                    <a:pt x="5347" y="1882"/>
                    <a:pt x="5502" y="1465"/>
                  </a:cubicBezTo>
                  <a:cubicBezTo>
                    <a:pt x="5217" y="1172"/>
                    <a:pt x="4677" y="1018"/>
                    <a:pt x="4182" y="1018"/>
                  </a:cubicBezTo>
                  <a:cubicBezTo>
                    <a:pt x="3951" y="1018"/>
                    <a:pt x="3730" y="1052"/>
                    <a:pt x="3549" y="1120"/>
                  </a:cubicBezTo>
                  <a:cubicBezTo>
                    <a:pt x="3728" y="846"/>
                    <a:pt x="3882" y="274"/>
                    <a:pt x="369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80"/>
            <p:cNvSpPr/>
            <p:nvPr/>
          </p:nvSpPr>
          <p:spPr>
            <a:xfrm>
              <a:off x="2203658" y="3353918"/>
              <a:ext cx="60349" cy="63889"/>
            </a:xfrm>
            <a:custGeom>
              <a:avLst/>
              <a:gdLst/>
              <a:ahLst/>
              <a:cxnLst/>
              <a:rect l="l" t="t" r="r" b="b"/>
              <a:pathLst>
                <a:path w="2165" h="2292" extrusionOk="0">
                  <a:moveTo>
                    <a:pt x="1207" y="0"/>
                  </a:moveTo>
                  <a:cubicBezTo>
                    <a:pt x="936" y="0"/>
                    <a:pt x="670" y="111"/>
                    <a:pt x="533" y="351"/>
                  </a:cubicBezTo>
                  <a:cubicBezTo>
                    <a:pt x="0" y="1297"/>
                    <a:pt x="750" y="2291"/>
                    <a:pt x="1192" y="2291"/>
                  </a:cubicBezTo>
                  <a:cubicBezTo>
                    <a:pt x="1194" y="2291"/>
                    <a:pt x="1197" y="2291"/>
                    <a:pt x="1200" y="2291"/>
                  </a:cubicBezTo>
                  <a:cubicBezTo>
                    <a:pt x="1878" y="2279"/>
                    <a:pt x="2164" y="1089"/>
                    <a:pt x="2021" y="553"/>
                  </a:cubicBezTo>
                  <a:cubicBezTo>
                    <a:pt x="1939" y="199"/>
                    <a:pt x="1569" y="0"/>
                    <a:pt x="120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80"/>
            <p:cNvSpPr/>
            <p:nvPr/>
          </p:nvSpPr>
          <p:spPr>
            <a:xfrm>
              <a:off x="2210961" y="3306030"/>
              <a:ext cx="49394" cy="52043"/>
            </a:xfrm>
            <a:custGeom>
              <a:avLst/>
              <a:gdLst/>
              <a:ahLst/>
              <a:cxnLst/>
              <a:rect l="l" t="t" r="r" b="b"/>
              <a:pathLst>
                <a:path w="1772" h="1867" extrusionOk="0">
                  <a:moveTo>
                    <a:pt x="992" y="1"/>
                  </a:moveTo>
                  <a:cubicBezTo>
                    <a:pt x="774" y="1"/>
                    <a:pt x="561" y="90"/>
                    <a:pt x="449" y="283"/>
                  </a:cubicBezTo>
                  <a:cubicBezTo>
                    <a:pt x="0" y="1051"/>
                    <a:pt x="619" y="1866"/>
                    <a:pt x="978" y="1866"/>
                  </a:cubicBezTo>
                  <a:cubicBezTo>
                    <a:pt x="980" y="1866"/>
                    <a:pt x="983" y="1866"/>
                    <a:pt x="985" y="1866"/>
                  </a:cubicBezTo>
                  <a:cubicBezTo>
                    <a:pt x="1545" y="1866"/>
                    <a:pt x="1771" y="890"/>
                    <a:pt x="1664" y="449"/>
                  </a:cubicBezTo>
                  <a:cubicBezTo>
                    <a:pt x="1589" y="162"/>
                    <a:pt x="1286" y="1"/>
                    <a:pt x="99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80"/>
            <p:cNvSpPr/>
            <p:nvPr/>
          </p:nvSpPr>
          <p:spPr>
            <a:xfrm>
              <a:off x="2210961" y="3257251"/>
              <a:ext cx="49394" cy="52043"/>
            </a:xfrm>
            <a:custGeom>
              <a:avLst/>
              <a:gdLst/>
              <a:ahLst/>
              <a:cxnLst/>
              <a:rect l="l" t="t" r="r" b="b"/>
              <a:pathLst>
                <a:path w="1772" h="1867" extrusionOk="0">
                  <a:moveTo>
                    <a:pt x="992" y="1"/>
                  </a:moveTo>
                  <a:cubicBezTo>
                    <a:pt x="774" y="1"/>
                    <a:pt x="561" y="90"/>
                    <a:pt x="449" y="282"/>
                  </a:cubicBezTo>
                  <a:cubicBezTo>
                    <a:pt x="0" y="1051"/>
                    <a:pt x="619" y="1866"/>
                    <a:pt x="978" y="1866"/>
                  </a:cubicBezTo>
                  <a:cubicBezTo>
                    <a:pt x="980" y="1866"/>
                    <a:pt x="983" y="1866"/>
                    <a:pt x="985" y="1866"/>
                  </a:cubicBezTo>
                  <a:cubicBezTo>
                    <a:pt x="1545" y="1854"/>
                    <a:pt x="1771" y="890"/>
                    <a:pt x="1664" y="449"/>
                  </a:cubicBezTo>
                  <a:cubicBezTo>
                    <a:pt x="1589" y="162"/>
                    <a:pt x="1286" y="1"/>
                    <a:pt x="992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80"/>
            <p:cNvSpPr/>
            <p:nvPr/>
          </p:nvSpPr>
          <p:spPr>
            <a:xfrm>
              <a:off x="2130879" y="3333988"/>
              <a:ext cx="82677" cy="17282"/>
            </a:xfrm>
            <a:custGeom>
              <a:avLst/>
              <a:gdLst/>
              <a:ahLst/>
              <a:cxnLst/>
              <a:rect l="l" t="t" r="r" b="b"/>
              <a:pathLst>
                <a:path w="2966" h="620" extrusionOk="0">
                  <a:moveTo>
                    <a:pt x="847" y="0"/>
                  </a:moveTo>
                  <a:cubicBezTo>
                    <a:pt x="563" y="0"/>
                    <a:pt x="280" y="18"/>
                    <a:pt x="1" y="54"/>
                  </a:cubicBezTo>
                  <a:cubicBezTo>
                    <a:pt x="1" y="54"/>
                    <a:pt x="608" y="482"/>
                    <a:pt x="1156" y="577"/>
                  </a:cubicBezTo>
                  <a:cubicBezTo>
                    <a:pt x="1342" y="609"/>
                    <a:pt x="1605" y="620"/>
                    <a:pt x="1873" y="620"/>
                  </a:cubicBezTo>
                  <a:cubicBezTo>
                    <a:pt x="2410" y="620"/>
                    <a:pt x="2965" y="577"/>
                    <a:pt x="2965" y="577"/>
                  </a:cubicBezTo>
                  <a:cubicBezTo>
                    <a:pt x="2596" y="292"/>
                    <a:pt x="2156" y="113"/>
                    <a:pt x="1703" y="54"/>
                  </a:cubicBezTo>
                  <a:cubicBezTo>
                    <a:pt x="1417" y="18"/>
                    <a:pt x="1132" y="0"/>
                    <a:pt x="84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80"/>
            <p:cNvSpPr/>
            <p:nvPr/>
          </p:nvSpPr>
          <p:spPr>
            <a:xfrm>
              <a:off x="2139186" y="3265781"/>
              <a:ext cx="74371" cy="38189"/>
            </a:xfrm>
            <a:custGeom>
              <a:avLst/>
              <a:gdLst/>
              <a:ahLst/>
              <a:cxnLst/>
              <a:rect l="l" t="t" r="r" b="b"/>
              <a:pathLst>
                <a:path w="2668" h="1370" extrusionOk="0">
                  <a:moveTo>
                    <a:pt x="0" y="0"/>
                  </a:moveTo>
                  <a:cubicBezTo>
                    <a:pt x="0" y="0"/>
                    <a:pt x="774" y="798"/>
                    <a:pt x="1512" y="1024"/>
                  </a:cubicBezTo>
                  <a:cubicBezTo>
                    <a:pt x="2239" y="1262"/>
                    <a:pt x="2667" y="1369"/>
                    <a:pt x="2667" y="1369"/>
                  </a:cubicBezTo>
                  <a:cubicBezTo>
                    <a:pt x="2667" y="1369"/>
                    <a:pt x="2524" y="893"/>
                    <a:pt x="1703" y="548"/>
                  </a:cubicBezTo>
                  <a:cubicBezTo>
                    <a:pt x="1155" y="322"/>
                    <a:pt x="584" y="143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80"/>
            <p:cNvSpPr/>
            <p:nvPr/>
          </p:nvSpPr>
          <p:spPr>
            <a:xfrm>
              <a:off x="2264618" y="3333988"/>
              <a:ext cx="82677" cy="17282"/>
            </a:xfrm>
            <a:custGeom>
              <a:avLst/>
              <a:gdLst/>
              <a:ahLst/>
              <a:cxnLst/>
              <a:rect l="l" t="t" r="r" b="b"/>
              <a:pathLst>
                <a:path w="2966" h="620" extrusionOk="0">
                  <a:moveTo>
                    <a:pt x="2114" y="0"/>
                  </a:moveTo>
                  <a:cubicBezTo>
                    <a:pt x="1831" y="0"/>
                    <a:pt x="1549" y="18"/>
                    <a:pt x="1263" y="54"/>
                  </a:cubicBezTo>
                  <a:cubicBezTo>
                    <a:pt x="810" y="113"/>
                    <a:pt x="370" y="292"/>
                    <a:pt x="1" y="577"/>
                  </a:cubicBezTo>
                  <a:cubicBezTo>
                    <a:pt x="1" y="577"/>
                    <a:pt x="556" y="620"/>
                    <a:pt x="1089" y="620"/>
                  </a:cubicBezTo>
                  <a:cubicBezTo>
                    <a:pt x="1356" y="620"/>
                    <a:pt x="1616" y="609"/>
                    <a:pt x="1799" y="577"/>
                  </a:cubicBezTo>
                  <a:cubicBezTo>
                    <a:pt x="2358" y="482"/>
                    <a:pt x="2966" y="54"/>
                    <a:pt x="2966" y="54"/>
                  </a:cubicBezTo>
                  <a:cubicBezTo>
                    <a:pt x="2680" y="18"/>
                    <a:pt x="2397" y="0"/>
                    <a:pt x="211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80"/>
            <p:cNvSpPr/>
            <p:nvPr/>
          </p:nvSpPr>
          <p:spPr>
            <a:xfrm>
              <a:off x="2264618" y="3265781"/>
              <a:ext cx="74371" cy="38189"/>
            </a:xfrm>
            <a:custGeom>
              <a:avLst/>
              <a:gdLst/>
              <a:ahLst/>
              <a:cxnLst/>
              <a:rect l="l" t="t" r="r" b="b"/>
              <a:pathLst>
                <a:path w="2668" h="1370" extrusionOk="0">
                  <a:moveTo>
                    <a:pt x="2668" y="0"/>
                  </a:moveTo>
                  <a:cubicBezTo>
                    <a:pt x="2084" y="143"/>
                    <a:pt x="1513" y="322"/>
                    <a:pt x="953" y="548"/>
                  </a:cubicBezTo>
                  <a:cubicBezTo>
                    <a:pt x="132" y="893"/>
                    <a:pt x="1" y="1369"/>
                    <a:pt x="1" y="1369"/>
                  </a:cubicBezTo>
                  <a:cubicBezTo>
                    <a:pt x="1" y="1369"/>
                    <a:pt x="418" y="1262"/>
                    <a:pt x="1156" y="1024"/>
                  </a:cubicBezTo>
                  <a:cubicBezTo>
                    <a:pt x="1882" y="798"/>
                    <a:pt x="2668" y="0"/>
                    <a:pt x="266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80"/>
            <p:cNvSpPr/>
            <p:nvPr/>
          </p:nvSpPr>
          <p:spPr>
            <a:xfrm>
              <a:off x="2219156" y="3218980"/>
              <a:ext cx="43513" cy="28906"/>
            </a:xfrm>
            <a:custGeom>
              <a:avLst/>
              <a:gdLst/>
              <a:ahLst/>
              <a:cxnLst/>
              <a:rect l="l" t="t" r="r" b="b"/>
              <a:pathLst>
                <a:path w="1561" h="1037" extrusionOk="0">
                  <a:moveTo>
                    <a:pt x="715" y="1"/>
                  </a:moveTo>
                  <a:cubicBezTo>
                    <a:pt x="1" y="1"/>
                    <a:pt x="155" y="1036"/>
                    <a:pt x="155" y="1036"/>
                  </a:cubicBezTo>
                  <a:cubicBezTo>
                    <a:pt x="282" y="961"/>
                    <a:pt x="448" y="936"/>
                    <a:pt x="612" y="936"/>
                  </a:cubicBezTo>
                  <a:cubicBezTo>
                    <a:pt x="940" y="936"/>
                    <a:pt x="1263" y="1036"/>
                    <a:pt x="1263" y="1036"/>
                  </a:cubicBezTo>
                  <a:cubicBezTo>
                    <a:pt x="1263" y="1036"/>
                    <a:pt x="1560" y="1"/>
                    <a:pt x="71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80"/>
            <p:cNvSpPr/>
            <p:nvPr/>
          </p:nvSpPr>
          <p:spPr>
            <a:xfrm>
              <a:off x="2228494" y="3196402"/>
              <a:ext cx="23220" cy="15638"/>
            </a:xfrm>
            <a:custGeom>
              <a:avLst/>
              <a:gdLst/>
              <a:ahLst/>
              <a:cxnLst/>
              <a:rect l="l" t="t" r="r" b="b"/>
              <a:pathLst>
                <a:path w="833" h="561" extrusionOk="0">
                  <a:moveTo>
                    <a:pt x="368" y="1"/>
                  </a:moveTo>
                  <a:cubicBezTo>
                    <a:pt x="1" y="1"/>
                    <a:pt x="82" y="560"/>
                    <a:pt x="82" y="560"/>
                  </a:cubicBezTo>
                  <a:cubicBezTo>
                    <a:pt x="154" y="517"/>
                    <a:pt x="244" y="502"/>
                    <a:pt x="332" y="502"/>
                  </a:cubicBezTo>
                  <a:cubicBezTo>
                    <a:pt x="508" y="502"/>
                    <a:pt x="678" y="560"/>
                    <a:pt x="678" y="560"/>
                  </a:cubicBezTo>
                  <a:cubicBezTo>
                    <a:pt x="678" y="560"/>
                    <a:pt x="833" y="1"/>
                    <a:pt x="380" y="1"/>
                  </a:cubicBezTo>
                  <a:cubicBezTo>
                    <a:pt x="376" y="1"/>
                    <a:pt x="372" y="1"/>
                    <a:pt x="368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80"/>
            <p:cNvSpPr/>
            <p:nvPr/>
          </p:nvSpPr>
          <p:spPr>
            <a:xfrm>
              <a:off x="2162070" y="3184807"/>
              <a:ext cx="51485" cy="41840"/>
            </a:xfrm>
            <a:custGeom>
              <a:avLst/>
              <a:gdLst/>
              <a:ahLst/>
              <a:cxnLst/>
              <a:rect l="l" t="t" r="r" b="b"/>
              <a:pathLst>
                <a:path w="1847" h="1501" extrusionOk="0">
                  <a:moveTo>
                    <a:pt x="1" y="0"/>
                  </a:moveTo>
                  <a:lnTo>
                    <a:pt x="1" y="0"/>
                  </a:lnTo>
                  <a:cubicBezTo>
                    <a:pt x="132" y="429"/>
                    <a:pt x="441" y="786"/>
                    <a:pt x="858" y="976"/>
                  </a:cubicBezTo>
                  <a:cubicBezTo>
                    <a:pt x="1203" y="1119"/>
                    <a:pt x="1525" y="1298"/>
                    <a:pt x="1846" y="1500"/>
                  </a:cubicBezTo>
                  <a:cubicBezTo>
                    <a:pt x="1822" y="1096"/>
                    <a:pt x="1596" y="738"/>
                    <a:pt x="1251" y="548"/>
                  </a:cubicBezTo>
                  <a:cubicBezTo>
                    <a:pt x="846" y="322"/>
                    <a:pt x="429" y="131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80"/>
            <p:cNvSpPr/>
            <p:nvPr/>
          </p:nvSpPr>
          <p:spPr>
            <a:xfrm>
              <a:off x="2264618" y="3184807"/>
              <a:ext cx="51485" cy="41840"/>
            </a:xfrm>
            <a:custGeom>
              <a:avLst/>
              <a:gdLst/>
              <a:ahLst/>
              <a:cxnLst/>
              <a:rect l="l" t="t" r="r" b="b"/>
              <a:pathLst>
                <a:path w="1847" h="1501" extrusionOk="0">
                  <a:moveTo>
                    <a:pt x="1846" y="0"/>
                  </a:moveTo>
                  <a:cubicBezTo>
                    <a:pt x="1418" y="131"/>
                    <a:pt x="989" y="322"/>
                    <a:pt x="596" y="548"/>
                  </a:cubicBezTo>
                  <a:cubicBezTo>
                    <a:pt x="251" y="738"/>
                    <a:pt x="25" y="1096"/>
                    <a:pt x="1" y="1500"/>
                  </a:cubicBezTo>
                  <a:cubicBezTo>
                    <a:pt x="310" y="1298"/>
                    <a:pt x="644" y="1119"/>
                    <a:pt x="989" y="976"/>
                  </a:cubicBezTo>
                  <a:cubicBezTo>
                    <a:pt x="1394" y="786"/>
                    <a:pt x="1715" y="429"/>
                    <a:pt x="184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80"/>
            <p:cNvSpPr/>
            <p:nvPr/>
          </p:nvSpPr>
          <p:spPr>
            <a:xfrm>
              <a:off x="2209121" y="3146202"/>
              <a:ext cx="68154" cy="38635"/>
            </a:xfrm>
            <a:custGeom>
              <a:avLst/>
              <a:gdLst/>
              <a:ahLst/>
              <a:cxnLst/>
              <a:rect l="l" t="t" r="r" b="b"/>
              <a:pathLst>
                <a:path w="2445" h="1386" extrusionOk="0">
                  <a:moveTo>
                    <a:pt x="1096" y="1"/>
                  </a:moveTo>
                  <a:cubicBezTo>
                    <a:pt x="0" y="1"/>
                    <a:pt x="766" y="1385"/>
                    <a:pt x="766" y="1385"/>
                  </a:cubicBezTo>
                  <a:cubicBezTo>
                    <a:pt x="861" y="1306"/>
                    <a:pt x="971" y="1279"/>
                    <a:pt x="1075" y="1279"/>
                  </a:cubicBezTo>
                  <a:cubicBezTo>
                    <a:pt x="1283" y="1279"/>
                    <a:pt x="1468" y="1385"/>
                    <a:pt x="1468" y="1385"/>
                  </a:cubicBezTo>
                  <a:cubicBezTo>
                    <a:pt x="1468" y="1385"/>
                    <a:pt x="2444" y="87"/>
                    <a:pt x="1194" y="4"/>
                  </a:cubicBezTo>
                  <a:cubicBezTo>
                    <a:pt x="1160" y="2"/>
                    <a:pt x="1127" y="1"/>
                    <a:pt x="109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80"/>
            <p:cNvSpPr/>
            <p:nvPr/>
          </p:nvSpPr>
          <p:spPr>
            <a:xfrm>
              <a:off x="2061529" y="3576407"/>
              <a:ext cx="47137" cy="33227"/>
            </a:xfrm>
            <a:custGeom>
              <a:avLst/>
              <a:gdLst/>
              <a:ahLst/>
              <a:cxnLst/>
              <a:rect l="l" t="t" r="r" b="b"/>
              <a:pathLst>
                <a:path w="1691" h="1192" extrusionOk="0">
                  <a:moveTo>
                    <a:pt x="846" y="1"/>
                  </a:moveTo>
                  <a:cubicBezTo>
                    <a:pt x="381" y="1"/>
                    <a:pt x="0" y="262"/>
                    <a:pt x="0" y="596"/>
                  </a:cubicBezTo>
                  <a:cubicBezTo>
                    <a:pt x="0" y="917"/>
                    <a:pt x="381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80"/>
            <p:cNvSpPr/>
            <p:nvPr/>
          </p:nvSpPr>
          <p:spPr>
            <a:xfrm>
              <a:off x="2162405" y="3576407"/>
              <a:ext cx="47165" cy="33227"/>
            </a:xfrm>
            <a:custGeom>
              <a:avLst/>
              <a:gdLst/>
              <a:ahLst/>
              <a:cxnLst/>
              <a:rect l="l" t="t" r="r" b="b"/>
              <a:pathLst>
                <a:path w="1692" h="1192" extrusionOk="0">
                  <a:moveTo>
                    <a:pt x="846" y="1"/>
                  </a:moveTo>
                  <a:cubicBezTo>
                    <a:pt x="382" y="1"/>
                    <a:pt x="1" y="262"/>
                    <a:pt x="1" y="596"/>
                  </a:cubicBezTo>
                  <a:cubicBezTo>
                    <a:pt x="1" y="917"/>
                    <a:pt x="382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80"/>
            <p:cNvSpPr/>
            <p:nvPr/>
          </p:nvSpPr>
          <p:spPr>
            <a:xfrm>
              <a:off x="2116274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6" y="869"/>
                    <a:pt x="525" y="679"/>
                    <a:pt x="525" y="441"/>
                  </a:cubicBezTo>
                  <a:cubicBezTo>
                    <a:pt x="525" y="203"/>
                    <a:pt x="406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80"/>
            <p:cNvSpPr/>
            <p:nvPr/>
          </p:nvSpPr>
          <p:spPr>
            <a:xfrm>
              <a:off x="2138182" y="3580728"/>
              <a:ext cx="14300" cy="24251"/>
            </a:xfrm>
            <a:custGeom>
              <a:avLst/>
              <a:gdLst/>
              <a:ahLst/>
              <a:cxnLst/>
              <a:rect l="l" t="t" r="r" b="b"/>
              <a:pathLst>
                <a:path w="513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5" y="869"/>
                    <a:pt x="513" y="679"/>
                    <a:pt x="513" y="441"/>
                  </a:cubicBezTo>
                  <a:cubicBezTo>
                    <a:pt x="513" y="203"/>
                    <a:pt x="405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80"/>
            <p:cNvSpPr/>
            <p:nvPr/>
          </p:nvSpPr>
          <p:spPr>
            <a:xfrm>
              <a:off x="2265287" y="3576407"/>
              <a:ext cx="47165" cy="33227"/>
            </a:xfrm>
            <a:custGeom>
              <a:avLst/>
              <a:gdLst/>
              <a:ahLst/>
              <a:cxnLst/>
              <a:rect l="l" t="t" r="r" b="b"/>
              <a:pathLst>
                <a:path w="1692" h="1192" extrusionOk="0">
                  <a:moveTo>
                    <a:pt x="846" y="1"/>
                  </a:moveTo>
                  <a:cubicBezTo>
                    <a:pt x="382" y="1"/>
                    <a:pt x="1" y="262"/>
                    <a:pt x="1" y="596"/>
                  </a:cubicBezTo>
                  <a:cubicBezTo>
                    <a:pt x="1" y="917"/>
                    <a:pt x="382" y="1191"/>
                    <a:pt x="846" y="1191"/>
                  </a:cubicBezTo>
                  <a:cubicBezTo>
                    <a:pt x="1310" y="1191"/>
                    <a:pt x="1691" y="917"/>
                    <a:pt x="1691" y="596"/>
                  </a:cubicBezTo>
                  <a:cubicBezTo>
                    <a:pt x="1691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80"/>
            <p:cNvSpPr/>
            <p:nvPr/>
          </p:nvSpPr>
          <p:spPr>
            <a:xfrm>
              <a:off x="2219156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6" y="869"/>
                    <a:pt x="525" y="679"/>
                    <a:pt x="525" y="441"/>
                  </a:cubicBezTo>
                  <a:cubicBezTo>
                    <a:pt x="525" y="203"/>
                    <a:pt x="406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80"/>
            <p:cNvSpPr/>
            <p:nvPr/>
          </p:nvSpPr>
          <p:spPr>
            <a:xfrm>
              <a:off x="2241065" y="3580728"/>
              <a:ext cx="14300" cy="24251"/>
            </a:xfrm>
            <a:custGeom>
              <a:avLst/>
              <a:gdLst/>
              <a:ahLst/>
              <a:cxnLst/>
              <a:rect l="l" t="t" r="r" b="b"/>
              <a:pathLst>
                <a:path w="513" h="870" extrusionOk="0">
                  <a:moveTo>
                    <a:pt x="251" y="0"/>
                  </a:moveTo>
                  <a:cubicBezTo>
                    <a:pt x="108" y="0"/>
                    <a:pt x="1" y="191"/>
                    <a:pt x="1" y="441"/>
                  </a:cubicBezTo>
                  <a:cubicBezTo>
                    <a:pt x="1" y="679"/>
                    <a:pt x="108" y="869"/>
                    <a:pt x="251" y="869"/>
                  </a:cubicBezTo>
                  <a:cubicBezTo>
                    <a:pt x="393" y="869"/>
                    <a:pt x="512" y="679"/>
                    <a:pt x="512" y="441"/>
                  </a:cubicBezTo>
                  <a:cubicBezTo>
                    <a:pt x="512" y="203"/>
                    <a:pt x="393" y="0"/>
                    <a:pt x="25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80"/>
            <p:cNvSpPr/>
            <p:nvPr/>
          </p:nvSpPr>
          <p:spPr>
            <a:xfrm>
              <a:off x="2364853" y="3576407"/>
              <a:ext cx="46830" cy="33227"/>
            </a:xfrm>
            <a:custGeom>
              <a:avLst/>
              <a:gdLst/>
              <a:ahLst/>
              <a:cxnLst/>
              <a:rect l="l" t="t" r="r" b="b"/>
              <a:pathLst>
                <a:path w="1680" h="1192" extrusionOk="0">
                  <a:moveTo>
                    <a:pt x="846" y="1"/>
                  </a:moveTo>
                  <a:cubicBezTo>
                    <a:pt x="370" y="1"/>
                    <a:pt x="1" y="262"/>
                    <a:pt x="1" y="596"/>
                  </a:cubicBezTo>
                  <a:cubicBezTo>
                    <a:pt x="1" y="917"/>
                    <a:pt x="370" y="1191"/>
                    <a:pt x="846" y="1191"/>
                  </a:cubicBezTo>
                  <a:cubicBezTo>
                    <a:pt x="1310" y="1191"/>
                    <a:pt x="1679" y="917"/>
                    <a:pt x="1679" y="596"/>
                  </a:cubicBezTo>
                  <a:cubicBezTo>
                    <a:pt x="1679" y="262"/>
                    <a:pt x="1310" y="1"/>
                    <a:pt x="84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80"/>
            <p:cNvSpPr/>
            <p:nvPr/>
          </p:nvSpPr>
          <p:spPr>
            <a:xfrm>
              <a:off x="2318721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3" y="0"/>
                  </a:moveTo>
                  <a:cubicBezTo>
                    <a:pt x="120" y="0"/>
                    <a:pt x="1" y="191"/>
                    <a:pt x="1" y="441"/>
                  </a:cubicBezTo>
                  <a:cubicBezTo>
                    <a:pt x="1" y="679"/>
                    <a:pt x="120" y="869"/>
                    <a:pt x="263" y="869"/>
                  </a:cubicBezTo>
                  <a:cubicBezTo>
                    <a:pt x="405" y="869"/>
                    <a:pt x="524" y="679"/>
                    <a:pt x="524" y="441"/>
                  </a:cubicBezTo>
                  <a:cubicBezTo>
                    <a:pt x="524" y="203"/>
                    <a:pt x="405" y="0"/>
                    <a:pt x="26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80"/>
            <p:cNvSpPr/>
            <p:nvPr/>
          </p:nvSpPr>
          <p:spPr>
            <a:xfrm>
              <a:off x="2340296" y="3580728"/>
              <a:ext cx="14634" cy="24251"/>
            </a:xfrm>
            <a:custGeom>
              <a:avLst/>
              <a:gdLst/>
              <a:ahLst/>
              <a:cxnLst/>
              <a:rect l="l" t="t" r="r" b="b"/>
              <a:pathLst>
                <a:path w="525" h="870" extrusionOk="0">
                  <a:moveTo>
                    <a:pt x="262" y="0"/>
                  </a:moveTo>
                  <a:cubicBezTo>
                    <a:pt x="120" y="0"/>
                    <a:pt x="0" y="191"/>
                    <a:pt x="0" y="441"/>
                  </a:cubicBezTo>
                  <a:cubicBezTo>
                    <a:pt x="0" y="679"/>
                    <a:pt x="120" y="869"/>
                    <a:pt x="262" y="869"/>
                  </a:cubicBezTo>
                  <a:cubicBezTo>
                    <a:pt x="405" y="869"/>
                    <a:pt x="524" y="679"/>
                    <a:pt x="524" y="441"/>
                  </a:cubicBezTo>
                  <a:cubicBezTo>
                    <a:pt x="524" y="203"/>
                    <a:pt x="405" y="0"/>
                    <a:pt x="26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80"/>
            <p:cNvSpPr/>
            <p:nvPr/>
          </p:nvSpPr>
          <p:spPr>
            <a:xfrm>
              <a:off x="1831542" y="3930852"/>
              <a:ext cx="246276" cy="276492"/>
            </a:xfrm>
            <a:custGeom>
              <a:avLst/>
              <a:gdLst/>
              <a:ahLst/>
              <a:cxnLst/>
              <a:rect l="l" t="t" r="r" b="b"/>
              <a:pathLst>
                <a:path w="8835" h="9919" extrusionOk="0">
                  <a:moveTo>
                    <a:pt x="3012" y="0"/>
                  </a:moveTo>
                  <a:cubicBezTo>
                    <a:pt x="2762" y="238"/>
                    <a:pt x="2596" y="548"/>
                    <a:pt x="2536" y="881"/>
                  </a:cubicBezTo>
                  <a:cubicBezTo>
                    <a:pt x="2239" y="619"/>
                    <a:pt x="2012" y="500"/>
                    <a:pt x="1262" y="262"/>
                  </a:cubicBezTo>
                  <a:cubicBezTo>
                    <a:pt x="357" y="584"/>
                    <a:pt x="0" y="1548"/>
                    <a:pt x="917" y="3156"/>
                  </a:cubicBezTo>
                  <a:cubicBezTo>
                    <a:pt x="917" y="3156"/>
                    <a:pt x="1616" y="1814"/>
                    <a:pt x="2667" y="1814"/>
                  </a:cubicBezTo>
                  <a:cubicBezTo>
                    <a:pt x="2967" y="1814"/>
                    <a:pt x="3295" y="1923"/>
                    <a:pt x="3644" y="2203"/>
                  </a:cubicBezTo>
                  <a:cubicBezTo>
                    <a:pt x="5203" y="3477"/>
                    <a:pt x="4858" y="5811"/>
                    <a:pt x="5060" y="7156"/>
                  </a:cubicBezTo>
                  <a:cubicBezTo>
                    <a:pt x="5191" y="7978"/>
                    <a:pt x="5441" y="9132"/>
                    <a:pt x="5632" y="9918"/>
                  </a:cubicBezTo>
                  <a:lnTo>
                    <a:pt x="7215" y="9918"/>
                  </a:lnTo>
                  <a:cubicBezTo>
                    <a:pt x="7215" y="9918"/>
                    <a:pt x="8013" y="9740"/>
                    <a:pt x="8370" y="9216"/>
                  </a:cubicBezTo>
                  <a:cubicBezTo>
                    <a:pt x="8346" y="8978"/>
                    <a:pt x="8335" y="8894"/>
                    <a:pt x="7989" y="8573"/>
                  </a:cubicBezTo>
                  <a:cubicBezTo>
                    <a:pt x="8394" y="8430"/>
                    <a:pt x="8370" y="8382"/>
                    <a:pt x="8668" y="7930"/>
                  </a:cubicBezTo>
                  <a:cubicBezTo>
                    <a:pt x="8346" y="7835"/>
                    <a:pt x="8025" y="7716"/>
                    <a:pt x="7715" y="7573"/>
                  </a:cubicBezTo>
                  <a:cubicBezTo>
                    <a:pt x="8013" y="7442"/>
                    <a:pt x="8227" y="7358"/>
                    <a:pt x="8227" y="7013"/>
                  </a:cubicBezTo>
                  <a:cubicBezTo>
                    <a:pt x="7811" y="6763"/>
                    <a:pt x="6846" y="6573"/>
                    <a:pt x="6846" y="6573"/>
                  </a:cubicBezTo>
                  <a:cubicBezTo>
                    <a:pt x="7394" y="6537"/>
                    <a:pt x="7942" y="6382"/>
                    <a:pt x="8418" y="6096"/>
                  </a:cubicBezTo>
                  <a:cubicBezTo>
                    <a:pt x="8227" y="5858"/>
                    <a:pt x="8227" y="5644"/>
                    <a:pt x="7846" y="5370"/>
                  </a:cubicBezTo>
                  <a:cubicBezTo>
                    <a:pt x="8585" y="5263"/>
                    <a:pt x="8739" y="5013"/>
                    <a:pt x="8835" y="4751"/>
                  </a:cubicBezTo>
                  <a:cubicBezTo>
                    <a:pt x="8725" y="4669"/>
                    <a:pt x="8427" y="4419"/>
                    <a:pt x="8010" y="4419"/>
                  </a:cubicBezTo>
                  <a:cubicBezTo>
                    <a:pt x="7883" y="4419"/>
                    <a:pt x="7744" y="4442"/>
                    <a:pt x="7596" y="4501"/>
                  </a:cubicBezTo>
                  <a:cubicBezTo>
                    <a:pt x="7715" y="4275"/>
                    <a:pt x="7835" y="4084"/>
                    <a:pt x="7715" y="3703"/>
                  </a:cubicBezTo>
                  <a:cubicBezTo>
                    <a:pt x="7132" y="3703"/>
                    <a:pt x="5977" y="4191"/>
                    <a:pt x="5977" y="4191"/>
                  </a:cubicBezTo>
                  <a:cubicBezTo>
                    <a:pt x="5977" y="4191"/>
                    <a:pt x="7037" y="3608"/>
                    <a:pt x="7311" y="2929"/>
                  </a:cubicBezTo>
                  <a:cubicBezTo>
                    <a:pt x="7108" y="2763"/>
                    <a:pt x="6894" y="2632"/>
                    <a:pt x="6644" y="2548"/>
                  </a:cubicBezTo>
                  <a:cubicBezTo>
                    <a:pt x="6644" y="2548"/>
                    <a:pt x="6894" y="1762"/>
                    <a:pt x="6846" y="1393"/>
                  </a:cubicBezTo>
                  <a:lnTo>
                    <a:pt x="6846" y="1393"/>
                  </a:lnTo>
                  <a:cubicBezTo>
                    <a:pt x="6060" y="1441"/>
                    <a:pt x="5953" y="1703"/>
                    <a:pt x="5632" y="1810"/>
                  </a:cubicBezTo>
                  <a:cubicBezTo>
                    <a:pt x="5632" y="1155"/>
                    <a:pt x="4929" y="941"/>
                    <a:pt x="4929" y="941"/>
                  </a:cubicBezTo>
                  <a:lnTo>
                    <a:pt x="4477" y="1941"/>
                  </a:lnTo>
                  <a:cubicBezTo>
                    <a:pt x="4477" y="1941"/>
                    <a:pt x="4132" y="108"/>
                    <a:pt x="301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80"/>
            <p:cNvSpPr/>
            <p:nvPr/>
          </p:nvSpPr>
          <p:spPr>
            <a:xfrm>
              <a:off x="1857409" y="3981415"/>
              <a:ext cx="131124" cy="225927"/>
            </a:xfrm>
            <a:custGeom>
              <a:avLst/>
              <a:gdLst/>
              <a:ahLst/>
              <a:cxnLst/>
              <a:rect l="l" t="t" r="r" b="b"/>
              <a:pathLst>
                <a:path w="4704" h="8105" extrusionOk="0">
                  <a:moveTo>
                    <a:pt x="28" y="1292"/>
                  </a:moveTo>
                  <a:cubicBezTo>
                    <a:pt x="18" y="1308"/>
                    <a:pt x="9" y="1325"/>
                    <a:pt x="1" y="1342"/>
                  </a:cubicBezTo>
                  <a:cubicBezTo>
                    <a:pt x="1" y="1342"/>
                    <a:pt x="10" y="1324"/>
                    <a:pt x="28" y="1292"/>
                  </a:cubicBezTo>
                  <a:close/>
                  <a:moveTo>
                    <a:pt x="1741" y="0"/>
                  </a:moveTo>
                  <a:cubicBezTo>
                    <a:pt x="814" y="0"/>
                    <a:pt x="166" y="1049"/>
                    <a:pt x="28" y="1292"/>
                  </a:cubicBezTo>
                  <a:lnTo>
                    <a:pt x="28" y="1292"/>
                  </a:lnTo>
                  <a:cubicBezTo>
                    <a:pt x="265" y="896"/>
                    <a:pt x="902" y="628"/>
                    <a:pt x="1503" y="628"/>
                  </a:cubicBezTo>
                  <a:cubicBezTo>
                    <a:pt x="2144" y="628"/>
                    <a:pt x="2745" y="933"/>
                    <a:pt x="2775" y="1711"/>
                  </a:cubicBezTo>
                  <a:cubicBezTo>
                    <a:pt x="2918" y="5985"/>
                    <a:pt x="3561" y="8104"/>
                    <a:pt x="3561" y="8104"/>
                  </a:cubicBezTo>
                  <a:lnTo>
                    <a:pt x="4704" y="8104"/>
                  </a:lnTo>
                  <a:cubicBezTo>
                    <a:pt x="4513" y="7318"/>
                    <a:pt x="4251" y="6152"/>
                    <a:pt x="4132" y="5330"/>
                  </a:cubicBezTo>
                  <a:cubicBezTo>
                    <a:pt x="3930" y="3997"/>
                    <a:pt x="4287" y="1651"/>
                    <a:pt x="2716" y="389"/>
                  </a:cubicBezTo>
                  <a:cubicBezTo>
                    <a:pt x="2367" y="109"/>
                    <a:pt x="2040" y="0"/>
                    <a:pt x="174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80"/>
            <p:cNvSpPr/>
            <p:nvPr/>
          </p:nvSpPr>
          <p:spPr>
            <a:xfrm>
              <a:off x="1980221" y="4067573"/>
              <a:ext cx="70719" cy="18286"/>
            </a:xfrm>
            <a:custGeom>
              <a:avLst/>
              <a:gdLst/>
              <a:ahLst/>
              <a:cxnLst/>
              <a:rect l="l" t="t" r="r" b="b"/>
              <a:pathLst>
                <a:path w="2537" h="656" extrusionOk="0">
                  <a:moveTo>
                    <a:pt x="1885" y="1"/>
                  </a:moveTo>
                  <a:cubicBezTo>
                    <a:pt x="1708" y="1"/>
                    <a:pt x="1495" y="13"/>
                    <a:pt x="1250" y="48"/>
                  </a:cubicBezTo>
                  <a:cubicBezTo>
                    <a:pt x="774" y="96"/>
                    <a:pt x="334" y="310"/>
                    <a:pt x="0" y="656"/>
                  </a:cubicBezTo>
                  <a:cubicBezTo>
                    <a:pt x="0" y="656"/>
                    <a:pt x="798" y="489"/>
                    <a:pt x="1274" y="358"/>
                  </a:cubicBezTo>
                  <a:cubicBezTo>
                    <a:pt x="1739" y="215"/>
                    <a:pt x="2536" y="72"/>
                    <a:pt x="2536" y="72"/>
                  </a:cubicBezTo>
                  <a:cubicBezTo>
                    <a:pt x="2536" y="72"/>
                    <a:pt x="2311" y="1"/>
                    <a:pt x="188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80"/>
            <p:cNvSpPr/>
            <p:nvPr/>
          </p:nvSpPr>
          <p:spPr>
            <a:xfrm>
              <a:off x="1974563" y="3987938"/>
              <a:ext cx="30579" cy="38523"/>
            </a:xfrm>
            <a:custGeom>
              <a:avLst/>
              <a:gdLst/>
              <a:ahLst/>
              <a:cxnLst/>
              <a:rect l="l" t="t" r="r" b="b"/>
              <a:pathLst>
                <a:path w="1097" h="1382" extrusionOk="0">
                  <a:moveTo>
                    <a:pt x="1096" y="0"/>
                  </a:moveTo>
                  <a:lnTo>
                    <a:pt x="1096" y="0"/>
                  </a:lnTo>
                  <a:cubicBezTo>
                    <a:pt x="882" y="167"/>
                    <a:pt x="691" y="334"/>
                    <a:pt x="501" y="524"/>
                  </a:cubicBezTo>
                  <a:cubicBezTo>
                    <a:pt x="263" y="762"/>
                    <a:pt x="96" y="1060"/>
                    <a:pt x="1" y="1381"/>
                  </a:cubicBezTo>
                  <a:cubicBezTo>
                    <a:pt x="215" y="1298"/>
                    <a:pt x="406" y="1155"/>
                    <a:pt x="548" y="977"/>
                  </a:cubicBezTo>
                  <a:cubicBezTo>
                    <a:pt x="763" y="667"/>
                    <a:pt x="941" y="346"/>
                    <a:pt x="109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80"/>
            <p:cNvSpPr/>
            <p:nvPr/>
          </p:nvSpPr>
          <p:spPr>
            <a:xfrm>
              <a:off x="1988500" y="4153787"/>
              <a:ext cx="62440" cy="8084"/>
            </a:xfrm>
            <a:custGeom>
              <a:avLst/>
              <a:gdLst/>
              <a:ahLst/>
              <a:cxnLst/>
              <a:rect l="l" t="t" r="r" b="b"/>
              <a:pathLst>
                <a:path w="2240" h="290" extrusionOk="0">
                  <a:moveTo>
                    <a:pt x="580" y="0"/>
                  </a:moveTo>
                  <a:cubicBezTo>
                    <a:pt x="385" y="0"/>
                    <a:pt x="191" y="9"/>
                    <a:pt x="1" y="27"/>
                  </a:cubicBezTo>
                  <a:cubicBezTo>
                    <a:pt x="358" y="146"/>
                    <a:pt x="739" y="241"/>
                    <a:pt x="1120" y="289"/>
                  </a:cubicBezTo>
                  <a:cubicBezTo>
                    <a:pt x="1501" y="289"/>
                    <a:pt x="1870" y="241"/>
                    <a:pt x="2239" y="146"/>
                  </a:cubicBezTo>
                  <a:cubicBezTo>
                    <a:pt x="2239" y="146"/>
                    <a:pt x="1739" y="87"/>
                    <a:pt x="1168" y="27"/>
                  </a:cubicBezTo>
                  <a:cubicBezTo>
                    <a:pt x="971" y="9"/>
                    <a:pt x="775" y="0"/>
                    <a:pt x="5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80"/>
            <p:cNvSpPr/>
            <p:nvPr/>
          </p:nvSpPr>
          <p:spPr>
            <a:xfrm>
              <a:off x="2358888" y="3930852"/>
              <a:ext cx="245941" cy="276492"/>
            </a:xfrm>
            <a:custGeom>
              <a:avLst/>
              <a:gdLst/>
              <a:ahLst/>
              <a:cxnLst/>
              <a:rect l="l" t="t" r="r" b="b"/>
              <a:pathLst>
                <a:path w="8823" h="9919" extrusionOk="0">
                  <a:moveTo>
                    <a:pt x="5822" y="0"/>
                  </a:moveTo>
                  <a:cubicBezTo>
                    <a:pt x="4703" y="108"/>
                    <a:pt x="4346" y="1941"/>
                    <a:pt x="4346" y="1941"/>
                  </a:cubicBezTo>
                  <a:lnTo>
                    <a:pt x="3905" y="941"/>
                  </a:lnTo>
                  <a:cubicBezTo>
                    <a:pt x="3905" y="941"/>
                    <a:pt x="3203" y="1155"/>
                    <a:pt x="3203" y="1810"/>
                  </a:cubicBezTo>
                  <a:cubicBezTo>
                    <a:pt x="2882" y="1703"/>
                    <a:pt x="2762" y="1441"/>
                    <a:pt x="1989" y="1393"/>
                  </a:cubicBezTo>
                  <a:lnTo>
                    <a:pt x="1989" y="1393"/>
                  </a:lnTo>
                  <a:cubicBezTo>
                    <a:pt x="1941" y="1762"/>
                    <a:pt x="2191" y="2548"/>
                    <a:pt x="2191" y="2548"/>
                  </a:cubicBezTo>
                  <a:cubicBezTo>
                    <a:pt x="1941" y="2632"/>
                    <a:pt x="1715" y="2763"/>
                    <a:pt x="1524" y="2929"/>
                  </a:cubicBezTo>
                  <a:cubicBezTo>
                    <a:pt x="1798" y="3608"/>
                    <a:pt x="2846" y="4191"/>
                    <a:pt x="2846" y="4191"/>
                  </a:cubicBezTo>
                  <a:cubicBezTo>
                    <a:pt x="2846" y="4191"/>
                    <a:pt x="1703" y="3703"/>
                    <a:pt x="1119" y="3703"/>
                  </a:cubicBezTo>
                  <a:cubicBezTo>
                    <a:pt x="1000" y="4084"/>
                    <a:pt x="1119" y="4275"/>
                    <a:pt x="1238" y="4501"/>
                  </a:cubicBezTo>
                  <a:cubicBezTo>
                    <a:pt x="1091" y="4442"/>
                    <a:pt x="952" y="4419"/>
                    <a:pt x="823" y="4419"/>
                  </a:cubicBezTo>
                  <a:cubicBezTo>
                    <a:pt x="403" y="4419"/>
                    <a:pt x="101" y="4669"/>
                    <a:pt x="0" y="4751"/>
                  </a:cubicBezTo>
                  <a:cubicBezTo>
                    <a:pt x="95" y="5013"/>
                    <a:pt x="250" y="5263"/>
                    <a:pt x="988" y="5370"/>
                  </a:cubicBezTo>
                  <a:cubicBezTo>
                    <a:pt x="607" y="5644"/>
                    <a:pt x="607" y="5858"/>
                    <a:pt x="417" y="6096"/>
                  </a:cubicBezTo>
                  <a:cubicBezTo>
                    <a:pt x="893" y="6382"/>
                    <a:pt x="1429" y="6537"/>
                    <a:pt x="1989" y="6573"/>
                  </a:cubicBezTo>
                  <a:cubicBezTo>
                    <a:pt x="1989" y="6573"/>
                    <a:pt x="1024" y="6763"/>
                    <a:pt x="607" y="7013"/>
                  </a:cubicBezTo>
                  <a:cubicBezTo>
                    <a:pt x="607" y="7358"/>
                    <a:pt x="822" y="7442"/>
                    <a:pt x="1119" y="7573"/>
                  </a:cubicBezTo>
                  <a:cubicBezTo>
                    <a:pt x="810" y="7716"/>
                    <a:pt x="488" y="7835"/>
                    <a:pt x="155" y="7930"/>
                  </a:cubicBezTo>
                  <a:cubicBezTo>
                    <a:pt x="465" y="8382"/>
                    <a:pt x="441" y="8430"/>
                    <a:pt x="846" y="8573"/>
                  </a:cubicBezTo>
                  <a:cubicBezTo>
                    <a:pt x="500" y="8894"/>
                    <a:pt x="488" y="8978"/>
                    <a:pt x="453" y="9216"/>
                  </a:cubicBezTo>
                  <a:cubicBezTo>
                    <a:pt x="822" y="9740"/>
                    <a:pt x="1619" y="9918"/>
                    <a:pt x="1619" y="9918"/>
                  </a:cubicBezTo>
                  <a:lnTo>
                    <a:pt x="3203" y="9918"/>
                  </a:lnTo>
                  <a:cubicBezTo>
                    <a:pt x="3382" y="9132"/>
                    <a:pt x="3644" y="7978"/>
                    <a:pt x="3775" y="7156"/>
                  </a:cubicBezTo>
                  <a:cubicBezTo>
                    <a:pt x="3977" y="5811"/>
                    <a:pt x="3620" y="3477"/>
                    <a:pt x="5191" y="2203"/>
                  </a:cubicBezTo>
                  <a:cubicBezTo>
                    <a:pt x="5540" y="1923"/>
                    <a:pt x="5867" y="1814"/>
                    <a:pt x="6166" y="1814"/>
                  </a:cubicBezTo>
                  <a:cubicBezTo>
                    <a:pt x="7214" y="1814"/>
                    <a:pt x="7906" y="3156"/>
                    <a:pt x="7906" y="3156"/>
                  </a:cubicBezTo>
                  <a:cubicBezTo>
                    <a:pt x="8823" y="1548"/>
                    <a:pt x="8466" y="584"/>
                    <a:pt x="7573" y="262"/>
                  </a:cubicBezTo>
                  <a:cubicBezTo>
                    <a:pt x="6823" y="500"/>
                    <a:pt x="6596" y="619"/>
                    <a:pt x="6299" y="881"/>
                  </a:cubicBezTo>
                  <a:cubicBezTo>
                    <a:pt x="6239" y="548"/>
                    <a:pt x="6072" y="238"/>
                    <a:pt x="58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80"/>
            <p:cNvSpPr/>
            <p:nvPr/>
          </p:nvSpPr>
          <p:spPr>
            <a:xfrm>
              <a:off x="2448167" y="3981415"/>
              <a:ext cx="131096" cy="225927"/>
            </a:xfrm>
            <a:custGeom>
              <a:avLst/>
              <a:gdLst/>
              <a:ahLst/>
              <a:cxnLst/>
              <a:rect l="l" t="t" r="r" b="b"/>
              <a:pathLst>
                <a:path w="4703" h="8105" extrusionOk="0">
                  <a:moveTo>
                    <a:pt x="4676" y="1292"/>
                  </a:moveTo>
                  <a:cubicBezTo>
                    <a:pt x="4694" y="1324"/>
                    <a:pt x="4703" y="1342"/>
                    <a:pt x="4703" y="1342"/>
                  </a:cubicBezTo>
                  <a:cubicBezTo>
                    <a:pt x="4695" y="1325"/>
                    <a:pt x="4685" y="1308"/>
                    <a:pt x="4676" y="1292"/>
                  </a:cubicBezTo>
                  <a:close/>
                  <a:moveTo>
                    <a:pt x="2963" y="0"/>
                  </a:moveTo>
                  <a:cubicBezTo>
                    <a:pt x="2664" y="0"/>
                    <a:pt x="2337" y="109"/>
                    <a:pt x="1988" y="389"/>
                  </a:cubicBezTo>
                  <a:cubicBezTo>
                    <a:pt x="417" y="1651"/>
                    <a:pt x="774" y="3997"/>
                    <a:pt x="572" y="5330"/>
                  </a:cubicBezTo>
                  <a:cubicBezTo>
                    <a:pt x="452" y="6152"/>
                    <a:pt x="179" y="7318"/>
                    <a:pt x="0" y="8104"/>
                  </a:cubicBezTo>
                  <a:lnTo>
                    <a:pt x="1143" y="8104"/>
                  </a:lnTo>
                  <a:cubicBezTo>
                    <a:pt x="1143" y="8104"/>
                    <a:pt x="1786" y="5985"/>
                    <a:pt x="1929" y="1711"/>
                  </a:cubicBezTo>
                  <a:cubicBezTo>
                    <a:pt x="1959" y="933"/>
                    <a:pt x="2560" y="628"/>
                    <a:pt x="3201" y="628"/>
                  </a:cubicBezTo>
                  <a:cubicBezTo>
                    <a:pt x="3802" y="628"/>
                    <a:pt x="4439" y="896"/>
                    <a:pt x="4676" y="1292"/>
                  </a:cubicBezTo>
                  <a:lnTo>
                    <a:pt x="4676" y="1292"/>
                  </a:lnTo>
                  <a:cubicBezTo>
                    <a:pt x="4538" y="1049"/>
                    <a:pt x="3889" y="0"/>
                    <a:pt x="296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80"/>
            <p:cNvSpPr/>
            <p:nvPr/>
          </p:nvSpPr>
          <p:spPr>
            <a:xfrm>
              <a:off x="2385758" y="4067573"/>
              <a:ext cx="70719" cy="18286"/>
            </a:xfrm>
            <a:custGeom>
              <a:avLst/>
              <a:gdLst/>
              <a:ahLst/>
              <a:cxnLst/>
              <a:rect l="l" t="t" r="r" b="b"/>
              <a:pathLst>
                <a:path w="2537" h="656" extrusionOk="0">
                  <a:moveTo>
                    <a:pt x="656" y="1"/>
                  </a:moveTo>
                  <a:cubicBezTo>
                    <a:pt x="226" y="1"/>
                    <a:pt x="1" y="72"/>
                    <a:pt x="1" y="72"/>
                  </a:cubicBezTo>
                  <a:cubicBezTo>
                    <a:pt x="1" y="72"/>
                    <a:pt x="798" y="215"/>
                    <a:pt x="1275" y="358"/>
                  </a:cubicBezTo>
                  <a:cubicBezTo>
                    <a:pt x="1739" y="489"/>
                    <a:pt x="2537" y="656"/>
                    <a:pt x="2537" y="656"/>
                  </a:cubicBezTo>
                  <a:cubicBezTo>
                    <a:pt x="2215" y="310"/>
                    <a:pt x="1775" y="96"/>
                    <a:pt x="1298" y="48"/>
                  </a:cubicBezTo>
                  <a:cubicBezTo>
                    <a:pt x="1050" y="13"/>
                    <a:pt x="835" y="1"/>
                    <a:pt x="65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80"/>
            <p:cNvSpPr/>
            <p:nvPr/>
          </p:nvSpPr>
          <p:spPr>
            <a:xfrm>
              <a:off x="2431555" y="3987938"/>
              <a:ext cx="30579" cy="38523"/>
            </a:xfrm>
            <a:custGeom>
              <a:avLst/>
              <a:gdLst/>
              <a:ahLst/>
              <a:cxnLst/>
              <a:rect l="l" t="t" r="r" b="b"/>
              <a:pathLst>
                <a:path w="1097" h="1382" extrusionOk="0">
                  <a:moveTo>
                    <a:pt x="1" y="0"/>
                  </a:moveTo>
                  <a:lnTo>
                    <a:pt x="1" y="0"/>
                  </a:lnTo>
                  <a:cubicBezTo>
                    <a:pt x="144" y="346"/>
                    <a:pt x="334" y="667"/>
                    <a:pt x="548" y="977"/>
                  </a:cubicBezTo>
                  <a:cubicBezTo>
                    <a:pt x="691" y="1155"/>
                    <a:pt x="882" y="1298"/>
                    <a:pt x="1096" y="1381"/>
                  </a:cubicBezTo>
                  <a:cubicBezTo>
                    <a:pt x="1001" y="1060"/>
                    <a:pt x="834" y="762"/>
                    <a:pt x="596" y="524"/>
                  </a:cubicBezTo>
                  <a:cubicBezTo>
                    <a:pt x="406" y="334"/>
                    <a:pt x="203" y="167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80"/>
            <p:cNvSpPr/>
            <p:nvPr/>
          </p:nvSpPr>
          <p:spPr>
            <a:xfrm>
              <a:off x="2385758" y="4153787"/>
              <a:ext cx="62412" cy="8084"/>
            </a:xfrm>
            <a:custGeom>
              <a:avLst/>
              <a:gdLst/>
              <a:ahLst/>
              <a:cxnLst/>
              <a:rect l="l" t="t" r="r" b="b"/>
              <a:pathLst>
                <a:path w="2239" h="290" extrusionOk="0">
                  <a:moveTo>
                    <a:pt x="1656" y="0"/>
                  </a:moveTo>
                  <a:cubicBezTo>
                    <a:pt x="1462" y="0"/>
                    <a:pt x="1269" y="9"/>
                    <a:pt x="1072" y="27"/>
                  </a:cubicBezTo>
                  <a:cubicBezTo>
                    <a:pt x="501" y="87"/>
                    <a:pt x="1" y="146"/>
                    <a:pt x="1" y="146"/>
                  </a:cubicBezTo>
                  <a:cubicBezTo>
                    <a:pt x="358" y="241"/>
                    <a:pt x="739" y="289"/>
                    <a:pt x="1120" y="289"/>
                  </a:cubicBezTo>
                  <a:cubicBezTo>
                    <a:pt x="1501" y="241"/>
                    <a:pt x="1870" y="146"/>
                    <a:pt x="2239" y="27"/>
                  </a:cubicBezTo>
                  <a:cubicBezTo>
                    <a:pt x="2043" y="9"/>
                    <a:pt x="1849" y="0"/>
                    <a:pt x="165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80"/>
            <p:cNvSpPr/>
            <p:nvPr/>
          </p:nvSpPr>
          <p:spPr>
            <a:xfrm>
              <a:off x="1656634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80"/>
            <p:cNvSpPr/>
            <p:nvPr/>
          </p:nvSpPr>
          <p:spPr>
            <a:xfrm>
              <a:off x="1723670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80"/>
            <p:cNvSpPr/>
            <p:nvPr/>
          </p:nvSpPr>
          <p:spPr>
            <a:xfrm>
              <a:off x="1790707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8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75" y="2161"/>
                  </a:lnTo>
                  <a:lnTo>
                    <a:pt x="775" y="375"/>
                  </a:lnTo>
                  <a:cubicBezTo>
                    <a:pt x="763" y="125"/>
                    <a:pt x="575" y="0"/>
                    <a:pt x="38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80"/>
            <p:cNvSpPr/>
            <p:nvPr/>
          </p:nvSpPr>
          <p:spPr>
            <a:xfrm>
              <a:off x="1857409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94" y="0"/>
                  </a:moveTo>
                  <a:cubicBezTo>
                    <a:pt x="206" y="0"/>
                    <a:pt x="19" y="125"/>
                    <a:pt x="1" y="375"/>
                  </a:cubicBezTo>
                  <a:lnTo>
                    <a:pt x="1" y="2161"/>
                  </a:lnTo>
                  <a:lnTo>
                    <a:pt x="787" y="2161"/>
                  </a:lnTo>
                  <a:lnTo>
                    <a:pt x="787" y="375"/>
                  </a:lnTo>
                  <a:cubicBezTo>
                    <a:pt x="769" y="125"/>
                    <a:pt x="581" y="0"/>
                    <a:pt x="39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80"/>
            <p:cNvSpPr/>
            <p:nvPr/>
          </p:nvSpPr>
          <p:spPr>
            <a:xfrm>
              <a:off x="1924446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89" y="0"/>
                  </a:moveTo>
                  <a:cubicBezTo>
                    <a:pt x="200" y="0"/>
                    <a:pt x="13" y="125"/>
                    <a:pt x="1" y="375"/>
                  </a:cubicBezTo>
                  <a:lnTo>
                    <a:pt x="1" y="2161"/>
                  </a:lnTo>
                  <a:lnTo>
                    <a:pt x="787" y="2161"/>
                  </a:lnTo>
                  <a:lnTo>
                    <a:pt x="787" y="375"/>
                  </a:lnTo>
                  <a:cubicBezTo>
                    <a:pt x="769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80"/>
            <p:cNvSpPr/>
            <p:nvPr/>
          </p:nvSpPr>
          <p:spPr>
            <a:xfrm>
              <a:off x="1991510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80"/>
            <p:cNvSpPr/>
            <p:nvPr/>
          </p:nvSpPr>
          <p:spPr>
            <a:xfrm>
              <a:off x="2058547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80"/>
            <p:cNvSpPr/>
            <p:nvPr/>
          </p:nvSpPr>
          <p:spPr>
            <a:xfrm>
              <a:off x="2402036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0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80"/>
            <p:cNvSpPr/>
            <p:nvPr/>
          </p:nvSpPr>
          <p:spPr>
            <a:xfrm>
              <a:off x="2469073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93" y="0"/>
                  </a:moveTo>
                  <a:cubicBezTo>
                    <a:pt x="205" y="0"/>
                    <a:pt x="18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81" y="0"/>
                    <a:pt x="39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80"/>
            <p:cNvSpPr/>
            <p:nvPr/>
          </p:nvSpPr>
          <p:spPr>
            <a:xfrm>
              <a:off x="2536109" y="3248694"/>
              <a:ext cx="21910" cy="60266"/>
            </a:xfrm>
            <a:custGeom>
              <a:avLst/>
              <a:gdLst/>
              <a:ahLst/>
              <a:cxnLst/>
              <a:rect l="l" t="t" r="r" b="b"/>
              <a:pathLst>
                <a:path w="786" h="2162" extrusionOk="0">
                  <a:moveTo>
                    <a:pt x="389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80"/>
            <p:cNvSpPr/>
            <p:nvPr/>
          </p:nvSpPr>
          <p:spPr>
            <a:xfrm>
              <a:off x="2603146" y="3248694"/>
              <a:ext cx="21938" cy="60266"/>
            </a:xfrm>
            <a:custGeom>
              <a:avLst/>
              <a:gdLst/>
              <a:ahLst/>
              <a:cxnLst/>
              <a:rect l="l" t="t" r="r" b="b"/>
              <a:pathLst>
                <a:path w="787" h="2162" extrusionOk="0">
                  <a:moveTo>
                    <a:pt x="389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86" y="2161"/>
                  </a:lnTo>
                  <a:lnTo>
                    <a:pt x="786" y="375"/>
                  </a:lnTo>
                  <a:cubicBezTo>
                    <a:pt x="768" y="125"/>
                    <a:pt x="578" y="0"/>
                    <a:pt x="38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80"/>
            <p:cNvSpPr/>
            <p:nvPr/>
          </p:nvSpPr>
          <p:spPr>
            <a:xfrm>
              <a:off x="2670183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80"/>
            <p:cNvSpPr/>
            <p:nvPr/>
          </p:nvSpPr>
          <p:spPr>
            <a:xfrm>
              <a:off x="2737219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80"/>
            <p:cNvSpPr/>
            <p:nvPr/>
          </p:nvSpPr>
          <p:spPr>
            <a:xfrm>
              <a:off x="2804256" y="3248694"/>
              <a:ext cx="21603" cy="60266"/>
            </a:xfrm>
            <a:custGeom>
              <a:avLst/>
              <a:gdLst/>
              <a:ahLst/>
              <a:cxnLst/>
              <a:rect l="l" t="t" r="r" b="b"/>
              <a:pathLst>
                <a:path w="775" h="2162" extrusionOk="0">
                  <a:moveTo>
                    <a:pt x="387" y="0"/>
                  </a:moveTo>
                  <a:cubicBezTo>
                    <a:pt x="200" y="0"/>
                    <a:pt x="12" y="125"/>
                    <a:pt x="0" y="375"/>
                  </a:cubicBezTo>
                  <a:lnTo>
                    <a:pt x="0" y="2161"/>
                  </a:lnTo>
                  <a:lnTo>
                    <a:pt x="774" y="2161"/>
                  </a:lnTo>
                  <a:lnTo>
                    <a:pt x="774" y="375"/>
                  </a:lnTo>
                  <a:cubicBezTo>
                    <a:pt x="762" y="125"/>
                    <a:pt x="575" y="0"/>
                    <a:pt x="387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80"/>
            <p:cNvSpPr/>
            <p:nvPr/>
          </p:nvSpPr>
          <p:spPr>
            <a:xfrm>
              <a:off x="2079118" y="3915577"/>
              <a:ext cx="149048" cy="291433"/>
            </a:xfrm>
            <a:custGeom>
              <a:avLst/>
              <a:gdLst/>
              <a:ahLst/>
              <a:cxnLst/>
              <a:rect l="l" t="t" r="r" b="b"/>
              <a:pathLst>
                <a:path w="5347" h="10455" extrusionOk="0">
                  <a:moveTo>
                    <a:pt x="5037" y="1"/>
                  </a:moveTo>
                  <a:cubicBezTo>
                    <a:pt x="4215" y="48"/>
                    <a:pt x="3727" y="346"/>
                    <a:pt x="4156" y="858"/>
                  </a:cubicBezTo>
                  <a:cubicBezTo>
                    <a:pt x="3810" y="1048"/>
                    <a:pt x="3739" y="1191"/>
                    <a:pt x="3786" y="1489"/>
                  </a:cubicBezTo>
                  <a:cubicBezTo>
                    <a:pt x="3882" y="2013"/>
                    <a:pt x="4310" y="2596"/>
                    <a:pt x="4310" y="2596"/>
                  </a:cubicBezTo>
                  <a:cubicBezTo>
                    <a:pt x="3977" y="2334"/>
                    <a:pt x="3620" y="2108"/>
                    <a:pt x="3251" y="1906"/>
                  </a:cubicBezTo>
                  <a:cubicBezTo>
                    <a:pt x="3001" y="2084"/>
                    <a:pt x="2929" y="2144"/>
                    <a:pt x="2739" y="2251"/>
                  </a:cubicBezTo>
                  <a:cubicBezTo>
                    <a:pt x="2274" y="1703"/>
                    <a:pt x="1798" y="1656"/>
                    <a:pt x="1798" y="1656"/>
                  </a:cubicBezTo>
                  <a:lnTo>
                    <a:pt x="1798" y="1656"/>
                  </a:lnTo>
                  <a:cubicBezTo>
                    <a:pt x="1798" y="1656"/>
                    <a:pt x="1679" y="2501"/>
                    <a:pt x="2084" y="2822"/>
                  </a:cubicBezTo>
                  <a:cubicBezTo>
                    <a:pt x="1905" y="3072"/>
                    <a:pt x="1893" y="2977"/>
                    <a:pt x="1631" y="3287"/>
                  </a:cubicBezTo>
                  <a:cubicBezTo>
                    <a:pt x="2096" y="3727"/>
                    <a:pt x="2393" y="4049"/>
                    <a:pt x="2834" y="4108"/>
                  </a:cubicBezTo>
                  <a:cubicBezTo>
                    <a:pt x="2739" y="4299"/>
                    <a:pt x="2739" y="4775"/>
                    <a:pt x="2739" y="4775"/>
                  </a:cubicBezTo>
                  <a:cubicBezTo>
                    <a:pt x="2453" y="4561"/>
                    <a:pt x="2131" y="4406"/>
                    <a:pt x="1786" y="4323"/>
                  </a:cubicBezTo>
                  <a:cubicBezTo>
                    <a:pt x="1560" y="4644"/>
                    <a:pt x="1572" y="4644"/>
                    <a:pt x="1548" y="5037"/>
                  </a:cubicBezTo>
                  <a:cubicBezTo>
                    <a:pt x="1386" y="4986"/>
                    <a:pt x="1239" y="4964"/>
                    <a:pt x="1108" y="4964"/>
                  </a:cubicBezTo>
                  <a:cubicBezTo>
                    <a:pt x="476" y="4964"/>
                    <a:pt x="191" y="5454"/>
                    <a:pt x="191" y="5454"/>
                  </a:cubicBezTo>
                  <a:cubicBezTo>
                    <a:pt x="572" y="5692"/>
                    <a:pt x="988" y="5870"/>
                    <a:pt x="1417" y="5978"/>
                  </a:cubicBezTo>
                  <a:cubicBezTo>
                    <a:pt x="1417" y="6216"/>
                    <a:pt x="1310" y="6240"/>
                    <a:pt x="1227" y="6644"/>
                  </a:cubicBezTo>
                  <a:cubicBezTo>
                    <a:pt x="1393" y="6799"/>
                    <a:pt x="2084" y="6978"/>
                    <a:pt x="2489" y="7049"/>
                  </a:cubicBezTo>
                  <a:cubicBezTo>
                    <a:pt x="2417" y="7252"/>
                    <a:pt x="2429" y="7478"/>
                    <a:pt x="2512" y="7668"/>
                  </a:cubicBezTo>
                  <a:cubicBezTo>
                    <a:pt x="2084" y="7478"/>
                    <a:pt x="1643" y="7335"/>
                    <a:pt x="1191" y="7204"/>
                  </a:cubicBezTo>
                  <a:lnTo>
                    <a:pt x="1191" y="7204"/>
                  </a:lnTo>
                  <a:cubicBezTo>
                    <a:pt x="1024" y="7383"/>
                    <a:pt x="1108" y="7692"/>
                    <a:pt x="1203" y="7978"/>
                  </a:cubicBezTo>
                  <a:cubicBezTo>
                    <a:pt x="1103" y="7950"/>
                    <a:pt x="1001" y="7939"/>
                    <a:pt x="900" y="7939"/>
                  </a:cubicBezTo>
                  <a:cubicBezTo>
                    <a:pt x="435" y="7939"/>
                    <a:pt x="0" y="8180"/>
                    <a:pt x="0" y="8180"/>
                  </a:cubicBezTo>
                  <a:cubicBezTo>
                    <a:pt x="0" y="8180"/>
                    <a:pt x="400" y="8843"/>
                    <a:pt x="992" y="8843"/>
                  </a:cubicBezTo>
                  <a:cubicBezTo>
                    <a:pt x="1030" y="8843"/>
                    <a:pt x="1068" y="8841"/>
                    <a:pt x="1108" y="8835"/>
                  </a:cubicBezTo>
                  <a:lnTo>
                    <a:pt x="1108" y="8835"/>
                  </a:lnTo>
                  <a:cubicBezTo>
                    <a:pt x="1048" y="9133"/>
                    <a:pt x="905" y="9240"/>
                    <a:pt x="905" y="9585"/>
                  </a:cubicBezTo>
                  <a:cubicBezTo>
                    <a:pt x="1596" y="10121"/>
                    <a:pt x="3215" y="10454"/>
                    <a:pt x="3215" y="10454"/>
                  </a:cubicBezTo>
                  <a:lnTo>
                    <a:pt x="5346" y="10454"/>
                  </a:lnTo>
                  <a:lnTo>
                    <a:pt x="50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80"/>
            <p:cNvSpPr/>
            <p:nvPr/>
          </p:nvSpPr>
          <p:spPr>
            <a:xfrm>
              <a:off x="2219490" y="3915577"/>
              <a:ext cx="140741" cy="291433"/>
            </a:xfrm>
            <a:custGeom>
              <a:avLst/>
              <a:gdLst/>
              <a:ahLst/>
              <a:cxnLst/>
              <a:rect l="l" t="t" r="r" b="b"/>
              <a:pathLst>
                <a:path w="5049" h="10455" extrusionOk="0">
                  <a:moveTo>
                    <a:pt x="1" y="1"/>
                  </a:moveTo>
                  <a:lnTo>
                    <a:pt x="167" y="10454"/>
                  </a:lnTo>
                  <a:lnTo>
                    <a:pt x="1834" y="10454"/>
                  </a:lnTo>
                  <a:cubicBezTo>
                    <a:pt x="1834" y="10454"/>
                    <a:pt x="3453" y="10121"/>
                    <a:pt x="4144" y="9585"/>
                  </a:cubicBezTo>
                  <a:cubicBezTo>
                    <a:pt x="4144" y="9240"/>
                    <a:pt x="3989" y="9133"/>
                    <a:pt x="3942" y="8835"/>
                  </a:cubicBezTo>
                  <a:lnTo>
                    <a:pt x="3942" y="8835"/>
                  </a:lnTo>
                  <a:cubicBezTo>
                    <a:pt x="3981" y="8841"/>
                    <a:pt x="4019" y="8843"/>
                    <a:pt x="4057" y="8843"/>
                  </a:cubicBezTo>
                  <a:cubicBezTo>
                    <a:pt x="4649" y="8843"/>
                    <a:pt x="5049" y="8180"/>
                    <a:pt x="5049" y="8180"/>
                  </a:cubicBezTo>
                  <a:cubicBezTo>
                    <a:pt x="5049" y="8180"/>
                    <a:pt x="4615" y="7939"/>
                    <a:pt x="4149" y="7939"/>
                  </a:cubicBezTo>
                  <a:cubicBezTo>
                    <a:pt x="4048" y="7939"/>
                    <a:pt x="3946" y="7950"/>
                    <a:pt x="3846" y="7978"/>
                  </a:cubicBezTo>
                  <a:cubicBezTo>
                    <a:pt x="3942" y="7692"/>
                    <a:pt x="4025" y="7383"/>
                    <a:pt x="3858" y="7204"/>
                  </a:cubicBezTo>
                  <a:lnTo>
                    <a:pt x="3858" y="7204"/>
                  </a:lnTo>
                  <a:cubicBezTo>
                    <a:pt x="3406" y="7335"/>
                    <a:pt x="2965" y="7478"/>
                    <a:pt x="2537" y="7668"/>
                  </a:cubicBezTo>
                  <a:cubicBezTo>
                    <a:pt x="2620" y="7478"/>
                    <a:pt x="2632" y="7252"/>
                    <a:pt x="2560" y="7049"/>
                  </a:cubicBezTo>
                  <a:cubicBezTo>
                    <a:pt x="2965" y="6978"/>
                    <a:pt x="3656" y="6799"/>
                    <a:pt x="3823" y="6644"/>
                  </a:cubicBezTo>
                  <a:cubicBezTo>
                    <a:pt x="3739" y="6240"/>
                    <a:pt x="3632" y="6216"/>
                    <a:pt x="3632" y="5978"/>
                  </a:cubicBezTo>
                  <a:cubicBezTo>
                    <a:pt x="4061" y="5870"/>
                    <a:pt x="4477" y="5692"/>
                    <a:pt x="4858" y="5454"/>
                  </a:cubicBezTo>
                  <a:cubicBezTo>
                    <a:pt x="4858" y="5454"/>
                    <a:pt x="4573" y="4964"/>
                    <a:pt x="3941" y="4964"/>
                  </a:cubicBezTo>
                  <a:cubicBezTo>
                    <a:pt x="3810" y="4964"/>
                    <a:pt x="3663" y="4986"/>
                    <a:pt x="3501" y="5037"/>
                  </a:cubicBezTo>
                  <a:cubicBezTo>
                    <a:pt x="3477" y="4644"/>
                    <a:pt x="3477" y="4644"/>
                    <a:pt x="3251" y="4323"/>
                  </a:cubicBezTo>
                  <a:cubicBezTo>
                    <a:pt x="2918" y="4406"/>
                    <a:pt x="2584" y="4561"/>
                    <a:pt x="2310" y="4775"/>
                  </a:cubicBezTo>
                  <a:cubicBezTo>
                    <a:pt x="2310" y="4775"/>
                    <a:pt x="2310" y="4299"/>
                    <a:pt x="2215" y="4108"/>
                  </a:cubicBezTo>
                  <a:cubicBezTo>
                    <a:pt x="2656" y="4049"/>
                    <a:pt x="2953" y="3727"/>
                    <a:pt x="3406" y="3287"/>
                  </a:cubicBezTo>
                  <a:cubicBezTo>
                    <a:pt x="3156" y="2977"/>
                    <a:pt x="3144" y="3072"/>
                    <a:pt x="2965" y="2822"/>
                  </a:cubicBezTo>
                  <a:cubicBezTo>
                    <a:pt x="3370" y="2501"/>
                    <a:pt x="3251" y="1656"/>
                    <a:pt x="3251" y="1656"/>
                  </a:cubicBezTo>
                  <a:lnTo>
                    <a:pt x="3251" y="1656"/>
                  </a:lnTo>
                  <a:cubicBezTo>
                    <a:pt x="3251" y="1656"/>
                    <a:pt x="2775" y="1703"/>
                    <a:pt x="2310" y="2251"/>
                  </a:cubicBezTo>
                  <a:cubicBezTo>
                    <a:pt x="2120" y="2144"/>
                    <a:pt x="2048" y="2084"/>
                    <a:pt x="1798" y="1906"/>
                  </a:cubicBezTo>
                  <a:cubicBezTo>
                    <a:pt x="1429" y="2108"/>
                    <a:pt x="1072" y="2334"/>
                    <a:pt x="739" y="2596"/>
                  </a:cubicBezTo>
                  <a:cubicBezTo>
                    <a:pt x="739" y="2596"/>
                    <a:pt x="1167" y="2013"/>
                    <a:pt x="1263" y="1489"/>
                  </a:cubicBezTo>
                  <a:cubicBezTo>
                    <a:pt x="1310" y="1191"/>
                    <a:pt x="1239" y="1048"/>
                    <a:pt x="894" y="858"/>
                  </a:cubicBezTo>
                  <a:cubicBezTo>
                    <a:pt x="1322" y="346"/>
                    <a:pt x="810" y="48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80"/>
            <p:cNvSpPr/>
            <p:nvPr/>
          </p:nvSpPr>
          <p:spPr>
            <a:xfrm>
              <a:off x="2200257" y="3994572"/>
              <a:ext cx="38523" cy="212770"/>
            </a:xfrm>
            <a:custGeom>
              <a:avLst/>
              <a:gdLst/>
              <a:ahLst/>
              <a:cxnLst/>
              <a:rect l="l" t="t" r="r" b="b"/>
              <a:pathLst>
                <a:path w="1382" h="7633" extrusionOk="0">
                  <a:moveTo>
                    <a:pt x="679" y="0"/>
                  </a:moveTo>
                  <a:cubicBezTo>
                    <a:pt x="679" y="0"/>
                    <a:pt x="0" y="2274"/>
                    <a:pt x="0" y="3810"/>
                  </a:cubicBezTo>
                  <a:cubicBezTo>
                    <a:pt x="0" y="5346"/>
                    <a:pt x="333" y="7632"/>
                    <a:pt x="333" y="7632"/>
                  </a:cubicBezTo>
                  <a:lnTo>
                    <a:pt x="1036" y="7632"/>
                  </a:lnTo>
                  <a:cubicBezTo>
                    <a:pt x="1262" y="6370"/>
                    <a:pt x="1381" y="5096"/>
                    <a:pt x="1369" y="3810"/>
                  </a:cubicBezTo>
                  <a:cubicBezTo>
                    <a:pt x="1357" y="2513"/>
                    <a:pt x="1119" y="1215"/>
                    <a:pt x="67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80"/>
            <p:cNvSpPr/>
            <p:nvPr/>
          </p:nvSpPr>
          <p:spPr>
            <a:xfrm>
              <a:off x="2153792" y="3998558"/>
              <a:ext cx="41171" cy="27903"/>
            </a:xfrm>
            <a:custGeom>
              <a:avLst/>
              <a:gdLst/>
              <a:ahLst/>
              <a:cxnLst/>
              <a:rect l="l" t="t" r="r" b="b"/>
              <a:pathLst>
                <a:path w="1477" h="1001" extrusionOk="0">
                  <a:moveTo>
                    <a:pt x="0" y="0"/>
                  </a:moveTo>
                  <a:cubicBezTo>
                    <a:pt x="0" y="0"/>
                    <a:pt x="369" y="655"/>
                    <a:pt x="774" y="810"/>
                  </a:cubicBezTo>
                  <a:cubicBezTo>
                    <a:pt x="1000" y="905"/>
                    <a:pt x="1238" y="965"/>
                    <a:pt x="1477" y="1000"/>
                  </a:cubicBezTo>
                  <a:cubicBezTo>
                    <a:pt x="1477" y="1000"/>
                    <a:pt x="1381" y="786"/>
                    <a:pt x="965" y="500"/>
                  </a:cubicBezTo>
                  <a:cubicBezTo>
                    <a:pt x="655" y="310"/>
                    <a:pt x="334" y="143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80"/>
            <p:cNvSpPr/>
            <p:nvPr/>
          </p:nvSpPr>
          <p:spPr>
            <a:xfrm>
              <a:off x="2131214" y="4072228"/>
              <a:ext cx="59429" cy="17617"/>
            </a:xfrm>
            <a:custGeom>
              <a:avLst/>
              <a:gdLst/>
              <a:ahLst/>
              <a:cxnLst/>
              <a:rect l="l" t="t" r="r" b="b"/>
              <a:pathLst>
                <a:path w="2132" h="632" extrusionOk="0">
                  <a:moveTo>
                    <a:pt x="1" y="0"/>
                  </a:moveTo>
                  <a:lnTo>
                    <a:pt x="1" y="0"/>
                  </a:lnTo>
                  <a:cubicBezTo>
                    <a:pt x="251" y="250"/>
                    <a:pt x="572" y="429"/>
                    <a:pt x="929" y="500"/>
                  </a:cubicBezTo>
                  <a:cubicBezTo>
                    <a:pt x="1477" y="584"/>
                    <a:pt x="2132" y="631"/>
                    <a:pt x="2132" y="631"/>
                  </a:cubicBezTo>
                  <a:cubicBezTo>
                    <a:pt x="1870" y="429"/>
                    <a:pt x="1584" y="274"/>
                    <a:pt x="1263" y="167"/>
                  </a:cubicBezTo>
                  <a:cubicBezTo>
                    <a:pt x="858" y="72"/>
                    <a:pt x="429" y="12"/>
                    <a:pt x="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80"/>
            <p:cNvSpPr/>
            <p:nvPr/>
          </p:nvSpPr>
          <p:spPr>
            <a:xfrm>
              <a:off x="2122908" y="4152199"/>
              <a:ext cx="72057" cy="19289"/>
            </a:xfrm>
            <a:custGeom>
              <a:avLst/>
              <a:gdLst/>
              <a:ahLst/>
              <a:cxnLst/>
              <a:rect l="l" t="t" r="r" b="b"/>
              <a:pathLst>
                <a:path w="2585" h="692" extrusionOk="0">
                  <a:moveTo>
                    <a:pt x="1" y="1"/>
                  </a:moveTo>
                  <a:cubicBezTo>
                    <a:pt x="1" y="1"/>
                    <a:pt x="763" y="596"/>
                    <a:pt x="1370" y="620"/>
                  </a:cubicBezTo>
                  <a:cubicBezTo>
                    <a:pt x="1965" y="644"/>
                    <a:pt x="2585" y="691"/>
                    <a:pt x="2585" y="691"/>
                  </a:cubicBezTo>
                  <a:cubicBezTo>
                    <a:pt x="2585" y="691"/>
                    <a:pt x="1906" y="227"/>
                    <a:pt x="1442" y="144"/>
                  </a:cubicBezTo>
                  <a:cubicBezTo>
                    <a:pt x="977" y="60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80"/>
            <p:cNvSpPr/>
            <p:nvPr/>
          </p:nvSpPr>
          <p:spPr>
            <a:xfrm>
              <a:off x="2241734" y="3998558"/>
              <a:ext cx="41506" cy="27903"/>
            </a:xfrm>
            <a:custGeom>
              <a:avLst/>
              <a:gdLst/>
              <a:ahLst/>
              <a:cxnLst/>
              <a:rect l="l" t="t" r="r" b="b"/>
              <a:pathLst>
                <a:path w="1489" h="1001" extrusionOk="0">
                  <a:moveTo>
                    <a:pt x="1489" y="0"/>
                  </a:moveTo>
                  <a:lnTo>
                    <a:pt x="1489" y="0"/>
                  </a:lnTo>
                  <a:cubicBezTo>
                    <a:pt x="1155" y="143"/>
                    <a:pt x="822" y="310"/>
                    <a:pt x="524" y="500"/>
                  </a:cubicBezTo>
                  <a:cubicBezTo>
                    <a:pt x="96" y="786"/>
                    <a:pt x="0" y="1000"/>
                    <a:pt x="0" y="1000"/>
                  </a:cubicBezTo>
                  <a:cubicBezTo>
                    <a:pt x="250" y="965"/>
                    <a:pt x="488" y="905"/>
                    <a:pt x="715" y="810"/>
                  </a:cubicBezTo>
                  <a:cubicBezTo>
                    <a:pt x="1119" y="655"/>
                    <a:pt x="1489" y="0"/>
                    <a:pt x="148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80"/>
            <p:cNvSpPr/>
            <p:nvPr/>
          </p:nvSpPr>
          <p:spPr>
            <a:xfrm>
              <a:off x="2246054" y="4072228"/>
              <a:ext cx="59429" cy="17617"/>
            </a:xfrm>
            <a:custGeom>
              <a:avLst/>
              <a:gdLst/>
              <a:ahLst/>
              <a:cxnLst/>
              <a:rect l="l" t="t" r="r" b="b"/>
              <a:pathLst>
                <a:path w="2132" h="632" extrusionOk="0">
                  <a:moveTo>
                    <a:pt x="2131" y="0"/>
                  </a:moveTo>
                  <a:lnTo>
                    <a:pt x="2131" y="0"/>
                  </a:lnTo>
                  <a:cubicBezTo>
                    <a:pt x="1703" y="12"/>
                    <a:pt x="1274" y="72"/>
                    <a:pt x="869" y="167"/>
                  </a:cubicBezTo>
                  <a:cubicBezTo>
                    <a:pt x="548" y="274"/>
                    <a:pt x="262" y="429"/>
                    <a:pt x="0" y="631"/>
                  </a:cubicBezTo>
                  <a:cubicBezTo>
                    <a:pt x="0" y="631"/>
                    <a:pt x="655" y="584"/>
                    <a:pt x="1215" y="500"/>
                  </a:cubicBezTo>
                  <a:cubicBezTo>
                    <a:pt x="1560" y="429"/>
                    <a:pt x="1881" y="250"/>
                    <a:pt x="213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80"/>
            <p:cNvSpPr/>
            <p:nvPr/>
          </p:nvSpPr>
          <p:spPr>
            <a:xfrm>
              <a:off x="2241734" y="4152199"/>
              <a:ext cx="72363" cy="19289"/>
            </a:xfrm>
            <a:custGeom>
              <a:avLst/>
              <a:gdLst/>
              <a:ahLst/>
              <a:cxnLst/>
              <a:rect l="l" t="t" r="r" b="b"/>
              <a:pathLst>
                <a:path w="2596" h="692" extrusionOk="0">
                  <a:moveTo>
                    <a:pt x="2596" y="1"/>
                  </a:moveTo>
                  <a:cubicBezTo>
                    <a:pt x="2596" y="1"/>
                    <a:pt x="1608" y="60"/>
                    <a:pt x="1143" y="144"/>
                  </a:cubicBezTo>
                  <a:cubicBezTo>
                    <a:pt x="679" y="227"/>
                    <a:pt x="0" y="691"/>
                    <a:pt x="0" y="691"/>
                  </a:cubicBezTo>
                  <a:cubicBezTo>
                    <a:pt x="0" y="691"/>
                    <a:pt x="619" y="644"/>
                    <a:pt x="1215" y="620"/>
                  </a:cubicBezTo>
                  <a:cubicBezTo>
                    <a:pt x="1822" y="596"/>
                    <a:pt x="2596" y="1"/>
                    <a:pt x="2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80"/>
            <p:cNvSpPr/>
            <p:nvPr/>
          </p:nvSpPr>
          <p:spPr>
            <a:xfrm>
              <a:off x="2199254" y="3952426"/>
              <a:ext cx="42509" cy="16614"/>
            </a:xfrm>
            <a:custGeom>
              <a:avLst/>
              <a:gdLst/>
              <a:ahLst/>
              <a:cxnLst/>
              <a:rect l="l" t="t" r="r" b="b"/>
              <a:pathLst>
                <a:path w="1525" h="596" extrusionOk="0">
                  <a:moveTo>
                    <a:pt x="1524" y="0"/>
                  </a:moveTo>
                  <a:lnTo>
                    <a:pt x="1524" y="0"/>
                  </a:lnTo>
                  <a:cubicBezTo>
                    <a:pt x="1310" y="155"/>
                    <a:pt x="1060" y="250"/>
                    <a:pt x="798" y="298"/>
                  </a:cubicBezTo>
                  <a:cubicBezTo>
                    <a:pt x="754" y="305"/>
                    <a:pt x="709" y="309"/>
                    <a:pt x="664" y="309"/>
                  </a:cubicBezTo>
                  <a:cubicBezTo>
                    <a:pt x="422" y="309"/>
                    <a:pt x="187" y="201"/>
                    <a:pt x="36" y="0"/>
                  </a:cubicBezTo>
                  <a:lnTo>
                    <a:pt x="36" y="0"/>
                  </a:lnTo>
                  <a:cubicBezTo>
                    <a:pt x="36" y="0"/>
                    <a:pt x="0" y="572"/>
                    <a:pt x="643" y="596"/>
                  </a:cubicBezTo>
                  <a:cubicBezTo>
                    <a:pt x="1036" y="596"/>
                    <a:pt x="1381" y="357"/>
                    <a:pt x="152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80"/>
            <p:cNvSpPr/>
            <p:nvPr/>
          </p:nvSpPr>
          <p:spPr>
            <a:xfrm>
              <a:off x="1954326" y="4257088"/>
              <a:ext cx="530043" cy="23582"/>
            </a:xfrm>
            <a:custGeom>
              <a:avLst/>
              <a:gdLst/>
              <a:ahLst/>
              <a:cxnLst/>
              <a:rect l="l" t="t" r="r" b="b"/>
              <a:pathLst>
                <a:path w="19015" h="846" extrusionOk="0">
                  <a:moveTo>
                    <a:pt x="1" y="0"/>
                  </a:moveTo>
                  <a:lnTo>
                    <a:pt x="1" y="846"/>
                  </a:lnTo>
                  <a:lnTo>
                    <a:pt x="19015" y="846"/>
                  </a:lnTo>
                  <a:lnTo>
                    <a:pt x="190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2" name="Google Shape;3382;p80"/>
          <p:cNvGrpSpPr/>
          <p:nvPr/>
        </p:nvGrpSpPr>
        <p:grpSpPr>
          <a:xfrm>
            <a:off x="6716044" y="3178814"/>
            <a:ext cx="800877" cy="1460343"/>
            <a:chOff x="6716044" y="3178814"/>
            <a:chExt cx="800877" cy="1460343"/>
          </a:xfrm>
        </p:grpSpPr>
        <p:sp>
          <p:nvSpPr>
            <p:cNvPr id="3383" name="Google Shape;3383;p80"/>
            <p:cNvSpPr/>
            <p:nvPr/>
          </p:nvSpPr>
          <p:spPr>
            <a:xfrm>
              <a:off x="6716044" y="3178814"/>
              <a:ext cx="800877" cy="1460343"/>
            </a:xfrm>
            <a:custGeom>
              <a:avLst/>
              <a:gdLst/>
              <a:ahLst/>
              <a:cxnLst/>
              <a:rect l="l" t="t" r="r" b="b"/>
              <a:pathLst>
                <a:path w="28731" h="52389" extrusionOk="0">
                  <a:moveTo>
                    <a:pt x="1227" y="1"/>
                  </a:moveTo>
                  <a:cubicBezTo>
                    <a:pt x="548" y="1"/>
                    <a:pt x="0" y="549"/>
                    <a:pt x="0" y="1239"/>
                  </a:cubicBezTo>
                  <a:lnTo>
                    <a:pt x="0" y="51150"/>
                  </a:lnTo>
                  <a:cubicBezTo>
                    <a:pt x="0" y="51841"/>
                    <a:pt x="548" y="52388"/>
                    <a:pt x="1227" y="52388"/>
                  </a:cubicBezTo>
                  <a:lnTo>
                    <a:pt x="27504" y="52388"/>
                  </a:lnTo>
                  <a:cubicBezTo>
                    <a:pt x="28182" y="52388"/>
                    <a:pt x="28730" y="51841"/>
                    <a:pt x="28730" y="51150"/>
                  </a:cubicBezTo>
                  <a:lnTo>
                    <a:pt x="28730" y="1239"/>
                  </a:lnTo>
                  <a:cubicBezTo>
                    <a:pt x="28730" y="549"/>
                    <a:pt x="28182" y="1"/>
                    <a:pt x="27504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80"/>
            <p:cNvSpPr/>
            <p:nvPr/>
          </p:nvSpPr>
          <p:spPr>
            <a:xfrm>
              <a:off x="6750552" y="3214994"/>
              <a:ext cx="731830" cy="1387980"/>
            </a:xfrm>
            <a:custGeom>
              <a:avLst/>
              <a:gdLst/>
              <a:ahLst/>
              <a:cxnLst/>
              <a:rect l="l" t="t" r="r" b="b"/>
              <a:pathLst>
                <a:path w="26254" h="49793" extrusionOk="0">
                  <a:moveTo>
                    <a:pt x="775" y="1"/>
                  </a:moveTo>
                  <a:cubicBezTo>
                    <a:pt x="346" y="1"/>
                    <a:pt x="1" y="346"/>
                    <a:pt x="1" y="786"/>
                  </a:cubicBezTo>
                  <a:lnTo>
                    <a:pt x="1" y="49007"/>
                  </a:lnTo>
                  <a:cubicBezTo>
                    <a:pt x="1" y="49435"/>
                    <a:pt x="346" y="49792"/>
                    <a:pt x="775" y="49792"/>
                  </a:cubicBezTo>
                  <a:lnTo>
                    <a:pt x="25468" y="49792"/>
                  </a:lnTo>
                  <a:cubicBezTo>
                    <a:pt x="25897" y="49792"/>
                    <a:pt x="26254" y="49435"/>
                    <a:pt x="26254" y="49007"/>
                  </a:cubicBezTo>
                  <a:lnTo>
                    <a:pt x="26254" y="786"/>
                  </a:lnTo>
                  <a:cubicBezTo>
                    <a:pt x="26254" y="346"/>
                    <a:pt x="25897" y="1"/>
                    <a:pt x="2546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80"/>
            <p:cNvSpPr/>
            <p:nvPr/>
          </p:nvSpPr>
          <p:spPr>
            <a:xfrm>
              <a:off x="7279570" y="3340120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4560" y="0"/>
                  </a:moveTo>
                  <a:cubicBezTo>
                    <a:pt x="4548" y="893"/>
                    <a:pt x="4370" y="1774"/>
                    <a:pt x="4048" y="2596"/>
                  </a:cubicBezTo>
                  <a:cubicBezTo>
                    <a:pt x="3501" y="3906"/>
                    <a:pt x="2631" y="5346"/>
                    <a:pt x="1703" y="6870"/>
                  </a:cubicBezTo>
                  <a:cubicBezTo>
                    <a:pt x="1131" y="7799"/>
                    <a:pt x="548" y="8763"/>
                    <a:pt x="0" y="9751"/>
                  </a:cubicBezTo>
                  <a:cubicBezTo>
                    <a:pt x="262" y="10168"/>
                    <a:pt x="298" y="10799"/>
                    <a:pt x="286" y="11240"/>
                  </a:cubicBezTo>
                  <a:cubicBezTo>
                    <a:pt x="905" y="10049"/>
                    <a:pt x="1643" y="8692"/>
                    <a:pt x="2524" y="7096"/>
                  </a:cubicBezTo>
                  <a:cubicBezTo>
                    <a:pt x="4013" y="4429"/>
                    <a:pt x="4691" y="2417"/>
                    <a:pt x="4977" y="1405"/>
                  </a:cubicBezTo>
                  <a:cubicBezTo>
                    <a:pt x="5060" y="703"/>
                    <a:pt x="4810" y="143"/>
                    <a:pt x="45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80"/>
            <p:cNvSpPr/>
            <p:nvPr/>
          </p:nvSpPr>
          <p:spPr>
            <a:xfrm>
              <a:off x="7257995" y="3618887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643" y="1"/>
                  </a:moveTo>
                  <a:cubicBezTo>
                    <a:pt x="477" y="310"/>
                    <a:pt x="322" y="620"/>
                    <a:pt x="167" y="929"/>
                  </a:cubicBezTo>
                  <a:cubicBezTo>
                    <a:pt x="107" y="1036"/>
                    <a:pt x="60" y="1144"/>
                    <a:pt x="0" y="1263"/>
                  </a:cubicBezTo>
                  <a:cubicBezTo>
                    <a:pt x="286" y="1358"/>
                    <a:pt x="548" y="1501"/>
                    <a:pt x="786" y="1667"/>
                  </a:cubicBezTo>
                  <a:cubicBezTo>
                    <a:pt x="822" y="1429"/>
                    <a:pt x="893" y="548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80"/>
            <p:cNvSpPr/>
            <p:nvPr/>
          </p:nvSpPr>
          <p:spPr>
            <a:xfrm>
              <a:off x="7230121" y="3698216"/>
              <a:ext cx="29548" cy="39192"/>
            </a:xfrm>
            <a:custGeom>
              <a:avLst/>
              <a:gdLst/>
              <a:ahLst/>
              <a:cxnLst/>
              <a:rect l="l" t="t" r="r" b="b"/>
              <a:pathLst>
                <a:path w="1060" h="1406" extrusionOk="0">
                  <a:moveTo>
                    <a:pt x="381" y="0"/>
                  </a:moveTo>
                  <a:cubicBezTo>
                    <a:pt x="238" y="381"/>
                    <a:pt x="107" y="774"/>
                    <a:pt x="0" y="1143"/>
                  </a:cubicBezTo>
                  <a:cubicBezTo>
                    <a:pt x="179" y="1203"/>
                    <a:pt x="357" y="1298"/>
                    <a:pt x="524" y="1405"/>
                  </a:cubicBezTo>
                  <a:cubicBezTo>
                    <a:pt x="691" y="1060"/>
                    <a:pt x="869" y="714"/>
                    <a:pt x="1060" y="333"/>
                  </a:cubicBezTo>
                  <a:cubicBezTo>
                    <a:pt x="1036" y="322"/>
                    <a:pt x="1012" y="298"/>
                    <a:pt x="988" y="286"/>
                  </a:cubicBezTo>
                  <a:cubicBezTo>
                    <a:pt x="798" y="167"/>
                    <a:pt x="595" y="72"/>
                    <a:pt x="38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80"/>
            <p:cNvSpPr/>
            <p:nvPr/>
          </p:nvSpPr>
          <p:spPr>
            <a:xfrm>
              <a:off x="7213509" y="3736376"/>
              <a:ext cx="28237" cy="55778"/>
            </a:xfrm>
            <a:custGeom>
              <a:avLst/>
              <a:gdLst/>
              <a:ahLst/>
              <a:cxnLst/>
              <a:rect l="l" t="t" r="r" b="b"/>
              <a:pathLst>
                <a:path w="1013" h="2001" extrusionOk="0">
                  <a:moveTo>
                    <a:pt x="525" y="0"/>
                  </a:moveTo>
                  <a:cubicBezTo>
                    <a:pt x="287" y="738"/>
                    <a:pt x="108" y="1405"/>
                    <a:pt x="1" y="1834"/>
                  </a:cubicBezTo>
                  <a:cubicBezTo>
                    <a:pt x="60" y="1870"/>
                    <a:pt x="108" y="1917"/>
                    <a:pt x="144" y="1977"/>
                  </a:cubicBezTo>
                  <a:cubicBezTo>
                    <a:pt x="144" y="1989"/>
                    <a:pt x="144" y="2001"/>
                    <a:pt x="156" y="2001"/>
                  </a:cubicBezTo>
                  <a:cubicBezTo>
                    <a:pt x="418" y="1465"/>
                    <a:pt x="703" y="881"/>
                    <a:pt x="1013" y="238"/>
                  </a:cubicBezTo>
                  <a:cubicBezTo>
                    <a:pt x="858" y="143"/>
                    <a:pt x="691" y="60"/>
                    <a:pt x="52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80"/>
            <p:cNvSpPr/>
            <p:nvPr/>
          </p:nvSpPr>
          <p:spPr>
            <a:xfrm>
              <a:off x="7242720" y="3660029"/>
              <a:ext cx="35206" cy="41534"/>
            </a:xfrm>
            <a:custGeom>
              <a:avLst/>
              <a:gdLst/>
              <a:ahLst/>
              <a:cxnLst/>
              <a:rect l="l" t="t" r="r" b="b"/>
              <a:pathLst>
                <a:path w="1263" h="1490" extrusionOk="0">
                  <a:moveTo>
                    <a:pt x="453" y="1"/>
                  </a:moveTo>
                  <a:cubicBezTo>
                    <a:pt x="298" y="358"/>
                    <a:pt x="143" y="751"/>
                    <a:pt x="1" y="1144"/>
                  </a:cubicBezTo>
                  <a:cubicBezTo>
                    <a:pt x="239" y="1215"/>
                    <a:pt x="453" y="1322"/>
                    <a:pt x="655" y="1453"/>
                  </a:cubicBezTo>
                  <a:cubicBezTo>
                    <a:pt x="679" y="1465"/>
                    <a:pt x="691" y="1477"/>
                    <a:pt x="715" y="1489"/>
                  </a:cubicBezTo>
                  <a:cubicBezTo>
                    <a:pt x="882" y="1156"/>
                    <a:pt x="1072" y="799"/>
                    <a:pt x="1263" y="430"/>
                  </a:cubicBezTo>
                  <a:cubicBezTo>
                    <a:pt x="1013" y="239"/>
                    <a:pt x="739" y="96"/>
                    <a:pt x="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80"/>
            <p:cNvSpPr/>
            <p:nvPr/>
          </p:nvSpPr>
          <p:spPr>
            <a:xfrm>
              <a:off x="7204227" y="3693896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286" y="0"/>
                  </a:moveTo>
                  <a:cubicBezTo>
                    <a:pt x="179" y="393"/>
                    <a:pt x="84" y="774"/>
                    <a:pt x="0" y="1120"/>
                  </a:cubicBezTo>
                  <a:cubicBezTo>
                    <a:pt x="239" y="1131"/>
                    <a:pt x="465" y="1167"/>
                    <a:pt x="703" y="1227"/>
                  </a:cubicBezTo>
                  <a:cubicBezTo>
                    <a:pt x="810" y="858"/>
                    <a:pt x="941" y="477"/>
                    <a:pt x="1072" y="84"/>
                  </a:cubicBezTo>
                  <a:cubicBezTo>
                    <a:pt x="822" y="24"/>
                    <a:pt x="548" y="0"/>
                    <a:pt x="2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80"/>
            <p:cNvSpPr/>
            <p:nvPr/>
          </p:nvSpPr>
          <p:spPr>
            <a:xfrm>
              <a:off x="7228114" y="3618887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1453" y="1"/>
                  </a:moveTo>
                  <a:lnTo>
                    <a:pt x="1453" y="1"/>
                  </a:lnTo>
                  <a:cubicBezTo>
                    <a:pt x="846" y="227"/>
                    <a:pt x="275" y="786"/>
                    <a:pt x="1" y="1084"/>
                  </a:cubicBezTo>
                  <a:cubicBezTo>
                    <a:pt x="286" y="1084"/>
                    <a:pt x="572" y="1120"/>
                    <a:pt x="846" y="1191"/>
                  </a:cubicBezTo>
                  <a:cubicBezTo>
                    <a:pt x="906" y="1060"/>
                    <a:pt x="965" y="941"/>
                    <a:pt x="1025" y="822"/>
                  </a:cubicBezTo>
                  <a:cubicBezTo>
                    <a:pt x="1156" y="548"/>
                    <a:pt x="1299" y="274"/>
                    <a:pt x="1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80"/>
            <p:cNvSpPr/>
            <p:nvPr/>
          </p:nvSpPr>
          <p:spPr>
            <a:xfrm>
              <a:off x="7233773" y="3297306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5179" y="0"/>
                  </a:moveTo>
                  <a:lnTo>
                    <a:pt x="5179" y="0"/>
                  </a:lnTo>
                  <a:cubicBezTo>
                    <a:pt x="5453" y="1072"/>
                    <a:pt x="5429" y="2203"/>
                    <a:pt x="5108" y="3263"/>
                  </a:cubicBezTo>
                  <a:cubicBezTo>
                    <a:pt x="4727" y="4537"/>
                    <a:pt x="3858" y="5787"/>
                    <a:pt x="2846" y="7251"/>
                  </a:cubicBezTo>
                  <a:cubicBezTo>
                    <a:pt x="2072" y="8370"/>
                    <a:pt x="1274" y="9513"/>
                    <a:pt x="584" y="10835"/>
                  </a:cubicBezTo>
                  <a:cubicBezTo>
                    <a:pt x="369" y="11264"/>
                    <a:pt x="179" y="11668"/>
                    <a:pt x="0" y="12073"/>
                  </a:cubicBezTo>
                  <a:cubicBezTo>
                    <a:pt x="369" y="11740"/>
                    <a:pt x="881" y="11359"/>
                    <a:pt x="1405" y="11240"/>
                  </a:cubicBezTo>
                  <a:cubicBezTo>
                    <a:pt x="1965" y="10240"/>
                    <a:pt x="2560" y="9240"/>
                    <a:pt x="3143" y="8275"/>
                  </a:cubicBezTo>
                  <a:cubicBezTo>
                    <a:pt x="4060" y="6763"/>
                    <a:pt x="4929" y="5334"/>
                    <a:pt x="5465" y="4037"/>
                  </a:cubicBezTo>
                  <a:cubicBezTo>
                    <a:pt x="5858" y="3120"/>
                    <a:pt x="6037" y="2120"/>
                    <a:pt x="5965" y="1120"/>
                  </a:cubicBezTo>
                  <a:cubicBezTo>
                    <a:pt x="5846" y="369"/>
                    <a:pt x="5441" y="84"/>
                    <a:pt x="5179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80"/>
            <p:cNvSpPr/>
            <p:nvPr/>
          </p:nvSpPr>
          <p:spPr>
            <a:xfrm>
              <a:off x="7214178" y="3655318"/>
              <a:ext cx="34872" cy="34955"/>
            </a:xfrm>
            <a:custGeom>
              <a:avLst/>
              <a:gdLst/>
              <a:ahLst/>
              <a:cxnLst/>
              <a:rect l="l" t="t" r="r" b="b"/>
              <a:pathLst>
                <a:path w="1251" h="1254" extrusionOk="0">
                  <a:moveTo>
                    <a:pt x="502" y="1"/>
                  </a:moveTo>
                  <a:cubicBezTo>
                    <a:pt x="466" y="1"/>
                    <a:pt x="430" y="2"/>
                    <a:pt x="394" y="3"/>
                  </a:cubicBezTo>
                  <a:cubicBezTo>
                    <a:pt x="239" y="396"/>
                    <a:pt x="108" y="777"/>
                    <a:pt x="1" y="1134"/>
                  </a:cubicBezTo>
                  <a:cubicBezTo>
                    <a:pt x="275" y="1146"/>
                    <a:pt x="536" y="1182"/>
                    <a:pt x="798" y="1253"/>
                  </a:cubicBezTo>
                  <a:cubicBezTo>
                    <a:pt x="953" y="849"/>
                    <a:pt x="1096" y="468"/>
                    <a:pt x="1251" y="98"/>
                  </a:cubicBezTo>
                  <a:cubicBezTo>
                    <a:pt x="1001" y="36"/>
                    <a:pt x="752" y="1"/>
                    <a:pt x="50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80"/>
            <p:cNvSpPr/>
            <p:nvPr/>
          </p:nvSpPr>
          <p:spPr>
            <a:xfrm>
              <a:off x="7195586" y="3731721"/>
              <a:ext cx="26258" cy="52461"/>
            </a:xfrm>
            <a:custGeom>
              <a:avLst/>
              <a:gdLst/>
              <a:ahLst/>
              <a:cxnLst/>
              <a:rect l="l" t="t" r="r" b="b"/>
              <a:pathLst>
                <a:path w="942" h="1882" extrusionOk="0">
                  <a:moveTo>
                    <a:pt x="263" y="1"/>
                  </a:moveTo>
                  <a:cubicBezTo>
                    <a:pt x="132" y="596"/>
                    <a:pt x="49" y="1191"/>
                    <a:pt x="1" y="1798"/>
                  </a:cubicBezTo>
                  <a:cubicBezTo>
                    <a:pt x="144" y="1810"/>
                    <a:pt x="287" y="1834"/>
                    <a:pt x="430" y="1882"/>
                  </a:cubicBezTo>
                  <a:cubicBezTo>
                    <a:pt x="537" y="1453"/>
                    <a:pt x="727" y="810"/>
                    <a:pt x="942" y="96"/>
                  </a:cubicBezTo>
                  <a:cubicBezTo>
                    <a:pt x="715" y="36"/>
                    <a:pt x="489" y="1"/>
                    <a:pt x="26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80"/>
            <p:cNvSpPr/>
            <p:nvPr/>
          </p:nvSpPr>
          <p:spPr>
            <a:xfrm>
              <a:off x="7184966" y="3656071"/>
              <a:ext cx="32558" cy="33534"/>
            </a:xfrm>
            <a:custGeom>
              <a:avLst/>
              <a:gdLst/>
              <a:ahLst/>
              <a:cxnLst/>
              <a:rect l="l" t="t" r="r" b="b"/>
              <a:pathLst>
                <a:path w="1168" h="1203" extrusionOk="0">
                  <a:moveTo>
                    <a:pt x="1168" y="0"/>
                  </a:moveTo>
                  <a:cubicBezTo>
                    <a:pt x="834" y="36"/>
                    <a:pt x="513" y="119"/>
                    <a:pt x="215" y="250"/>
                  </a:cubicBezTo>
                  <a:cubicBezTo>
                    <a:pt x="132" y="572"/>
                    <a:pt x="60" y="893"/>
                    <a:pt x="1" y="1203"/>
                  </a:cubicBezTo>
                  <a:cubicBezTo>
                    <a:pt x="263" y="1143"/>
                    <a:pt x="537" y="1119"/>
                    <a:pt x="799" y="1107"/>
                  </a:cubicBezTo>
                  <a:cubicBezTo>
                    <a:pt x="906" y="774"/>
                    <a:pt x="1025" y="429"/>
                    <a:pt x="1156" y="60"/>
                  </a:cubicBezTo>
                  <a:lnTo>
                    <a:pt x="1168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80"/>
            <p:cNvSpPr/>
            <p:nvPr/>
          </p:nvSpPr>
          <p:spPr>
            <a:xfrm>
              <a:off x="7192938" y="3611584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525" y="1"/>
                  </a:moveTo>
                  <a:cubicBezTo>
                    <a:pt x="322" y="513"/>
                    <a:pt x="144" y="1036"/>
                    <a:pt x="1" y="1572"/>
                  </a:cubicBezTo>
                  <a:cubicBezTo>
                    <a:pt x="286" y="1465"/>
                    <a:pt x="584" y="1406"/>
                    <a:pt x="894" y="1370"/>
                  </a:cubicBezTo>
                  <a:cubicBezTo>
                    <a:pt x="929" y="870"/>
                    <a:pt x="679" y="298"/>
                    <a:pt x="52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80"/>
            <p:cNvSpPr/>
            <p:nvPr/>
          </p:nvSpPr>
          <p:spPr>
            <a:xfrm>
              <a:off x="7210861" y="3274059"/>
              <a:ext cx="168616" cy="366110"/>
            </a:xfrm>
            <a:custGeom>
              <a:avLst/>
              <a:gdLst/>
              <a:ahLst/>
              <a:cxnLst/>
              <a:rect l="l" t="t" r="r" b="b"/>
              <a:pathLst>
                <a:path w="6049" h="13134" extrusionOk="0">
                  <a:moveTo>
                    <a:pt x="5001" y="1"/>
                  </a:moveTo>
                  <a:cubicBezTo>
                    <a:pt x="5001" y="1"/>
                    <a:pt x="5787" y="1918"/>
                    <a:pt x="4715" y="4299"/>
                  </a:cubicBezTo>
                  <a:cubicBezTo>
                    <a:pt x="3799" y="6347"/>
                    <a:pt x="1965" y="7764"/>
                    <a:pt x="394" y="10967"/>
                  </a:cubicBezTo>
                  <a:cubicBezTo>
                    <a:pt x="239" y="11264"/>
                    <a:pt x="120" y="11538"/>
                    <a:pt x="1" y="11824"/>
                  </a:cubicBezTo>
                  <a:cubicBezTo>
                    <a:pt x="239" y="12229"/>
                    <a:pt x="405" y="12669"/>
                    <a:pt x="477" y="13134"/>
                  </a:cubicBezTo>
                  <a:cubicBezTo>
                    <a:pt x="691" y="12622"/>
                    <a:pt x="917" y="12098"/>
                    <a:pt x="1203" y="11562"/>
                  </a:cubicBezTo>
                  <a:cubicBezTo>
                    <a:pt x="1894" y="10228"/>
                    <a:pt x="2703" y="9073"/>
                    <a:pt x="3477" y="7954"/>
                  </a:cubicBezTo>
                  <a:cubicBezTo>
                    <a:pt x="4477" y="6514"/>
                    <a:pt x="5335" y="5275"/>
                    <a:pt x="5704" y="4025"/>
                  </a:cubicBezTo>
                  <a:cubicBezTo>
                    <a:pt x="6049" y="2870"/>
                    <a:pt x="6037" y="1644"/>
                    <a:pt x="5656" y="501"/>
                  </a:cubicBezTo>
                  <a:cubicBezTo>
                    <a:pt x="5513" y="251"/>
                    <a:pt x="5275" y="72"/>
                    <a:pt x="500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80"/>
            <p:cNvSpPr/>
            <p:nvPr/>
          </p:nvSpPr>
          <p:spPr>
            <a:xfrm>
              <a:off x="7176687" y="3731386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703" y="1"/>
                  </a:moveTo>
                  <a:cubicBezTo>
                    <a:pt x="500" y="1"/>
                    <a:pt x="286" y="13"/>
                    <a:pt x="84" y="48"/>
                  </a:cubicBezTo>
                  <a:cubicBezTo>
                    <a:pt x="36" y="691"/>
                    <a:pt x="12" y="1287"/>
                    <a:pt x="0" y="1846"/>
                  </a:cubicBezTo>
                  <a:cubicBezTo>
                    <a:pt x="155" y="1834"/>
                    <a:pt x="298" y="1822"/>
                    <a:pt x="453" y="1810"/>
                  </a:cubicBezTo>
                  <a:cubicBezTo>
                    <a:pt x="488" y="1203"/>
                    <a:pt x="584" y="596"/>
                    <a:pt x="7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80"/>
            <p:cNvSpPr/>
            <p:nvPr/>
          </p:nvSpPr>
          <p:spPr>
            <a:xfrm>
              <a:off x="7179670" y="3693896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917" y="0"/>
                  </a:moveTo>
                  <a:lnTo>
                    <a:pt x="917" y="0"/>
                  </a:lnTo>
                  <a:cubicBezTo>
                    <a:pt x="655" y="12"/>
                    <a:pt x="405" y="48"/>
                    <a:pt x="143" y="96"/>
                  </a:cubicBezTo>
                  <a:cubicBezTo>
                    <a:pt x="84" y="453"/>
                    <a:pt x="36" y="810"/>
                    <a:pt x="0" y="1143"/>
                  </a:cubicBezTo>
                  <a:cubicBezTo>
                    <a:pt x="215" y="1120"/>
                    <a:pt x="429" y="1108"/>
                    <a:pt x="643" y="1108"/>
                  </a:cubicBezTo>
                  <a:cubicBezTo>
                    <a:pt x="715" y="774"/>
                    <a:pt x="810" y="393"/>
                    <a:pt x="9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80"/>
            <p:cNvSpPr/>
            <p:nvPr/>
          </p:nvSpPr>
          <p:spPr>
            <a:xfrm>
              <a:off x="7250023" y="3711484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536" y="0"/>
                  </a:moveTo>
                  <a:cubicBezTo>
                    <a:pt x="346" y="381"/>
                    <a:pt x="167" y="727"/>
                    <a:pt x="1" y="1072"/>
                  </a:cubicBezTo>
                  <a:cubicBezTo>
                    <a:pt x="12" y="1072"/>
                    <a:pt x="12" y="1084"/>
                    <a:pt x="24" y="1084"/>
                  </a:cubicBezTo>
                  <a:cubicBezTo>
                    <a:pt x="167" y="1203"/>
                    <a:pt x="298" y="1334"/>
                    <a:pt x="417" y="1477"/>
                  </a:cubicBezTo>
                  <a:cubicBezTo>
                    <a:pt x="620" y="1179"/>
                    <a:pt x="834" y="858"/>
                    <a:pt x="1048" y="524"/>
                  </a:cubicBezTo>
                  <a:cubicBezTo>
                    <a:pt x="894" y="334"/>
                    <a:pt x="727" y="155"/>
                    <a:pt x="53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80"/>
            <p:cNvSpPr/>
            <p:nvPr/>
          </p:nvSpPr>
          <p:spPr>
            <a:xfrm>
              <a:off x="7267946" y="3676307"/>
              <a:ext cx="32558" cy="44154"/>
            </a:xfrm>
            <a:custGeom>
              <a:avLst/>
              <a:gdLst/>
              <a:ahLst/>
              <a:cxnLst/>
              <a:rect l="l" t="t" r="r" b="b"/>
              <a:pathLst>
                <a:path w="1168" h="1584" extrusionOk="0">
                  <a:moveTo>
                    <a:pt x="548" y="0"/>
                  </a:moveTo>
                  <a:cubicBezTo>
                    <a:pt x="358" y="357"/>
                    <a:pt x="179" y="715"/>
                    <a:pt x="0" y="1048"/>
                  </a:cubicBezTo>
                  <a:cubicBezTo>
                    <a:pt x="203" y="1203"/>
                    <a:pt x="381" y="1381"/>
                    <a:pt x="548" y="1584"/>
                  </a:cubicBezTo>
                  <a:cubicBezTo>
                    <a:pt x="739" y="1262"/>
                    <a:pt x="953" y="953"/>
                    <a:pt x="1167" y="608"/>
                  </a:cubicBezTo>
                  <a:cubicBezTo>
                    <a:pt x="1036" y="453"/>
                    <a:pt x="893" y="298"/>
                    <a:pt x="739" y="155"/>
                  </a:cubicBezTo>
                  <a:cubicBezTo>
                    <a:pt x="679" y="96"/>
                    <a:pt x="608" y="48"/>
                    <a:pt x="54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80"/>
            <p:cNvSpPr/>
            <p:nvPr/>
          </p:nvSpPr>
          <p:spPr>
            <a:xfrm>
              <a:off x="7221146" y="3747330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929" y="0"/>
                  </a:moveTo>
                  <a:cubicBezTo>
                    <a:pt x="584" y="703"/>
                    <a:pt x="286" y="1334"/>
                    <a:pt x="1" y="1917"/>
                  </a:cubicBezTo>
                  <a:cubicBezTo>
                    <a:pt x="25" y="2012"/>
                    <a:pt x="48" y="2120"/>
                    <a:pt x="72" y="2227"/>
                  </a:cubicBezTo>
                  <a:cubicBezTo>
                    <a:pt x="358" y="1822"/>
                    <a:pt x="787" y="1179"/>
                    <a:pt x="1322" y="393"/>
                  </a:cubicBezTo>
                  <a:cubicBezTo>
                    <a:pt x="1203" y="250"/>
                    <a:pt x="1072" y="119"/>
                    <a:pt x="929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80"/>
            <p:cNvSpPr/>
            <p:nvPr/>
          </p:nvSpPr>
          <p:spPr>
            <a:xfrm>
              <a:off x="7286204" y="3656378"/>
              <a:ext cx="37520" cy="31248"/>
            </a:xfrm>
            <a:custGeom>
              <a:avLst/>
              <a:gdLst/>
              <a:ahLst/>
              <a:cxnLst/>
              <a:rect l="l" t="t" r="r" b="b"/>
              <a:pathLst>
                <a:path w="1346" h="1121" extrusionOk="0">
                  <a:moveTo>
                    <a:pt x="1346" y="1"/>
                  </a:moveTo>
                  <a:cubicBezTo>
                    <a:pt x="881" y="108"/>
                    <a:pt x="429" y="275"/>
                    <a:pt x="0" y="477"/>
                  </a:cubicBezTo>
                  <a:lnTo>
                    <a:pt x="0" y="501"/>
                  </a:lnTo>
                  <a:cubicBezTo>
                    <a:pt x="84" y="561"/>
                    <a:pt x="167" y="620"/>
                    <a:pt x="250" y="691"/>
                  </a:cubicBezTo>
                  <a:cubicBezTo>
                    <a:pt x="381" y="822"/>
                    <a:pt x="524" y="965"/>
                    <a:pt x="643" y="1120"/>
                  </a:cubicBezTo>
                  <a:cubicBezTo>
                    <a:pt x="869" y="763"/>
                    <a:pt x="1108" y="382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80"/>
            <p:cNvSpPr/>
            <p:nvPr/>
          </p:nvSpPr>
          <p:spPr>
            <a:xfrm>
              <a:off x="7291165" y="3390879"/>
              <a:ext cx="139431" cy="269523"/>
            </a:xfrm>
            <a:custGeom>
              <a:avLst/>
              <a:gdLst/>
              <a:ahLst/>
              <a:cxnLst/>
              <a:rect l="l" t="t" r="r" b="b"/>
              <a:pathLst>
                <a:path w="5002" h="9669" extrusionOk="0">
                  <a:moveTo>
                    <a:pt x="4704" y="1"/>
                  </a:moveTo>
                  <a:cubicBezTo>
                    <a:pt x="4085" y="1870"/>
                    <a:pt x="3287" y="3680"/>
                    <a:pt x="2323" y="5394"/>
                  </a:cubicBezTo>
                  <a:cubicBezTo>
                    <a:pt x="1394" y="7049"/>
                    <a:pt x="644" y="8442"/>
                    <a:pt x="1" y="9669"/>
                  </a:cubicBezTo>
                  <a:cubicBezTo>
                    <a:pt x="430" y="9466"/>
                    <a:pt x="870" y="9335"/>
                    <a:pt x="1323" y="9264"/>
                  </a:cubicBezTo>
                  <a:cubicBezTo>
                    <a:pt x="1751" y="8573"/>
                    <a:pt x="2168" y="7859"/>
                    <a:pt x="2585" y="7145"/>
                  </a:cubicBezTo>
                  <a:cubicBezTo>
                    <a:pt x="3680" y="5252"/>
                    <a:pt x="4418" y="3108"/>
                    <a:pt x="4835" y="1727"/>
                  </a:cubicBezTo>
                  <a:cubicBezTo>
                    <a:pt x="5002" y="834"/>
                    <a:pt x="4930" y="322"/>
                    <a:pt x="470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80"/>
            <p:cNvSpPr/>
            <p:nvPr/>
          </p:nvSpPr>
          <p:spPr>
            <a:xfrm>
              <a:off x="7287514" y="3699192"/>
              <a:ext cx="29910" cy="45492"/>
            </a:xfrm>
            <a:custGeom>
              <a:avLst/>
              <a:gdLst/>
              <a:ahLst/>
              <a:cxnLst/>
              <a:rect l="l" t="t" r="r" b="b"/>
              <a:pathLst>
                <a:path w="1073" h="1632" extrusionOk="0">
                  <a:moveTo>
                    <a:pt x="620" y="1"/>
                  </a:moveTo>
                  <a:cubicBezTo>
                    <a:pt x="406" y="334"/>
                    <a:pt x="203" y="644"/>
                    <a:pt x="1" y="953"/>
                  </a:cubicBezTo>
                  <a:cubicBezTo>
                    <a:pt x="156" y="1168"/>
                    <a:pt x="299" y="1394"/>
                    <a:pt x="430" y="1632"/>
                  </a:cubicBezTo>
                  <a:cubicBezTo>
                    <a:pt x="668" y="1358"/>
                    <a:pt x="870" y="1060"/>
                    <a:pt x="1073" y="775"/>
                  </a:cubicBezTo>
                  <a:cubicBezTo>
                    <a:pt x="953" y="501"/>
                    <a:pt x="799" y="239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80"/>
            <p:cNvSpPr/>
            <p:nvPr/>
          </p:nvSpPr>
          <p:spPr>
            <a:xfrm>
              <a:off x="7266274" y="3731721"/>
              <a:ext cx="28572" cy="40196"/>
            </a:xfrm>
            <a:custGeom>
              <a:avLst/>
              <a:gdLst/>
              <a:ahLst/>
              <a:cxnLst/>
              <a:rect l="l" t="t" r="r" b="b"/>
              <a:pathLst>
                <a:path w="1025" h="1442" extrusionOk="0">
                  <a:moveTo>
                    <a:pt x="620" y="1"/>
                  </a:moveTo>
                  <a:cubicBezTo>
                    <a:pt x="406" y="334"/>
                    <a:pt x="191" y="644"/>
                    <a:pt x="1" y="941"/>
                  </a:cubicBezTo>
                  <a:cubicBezTo>
                    <a:pt x="132" y="1096"/>
                    <a:pt x="251" y="1275"/>
                    <a:pt x="358" y="1441"/>
                  </a:cubicBezTo>
                  <a:cubicBezTo>
                    <a:pt x="584" y="1191"/>
                    <a:pt x="811" y="941"/>
                    <a:pt x="1025" y="667"/>
                  </a:cubicBezTo>
                  <a:cubicBezTo>
                    <a:pt x="906" y="441"/>
                    <a:pt x="775" y="215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80"/>
            <p:cNvSpPr/>
            <p:nvPr/>
          </p:nvSpPr>
          <p:spPr>
            <a:xfrm>
              <a:off x="7224797" y="3763581"/>
              <a:ext cx="46830" cy="61102"/>
            </a:xfrm>
            <a:custGeom>
              <a:avLst/>
              <a:gdLst/>
              <a:ahLst/>
              <a:cxnLst/>
              <a:rect l="l" t="t" r="r" b="b"/>
              <a:pathLst>
                <a:path w="1680" h="2192" extrusionOk="0">
                  <a:moveTo>
                    <a:pt x="1346" y="1"/>
                  </a:moveTo>
                  <a:cubicBezTo>
                    <a:pt x="739" y="917"/>
                    <a:pt x="251" y="1608"/>
                    <a:pt x="1" y="1977"/>
                  </a:cubicBezTo>
                  <a:cubicBezTo>
                    <a:pt x="1" y="1989"/>
                    <a:pt x="1" y="2001"/>
                    <a:pt x="1" y="2013"/>
                  </a:cubicBezTo>
                  <a:cubicBezTo>
                    <a:pt x="1" y="2072"/>
                    <a:pt x="13" y="2132"/>
                    <a:pt x="13" y="2191"/>
                  </a:cubicBezTo>
                  <a:cubicBezTo>
                    <a:pt x="608" y="1656"/>
                    <a:pt x="1156" y="1084"/>
                    <a:pt x="1679" y="489"/>
                  </a:cubicBezTo>
                  <a:cubicBezTo>
                    <a:pt x="1572" y="322"/>
                    <a:pt x="1465" y="155"/>
                    <a:pt x="1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80"/>
            <p:cNvSpPr/>
            <p:nvPr/>
          </p:nvSpPr>
          <p:spPr>
            <a:xfrm>
              <a:off x="7308447" y="3661367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714" y="1"/>
                  </a:moveTo>
                  <a:lnTo>
                    <a:pt x="714" y="1"/>
                  </a:lnTo>
                  <a:cubicBezTo>
                    <a:pt x="476" y="393"/>
                    <a:pt x="238" y="774"/>
                    <a:pt x="0" y="1132"/>
                  </a:cubicBezTo>
                  <a:cubicBezTo>
                    <a:pt x="179" y="1370"/>
                    <a:pt x="345" y="1620"/>
                    <a:pt x="476" y="1894"/>
                  </a:cubicBezTo>
                  <a:cubicBezTo>
                    <a:pt x="738" y="1298"/>
                    <a:pt x="810" y="643"/>
                    <a:pt x="71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80"/>
            <p:cNvSpPr/>
            <p:nvPr/>
          </p:nvSpPr>
          <p:spPr>
            <a:xfrm>
              <a:off x="7333004" y="3459588"/>
              <a:ext cx="100238" cy="238331"/>
            </a:xfrm>
            <a:custGeom>
              <a:avLst/>
              <a:gdLst/>
              <a:ahLst/>
              <a:cxnLst/>
              <a:rect l="l" t="t" r="r" b="b"/>
              <a:pathLst>
                <a:path w="3596" h="8550" extrusionOk="0">
                  <a:moveTo>
                    <a:pt x="3346" y="1"/>
                  </a:moveTo>
                  <a:lnTo>
                    <a:pt x="3346" y="1"/>
                  </a:lnTo>
                  <a:cubicBezTo>
                    <a:pt x="2822" y="1667"/>
                    <a:pt x="2131" y="3275"/>
                    <a:pt x="1298" y="4799"/>
                  </a:cubicBezTo>
                  <a:cubicBezTo>
                    <a:pt x="869" y="5537"/>
                    <a:pt x="429" y="6263"/>
                    <a:pt x="0" y="6966"/>
                  </a:cubicBezTo>
                  <a:cubicBezTo>
                    <a:pt x="143" y="7478"/>
                    <a:pt x="155" y="8025"/>
                    <a:pt x="36" y="8549"/>
                  </a:cubicBezTo>
                  <a:cubicBezTo>
                    <a:pt x="357" y="8085"/>
                    <a:pt x="667" y="7609"/>
                    <a:pt x="965" y="7120"/>
                  </a:cubicBezTo>
                  <a:cubicBezTo>
                    <a:pt x="1798" y="5692"/>
                    <a:pt x="2524" y="4192"/>
                    <a:pt x="3131" y="2656"/>
                  </a:cubicBezTo>
                  <a:cubicBezTo>
                    <a:pt x="3596" y="1298"/>
                    <a:pt x="3346" y="251"/>
                    <a:pt x="3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80"/>
            <p:cNvSpPr/>
            <p:nvPr/>
          </p:nvSpPr>
          <p:spPr>
            <a:xfrm>
              <a:off x="7226470" y="3783176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1750" y="0"/>
                  </a:moveTo>
                  <a:cubicBezTo>
                    <a:pt x="1191" y="619"/>
                    <a:pt x="607" y="1215"/>
                    <a:pt x="0" y="1774"/>
                  </a:cubicBezTo>
                  <a:cubicBezTo>
                    <a:pt x="12" y="1881"/>
                    <a:pt x="24" y="1977"/>
                    <a:pt x="36" y="2084"/>
                  </a:cubicBezTo>
                  <a:cubicBezTo>
                    <a:pt x="250" y="2000"/>
                    <a:pt x="453" y="1893"/>
                    <a:pt x="643" y="1774"/>
                  </a:cubicBezTo>
                  <a:cubicBezTo>
                    <a:pt x="1167" y="1453"/>
                    <a:pt x="1655" y="1084"/>
                    <a:pt x="2096" y="679"/>
                  </a:cubicBezTo>
                  <a:cubicBezTo>
                    <a:pt x="2012" y="476"/>
                    <a:pt x="1893" y="250"/>
                    <a:pt x="17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80"/>
            <p:cNvSpPr/>
            <p:nvPr/>
          </p:nvSpPr>
          <p:spPr>
            <a:xfrm>
              <a:off x="7327011" y="3565453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3120" y="1"/>
                  </a:moveTo>
                  <a:lnTo>
                    <a:pt x="3120" y="1"/>
                  </a:lnTo>
                  <a:cubicBezTo>
                    <a:pt x="2620" y="1179"/>
                    <a:pt x="2037" y="2334"/>
                    <a:pt x="1382" y="3442"/>
                  </a:cubicBezTo>
                  <a:cubicBezTo>
                    <a:pt x="953" y="4168"/>
                    <a:pt x="489" y="4858"/>
                    <a:pt x="1" y="5525"/>
                  </a:cubicBezTo>
                  <a:cubicBezTo>
                    <a:pt x="235" y="5462"/>
                    <a:pt x="470" y="5433"/>
                    <a:pt x="704" y="5433"/>
                  </a:cubicBezTo>
                  <a:cubicBezTo>
                    <a:pt x="779" y="5433"/>
                    <a:pt x="854" y="5436"/>
                    <a:pt x="929" y="5442"/>
                  </a:cubicBezTo>
                  <a:cubicBezTo>
                    <a:pt x="1953" y="3751"/>
                    <a:pt x="2692" y="1918"/>
                    <a:pt x="31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80"/>
            <p:cNvSpPr/>
            <p:nvPr/>
          </p:nvSpPr>
          <p:spPr>
            <a:xfrm>
              <a:off x="7326676" y="3723359"/>
              <a:ext cx="22272" cy="24000"/>
            </a:xfrm>
            <a:custGeom>
              <a:avLst/>
              <a:gdLst/>
              <a:ahLst/>
              <a:cxnLst/>
              <a:rect l="l" t="t" r="r" b="b"/>
              <a:pathLst>
                <a:path w="799" h="861" extrusionOk="0">
                  <a:moveTo>
                    <a:pt x="700" y="1"/>
                  </a:moveTo>
                  <a:cubicBezTo>
                    <a:pt x="468" y="1"/>
                    <a:pt x="230" y="37"/>
                    <a:pt x="1" y="110"/>
                  </a:cubicBezTo>
                  <a:cubicBezTo>
                    <a:pt x="96" y="348"/>
                    <a:pt x="168" y="610"/>
                    <a:pt x="227" y="860"/>
                  </a:cubicBezTo>
                  <a:cubicBezTo>
                    <a:pt x="430" y="586"/>
                    <a:pt x="620" y="301"/>
                    <a:pt x="799" y="3"/>
                  </a:cubicBezTo>
                  <a:cubicBezTo>
                    <a:pt x="766" y="1"/>
                    <a:pt x="733" y="1"/>
                    <a:pt x="70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80"/>
            <p:cNvSpPr/>
            <p:nvPr/>
          </p:nvSpPr>
          <p:spPr>
            <a:xfrm>
              <a:off x="7302788" y="3728404"/>
              <a:ext cx="24586" cy="45157"/>
            </a:xfrm>
            <a:custGeom>
              <a:avLst/>
              <a:gdLst/>
              <a:ahLst/>
              <a:cxnLst/>
              <a:rect l="l" t="t" r="r" b="b"/>
              <a:pathLst>
                <a:path w="882" h="1620" extrusionOk="0">
                  <a:moveTo>
                    <a:pt x="632" y="1"/>
                  </a:moveTo>
                  <a:cubicBezTo>
                    <a:pt x="429" y="286"/>
                    <a:pt x="215" y="560"/>
                    <a:pt x="1" y="822"/>
                  </a:cubicBezTo>
                  <a:cubicBezTo>
                    <a:pt x="132" y="1084"/>
                    <a:pt x="239" y="1346"/>
                    <a:pt x="346" y="1620"/>
                  </a:cubicBezTo>
                  <a:cubicBezTo>
                    <a:pt x="525" y="1405"/>
                    <a:pt x="703" y="1179"/>
                    <a:pt x="882" y="941"/>
                  </a:cubicBezTo>
                  <a:cubicBezTo>
                    <a:pt x="834" y="620"/>
                    <a:pt x="751" y="310"/>
                    <a:pt x="64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80"/>
            <p:cNvSpPr/>
            <p:nvPr/>
          </p:nvSpPr>
          <p:spPr>
            <a:xfrm>
              <a:off x="7279904" y="3756947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655" y="0"/>
                  </a:moveTo>
                  <a:cubicBezTo>
                    <a:pt x="441" y="262"/>
                    <a:pt x="226" y="512"/>
                    <a:pt x="0" y="762"/>
                  </a:cubicBezTo>
                  <a:cubicBezTo>
                    <a:pt x="155" y="1001"/>
                    <a:pt x="262" y="1239"/>
                    <a:pt x="357" y="1441"/>
                  </a:cubicBezTo>
                  <a:cubicBezTo>
                    <a:pt x="572" y="1239"/>
                    <a:pt x="774" y="1024"/>
                    <a:pt x="976" y="798"/>
                  </a:cubicBezTo>
                  <a:cubicBezTo>
                    <a:pt x="881" y="524"/>
                    <a:pt x="774" y="262"/>
                    <a:pt x="65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80"/>
            <p:cNvSpPr/>
            <p:nvPr/>
          </p:nvSpPr>
          <p:spPr>
            <a:xfrm>
              <a:off x="6814606" y="3340120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501" y="0"/>
                  </a:moveTo>
                  <a:cubicBezTo>
                    <a:pt x="251" y="143"/>
                    <a:pt x="1" y="703"/>
                    <a:pt x="84" y="1405"/>
                  </a:cubicBezTo>
                  <a:cubicBezTo>
                    <a:pt x="370" y="2417"/>
                    <a:pt x="1048" y="4429"/>
                    <a:pt x="2537" y="7096"/>
                  </a:cubicBezTo>
                  <a:cubicBezTo>
                    <a:pt x="3418" y="8692"/>
                    <a:pt x="4156" y="10049"/>
                    <a:pt x="4775" y="11240"/>
                  </a:cubicBezTo>
                  <a:cubicBezTo>
                    <a:pt x="4763" y="10799"/>
                    <a:pt x="4799" y="10168"/>
                    <a:pt x="5061" y="9751"/>
                  </a:cubicBezTo>
                  <a:cubicBezTo>
                    <a:pt x="4513" y="8763"/>
                    <a:pt x="3930" y="7799"/>
                    <a:pt x="3358" y="6870"/>
                  </a:cubicBezTo>
                  <a:cubicBezTo>
                    <a:pt x="2429" y="5346"/>
                    <a:pt x="1560" y="3906"/>
                    <a:pt x="1024" y="2596"/>
                  </a:cubicBezTo>
                  <a:cubicBezTo>
                    <a:pt x="691" y="1774"/>
                    <a:pt x="513" y="893"/>
                    <a:pt x="50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80"/>
            <p:cNvSpPr/>
            <p:nvPr/>
          </p:nvSpPr>
          <p:spPr>
            <a:xfrm>
              <a:off x="6952331" y="3618887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251" y="1"/>
                  </a:moveTo>
                  <a:cubicBezTo>
                    <a:pt x="1" y="548"/>
                    <a:pt x="84" y="1429"/>
                    <a:pt x="108" y="1667"/>
                  </a:cubicBezTo>
                  <a:cubicBezTo>
                    <a:pt x="346" y="1501"/>
                    <a:pt x="608" y="1358"/>
                    <a:pt x="894" y="1263"/>
                  </a:cubicBezTo>
                  <a:cubicBezTo>
                    <a:pt x="834" y="1144"/>
                    <a:pt x="786" y="1036"/>
                    <a:pt x="739" y="929"/>
                  </a:cubicBezTo>
                  <a:cubicBezTo>
                    <a:pt x="572" y="620"/>
                    <a:pt x="417" y="310"/>
                    <a:pt x="25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80"/>
            <p:cNvSpPr/>
            <p:nvPr/>
          </p:nvSpPr>
          <p:spPr>
            <a:xfrm>
              <a:off x="6975884" y="3698216"/>
              <a:ext cx="29575" cy="39192"/>
            </a:xfrm>
            <a:custGeom>
              <a:avLst/>
              <a:gdLst/>
              <a:ahLst/>
              <a:cxnLst/>
              <a:rect l="l" t="t" r="r" b="b"/>
              <a:pathLst>
                <a:path w="1061" h="1406" extrusionOk="0">
                  <a:moveTo>
                    <a:pt x="680" y="0"/>
                  </a:moveTo>
                  <a:cubicBezTo>
                    <a:pt x="465" y="72"/>
                    <a:pt x="263" y="167"/>
                    <a:pt x="72" y="286"/>
                  </a:cubicBezTo>
                  <a:cubicBezTo>
                    <a:pt x="49" y="298"/>
                    <a:pt x="25" y="322"/>
                    <a:pt x="1" y="333"/>
                  </a:cubicBezTo>
                  <a:cubicBezTo>
                    <a:pt x="191" y="714"/>
                    <a:pt x="370" y="1060"/>
                    <a:pt x="537" y="1405"/>
                  </a:cubicBezTo>
                  <a:cubicBezTo>
                    <a:pt x="692" y="1298"/>
                    <a:pt x="870" y="1203"/>
                    <a:pt x="1061" y="1143"/>
                  </a:cubicBezTo>
                  <a:cubicBezTo>
                    <a:pt x="942" y="774"/>
                    <a:pt x="811" y="381"/>
                    <a:pt x="68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80"/>
            <p:cNvSpPr/>
            <p:nvPr/>
          </p:nvSpPr>
          <p:spPr>
            <a:xfrm>
              <a:off x="6993500" y="3736376"/>
              <a:ext cx="28544" cy="55778"/>
            </a:xfrm>
            <a:custGeom>
              <a:avLst/>
              <a:gdLst/>
              <a:ahLst/>
              <a:cxnLst/>
              <a:rect l="l" t="t" r="r" b="b"/>
              <a:pathLst>
                <a:path w="1024" h="2001" extrusionOk="0">
                  <a:moveTo>
                    <a:pt x="500" y="0"/>
                  </a:moveTo>
                  <a:cubicBezTo>
                    <a:pt x="321" y="60"/>
                    <a:pt x="155" y="143"/>
                    <a:pt x="0" y="238"/>
                  </a:cubicBezTo>
                  <a:cubicBezTo>
                    <a:pt x="321" y="881"/>
                    <a:pt x="595" y="1465"/>
                    <a:pt x="857" y="2001"/>
                  </a:cubicBezTo>
                  <a:cubicBezTo>
                    <a:pt x="869" y="2001"/>
                    <a:pt x="869" y="1989"/>
                    <a:pt x="869" y="1977"/>
                  </a:cubicBezTo>
                  <a:cubicBezTo>
                    <a:pt x="905" y="1917"/>
                    <a:pt x="964" y="1870"/>
                    <a:pt x="1024" y="1834"/>
                  </a:cubicBezTo>
                  <a:cubicBezTo>
                    <a:pt x="905" y="1405"/>
                    <a:pt x="726" y="738"/>
                    <a:pt x="50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80"/>
            <p:cNvSpPr/>
            <p:nvPr/>
          </p:nvSpPr>
          <p:spPr>
            <a:xfrm>
              <a:off x="6957320" y="3660029"/>
              <a:ext cx="35206" cy="41534"/>
            </a:xfrm>
            <a:custGeom>
              <a:avLst/>
              <a:gdLst/>
              <a:ahLst/>
              <a:cxnLst/>
              <a:rect l="l" t="t" r="r" b="b"/>
              <a:pathLst>
                <a:path w="1263" h="1490" extrusionOk="0">
                  <a:moveTo>
                    <a:pt x="810" y="1"/>
                  </a:moveTo>
                  <a:cubicBezTo>
                    <a:pt x="524" y="96"/>
                    <a:pt x="250" y="239"/>
                    <a:pt x="0" y="430"/>
                  </a:cubicBezTo>
                  <a:cubicBezTo>
                    <a:pt x="203" y="799"/>
                    <a:pt x="381" y="1156"/>
                    <a:pt x="548" y="1489"/>
                  </a:cubicBezTo>
                  <a:lnTo>
                    <a:pt x="607" y="1453"/>
                  </a:lnTo>
                  <a:cubicBezTo>
                    <a:pt x="810" y="1322"/>
                    <a:pt x="1024" y="1215"/>
                    <a:pt x="1262" y="1144"/>
                  </a:cubicBezTo>
                  <a:cubicBezTo>
                    <a:pt x="1119" y="751"/>
                    <a:pt x="965" y="358"/>
                    <a:pt x="81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80"/>
            <p:cNvSpPr/>
            <p:nvPr/>
          </p:nvSpPr>
          <p:spPr>
            <a:xfrm>
              <a:off x="7001110" y="3693896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787" y="0"/>
                  </a:moveTo>
                  <a:cubicBezTo>
                    <a:pt x="525" y="0"/>
                    <a:pt x="251" y="24"/>
                    <a:pt x="1" y="84"/>
                  </a:cubicBezTo>
                  <a:cubicBezTo>
                    <a:pt x="132" y="477"/>
                    <a:pt x="263" y="858"/>
                    <a:pt x="370" y="1227"/>
                  </a:cubicBezTo>
                  <a:cubicBezTo>
                    <a:pt x="608" y="1167"/>
                    <a:pt x="834" y="1131"/>
                    <a:pt x="1072" y="1120"/>
                  </a:cubicBezTo>
                  <a:cubicBezTo>
                    <a:pt x="1001" y="774"/>
                    <a:pt x="906" y="393"/>
                    <a:pt x="78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80"/>
            <p:cNvSpPr/>
            <p:nvPr/>
          </p:nvSpPr>
          <p:spPr>
            <a:xfrm>
              <a:off x="6966936" y="3618887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1" y="1"/>
                  </a:moveTo>
                  <a:cubicBezTo>
                    <a:pt x="143" y="274"/>
                    <a:pt x="286" y="548"/>
                    <a:pt x="429" y="822"/>
                  </a:cubicBezTo>
                  <a:cubicBezTo>
                    <a:pt x="489" y="941"/>
                    <a:pt x="548" y="1060"/>
                    <a:pt x="608" y="1191"/>
                  </a:cubicBezTo>
                  <a:cubicBezTo>
                    <a:pt x="853" y="1127"/>
                    <a:pt x="1108" y="1082"/>
                    <a:pt x="1365" y="1082"/>
                  </a:cubicBezTo>
                  <a:cubicBezTo>
                    <a:pt x="1394" y="1082"/>
                    <a:pt x="1424" y="1083"/>
                    <a:pt x="1453" y="1084"/>
                  </a:cubicBezTo>
                  <a:cubicBezTo>
                    <a:pt x="1167" y="786"/>
                    <a:pt x="596" y="227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80"/>
            <p:cNvSpPr/>
            <p:nvPr/>
          </p:nvSpPr>
          <p:spPr>
            <a:xfrm>
              <a:off x="6833198" y="3297306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858" y="0"/>
                  </a:moveTo>
                  <a:cubicBezTo>
                    <a:pt x="596" y="84"/>
                    <a:pt x="191" y="369"/>
                    <a:pt x="72" y="1120"/>
                  </a:cubicBezTo>
                  <a:cubicBezTo>
                    <a:pt x="0" y="2120"/>
                    <a:pt x="179" y="3120"/>
                    <a:pt x="572" y="4037"/>
                  </a:cubicBezTo>
                  <a:cubicBezTo>
                    <a:pt x="1108" y="5334"/>
                    <a:pt x="1977" y="6763"/>
                    <a:pt x="2894" y="8275"/>
                  </a:cubicBezTo>
                  <a:cubicBezTo>
                    <a:pt x="3477" y="9240"/>
                    <a:pt x="4084" y="10240"/>
                    <a:pt x="4632" y="11240"/>
                  </a:cubicBezTo>
                  <a:cubicBezTo>
                    <a:pt x="5156" y="11359"/>
                    <a:pt x="5668" y="11740"/>
                    <a:pt x="6037" y="12073"/>
                  </a:cubicBezTo>
                  <a:cubicBezTo>
                    <a:pt x="5858" y="11668"/>
                    <a:pt x="5668" y="11264"/>
                    <a:pt x="5453" y="10835"/>
                  </a:cubicBezTo>
                  <a:cubicBezTo>
                    <a:pt x="4763" y="9513"/>
                    <a:pt x="3965" y="8370"/>
                    <a:pt x="3191" y="7251"/>
                  </a:cubicBezTo>
                  <a:cubicBezTo>
                    <a:pt x="2179" y="5787"/>
                    <a:pt x="1310" y="4537"/>
                    <a:pt x="929" y="3263"/>
                  </a:cubicBezTo>
                  <a:cubicBezTo>
                    <a:pt x="608" y="2203"/>
                    <a:pt x="584" y="1072"/>
                    <a:pt x="85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80"/>
            <p:cNvSpPr/>
            <p:nvPr/>
          </p:nvSpPr>
          <p:spPr>
            <a:xfrm>
              <a:off x="6986197" y="3655318"/>
              <a:ext cx="34872" cy="34955"/>
            </a:xfrm>
            <a:custGeom>
              <a:avLst/>
              <a:gdLst/>
              <a:ahLst/>
              <a:cxnLst/>
              <a:rect l="l" t="t" r="r" b="b"/>
              <a:pathLst>
                <a:path w="1251" h="1254" extrusionOk="0">
                  <a:moveTo>
                    <a:pt x="756" y="1"/>
                  </a:moveTo>
                  <a:cubicBezTo>
                    <a:pt x="499" y="1"/>
                    <a:pt x="250" y="36"/>
                    <a:pt x="0" y="98"/>
                  </a:cubicBezTo>
                  <a:cubicBezTo>
                    <a:pt x="155" y="468"/>
                    <a:pt x="298" y="849"/>
                    <a:pt x="453" y="1253"/>
                  </a:cubicBezTo>
                  <a:cubicBezTo>
                    <a:pt x="714" y="1182"/>
                    <a:pt x="976" y="1146"/>
                    <a:pt x="1250" y="1134"/>
                  </a:cubicBezTo>
                  <a:cubicBezTo>
                    <a:pt x="1143" y="777"/>
                    <a:pt x="1012" y="396"/>
                    <a:pt x="869" y="3"/>
                  </a:cubicBezTo>
                  <a:cubicBezTo>
                    <a:pt x="831" y="2"/>
                    <a:pt x="794" y="1"/>
                    <a:pt x="75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80"/>
            <p:cNvSpPr/>
            <p:nvPr/>
          </p:nvSpPr>
          <p:spPr>
            <a:xfrm>
              <a:off x="7013402" y="3731721"/>
              <a:ext cx="26230" cy="52461"/>
            </a:xfrm>
            <a:custGeom>
              <a:avLst/>
              <a:gdLst/>
              <a:ahLst/>
              <a:cxnLst/>
              <a:rect l="l" t="t" r="r" b="b"/>
              <a:pathLst>
                <a:path w="941" h="1882" extrusionOk="0">
                  <a:moveTo>
                    <a:pt x="679" y="1"/>
                  </a:moveTo>
                  <a:cubicBezTo>
                    <a:pt x="453" y="1"/>
                    <a:pt x="227" y="36"/>
                    <a:pt x="0" y="96"/>
                  </a:cubicBezTo>
                  <a:cubicBezTo>
                    <a:pt x="227" y="810"/>
                    <a:pt x="405" y="1453"/>
                    <a:pt x="524" y="1882"/>
                  </a:cubicBezTo>
                  <a:cubicBezTo>
                    <a:pt x="655" y="1834"/>
                    <a:pt x="798" y="1810"/>
                    <a:pt x="941" y="1798"/>
                  </a:cubicBezTo>
                  <a:cubicBezTo>
                    <a:pt x="893" y="1191"/>
                    <a:pt x="810" y="596"/>
                    <a:pt x="67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80"/>
            <p:cNvSpPr/>
            <p:nvPr/>
          </p:nvSpPr>
          <p:spPr>
            <a:xfrm>
              <a:off x="7018057" y="3656071"/>
              <a:ext cx="32530" cy="33534"/>
            </a:xfrm>
            <a:custGeom>
              <a:avLst/>
              <a:gdLst/>
              <a:ahLst/>
              <a:cxnLst/>
              <a:rect l="l" t="t" r="r" b="b"/>
              <a:pathLst>
                <a:path w="1167" h="1203" extrusionOk="0">
                  <a:moveTo>
                    <a:pt x="0" y="0"/>
                  </a:moveTo>
                  <a:lnTo>
                    <a:pt x="12" y="60"/>
                  </a:lnTo>
                  <a:cubicBezTo>
                    <a:pt x="143" y="429"/>
                    <a:pt x="262" y="774"/>
                    <a:pt x="357" y="1107"/>
                  </a:cubicBezTo>
                  <a:cubicBezTo>
                    <a:pt x="631" y="1119"/>
                    <a:pt x="893" y="1143"/>
                    <a:pt x="1167" y="1203"/>
                  </a:cubicBezTo>
                  <a:cubicBezTo>
                    <a:pt x="1107" y="893"/>
                    <a:pt x="1036" y="572"/>
                    <a:pt x="953" y="250"/>
                  </a:cubicBezTo>
                  <a:cubicBezTo>
                    <a:pt x="643" y="119"/>
                    <a:pt x="333" y="36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80"/>
            <p:cNvSpPr/>
            <p:nvPr/>
          </p:nvSpPr>
          <p:spPr>
            <a:xfrm>
              <a:off x="7016385" y="3611584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405" y="1"/>
                  </a:moveTo>
                  <a:cubicBezTo>
                    <a:pt x="251" y="298"/>
                    <a:pt x="1" y="870"/>
                    <a:pt x="36" y="1370"/>
                  </a:cubicBezTo>
                  <a:cubicBezTo>
                    <a:pt x="346" y="1406"/>
                    <a:pt x="643" y="1465"/>
                    <a:pt x="929" y="1572"/>
                  </a:cubicBezTo>
                  <a:cubicBezTo>
                    <a:pt x="786" y="1036"/>
                    <a:pt x="608" y="513"/>
                    <a:pt x="4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80"/>
            <p:cNvSpPr/>
            <p:nvPr/>
          </p:nvSpPr>
          <p:spPr>
            <a:xfrm>
              <a:off x="6855748" y="3274059"/>
              <a:ext cx="168644" cy="366110"/>
            </a:xfrm>
            <a:custGeom>
              <a:avLst/>
              <a:gdLst/>
              <a:ahLst/>
              <a:cxnLst/>
              <a:rect l="l" t="t" r="r" b="b"/>
              <a:pathLst>
                <a:path w="6050" h="13134" extrusionOk="0">
                  <a:moveTo>
                    <a:pt x="1049" y="1"/>
                  </a:moveTo>
                  <a:lnTo>
                    <a:pt x="1049" y="1"/>
                  </a:lnTo>
                  <a:cubicBezTo>
                    <a:pt x="775" y="72"/>
                    <a:pt x="537" y="251"/>
                    <a:pt x="394" y="501"/>
                  </a:cubicBezTo>
                  <a:cubicBezTo>
                    <a:pt x="13" y="1644"/>
                    <a:pt x="1" y="2870"/>
                    <a:pt x="346" y="4025"/>
                  </a:cubicBezTo>
                  <a:cubicBezTo>
                    <a:pt x="715" y="5275"/>
                    <a:pt x="1573" y="6514"/>
                    <a:pt x="2573" y="7954"/>
                  </a:cubicBezTo>
                  <a:cubicBezTo>
                    <a:pt x="3347" y="9073"/>
                    <a:pt x="4156" y="10228"/>
                    <a:pt x="4847" y="11562"/>
                  </a:cubicBezTo>
                  <a:cubicBezTo>
                    <a:pt x="5144" y="12098"/>
                    <a:pt x="5371" y="12622"/>
                    <a:pt x="5573" y="13134"/>
                  </a:cubicBezTo>
                  <a:cubicBezTo>
                    <a:pt x="5644" y="12669"/>
                    <a:pt x="5811" y="12229"/>
                    <a:pt x="6049" y="11824"/>
                  </a:cubicBezTo>
                  <a:cubicBezTo>
                    <a:pt x="5930" y="11538"/>
                    <a:pt x="5811" y="11264"/>
                    <a:pt x="5656" y="10967"/>
                  </a:cubicBezTo>
                  <a:cubicBezTo>
                    <a:pt x="4085" y="7764"/>
                    <a:pt x="2251" y="6347"/>
                    <a:pt x="1334" y="4299"/>
                  </a:cubicBezTo>
                  <a:cubicBezTo>
                    <a:pt x="263" y="1918"/>
                    <a:pt x="1049" y="1"/>
                    <a:pt x="104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80"/>
            <p:cNvSpPr/>
            <p:nvPr/>
          </p:nvSpPr>
          <p:spPr>
            <a:xfrm>
              <a:off x="7038962" y="3731386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0" y="1"/>
                  </a:moveTo>
                  <a:cubicBezTo>
                    <a:pt x="119" y="596"/>
                    <a:pt x="214" y="1203"/>
                    <a:pt x="262" y="1810"/>
                  </a:cubicBezTo>
                  <a:cubicBezTo>
                    <a:pt x="405" y="1822"/>
                    <a:pt x="560" y="1834"/>
                    <a:pt x="703" y="1846"/>
                  </a:cubicBezTo>
                  <a:cubicBezTo>
                    <a:pt x="691" y="1287"/>
                    <a:pt x="679" y="691"/>
                    <a:pt x="619" y="48"/>
                  </a:cubicBezTo>
                  <a:cubicBezTo>
                    <a:pt x="417" y="13"/>
                    <a:pt x="203" y="1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80"/>
            <p:cNvSpPr/>
            <p:nvPr/>
          </p:nvSpPr>
          <p:spPr>
            <a:xfrm>
              <a:off x="7029987" y="3693896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1" y="0"/>
                  </a:moveTo>
                  <a:lnTo>
                    <a:pt x="1" y="0"/>
                  </a:lnTo>
                  <a:cubicBezTo>
                    <a:pt x="108" y="393"/>
                    <a:pt x="203" y="774"/>
                    <a:pt x="286" y="1108"/>
                  </a:cubicBezTo>
                  <a:cubicBezTo>
                    <a:pt x="489" y="1108"/>
                    <a:pt x="703" y="1120"/>
                    <a:pt x="917" y="1143"/>
                  </a:cubicBezTo>
                  <a:cubicBezTo>
                    <a:pt x="882" y="810"/>
                    <a:pt x="834" y="453"/>
                    <a:pt x="775" y="96"/>
                  </a:cubicBezTo>
                  <a:cubicBezTo>
                    <a:pt x="513" y="48"/>
                    <a:pt x="263" y="12"/>
                    <a:pt x="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80"/>
            <p:cNvSpPr/>
            <p:nvPr/>
          </p:nvSpPr>
          <p:spPr>
            <a:xfrm>
              <a:off x="6955982" y="3711484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513" y="0"/>
                  </a:moveTo>
                  <a:cubicBezTo>
                    <a:pt x="322" y="155"/>
                    <a:pt x="155" y="334"/>
                    <a:pt x="1" y="524"/>
                  </a:cubicBezTo>
                  <a:cubicBezTo>
                    <a:pt x="215" y="858"/>
                    <a:pt x="429" y="1179"/>
                    <a:pt x="632" y="1477"/>
                  </a:cubicBezTo>
                  <a:cubicBezTo>
                    <a:pt x="751" y="1334"/>
                    <a:pt x="882" y="1203"/>
                    <a:pt x="1025" y="1084"/>
                  </a:cubicBezTo>
                  <a:cubicBezTo>
                    <a:pt x="1036" y="1084"/>
                    <a:pt x="1036" y="1072"/>
                    <a:pt x="1048" y="1072"/>
                  </a:cubicBezTo>
                  <a:cubicBezTo>
                    <a:pt x="882" y="727"/>
                    <a:pt x="703" y="381"/>
                    <a:pt x="51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80"/>
            <p:cNvSpPr/>
            <p:nvPr/>
          </p:nvSpPr>
          <p:spPr>
            <a:xfrm>
              <a:off x="6934742" y="3676307"/>
              <a:ext cx="32558" cy="44154"/>
            </a:xfrm>
            <a:custGeom>
              <a:avLst/>
              <a:gdLst/>
              <a:ahLst/>
              <a:cxnLst/>
              <a:rect l="l" t="t" r="r" b="b"/>
              <a:pathLst>
                <a:path w="1168" h="1584" extrusionOk="0">
                  <a:moveTo>
                    <a:pt x="632" y="0"/>
                  </a:moveTo>
                  <a:cubicBezTo>
                    <a:pt x="560" y="48"/>
                    <a:pt x="501" y="96"/>
                    <a:pt x="429" y="155"/>
                  </a:cubicBezTo>
                  <a:cubicBezTo>
                    <a:pt x="274" y="298"/>
                    <a:pt x="132" y="453"/>
                    <a:pt x="1" y="608"/>
                  </a:cubicBezTo>
                  <a:cubicBezTo>
                    <a:pt x="215" y="953"/>
                    <a:pt x="429" y="1262"/>
                    <a:pt x="620" y="1584"/>
                  </a:cubicBezTo>
                  <a:cubicBezTo>
                    <a:pt x="786" y="1381"/>
                    <a:pt x="965" y="1203"/>
                    <a:pt x="1167" y="1048"/>
                  </a:cubicBezTo>
                  <a:cubicBezTo>
                    <a:pt x="1001" y="715"/>
                    <a:pt x="822" y="357"/>
                    <a:pt x="63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80"/>
            <p:cNvSpPr/>
            <p:nvPr/>
          </p:nvSpPr>
          <p:spPr>
            <a:xfrm>
              <a:off x="6977222" y="3747330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394" y="0"/>
                  </a:moveTo>
                  <a:cubicBezTo>
                    <a:pt x="251" y="119"/>
                    <a:pt x="120" y="250"/>
                    <a:pt x="1" y="393"/>
                  </a:cubicBezTo>
                  <a:cubicBezTo>
                    <a:pt x="536" y="1179"/>
                    <a:pt x="977" y="1822"/>
                    <a:pt x="1251" y="2227"/>
                  </a:cubicBezTo>
                  <a:cubicBezTo>
                    <a:pt x="1275" y="2120"/>
                    <a:pt x="1298" y="2012"/>
                    <a:pt x="1322" y="1917"/>
                  </a:cubicBezTo>
                  <a:cubicBezTo>
                    <a:pt x="1036" y="1334"/>
                    <a:pt x="739" y="703"/>
                    <a:pt x="39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80"/>
            <p:cNvSpPr/>
            <p:nvPr/>
          </p:nvSpPr>
          <p:spPr>
            <a:xfrm>
              <a:off x="6911858" y="3656378"/>
              <a:ext cx="37520" cy="31248"/>
            </a:xfrm>
            <a:custGeom>
              <a:avLst/>
              <a:gdLst/>
              <a:ahLst/>
              <a:cxnLst/>
              <a:rect l="l" t="t" r="r" b="b"/>
              <a:pathLst>
                <a:path w="1346" h="1121" extrusionOk="0">
                  <a:moveTo>
                    <a:pt x="0" y="1"/>
                  </a:moveTo>
                  <a:lnTo>
                    <a:pt x="0" y="1"/>
                  </a:lnTo>
                  <a:cubicBezTo>
                    <a:pt x="226" y="382"/>
                    <a:pt x="464" y="763"/>
                    <a:pt x="691" y="1120"/>
                  </a:cubicBezTo>
                  <a:cubicBezTo>
                    <a:pt x="822" y="965"/>
                    <a:pt x="953" y="822"/>
                    <a:pt x="1095" y="691"/>
                  </a:cubicBezTo>
                  <a:cubicBezTo>
                    <a:pt x="1179" y="620"/>
                    <a:pt x="1262" y="561"/>
                    <a:pt x="1345" y="501"/>
                  </a:cubicBezTo>
                  <a:lnTo>
                    <a:pt x="1334" y="477"/>
                  </a:lnTo>
                  <a:cubicBezTo>
                    <a:pt x="905" y="275"/>
                    <a:pt x="464" y="108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80"/>
            <p:cNvSpPr/>
            <p:nvPr/>
          </p:nvSpPr>
          <p:spPr>
            <a:xfrm>
              <a:off x="6804655" y="3390879"/>
              <a:ext cx="139096" cy="269523"/>
            </a:xfrm>
            <a:custGeom>
              <a:avLst/>
              <a:gdLst/>
              <a:ahLst/>
              <a:cxnLst/>
              <a:rect l="l" t="t" r="r" b="b"/>
              <a:pathLst>
                <a:path w="4990" h="9669" extrusionOk="0">
                  <a:moveTo>
                    <a:pt x="298" y="1"/>
                  </a:moveTo>
                  <a:cubicBezTo>
                    <a:pt x="72" y="322"/>
                    <a:pt x="0" y="834"/>
                    <a:pt x="167" y="1727"/>
                  </a:cubicBezTo>
                  <a:cubicBezTo>
                    <a:pt x="584" y="3108"/>
                    <a:pt x="1322" y="5252"/>
                    <a:pt x="2417" y="7145"/>
                  </a:cubicBezTo>
                  <a:cubicBezTo>
                    <a:pt x="2834" y="7859"/>
                    <a:pt x="3251" y="8573"/>
                    <a:pt x="3667" y="9252"/>
                  </a:cubicBezTo>
                  <a:cubicBezTo>
                    <a:pt x="4120" y="9335"/>
                    <a:pt x="4572" y="9466"/>
                    <a:pt x="4989" y="9669"/>
                  </a:cubicBezTo>
                  <a:cubicBezTo>
                    <a:pt x="4346" y="8442"/>
                    <a:pt x="3596" y="7049"/>
                    <a:pt x="2679" y="5383"/>
                  </a:cubicBezTo>
                  <a:cubicBezTo>
                    <a:pt x="1703" y="3680"/>
                    <a:pt x="905" y="1870"/>
                    <a:pt x="29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80"/>
            <p:cNvSpPr/>
            <p:nvPr/>
          </p:nvSpPr>
          <p:spPr>
            <a:xfrm>
              <a:off x="6917823" y="3699192"/>
              <a:ext cx="29882" cy="45492"/>
            </a:xfrm>
            <a:custGeom>
              <a:avLst/>
              <a:gdLst/>
              <a:ahLst/>
              <a:cxnLst/>
              <a:rect l="l" t="t" r="r" b="b"/>
              <a:pathLst>
                <a:path w="1072" h="1632" extrusionOk="0">
                  <a:moveTo>
                    <a:pt x="453" y="1"/>
                  </a:moveTo>
                  <a:cubicBezTo>
                    <a:pt x="274" y="239"/>
                    <a:pt x="119" y="501"/>
                    <a:pt x="0" y="775"/>
                  </a:cubicBezTo>
                  <a:cubicBezTo>
                    <a:pt x="215" y="1060"/>
                    <a:pt x="417" y="1358"/>
                    <a:pt x="643" y="1632"/>
                  </a:cubicBezTo>
                  <a:cubicBezTo>
                    <a:pt x="774" y="1394"/>
                    <a:pt x="917" y="1168"/>
                    <a:pt x="1072" y="953"/>
                  </a:cubicBezTo>
                  <a:cubicBezTo>
                    <a:pt x="881" y="644"/>
                    <a:pt x="667" y="334"/>
                    <a:pt x="45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80"/>
            <p:cNvSpPr/>
            <p:nvPr/>
          </p:nvSpPr>
          <p:spPr>
            <a:xfrm>
              <a:off x="6940401" y="3731721"/>
              <a:ext cx="28544" cy="40196"/>
            </a:xfrm>
            <a:custGeom>
              <a:avLst/>
              <a:gdLst/>
              <a:ahLst/>
              <a:cxnLst/>
              <a:rect l="l" t="t" r="r" b="b"/>
              <a:pathLst>
                <a:path w="1024" h="1442" extrusionOk="0">
                  <a:moveTo>
                    <a:pt x="405" y="1"/>
                  </a:moveTo>
                  <a:cubicBezTo>
                    <a:pt x="250" y="215"/>
                    <a:pt x="119" y="441"/>
                    <a:pt x="0" y="667"/>
                  </a:cubicBezTo>
                  <a:cubicBezTo>
                    <a:pt x="214" y="941"/>
                    <a:pt x="441" y="1191"/>
                    <a:pt x="667" y="1441"/>
                  </a:cubicBezTo>
                  <a:cubicBezTo>
                    <a:pt x="774" y="1275"/>
                    <a:pt x="893" y="1096"/>
                    <a:pt x="1024" y="941"/>
                  </a:cubicBezTo>
                  <a:cubicBezTo>
                    <a:pt x="833" y="644"/>
                    <a:pt x="619" y="334"/>
                    <a:pt x="40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80"/>
            <p:cNvSpPr/>
            <p:nvPr/>
          </p:nvSpPr>
          <p:spPr>
            <a:xfrm>
              <a:off x="6963619" y="3763581"/>
              <a:ext cx="47165" cy="61102"/>
            </a:xfrm>
            <a:custGeom>
              <a:avLst/>
              <a:gdLst/>
              <a:ahLst/>
              <a:cxnLst/>
              <a:rect l="l" t="t" r="r" b="b"/>
              <a:pathLst>
                <a:path w="1692" h="2192" extrusionOk="0">
                  <a:moveTo>
                    <a:pt x="334" y="1"/>
                  </a:moveTo>
                  <a:cubicBezTo>
                    <a:pt x="215" y="155"/>
                    <a:pt x="108" y="322"/>
                    <a:pt x="0" y="489"/>
                  </a:cubicBezTo>
                  <a:cubicBezTo>
                    <a:pt x="536" y="1084"/>
                    <a:pt x="1084" y="1656"/>
                    <a:pt x="1667" y="2191"/>
                  </a:cubicBezTo>
                  <a:cubicBezTo>
                    <a:pt x="1667" y="2132"/>
                    <a:pt x="1679" y="2072"/>
                    <a:pt x="1691" y="2013"/>
                  </a:cubicBezTo>
                  <a:cubicBezTo>
                    <a:pt x="1679" y="2001"/>
                    <a:pt x="1679" y="1989"/>
                    <a:pt x="1691" y="1977"/>
                  </a:cubicBezTo>
                  <a:cubicBezTo>
                    <a:pt x="1429" y="1608"/>
                    <a:pt x="941" y="917"/>
                    <a:pt x="33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80"/>
            <p:cNvSpPr/>
            <p:nvPr/>
          </p:nvSpPr>
          <p:spPr>
            <a:xfrm>
              <a:off x="6904220" y="3661367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95" y="1"/>
                  </a:moveTo>
                  <a:cubicBezTo>
                    <a:pt x="0" y="643"/>
                    <a:pt x="72" y="1298"/>
                    <a:pt x="334" y="1894"/>
                  </a:cubicBezTo>
                  <a:cubicBezTo>
                    <a:pt x="465" y="1620"/>
                    <a:pt x="631" y="1370"/>
                    <a:pt x="810" y="1132"/>
                  </a:cubicBezTo>
                  <a:cubicBezTo>
                    <a:pt x="584" y="774"/>
                    <a:pt x="334" y="393"/>
                    <a:pt x="9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80"/>
            <p:cNvSpPr/>
            <p:nvPr/>
          </p:nvSpPr>
          <p:spPr>
            <a:xfrm>
              <a:off x="6802341" y="3459588"/>
              <a:ext cx="99904" cy="238331"/>
            </a:xfrm>
            <a:custGeom>
              <a:avLst/>
              <a:gdLst/>
              <a:ahLst/>
              <a:cxnLst/>
              <a:rect l="l" t="t" r="r" b="b"/>
              <a:pathLst>
                <a:path w="3584" h="8550" extrusionOk="0">
                  <a:moveTo>
                    <a:pt x="238" y="1"/>
                  </a:moveTo>
                  <a:cubicBezTo>
                    <a:pt x="238" y="251"/>
                    <a:pt x="0" y="1298"/>
                    <a:pt x="464" y="2656"/>
                  </a:cubicBezTo>
                  <a:cubicBezTo>
                    <a:pt x="1060" y="4203"/>
                    <a:pt x="1786" y="5692"/>
                    <a:pt x="2619" y="7120"/>
                  </a:cubicBezTo>
                  <a:cubicBezTo>
                    <a:pt x="2917" y="7609"/>
                    <a:pt x="3227" y="8085"/>
                    <a:pt x="3560" y="8549"/>
                  </a:cubicBezTo>
                  <a:cubicBezTo>
                    <a:pt x="3429" y="8025"/>
                    <a:pt x="3441" y="7478"/>
                    <a:pt x="3584" y="6966"/>
                  </a:cubicBezTo>
                  <a:cubicBezTo>
                    <a:pt x="3155" y="6263"/>
                    <a:pt x="2715" y="5537"/>
                    <a:pt x="2298" y="4799"/>
                  </a:cubicBezTo>
                  <a:cubicBezTo>
                    <a:pt x="1453" y="3275"/>
                    <a:pt x="762" y="1667"/>
                    <a:pt x="23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80"/>
            <p:cNvSpPr/>
            <p:nvPr/>
          </p:nvSpPr>
          <p:spPr>
            <a:xfrm>
              <a:off x="6950352" y="3783176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345" y="0"/>
                  </a:moveTo>
                  <a:cubicBezTo>
                    <a:pt x="203" y="250"/>
                    <a:pt x="95" y="476"/>
                    <a:pt x="0" y="679"/>
                  </a:cubicBezTo>
                  <a:cubicBezTo>
                    <a:pt x="441" y="1084"/>
                    <a:pt x="929" y="1453"/>
                    <a:pt x="1453" y="1774"/>
                  </a:cubicBezTo>
                  <a:cubicBezTo>
                    <a:pt x="1643" y="1893"/>
                    <a:pt x="1846" y="2000"/>
                    <a:pt x="2060" y="2084"/>
                  </a:cubicBezTo>
                  <a:cubicBezTo>
                    <a:pt x="2072" y="1977"/>
                    <a:pt x="2084" y="1881"/>
                    <a:pt x="2096" y="1774"/>
                  </a:cubicBezTo>
                  <a:cubicBezTo>
                    <a:pt x="1488" y="1215"/>
                    <a:pt x="905" y="619"/>
                    <a:pt x="34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80"/>
            <p:cNvSpPr/>
            <p:nvPr/>
          </p:nvSpPr>
          <p:spPr>
            <a:xfrm>
              <a:off x="6821240" y="3565453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1" y="1"/>
                  </a:moveTo>
                  <a:lnTo>
                    <a:pt x="1" y="1"/>
                  </a:lnTo>
                  <a:cubicBezTo>
                    <a:pt x="429" y="1918"/>
                    <a:pt x="1167" y="3751"/>
                    <a:pt x="2191" y="5442"/>
                  </a:cubicBezTo>
                  <a:cubicBezTo>
                    <a:pt x="2267" y="5436"/>
                    <a:pt x="2342" y="5433"/>
                    <a:pt x="2417" y="5433"/>
                  </a:cubicBezTo>
                  <a:cubicBezTo>
                    <a:pt x="2651" y="5433"/>
                    <a:pt x="2886" y="5462"/>
                    <a:pt x="3120" y="5525"/>
                  </a:cubicBezTo>
                  <a:cubicBezTo>
                    <a:pt x="2632" y="4858"/>
                    <a:pt x="2168" y="4168"/>
                    <a:pt x="1739" y="3442"/>
                  </a:cubicBezTo>
                  <a:cubicBezTo>
                    <a:pt x="1084" y="2334"/>
                    <a:pt x="501" y="1179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80"/>
            <p:cNvSpPr/>
            <p:nvPr/>
          </p:nvSpPr>
          <p:spPr>
            <a:xfrm>
              <a:off x="6885963" y="3723359"/>
              <a:ext cx="22579" cy="24000"/>
            </a:xfrm>
            <a:custGeom>
              <a:avLst/>
              <a:gdLst/>
              <a:ahLst/>
              <a:cxnLst/>
              <a:rect l="l" t="t" r="r" b="b"/>
              <a:pathLst>
                <a:path w="810" h="861" extrusionOk="0">
                  <a:moveTo>
                    <a:pt x="103" y="1"/>
                  </a:moveTo>
                  <a:cubicBezTo>
                    <a:pt x="69" y="1"/>
                    <a:pt x="35" y="1"/>
                    <a:pt x="0" y="3"/>
                  </a:cubicBezTo>
                  <a:cubicBezTo>
                    <a:pt x="191" y="301"/>
                    <a:pt x="381" y="586"/>
                    <a:pt x="584" y="860"/>
                  </a:cubicBezTo>
                  <a:cubicBezTo>
                    <a:pt x="631" y="610"/>
                    <a:pt x="715" y="348"/>
                    <a:pt x="810" y="110"/>
                  </a:cubicBezTo>
                  <a:cubicBezTo>
                    <a:pt x="581" y="37"/>
                    <a:pt x="343" y="1"/>
                    <a:pt x="1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80"/>
            <p:cNvSpPr/>
            <p:nvPr/>
          </p:nvSpPr>
          <p:spPr>
            <a:xfrm>
              <a:off x="6907872" y="3728404"/>
              <a:ext cx="24586" cy="45157"/>
            </a:xfrm>
            <a:custGeom>
              <a:avLst/>
              <a:gdLst/>
              <a:ahLst/>
              <a:cxnLst/>
              <a:rect l="l" t="t" r="r" b="b"/>
              <a:pathLst>
                <a:path w="882" h="1620" extrusionOk="0">
                  <a:moveTo>
                    <a:pt x="238" y="1"/>
                  </a:moveTo>
                  <a:cubicBezTo>
                    <a:pt x="131" y="310"/>
                    <a:pt x="48" y="620"/>
                    <a:pt x="0" y="941"/>
                  </a:cubicBezTo>
                  <a:cubicBezTo>
                    <a:pt x="179" y="1179"/>
                    <a:pt x="357" y="1405"/>
                    <a:pt x="548" y="1620"/>
                  </a:cubicBezTo>
                  <a:cubicBezTo>
                    <a:pt x="643" y="1346"/>
                    <a:pt x="750" y="1084"/>
                    <a:pt x="881" y="822"/>
                  </a:cubicBezTo>
                  <a:cubicBezTo>
                    <a:pt x="667" y="560"/>
                    <a:pt x="453" y="286"/>
                    <a:pt x="25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80"/>
            <p:cNvSpPr/>
            <p:nvPr/>
          </p:nvSpPr>
          <p:spPr>
            <a:xfrm>
              <a:off x="6928108" y="3756947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322" y="0"/>
                  </a:moveTo>
                  <a:cubicBezTo>
                    <a:pt x="203" y="262"/>
                    <a:pt x="96" y="524"/>
                    <a:pt x="0" y="798"/>
                  </a:cubicBezTo>
                  <a:cubicBezTo>
                    <a:pt x="203" y="1024"/>
                    <a:pt x="405" y="1239"/>
                    <a:pt x="620" y="1441"/>
                  </a:cubicBezTo>
                  <a:cubicBezTo>
                    <a:pt x="727" y="1203"/>
                    <a:pt x="846" y="977"/>
                    <a:pt x="977" y="762"/>
                  </a:cubicBezTo>
                  <a:cubicBezTo>
                    <a:pt x="762" y="512"/>
                    <a:pt x="536" y="262"/>
                    <a:pt x="32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80"/>
            <p:cNvSpPr/>
            <p:nvPr/>
          </p:nvSpPr>
          <p:spPr>
            <a:xfrm>
              <a:off x="7090724" y="3259788"/>
              <a:ext cx="51151" cy="527729"/>
            </a:xfrm>
            <a:custGeom>
              <a:avLst/>
              <a:gdLst/>
              <a:ahLst/>
              <a:cxnLst/>
              <a:rect l="l" t="t" r="r" b="b"/>
              <a:pathLst>
                <a:path w="1835" h="18932" extrusionOk="0">
                  <a:moveTo>
                    <a:pt x="917" y="1"/>
                  </a:moveTo>
                  <a:lnTo>
                    <a:pt x="1" y="1608"/>
                  </a:lnTo>
                  <a:lnTo>
                    <a:pt x="679" y="1608"/>
                  </a:lnTo>
                  <a:lnTo>
                    <a:pt x="1" y="18932"/>
                  </a:lnTo>
                  <a:lnTo>
                    <a:pt x="1834" y="18932"/>
                  </a:lnTo>
                  <a:lnTo>
                    <a:pt x="1155" y="1608"/>
                  </a:lnTo>
                  <a:lnTo>
                    <a:pt x="1834" y="1608"/>
                  </a:lnTo>
                  <a:lnTo>
                    <a:pt x="917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80"/>
            <p:cNvSpPr/>
            <p:nvPr/>
          </p:nvSpPr>
          <p:spPr>
            <a:xfrm>
              <a:off x="7279570" y="4147906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286" y="0"/>
                  </a:moveTo>
                  <a:lnTo>
                    <a:pt x="286" y="0"/>
                  </a:lnTo>
                  <a:cubicBezTo>
                    <a:pt x="298" y="441"/>
                    <a:pt x="262" y="1072"/>
                    <a:pt x="0" y="1488"/>
                  </a:cubicBezTo>
                  <a:cubicBezTo>
                    <a:pt x="548" y="2477"/>
                    <a:pt x="1131" y="3441"/>
                    <a:pt x="1703" y="4370"/>
                  </a:cubicBezTo>
                  <a:cubicBezTo>
                    <a:pt x="2631" y="5894"/>
                    <a:pt x="3501" y="7334"/>
                    <a:pt x="4048" y="8644"/>
                  </a:cubicBezTo>
                  <a:cubicBezTo>
                    <a:pt x="4370" y="9465"/>
                    <a:pt x="4548" y="10347"/>
                    <a:pt x="4560" y="11240"/>
                  </a:cubicBezTo>
                  <a:cubicBezTo>
                    <a:pt x="4810" y="11097"/>
                    <a:pt x="5060" y="10537"/>
                    <a:pt x="4977" y="9835"/>
                  </a:cubicBezTo>
                  <a:cubicBezTo>
                    <a:pt x="4691" y="8823"/>
                    <a:pt x="4013" y="6810"/>
                    <a:pt x="2524" y="4143"/>
                  </a:cubicBezTo>
                  <a:cubicBezTo>
                    <a:pt x="1643" y="2548"/>
                    <a:pt x="905" y="1191"/>
                    <a:pt x="2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80"/>
            <p:cNvSpPr/>
            <p:nvPr/>
          </p:nvSpPr>
          <p:spPr>
            <a:xfrm>
              <a:off x="7257995" y="4135948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786" y="0"/>
                  </a:moveTo>
                  <a:cubicBezTo>
                    <a:pt x="548" y="167"/>
                    <a:pt x="286" y="310"/>
                    <a:pt x="0" y="405"/>
                  </a:cubicBezTo>
                  <a:cubicBezTo>
                    <a:pt x="60" y="524"/>
                    <a:pt x="107" y="631"/>
                    <a:pt x="167" y="739"/>
                  </a:cubicBezTo>
                  <a:cubicBezTo>
                    <a:pt x="322" y="1048"/>
                    <a:pt x="477" y="1358"/>
                    <a:pt x="643" y="1667"/>
                  </a:cubicBezTo>
                  <a:cubicBezTo>
                    <a:pt x="893" y="1120"/>
                    <a:pt x="822" y="239"/>
                    <a:pt x="78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80"/>
            <p:cNvSpPr/>
            <p:nvPr/>
          </p:nvSpPr>
          <p:spPr>
            <a:xfrm>
              <a:off x="7230121" y="4063922"/>
              <a:ext cx="29548" cy="39192"/>
            </a:xfrm>
            <a:custGeom>
              <a:avLst/>
              <a:gdLst/>
              <a:ahLst/>
              <a:cxnLst/>
              <a:rect l="l" t="t" r="r" b="b"/>
              <a:pathLst>
                <a:path w="1060" h="1406" extrusionOk="0">
                  <a:moveTo>
                    <a:pt x="524" y="1"/>
                  </a:moveTo>
                  <a:cubicBezTo>
                    <a:pt x="357" y="108"/>
                    <a:pt x="179" y="203"/>
                    <a:pt x="0" y="263"/>
                  </a:cubicBezTo>
                  <a:cubicBezTo>
                    <a:pt x="107" y="632"/>
                    <a:pt x="238" y="1025"/>
                    <a:pt x="381" y="1406"/>
                  </a:cubicBezTo>
                  <a:cubicBezTo>
                    <a:pt x="595" y="1334"/>
                    <a:pt x="798" y="1239"/>
                    <a:pt x="988" y="1120"/>
                  </a:cubicBezTo>
                  <a:cubicBezTo>
                    <a:pt x="1012" y="1108"/>
                    <a:pt x="1036" y="1084"/>
                    <a:pt x="1060" y="1072"/>
                  </a:cubicBezTo>
                  <a:cubicBezTo>
                    <a:pt x="869" y="691"/>
                    <a:pt x="691" y="346"/>
                    <a:pt x="52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80"/>
            <p:cNvSpPr/>
            <p:nvPr/>
          </p:nvSpPr>
          <p:spPr>
            <a:xfrm>
              <a:off x="7213509" y="4009178"/>
              <a:ext cx="28237" cy="55778"/>
            </a:xfrm>
            <a:custGeom>
              <a:avLst/>
              <a:gdLst/>
              <a:ahLst/>
              <a:cxnLst/>
              <a:rect l="l" t="t" r="r" b="b"/>
              <a:pathLst>
                <a:path w="1013" h="2001" extrusionOk="0">
                  <a:moveTo>
                    <a:pt x="156" y="0"/>
                  </a:moveTo>
                  <a:cubicBezTo>
                    <a:pt x="144" y="0"/>
                    <a:pt x="144" y="12"/>
                    <a:pt x="144" y="24"/>
                  </a:cubicBezTo>
                  <a:cubicBezTo>
                    <a:pt x="108" y="84"/>
                    <a:pt x="60" y="131"/>
                    <a:pt x="1" y="167"/>
                  </a:cubicBezTo>
                  <a:cubicBezTo>
                    <a:pt x="108" y="596"/>
                    <a:pt x="287" y="1262"/>
                    <a:pt x="525" y="2000"/>
                  </a:cubicBezTo>
                  <a:cubicBezTo>
                    <a:pt x="691" y="1941"/>
                    <a:pt x="858" y="1858"/>
                    <a:pt x="1013" y="1762"/>
                  </a:cubicBezTo>
                  <a:cubicBezTo>
                    <a:pt x="703" y="1119"/>
                    <a:pt x="418" y="536"/>
                    <a:pt x="15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80"/>
            <p:cNvSpPr/>
            <p:nvPr/>
          </p:nvSpPr>
          <p:spPr>
            <a:xfrm>
              <a:off x="7242720" y="4099768"/>
              <a:ext cx="35206" cy="41506"/>
            </a:xfrm>
            <a:custGeom>
              <a:avLst/>
              <a:gdLst/>
              <a:ahLst/>
              <a:cxnLst/>
              <a:rect l="l" t="t" r="r" b="b"/>
              <a:pathLst>
                <a:path w="1263" h="1489" extrusionOk="0">
                  <a:moveTo>
                    <a:pt x="715" y="1"/>
                  </a:moveTo>
                  <a:cubicBezTo>
                    <a:pt x="691" y="13"/>
                    <a:pt x="679" y="24"/>
                    <a:pt x="655" y="36"/>
                  </a:cubicBezTo>
                  <a:cubicBezTo>
                    <a:pt x="453" y="167"/>
                    <a:pt x="239" y="274"/>
                    <a:pt x="1" y="346"/>
                  </a:cubicBezTo>
                  <a:cubicBezTo>
                    <a:pt x="143" y="739"/>
                    <a:pt x="298" y="1132"/>
                    <a:pt x="453" y="1489"/>
                  </a:cubicBezTo>
                  <a:cubicBezTo>
                    <a:pt x="739" y="1394"/>
                    <a:pt x="1013" y="1251"/>
                    <a:pt x="1263" y="1072"/>
                  </a:cubicBezTo>
                  <a:cubicBezTo>
                    <a:pt x="1072" y="691"/>
                    <a:pt x="882" y="334"/>
                    <a:pt x="715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80"/>
            <p:cNvSpPr/>
            <p:nvPr/>
          </p:nvSpPr>
          <p:spPr>
            <a:xfrm>
              <a:off x="7204227" y="4073232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703" y="0"/>
                  </a:moveTo>
                  <a:cubicBezTo>
                    <a:pt x="465" y="60"/>
                    <a:pt x="239" y="95"/>
                    <a:pt x="0" y="107"/>
                  </a:cubicBezTo>
                  <a:cubicBezTo>
                    <a:pt x="84" y="453"/>
                    <a:pt x="179" y="834"/>
                    <a:pt x="286" y="1226"/>
                  </a:cubicBezTo>
                  <a:cubicBezTo>
                    <a:pt x="548" y="1226"/>
                    <a:pt x="822" y="1191"/>
                    <a:pt x="1072" y="1131"/>
                  </a:cubicBezTo>
                  <a:cubicBezTo>
                    <a:pt x="941" y="750"/>
                    <a:pt x="810" y="369"/>
                    <a:pt x="70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80"/>
            <p:cNvSpPr/>
            <p:nvPr/>
          </p:nvSpPr>
          <p:spPr>
            <a:xfrm>
              <a:off x="7228114" y="4149216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846" y="1"/>
                  </a:moveTo>
                  <a:cubicBezTo>
                    <a:pt x="572" y="72"/>
                    <a:pt x="286" y="108"/>
                    <a:pt x="1" y="108"/>
                  </a:cubicBezTo>
                  <a:cubicBezTo>
                    <a:pt x="275" y="405"/>
                    <a:pt x="846" y="965"/>
                    <a:pt x="1453" y="1191"/>
                  </a:cubicBezTo>
                  <a:cubicBezTo>
                    <a:pt x="1299" y="917"/>
                    <a:pt x="1156" y="644"/>
                    <a:pt x="1025" y="370"/>
                  </a:cubicBezTo>
                  <a:cubicBezTo>
                    <a:pt x="965" y="251"/>
                    <a:pt x="906" y="132"/>
                    <a:pt x="8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80"/>
            <p:cNvSpPr/>
            <p:nvPr/>
          </p:nvSpPr>
          <p:spPr>
            <a:xfrm>
              <a:off x="7233773" y="4167474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0" y="0"/>
                  </a:moveTo>
                  <a:cubicBezTo>
                    <a:pt x="179" y="405"/>
                    <a:pt x="369" y="810"/>
                    <a:pt x="584" y="1239"/>
                  </a:cubicBezTo>
                  <a:cubicBezTo>
                    <a:pt x="1274" y="2560"/>
                    <a:pt x="2072" y="3703"/>
                    <a:pt x="2846" y="4823"/>
                  </a:cubicBezTo>
                  <a:cubicBezTo>
                    <a:pt x="3858" y="6287"/>
                    <a:pt x="4727" y="7537"/>
                    <a:pt x="5108" y="8811"/>
                  </a:cubicBezTo>
                  <a:cubicBezTo>
                    <a:pt x="5429" y="9871"/>
                    <a:pt x="5453" y="11002"/>
                    <a:pt x="5179" y="12073"/>
                  </a:cubicBezTo>
                  <a:cubicBezTo>
                    <a:pt x="5441" y="11990"/>
                    <a:pt x="5846" y="11704"/>
                    <a:pt x="5965" y="10954"/>
                  </a:cubicBezTo>
                  <a:cubicBezTo>
                    <a:pt x="6037" y="9954"/>
                    <a:pt x="5858" y="8954"/>
                    <a:pt x="5465" y="8037"/>
                  </a:cubicBezTo>
                  <a:cubicBezTo>
                    <a:pt x="4929" y="6739"/>
                    <a:pt x="4060" y="5311"/>
                    <a:pt x="3143" y="3799"/>
                  </a:cubicBezTo>
                  <a:cubicBezTo>
                    <a:pt x="2560" y="2834"/>
                    <a:pt x="1965" y="1846"/>
                    <a:pt x="1405" y="834"/>
                  </a:cubicBezTo>
                  <a:cubicBezTo>
                    <a:pt x="881" y="715"/>
                    <a:pt x="369" y="334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80"/>
            <p:cNvSpPr/>
            <p:nvPr/>
          </p:nvSpPr>
          <p:spPr>
            <a:xfrm>
              <a:off x="7214178" y="4111391"/>
              <a:ext cx="34872" cy="34593"/>
            </a:xfrm>
            <a:custGeom>
              <a:avLst/>
              <a:gdLst/>
              <a:ahLst/>
              <a:cxnLst/>
              <a:rect l="l" t="t" r="r" b="b"/>
              <a:pathLst>
                <a:path w="1251" h="1241" extrusionOk="0">
                  <a:moveTo>
                    <a:pt x="798" y="0"/>
                  </a:moveTo>
                  <a:cubicBezTo>
                    <a:pt x="536" y="60"/>
                    <a:pt x="275" y="96"/>
                    <a:pt x="1" y="108"/>
                  </a:cubicBezTo>
                  <a:cubicBezTo>
                    <a:pt x="108" y="465"/>
                    <a:pt x="239" y="846"/>
                    <a:pt x="394" y="1239"/>
                  </a:cubicBezTo>
                  <a:cubicBezTo>
                    <a:pt x="430" y="1240"/>
                    <a:pt x="466" y="1241"/>
                    <a:pt x="502" y="1241"/>
                  </a:cubicBezTo>
                  <a:cubicBezTo>
                    <a:pt x="752" y="1241"/>
                    <a:pt x="1001" y="1206"/>
                    <a:pt x="1251" y="1143"/>
                  </a:cubicBezTo>
                  <a:cubicBezTo>
                    <a:pt x="1096" y="774"/>
                    <a:pt x="953" y="393"/>
                    <a:pt x="79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80"/>
            <p:cNvSpPr/>
            <p:nvPr/>
          </p:nvSpPr>
          <p:spPr>
            <a:xfrm>
              <a:off x="7195586" y="4017122"/>
              <a:ext cx="26258" cy="52489"/>
            </a:xfrm>
            <a:custGeom>
              <a:avLst/>
              <a:gdLst/>
              <a:ahLst/>
              <a:cxnLst/>
              <a:rect l="l" t="t" r="r" b="b"/>
              <a:pathLst>
                <a:path w="942" h="1883" extrusionOk="0">
                  <a:moveTo>
                    <a:pt x="430" y="1"/>
                  </a:moveTo>
                  <a:cubicBezTo>
                    <a:pt x="287" y="49"/>
                    <a:pt x="144" y="72"/>
                    <a:pt x="1" y="84"/>
                  </a:cubicBezTo>
                  <a:cubicBezTo>
                    <a:pt x="49" y="692"/>
                    <a:pt x="132" y="1287"/>
                    <a:pt x="263" y="1882"/>
                  </a:cubicBezTo>
                  <a:cubicBezTo>
                    <a:pt x="489" y="1870"/>
                    <a:pt x="715" y="1846"/>
                    <a:pt x="942" y="1787"/>
                  </a:cubicBezTo>
                  <a:cubicBezTo>
                    <a:pt x="727" y="1073"/>
                    <a:pt x="537" y="430"/>
                    <a:pt x="43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80"/>
            <p:cNvSpPr/>
            <p:nvPr/>
          </p:nvSpPr>
          <p:spPr>
            <a:xfrm>
              <a:off x="7184966" y="4112060"/>
              <a:ext cx="32558" cy="33534"/>
            </a:xfrm>
            <a:custGeom>
              <a:avLst/>
              <a:gdLst/>
              <a:ahLst/>
              <a:cxnLst/>
              <a:rect l="l" t="t" r="r" b="b"/>
              <a:pathLst>
                <a:path w="1168" h="1203" extrusionOk="0">
                  <a:moveTo>
                    <a:pt x="1" y="0"/>
                  </a:moveTo>
                  <a:cubicBezTo>
                    <a:pt x="60" y="310"/>
                    <a:pt x="132" y="619"/>
                    <a:pt x="215" y="953"/>
                  </a:cubicBezTo>
                  <a:cubicBezTo>
                    <a:pt x="513" y="1072"/>
                    <a:pt x="834" y="1155"/>
                    <a:pt x="1168" y="1203"/>
                  </a:cubicBezTo>
                  <a:lnTo>
                    <a:pt x="1156" y="1131"/>
                  </a:lnTo>
                  <a:cubicBezTo>
                    <a:pt x="1025" y="774"/>
                    <a:pt x="906" y="417"/>
                    <a:pt x="799" y="84"/>
                  </a:cubicBezTo>
                  <a:cubicBezTo>
                    <a:pt x="537" y="72"/>
                    <a:pt x="263" y="48"/>
                    <a:pt x="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80"/>
            <p:cNvSpPr/>
            <p:nvPr/>
          </p:nvSpPr>
          <p:spPr>
            <a:xfrm>
              <a:off x="7192938" y="4145899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1" y="1"/>
                  </a:moveTo>
                  <a:cubicBezTo>
                    <a:pt x="144" y="536"/>
                    <a:pt x="322" y="1060"/>
                    <a:pt x="525" y="1572"/>
                  </a:cubicBezTo>
                  <a:cubicBezTo>
                    <a:pt x="679" y="1275"/>
                    <a:pt x="929" y="703"/>
                    <a:pt x="894" y="203"/>
                  </a:cubicBezTo>
                  <a:cubicBezTo>
                    <a:pt x="584" y="167"/>
                    <a:pt x="286" y="96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80"/>
            <p:cNvSpPr/>
            <p:nvPr/>
          </p:nvSpPr>
          <p:spPr>
            <a:xfrm>
              <a:off x="7210861" y="4161174"/>
              <a:ext cx="168616" cy="366082"/>
            </a:xfrm>
            <a:custGeom>
              <a:avLst/>
              <a:gdLst/>
              <a:ahLst/>
              <a:cxnLst/>
              <a:rect l="l" t="t" r="r" b="b"/>
              <a:pathLst>
                <a:path w="6049" h="13133" extrusionOk="0">
                  <a:moveTo>
                    <a:pt x="477" y="0"/>
                  </a:moveTo>
                  <a:cubicBezTo>
                    <a:pt x="405" y="465"/>
                    <a:pt x="239" y="905"/>
                    <a:pt x="1" y="1310"/>
                  </a:cubicBezTo>
                  <a:cubicBezTo>
                    <a:pt x="120" y="1596"/>
                    <a:pt x="239" y="1870"/>
                    <a:pt x="394" y="2167"/>
                  </a:cubicBezTo>
                  <a:cubicBezTo>
                    <a:pt x="1965" y="5370"/>
                    <a:pt x="3799" y="6787"/>
                    <a:pt x="4715" y="8835"/>
                  </a:cubicBezTo>
                  <a:cubicBezTo>
                    <a:pt x="5787" y="11216"/>
                    <a:pt x="5001" y="13133"/>
                    <a:pt x="5001" y="13133"/>
                  </a:cubicBezTo>
                  <a:cubicBezTo>
                    <a:pt x="5275" y="13050"/>
                    <a:pt x="5513" y="12871"/>
                    <a:pt x="5656" y="12633"/>
                  </a:cubicBezTo>
                  <a:cubicBezTo>
                    <a:pt x="6037" y="11490"/>
                    <a:pt x="6049" y="10263"/>
                    <a:pt x="5704" y="9109"/>
                  </a:cubicBezTo>
                  <a:cubicBezTo>
                    <a:pt x="5335" y="7858"/>
                    <a:pt x="4477" y="6620"/>
                    <a:pt x="3477" y="5179"/>
                  </a:cubicBezTo>
                  <a:cubicBezTo>
                    <a:pt x="2703" y="4060"/>
                    <a:pt x="1894" y="2917"/>
                    <a:pt x="1203" y="1572"/>
                  </a:cubicBezTo>
                  <a:cubicBezTo>
                    <a:pt x="917" y="1036"/>
                    <a:pt x="691" y="512"/>
                    <a:pt x="47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80"/>
            <p:cNvSpPr/>
            <p:nvPr/>
          </p:nvSpPr>
          <p:spPr>
            <a:xfrm>
              <a:off x="7176687" y="4018460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0" y="1"/>
                  </a:moveTo>
                  <a:cubicBezTo>
                    <a:pt x="12" y="560"/>
                    <a:pt x="36" y="1156"/>
                    <a:pt x="84" y="1798"/>
                  </a:cubicBezTo>
                  <a:cubicBezTo>
                    <a:pt x="286" y="1834"/>
                    <a:pt x="500" y="1846"/>
                    <a:pt x="703" y="1846"/>
                  </a:cubicBezTo>
                  <a:cubicBezTo>
                    <a:pt x="584" y="1251"/>
                    <a:pt x="488" y="644"/>
                    <a:pt x="453" y="36"/>
                  </a:cubicBezTo>
                  <a:cubicBezTo>
                    <a:pt x="298" y="24"/>
                    <a:pt x="143" y="13"/>
                    <a:pt x="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80"/>
            <p:cNvSpPr/>
            <p:nvPr/>
          </p:nvSpPr>
          <p:spPr>
            <a:xfrm>
              <a:off x="7179670" y="4075545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0" y="0"/>
                  </a:moveTo>
                  <a:lnTo>
                    <a:pt x="0" y="0"/>
                  </a:lnTo>
                  <a:cubicBezTo>
                    <a:pt x="36" y="334"/>
                    <a:pt x="84" y="691"/>
                    <a:pt x="143" y="1048"/>
                  </a:cubicBezTo>
                  <a:cubicBezTo>
                    <a:pt x="405" y="1096"/>
                    <a:pt x="655" y="1132"/>
                    <a:pt x="917" y="1143"/>
                  </a:cubicBezTo>
                  <a:cubicBezTo>
                    <a:pt x="810" y="751"/>
                    <a:pt x="715" y="381"/>
                    <a:pt x="643" y="36"/>
                  </a:cubicBezTo>
                  <a:cubicBezTo>
                    <a:pt x="429" y="36"/>
                    <a:pt x="215" y="24"/>
                    <a:pt x="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80"/>
            <p:cNvSpPr/>
            <p:nvPr/>
          </p:nvSpPr>
          <p:spPr>
            <a:xfrm>
              <a:off x="7250023" y="4048675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417" y="0"/>
                  </a:moveTo>
                  <a:cubicBezTo>
                    <a:pt x="298" y="143"/>
                    <a:pt x="167" y="274"/>
                    <a:pt x="24" y="393"/>
                  </a:cubicBezTo>
                  <a:lnTo>
                    <a:pt x="1" y="405"/>
                  </a:lnTo>
                  <a:cubicBezTo>
                    <a:pt x="167" y="750"/>
                    <a:pt x="346" y="1095"/>
                    <a:pt x="536" y="1476"/>
                  </a:cubicBezTo>
                  <a:cubicBezTo>
                    <a:pt x="727" y="1322"/>
                    <a:pt x="894" y="1143"/>
                    <a:pt x="1048" y="953"/>
                  </a:cubicBezTo>
                  <a:cubicBezTo>
                    <a:pt x="834" y="607"/>
                    <a:pt x="620" y="298"/>
                    <a:pt x="4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80"/>
            <p:cNvSpPr/>
            <p:nvPr/>
          </p:nvSpPr>
          <p:spPr>
            <a:xfrm>
              <a:off x="7267946" y="4080841"/>
              <a:ext cx="32558" cy="44182"/>
            </a:xfrm>
            <a:custGeom>
              <a:avLst/>
              <a:gdLst/>
              <a:ahLst/>
              <a:cxnLst/>
              <a:rect l="l" t="t" r="r" b="b"/>
              <a:pathLst>
                <a:path w="1168" h="1585" extrusionOk="0">
                  <a:moveTo>
                    <a:pt x="548" y="1"/>
                  </a:moveTo>
                  <a:cubicBezTo>
                    <a:pt x="381" y="203"/>
                    <a:pt x="203" y="382"/>
                    <a:pt x="0" y="537"/>
                  </a:cubicBezTo>
                  <a:cubicBezTo>
                    <a:pt x="179" y="870"/>
                    <a:pt x="358" y="1227"/>
                    <a:pt x="548" y="1585"/>
                  </a:cubicBezTo>
                  <a:cubicBezTo>
                    <a:pt x="608" y="1537"/>
                    <a:pt x="679" y="1489"/>
                    <a:pt x="739" y="1430"/>
                  </a:cubicBezTo>
                  <a:cubicBezTo>
                    <a:pt x="893" y="1287"/>
                    <a:pt x="1036" y="1132"/>
                    <a:pt x="1167" y="965"/>
                  </a:cubicBezTo>
                  <a:cubicBezTo>
                    <a:pt x="953" y="632"/>
                    <a:pt x="739" y="311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80"/>
            <p:cNvSpPr/>
            <p:nvPr/>
          </p:nvSpPr>
          <p:spPr>
            <a:xfrm>
              <a:off x="7221146" y="3991924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72" y="0"/>
                  </a:moveTo>
                  <a:cubicBezTo>
                    <a:pt x="48" y="107"/>
                    <a:pt x="25" y="214"/>
                    <a:pt x="1" y="310"/>
                  </a:cubicBezTo>
                  <a:cubicBezTo>
                    <a:pt x="286" y="893"/>
                    <a:pt x="584" y="1524"/>
                    <a:pt x="929" y="2227"/>
                  </a:cubicBezTo>
                  <a:cubicBezTo>
                    <a:pt x="1072" y="2108"/>
                    <a:pt x="1203" y="1965"/>
                    <a:pt x="1322" y="1834"/>
                  </a:cubicBezTo>
                  <a:cubicBezTo>
                    <a:pt x="787" y="1048"/>
                    <a:pt x="358" y="405"/>
                    <a:pt x="7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80"/>
            <p:cNvSpPr/>
            <p:nvPr/>
          </p:nvSpPr>
          <p:spPr>
            <a:xfrm>
              <a:off x="7286204" y="4113705"/>
              <a:ext cx="37520" cy="31220"/>
            </a:xfrm>
            <a:custGeom>
              <a:avLst/>
              <a:gdLst/>
              <a:ahLst/>
              <a:cxnLst/>
              <a:rect l="l" t="t" r="r" b="b"/>
              <a:pathLst>
                <a:path w="1346" h="1120" extrusionOk="0">
                  <a:moveTo>
                    <a:pt x="643" y="1"/>
                  </a:moveTo>
                  <a:cubicBezTo>
                    <a:pt x="524" y="155"/>
                    <a:pt x="381" y="286"/>
                    <a:pt x="250" y="429"/>
                  </a:cubicBezTo>
                  <a:cubicBezTo>
                    <a:pt x="167" y="501"/>
                    <a:pt x="84" y="560"/>
                    <a:pt x="0" y="620"/>
                  </a:cubicBezTo>
                  <a:lnTo>
                    <a:pt x="0" y="644"/>
                  </a:lnTo>
                  <a:cubicBezTo>
                    <a:pt x="429" y="846"/>
                    <a:pt x="881" y="1013"/>
                    <a:pt x="1346" y="1120"/>
                  </a:cubicBezTo>
                  <a:cubicBezTo>
                    <a:pt x="1108" y="739"/>
                    <a:pt x="869" y="358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80"/>
            <p:cNvSpPr/>
            <p:nvPr/>
          </p:nvSpPr>
          <p:spPr>
            <a:xfrm>
              <a:off x="7291500" y="4141244"/>
              <a:ext cx="139096" cy="269189"/>
            </a:xfrm>
            <a:custGeom>
              <a:avLst/>
              <a:gdLst/>
              <a:ahLst/>
              <a:cxnLst/>
              <a:rect l="l" t="t" r="r" b="b"/>
              <a:pathLst>
                <a:path w="4990" h="9657" extrusionOk="0">
                  <a:moveTo>
                    <a:pt x="1" y="1"/>
                  </a:moveTo>
                  <a:cubicBezTo>
                    <a:pt x="644" y="1215"/>
                    <a:pt x="1394" y="2608"/>
                    <a:pt x="2311" y="4275"/>
                  </a:cubicBezTo>
                  <a:cubicBezTo>
                    <a:pt x="3287" y="5978"/>
                    <a:pt x="4085" y="7788"/>
                    <a:pt x="4692" y="9657"/>
                  </a:cubicBezTo>
                  <a:cubicBezTo>
                    <a:pt x="4918" y="9335"/>
                    <a:pt x="4990" y="8823"/>
                    <a:pt x="4823" y="7930"/>
                  </a:cubicBezTo>
                  <a:cubicBezTo>
                    <a:pt x="4406" y="6549"/>
                    <a:pt x="3668" y="4406"/>
                    <a:pt x="2573" y="2513"/>
                  </a:cubicBezTo>
                  <a:cubicBezTo>
                    <a:pt x="2156" y="1799"/>
                    <a:pt x="1739" y="1096"/>
                    <a:pt x="1322" y="406"/>
                  </a:cubicBezTo>
                  <a:cubicBezTo>
                    <a:pt x="870" y="322"/>
                    <a:pt x="418" y="191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80"/>
            <p:cNvSpPr/>
            <p:nvPr/>
          </p:nvSpPr>
          <p:spPr>
            <a:xfrm>
              <a:off x="7287514" y="4056285"/>
              <a:ext cx="29910" cy="45826"/>
            </a:xfrm>
            <a:custGeom>
              <a:avLst/>
              <a:gdLst/>
              <a:ahLst/>
              <a:cxnLst/>
              <a:rect l="l" t="t" r="r" b="b"/>
              <a:pathLst>
                <a:path w="1073" h="1644" extrusionOk="0">
                  <a:moveTo>
                    <a:pt x="430" y="1"/>
                  </a:moveTo>
                  <a:cubicBezTo>
                    <a:pt x="299" y="239"/>
                    <a:pt x="156" y="465"/>
                    <a:pt x="1" y="691"/>
                  </a:cubicBezTo>
                  <a:cubicBezTo>
                    <a:pt x="203" y="989"/>
                    <a:pt x="406" y="1311"/>
                    <a:pt x="620" y="1644"/>
                  </a:cubicBezTo>
                  <a:cubicBezTo>
                    <a:pt x="799" y="1394"/>
                    <a:pt x="953" y="1144"/>
                    <a:pt x="1073" y="870"/>
                  </a:cubicBezTo>
                  <a:cubicBezTo>
                    <a:pt x="870" y="584"/>
                    <a:pt x="668" y="287"/>
                    <a:pt x="43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80"/>
            <p:cNvSpPr/>
            <p:nvPr/>
          </p:nvSpPr>
          <p:spPr>
            <a:xfrm>
              <a:off x="7266274" y="4029414"/>
              <a:ext cx="28572" cy="40196"/>
            </a:xfrm>
            <a:custGeom>
              <a:avLst/>
              <a:gdLst/>
              <a:ahLst/>
              <a:cxnLst/>
              <a:rect l="l" t="t" r="r" b="b"/>
              <a:pathLst>
                <a:path w="1025" h="1442" extrusionOk="0">
                  <a:moveTo>
                    <a:pt x="358" y="1"/>
                  </a:moveTo>
                  <a:cubicBezTo>
                    <a:pt x="251" y="167"/>
                    <a:pt x="120" y="346"/>
                    <a:pt x="1" y="501"/>
                  </a:cubicBezTo>
                  <a:cubicBezTo>
                    <a:pt x="191" y="798"/>
                    <a:pt x="406" y="1108"/>
                    <a:pt x="620" y="1441"/>
                  </a:cubicBezTo>
                  <a:cubicBezTo>
                    <a:pt x="775" y="1227"/>
                    <a:pt x="906" y="1001"/>
                    <a:pt x="1025" y="774"/>
                  </a:cubicBezTo>
                  <a:cubicBezTo>
                    <a:pt x="811" y="501"/>
                    <a:pt x="584" y="251"/>
                    <a:pt x="35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80"/>
            <p:cNvSpPr/>
            <p:nvPr/>
          </p:nvSpPr>
          <p:spPr>
            <a:xfrm>
              <a:off x="7224797" y="3976649"/>
              <a:ext cx="46830" cy="61102"/>
            </a:xfrm>
            <a:custGeom>
              <a:avLst/>
              <a:gdLst/>
              <a:ahLst/>
              <a:cxnLst/>
              <a:rect l="l" t="t" r="r" b="b"/>
              <a:pathLst>
                <a:path w="1680" h="2192" extrusionOk="0">
                  <a:moveTo>
                    <a:pt x="13" y="0"/>
                  </a:moveTo>
                  <a:cubicBezTo>
                    <a:pt x="13" y="60"/>
                    <a:pt x="1" y="119"/>
                    <a:pt x="1" y="179"/>
                  </a:cubicBezTo>
                  <a:cubicBezTo>
                    <a:pt x="1" y="191"/>
                    <a:pt x="1" y="203"/>
                    <a:pt x="1" y="215"/>
                  </a:cubicBezTo>
                  <a:cubicBezTo>
                    <a:pt x="251" y="584"/>
                    <a:pt x="739" y="1274"/>
                    <a:pt x="1346" y="2191"/>
                  </a:cubicBezTo>
                  <a:cubicBezTo>
                    <a:pt x="1465" y="2024"/>
                    <a:pt x="1572" y="1870"/>
                    <a:pt x="1679" y="1703"/>
                  </a:cubicBezTo>
                  <a:cubicBezTo>
                    <a:pt x="1156" y="1120"/>
                    <a:pt x="608" y="536"/>
                    <a:pt x="1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80"/>
            <p:cNvSpPr/>
            <p:nvPr/>
          </p:nvSpPr>
          <p:spPr>
            <a:xfrm>
              <a:off x="7308447" y="4087169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476" y="0"/>
                  </a:moveTo>
                  <a:cubicBezTo>
                    <a:pt x="345" y="262"/>
                    <a:pt x="179" y="512"/>
                    <a:pt x="0" y="750"/>
                  </a:cubicBezTo>
                  <a:cubicBezTo>
                    <a:pt x="238" y="1119"/>
                    <a:pt x="476" y="1500"/>
                    <a:pt x="714" y="1893"/>
                  </a:cubicBezTo>
                  <a:cubicBezTo>
                    <a:pt x="810" y="1250"/>
                    <a:pt x="738" y="596"/>
                    <a:pt x="47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80"/>
            <p:cNvSpPr/>
            <p:nvPr/>
          </p:nvSpPr>
          <p:spPr>
            <a:xfrm>
              <a:off x="7333004" y="4103419"/>
              <a:ext cx="100238" cy="238331"/>
            </a:xfrm>
            <a:custGeom>
              <a:avLst/>
              <a:gdLst/>
              <a:ahLst/>
              <a:cxnLst/>
              <a:rect l="l" t="t" r="r" b="b"/>
              <a:pathLst>
                <a:path w="3596" h="8550" extrusionOk="0">
                  <a:moveTo>
                    <a:pt x="36" y="1"/>
                  </a:moveTo>
                  <a:lnTo>
                    <a:pt x="36" y="1"/>
                  </a:lnTo>
                  <a:cubicBezTo>
                    <a:pt x="155" y="524"/>
                    <a:pt x="143" y="1072"/>
                    <a:pt x="0" y="1584"/>
                  </a:cubicBezTo>
                  <a:cubicBezTo>
                    <a:pt x="429" y="2287"/>
                    <a:pt x="869" y="3013"/>
                    <a:pt x="1298" y="3751"/>
                  </a:cubicBezTo>
                  <a:cubicBezTo>
                    <a:pt x="2131" y="5275"/>
                    <a:pt x="2822" y="6882"/>
                    <a:pt x="3346" y="8549"/>
                  </a:cubicBezTo>
                  <a:cubicBezTo>
                    <a:pt x="3346" y="8299"/>
                    <a:pt x="3596" y="7251"/>
                    <a:pt x="3131" y="5894"/>
                  </a:cubicBezTo>
                  <a:cubicBezTo>
                    <a:pt x="2524" y="4358"/>
                    <a:pt x="1798" y="2858"/>
                    <a:pt x="965" y="1429"/>
                  </a:cubicBezTo>
                  <a:cubicBezTo>
                    <a:pt x="667" y="941"/>
                    <a:pt x="357" y="465"/>
                    <a:pt x="3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80"/>
            <p:cNvSpPr/>
            <p:nvPr/>
          </p:nvSpPr>
          <p:spPr>
            <a:xfrm>
              <a:off x="7226470" y="3960064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36" y="0"/>
                  </a:moveTo>
                  <a:cubicBezTo>
                    <a:pt x="24" y="107"/>
                    <a:pt x="12" y="203"/>
                    <a:pt x="0" y="310"/>
                  </a:cubicBezTo>
                  <a:cubicBezTo>
                    <a:pt x="607" y="869"/>
                    <a:pt x="1191" y="1465"/>
                    <a:pt x="1750" y="2084"/>
                  </a:cubicBezTo>
                  <a:cubicBezTo>
                    <a:pt x="1893" y="1834"/>
                    <a:pt x="2012" y="1607"/>
                    <a:pt x="2096" y="1405"/>
                  </a:cubicBezTo>
                  <a:cubicBezTo>
                    <a:pt x="1655" y="988"/>
                    <a:pt x="1167" y="619"/>
                    <a:pt x="643" y="310"/>
                  </a:cubicBezTo>
                  <a:cubicBezTo>
                    <a:pt x="453" y="191"/>
                    <a:pt x="250" y="83"/>
                    <a:pt x="36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80"/>
            <p:cNvSpPr/>
            <p:nvPr/>
          </p:nvSpPr>
          <p:spPr>
            <a:xfrm>
              <a:off x="7327011" y="4081845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1" y="1"/>
                  </a:moveTo>
                  <a:lnTo>
                    <a:pt x="1" y="1"/>
                  </a:lnTo>
                  <a:cubicBezTo>
                    <a:pt x="489" y="667"/>
                    <a:pt x="953" y="1358"/>
                    <a:pt x="1382" y="2084"/>
                  </a:cubicBezTo>
                  <a:cubicBezTo>
                    <a:pt x="2037" y="3192"/>
                    <a:pt x="2620" y="4335"/>
                    <a:pt x="3120" y="5525"/>
                  </a:cubicBezTo>
                  <a:cubicBezTo>
                    <a:pt x="2692" y="3608"/>
                    <a:pt x="1953" y="1763"/>
                    <a:pt x="929" y="84"/>
                  </a:cubicBezTo>
                  <a:cubicBezTo>
                    <a:pt x="854" y="90"/>
                    <a:pt x="779" y="93"/>
                    <a:pt x="704" y="93"/>
                  </a:cubicBezTo>
                  <a:cubicBezTo>
                    <a:pt x="470" y="93"/>
                    <a:pt x="235" y="64"/>
                    <a:pt x="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80"/>
            <p:cNvSpPr/>
            <p:nvPr/>
          </p:nvSpPr>
          <p:spPr>
            <a:xfrm>
              <a:off x="7326676" y="4054305"/>
              <a:ext cx="22272" cy="23917"/>
            </a:xfrm>
            <a:custGeom>
              <a:avLst/>
              <a:gdLst/>
              <a:ahLst/>
              <a:cxnLst/>
              <a:rect l="l" t="t" r="r" b="b"/>
              <a:pathLst>
                <a:path w="799" h="858" extrusionOk="0">
                  <a:moveTo>
                    <a:pt x="227" y="0"/>
                  </a:moveTo>
                  <a:cubicBezTo>
                    <a:pt x="168" y="251"/>
                    <a:pt x="96" y="501"/>
                    <a:pt x="1" y="739"/>
                  </a:cubicBezTo>
                  <a:cubicBezTo>
                    <a:pt x="263" y="822"/>
                    <a:pt x="537" y="858"/>
                    <a:pt x="799" y="858"/>
                  </a:cubicBezTo>
                  <a:cubicBezTo>
                    <a:pt x="620" y="560"/>
                    <a:pt x="430" y="274"/>
                    <a:pt x="22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80"/>
            <p:cNvSpPr/>
            <p:nvPr/>
          </p:nvSpPr>
          <p:spPr>
            <a:xfrm>
              <a:off x="7302788" y="4027742"/>
              <a:ext cx="24586" cy="45185"/>
            </a:xfrm>
            <a:custGeom>
              <a:avLst/>
              <a:gdLst/>
              <a:ahLst/>
              <a:cxnLst/>
              <a:rect l="l" t="t" r="r" b="b"/>
              <a:pathLst>
                <a:path w="882" h="1621" extrusionOk="0">
                  <a:moveTo>
                    <a:pt x="346" y="1"/>
                  </a:moveTo>
                  <a:cubicBezTo>
                    <a:pt x="239" y="275"/>
                    <a:pt x="132" y="537"/>
                    <a:pt x="1" y="799"/>
                  </a:cubicBezTo>
                  <a:cubicBezTo>
                    <a:pt x="215" y="1061"/>
                    <a:pt x="429" y="1334"/>
                    <a:pt x="632" y="1620"/>
                  </a:cubicBezTo>
                  <a:lnTo>
                    <a:pt x="644" y="1620"/>
                  </a:lnTo>
                  <a:cubicBezTo>
                    <a:pt x="751" y="1311"/>
                    <a:pt x="834" y="989"/>
                    <a:pt x="882" y="680"/>
                  </a:cubicBezTo>
                  <a:cubicBezTo>
                    <a:pt x="703" y="442"/>
                    <a:pt x="525" y="215"/>
                    <a:pt x="346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80"/>
            <p:cNvSpPr/>
            <p:nvPr/>
          </p:nvSpPr>
          <p:spPr>
            <a:xfrm>
              <a:off x="7279904" y="4004188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357" y="1"/>
                  </a:moveTo>
                  <a:cubicBezTo>
                    <a:pt x="262" y="203"/>
                    <a:pt x="155" y="441"/>
                    <a:pt x="0" y="679"/>
                  </a:cubicBezTo>
                  <a:cubicBezTo>
                    <a:pt x="226" y="929"/>
                    <a:pt x="441" y="1179"/>
                    <a:pt x="655" y="1441"/>
                  </a:cubicBezTo>
                  <a:cubicBezTo>
                    <a:pt x="774" y="1179"/>
                    <a:pt x="881" y="917"/>
                    <a:pt x="976" y="644"/>
                  </a:cubicBezTo>
                  <a:cubicBezTo>
                    <a:pt x="774" y="417"/>
                    <a:pt x="572" y="203"/>
                    <a:pt x="35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80"/>
            <p:cNvSpPr/>
            <p:nvPr/>
          </p:nvSpPr>
          <p:spPr>
            <a:xfrm>
              <a:off x="6814606" y="4147906"/>
              <a:ext cx="141075" cy="313315"/>
            </a:xfrm>
            <a:custGeom>
              <a:avLst/>
              <a:gdLst/>
              <a:ahLst/>
              <a:cxnLst/>
              <a:rect l="l" t="t" r="r" b="b"/>
              <a:pathLst>
                <a:path w="5061" h="11240" extrusionOk="0">
                  <a:moveTo>
                    <a:pt x="4775" y="0"/>
                  </a:moveTo>
                  <a:lnTo>
                    <a:pt x="4775" y="0"/>
                  </a:lnTo>
                  <a:cubicBezTo>
                    <a:pt x="4156" y="1191"/>
                    <a:pt x="3418" y="2548"/>
                    <a:pt x="2537" y="4143"/>
                  </a:cubicBezTo>
                  <a:cubicBezTo>
                    <a:pt x="1048" y="6810"/>
                    <a:pt x="370" y="8823"/>
                    <a:pt x="84" y="9835"/>
                  </a:cubicBezTo>
                  <a:cubicBezTo>
                    <a:pt x="1" y="10537"/>
                    <a:pt x="251" y="11097"/>
                    <a:pt x="501" y="11240"/>
                  </a:cubicBezTo>
                  <a:cubicBezTo>
                    <a:pt x="513" y="10347"/>
                    <a:pt x="691" y="9465"/>
                    <a:pt x="1024" y="8644"/>
                  </a:cubicBezTo>
                  <a:cubicBezTo>
                    <a:pt x="1560" y="7334"/>
                    <a:pt x="2429" y="5894"/>
                    <a:pt x="3358" y="4370"/>
                  </a:cubicBezTo>
                  <a:cubicBezTo>
                    <a:pt x="3930" y="3441"/>
                    <a:pt x="4513" y="2477"/>
                    <a:pt x="5061" y="1488"/>
                  </a:cubicBezTo>
                  <a:cubicBezTo>
                    <a:pt x="4799" y="1072"/>
                    <a:pt x="4763" y="441"/>
                    <a:pt x="4775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80"/>
            <p:cNvSpPr/>
            <p:nvPr/>
          </p:nvSpPr>
          <p:spPr>
            <a:xfrm>
              <a:off x="6952331" y="4135948"/>
              <a:ext cx="24920" cy="46496"/>
            </a:xfrm>
            <a:custGeom>
              <a:avLst/>
              <a:gdLst/>
              <a:ahLst/>
              <a:cxnLst/>
              <a:rect l="l" t="t" r="r" b="b"/>
              <a:pathLst>
                <a:path w="894" h="1668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4" y="239"/>
                    <a:pt x="1" y="1120"/>
                    <a:pt x="251" y="1667"/>
                  </a:cubicBezTo>
                  <a:cubicBezTo>
                    <a:pt x="417" y="1358"/>
                    <a:pt x="572" y="1048"/>
                    <a:pt x="739" y="739"/>
                  </a:cubicBezTo>
                  <a:cubicBezTo>
                    <a:pt x="786" y="631"/>
                    <a:pt x="834" y="524"/>
                    <a:pt x="894" y="405"/>
                  </a:cubicBezTo>
                  <a:cubicBezTo>
                    <a:pt x="608" y="310"/>
                    <a:pt x="346" y="167"/>
                    <a:pt x="108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80"/>
            <p:cNvSpPr/>
            <p:nvPr/>
          </p:nvSpPr>
          <p:spPr>
            <a:xfrm>
              <a:off x="6975884" y="4063922"/>
              <a:ext cx="29575" cy="39192"/>
            </a:xfrm>
            <a:custGeom>
              <a:avLst/>
              <a:gdLst/>
              <a:ahLst/>
              <a:cxnLst/>
              <a:rect l="l" t="t" r="r" b="b"/>
              <a:pathLst>
                <a:path w="1061" h="1406" extrusionOk="0">
                  <a:moveTo>
                    <a:pt x="537" y="1"/>
                  </a:moveTo>
                  <a:cubicBezTo>
                    <a:pt x="370" y="346"/>
                    <a:pt x="191" y="691"/>
                    <a:pt x="1" y="1072"/>
                  </a:cubicBezTo>
                  <a:cubicBezTo>
                    <a:pt x="25" y="1084"/>
                    <a:pt x="49" y="1108"/>
                    <a:pt x="72" y="1120"/>
                  </a:cubicBezTo>
                  <a:cubicBezTo>
                    <a:pt x="263" y="1239"/>
                    <a:pt x="465" y="1334"/>
                    <a:pt x="680" y="1406"/>
                  </a:cubicBezTo>
                  <a:cubicBezTo>
                    <a:pt x="811" y="1025"/>
                    <a:pt x="942" y="632"/>
                    <a:pt x="1061" y="263"/>
                  </a:cubicBezTo>
                  <a:cubicBezTo>
                    <a:pt x="870" y="203"/>
                    <a:pt x="692" y="108"/>
                    <a:pt x="53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80"/>
            <p:cNvSpPr/>
            <p:nvPr/>
          </p:nvSpPr>
          <p:spPr>
            <a:xfrm>
              <a:off x="6993500" y="4009178"/>
              <a:ext cx="28544" cy="55778"/>
            </a:xfrm>
            <a:custGeom>
              <a:avLst/>
              <a:gdLst/>
              <a:ahLst/>
              <a:cxnLst/>
              <a:rect l="l" t="t" r="r" b="b"/>
              <a:pathLst>
                <a:path w="1024" h="2001" extrusionOk="0">
                  <a:moveTo>
                    <a:pt x="857" y="0"/>
                  </a:moveTo>
                  <a:cubicBezTo>
                    <a:pt x="595" y="536"/>
                    <a:pt x="321" y="1119"/>
                    <a:pt x="0" y="1762"/>
                  </a:cubicBezTo>
                  <a:cubicBezTo>
                    <a:pt x="155" y="1858"/>
                    <a:pt x="321" y="1941"/>
                    <a:pt x="500" y="2000"/>
                  </a:cubicBezTo>
                  <a:cubicBezTo>
                    <a:pt x="726" y="1262"/>
                    <a:pt x="905" y="596"/>
                    <a:pt x="1024" y="167"/>
                  </a:cubicBezTo>
                  <a:cubicBezTo>
                    <a:pt x="964" y="131"/>
                    <a:pt x="905" y="84"/>
                    <a:pt x="869" y="24"/>
                  </a:cubicBezTo>
                  <a:cubicBezTo>
                    <a:pt x="869" y="12"/>
                    <a:pt x="869" y="0"/>
                    <a:pt x="85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80"/>
            <p:cNvSpPr/>
            <p:nvPr/>
          </p:nvSpPr>
          <p:spPr>
            <a:xfrm>
              <a:off x="6957320" y="4099768"/>
              <a:ext cx="35206" cy="41506"/>
            </a:xfrm>
            <a:custGeom>
              <a:avLst/>
              <a:gdLst/>
              <a:ahLst/>
              <a:cxnLst/>
              <a:rect l="l" t="t" r="r" b="b"/>
              <a:pathLst>
                <a:path w="1263" h="1489" extrusionOk="0">
                  <a:moveTo>
                    <a:pt x="548" y="1"/>
                  </a:moveTo>
                  <a:cubicBezTo>
                    <a:pt x="381" y="334"/>
                    <a:pt x="203" y="691"/>
                    <a:pt x="0" y="1072"/>
                  </a:cubicBezTo>
                  <a:cubicBezTo>
                    <a:pt x="250" y="1251"/>
                    <a:pt x="524" y="1394"/>
                    <a:pt x="810" y="1489"/>
                  </a:cubicBezTo>
                  <a:cubicBezTo>
                    <a:pt x="965" y="1132"/>
                    <a:pt x="1119" y="739"/>
                    <a:pt x="1262" y="346"/>
                  </a:cubicBezTo>
                  <a:cubicBezTo>
                    <a:pt x="1024" y="274"/>
                    <a:pt x="810" y="167"/>
                    <a:pt x="607" y="36"/>
                  </a:cubicBezTo>
                  <a:cubicBezTo>
                    <a:pt x="584" y="24"/>
                    <a:pt x="572" y="13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80"/>
            <p:cNvSpPr/>
            <p:nvPr/>
          </p:nvSpPr>
          <p:spPr>
            <a:xfrm>
              <a:off x="7001110" y="4073232"/>
              <a:ext cx="29910" cy="34203"/>
            </a:xfrm>
            <a:custGeom>
              <a:avLst/>
              <a:gdLst/>
              <a:ahLst/>
              <a:cxnLst/>
              <a:rect l="l" t="t" r="r" b="b"/>
              <a:pathLst>
                <a:path w="1073" h="1227" extrusionOk="0">
                  <a:moveTo>
                    <a:pt x="370" y="0"/>
                  </a:moveTo>
                  <a:cubicBezTo>
                    <a:pt x="263" y="369"/>
                    <a:pt x="132" y="750"/>
                    <a:pt x="1" y="1131"/>
                  </a:cubicBezTo>
                  <a:cubicBezTo>
                    <a:pt x="251" y="1191"/>
                    <a:pt x="525" y="1226"/>
                    <a:pt x="787" y="1226"/>
                  </a:cubicBezTo>
                  <a:cubicBezTo>
                    <a:pt x="906" y="834"/>
                    <a:pt x="1001" y="453"/>
                    <a:pt x="1072" y="107"/>
                  </a:cubicBezTo>
                  <a:cubicBezTo>
                    <a:pt x="834" y="95"/>
                    <a:pt x="608" y="60"/>
                    <a:pt x="37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80"/>
            <p:cNvSpPr/>
            <p:nvPr/>
          </p:nvSpPr>
          <p:spPr>
            <a:xfrm>
              <a:off x="6966936" y="4149216"/>
              <a:ext cx="40530" cy="33227"/>
            </a:xfrm>
            <a:custGeom>
              <a:avLst/>
              <a:gdLst/>
              <a:ahLst/>
              <a:cxnLst/>
              <a:rect l="l" t="t" r="r" b="b"/>
              <a:pathLst>
                <a:path w="1454" h="1192" extrusionOk="0">
                  <a:moveTo>
                    <a:pt x="608" y="1"/>
                  </a:moveTo>
                  <a:cubicBezTo>
                    <a:pt x="548" y="132"/>
                    <a:pt x="489" y="251"/>
                    <a:pt x="429" y="370"/>
                  </a:cubicBezTo>
                  <a:cubicBezTo>
                    <a:pt x="286" y="644"/>
                    <a:pt x="143" y="917"/>
                    <a:pt x="1" y="1191"/>
                  </a:cubicBezTo>
                  <a:cubicBezTo>
                    <a:pt x="596" y="965"/>
                    <a:pt x="1167" y="405"/>
                    <a:pt x="1453" y="108"/>
                  </a:cubicBezTo>
                  <a:cubicBezTo>
                    <a:pt x="1167" y="108"/>
                    <a:pt x="882" y="72"/>
                    <a:pt x="60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80"/>
            <p:cNvSpPr/>
            <p:nvPr/>
          </p:nvSpPr>
          <p:spPr>
            <a:xfrm>
              <a:off x="6833198" y="4167474"/>
              <a:ext cx="168281" cy="336563"/>
            </a:xfrm>
            <a:custGeom>
              <a:avLst/>
              <a:gdLst/>
              <a:ahLst/>
              <a:cxnLst/>
              <a:rect l="l" t="t" r="r" b="b"/>
              <a:pathLst>
                <a:path w="6037" h="12074" extrusionOk="0">
                  <a:moveTo>
                    <a:pt x="6037" y="0"/>
                  </a:moveTo>
                  <a:lnTo>
                    <a:pt x="6037" y="0"/>
                  </a:lnTo>
                  <a:cubicBezTo>
                    <a:pt x="5668" y="334"/>
                    <a:pt x="5156" y="715"/>
                    <a:pt x="4632" y="834"/>
                  </a:cubicBezTo>
                  <a:cubicBezTo>
                    <a:pt x="4084" y="1846"/>
                    <a:pt x="3477" y="2834"/>
                    <a:pt x="2894" y="3799"/>
                  </a:cubicBezTo>
                  <a:cubicBezTo>
                    <a:pt x="1977" y="5311"/>
                    <a:pt x="1108" y="6739"/>
                    <a:pt x="572" y="8037"/>
                  </a:cubicBezTo>
                  <a:cubicBezTo>
                    <a:pt x="179" y="8954"/>
                    <a:pt x="0" y="9954"/>
                    <a:pt x="72" y="10954"/>
                  </a:cubicBezTo>
                  <a:cubicBezTo>
                    <a:pt x="191" y="11704"/>
                    <a:pt x="596" y="11990"/>
                    <a:pt x="858" y="12073"/>
                  </a:cubicBezTo>
                  <a:cubicBezTo>
                    <a:pt x="584" y="11002"/>
                    <a:pt x="608" y="9871"/>
                    <a:pt x="929" y="8811"/>
                  </a:cubicBezTo>
                  <a:cubicBezTo>
                    <a:pt x="1310" y="7537"/>
                    <a:pt x="2179" y="6287"/>
                    <a:pt x="3191" y="4823"/>
                  </a:cubicBezTo>
                  <a:cubicBezTo>
                    <a:pt x="3965" y="3703"/>
                    <a:pt x="4763" y="2560"/>
                    <a:pt x="5453" y="1239"/>
                  </a:cubicBezTo>
                  <a:cubicBezTo>
                    <a:pt x="5668" y="810"/>
                    <a:pt x="5858" y="405"/>
                    <a:pt x="603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80"/>
            <p:cNvSpPr/>
            <p:nvPr/>
          </p:nvSpPr>
          <p:spPr>
            <a:xfrm>
              <a:off x="6986197" y="4111391"/>
              <a:ext cx="34872" cy="34593"/>
            </a:xfrm>
            <a:custGeom>
              <a:avLst/>
              <a:gdLst/>
              <a:ahLst/>
              <a:cxnLst/>
              <a:rect l="l" t="t" r="r" b="b"/>
              <a:pathLst>
                <a:path w="1251" h="1241" extrusionOk="0">
                  <a:moveTo>
                    <a:pt x="453" y="0"/>
                  </a:moveTo>
                  <a:cubicBezTo>
                    <a:pt x="298" y="393"/>
                    <a:pt x="155" y="774"/>
                    <a:pt x="0" y="1143"/>
                  </a:cubicBezTo>
                  <a:cubicBezTo>
                    <a:pt x="250" y="1206"/>
                    <a:pt x="499" y="1241"/>
                    <a:pt x="756" y="1241"/>
                  </a:cubicBezTo>
                  <a:cubicBezTo>
                    <a:pt x="794" y="1241"/>
                    <a:pt x="831" y="1240"/>
                    <a:pt x="869" y="1239"/>
                  </a:cubicBezTo>
                  <a:cubicBezTo>
                    <a:pt x="1012" y="846"/>
                    <a:pt x="1143" y="465"/>
                    <a:pt x="1250" y="108"/>
                  </a:cubicBezTo>
                  <a:cubicBezTo>
                    <a:pt x="976" y="96"/>
                    <a:pt x="714" y="60"/>
                    <a:pt x="45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80"/>
            <p:cNvSpPr/>
            <p:nvPr/>
          </p:nvSpPr>
          <p:spPr>
            <a:xfrm>
              <a:off x="7013402" y="4017122"/>
              <a:ext cx="26230" cy="52489"/>
            </a:xfrm>
            <a:custGeom>
              <a:avLst/>
              <a:gdLst/>
              <a:ahLst/>
              <a:cxnLst/>
              <a:rect l="l" t="t" r="r" b="b"/>
              <a:pathLst>
                <a:path w="941" h="1883" extrusionOk="0">
                  <a:moveTo>
                    <a:pt x="524" y="1"/>
                  </a:moveTo>
                  <a:cubicBezTo>
                    <a:pt x="405" y="430"/>
                    <a:pt x="227" y="1073"/>
                    <a:pt x="0" y="1787"/>
                  </a:cubicBezTo>
                  <a:cubicBezTo>
                    <a:pt x="227" y="1846"/>
                    <a:pt x="453" y="1870"/>
                    <a:pt x="679" y="1882"/>
                  </a:cubicBezTo>
                  <a:cubicBezTo>
                    <a:pt x="810" y="1287"/>
                    <a:pt x="893" y="692"/>
                    <a:pt x="941" y="84"/>
                  </a:cubicBezTo>
                  <a:cubicBezTo>
                    <a:pt x="798" y="72"/>
                    <a:pt x="655" y="49"/>
                    <a:pt x="524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80"/>
            <p:cNvSpPr/>
            <p:nvPr/>
          </p:nvSpPr>
          <p:spPr>
            <a:xfrm>
              <a:off x="7018057" y="4112060"/>
              <a:ext cx="32530" cy="33534"/>
            </a:xfrm>
            <a:custGeom>
              <a:avLst/>
              <a:gdLst/>
              <a:ahLst/>
              <a:cxnLst/>
              <a:rect l="l" t="t" r="r" b="b"/>
              <a:pathLst>
                <a:path w="1167" h="1203" extrusionOk="0">
                  <a:moveTo>
                    <a:pt x="1167" y="0"/>
                  </a:moveTo>
                  <a:cubicBezTo>
                    <a:pt x="893" y="48"/>
                    <a:pt x="631" y="72"/>
                    <a:pt x="357" y="84"/>
                  </a:cubicBezTo>
                  <a:cubicBezTo>
                    <a:pt x="262" y="417"/>
                    <a:pt x="143" y="774"/>
                    <a:pt x="12" y="1131"/>
                  </a:cubicBezTo>
                  <a:lnTo>
                    <a:pt x="0" y="1203"/>
                  </a:lnTo>
                  <a:cubicBezTo>
                    <a:pt x="333" y="1155"/>
                    <a:pt x="643" y="1072"/>
                    <a:pt x="953" y="953"/>
                  </a:cubicBezTo>
                  <a:cubicBezTo>
                    <a:pt x="1036" y="619"/>
                    <a:pt x="1107" y="310"/>
                    <a:pt x="116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80"/>
            <p:cNvSpPr/>
            <p:nvPr/>
          </p:nvSpPr>
          <p:spPr>
            <a:xfrm>
              <a:off x="7016385" y="4145899"/>
              <a:ext cx="25924" cy="43847"/>
            </a:xfrm>
            <a:custGeom>
              <a:avLst/>
              <a:gdLst/>
              <a:ahLst/>
              <a:cxnLst/>
              <a:rect l="l" t="t" r="r" b="b"/>
              <a:pathLst>
                <a:path w="930" h="1573" extrusionOk="0">
                  <a:moveTo>
                    <a:pt x="929" y="1"/>
                  </a:moveTo>
                  <a:lnTo>
                    <a:pt x="929" y="1"/>
                  </a:lnTo>
                  <a:cubicBezTo>
                    <a:pt x="643" y="96"/>
                    <a:pt x="346" y="167"/>
                    <a:pt x="36" y="203"/>
                  </a:cubicBezTo>
                  <a:cubicBezTo>
                    <a:pt x="1" y="703"/>
                    <a:pt x="251" y="1275"/>
                    <a:pt x="405" y="1572"/>
                  </a:cubicBezTo>
                  <a:cubicBezTo>
                    <a:pt x="608" y="1060"/>
                    <a:pt x="786" y="536"/>
                    <a:pt x="92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80"/>
            <p:cNvSpPr/>
            <p:nvPr/>
          </p:nvSpPr>
          <p:spPr>
            <a:xfrm>
              <a:off x="6855748" y="4161174"/>
              <a:ext cx="168644" cy="366082"/>
            </a:xfrm>
            <a:custGeom>
              <a:avLst/>
              <a:gdLst/>
              <a:ahLst/>
              <a:cxnLst/>
              <a:rect l="l" t="t" r="r" b="b"/>
              <a:pathLst>
                <a:path w="6050" h="13133" extrusionOk="0">
                  <a:moveTo>
                    <a:pt x="5573" y="0"/>
                  </a:moveTo>
                  <a:cubicBezTo>
                    <a:pt x="5371" y="512"/>
                    <a:pt x="5144" y="1036"/>
                    <a:pt x="4847" y="1572"/>
                  </a:cubicBezTo>
                  <a:cubicBezTo>
                    <a:pt x="4156" y="2917"/>
                    <a:pt x="3347" y="4060"/>
                    <a:pt x="2573" y="5179"/>
                  </a:cubicBezTo>
                  <a:cubicBezTo>
                    <a:pt x="1573" y="6620"/>
                    <a:pt x="715" y="7858"/>
                    <a:pt x="346" y="9109"/>
                  </a:cubicBezTo>
                  <a:cubicBezTo>
                    <a:pt x="1" y="10263"/>
                    <a:pt x="13" y="11490"/>
                    <a:pt x="394" y="12633"/>
                  </a:cubicBezTo>
                  <a:cubicBezTo>
                    <a:pt x="537" y="12871"/>
                    <a:pt x="775" y="13050"/>
                    <a:pt x="1049" y="13133"/>
                  </a:cubicBezTo>
                  <a:cubicBezTo>
                    <a:pt x="1049" y="13133"/>
                    <a:pt x="263" y="11216"/>
                    <a:pt x="1334" y="8835"/>
                  </a:cubicBezTo>
                  <a:cubicBezTo>
                    <a:pt x="2251" y="6787"/>
                    <a:pt x="4085" y="5370"/>
                    <a:pt x="5656" y="2167"/>
                  </a:cubicBezTo>
                  <a:cubicBezTo>
                    <a:pt x="5811" y="1870"/>
                    <a:pt x="5930" y="1596"/>
                    <a:pt x="6049" y="1310"/>
                  </a:cubicBezTo>
                  <a:cubicBezTo>
                    <a:pt x="5811" y="905"/>
                    <a:pt x="5644" y="465"/>
                    <a:pt x="5573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80"/>
            <p:cNvSpPr/>
            <p:nvPr/>
          </p:nvSpPr>
          <p:spPr>
            <a:xfrm>
              <a:off x="7038962" y="4018460"/>
              <a:ext cx="19596" cy="51485"/>
            </a:xfrm>
            <a:custGeom>
              <a:avLst/>
              <a:gdLst/>
              <a:ahLst/>
              <a:cxnLst/>
              <a:rect l="l" t="t" r="r" b="b"/>
              <a:pathLst>
                <a:path w="703" h="1847" extrusionOk="0">
                  <a:moveTo>
                    <a:pt x="703" y="1"/>
                  </a:moveTo>
                  <a:lnTo>
                    <a:pt x="703" y="1"/>
                  </a:lnTo>
                  <a:cubicBezTo>
                    <a:pt x="560" y="13"/>
                    <a:pt x="405" y="24"/>
                    <a:pt x="262" y="36"/>
                  </a:cubicBezTo>
                  <a:cubicBezTo>
                    <a:pt x="214" y="644"/>
                    <a:pt x="119" y="1251"/>
                    <a:pt x="0" y="1846"/>
                  </a:cubicBezTo>
                  <a:cubicBezTo>
                    <a:pt x="203" y="1846"/>
                    <a:pt x="417" y="1834"/>
                    <a:pt x="619" y="1798"/>
                  </a:cubicBezTo>
                  <a:cubicBezTo>
                    <a:pt x="679" y="1156"/>
                    <a:pt x="691" y="560"/>
                    <a:pt x="70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80"/>
            <p:cNvSpPr/>
            <p:nvPr/>
          </p:nvSpPr>
          <p:spPr>
            <a:xfrm>
              <a:off x="7029987" y="4075545"/>
              <a:ext cx="25589" cy="31889"/>
            </a:xfrm>
            <a:custGeom>
              <a:avLst/>
              <a:gdLst/>
              <a:ahLst/>
              <a:cxnLst/>
              <a:rect l="l" t="t" r="r" b="b"/>
              <a:pathLst>
                <a:path w="918" h="1144" extrusionOk="0">
                  <a:moveTo>
                    <a:pt x="917" y="0"/>
                  </a:moveTo>
                  <a:cubicBezTo>
                    <a:pt x="703" y="24"/>
                    <a:pt x="489" y="36"/>
                    <a:pt x="286" y="36"/>
                  </a:cubicBezTo>
                  <a:cubicBezTo>
                    <a:pt x="203" y="381"/>
                    <a:pt x="108" y="751"/>
                    <a:pt x="1" y="1143"/>
                  </a:cubicBezTo>
                  <a:cubicBezTo>
                    <a:pt x="263" y="1132"/>
                    <a:pt x="513" y="1096"/>
                    <a:pt x="775" y="1048"/>
                  </a:cubicBezTo>
                  <a:cubicBezTo>
                    <a:pt x="834" y="691"/>
                    <a:pt x="882" y="334"/>
                    <a:pt x="91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80"/>
            <p:cNvSpPr/>
            <p:nvPr/>
          </p:nvSpPr>
          <p:spPr>
            <a:xfrm>
              <a:off x="6955982" y="4048675"/>
              <a:ext cx="29241" cy="41171"/>
            </a:xfrm>
            <a:custGeom>
              <a:avLst/>
              <a:gdLst/>
              <a:ahLst/>
              <a:cxnLst/>
              <a:rect l="l" t="t" r="r" b="b"/>
              <a:pathLst>
                <a:path w="1049" h="1477" extrusionOk="0">
                  <a:moveTo>
                    <a:pt x="632" y="0"/>
                  </a:moveTo>
                  <a:cubicBezTo>
                    <a:pt x="429" y="298"/>
                    <a:pt x="215" y="619"/>
                    <a:pt x="1" y="953"/>
                  </a:cubicBezTo>
                  <a:cubicBezTo>
                    <a:pt x="155" y="1143"/>
                    <a:pt x="322" y="1322"/>
                    <a:pt x="513" y="1476"/>
                  </a:cubicBezTo>
                  <a:cubicBezTo>
                    <a:pt x="703" y="1095"/>
                    <a:pt x="882" y="750"/>
                    <a:pt x="1048" y="405"/>
                  </a:cubicBezTo>
                  <a:lnTo>
                    <a:pt x="1025" y="393"/>
                  </a:lnTo>
                  <a:cubicBezTo>
                    <a:pt x="882" y="274"/>
                    <a:pt x="751" y="143"/>
                    <a:pt x="632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80"/>
            <p:cNvSpPr/>
            <p:nvPr/>
          </p:nvSpPr>
          <p:spPr>
            <a:xfrm>
              <a:off x="6934742" y="4080841"/>
              <a:ext cx="32558" cy="44182"/>
            </a:xfrm>
            <a:custGeom>
              <a:avLst/>
              <a:gdLst/>
              <a:ahLst/>
              <a:cxnLst/>
              <a:rect l="l" t="t" r="r" b="b"/>
              <a:pathLst>
                <a:path w="1168" h="1585" extrusionOk="0">
                  <a:moveTo>
                    <a:pt x="620" y="1"/>
                  </a:moveTo>
                  <a:cubicBezTo>
                    <a:pt x="429" y="311"/>
                    <a:pt x="215" y="632"/>
                    <a:pt x="1" y="965"/>
                  </a:cubicBezTo>
                  <a:cubicBezTo>
                    <a:pt x="132" y="1132"/>
                    <a:pt x="274" y="1287"/>
                    <a:pt x="429" y="1430"/>
                  </a:cubicBezTo>
                  <a:cubicBezTo>
                    <a:pt x="501" y="1489"/>
                    <a:pt x="560" y="1537"/>
                    <a:pt x="632" y="1585"/>
                  </a:cubicBezTo>
                  <a:cubicBezTo>
                    <a:pt x="822" y="1227"/>
                    <a:pt x="1001" y="870"/>
                    <a:pt x="1167" y="537"/>
                  </a:cubicBezTo>
                  <a:cubicBezTo>
                    <a:pt x="965" y="382"/>
                    <a:pt x="786" y="203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80"/>
            <p:cNvSpPr/>
            <p:nvPr/>
          </p:nvSpPr>
          <p:spPr>
            <a:xfrm>
              <a:off x="6977222" y="3991924"/>
              <a:ext cx="36879" cy="62078"/>
            </a:xfrm>
            <a:custGeom>
              <a:avLst/>
              <a:gdLst/>
              <a:ahLst/>
              <a:cxnLst/>
              <a:rect l="l" t="t" r="r" b="b"/>
              <a:pathLst>
                <a:path w="1323" h="2227" extrusionOk="0">
                  <a:moveTo>
                    <a:pt x="1251" y="0"/>
                  </a:moveTo>
                  <a:cubicBezTo>
                    <a:pt x="977" y="405"/>
                    <a:pt x="536" y="1048"/>
                    <a:pt x="1" y="1834"/>
                  </a:cubicBezTo>
                  <a:cubicBezTo>
                    <a:pt x="120" y="1965"/>
                    <a:pt x="251" y="2108"/>
                    <a:pt x="394" y="2227"/>
                  </a:cubicBezTo>
                  <a:cubicBezTo>
                    <a:pt x="739" y="1524"/>
                    <a:pt x="1036" y="893"/>
                    <a:pt x="1322" y="310"/>
                  </a:cubicBezTo>
                  <a:cubicBezTo>
                    <a:pt x="1298" y="214"/>
                    <a:pt x="1275" y="107"/>
                    <a:pt x="1251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80"/>
            <p:cNvSpPr/>
            <p:nvPr/>
          </p:nvSpPr>
          <p:spPr>
            <a:xfrm>
              <a:off x="6911858" y="4113705"/>
              <a:ext cx="37520" cy="31220"/>
            </a:xfrm>
            <a:custGeom>
              <a:avLst/>
              <a:gdLst/>
              <a:ahLst/>
              <a:cxnLst/>
              <a:rect l="l" t="t" r="r" b="b"/>
              <a:pathLst>
                <a:path w="1346" h="1120" extrusionOk="0">
                  <a:moveTo>
                    <a:pt x="691" y="1"/>
                  </a:moveTo>
                  <a:cubicBezTo>
                    <a:pt x="464" y="358"/>
                    <a:pt x="226" y="739"/>
                    <a:pt x="0" y="1120"/>
                  </a:cubicBezTo>
                  <a:cubicBezTo>
                    <a:pt x="464" y="1013"/>
                    <a:pt x="905" y="846"/>
                    <a:pt x="1334" y="644"/>
                  </a:cubicBezTo>
                  <a:lnTo>
                    <a:pt x="1345" y="620"/>
                  </a:lnTo>
                  <a:cubicBezTo>
                    <a:pt x="1262" y="560"/>
                    <a:pt x="1179" y="501"/>
                    <a:pt x="1095" y="429"/>
                  </a:cubicBezTo>
                  <a:cubicBezTo>
                    <a:pt x="953" y="286"/>
                    <a:pt x="822" y="155"/>
                    <a:pt x="691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80"/>
            <p:cNvSpPr/>
            <p:nvPr/>
          </p:nvSpPr>
          <p:spPr>
            <a:xfrm>
              <a:off x="6804655" y="4141244"/>
              <a:ext cx="139096" cy="269189"/>
            </a:xfrm>
            <a:custGeom>
              <a:avLst/>
              <a:gdLst/>
              <a:ahLst/>
              <a:cxnLst/>
              <a:rect l="l" t="t" r="r" b="b"/>
              <a:pathLst>
                <a:path w="4990" h="9657" extrusionOk="0">
                  <a:moveTo>
                    <a:pt x="4989" y="1"/>
                  </a:moveTo>
                  <a:cubicBezTo>
                    <a:pt x="4572" y="191"/>
                    <a:pt x="4120" y="322"/>
                    <a:pt x="3667" y="406"/>
                  </a:cubicBezTo>
                  <a:cubicBezTo>
                    <a:pt x="3251" y="1096"/>
                    <a:pt x="2834" y="1799"/>
                    <a:pt x="2417" y="2513"/>
                  </a:cubicBezTo>
                  <a:cubicBezTo>
                    <a:pt x="1322" y="4406"/>
                    <a:pt x="584" y="6549"/>
                    <a:pt x="167" y="7930"/>
                  </a:cubicBezTo>
                  <a:cubicBezTo>
                    <a:pt x="0" y="8823"/>
                    <a:pt x="72" y="9335"/>
                    <a:pt x="298" y="9657"/>
                  </a:cubicBezTo>
                  <a:cubicBezTo>
                    <a:pt x="905" y="7788"/>
                    <a:pt x="1703" y="5978"/>
                    <a:pt x="2679" y="4275"/>
                  </a:cubicBezTo>
                  <a:cubicBezTo>
                    <a:pt x="3596" y="2608"/>
                    <a:pt x="4346" y="1215"/>
                    <a:pt x="4989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80"/>
            <p:cNvSpPr/>
            <p:nvPr/>
          </p:nvSpPr>
          <p:spPr>
            <a:xfrm>
              <a:off x="6917823" y="4056285"/>
              <a:ext cx="29882" cy="45826"/>
            </a:xfrm>
            <a:custGeom>
              <a:avLst/>
              <a:gdLst/>
              <a:ahLst/>
              <a:cxnLst/>
              <a:rect l="l" t="t" r="r" b="b"/>
              <a:pathLst>
                <a:path w="1072" h="1644" extrusionOk="0">
                  <a:moveTo>
                    <a:pt x="643" y="1"/>
                  </a:moveTo>
                  <a:cubicBezTo>
                    <a:pt x="417" y="287"/>
                    <a:pt x="215" y="584"/>
                    <a:pt x="0" y="870"/>
                  </a:cubicBezTo>
                  <a:cubicBezTo>
                    <a:pt x="119" y="1144"/>
                    <a:pt x="274" y="1394"/>
                    <a:pt x="453" y="1644"/>
                  </a:cubicBezTo>
                  <a:cubicBezTo>
                    <a:pt x="667" y="1311"/>
                    <a:pt x="881" y="989"/>
                    <a:pt x="1072" y="691"/>
                  </a:cubicBezTo>
                  <a:cubicBezTo>
                    <a:pt x="917" y="465"/>
                    <a:pt x="774" y="239"/>
                    <a:pt x="643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80"/>
            <p:cNvSpPr/>
            <p:nvPr/>
          </p:nvSpPr>
          <p:spPr>
            <a:xfrm>
              <a:off x="6940401" y="4029414"/>
              <a:ext cx="28544" cy="40196"/>
            </a:xfrm>
            <a:custGeom>
              <a:avLst/>
              <a:gdLst/>
              <a:ahLst/>
              <a:cxnLst/>
              <a:rect l="l" t="t" r="r" b="b"/>
              <a:pathLst>
                <a:path w="1024" h="1442" extrusionOk="0">
                  <a:moveTo>
                    <a:pt x="667" y="1"/>
                  </a:moveTo>
                  <a:cubicBezTo>
                    <a:pt x="441" y="251"/>
                    <a:pt x="214" y="501"/>
                    <a:pt x="0" y="774"/>
                  </a:cubicBezTo>
                  <a:cubicBezTo>
                    <a:pt x="119" y="1001"/>
                    <a:pt x="250" y="1227"/>
                    <a:pt x="405" y="1441"/>
                  </a:cubicBezTo>
                  <a:cubicBezTo>
                    <a:pt x="619" y="1108"/>
                    <a:pt x="833" y="798"/>
                    <a:pt x="1024" y="501"/>
                  </a:cubicBezTo>
                  <a:cubicBezTo>
                    <a:pt x="905" y="346"/>
                    <a:pt x="774" y="167"/>
                    <a:pt x="667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80"/>
            <p:cNvSpPr/>
            <p:nvPr/>
          </p:nvSpPr>
          <p:spPr>
            <a:xfrm>
              <a:off x="6963619" y="3976649"/>
              <a:ext cx="47165" cy="61102"/>
            </a:xfrm>
            <a:custGeom>
              <a:avLst/>
              <a:gdLst/>
              <a:ahLst/>
              <a:cxnLst/>
              <a:rect l="l" t="t" r="r" b="b"/>
              <a:pathLst>
                <a:path w="1692" h="2192" extrusionOk="0">
                  <a:moveTo>
                    <a:pt x="1667" y="0"/>
                  </a:moveTo>
                  <a:cubicBezTo>
                    <a:pt x="1084" y="536"/>
                    <a:pt x="536" y="1120"/>
                    <a:pt x="0" y="1703"/>
                  </a:cubicBezTo>
                  <a:cubicBezTo>
                    <a:pt x="108" y="1870"/>
                    <a:pt x="215" y="2024"/>
                    <a:pt x="334" y="2191"/>
                  </a:cubicBezTo>
                  <a:cubicBezTo>
                    <a:pt x="941" y="1274"/>
                    <a:pt x="1429" y="584"/>
                    <a:pt x="1691" y="215"/>
                  </a:cubicBezTo>
                  <a:cubicBezTo>
                    <a:pt x="1679" y="203"/>
                    <a:pt x="1679" y="191"/>
                    <a:pt x="1691" y="179"/>
                  </a:cubicBezTo>
                  <a:cubicBezTo>
                    <a:pt x="1679" y="119"/>
                    <a:pt x="1667" y="60"/>
                    <a:pt x="1667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80"/>
            <p:cNvSpPr/>
            <p:nvPr/>
          </p:nvSpPr>
          <p:spPr>
            <a:xfrm>
              <a:off x="6904220" y="4087169"/>
              <a:ext cx="22579" cy="52795"/>
            </a:xfrm>
            <a:custGeom>
              <a:avLst/>
              <a:gdLst/>
              <a:ahLst/>
              <a:cxnLst/>
              <a:rect l="l" t="t" r="r" b="b"/>
              <a:pathLst>
                <a:path w="810" h="1894" extrusionOk="0">
                  <a:moveTo>
                    <a:pt x="334" y="0"/>
                  </a:moveTo>
                  <a:cubicBezTo>
                    <a:pt x="72" y="596"/>
                    <a:pt x="0" y="1250"/>
                    <a:pt x="95" y="1893"/>
                  </a:cubicBezTo>
                  <a:cubicBezTo>
                    <a:pt x="334" y="1500"/>
                    <a:pt x="584" y="1119"/>
                    <a:pt x="810" y="750"/>
                  </a:cubicBezTo>
                  <a:cubicBezTo>
                    <a:pt x="631" y="512"/>
                    <a:pt x="465" y="262"/>
                    <a:pt x="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80"/>
            <p:cNvSpPr/>
            <p:nvPr/>
          </p:nvSpPr>
          <p:spPr>
            <a:xfrm>
              <a:off x="6802341" y="4103419"/>
              <a:ext cx="99904" cy="238331"/>
            </a:xfrm>
            <a:custGeom>
              <a:avLst/>
              <a:gdLst/>
              <a:ahLst/>
              <a:cxnLst/>
              <a:rect l="l" t="t" r="r" b="b"/>
              <a:pathLst>
                <a:path w="3584" h="8550" extrusionOk="0">
                  <a:moveTo>
                    <a:pt x="3560" y="1"/>
                  </a:moveTo>
                  <a:lnTo>
                    <a:pt x="3560" y="1"/>
                  </a:lnTo>
                  <a:cubicBezTo>
                    <a:pt x="3227" y="465"/>
                    <a:pt x="2917" y="941"/>
                    <a:pt x="2619" y="1429"/>
                  </a:cubicBezTo>
                  <a:cubicBezTo>
                    <a:pt x="1786" y="2858"/>
                    <a:pt x="1060" y="4346"/>
                    <a:pt x="464" y="5894"/>
                  </a:cubicBezTo>
                  <a:cubicBezTo>
                    <a:pt x="0" y="7251"/>
                    <a:pt x="238" y="8299"/>
                    <a:pt x="238" y="8549"/>
                  </a:cubicBezTo>
                  <a:cubicBezTo>
                    <a:pt x="762" y="6882"/>
                    <a:pt x="1453" y="5275"/>
                    <a:pt x="2298" y="3751"/>
                  </a:cubicBezTo>
                  <a:cubicBezTo>
                    <a:pt x="2715" y="3013"/>
                    <a:pt x="3155" y="2287"/>
                    <a:pt x="3584" y="1584"/>
                  </a:cubicBezTo>
                  <a:cubicBezTo>
                    <a:pt x="3441" y="1072"/>
                    <a:pt x="3429" y="524"/>
                    <a:pt x="356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80"/>
            <p:cNvSpPr/>
            <p:nvPr/>
          </p:nvSpPr>
          <p:spPr>
            <a:xfrm>
              <a:off x="6950352" y="3960064"/>
              <a:ext cx="58426" cy="58092"/>
            </a:xfrm>
            <a:custGeom>
              <a:avLst/>
              <a:gdLst/>
              <a:ahLst/>
              <a:cxnLst/>
              <a:rect l="l" t="t" r="r" b="b"/>
              <a:pathLst>
                <a:path w="2096" h="2084" extrusionOk="0">
                  <a:moveTo>
                    <a:pt x="2060" y="0"/>
                  </a:moveTo>
                  <a:cubicBezTo>
                    <a:pt x="1846" y="83"/>
                    <a:pt x="1643" y="191"/>
                    <a:pt x="1453" y="310"/>
                  </a:cubicBezTo>
                  <a:cubicBezTo>
                    <a:pt x="929" y="619"/>
                    <a:pt x="441" y="988"/>
                    <a:pt x="0" y="1405"/>
                  </a:cubicBezTo>
                  <a:cubicBezTo>
                    <a:pt x="95" y="1607"/>
                    <a:pt x="203" y="1834"/>
                    <a:pt x="345" y="2084"/>
                  </a:cubicBezTo>
                  <a:cubicBezTo>
                    <a:pt x="905" y="1465"/>
                    <a:pt x="1488" y="869"/>
                    <a:pt x="2096" y="310"/>
                  </a:cubicBezTo>
                  <a:cubicBezTo>
                    <a:pt x="2084" y="203"/>
                    <a:pt x="2072" y="107"/>
                    <a:pt x="206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80"/>
            <p:cNvSpPr/>
            <p:nvPr/>
          </p:nvSpPr>
          <p:spPr>
            <a:xfrm>
              <a:off x="6821240" y="4081845"/>
              <a:ext cx="86998" cy="154037"/>
            </a:xfrm>
            <a:custGeom>
              <a:avLst/>
              <a:gdLst/>
              <a:ahLst/>
              <a:cxnLst/>
              <a:rect l="l" t="t" r="r" b="b"/>
              <a:pathLst>
                <a:path w="3121" h="5526" extrusionOk="0">
                  <a:moveTo>
                    <a:pt x="3120" y="1"/>
                  </a:moveTo>
                  <a:lnTo>
                    <a:pt x="3120" y="1"/>
                  </a:lnTo>
                  <a:cubicBezTo>
                    <a:pt x="2886" y="64"/>
                    <a:pt x="2651" y="93"/>
                    <a:pt x="2417" y="93"/>
                  </a:cubicBezTo>
                  <a:cubicBezTo>
                    <a:pt x="2342" y="93"/>
                    <a:pt x="2267" y="90"/>
                    <a:pt x="2191" y="84"/>
                  </a:cubicBezTo>
                  <a:cubicBezTo>
                    <a:pt x="1167" y="1763"/>
                    <a:pt x="429" y="3608"/>
                    <a:pt x="1" y="5525"/>
                  </a:cubicBezTo>
                  <a:cubicBezTo>
                    <a:pt x="501" y="4335"/>
                    <a:pt x="1084" y="3192"/>
                    <a:pt x="1739" y="2084"/>
                  </a:cubicBezTo>
                  <a:cubicBezTo>
                    <a:pt x="2168" y="1358"/>
                    <a:pt x="2632" y="667"/>
                    <a:pt x="31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80"/>
            <p:cNvSpPr/>
            <p:nvPr/>
          </p:nvSpPr>
          <p:spPr>
            <a:xfrm>
              <a:off x="6885963" y="4054305"/>
              <a:ext cx="22579" cy="23917"/>
            </a:xfrm>
            <a:custGeom>
              <a:avLst/>
              <a:gdLst/>
              <a:ahLst/>
              <a:cxnLst/>
              <a:rect l="l" t="t" r="r" b="b"/>
              <a:pathLst>
                <a:path w="810" h="858" extrusionOk="0">
                  <a:moveTo>
                    <a:pt x="584" y="0"/>
                  </a:moveTo>
                  <a:cubicBezTo>
                    <a:pt x="381" y="274"/>
                    <a:pt x="191" y="560"/>
                    <a:pt x="0" y="858"/>
                  </a:cubicBezTo>
                  <a:cubicBezTo>
                    <a:pt x="274" y="858"/>
                    <a:pt x="548" y="822"/>
                    <a:pt x="810" y="739"/>
                  </a:cubicBezTo>
                  <a:cubicBezTo>
                    <a:pt x="715" y="501"/>
                    <a:pt x="643" y="251"/>
                    <a:pt x="58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80"/>
            <p:cNvSpPr/>
            <p:nvPr/>
          </p:nvSpPr>
          <p:spPr>
            <a:xfrm>
              <a:off x="6907872" y="4027742"/>
              <a:ext cx="24586" cy="45185"/>
            </a:xfrm>
            <a:custGeom>
              <a:avLst/>
              <a:gdLst/>
              <a:ahLst/>
              <a:cxnLst/>
              <a:rect l="l" t="t" r="r" b="b"/>
              <a:pathLst>
                <a:path w="882" h="1621" extrusionOk="0">
                  <a:moveTo>
                    <a:pt x="548" y="1"/>
                  </a:moveTo>
                  <a:cubicBezTo>
                    <a:pt x="357" y="215"/>
                    <a:pt x="179" y="442"/>
                    <a:pt x="0" y="680"/>
                  </a:cubicBezTo>
                  <a:cubicBezTo>
                    <a:pt x="48" y="989"/>
                    <a:pt x="131" y="1311"/>
                    <a:pt x="238" y="1620"/>
                  </a:cubicBezTo>
                  <a:lnTo>
                    <a:pt x="250" y="1620"/>
                  </a:lnTo>
                  <a:cubicBezTo>
                    <a:pt x="453" y="1334"/>
                    <a:pt x="667" y="1061"/>
                    <a:pt x="881" y="799"/>
                  </a:cubicBezTo>
                  <a:cubicBezTo>
                    <a:pt x="750" y="537"/>
                    <a:pt x="643" y="275"/>
                    <a:pt x="548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80"/>
            <p:cNvSpPr/>
            <p:nvPr/>
          </p:nvSpPr>
          <p:spPr>
            <a:xfrm>
              <a:off x="6928108" y="4004188"/>
              <a:ext cx="27234" cy="40196"/>
            </a:xfrm>
            <a:custGeom>
              <a:avLst/>
              <a:gdLst/>
              <a:ahLst/>
              <a:cxnLst/>
              <a:rect l="l" t="t" r="r" b="b"/>
              <a:pathLst>
                <a:path w="977" h="1442" extrusionOk="0">
                  <a:moveTo>
                    <a:pt x="620" y="1"/>
                  </a:moveTo>
                  <a:cubicBezTo>
                    <a:pt x="405" y="203"/>
                    <a:pt x="203" y="417"/>
                    <a:pt x="0" y="644"/>
                  </a:cubicBezTo>
                  <a:cubicBezTo>
                    <a:pt x="96" y="917"/>
                    <a:pt x="203" y="1179"/>
                    <a:pt x="322" y="1441"/>
                  </a:cubicBezTo>
                  <a:cubicBezTo>
                    <a:pt x="536" y="1179"/>
                    <a:pt x="762" y="929"/>
                    <a:pt x="977" y="679"/>
                  </a:cubicBezTo>
                  <a:cubicBezTo>
                    <a:pt x="822" y="441"/>
                    <a:pt x="715" y="203"/>
                    <a:pt x="62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80"/>
            <p:cNvSpPr/>
            <p:nvPr/>
          </p:nvSpPr>
          <p:spPr>
            <a:xfrm>
              <a:off x="7090724" y="4013805"/>
              <a:ext cx="51151" cy="527729"/>
            </a:xfrm>
            <a:custGeom>
              <a:avLst/>
              <a:gdLst/>
              <a:ahLst/>
              <a:cxnLst/>
              <a:rect l="l" t="t" r="r" b="b"/>
              <a:pathLst>
                <a:path w="1835" h="18932" extrusionOk="0">
                  <a:moveTo>
                    <a:pt x="1" y="1"/>
                  </a:moveTo>
                  <a:lnTo>
                    <a:pt x="679" y="17324"/>
                  </a:lnTo>
                  <a:lnTo>
                    <a:pt x="1" y="17324"/>
                  </a:lnTo>
                  <a:lnTo>
                    <a:pt x="917" y="18932"/>
                  </a:lnTo>
                  <a:lnTo>
                    <a:pt x="1834" y="17324"/>
                  </a:lnTo>
                  <a:lnTo>
                    <a:pt x="1155" y="17324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80"/>
            <p:cNvSpPr/>
            <p:nvPr/>
          </p:nvSpPr>
          <p:spPr>
            <a:xfrm>
              <a:off x="6999465" y="3774201"/>
              <a:ext cx="233676" cy="269189"/>
            </a:xfrm>
            <a:custGeom>
              <a:avLst/>
              <a:gdLst/>
              <a:ahLst/>
              <a:cxnLst/>
              <a:rect l="l" t="t" r="r" b="b"/>
              <a:pathLst>
                <a:path w="8383" h="9657" extrusionOk="0">
                  <a:moveTo>
                    <a:pt x="0" y="1"/>
                  </a:moveTo>
                  <a:lnTo>
                    <a:pt x="0" y="9657"/>
                  </a:lnTo>
                  <a:lnTo>
                    <a:pt x="8382" y="9657"/>
                  </a:lnTo>
                  <a:lnTo>
                    <a:pt x="8382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80"/>
            <p:cNvSpPr/>
            <p:nvPr/>
          </p:nvSpPr>
          <p:spPr>
            <a:xfrm>
              <a:off x="7017054" y="3834603"/>
              <a:ext cx="173605" cy="148936"/>
            </a:xfrm>
            <a:custGeom>
              <a:avLst/>
              <a:gdLst/>
              <a:ahLst/>
              <a:cxnLst/>
              <a:rect l="l" t="t" r="r" b="b"/>
              <a:pathLst>
                <a:path w="6228" h="5343" extrusionOk="0">
                  <a:moveTo>
                    <a:pt x="3560" y="1"/>
                  </a:moveTo>
                  <a:cubicBezTo>
                    <a:pt x="1191" y="1"/>
                    <a:pt x="0" y="2870"/>
                    <a:pt x="1679" y="4549"/>
                  </a:cubicBezTo>
                  <a:cubicBezTo>
                    <a:pt x="2223" y="5097"/>
                    <a:pt x="2893" y="5342"/>
                    <a:pt x="3549" y="5342"/>
                  </a:cubicBezTo>
                  <a:cubicBezTo>
                    <a:pt x="4917" y="5342"/>
                    <a:pt x="6227" y="4277"/>
                    <a:pt x="6227" y="2668"/>
                  </a:cubicBezTo>
                  <a:cubicBezTo>
                    <a:pt x="6227" y="1191"/>
                    <a:pt x="5037" y="1"/>
                    <a:pt x="3560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80"/>
            <p:cNvSpPr/>
            <p:nvPr/>
          </p:nvSpPr>
          <p:spPr>
            <a:xfrm>
              <a:off x="7011730" y="3786159"/>
              <a:ext cx="18286" cy="18286"/>
            </a:xfrm>
            <a:custGeom>
              <a:avLst/>
              <a:gdLst/>
              <a:ahLst/>
              <a:cxnLst/>
              <a:rect l="l" t="t" r="r" b="b"/>
              <a:pathLst>
                <a:path w="656" h="656" extrusionOk="0">
                  <a:moveTo>
                    <a:pt x="322" y="0"/>
                  </a:moveTo>
                  <a:cubicBezTo>
                    <a:pt x="144" y="0"/>
                    <a:pt x="1" y="143"/>
                    <a:pt x="1" y="322"/>
                  </a:cubicBezTo>
                  <a:cubicBezTo>
                    <a:pt x="1" y="500"/>
                    <a:pt x="144" y="655"/>
                    <a:pt x="322" y="655"/>
                  </a:cubicBezTo>
                  <a:cubicBezTo>
                    <a:pt x="501" y="655"/>
                    <a:pt x="656" y="500"/>
                    <a:pt x="656" y="322"/>
                  </a:cubicBezTo>
                  <a:cubicBezTo>
                    <a:pt x="656" y="143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80"/>
            <p:cNvSpPr/>
            <p:nvPr/>
          </p:nvSpPr>
          <p:spPr>
            <a:xfrm>
              <a:off x="7204227" y="3786159"/>
              <a:ext cx="17951" cy="18286"/>
            </a:xfrm>
            <a:custGeom>
              <a:avLst/>
              <a:gdLst/>
              <a:ahLst/>
              <a:cxnLst/>
              <a:rect l="l" t="t" r="r" b="b"/>
              <a:pathLst>
                <a:path w="644" h="656" extrusionOk="0">
                  <a:moveTo>
                    <a:pt x="322" y="0"/>
                  </a:moveTo>
                  <a:cubicBezTo>
                    <a:pt x="143" y="0"/>
                    <a:pt x="0" y="143"/>
                    <a:pt x="0" y="322"/>
                  </a:cubicBezTo>
                  <a:cubicBezTo>
                    <a:pt x="0" y="500"/>
                    <a:pt x="143" y="655"/>
                    <a:pt x="322" y="655"/>
                  </a:cubicBezTo>
                  <a:cubicBezTo>
                    <a:pt x="501" y="655"/>
                    <a:pt x="643" y="500"/>
                    <a:pt x="643" y="322"/>
                  </a:cubicBezTo>
                  <a:cubicBezTo>
                    <a:pt x="643" y="143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80"/>
            <p:cNvSpPr/>
            <p:nvPr/>
          </p:nvSpPr>
          <p:spPr>
            <a:xfrm>
              <a:off x="7011730" y="4013498"/>
              <a:ext cx="18286" cy="18258"/>
            </a:xfrm>
            <a:custGeom>
              <a:avLst/>
              <a:gdLst/>
              <a:ahLst/>
              <a:cxnLst/>
              <a:rect l="l" t="t" r="r" b="b"/>
              <a:pathLst>
                <a:path w="656" h="655" extrusionOk="0">
                  <a:moveTo>
                    <a:pt x="322" y="0"/>
                  </a:moveTo>
                  <a:cubicBezTo>
                    <a:pt x="144" y="0"/>
                    <a:pt x="1" y="155"/>
                    <a:pt x="1" y="333"/>
                  </a:cubicBezTo>
                  <a:cubicBezTo>
                    <a:pt x="1" y="512"/>
                    <a:pt x="144" y="655"/>
                    <a:pt x="322" y="655"/>
                  </a:cubicBezTo>
                  <a:cubicBezTo>
                    <a:pt x="501" y="655"/>
                    <a:pt x="656" y="512"/>
                    <a:pt x="656" y="333"/>
                  </a:cubicBezTo>
                  <a:cubicBezTo>
                    <a:pt x="656" y="155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80"/>
            <p:cNvSpPr/>
            <p:nvPr/>
          </p:nvSpPr>
          <p:spPr>
            <a:xfrm>
              <a:off x="7204227" y="4013498"/>
              <a:ext cx="17951" cy="18258"/>
            </a:xfrm>
            <a:custGeom>
              <a:avLst/>
              <a:gdLst/>
              <a:ahLst/>
              <a:cxnLst/>
              <a:rect l="l" t="t" r="r" b="b"/>
              <a:pathLst>
                <a:path w="644" h="655" extrusionOk="0">
                  <a:moveTo>
                    <a:pt x="322" y="0"/>
                  </a:moveTo>
                  <a:cubicBezTo>
                    <a:pt x="143" y="0"/>
                    <a:pt x="0" y="155"/>
                    <a:pt x="0" y="333"/>
                  </a:cubicBezTo>
                  <a:cubicBezTo>
                    <a:pt x="0" y="512"/>
                    <a:pt x="143" y="655"/>
                    <a:pt x="322" y="655"/>
                  </a:cubicBezTo>
                  <a:cubicBezTo>
                    <a:pt x="501" y="655"/>
                    <a:pt x="643" y="512"/>
                    <a:pt x="643" y="333"/>
                  </a:cubicBezTo>
                  <a:cubicBezTo>
                    <a:pt x="643" y="155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80"/>
            <p:cNvSpPr/>
            <p:nvPr/>
          </p:nvSpPr>
          <p:spPr>
            <a:xfrm>
              <a:off x="7063185" y="3856847"/>
              <a:ext cx="74371" cy="74371"/>
            </a:xfrm>
            <a:custGeom>
              <a:avLst/>
              <a:gdLst/>
              <a:ahLst/>
              <a:cxnLst/>
              <a:rect l="l" t="t" r="r" b="b"/>
              <a:pathLst>
                <a:path w="2668" h="2668" extrusionOk="0">
                  <a:moveTo>
                    <a:pt x="1334" y="0"/>
                  </a:moveTo>
                  <a:cubicBezTo>
                    <a:pt x="596" y="0"/>
                    <a:pt x="0" y="596"/>
                    <a:pt x="0" y="1334"/>
                  </a:cubicBezTo>
                  <a:cubicBezTo>
                    <a:pt x="0" y="2072"/>
                    <a:pt x="596" y="2667"/>
                    <a:pt x="1334" y="2667"/>
                  </a:cubicBezTo>
                  <a:cubicBezTo>
                    <a:pt x="2072" y="2667"/>
                    <a:pt x="2667" y="2072"/>
                    <a:pt x="2667" y="1334"/>
                  </a:cubicBezTo>
                  <a:cubicBezTo>
                    <a:pt x="2667" y="596"/>
                    <a:pt x="2072" y="0"/>
                    <a:pt x="1334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80"/>
            <p:cNvSpPr/>
            <p:nvPr/>
          </p:nvSpPr>
          <p:spPr>
            <a:xfrm>
              <a:off x="7276253" y="3877752"/>
              <a:ext cx="165633" cy="63081"/>
            </a:xfrm>
            <a:custGeom>
              <a:avLst/>
              <a:gdLst/>
              <a:ahLst/>
              <a:cxnLst/>
              <a:rect l="l" t="t" r="r" b="b"/>
              <a:pathLst>
                <a:path w="5942" h="2263" extrusionOk="0">
                  <a:moveTo>
                    <a:pt x="0" y="0"/>
                  </a:moveTo>
                  <a:lnTo>
                    <a:pt x="0" y="2263"/>
                  </a:lnTo>
                  <a:lnTo>
                    <a:pt x="1286" y="1405"/>
                  </a:lnTo>
                  <a:lnTo>
                    <a:pt x="1286" y="2263"/>
                  </a:lnTo>
                  <a:lnTo>
                    <a:pt x="4679" y="2263"/>
                  </a:lnTo>
                  <a:lnTo>
                    <a:pt x="4679" y="1417"/>
                  </a:lnTo>
                  <a:lnTo>
                    <a:pt x="5941" y="2263"/>
                  </a:lnTo>
                  <a:lnTo>
                    <a:pt x="5941" y="0"/>
                  </a:lnTo>
                  <a:lnTo>
                    <a:pt x="4679" y="846"/>
                  </a:lnTo>
                  <a:lnTo>
                    <a:pt x="4679" y="0"/>
                  </a:lnTo>
                  <a:lnTo>
                    <a:pt x="1286" y="0"/>
                  </a:lnTo>
                  <a:lnTo>
                    <a:pt x="1286" y="8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80"/>
            <p:cNvSpPr/>
            <p:nvPr/>
          </p:nvSpPr>
          <p:spPr>
            <a:xfrm>
              <a:off x="7326676" y="3890686"/>
              <a:ext cx="64754" cy="37213"/>
            </a:xfrm>
            <a:custGeom>
              <a:avLst/>
              <a:gdLst/>
              <a:ahLst/>
              <a:cxnLst/>
              <a:rect l="l" t="t" r="r" b="b"/>
              <a:pathLst>
                <a:path w="2323" h="1335" extrusionOk="0">
                  <a:moveTo>
                    <a:pt x="2084" y="227"/>
                  </a:moveTo>
                  <a:lnTo>
                    <a:pt x="2084" y="1096"/>
                  </a:lnTo>
                  <a:lnTo>
                    <a:pt x="239" y="1096"/>
                  </a:lnTo>
                  <a:lnTo>
                    <a:pt x="239" y="227"/>
                  </a:lnTo>
                  <a:close/>
                  <a:moveTo>
                    <a:pt x="1" y="1"/>
                  </a:moveTo>
                  <a:lnTo>
                    <a:pt x="1" y="1334"/>
                  </a:lnTo>
                  <a:lnTo>
                    <a:pt x="2323" y="1334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6" name="Google Shape;3516;p80"/>
            <p:cNvSpPr/>
            <p:nvPr/>
          </p:nvSpPr>
          <p:spPr>
            <a:xfrm>
              <a:off x="6792363" y="3877752"/>
              <a:ext cx="165661" cy="63081"/>
            </a:xfrm>
            <a:custGeom>
              <a:avLst/>
              <a:gdLst/>
              <a:ahLst/>
              <a:cxnLst/>
              <a:rect l="l" t="t" r="r" b="b"/>
              <a:pathLst>
                <a:path w="5943" h="2263" extrusionOk="0">
                  <a:moveTo>
                    <a:pt x="1" y="0"/>
                  </a:moveTo>
                  <a:lnTo>
                    <a:pt x="1" y="2263"/>
                  </a:lnTo>
                  <a:lnTo>
                    <a:pt x="1287" y="1405"/>
                  </a:lnTo>
                  <a:lnTo>
                    <a:pt x="1287" y="2263"/>
                  </a:lnTo>
                  <a:lnTo>
                    <a:pt x="4680" y="2263"/>
                  </a:lnTo>
                  <a:lnTo>
                    <a:pt x="4680" y="1417"/>
                  </a:lnTo>
                  <a:lnTo>
                    <a:pt x="5942" y="2263"/>
                  </a:lnTo>
                  <a:lnTo>
                    <a:pt x="5942" y="0"/>
                  </a:lnTo>
                  <a:lnTo>
                    <a:pt x="4680" y="846"/>
                  </a:lnTo>
                  <a:lnTo>
                    <a:pt x="4680" y="0"/>
                  </a:lnTo>
                  <a:lnTo>
                    <a:pt x="1287" y="0"/>
                  </a:lnTo>
                  <a:lnTo>
                    <a:pt x="1287" y="85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7" name="Google Shape;3517;p80"/>
            <p:cNvSpPr/>
            <p:nvPr/>
          </p:nvSpPr>
          <p:spPr>
            <a:xfrm>
              <a:off x="6843149" y="3890686"/>
              <a:ext cx="64754" cy="37213"/>
            </a:xfrm>
            <a:custGeom>
              <a:avLst/>
              <a:gdLst/>
              <a:ahLst/>
              <a:cxnLst/>
              <a:rect l="l" t="t" r="r" b="b"/>
              <a:pathLst>
                <a:path w="2323" h="1335" extrusionOk="0">
                  <a:moveTo>
                    <a:pt x="2084" y="227"/>
                  </a:moveTo>
                  <a:lnTo>
                    <a:pt x="2084" y="1096"/>
                  </a:lnTo>
                  <a:lnTo>
                    <a:pt x="239" y="1096"/>
                  </a:lnTo>
                  <a:lnTo>
                    <a:pt x="239" y="227"/>
                  </a:lnTo>
                  <a:close/>
                  <a:moveTo>
                    <a:pt x="0" y="1"/>
                  </a:moveTo>
                  <a:lnTo>
                    <a:pt x="0" y="1334"/>
                  </a:lnTo>
                  <a:lnTo>
                    <a:pt x="2322" y="1334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18" name="Google Shape;3518;p80"/>
          <p:cNvGrpSpPr/>
          <p:nvPr/>
        </p:nvGrpSpPr>
        <p:grpSpPr>
          <a:xfrm>
            <a:off x="3467347" y="2741082"/>
            <a:ext cx="830731" cy="1897702"/>
            <a:chOff x="3467347" y="2741082"/>
            <a:chExt cx="830731" cy="1897702"/>
          </a:xfrm>
        </p:grpSpPr>
        <p:sp>
          <p:nvSpPr>
            <p:cNvPr id="3519" name="Google Shape;3519;p80"/>
            <p:cNvSpPr/>
            <p:nvPr/>
          </p:nvSpPr>
          <p:spPr>
            <a:xfrm>
              <a:off x="3520112" y="4035045"/>
              <a:ext cx="725196" cy="120169"/>
            </a:xfrm>
            <a:custGeom>
              <a:avLst/>
              <a:gdLst/>
              <a:ahLst/>
              <a:cxnLst/>
              <a:rect l="l" t="t" r="r" b="b"/>
              <a:pathLst>
                <a:path w="26016" h="4311" extrusionOk="0">
                  <a:moveTo>
                    <a:pt x="0" y="1"/>
                  </a:moveTo>
                  <a:lnTo>
                    <a:pt x="0" y="4311"/>
                  </a:lnTo>
                  <a:lnTo>
                    <a:pt x="26015" y="4311"/>
                  </a:lnTo>
                  <a:lnTo>
                    <a:pt x="2601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80"/>
            <p:cNvSpPr/>
            <p:nvPr/>
          </p:nvSpPr>
          <p:spPr>
            <a:xfrm>
              <a:off x="3467347" y="4155181"/>
              <a:ext cx="830731" cy="483603"/>
            </a:xfrm>
            <a:custGeom>
              <a:avLst/>
              <a:gdLst/>
              <a:ahLst/>
              <a:cxnLst/>
              <a:rect l="l" t="t" r="r" b="b"/>
              <a:pathLst>
                <a:path w="29802" h="17349" extrusionOk="0">
                  <a:moveTo>
                    <a:pt x="0" y="1"/>
                  </a:moveTo>
                  <a:lnTo>
                    <a:pt x="0" y="17348"/>
                  </a:lnTo>
                  <a:lnTo>
                    <a:pt x="29801" y="17348"/>
                  </a:lnTo>
                  <a:lnTo>
                    <a:pt x="2980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80"/>
            <p:cNvSpPr/>
            <p:nvPr/>
          </p:nvSpPr>
          <p:spPr>
            <a:xfrm>
              <a:off x="3651537" y="4009038"/>
              <a:ext cx="173271" cy="106455"/>
            </a:xfrm>
            <a:custGeom>
              <a:avLst/>
              <a:gdLst/>
              <a:ahLst/>
              <a:cxnLst/>
              <a:rect l="l" t="t" r="r" b="b"/>
              <a:pathLst>
                <a:path w="6216" h="3819" extrusionOk="0">
                  <a:moveTo>
                    <a:pt x="5239" y="1"/>
                  </a:moveTo>
                  <a:cubicBezTo>
                    <a:pt x="4197" y="1"/>
                    <a:pt x="798" y="2422"/>
                    <a:pt x="798" y="2422"/>
                  </a:cubicBezTo>
                  <a:cubicBezTo>
                    <a:pt x="798" y="2422"/>
                    <a:pt x="0" y="3172"/>
                    <a:pt x="798" y="3565"/>
                  </a:cubicBezTo>
                  <a:cubicBezTo>
                    <a:pt x="1136" y="3732"/>
                    <a:pt x="1546" y="3818"/>
                    <a:pt x="1962" y="3818"/>
                  </a:cubicBezTo>
                  <a:cubicBezTo>
                    <a:pt x="2587" y="3818"/>
                    <a:pt x="3226" y="3623"/>
                    <a:pt x="3655" y="3208"/>
                  </a:cubicBezTo>
                  <a:cubicBezTo>
                    <a:pt x="4370" y="2517"/>
                    <a:pt x="4382" y="2005"/>
                    <a:pt x="4810" y="1577"/>
                  </a:cubicBezTo>
                  <a:cubicBezTo>
                    <a:pt x="5239" y="1160"/>
                    <a:pt x="6215" y="279"/>
                    <a:pt x="5370" y="17"/>
                  </a:cubicBezTo>
                  <a:cubicBezTo>
                    <a:pt x="5332" y="6"/>
                    <a:pt x="5288" y="1"/>
                    <a:pt x="5239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80"/>
            <p:cNvSpPr/>
            <p:nvPr/>
          </p:nvSpPr>
          <p:spPr>
            <a:xfrm>
              <a:off x="3662798" y="3856512"/>
              <a:ext cx="147738" cy="246499"/>
            </a:xfrm>
            <a:custGeom>
              <a:avLst/>
              <a:gdLst/>
              <a:ahLst/>
              <a:cxnLst/>
              <a:rect l="l" t="t" r="r" b="b"/>
              <a:pathLst>
                <a:path w="5300" h="8843" extrusionOk="0">
                  <a:moveTo>
                    <a:pt x="2846" y="0"/>
                  </a:moveTo>
                  <a:cubicBezTo>
                    <a:pt x="2846" y="0"/>
                    <a:pt x="2930" y="3072"/>
                    <a:pt x="2727" y="4275"/>
                  </a:cubicBezTo>
                  <a:cubicBezTo>
                    <a:pt x="2537" y="5418"/>
                    <a:pt x="1918" y="6025"/>
                    <a:pt x="1489" y="6585"/>
                  </a:cubicBezTo>
                  <a:cubicBezTo>
                    <a:pt x="299" y="8168"/>
                    <a:pt x="1" y="7989"/>
                    <a:pt x="251" y="8430"/>
                  </a:cubicBezTo>
                  <a:cubicBezTo>
                    <a:pt x="413" y="8723"/>
                    <a:pt x="882" y="8843"/>
                    <a:pt x="1396" y="8843"/>
                  </a:cubicBezTo>
                  <a:cubicBezTo>
                    <a:pt x="1864" y="8843"/>
                    <a:pt x="2369" y="8744"/>
                    <a:pt x="2716" y="8585"/>
                  </a:cubicBezTo>
                  <a:cubicBezTo>
                    <a:pt x="3525" y="8216"/>
                    <a:pt x="3466" y="7882"/>
                    <a:pt x="3668" y="7466"/>
                  </a:cubicBezTo>
                  <a:cubicBezTo>
                    <a:pt x="3811" y="7180"/>
                    <a:pt x="4001" y="6918"/>
                    <a:pt x="4216" y="6680"/>
                  </a:cubicBezTo>
                  <a:cubicBezTo>
                    <a:pt x="4418" y="6477"/>
                    <a:pt x="4621" y="6465"/>
                    <a:pt x="4763" y="6311"/>
                  </a:cubicBezTo>
                  <a:cubicBezTo>
                    <a:pt x="5144" y="5858"/>
                    <a:pt x="4871" y="5537"/>
                    <a:pt x="4835" y="4680"/>
                  </a:cubicBezTo>
                  <a:cubicBezTo>
                    <a:pt x="4763" y="3108"/>
                    <a:pt x="5299" y="119"/>
                    <a:pt x="5299" y="119"/>
                  </a:cubicBezTo>
                  <a:lnTo>
                    <a:pt x="2846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80"/>
            <p:cNvSpPr/>
            <p:nvPr/>
          </p:nvSpPr>
          <p:spPr>
            <a:xfrm>
              <a:off x="3680219" y="3939298"/>
              <a:ext cx="81702" cy="143584"/>
            </a:xfrm>
            <a:custGeom>
              <a:avLst/>
              <a:gdLst/>
              <a:ahLst/>
              <a:cxnLst/>
              <a:rect l="l" t="t" r="r" b="b"/>
              <a:pathLst>
                <a:path w="2931" h="5151" extrusionOk="0">
                  <a:moveTo>
                    <a:pt x="2634" y="0"/>
                  </a:moveTo>
                  <a:cubicBezTo>
                    <a:pt x="2492" y="0"/>
                    <a:pt x="2346" y="184"/>
                    <a:pt x="2329" y="507"/>
                  </a:cubicBezTo>
                  <a:cubicBezTo>
                    <a:pt x="2305" y="1198"/>
                    <a:pt x="2150" y="1864"/>
                    <a:pt x="1888" y="2507"/>
                  </a:cubicBezTo>
                  <a:cubicBezTo>
                    <a:pt x="1602" y="3174"/>
                    <a:pt x="245" y="4710"/>
                    <a:pt x="245" y="4710"/>
                  </a:cubicBezTo>
                  <a:cubicBezTo>
                    <a:pt x="1" y="5007"/>
                    <a:pt x="184" y="5150"/>
                    <a:pt x="480" y="5150"/>
                  </a:cubicBezTo>
                  <a:cubicBezTo>
                    <a:pt x="717" y="5150"/>
                    <a:pt x="1027" y="5057"/>
                    <a:pt x="1245" y="4877"/>
                  </a:cubicBezTo>
                  <a:cubicBezTo>
                    <a:pt x="1721" y="4484"/>
                    <a:pt x="2114" y="3781"/>
                    <a:pt x="2436" y="2924"/>
                  </a:cubicBezTo>
                  <a:cubicBezTo>
                    <a:pt x="2793" y="1983"/>
                    <a:pt x="2888" y="1567"/>
                    <a:pt x="2912" y="674"/>
                  </a:cubicBezTo>
                  <a:cubicBezTo>
                    <a:pt x="2930" y="207"/>
                    <a:pt x="2785" y="0"/>
                    <a:pt x="263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80"/>
            <p:cNvSpPr/>
            <p:nvPr/>
          </p:nvSpPr>
          <p:spPr>
            <a:xfrm>
              <a:off x="3682059" y="4059323"/>
              <a:ext cx="79360" cy="32168"/>
            </a:xfrm>
            <a:custGeom>
              <a:avLst/>
              <a:gdLst/>
              <a:ahLst/>
              <a:cxnLst/>
              <a:rect l="l" t="t" r="r" b="b"/>
              <a:pathLst>
                <a:path w="2847" h="1154" extrusionOk="0">
                  <a:moveTo>
                    <a:pt x="935" y="0"/>
                  </a:moveTo>
                  <a:cubicBezTo>
                    <a:pt x="504" y="0"/>
                    <a:pt x="155" y="106"/>
                    <a:pt x="155" y="106"/>
                  </a:cubicBezTo>
                  <a:lnTo>
                    <a:pt x="0" y="285"/>
                  </a:lnTo>
                  <a:cubicBezTo>
                    <a:pt x="228" y="184"/>
                    <a:pt x="468" y="134"/>
                    <a:pt x="706" y="134"/>
                  </a:cubicBezTo>
                  <a:cubicBezTo>
                    <a:pt x="1030" y="134"/>
                    <a:pt x="1350" y="226"/>
                    <a:pt x="1632" y="404"/>
                  </a:cubicBezTo>
                  <a:cubicBezTo>
                    <a:pt x="2501" y="940"/>
                    <a:pt x="2584" y="1154"/>
                    <a:pt x="2584" y="1154"/>
                  </a:cubicBezTo>
                  <a:lnTo>
                    <a:pt x="2846" y="844"/>
                  </a:lnTo>
                  <a:cubicBezTo>
                    <a:pt x="2477" y="535"/>
                    <a:pt x="2060" y="285"/>
                    <a:pt x="1608" y="106"/>
                  </a:cubicBezTo>
                  <a:cubicBezTo>
                    <a:pt x="1386" y="27"/>
                    <a:pt x="1150" y="0"/>
                    <a:pt x="93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80"/>
            <p:cNvSpPr/>
            <p:nvPr/>
          </p:nvSpPr>
          <p:spPr>
            <a:xfrm>
              <a:off x="3695327" y="4043992"/>
              <a:ext cx="75708" cy="33561"/>
            </a:xfrm>
            <a:custGeom>
              <a:avLst/>
              <a:gdLst/>
              <a:ahLst/>
              <a:cxnLst/>
              <a:rect l="l" t="t" r="r" b="b"/>
              <a:pathLst>
                <a:path w="2716" h="1204" extrusionOk="0">
                  <a:moveTo>
                    <a:pt x="830" y="0"/>
                  </a:moveTo>
                  <a:cubicBezTo>
                    <a:pt x="625" y="0"/>
                    <a:pt x="419" y="25"/>
                    <a:pt x="215" y="73"/>
                  </a:cubicBezTo>
                  <a:lnTo>
                    <a:pt x="1" y="263"/>
                  </a:lnTo>
                  <a:cubicBezTo>
                    <a:pt x="1" y="263"/>
                    <a:pt x="347" y="146"/>
                    <a:pt x="784" y="146"/>
                  </a:cubicBezTo>
                  <a:cubicBezTo>
                    <a:pt x="1029" y="146"/>
                    <a:pt x="1303" y="183"/>
                    <a:pt x="1560" y="299"/>
                  </a:cubicBezTo>
                  <a:cubicBezTo>
                    <a:pt x="1989" y="478"/>
                    <a:pt x="2334" y="799"/>
                    <a:pt x="2561" y="1204"/>
                  </a:cubicBezTo>
                  <a:lnTo>
                    <a:pt x="2715" y="882"/>
                  </a:lnTo>
                  <a:cubicBezTo>
                    <a:pt x="2430" y="490"/>
                    <a:pt x="2025" y="216"/>
                    <a:pt x="1572" y="109"/>
                  </a:cubicBezTo>
                  <a:cubicBezTo>
                    <a:pt x="1330" y="37"/>
                    <a:pt x="1081" y="0"/>
                    <a:pt x="83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80"/>
            <p:cNvSpPr/>
            <p:nvPr/>
          </p:nvSpPr>
          <p:spPr>
            <a:xfrm>
              <a:off x="3709264" y="4025790"/>
              <a:ext cx="72057" cy="30523"/>
            </a:xfrm>
            <a:custGeom>
              <a:avLst/>
              <a:gdLst/>
              <a:ahLst/>
              <a:cxnLst/>
              <a:rect l="l" t="t" r="r" b="b"/>
              <a:pathLst>
                <a:path w="2585" h="1095" extrusionOk="0">
                  <a:moveTo>
                    <a:pt x="681" y="1"/>
                  </a:moveTo>
                  <a:cubicBezTo>
                    <a:pt x="346" y="1"/>
                    <a:pt x="156" y="107"/>
                    <a:pt x="156" y="107"/>
                  </a:cubicBezTo>
                  <a:lnTo>
                    <a:pt x="1" y="297"/>
                  </a:lnTo>
                  <a:cubicBezTo>
                    <a:pt x="225" y="207"/>
                    <a:pt x="460" y="163"/>
                    <a:pt x="694" y="163"/>
                  </a:cubicBezTo>
                  <a:cubicBezTo>
                    <a:pt x="894" y="163"/>
                    <a:pt x="1094" y="196"/>
                    <a:pt x="1287" y="261"/>
                  </a:cubicBezTo>
                  <a:cubicBezTo>
                    <a:pt x="1715" y="440"/>
                    <a:pt x="2084" y="726"/>
                    <a:pt x="2382" y="1095"/>
                  </a:cubicBezTo>
                  <a:lnTo>
                    <a:pt x="2584" y="881"/>
                  </a:lnTo>
                  <a:cubicBezTo>
                    <a:pt x="2203" y="535"/>
                    <a:pt x="1763" y="273"/>
                    <a:pt x="1287" y="107"/>
                  </a:cubicBezTo>
                  <a:cubicBezTo>
                    <a:pt x="1052" y="27"/>
                    <a:pt x="849" y="1"/>
                    <a:pt x="68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80"/>
            <p:cNvSpPr/>
            <p:nvPr/>
          </p:nvSpPr>
          <p:spPr>
            <a:xfrm>
              <a:off x="3735828" y="3983617"/>
              <a:ext cx="61743" cy="10314"/>
            </a:xfrm>
            <a:custGeom>
              <a:avLst/>
              <a:gdLst/>
              <a:ahLst/>
              <a:cxnLst/>
              <a:rect l="l" t="t" r="r" b="b"/>
              <a:pathLst>
                <a:path w="2215" h="370" extrusionOk="0">
                  <a:moveTo>
                    <a:pt x="48" y="0"/>
                  </a:moveTo>
                  <a:lnTo>
                    <a:pt x="0" y="179"/>
                  </a:lnTo>
                  <a:cubicBezTo>
                    <a:pt x="488" y="286"/>
                    <a:pt x="988" y="346"/>
                    <a:pt x="1489" y="370"/>
                  </a:cubicBezTo>
                  <a:cubicBezTo>
                    <a:pt x="2120" y="370"/>
                    <a:pt x="2215" y="274"/>
                    <a:pt x="2215" y="274"/>
                  </a:cubicBezTo>
                  <a:lnTo>
                    <a:pt x="2203" y="120"/>
                  </a:lnTo>
                  <a:cubicBezTo>
                    <a:pt x="1946" y="159"/>
                    <a:pt x="1682" y="182"/>
                    <a:pt x="1416" y="182"/>
                  </a:cubicBezTo>
                  <a:cubicBezTo>
                    <a:pt x="1361" y="182"/>
                    <a:pt x="1306" y="181"/>
                    <a:pt x="1250" y="179"/>
                  </a:cubicBezTo>
                  <a:cubicBezTo>
                    <a:pt x="846" y="155"/>
                    <a:pt x="441" y="96"/>
                    <a:pt x="4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80"/>
            <p:cNvSpPr/>
            <p:nvPr/>
          </p:nvSpPr>
          <p:spPr>
            <a:xfrm>
              <a:off x="3739814" y="3967673"/>
              <a:ext cx="57422" cy="8781"/>
            </a:xfrm>
            <a:custGeom>
              <a:avLst/>
              <a:gdLst/>
              <a:ahLst/>
              <a:cxnLst/>
              <a:rect l="l" t="t" r="r" b="b"/>
              <a:pathLst>
                <a:path w="2060" h="315" extrusionOk="0">
                  <a:moveTo>
                    <a:pt x="0" y="1"/>
                  </a:moveTo>
                  <a:lnTo>
                    <a:pt x="12" y="180"/>
                  </a:lnTo>
                  <a:cubicBezTo>
                    <a:pt x="441" y="239"/>
                    <a:pt x="881" y="287"/>
                    <a:pt x="1310" y="311"/>
                  </a:cubicBezTo>
                  <a:cubicBezTo>
                    <a:pt x="1372" y="313"/>
                    <a:pt x="1435" y="315"/>
                    <a:pt x="1497" y="315"/>
                  </a:cubicBezTo>
                  <a:cubicBezTo>
                    <a:pt x="1685" y="315"/>
                    <a:pt x="1872" y="302"/>
                    <a:pt x="2060" y="275"/>
                  </a:cubicBezTo>
                  <a:lnTo>
                    <a:pt x="2060" y="96"/>
                  </a:lnTo>
                  <a:cubicBezTo>
                    <a:pt x="2060" y="96"/>
                    <a:pt x="1631" y="132"/>
                    <a:pt x="1238" y="132"/>
                  </a:cubicBezTo>
                  <a:cubicBezTo>
                    <a:pt x="857" y="13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80"/>
            <p:cNvSpPr/>
            <p:nvPr/>
          </p:nvSpPr>
          <p:spPr>
            <a:xfrm>
              <a:off x="3740789" y="3953095"/>
              <a:ext cx="56781" cy="7972"/>
            </a:xfrm>
            <a:custGeom>
              <a:avLst/>
              <a:gdLst/>
              <a:ahLst/>
              <a:cxnLst/>
              <a:rect l="l" t="t" r="r" b="b"/>
              <a:pathLst>
                <a:path w="2037" h="286" extrusionOk="0">
                  <a:moveTo>
                    <a:pt x="13" y="0"/>
                  </a:moveTo>
                  <a:lnTo>
                    <a:pt x="1" y="155"/>
                  </a:lnTo>
                  <a:cubicBezTo>
                    <a:pt x="382" y="226"/>
                    <a:pt x="775" y="262"/>
                    <a:pt x="1156" y="286"/>
                  </a:cubicBezTo>
                  <a:lnTo>
                    <a:pt x="2025" y="286"/>
                  </a:lnTo>
                  <a:lnTo>
                    <a:pt x="2037" y="72"/>
                  </a:lnTo>
                  <a:lnTo>
                    <a:pt x="1072" y="72"/>
                  </a:lnTo>
                  <a:cubicBezTo>
                    <a:pt x="739" y="72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80"/>
            <p:cNvSpPr/>
            <p:nvPr/>
          </p:nvSpPr>
          <p:spPr>
            <a:xfrm>
              <a:off x="3913719" y="4017010"/>
              <a:ext cx="173271" cy="106455"/>
            </a:xfrm>
            <a:custGeom>
              <a:avLst/>
              <a:gdLst/>
              <a:ahLst/>
              <a:cxnLst/>
              <a:rect l="l" t="t" r="r" b="b"/>
              <a:pathLst>
                <a:path w="6216" h="3819" extrusionOk="0">
                  <a:moveTo>
                    <a:pt x="976" y="0"/>
                  </a:moveTo>
                  <a:cubicBezTo>
                    <a:pt x="927" y="0"/>
                    <a:pt x="883" y="6"/>
                    <a:pt x="845" y="17"/>
                  </a:cubicBezTo>
                  <a:cubicBezTo>
                    <a:pt x="0" y="279"/>
                    <a:pt x="976" y="1160"/>
                    <a:pt x="1405" y="1577"/>
                  </a:cubicBezTo>
                  <a:cubicBezTo>
                    <a:pt x="1834" y="2005"/>
                    <a:pt x="1845" y="2505"/>
                    <a:pt x="2560" y="3208"/>
                  </a:cubicBezTo>
                  <a:cubicBezTo>
                    <a:pt x="2989" y="3622"/>
                    <a:pt x="3628" y="3818"/>
                    <a:pt x="4253" y="3818"/>
                  </a:cubicBezTo>
                  <a:cubicBezTo>
                    <a:pt x="4670" y="3818"/>
                    <a:pt x="5080" y="3731"/>
                    <a:pt x="5417" y="3565"/>
                  </a:cubicBezTo>
                  <a:cubicBezTo>
                    <a:pt x="6215" y="3172"/>
                    <a:pt x="5417" y="2422"/>
                    <a:pt x="5417" y="2422"/>
                  </a:cubicBezTo>
                  <a:cubicBezTo>
                    <a:pt x="5417" y="2422"/>
                    <a:pt x="2018" y="0"/>
                    <a:pt x="97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80"/>
            <p:cNvSpPr/>
            <p:nvPr/>
          </p:nvSpPr>
          <p:spPr>
            <a:xfrm>
              <a:off x="3924339" y="3682272"/>
              <a:ext cx="151361" cy="428550"/>
            </a:xfrm>
            <a:custGeom>
              <a:avLst/>
              <a:gdLst/>
              <a:ahLst/>
              <a:cxnLst/>
              <a:rect l="l" t="t" r="r" b="b"/>
              <a:pathLst>
                <a:path w="5430" h="15374" extrusionOk="0">
                  <a:moveTo>
                    <a:pt x="2810" y="1"/>
                  </a:moveTo>
                  <a:lnTo>
                    <a:pt x="0" y="5227"/>
                  </a:lnTo>
                  <a:cubicBezTo>
                    <a:pt x="0" y="5227"/>
                    <a:pt x="667" y="9645"/>
                    <a:pt x="595" y="11204"/>
                  </a:cubicBezTo>
                  <a:cubicBezTo>
                    <a:pt x="560" y="12062"/>
                    <a:pt x="286" y="12395"/>
                    <a:pt x="667" y="12836"/>
                  </a:cubicBezTo>
                  <a:cubicBezTo>
                    <a:pt x="810" y="13002"/>
                    <a:pt x="1012" y="13014"/>
                    <a:pt x="1214" y="13217"/>
                  </a:cubicBezTo>
                  <a:cubicBezTo>
                    <a:pt x="1429" y="13443"/>
                    <a:pt x="1619" y="13717"/>
                    <a:pt x="1762" y="14002"/>
                  </a:cubicBezTo>
                  <a:cubicBezTo>
                    <a:pt x="1965" y="14407"/>
                    <a:pt x="1905" y="14741"/>
                    <a:pt x="2715" y="15110"/>
                  </a:cubicBezTo>
                  <a:cubicBezTo>
                    <a:pt x="3061" y="15274"/>
                    <a:pt x="3566" y="15374"/>
                    <a:pt x="4034" y="15374"/>
                  </a:cubicBezTo>
                  <a:cubicBezTo>
                    <a:pt x="4548" y="15374"/>
                    <a:pt x="5017" y="15253"/>
                    <a:pt x="5179" y="14967"/>
                  </a:cubicBezTo>
                  <a:cubicBezTo>
                    <a:pt x="5429" y="14514"/>
                    <a:pt x="5132" y="14705"/>
                    <a:pt x="3941" y="13121"/>
                  </a:cubicBezTo>
                  <a:cubicBezTo>
                    <a:pt x="3512" y="12550"/>
                    <a:pt x="2893" y="11943"/>
                    <a:pt x="2703" y="10811"/>
                  </a:cubicBezTo>
                  <a:cubicBezTo>
                    <a:pt x="2500" y="9609"/>
                    <a:pt x="2810" y="1"/>
                    <a:pt x="281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80"/>
            <p:cNvSpPr/>
            <p:nvPr/>
          </p:nvSpPr>
          <p:spPr>
            <a:xfrm>
              <a:off x="3976574" y="3947186"/>
              <a:ext cx="81702" cy="143389"/>
            </a:xfrm>
            <a:custGeom>
              <a:avLst/>
              <a:gdLst/>
              <a:ahLst/>
              <a:cxnLst/>
              <a:rect l="l" t="t" r="r" b="b"/>
              <a:pathLst>
                <a:path w="2931" h="5144" extrusionOk="0">
                  <a:moveTo>
                    <a:pt x="298" y="0"/>
                  </a:moveTo>
                  <a:cubicBezTo>
                    <a:pt x="147" y="0"/>
                    <a:pt x="1" y="204"/>
                    <a:pt x="19" y="665"/>
                  </a:cubicBezTo>
                  <a:cubicBezTo>
                    <a:pt x="43" y="1569"/>
                    <a:pt x="138" y="1974"/>
                    <a:pt x="483" y="2915"/>
                  </a:cubicBezTo>
                  <a:cubicBezTo>
                    <a:pt x="817" y="3784"/>
                    <a:pt x="1210" y="4486"/>
                    <a:pt x="1686" y="4879"/>
                  </a:cubicBezTo>
                  <a:cubicBezTo>
                    <a:pt x="1903" y="5054"/>
                    <a:pt x="2212" y="5144"/>
                    <a:pt x="2449" y="5144"/>
                  </a:cubicBezTo>
                  <a:cubicBezTo>
                    <a:pt x="2746" y="5144"/>
                    <a:pt x="2931" y="5004"/>
                    <a:pt x="2686" y="4713"/>
                  </a:cubicBezTo>
                  <a:cubicBezTo>
                    <a:pt x="2686" y="4713"/>
                    <a:pt x="1329" y="3165"/>
                    <a:pt x="1043" y="2498"/>
                  </a:cubicBezTo>
                  <a:cubicBezTo>
                    <a:pt x="781" y="1867"/>
                    <a:pt x="626" y="1188"/>
                    <a:pt x="603" y="498"/>
                  </a:cubicBezTo>
                  <a:cubicBezTo>
                    <a:pt x="585" y="181"/>
                    <a:pt x="439" y="0"/>
                    <a:pt x="29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80"/>
            <p:cNvSpPr/>
            <p:nvPr/>
          </p:nvSpPr>
          <p:spPr>
            <a:xfrm>
              <a:off x="3977104" y="4067100"/>
              <a:ext cx="79332" cy="32028"/>
            </a:xfrm>
            <a:custGeom>
              <a:avLst/>
              <a:gdLst/>
              <a:ahLst/>
              <a:cxnLst/>
              <a:rect l="l" t="t" r="r" b="b"/>
              <a:pathLst>
                <a:path w="2846" h="1149" extrusionOk="0">
                  <a:moveTo>
                    <a:pt x="1911" y="1"/>
                  </a:moveTo>
                  <a:cubicBezTo>
                    <a:pt x="1696" y="1"/>
                    <a:pt x="1461" y="26"/>
                    <a:pt x="1238" y="101"/>
                  </a:cubicBezTo>
                  <a:cubicBezTo>
                    <a:pt x="786" y="280"/>
                    <a:pt x="369" y="530"/>
                    <a:pt x="0" y="839"/>
                  </a:cubicBezTo>
                  <a:lnTo>
                    <a:pt x="262" y="1149"/>
                  </a:lnTo>
                  <a:cubicBezTo>
                    <a:pt x="262" y="1149"/>
                    <a:pt x="345" y="935"/>
                    <a:pt x="1215" y="411"/>
                  </a:cubicBezTo>
                  <a:cubicBezTo>
                    <a:pt x="1497" y="224"/>
                    <a:pt x="1820" y="130"/>
                    <a:pt x="2146" y="130"/>
                  </a:cubicBezTo>
                  <a:cubicBezTo>
                    <a:pt x="2383" y="130"/>
                    <a:pt x="2620" y="180"/>
                    <a:pt x="2846" y="280"/>
                  </a:cubicBezTo>
                  <a:lnTo>
                    <a:pt x="2691" y="101"/>
                  </a:lnTo>
                  <a:cubicBezTo>
                    <a:pt x="2691" y="101"/>
                    <a:pt x="2342" y="1"/>
                    <a:pt x="191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80"/>
            <p:cNvSpPr/>
            <p:nvPr/>
          </p:nvSpPr>
          <p:spPr>
            <a:xfrm>
              <a:off x="3967794" y="4051630"/>
              <a:ext cx="75374" cy="33227"/>
            </a:xfrm>
            <a:custGeom>
              <a:avLst/>
              <a:gdLst/>
              <a:ahLst/>
              <a:cxnLst/>
              <a:rect l="l" t="t" r="r" b="b"/>
              <a:pathLst>
                <a:path w="2704" h="1192" extrusionOk="0">
                  <a:moveTo>
                    <a:pt x="1886" y="0"/>
                  </a:moveTo>
                  <a:cubicBezTo>
                    <a:pt x="1636" y="0"/>
                    <a:pt x="1386" y="36"/>
                    <a:pt x="1144" y="108"/>
                  </a:cubicBezTo>
                  <a:cubicBezTo>
                    <a:pt x="679" y="227"/>
                    <a:pt x="275" y="501"/>
                    <a:pt x="1" y="882"/>
                  </a:cubicBezTo>
                  <a:lnTo>
                    <a:pt x="144" y="1192"/>
                  </a:lnTo>
                  <a:cubicBezTo>
                    <a:pt x="370" y="799"/>
                    <a:pt x="715" y="489"/>
                    <a:pt x="1144" y="299"/>
                  </a:cubicBezTo>
                  <a:cubicBezTo>
                    <a:pt x="1401" y="183"/>
                    <a:pt x="1675" y="146"/>
                    <a:pt x="1921" y="146"/>
                  </a:cubicBezTo>
                  <a:cubicBezTo>
                    <a:pt x="2357" y="146"/>
                    <a:pt x="2703" y="263"/>
                    <a:pt x="2703" y="263"/>
                  </a:cubicBezTo>
                  <a:lnTo>
                    <a:pt x="2501" y="73"/>
                  </a:lnTo>
                  <a:cubicBezTo>
                    <a:pt x="2297" y="24"/>
                    <a:pt x="2091" y="0"/>
                    <a:pt x="18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80"/>
            <p:cNvSpPr/>
            <p:nvPr/>
          </p:nvSpPr>
          <p:spPr>
            <a:xfrm>
              <a:off x="3957509" y="4033567"/>
              <a:ext cx="71722" cy="30384"/>
            </a:xfrm>
            <a:custGeom>
              <a:avLst/>
              <a:gdLst/>
              <a:ahLst/>
              <a:cxnLst/>
              <a:rect l="l" t="t" r="r" b="b"/>
              <a:pathLst>
                <a:path w="2573" h="1090" extrusionOk="0">
                  <a:moveTo>
                    <a:pt x="1897" y="1"/>
                  </a:moveTo>
                  <a:cubicBezTo>
                    <a:pt x="1730" y="1"/>
                    <a:pt x="1525" y="26"/>
                    <a:pt x="1287" y="102"/>
                  </a:cubicBezTo>
                  <a:cubicBezTo>
                    <a:pt x="810" y="280"/>
                    <a:pt x="370" y="542"/>
                    <a:pt x="1" y="875"/>
                  </a:cubicBezTo>
                  <a:lnTo>
                    <a:pt x="203" y="1090"/>
                  </a:lnTo>
                  <a:cubicBezTo>
                    <a:pt x="489" y="733"/>
                    <a:pt x="858" y="447"/>
                    <a:pt x="1287" y="256"/>
                  </a:cubicBezTo>
                  <a:cubicBezTo>
                    <a:pt x="1479" y="190"/>
                    <a:pt x="1681" y="157"/>
                    <a:pt x="1883" y="157"/>
                  </a:cubicBezTo>
                  <a:cubicBezTo>
                    <a:pt x="2119" y="157"/>
                    <a:pt x="2354" y="202"/>
                    <a:pt x="2572" y="292"/>
                  </a:cubicBezTo>
                  <a:lnTo>
                    <a:pt x="2418" y="102"/>
                  </a:lnTo>
                  <a:cubicBezTo>
                    <a:pt x="2418" y="102"/>
                    <a:pt x="2232" y="1"/>
                    <a:pt x="189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80"/>
            <p:cNvSpPr/>
            <p:nvPr/>
          </p:nvSpPr>
          <p:spPr>
            <a:xfrm>
              <a:off x="3940924" y="3991589"/>
              <a:ext cx="61743" cy="9979"/>
            </a:xfrm>
            <a:custGeom>
              <a:avLst/>
              <a:gdLst/>
              <a:ahLst/>
              <a:cxnLst/>
              <a:rect l="l" t="t" r="r" b="b"/>
              <a:pathLst>
                <a:path w="2215" h="358" extrusionOk="0">
                  <a:moveTo>
                    <a:pt x="2167" y="0"/>
                  </a:moveTo>
                  <a:cubicBezTo>
                    <a:pt x="1774" y="84"/>
                    <a:pt x="1370" y="143"/>
                    <a:pt x="965" y="179"/>
                  </a:cubicBezTo>
                  <a:cubicBezTo>
                    <a:pt x="643" y="179"/>
                    <a:pt x="322" y="167"/>
                    <a:pt x="12" y="119"/>
                  </a:cubicBezTo>
                  <a:lnTo>
                    <a:pt x="0" y="262"/>
                  </a:lnTo>
                  <a:cubicBezTo>
                    <a:pt x="0" y="262"/>
                    <a:pt x="96" y="357"/>
                    <a:pt x="727" y="357"/>
                  </a:cubicBezTo>
                  <a:cubicBezTo>
                    <a:pt x="1227" y="345"/>
                    <a:pt x="1727" y="274"/>
                    <a:pt x="2215" y="179"/>
                  </a:cubicBezTo>
                  <a:lnTo>
                    <a:pt x="2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80"/>
            <p:cNvSpPr/>
            <p:nvPr/>
          </p:nvSpPr>
          <p:spPr>
            <a:xfrm>
              <a:off x="3941258" y="3975311"/>
              <a:ext cx="57422" cy="9004"/>
            </a:xfrm>
            <a:custGeom>
              <a:avLst/>
              <a:gdLst/>
              <a:ahLst/>
              <a:cxnLst/>
              <a:rect l="l" t="t" r="r" b="b"/>
              <a:pathLst>
                <a:path w="2060" h="323" extrusionOk="0">
                  <a:moveTo>
                    <a:pt x="2060" y="1"/>
                  </a:moveTo>
                  <a:cubicBezTo>
                    <a:pt x="2060" y="1"/>
                    <a:pt x="1191" y="132"/>
                    <a:pt x="810" y="132"/>
                  </a:cubicBezTo>
                  <a:cubicBezTo>
                    <a:pt x="429" y="132"/>
                    <a:pt x="0" y="108"/>
                    <a:pt x="0" y="108"/>
                  </a:cubicBezTo>
                  <a:lnTo>
                    <a:pt x="0" y="287"/>
                  </a:lnTo>
                  <a:cubicBezTo>
                    <a:pt x="250" y="310"/>
                    <a:pt x="500" y="322"/>
                    <a:pt x="750" y="322"/>
                  </a:cubicBezTo>
                  <a:cubicBezTo>
                    <a:pt x="1179" y="298"/>
                    <a:pt x="1619" y="251"/>
                    <a:pt x="2048" y="179"/>
                  </a:cubicBezTo>
                  <a:lnTo>
                    <a:pt x="206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80"/>
            <p:cNvSpPr/>
            <p:nvPr/>
          </p:nvSpPr>
          <p:spPr>
            <a:xfrm>
              <a:off x="3940924" y="3960705"/>
              <a:ext cx="56781" cy="8335"/>
            </a:xfrm>
            <a:custGeom>
              <a:avLst/>
              <a:gdLst/>
              <a:ahLst/>
              <a:cxnLst/>
              <a:rect l="l" t="t" r="r" b="b"/>
              <a:pathLst>
                <a:path w="2037" h="299" extrusionOk="0">
                  <a:moveTo>
                    <a:pt x="2024" y="1"/>
                  </a:moveTo>
                  <a:cubicBezTo>
                    <a:pt x="2024" y="1"/>
                    <a:pt x="1298" y="72"/>
                    <a:pt x="965" y="72"/>
                  </a:cubicBezTo>
                  <a:lnTo>
                    <a:pt x="0" y="72"/>
                  </a:lnTo>
                  <a:lnTo>
                    <a:pt x="12" y="299"/>
                  </a:lnTo>
                  <a:lnTo>
                    <a:pt x="881" y="299"/>
                  </a:lnTo>
                  <a:cubicBezTo>
                    <a:pt x="1262" y="275"/>
                    <a:pt x="1643" y="227"/>
                    <a:pt x="2036" y="156"/>
                  </a:cubicBezTo>
                  <a:lnTo>
                    <a:pt x="202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80"/>
            <p:cNvSpPr/>
            <p:nvPr/>
          </p:nvSpPr>
          <p:spPr>
            <a:xfrm>
              <a:off x="3755061" y="2910667"/>
              <a:ext cx="180240" cy="153340"/>
            </a:xfrm>
            <a:custGeom>
              <a:avLst/>
              <a:gdLst/>
              <a:ahLst/>
              <a:cxnLst/>
              <a:rect l="l" t="t" r="r" b="b"/>
              <a:pathLst>
                <a:path w="6466" h="5501" extrusionOk="0">
                  <a:moveTo>
                    <a:pt x="1953" y="1"/>
                  </a:moveTo>
                  <a:lnTo>
                    <a:pt x="1953" y="1632"/>
                  </a:lnTo>
                  <a:cubicBezTo>
                    <a:pt x="1953" y="2453"/>
                    <a:pt x="1084" y="3108"/>
                    <a:pt x="1" y="3358"/>
                  </a:cubicBezTo>
                  <a:cubicBezTo>
                    <a:pt x="281" y="4800"/>
                    <a:pt x="1729" y="5501"/>
                    <a:pt x="3187" y="5501"/>
                  </a:cubicBezTo>
                  <a:cubicBezTo>
                    <a:pt x="4703" y="5501"/>
                    <a:pt x="6229" y="4743"/>
                    <a:pt x="6466" y="3275"/>
                  </a:cubicBezTo>
                  <a:cubicBezTo>
                    <a:pt x="5513" y="2989"/>
                    <a:pt x="4775" y="2382"/>
                    <a:pt x="4775" y="1620"/>
                  </a:cubicBezTo>
                  <a:lnTo>
                    <a:pt x="4775" y="1"/>
                  </a:lnTo>
                  <a:lnTo>
                    <a:pt x="3466" y="1"/>
                  </a:lnTo>
                  <a:lnTo>
                    <a:pt x="3358" y="167"/>
                  </a:lnTo>
                  <a:lnTo>
                    <a:pt x="327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80"/>
            <p:cNvSpPr/>
            <p:nvPr/>
          </p:nvSpPr>
          <p:spPr>
            <a:xfrm>
              <a:off x="3788927" y="2763660"/>
              <a:ext cx="121479" cy="173271"/>
            </a:xfrm>
            <a:custGeom>
              <a:avLst/>
              <a:gdLst/>
              <a:ahLst/>
              <a:cxnLst/>
              <a:rect l="l" t="t" r="r" b="b"/>
              <a:pathLst>
                <a:path w="4358" h="6216" extrusionOk="0">
                  <a:moveTo>
                    <a:pt x="2179" y="0"/>
                  </a:moveTo>
                  <a:cubicBezTo>
                    <a:pt x="977" y="0"/>
                    <a:pt x="0" y="976"/>
                    <a:pt x="0" y="2179"/>
                  </a:cubicBezTo>
                  <a:lnTo>
                    <a:pt x="0" y="4036"/>
                  </a:lnTo>
                  <a:cubicBezTo>
                    <a:pt x="0" y="5239"/>
                    <a:pt x="977" y="6215"/>
                    <a:pt x="2179" y="6215"/>
                  </a:cubicBezTo>
                  <a:cubicBezTo>
                    <a:pt x="3382" y="6215"/>
                    <a:pt x="4358" y="5239"/>
                    <a:pt x="4358" y="4036"/>
                  </a:cubicBezTo>
                  <a:lnTo>
                    <a:pt x="4358" y="2179"/>
                  </a:lnTo>
                  <a:cubicBezTo>
                    <a:pt x="4358" y="976"/>
                    <a:pt x="3382" y="0"/>
                    <a:pt x="2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80"/>
            <p:cNvSpPr/>
            <p:nvPr/>
          </p:nvSpPr>
          <p:spPr>
            <a:xfrm>
              <a:off x="3777639" y="2834989"/>
              <a:ext cx="21269" cy="35541"/>
            </a:xfrm>
            <a:custGeom>
              <a:avLst/>
              <a:gdLst/>
              <a:ahLst/>
              <a:cxnLst/>
              <a:rect l="l" t="t" r="r" b="b"/>
              <a:pathLst>
                <a:path w="763" h="1275" extrusionOk="0">
                  <a:moveTo>
                    <a:pt x="401" y="1"/>
                  </a:moveTo>
                  <a:cubicBezTo>
                    <a:pt x="232" y="1"/>
                    <a:pt x="65" y="84"/>
                    <a:pt x="48" y="406"/>
                  </a:cubicBezTo>
                  <a:cubicBezTo>
                    <a:pt x="0" y="763"/>
                    <a:pt x="191" y="1108"/>
                    <a:pt x="524" y="1275"/>
                  </a:cubicBezTo>
                  <a:lnTo>
                    <a:pt x="762" y="96"/>
                  </a:lnTo>
                  <a:cubicBezTo>
                    <a:pt x="762" y="96"/>
                    <a:pt x="581" y="1"/>
                    <a:pt x="40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80"/>
            <p:cNvSpPr/>
            <p:nvPr/>
          </p:nvSpPr>
          <p:spPr>
            <a:xfrm>
              <a:off x="3900423" y="2834989"/>
              <a:ext cx="20934" cy="35541"/>
            </a:xfrm>
            <a:custGeom>
              <a:avLst/>
              <a:gdLst/>
              <a:ahLst/>
              <a:cxnLst/>
              <a:rect l="l" t="t" r="r" b="b"/>
              <a:pathLst>
                <a:path w="751" h="1275" extrusionOk="0">
                  <a:moveTo>
                    <a:pt x="363" y="1"/>
                  </a:moveTo>
                  <a:cubicBezTo>
                    <a:pt x="182" y="1"/>
                    <a:pt x="1" y="96"/>
                    <a:pt x="1" y="96"/>
                  </a:cubicBezTo>
                  <a:lnTo>
                    <a:pt x="239" y="1275"/>
                  </a:lnTo>
                  <a:cubicBezTo>
                    <a:pt x="560" y="1108"/>
                    <a:pt x="751" y="763"/>
                    <a:pt x="715" y="406"/>
                  </a:cubicBezTo>
                  <a:cubicBezTo>
                    <a:pt x="698" y="84"/>
                    <a:pt x="531" y="1"/>
                    <a:pt x="36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80"/>
            <p:cNvSpPr/>
            <p:nvPr/>
          </p:nvSpPr>
          <p:spPr>
            <a:xfrm>
              <a:off x="3772008" y="2741082"/>
              <a:ext cx="152337" cy="109214"/>
            </a:xfrm>
            <a:custGeom>
              <a:avLst/>
              <a:gdLst/>
              <a:ahLst/>
              <a:cxnLst/>
              <a:rect l="l" t="t" r="r" b="b"/>
              <a:pathLst>
                <a:path w="5465" h="3918" extrusionOk="0">
                  <a:moveTo>
                    <a:pt x="2780" y="1"/>
                  </a:moveTo>
                  <a:cubicBezTo>
                    <a:pt x="2572" y="1"/>
                    <a:pt x="2369" y="78"/>
                    <a:pt x="2238" y="239"/>
                  </a:cubicBezTo>
                  <a:cubicBezTo>
                    <a:pt x="2098" y="165"/>
                    <a:pt x="1959" y="126"/>
                    <a:pt x="1829" y="126"/>
                  </a:cubicBezTo>
                  <a:cubicBezTo>
                    <a:pt x="1585" y="126"/>
                    <a:pt x="1379" y="264"/>
                    <a:pt x="1286" y="560"/>
                  </a:cubicBezTo>
                  <a:cubicBezTo>
                    <a:pt x="1224" y="534"/>
                    <a:pt x="1161" y="522"/>
                    <a:pt x="1100" y="522"/>
                  </a:cubicBezTo>
                  <a:cubicBezTo>
                    <a:pt x="775" y="522"/>
                    <a:pt x="495" y="864"/>
                    <a:pt x="595" y="1215"/>
                  </a:cubicBezTo>
                  <a:cubicBezTo>
                    <a:pt x="238" y="1334"/>
                    <a:pt x="155" y="1775"/>
                    <a:pt x="310" y="2203"/>
                  </a:cubicBezTo>
                  <a:cubicBezTo>
                    <a:pt x="0" y="2572"/>
                    <a:pt x="202" y="3001"/>
                    <a:pt x="393" y="3263"/>
                  </a:cubicBezTo>
                  <a:cubicBezTo>
                    <a:pt x="238" y="3775"/>
                    <a:pt x="607" y="3918"/>
                    <a:pt x="607" y="3918"/>
                  </a:cubicBezTo>
                  <a:cubicBezTo>
                    <a:pt x="607" y="3918"/>
                    <a:pt x="738" y="3906"/>
                    <a:pt x="810" y="3477"/>
                  </a:cubicBezTo>
                  <a:cubicBezTo>
                    <a:pt x="869" y="3060"/>
                    <a:pt x="953" y="2644"/>
                    <a:pt x="1072" y="2239"/>
                  </a:cubicBezTo>
                  <a:cubicBezTo>
                    <a:pt x="1155" y="2006"/>
                    <a:pt x="1329" y="1943"/>
                    <a:pt x="1576" y="1943"/>
                  </a:cubicBezTo>
                  <a:cubicBezTo>
                    <a:pt x="1858" y="1943"/>
                    <a:pt x="2234" y="2025"/>
                    <a:pt x="2679" y="2025"/>
                  </a:cubicBezTo>
                  <a:cubicBezTo>
                    <a:pt x="3147" y="2025"/>
                    <a:pt x="3517" y="1959"/>
                    <a:pt x="3796" y="1959"/>
                  </a:cubicBezTo>
                  <a:cubicBezTo>
                    <a:pt x="4021" y="1959"/>
                    <a:pt x="4187" y="2002"/>
                    <a:pt x="4298" y="2156"/>
                  </a:cubicBezTo>
                  <a:cubicBezTo>
                    <a:pt x="4441" y="2346"/>
                    <a:pt x="4536" y="2882"/>
                    <a:pt x="4596" y="3251"/>
                  </a:cubicBezTo>
                  <a:cubicBezTo>
                    <a:pt x="4643" y="3513"/>
                    <a:pt x="4774" y="3739"/>
                    <a:pt x="4965" y="3918"/>
                  </a:cubicBezTo>
                  <a:cubicBezTo>
                    <a:pt x="5132" y="3703"/>
                    <a:pt x="5215" y="3430"/>
                    <a:pt x="5167" y="3156"/>
                  </a:cubicBezTo>
                  <a:cubicBezTo>
                    <a:pt x="5382" y="2941"/>
                    <a:pt x="5465" y="2537"/>
                    <a:pt x="5179" y="2120"/>
                  </a:cubicBezTo>
                  <a:cubicBezTo>
                    <a:pt x="5298" y="1679"/>
                    <a:pt x="5263" y="1239"/>
                    <a:pt x="4905" y="1096"/>
                  </a:cubicBezTo>
                  <a:cubicBezTo>
                    <a:pt x="4905" y="917"/>
                    <a:pt x="4739" y="596"/>
                    <a:pt x="4262" y="584"/>
                  </a:cubicBezTo>
                  <a:cubicBezTo>
                    <a:pt x="4245" y="369"/>
                    <a:pt x="4004" y="147"/>
                    <a:pt x="3688" y="147"/>
                  </a:cubicBezTo>
                  <a:cubicBezTo>
                    <a:pt x="3584" y="147"/>
                    <a:pt x="3472" y="171"/>
                    <a:pt x="3358" y="227"/>
                  </a:cubicBezTo>
                  <a:cubicBezTo>
                    <a:pt x="3203" y="78"/>
                    <a:pt x="2989" y="1"/>
                    <a:pt x="278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80"/>
            <p:cNvSpPr/>
            <p:nvPr/>
          </p:nvSpPr>
          <p:spPr>
            <a:xfrm>
              <a:off x="3768663" y="2798837"/>
              <a:ext cx="24614" cy="33199"/>
            </a:xfrm>
            <a:custGeom>
              <a:avLst/>
              <a:gdLst/>
              <a:ahLst/>
              <a:cxnLst/>
              <a:rect l="l" t="t" r="r" b="b"/>
              <a:pathLst>
                <a:path w="883" h="1191" extrusionOk="0">
                  <a:moveTo>
                    <a:pt x="287" y="0"/>
                  </a:moveTo>
                  <a:cubicBezTo>
                    <a:pt x="203" y="143"/>
                    <a:pt x="144" y="298"/>
                    <a:pt x="108" y="453"/>
                  </a:cubicBezTo>
                  <a:cubicBezTo>
                    <a:pt x="1" y="822"/>
                    <a:pt x="346" y="1191"/>
                    <a:pt x="346" y="1191"/>
                  </a:cubicBezTo>
                  <a:cubicBezTo>
                    <a:pt x="882" y="500"/>
                    <a:pt x="287" y="0"/>
                    <a:pt x="28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80"/>
            <p:cNvSpPr/>
            <p:nvPr/>
          </p:nvSpPr>
          <p:spPr>
            <a:xfrm>
              <a:off x="3774656" y="2778573"/>
              <a:ext cx="25896" cy="32892"/>
            </a:xfrm>
            <a:custGeom>
              <a:avLst/>
              <a:gdLst/>
              <a:ahLst/>
              <a:cxnLst/>
              <a:rect l="l" t="t" r="r" b="b"/>
              <a:pathLst>
                <a:path w="929" h="1180" extrusionOk="0">
                  <a:moveTo>
                    <a:pt x="441" y="1"/>
                  </a:moveTo>
                  <a:lnTo>
                    <a:pt x="441" y="1"/>
                  </a:lnTo>
                  <a:cubicBezTo>
                    <a:pt x="334" y="120"/>
                    <a:pt x="238" y="263"/>
                    <a:pt x="179" y="406"/>
                  </a:cubicBezTo>
                  <a:cubicBezTo>
                    <a:pt x="0" y="751"/>
                    <a:pt x="262" y="1180"/>
                    <a:pt x="262" y="1180"/>
                  </a:cubicBezTo>
                  <a:cubicBezTo>
                    <a:pt x="929" y="608"/>
                    <a:pt x="441" y="1"/>
                    <a:pt x="44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80"/>
            <p:cNvSpPr/>
            <p:nvPr/>
          </p:nvSpPr>
          <p:spPr>
            <a:xfrm>
              <a:off x="3786586" y="2760984"/>
              <a:ext cx="26593" cy="30579"/>
            </a:xfrm>
            <a:custGeom>
              <a:avLst/>
              <a:gdLst/>
              <a:ahLst/>
              <a:cxnLst/>
              <a:rect l="l" t="t" r="r" b="b"/>
              <a:pathLst>
                <a:path w="954" h="1097" extrusionOk="0">
                  <a:moveTo>
                    <a:pt x="620" y="1"/>
                  </a:moveTo>
                  <a:lnTo>
                    <a:pt x="620" y="1"/>
                  </a:lnTo>
                  <a:cubicBezTo>
                    <a:pt x="489" y="96"/>
                    <a:pt x="358" y="203"/>
                    <a:pt x="263" y="334"/>
                  </a:cubicBezTo>
                  <a:cubicBezTo>
                    <a:pt x="1" y="620"/>
                    <a:pt x="156" y="1096"/>
                    <a:pt x="156" y="1096"/>
                  </a:cubicBezTo>
                  <a:cubicBezTo>
                    <a:pt x="953" y="715"/>
                    <a:pt x="620" y="1"/>
                    <a:pt x="62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80"/>
            <p:cNvSpPr/>
            <p:nvPr/>
          </p:nvSpPr>
          <p:spPr>
            <a:xfrm>
              <a:off x="3806516" y="2750699"/>
              <a:ext cx="24251" cy="24251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810" y="1"/>
                  </a:moveTo>
                  <a:lnTo>
                    <a:pt x="810" y="1"/>
                  </a:lnTo>
                  <a:cubicBezTo>
                    <a:pt x="655" y="37"/>
                    <a:pt x="500" y="96"/>
                    <a:pt x="369" y="191"/>
                  </a:cubicBezTo>
                  <a:cubicBezTo>
                    <a:pt x="24" y="370"/>
                    <a:pt x="0" y="870"/>
                    <a:pt x="0" y="870"/>
                  </a:cubicBezTo>
                  <a:cubicBezTo>
                    <a:pt x="869" y="787"/>
                    <a:pt x="810" y="1"/>
                    <a:pt x="81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80"/>
            <p:cNvSpPr/>
            <p:nvPr/>
          </p:nvSpPr>
          <p:spPr>
            <a:xfrm>
              <a:off x="3800216" y="2767144"/>
              <a:ext cx="31554" cy="15331"/>
            </a:xfrm>
            <a:custGeom>
              <a:avLst/>
              <a:gdLst/>
              <a:ahLst/>
              <a:cxnLst/>
              <a:rect l="l" t="t" r="r" b="b"/>
              <a:pathLst>
                <a:path w="1132" h="550" extrusionOk="0">
                  <a:moveTo>
                    <a:pt x="742" y="0"/>
                  </a:moveTo>
                  <a:cubicBezTo>
                    <a:pt x="512" y="0"/>
                    <a:pt x="224" y="95"/>
                    <a:pt x="0" y="482"/>
                  </a:cubicBezTo>
                  <a:cubicBezTo>
                    <a:pt x="0" y="482"/>
                    <a:pt x="179" y="549"/>
                    <a:pt x="385" y="549"/>
                  </a:cubicBezTo>
                  <a:cubicBezTo>
                    <a:pt x="516" y="549"/>
                    <a:pt x="659" y="522"/>
                    <a:pt x="774" y="435"/>
                  </a:cubicBezTo>
                  <a:cubicBezTo>
                    <a:pt x="905" y="340"/>
                    <a:pt x="1036" y="220"/>
                    <a:pt x="1131" y="89"/>
                  </a:cubicBezTo>
                  <a:cubicBezTo>
                    <a:pt x="1131" y="89"/>
                    <a:pt x="964" y="0"/>
                    <a:pt x="74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80"/>
            <p:cNvSpPr/>
            <p:nvPr/>
          </p:nvSpPr>
          <p:spPr>
            <a:xfrm>
              <a:off x="3787255" y="2777820"/>
              <a:ext cx="25589" cy="21380"/>
            </a:xfrm>
            <a:custGeom>
              <a:avLst/>
              <a:gdLst/>
              <a:ahLst/>
              <a:cxnLst/>
              <a:rect l="l" t="t" r="r" b="b"/>
              <a:pathLst>
                <a:path w="918" h="767" extrusionOk="0">
                  <a:moveTo>
                    <a:pt x="849" y="1"/>
                  </a:moveTo>
                  <a:cubicBezTo>
                    <a:pt x="657" y="1"/>
                    <a:pt x="118" y="65"/>
                    <a:pt x="1" y="766"/>
                  </a:cubicBezTo>
                  <a:cubicBezTo>
                    <a:pt x="1" y="766"/>
                    <a:pt x="501" y="766"/>
                    <a:pt x="703" y="445"/>
                  </a:cubicBezTo>
                  <a:cubicBezTo>
                    <a:pt x="798" y="314"/>
                    <a:pt x="870" y="159"/>
                    <a:pt x="918" y="4"/>
                  </a:cubicBezTo>
                  <a:cubicBezTo>
                    <a:pt x="918" y="4"/>
                    <a:pt x="892" y="1"/>
                    <a:pt x="84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80"/>
            <p:cNvSpPr/>
            <p:nvPr/>
          </p:nvSpPr>
          <p:spPr>
            <a:xfrm>
              <a:off x="3777973" y="2792844"/>
              <a:ext cx="21603" cy="26927"/>
            </a:xfrm>
            <a:custGeom>
              <a:avLst/>
              <a:gdLst/>
              <a:ahLst/>
              <a:cxnLst/>
              <a:rect l="l" t="t" r="r" b="b"/>
              <a:pathLst>
                <a:path w="775" h="966" extrusionOk="0">
                  <a:moveTo>
                    <a:pt x="774" y="1"/>
                  </a:moveTo>
                  <a:cubicBezTo>
                    <a:pt x="774" y="1"/>
                    <a:pt x="0" y="96"/>
                    <a:pt x="84" y="965"/>
                  </a:cubicBezTo>
                  <a:cubicBezTo>
                    <a:pt x="84" y="965"/>
                    <a:pt x="572" y="834"/>
                    <a:pt x="679" y="477"/>
                  </a:cubicBezTo>
                  <a:cubicBezTo>
                    <a:pt x="739" y="322"/>
                    <a:pt x="774" y="156"/>
                    <a:pt x="77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80"/>
            <p:cNvSpPr/>
            <p:nvPr/>
          </p:nvSpPr>
          <p:spPr>
            <a:xfrm>
              <a:off x="3771339" y="2810126"/>
              <a:ext cx="21269" cy="30217"/>
            </a:xfrm>
            <a:custGeom>
              <a:avLst/>
              <a:gdLst/>
              <a:ahLst/>
              <a:cxnLst/>
              <a:rect l="l" t="t" r="r" b="b"/>
              <a:pathLst>
                <a:path w="763" h="1084" extrusionOk="0">
                  <a:moveTo>
                    <a:pt x="738" y="0"/>
                  </a:moveTo>
                  <a:cubicBezTo>
                    <a:pt x="738" y="0"/>
                    <a:pt x="0" y="250"/>
                    <a:pt x="250" y="1084"/>
                  </a:cubicBezTo>
                  <a:cubicBezTo>
                    <a:pt x="250" y="1084"/>
                    <a:pt x="703" y="869"/>
                    <a:pt x="738" y="488"/>
                  </a:cubicBezTo>
                  <a:cubicBezTo>
                    <a:pt x="762" y="322"/>
                    <a:pt x="762" y="167"/>
                    <a:pt x="73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80"/>
            <p:cNvSpPr/>
            <p:nvPr/>
          </p:nvSpPr>
          <p:spPr>
            <a:xfrm>
              <a:off x="3900423" y="2798837"/>
              <a:ext cx="24586" cy="33199"/>
            </a:xfrm>
            <a:custGeom>
              <a:avLst/>
              <a:gdLst/>
              <a:ahLst/>
              <a:cxnLst/>
              <a:rect l="l" t="t" r="r" b="b"/>
              <a:pathLst>
                <a:path w="882" h="1191" extrusionOk="0">
                  <a:moveTo>
                    <a:pt x="608" y="0"/>
                  </a:moveTo>
                  <a:cubicBezTo>
                    <a:pt x="608" y="0"/>
                    <a:pt x="1" y="500"/>
                    <a:pt x="537" y="1191"/>
                  </a:cubicBezTo>
                  <a:cubicBezTo>
                    <a:pt x="537" y="1191"/>
                    <a:pt x="882" y="822"/>
                    <a:pt x="787" y="453"/>
                  </a:cubicBezTo>
                  <a:cubicBezTo>
                    <a:pt x="751" y="298"/>
                    <a:pt x="691" y="143"/>
                    <a:pt x="60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80"/>
            <p:cNvSpPr/>
            <p:nvPr/>
          </p:nvSpPr>
          <p:spPr>
            <a:xfrm>
              <a:off x="3893454" y="2778573"/>
              <a:ext cx="25924" cy="32892"/>
            </a:xfrm>
            <a:custGeom>
              <a:avLst/>
              <a:gdLst/>
              <a:ahLst/>
              <a:cxnLst/>
              <a:rect l="l" t="t" r="r" b="b"/>
              <a:pathLst>
                <a:path w="930" h="1180" extrusionOk="0">
                  <a:moveTo>
                    <a:pt x="489" y="1"/>
                  </a:moveTo>
                  <a:cubicBezTo>
                    <a:pt x="489" y="1"/>
                    <a:pt x="1" y="608"/>
                    <a:pt x="667" y="1180"/>
                  </a:cubicBezTo>
                  <a:cubicBezTo>
                    <a:pt x="667" y="1180"/>
                    <a:pt x="929" y="751"/>
                    <a:pt x="751" y="406"/>
                  </a:cubicBezTo>
                  <a:cubicBezTo>
                    <a:pt x="679" y="263"/>
                    <a:pt x="596" y="120"/>
                    <a:pt x="4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80"/>
            <p:cNvSpPr/>
            <p:nvPr/>
          </p:nvSpPr>
          <p:spPr>
            <a:xfrm>
              <a:off x="3881190" y="2760984"/>
              <a:ext cx="25896" cy="30579"/>
            </a:xfrm>
            <a:custGeom>
              <a:avLst/>
              <a:gdLst/>
              <a:ahLst/>
              <a:cxnLst/>
              <a:rect l="l" t="t" r="r" b="b"/>
              <a:pathLst>
                <a:path w="929" h="1097" extrusionOk="0">
                  <a:moveTo>
                    <a:pt x="310" y="1"/>
                  </a:moveTo>
                  <a:cubicBezTo>
                    <a:pt x="310" y="1"/>
                    <a:pt x="0" y="715"/>
                    <a:pt x="786" y="1096"/>
                  </a:cubicBezTo>
                  <a:cubicBezTo>
                    <a:pt x="786" y="1096"/>
                    <a:pt x="929" y="620"/>
                    <a:pt x="679" y="334"/>
                  </a:cubicBezTo>
                  <a:cubicBezTo>
                    <a:pt x="572" y="203"/>
                    <a:pt x="453" y="96"/>
                    <a:pt x="310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80"/>
            <p:cNvSpPr/>
            <p:nvPr/>
          </p:nvSpPr>
          <p:spPr>
            <a:xfrm>
              <a:off x="3863267" y="2750699"/>
              <a:ext cx="24251" cy="24251"/>
            </a:xfrm>
            <a:custGeom>
              <a:avLst/>
              <a:gdLst/>
              <a:ahLst/>
              <a:cxnLst/>
              <a:rect l="l" t="t" r="r" b="b"/>
              <a:pathLst>
                <a:path w="870" h="870" extrusionOk="0">
                  <a:moveTo>
                    <a:pt x="48" y="1"/>
                  </a:moveTo>
                  <a:cubicBezTo>
                    <a:pt x="48" y="1"/>
                    <a:pt x="0" y="787"/>
                    <a:pt x="869" y="870"/>
                  </a:cubicBezTo>
                  <a:cubicBezTo>
                    <a:pt x="869" y="870"/>
                    <a:pt x="834" y="370"/>
                    <a:pt x="500" y="191"/>
                  </a:cubicBezTo>
                  <a:cubicBezTo>
                    <a:pt x="357" y="96"/>
                    <a:pt x="215" y="37"/>
                    <a:pt x="4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80"/>
            <p:cNvSpPr/>
            <p:nvPr/>
          </p:nvSpPr>
          <p:spPr>
            <a:xfrm>
              <a:off x="3862264" y="2767144"/>
              <a:ext cx="31220" cy="15331"/>
            </a:xfrm>
            <a:custGeom>
              <a:avLst/>
              <a:gdLst/>
              <a:ahLst/>
              <a:cxnLst/>
              <a:rect l="l" t="t" r="r" b="b"/>
              <a:pathLst>
                <a:path w="1120" h="550" extrusionOk="0">
                  <a:moveTo>
                    <a:pt x="389" y="0"/>
                  </a:moveTo>
                  <a:cubicBezTo>
                    <a:pt x="168" y="0"/>
                    <a:pt x="1" y="89"/>
                    <a:pt x="1" y="89"/>
                  </a:cubicBezTo>
                  <a:cubicBezTo>
                    <a:pt x="96" y="220"/>
                    <a:pt x="215" y="340"/>
                    <a:pt x="358" y="435"/>
                  </a:cubicBezTo>
                  <a:cubicBezTo>
                    <a:pt x="473" y="522"/>
                    <a:pt x="614" y="549"/>
                    <a:pt x="742" y="549"/>
                  </a:cubicBezTo>
                  <a:cubicBezTo>
                    <a:pt x="946" y="549"/>
                    <a:pt x="1120" y="482"/>
                    <a:pt x="1120" y="482"/>
                  </a:cubicBezTo>
                  <a:cubicBezTo>
                    <a:pt x="902" y="95"/>
                    <a:pt x="617" y="0"/>
                    <a:pt x="38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80"/>
            <p:cNvSpPr/>
            <p:nvPr/>
          </p:nvSpPr>
          <p:spPr>
            <a:xfrm>
              <a:off x="3881190" y="2777820"/>
              <a:ext cx="25561" cy="21380"/>
            </a:xfrm>
            <a:custGeom>
              <a:avLst/>
              <a:gdLst/>
              <a:ahLst/>
              <a:cxnLst/>
              <a:rect l="l" t="t" r="r" b="b"/>
              <a:pathLst>
                <a:path w="917" h="767" extrusionOk="0">
                  <a:moveTo>
                    <a:pt x="68" y="1"/>
                  </a:moveTo>
                  <a:cubicBezTo>
                    <a:pt x="26" y="1"/>
                    <a:pt x="0" y="4"/>
                    <a:pt x="0" y="4"/>
                  </a:cubicBezTo>
                  <a:cubicBezTo>
                    <a:pt x="48" y="159"/>
                    <a:pt x="119" y="314"/>
                    <a:pt x="215" y="445"/>
                  </a:cubicBezTo>
                  <a:cubicBezTo>
                    <a:pt x="417" y="766"/>
                    <a:pt x="917" y="766"/>
                    <a:pt x="917" y="766"/>
                  </a:cubicBezTo>
                  <a:cubicBezTo>
                    <a:pt x="800" y="65"/>
                    <a:pt x="261" y="1"/>
                    <a:pt x="68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80"/>
            <p:cNvSpPr/>
            <p:nvPr/>
          </p:nvSpPr>
          <p:spPr>
            <a:xfrm>
              <a:off x="3894123" y="2792844"/>
              <a:ext cx="21603" cy="26927"/>
            </a:xfrm>
            <a:custGeom>
              <a:avLst/>
              <a:gdLst/>
              <a:ahLst/>
              <a:cxnLst/>
              <a:rect l="l" t="t" r="r" b="b"/>
              <a:pathLst>
                <a:path w="775" h="966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56"/>
                    <a:pt x="48" y="322"/>
                    <a:pt x="108" y="477"/>
                  </a:cubicBezTo>
                  <a:cubicBezTo>
                    <a:pt x="215" y="834"/>
                    <a:pt x="703" y="965"/>
                    <a:pt x="703" y="965"/>
                  </a:cubicBezTo>
                  <a:cubicBezTo>
                    <a:pt x="774" y="96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80"/>
            <p:cNvSpPr/>
            <p:nvPr/>
          </p:nvSpPr>
          <p:spPr>
            <a:xfrm>
              <a:off x="3901092" y="2810126"/>
              <a:ext cx="21603" cy="30217"/>
            </a:xfrm>
            <a:custGeom>
              <a:avLst/>
              <a:gdLst/>
              <a:ahLst/>
              <a:cxnLst/>
              <a:rect l="l" t="t" r="r" b="b"/>
              <a:pathLst>
                <a:path w="775" h="1084" extrusionOk="0">
                  <a:moveTo>
                    <a:pt x="24" y="0"/>
                  </a:moveTo>
                  <a:cubicBezTo>
                    <a:pt x="1" y="167"/>
                    <a:pt x="1" y="322"/>
                    <a:pt x="24" y="488"/>
                  </a:cubicBezTo>
                  <a:cubicBezTo>
                    <a:pt x="72" y="869"/>
                    <a:pt x="513" y="1084"/>
                    <a:pt x="513" y="1084"/>
                  </a:cubicBezTo>
                  <a:cubicBezTo>
                    <a:pt x="774" y="250"/>
                    <a:pt x="24" y="0"/>
                    <a:pt x="2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80"/>
            <p:cNvSpPr/>
            <p:nvPr/>
          </p:nvSpPr>
          <p:spPr>
            <a:xfrm>
              <a:off x="3641224" y="2992310"/>
              <a:ext cx="395992" cy="335866"/>
            </a:xfrm>
            <a:custGeom>
              <a:avLst/>
              <a:gdLst/>
              <a:ahLst/>
              <a:cxnLst/>
              <a:rect l="l" t="t" r="r" b="b"/>
              <a:pathLst>
                <a:path w="14206" h="12049" extrusionOk="0">
                  <a:moveTo>
                    <a:pt x="5144" y="1"/>
                  </a:moveTo>
                  <a:cubicBezTo>
                    <a:pt x="5144" y="1"/>
                    <a:pt x="3025" y="405"/>
                    <a:pt x="2168" y="786"/>
                  </a:cubicBezTo>
                  <a:cubicBezTo>
                    <a:pt x="1656" y="1024"/>
                    <a:pt x="84" y="3608"/>
                    <a:pt x="84" y="3608"/>
                  </a:cubicBezTo>
                  <a:cubicBezTo>
                    <a:pt x="84" y="3608"/>
                    <a:pt x="1" y="4632"/>
                    <a:pt x="513" y="4954"/>
                  </a:cubicBezTo>
                  <a:cubicBezTo>
                    <a:pt x="1037" y="5287"/>
                    <a:pt x="1358" y="5227"/>
                    <a:pt x="1787" y="5489"/>
                  </a:cubicBezTo>
                  <a:cubicBezTo>
                    <a:pt x="1739" y="5704"/>
                    <a:pt x="1358" y="5894"/>
                    <a:pt x="2168" y="6358"/>
                  </a:cubicBezTo>
                  <a:cubicBezTo>
                    <a:pt x="2595" y="6598"/>
                    <a:pt x="2837" y="6664"/>
                    <a:pt x="3014" y="6664"/>
                  </a:cubicBezTo>
                  <a:cubicBezTo>
                    <a:pt x="3234" y="6664"/>
                    <a:pt x="3352" y="6561"/>
                    <a:pt x="3598" y="6561"/>
                  </a:cubicBezTo>
                  <a:cubicBezTo>
                    <a:pt x="3605" y="6561"/>
                    <a:pt x="3613" y="6561"/>
                    <a:pt x="3620" y="6561"/>
                  </a:cubicBezTo>
                  <a:cubicBezTo>
                    <a:pt x="3585" y="6954"/>
                    <a:pt x="3609" y="7775"/>
                    <a:pt x="3549" y="8752"/>
                  </a:cubicBezTo>
                  <a:cubicBezTo>
                    <a:pt x="3501" y="9728"/>
                    <a:pt x="3382" y="10871"/>
                    <a:pt x="3620" y="11157"/>
                  </a:cubicBezTo>
                  <a:cubicBezTo>
                    <a:pt x="4228" y="11869"/>
                    <a:pt x="5277" y="12026"/>
                    <a:pt x="6348" y="12026"/>
                  </a:cubicBezTo>
                  <a:cubicBezTo>
                    <a:pt x="7189" y="12026"/>
                    <a:pt x="8043" y="11930"/>
                    <a:pt x="8708" y="11930"/>
                  </a:cubicBezTo>
                  <a:cubicBezTo>
                    <a:pt x="8924" y="11930"/>
                    <a:pt x="9119" y="11940"/>
                    <a:pt x="9288" y="11966"/>
                  </a:cubicBezTo>
                  <a:cubicBezTo>
                    <a:pt x="9615" y="12018"/>
                    <a:pt x="9958" y="12048"/>
                    <a:pt x="10297" y="12048"/>
                  </a:cubicBezTo>
                  <a:cubicBezTo>
                    <a:pt x="11366" y="12048"/>
                    <a:pt x="12391" y="11748"/>
                    <a:pt x="12717" y="10871"/>
                  </a:cubicBezTo>
                  <a:cubicBezTo>
                    <a:pt x="13026" y="10014"/>
                    <a:pt x="12229" y="6609"/>
                    <a:pt x="12229" y="6609"/>
                  </a:cubicBezTo>
                  <a:lnTo>
                    <a:pt x="14205" y="4668"/>
                  </a:lnTo>
                  <a:cubicBezTo>
                    <a:pt x="14205" y="4668"/>
                    <a:pt x="12931" y="1179"/>
                    <a:pt x="12133" y="870"/>
                  </a:cubicBezTo>
                  <a:cubicBezTo>
                    <a:pt x="11348" y="560"/>
                    <a:pt x="10014" y="143"/>
                    <a:pt x="10014" y="143"/>
                  </a:cubicBezTo>
                  <a:cubicBezTo>
                    <a:pt x="10014" y="143"/>
                    <a:pt x="9666" y="1490"/>
                    <a:pt x="7561" y="1490"/>
                  </a:cubicBezTo>
                  <a:cubicBezTo>
                    <a:pt x="7533" y="1490"/>
                    <a:pt x="7506" y="1489"/>
                    <a:pt x="7478" y="1489"/>
                  </a:cubicBezTo>
                  <a:cubicBezTo>
                    <a:pt x="5633" y="1465"/>
                    <a:pt x="5144" y="1"/>
                    <a:pt x="5144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80"/>
            <p:cNvSpPr/>
            <p:nvPr/>
          </p:nvSpPr>
          <p:spPr>
            <a:xfrm>
              <a:off x="3784607" y="3086551"/>
              <a:ext cx="158664" cy="212798"/>
            </a:xfrm>
            <a:custGeom>
              <a:avLst/>
              <a:gdLst/>
              <a:ahLst/>
              <a:cxnLst/>
              <a:rect l="l" t="t" r="r" b="b"/>
              <a:pathLst>
                <a:path w="5692" h="7634" extrusionOk="0">
                  <a:moveTo>
                    <a:pt x="5692" y="1"/>
                  </a:moveTo>
                  <a:lnTo>
                    <a:pt x="5692" y="1"/>
                  </a:lnTo>
                  <a:cubicBezTo>
                    <a:pt x="5692" y="1"/>
                    <a:pt x="4751" y="704"/>
                    <a:pt x="3918" y="2406"/>
                  </a:cubicBezTo>
                  <a:cubicBezTo>
                    <a:pt x="3072" y="4109"/>
                    <a:pt x="1465" y="5383"/>
                    <a:pt x="1465" y="5383"/>
                  </a:cubicBezTo>
                  <a:lnTo>
                    <a:pt x="0" y="7157"/>
                  </a:lnTo>
                  <a:cubicBezTo>
                    <a:pt x="0" y="7157"/>
                    <a:pt x="512" y="7561"/>
                    <a:pt x="2179" y="7633"/>
                  </a:cubicBezTo>
                  <a:cubicBezTo>
                    <a:pt x="2187" y="7633"/>
                    <a:pt x="2195" y="7633"/>
                    <a:pt x="2202" y="7633"/>
                  </a:cubicBezTo>
                  <a:cubicBezTo>
                    <a:pt x="3851" y="7633"/>
                    <a:pt x="5692" y="1"/>
                    <a:pt x="569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80"/>
            <p:cNvSpPr/>
            <p:nvPr/>
          </p:nvSpPr>
          <p:spPr>
            <a:xfrm>
              <a:off x="3755061" y="3100823"/>
              <a:ext cx="120838" cy="195850"/>
            </a:xfrm>
            <a:custGeom>
              <a:avLst/>
              <a:gdLst/>
              <a:ahLst/>
              <a:cxnLst/>
              <a:rect l="l" t="t" r="r" b="b"/>
              <a:pathLst>
                <a:path w="4335" h="7026" extrusionOk="0">
                  <a:moveTo>
                    <a:pt x="4335" y="1"/>
                  </a:moveTo>
                  <a:cubicBezTo>
                    <a:pt x="4335" y="1"/>
                    <a:pt x="3096" y="2561"/>
                    <a:pt x="2251" y="4240"/>
                  </a:cubicBezTo>
                  <a:cubicBezTo>
                    <a:pt x="1680" y="5299"/>
                    <a:pt x="918" y="6252"/>
                    <a:pt x="1" y="7026"/>
                  </a:cubicBezTo>
                  <a:lnTo>
                    <a:pt x="930" y="7026"/>
                  </a:lnTo>
                  <a:cubicBezTo>
                    <a:pt x="1834" y="6014"/>
                    <a:pt x="2608" y="4894"/>
                    <a:pt x="3227" y="3680"/>
                  </a:cubicBezTo>
                  <a:cubicBezTo>
                    <a:pt x="3823" y="2537"/>
                    <a:pt x="4204" y="1287"/>
                    <a:pt x="43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80"/>
            <p:cNvSpPr/>
            <p:nvPr/>
          </p:nvSpPr>
          <p:spPr>
            <a:xfrm>
              <a:off x="3812815" y="2998888"/>
              <a:ext cx="256589" cy="331267"/>
            </a:xfrm>
            <a:custGeom>
              <a:avLst/>
              <a:gdLst/>
              <a:ahLst/>
              <a:cxnLst/>
              <a:rect l="l" t="t" r="r" b="b"/>
              <a:pathLst>
                <a:path w="9205" h="11884" extrusionOk="0">
                  <a:moveTo>
                    <a:pt x="5617" y="0"/>
                  </a:moveTo>
                  <a:cubicBezTo>
                    <a:pt x="5262" y="0"/>
                    <a:pt x="4930" y="253"/>
                    <a:pt x="4930" y="253"/>
                  </a:cubicBezTo>
                  <a:cubicBezTo>
                    <a:pt x="4930" y="253"/>
                    <a:pt x="3644" y="4694"/>
                    <a:pt x="2918" y="6539"/>
                  </a:cubicBezTo>
                  <a:cubicBezTo>
                    <a:pt x="1858" y="9242"/>
                    <a:pt x="1" y="11778"/>
                    <a:pt x="1" y="11778"/>
                  </a:cubicBezTo>
                  <a:cubicBezTo>
                    <a:pt x="1" y="11778"/>
                    <a:pt x="3292" y="11884"/>
                    <a:pt x="5708" y="11884"/>
                  </a:cubicBezTo>
                  <a:cubicBezTo>
                    <a:pt x="6917" y="11884"/>
                    <a:pt x="7906" y="11857"/>
                    <a:pt x="8156" y="11778"/>
                  </a:cubicBezTo>
                  <a:cubicBezTo>
                    <a:pt x="8918" y="11552"/>
                    <a:pt x="9204" y="5872"/>
                    <a:pt x="8525" y="3813"/>
                  </a:cubicBezTo>
                  <a:cubicBezTo>
                    <a:pt x="8049" y="2324"/>
                    <a:pt x="7882" y="1729"/>
                    <a:pt x="7513" y="1277"/>
                  </a:cubicBezTo>
                  <a:cubicBezTo>
                    <a:pt x="7287" y="1027"/>
                    <a:pt x="6966" y="872"/>
                    <a:pt x="6632" y="848"/>
                  </a:cubicBezTo>
                  <a:cubicBezTo>
                    <a:pt x="6454" y="586"/>
                    <a:pt x="6251" y="360"/>
                    <a:pt x="6025" y="146"/>
                  </a:cubicBezTo>
                  <a:cubicBezTo>
                    <a:pt x="5898" y="39"/>
                    <a:pt x="5756" y="0"/>
                    <a:pt x="561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80"/>
            <p:cNvSpPr/>
            <p:nvPr/>
          </p:nvSpPr>
          <p:spPr>
            <a:xfrm>
              <a:off x="3655830" y="3056698"/>
              <a:ext cx="76378" cy="88642"/>
            </a:xfrm>
            <a:custGeom>
              <a:avLst/>
              <a:gdLst/>
              <a:ahLst/>
              <a:cxnLst/>
              <a:rect l="l" t="t" r="r" b="b"/>
              <a:pathLst>
                <a:path w="2740" h="3180" extrusionOk="0">
                  <a:moveTo>
                    <a:pt x="2692" y="0"/>
                  </a:moveTo>
                  <a:lnTo>
                    <a:pt x="2692" y="0"/>
                  </a:lnTo>
                  <a:cubicBezTo>
                    <a:pt x="2692" y="0"/>
                    <a:pt x="1525" y="917"/>
                    <a:pt x="977" y="1429"/>
                  </a:cubicBezTo>
                  <a:cubicBezTo>
                    <a:pt x="608" y="1786"/>
                    <a:pt x="275" y="2203"/>
                    <a:pt x="1" y="2644"/>
                  </a:cubicBezTo>
                  <a:lnTo>
                    <a:pt x="1275" y="3179"/>
                  </a:lnTo>
                  <a:cubicBezTo>
                    <a:pt x="1275" y="3179"/>
                    <a:pt x="2120" y="2215"/>
                    <a:pt x="2465" y="1429"/>
                  </a:cubicBezTo>
                  <a:cubicBezTo>
                    <a:pt x="2656" y="977"/>
                    <a:pt x="2739" y="489"/>
                    <a:pt x="26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80"/>
            <p:cNvSpPr/>
            <p:nvPr/>
          </p:nvSpPr>
          <p:spPr>
            <a:xfrm>
              <a:off x="3738476" y="3100823"/>
              <a:ext cx="26899" cy="166971"/>
            </a:xfrm>
            <a:custGeom>
              <a:avLst/>
              <a:gdLst/>
              <a:ahLst/>
              <a:cxnLst/>
              <a:rect l="l" t="t" r="r" b="b"/>
              <a:pathLst>
                <a:path w="965" h="5990" extrusionOk="0">
                  <a:moveTo>
                    <a:pt x="596" y="1"/>
                  </a:moveTo>
                  <a:cubicBezTo>
                    <a:pt x="596" y="1"/>
                    <a:pt x="155" y="1942"/>
                    <a:pt x="131" y="2668"/>
                  </a:cubicBezTo>
                  <a:cubicBezTo>
                    <a:pt x="108" y="3406"/>
                    <a:pt x="1" y="5990"/>
                    <a:pt x="1" y="5990"/>
                  </a:cubicBezTo>
                  <a:cubicBezTo>
                    <a:pt x="1" y="5990"/>
                    <a:pt x="882" y="4763"/>
                    <a:pt x="929" y="3287"/>
                  </a:cubicBezTo>
                  <a:cubicBezTo>
                    <a:pt x="965" y="1799"/>
                    <a:pt x="596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80"/>
            <p:cNvSpPr/>
            <p:nvPr/>
          </p:nvSpPr>
          <p:spPr>
            <a:xfrm>
              <a:off x="3740789" y="2998609"/>
              <a:ext cx="104253" cy="300715"/>
            </a:xfrm>
            <a:custGeom>
              <a:avLst/>
              <a:gdLst/>
              <a:ahLst/>
              <a:cxnLst/>
              <a:rect l="l" t="t" r="r" b="b"/>
              <a:pathLst>
                <a:path w="3740" h="10788" extrusionOk="0">
                  <a:moveTo>
                    <a:pt x="513" y="1"/>
                  </a:moveTo>
                  <a:lnTo>
                    <a:pt x="1" y="120"/>
                  </a:lnTo>
                  <a:cubicBezTo>
                    <a:pt x="1" y="120"/>
                    <a:pt x="930" y="2632"/>
                    <a:pt x="1727" y="5787"/>
                  </a:cubicBezTo>
                  <a:cubicBezTo>
                    <a:pt x="2144" y="7490"/>
                    <a:pt x="2656" y="9157"/>
                    <a:pt x="3263" y="10788"/>
                  </a:cubicBezTo>
                  <a:lnTo>
                    <a:pt x="3739" y="10776"/>
                  </a:lnTo>
                  <a:cubicBezTo>
                    <a:pt x="3739" y="10776"/>
                    <a:pt x="2632" y="6906"/>
                    <a:pt x="2084" y="4525"/>
                  </a:cubicBezTo>
                  <a:cubicBezTo>
                    <a:pt x="1406" y="1632"/>
                    <a:pt x="513" y="1"/>
                    <a:pt x="513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80"/>
            <p:cNvSpPr/>
            <p:nvPr/>
          </p:nvSpPr>
          <p:spPr>
            <a:xfrm>
              <a:off x="3669767" y="3247412"/>
              <a:ext cx="428829" cy="689851"/>
            </a:xfrm>
            <a:custGeom>
              <a:avLst/>
              <a:gdLst/>
              <a:ahLst/>
              <a:cxnLst/>
              <a:rect l="l" t="t" r="r" b="b"/>
              <a:pathLst>
                <a:path w="15384" h="24748" extrusionOk="0">
                  <a:moveTo>
                    <a:pt x="11093" y="0"/>
                  </a:moveTo>
                  <a:cubicBezTo>
                    <a:pt x="10249" y="0"/>
                    <a:pt x="9315" y="374"/>
                    <a:pt x="8026" y="731"/>
                  </a:cubicBezTo>
                  <a:cubicBezTo>
                    <a:pt x="7240" y="945"/>
                    <a:pt x="6360" y="1016"/>
                    <a:pt x="5536" y="1016"/>
                  </a:cubicBezTo>
                  <a:cubicBezTo>
                    <a:pt x="3889" y="1016"/>
                    <a:pt x="2466" y="731"/>
                    <a:pt x="2466" y="731"/>
                  </a:cubicBezTo>
                  <a:cubicBezTo>
                    <a:pt x="918" y="2898"/>
                    <a:pt x="1049" y="5708"/>
                    <a:pt x="1025" y="6279"/>
                  </a:cubicBezTo>
                  <a:cubicBezTo>
                    <a:pt x="1001" y="6839"/>
                    <a:pt x="465" y="8184"/>
                    <a:pt x="251" y="8756"/>
                  </a:cubicBezTo>
                  <a:cubicBezTo>
                    <a:pt x="49" y="9315"/>
                    <a:pt x="811" y="11006"/>
                    <a:pt x="811" y="11625"/>
                  </a:cubicBezTo>
                  <a:cubicBezTo>
                    <a:pt x="822" y="12232"/>
                    <a:pt x="1" y="13828"/>
                    <a:pt x="465" y="15625"/>
                  </a:cubicBezTo>
                  <a:cubicBezTo>
                    <a:pt x="930" y="17423"/>
                    <a:pt x="822" y="24043"/>
                    <a:pt x="822" y="24043"/>
                  </a:cubicBezTo>
                  <a:cubicBezTo>
                    <a:pt x="2061" y="24341"/>
                    <a:pt x="3323" y="24567"/>
                    <a:pt x="4597" y="24710"/>
                  </a:cubicBezTo>
                  <a:cubicBezTo>
                    <a:pt x="4844" y="24736"/>
                    <a:pt x="5095" y="24748"/>
                    <a:pt x="5347" y="24748"/>
                  </a:cubicBezTo>
                  <a:cubicBezTo>
                    <a:pt x="6807" y="24748"/>
                    <a:pt x="8266" y="24350"/>
                    <a:pt x="8764" y="24055"/>
                  </a:cubicBezTo>
                  <a:cubicBezTo>
                    <a:pt x="9347" y="23722"/>
                    <a:pt x="9550" y="22745"/>
                    <a:pt x="9812" y="21424"/>
                  </a:cubicBezTo>
                  <a:cubicBezTo>
                    <a:pt x="10057" y="21471"/>
                    <a:pt x="10351" y="21552"/>
                    <a:pt x="10628" y="21552"/>
                  </a:cubicBezTo>
                  <a:cubicBezTo>
                    <a:pt x="10981" y="21552"/>
                    <a:pt x="11306" y="21419"/>
                    <a:pt x="11467" y="20912"/>
                  </a:cubicBezTo>
                  <a:cubicBezTo>
                    <a:pt x="11740" y="20019"/>
                    <a:pt x="11860" y="18542"/>
                    <a:pt x="11860" y="18542"/>
                  </a:cubicBezTo>
                  <a:cubicBezTo>
                    <a:pt x="11860" y="18542"/>
                    <a:pt x="12120" y="18696"/>
                    <a:pt x="12571" y="18696"/>
                  </a:cubicBezTo>
                  <a:cubicBezTo>
                    <a:pt x="12944" y="18696"/>
                    <a:pt x="13446" y="18591"/>
                    <a:pt x="14038" y="18209"/>
                  </a:cubicBezTo>
                  <a:cubicBezTo>
                    <a:pt x="14610" y="17852"/>
                    <a:pt x="13657" y="14268"/>
                    <a:pt x="14038" y="13816"/>
                  </a:cubicBezTo>
                  <a:cubicBezTo>
                    <a:pt x="14419" y="13363"/>
                    <a:pt x="15384" y="13137"/>
                    <a:pt x="15384" y="13137"/>
                  </a:cubicBezTo>
                  <a:cubicBezTo>
                    <a:pt x="15384" y="13137"/>
                    <a:pt x="15324" y="8124"/>
                    <a:pt x="15324" y="7172"/>
                  </a:cubicBezTo>
                  <a:cubicBezTo>
                    <a:pt x="15324" y="4291"/>
                    <a:pt x="14788" y="2660"/>
                    <a:pt x="13181" y="1016"/>
                  </a:cubicBezTo>
                  <a:cubicBezTo>
                    <a:pt x="12443" y="262"/>
                    <a:pt x="11799" y="0"/>
                    <a:pt x="1109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80"/>
            <p:cNvSpPr/>
            <p:nvPr/>
          </p:nvSpPr>
          <p:spPr>
            <a:xfrm>
              <a:off x="3943237" y="3064001"/>
              <a:ext cx="89646" cy="189857"/>
            </a:xfrm>
            <a:custGeom>
              <a:avLst/>
              <a:gdLst/>
              <a:ahLst/>
              <a:cxnLst/>
              <a:rect l="l" t="t" r="r" b="b"/>
              <a:pathLst>
                <a:path w="3216" h="6811" extrusionOk="0">
                  <a:moveTo>
                    <a:pt x="2775" y="0"/>
                  </a:moveTo>
                  <a:cubicBezTo>
                    <a:pt x="2394" y="1370"/>
                    <a:pt x="1941" y="2727"/>
                    <a:pt x="1394" y="4037"/>
                  </a:cubicBezTo>
                  <a:cubicBezTo>
                    <a:pt x="858" y="5334"/>
                    <a:pt x="394" y="6275"/>
                    <a:pt x="1" y="6811"/>
                  </a:cubicBezTo>
                  <a:cubicBezTo>
                    <a:pt x="334" y="6692"/>
                    <a:pt x="679" y="6608"/>
                    <a:pt x="1037" y="6573"/>
                  </a:cubicBezTo>
                  <a:cubicBezTo>
                    <a:pt x="2370" y="4644"/>
                    <a:pt x="3215" y="2370"/>
                    <a:pt x="2822" y="72"/>
                  </a:cubicBezTo>
                  <a:cubicBezTo>
                    <a:pt x="2799" y="24"/>
                    <a:pt x="2775" y="0"/>
                    <a:pt x="277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80"/>
            <p:cNvSpPr/>
            <p:nvPr/>
          </p:nvSpPr>
          <p:spPr>
            <a:xfrm>
              <a:off x="3894458" y="3037772"/>
              <a:ext cx="93298" cy="231697"/>
            </a:xfrm>
            <a:custGeom>
              <a:avLst/>
              <a:gdLst/>
              <a:ahLst/>
              <a:cxnLst/>
              <a:rect l="l" t="t" r="r" b="b"/>
              <a:pathLst>
                <a:path w="3347" h="8312" extrusionOk="0">
                  <a:moveTo>
                    <a:pt x="3120" y="1"/>
                  </a:moveTo>
                  <a:cubicBezTo>
                    <a:pt x="3120" y="1"/>
                    <a:pt x="2608" y="2501"/>
                    <a:pt x="1965" y="4120"/>
                  </a:cubicBezTo>
                  <a:cubicBezTo>
                    <a:pt x="1489" y="5311"/>
                    <a:pt x="501" y="7323"/>
                    <a:pt x="0" y="8311"/>
                  </a:cubicBezTo>
                  <a:cubicBezTo>
                    <a:pt x="465" y="8204"/>
                    <a:pt x="917" y="8037"/>
                    <a:pt x="1370" y="7883"/>
                  </a:cubicBezTo>
                  <a:cubicBezTo>
                    <a:pt x="1715" y="7121"/>
                    <a:pt x="2501" y="5275"/>
                    <a:pt x="2870" y="3870"/>
                  </a:cubicBezTo>
                  <a:cubicBezTo>
                    <a:pt x="3346" y="2025"/>
                    <a:pt x="3120" y="1"/>
                    <a:pt x="3120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80"/>
            <p:cNvSpPr/>
            <p:nvPr/>
          </p:nvSpPr>
          <p:spPr>
            <a:xfrm>
              <a:off x="3620653" y="3125073"/>
              <a:ext cx="126162" cy="358556"/>
            </a:xfrm>
            <a:custGeom>
              <a:avLst/>
              <a:gdLst/>
              <a:ahLst/>
              <a:cxnLst/>
              <a:rect l="l" t="t" r="r" b="b"/>
              <a:pathLst>
                <a:path w="4526" h="12863" extrusionOk="0">
                  <a:moveTo>
                    <a:pt x="1072" y="0"/>
                  </a:moveTo>
                  <a:cubicBezTo>
                    <a:pt x="775" y="869"/>
                    <a:pt x="406" y="2060"/>
                    <a:pt x="251" y="2679"/>
                  </a:cubicBezTo>
                  <a:cubicBezTo>
                    <a:pt x="179" y="2989"/>
                    <a:pt x="1" y="3417"/>
                    <a:pt x="1" y="3655"/>
                  </a:cubicBezTo>
                  <a:cubicBezTo>
                    <a:pt x="1" y="4251"/>
                    <a:pt x="310" y="4739"/>
                    <a:pt x="668" y="5632"/>
                  </a:cubicBezTo>
                  <a:cubicBezTo>
                    <a:pt x="1168" y="6906"/>
                    <a:pt x="1489" y="8132"/>
                    <a:pt x="1906" y="9120"/>
                  </a:cubicBezTo>
                  <a:cubicBezTo>
                    <a:pt x="2334" y="10120"/>
                    <a:pt x="1608" y="10918"/>
                    <a:pt x="1906" y="11906"/>
                  </a:cubicBezTo>
                  <a:cubicBezTo>
                    <a:pt x="2132" y="12645"/>
                    <a:pt x="2570" y="12862"/>
                    <a:pt x="2992" y="12862"/>
                  </a:cubicBezTo>
                  <a:cubicBezTo>
                    <a:pt x="3059" y="12862"/>
                    <a:pt x="3126" y="12857"/>
                    <a:pt x="3192" y="12847"/>
                  </a:cubicBezTo>
                  <a:cubicBezTo>
                    <a:pt x="3549" y="12787"/>
                    <a:pt x="3882" y="12680"/>
                    <a:pt x="3882" y="12097"/>
                  </a:cubicBezTo>
                  <a:cubicBezTo>
                    <a:pt x="4004" y="12132"/>
                    <a:pt x="4104" y="12146"/>
                    <a:pt x="4186" y="12146"/>
                  </a:cubicBezTo>
                  <a:cubicBezTo>
                    <a:pt x="4461" y="12146"/>
                    <a:pt x="4525" y="11990"/>
                    <a:pt x="4525" y="11990"/>
                  </a:cubicBezTo>
                  <a:cubicBezTo>
                    <a:pt x="4525" y="11990"/>
                    <a:pt x="4442" y="11216"/>
                    <a:pt x="4335" y="10478"/>
                  </a:cubicBezTo>
                  <a:cubicBezTo>
                    <a:pt x="4228" y="9727"/>
                    <a:pt x="3346" y="9299"/>
                    <a:pt x="3346" y="9299"/>
                  </a:cubicBezTo>
                  <a:cubicBezTo>
                    <a:pt x="3346" y="9299"/>
                    <a:pt x="3204" y="6679"/>
                    <a:pt x="3132" y="5882"/>
                  </a:cubicBezTo>
                  <a:cubicBezTo>
                    <a:pt x="3049" y="5072"/>
                    <a:pt x="2465" y="3679"/>
                    <a:pt x="2465" y="3679"/>
                  </a:cubicBezTo>
                  <a:lnTo>
                    <a:pt x="3442" y="1846"/>
                  </a:lnTo>
                  <a:cubicBezTo>
                    <a:pt x="3227" y="1774"/>
                    <a:pt x="3037" y="1679"/>
                    <a:pt x="2846" y="1572"/>
                  </a:cubicBezTo>
                  <a:cubicBezTo>
                    <a:pt x="2406" y="1262"/>
                    <a:pt x="2382" y="1012"/>
                    <a:pt x="2537" y="726"/>
                  </a:cubicBezTo>
                  <a:cubicBezTo>
                    <a:pt x="2037" y="429"/>
                    <a:pt x="1465" y="429"/>
                    <a:pt x="107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80"/>
            <p:cNvSpPr/>
            <p:nvPr/>
          </p:nvSpPr>
          <p:spPr>
            <a:xfrm>
              <a:off x="3764371" y="3286296"/>
              <a:ext cx="301385" cy="293133"/>
            </a:xfrm>
            <a:custGeom>
              <a:avLst/>
              <a:gdLst/>
              <a:ahLst/>
              <a:cxnLst/>
              <a:rect l="l" t="t" r="r" b="b"/>
              <a:pathLst>
                <a:path w="10812" h="10516" extrusionOk="0">
                  <a:moveTo>
                    <a:pt x="8408" y="0"/>
                  </a:moveTo>
                  <a:cubicBezTo>
                    <a:pt x="8005" y="0"/>
                    <a:pt x="7583" y="119"/>
                    <a:pt x="7180" y="264"/>
                  </a:cubicBezTo>
                  <a:cubicBezTo>
                    <a:pt x="5989" y="693"/>
                    <a:pt x="4382" y="1681"/>
                    <a:pt x="3334" y="2181"/>
                  </a:cubicBezTo>
                  <a:cubicBezTo>
                    <a:pt x="1858" y="2885"/>
                    <a:pt x="115" y="2896"/>
                    <a:pt x="6" y="2896"/>
                  </a:cubicBezTo>
                  <a:cubicBezTo>
                    <a:pt x="2" y="2896"/>
                    <a:pt x="0" y="2896"/>
                    <a:pt x="0" y="2896"/>
                  </a:cubicBezTo>
                  <a:lnTo>
                    <a:pt x="0" y="2896"/>
                  </a:lnTo>
                  <a:cubicBezTo>
                    <a:pt x="0" y="2896"/>
                    <a:pt x="298" y="3360"/>
                    <a:pt x="2072" y="3360"/>
                  </a:cubicBezTo>
                  <a:cubicBezTo>
                    <a:pt x="3858" y="3360"/>
                    <a:pt x="5286" y="2205"/>
                    <a:pt x="5287" y="2205"/>
                  </a:cubicBezTo>
                  <a:lnTo>
                    <a:pt x="5287" y="2205"/>
                  </a:lnTo>
                  <a:cubicBezTo>
                    <a:pt x="5287" y="2205"/>
                    <a:pt x="5013" y="4420"/>
                    <a:pt x="4691" y="6003"/>
                  </a:cubicBezTo>
                  <a:cubicBezTo>
                    <a:pt x="4358" y="7563"/>
                    <a:pt x="3846" y="9075"/>
                    <a:pt x="3179" y="10516"/>
                  </a:cubicBezTo>
                  <a:cubicBezTo>
                    <a:pt x="3179" y="10516"/>
                    <a:pt x="4929" y="8920"/>
                    <a:pt x="5394" y="7444"/>
                  </a:cubicBezTo>
                  <a:cubicBezTo>
                    <a:pt x="5930" y="5729"/>
                    <a:pt x="6132" y="2360"/>
                    <a:pt x="6132" y="2360"/>
                  </a:cubicBezTo>
                  <a:cubicBezTo>
                    <a:pt x="6346" y="3420"/>
                    <a:pt x="6513" y="4503"/>
                    <a:pt x="6632" y="5586"/>
                  </a:cubicBezTo>
                  <a:cubicBezTo>
                    <a:pt x="6703" y="6491"/>
                    <a:pt x="6632" y="9587"/>
                    <a:pt x="6632" y="9587"/>
                  </a:cubicBezTo>
                  <a:cubicBezTo>
                    <a:pt x="6632" y="9587"/>
                    <a:pt x="7454" y="6682"/>
                    <a:pt x="7501" y="5729"/>
                  </a:cubicBezTo>
                  <a:cubicBezTo>
                    <a:pt x="7561" y="4765"/>
                    <a:pt x="7763" y="3336"/>
                    <a:pt x="7763" y="3336"/>
                  </a:cubicBezTo>
                  <a:cubicBezTo>
                    <a:pt x="7763" y="3336"/>
                    <a:pt x="8204" y="5420"/>
                    <a:pt x="8489" y="7075"/>
                  </a:cubicBezTo>
                  <a:cubicBezTo>
                    <a:pt x="8668" y="7027"/>
                    <a:pt x="8967" y="7011"/>
                    <a:pt x="9286" y="7011"/>
                  </a:cubicBezTo>
                  <a:cubicBezTo>
                    <a:pt x="9925" y="7011"/>
                    <a:pt x="10644" y="7075"/>
                    <a:pt x="10644" y="7075"/>
                  </a:cubicBezTo>
                  <a:cubicBezTo>
                    <a:pt x="10644" y="7075"/>
                    <a:pt x="10811" y="4491"/>
                    <a:pt x="10263" y="2062"/>
                  </a:cubicBezTo>
                  <a:cubicBezTo>
                    <a:pt x="9909" y="455"/>
                    <a:pt x="9195" y="0"/>
                    <a:pt x="8408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80"/>
            <p:cNvSpPr/>
            <p:nvPr/>
          </p:nvSpPr>
          <p:spPr>
            <a:xfrm>
              <a:off x="3945244" y="3279467"/>
              <a:ext cx="93270" cy="87304"/>
            </a:xfrm>
            <a:custGeom>
              <a:avLst/>
              <a:gdLst/>
              <a:ahLst/>
              <a:cxnLst/>
              <a:rect l="l" t="t" r="r" b="b"/>
              <a:pathLst>
                <a:path w="3346" h="3132" extrusionOk="0">
                  <a:moveTo>
                    <a:pt x="1706" y="1"/>
                  </a:moveTo>
                  <a:cubicBezTo>
                    <a:pt x="1570" y="1"/>
                    <a:pt x="1350" y="85"/>
                    <a:pt x="965" y="319"/>
                  </a:cubicBezTo>
                  <a:cubicBezTo>
                    <a:pt x="298" y="724"/>
                    <a:pt x="0" y="1248"/>
                    <a:pt x="203" y="1748"/>
                  </a:cubicBezTo>
                  <a:cubicBezTo>
                    <a:pt x="286" y="1855"/>
                    <a:pt x="393" y="1926"/>
                    <a:pt x="524" y="1962"/>
                  </a:cubicBezTo>
                  <a:cubicBezTo>
                    <a:pt x="512" y="2212"/>
                    <a:pt x="691" y="2426"/>
                    <a:pt x="941" y="2462"/>
                  </a:cubicBezTo>
                  <a:cubicBezTo>
                    <a:pt x="885" y="2675"/>
                    <a:pt x="1188" y="2857"/>
                    <a:pt x="1343" y="2857"/>
                  </a:cubicBezTo>
                  <a:cubicBezTo>
                    <a:pt x="1352" y="2857"/>
                    <a:pt x="1361" y="2856"/>
                    <a:pt x="1369" y="2855"/>
                  </a:cubicBezTo>
                  <a:cubicBezTo>
                    <a:pt x="1479" y="3008"/>
                    <a:pt x="1498" y="3132"/>
                    <a:pt x="1649" y="3132"/>
                  </a:cubicBezTo>
                  <a:cubicBezTo>
                    <a:pt x="1662" y="3132"/>
                    <a:pt x="1676" y="3131"/>
                    <a:pt x="1691" y="3129"/>
                  </a:cubicBezTo>
                  <a:cubicBezTo>
                    <a:pt x="2191" y="3069"/>
                    <a:pt x="2965" y="2545"/>
                    <a:pt x="3239" y="2081"/>
                  </a:cubicBezTo>
                  <a:cubicBezTo>
                    <a:pt x="3346" y="1843"/>
                    <a:pt x="3262" y="1557"/>
                    <a:pt x="3024" y="1438"/>
                  </a:cubicBezTo>
                  <a:cubicBezTo>
                    <a:pt x="2870" y="974"/>
                    <a:pt x="2667" y="962"/>
                    <a:pt x="2560" y="926"/>
                  </a:cubicBezTo>
                  <a:cubicBezTo>
                    <a:pt x="2453" y="617"/>
                    <a:pt x="2393" y="462"/>
                    <a:pt x="2096" y="426"/>
                  </a:cubicBezTo>
                  <a:cubicBezTo>
                    <a:pt x="1929" y="259"/>
                    <a:pt x="1945" y="1"/>
                    <a:pt x="170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80"/>
            <p:cNvSpPr/>
            <p:nvPr/>
          </p:nvSpPr>
          <p:spPr>
            <a:xfrm>
              <a:off x="3771005" y="3288331"/>
              <a:ext cx="164295" cy="34900"/>
            </a:xfrm>
            <a:custGeom>
              <a:avLst/>
              <a:gdLst/>
              <a:ahLst/>
              <a:cxnLst/>
              <a:rect l="l" t="t" r="r" b="b"/>
              <a:pathLst>
                <a:path w="5894" h="1252" extrusionOk="0">
                  <a:moveTo>
                    <a:pt x="5894" y="1"/>
                  </a:moveTo>
                  <a:lnTo>
                    <a:pt x="5894" y="1"/>
                  </a:lnTo>
                  <a:cubicBezTo>
                    <a:pt x="5894" y="1"/>
                    <a:pt x="3870" y="406"/>
                    <a:pt x="2167" y="406"/>
                  </a:cubicBezTo>
                  <a:cubicBezTo>
                    <a:pt x="477" y="394"/>
                    <a:pt x="1" y="1"/>
                    <a:pt x="0" y="1"/>
                  </a:cubicBezTo>
                  <a:lnTo>
                    <a:pt x="0" y="1"/>
                  </a:lnTo>
                  <a:cubicBezTo>
                    <a:pt x="1" y="1"/>
                    <a:pt x="1332" y="1252"/>
                    <a:pt x="2443" y="1252"/>
                  </a:cubicBezTo>
                  <a:cubicBezTo>
                    <a:pt x="2458" y="1252"/>
                    <a:pt x="2473" y="1252"/>
                    <a:pt x="2489" y="1251"/>
                  </a:cubicBezTo>
                  <a:cubicBezTo>
                    <a:pt x="3608" y="1203"/>
                    <a:pt x="5894" y="1"/>
                    <a:pt x="5894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80"/>
            <p:cNvSpPr/>
            <p:nvPr/>
          </p:nvSpPr>
          <p:spPr>
            <a:xfrm>
              <a:off x="3693348" y="3422432"/>
              <a:ext cx="182553" cy="125465"/>
            </a:xfrm>
            <a:custGeom>
              <a:avLst/>
              <a:gdLst/>
              <a:ahLst/>
              <a:cxnLst/>
              <a:rect l="l" t="t" r="r" b="b"/>
              <a:pathLst>
                <a:path w="6549" h="4501" extrusionOk="0">
                  <a:moveTo>
                    <a:pt x="6549" y="0"/>
                  </a:moveTo>
                  <a:cubicBezTo>
                    <a:pt x="6548" y="0"/>
                    <a:pt x="4536" y="2536"/>
                    <a:pt x="2786" y="3322"/>
                  </a:cubicBezTo>
                  <a:cubicBezTo>
                    <a:pt x="2207" y="3584"/>
                    <a:pt x="1704" y="3671"/>
                    <a:pt x="1291" y="3671"/>
                  </a:cubicBezTo>
                  <a:cubicBezTo>
                    <a:pt x="466" y="3671"/>
                    <a:pt x="0" y="3322"/>
                    <a:pt x="0" y="3322"/>
                  </a:cubicBezTo>
                  <a:lnTo>
                    <a:pt x="0" y="3322"/>
                  </a:lnTo>
                  <a:cubicBezTo>
                    <a:pt x="0" y="3322"/>
                    <a:pt x="500" y="4500"/>
                    <a:pt x="1865" y="4500"/>
                  </a:cubicBezTo>
                  <a:cubicBezTo>
                    <a:pt x="2186" y="4500"/>
                    <a:pt x="2555" y="4435"/>
                    <a:pt x="2977" y="4274"/>
                  </a:cubicBezTo>
                  <a:cubicBezTo>
                    <a:pt x="5203" y="3429"/>
                    <a:pt x="6549" y="0"/>
                    <a:pt x="6549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80"/>
            <p:cNvSpPr/>
            <p:nvPr/>
          </p:nvSpPr>
          <p:spPr>
            <a:xfrm>
              <a:off x="3711271" y="3483810"/>
              <a:ext cx="164630" cy="160476"/>
            </a:xfrm>
            <a:custGeom>
              <a:avLst/>
              <a:gdLst/>
              <a:ahLst/>
              <a:cxnLst/>
              <a:rect l="l" t="t" r="r" b="b"/>
              <a:pathLst>
                <a:path w="5906" h="5757" extrusionOk="0">
                  <a:moveTo>
                    <a:pt x="5906" y="1"/>
                  </a:moveTo>
                  <a:lnTo>
                    <a:pt x="5906" y="1"/>
                  </a:lnTo>
                  <a:cubicBezTo>
                    <a:pt x="5905" y="1"/>
                    <a:pt x="4679" y="2084"/>
                    <a:pt x="3393" y="3430"/>
                  </a:cubicBezTo>
                  <a:cubicBezTo>
                    <a:pt x="2096" y="4787"/>
                    <a:pt x="0" y="5180"/>
                    <a:pt x="0" y="5180"/>
                  </a:cubicBezTo>
                  <a:cubicBezTo>
                    <a:pt x="0" y="5180"/>
                    <a:pt x="376" y="5757"/>
                    <a:pt x="1230" y="5757"/>
                  </a:cubicBezTo>
                  <a:cubicBezTo>
                    <a:pt x="1656" y="5757"/>
                    <a:pt x="2203" y="5612"/>
                    <a:pt x="2882" y="5180"/>
                  </a:cubicBezTo>
                  <a:cubicBezTo>
                    <a:pt x="4917" y="3882"/>
                    <a:pt x="5906" y="1"/>
                    <a:pt x="590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80"/>
            <p:cNvSpPr/>
            <p:nvPr/>
          </p:nvSpPr>
          <p:spPr>
            <a:xfrm>
              <a:off x="3711271" y="3563808"/>
              <a:ext cx="211432" cy="298597"/>
            </a:xfrm>
            <a:custGeom>
              <a:avLst/>
              <a:gdLst/>
              <a:ahLst/>
              <a:cxnLst/>
              <a:rect l="l" t="t" r="r" b="b"/>
              <a:pathLst>
                <a:path w="7585" h="10712" extrusionOk="0">
                  <a:moveTo>
                    <a:pt x="7584" y="0"/>
                  </a:moveTo>
                  <a:lnTo>
                    <a:pt x="7584" y="0"/>
                  </a:lnTo>
                  <a:cubicBezTo>
                    <a:pt x="7584" y="1"/>
                    <a:pt x="5251" y="5739"/>
                    <a:pt x="3644" y="7715"/>
                  </a:cubicBezTo>
                  <a:cubicBezTo>
                    <a:pt x="2631" y="8930"/>
                    <a:pt x="1393" y="9942"/>
                    <a:pt x="0" y="10692"/>
                  </a:cubicBezTo>
                  <a:cubicBezTo>
                    <a:pt x="0" y="10692"/>
                    <a:pt x="132" y="10711"/>
                    <a:pt x="362" y="10711"/>
                  </a:cubicBezTo>
                  <a:cubicBezTo>
                    <a:pt x="1166" y="10711"/>
                    <a:pt x="3173" y="10474"/>
                    <a:pt x="4941" y="8334"/>
                  </a:cubicBezTo>
                  <a:cubicBezTo>
                    <a:pt x="7215" y="5572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80"/>
            <p:cNvSpPr/>
            <p:nvPr/>
          </p:nvSpPr>
          <p:spPr>
            <a:xfrm>
              <a:off x="4008964" y="3110133"/>
              <a:ext cx="65395" cy="186540"/>
            </a:xfrm>
            <a:custGeom>
              <a:avLst/>
              <a:gdLst/>
              <a:ahLst/>
              <a:cxnLst/>
              <a:rect l="l" t="t" r="r" b="b"/>
              <a:pathLst>
                <a:path w="2346" h="6692" extrusionOk="0">
                  <a:moveTo>
                    <a:pt x="1536" y="0"/>
                  </a:moveTo>
                  <a:cubicBezTo>
                    <a:pt x="1500" y="1072"/>
                    <a:pt x="1322" y="2131"/>
                    <a:pt x="1000" y="3144"/>
                  </a:cubicBezTo>
                  <a:cubicBezTo>
                    <a:pt x="488" y="4632"/>
                    <a:pt x="0" y="5168"/>
                    <a:pt x="0" y="5168"/>
                  </a:cubicBezTo>
                  <a:cubicBezTo>
                    <a:pt x="262" y="5275"/>
                    <a:pt x="500" y="5441"/>
                    <a:pt x="703" y="5656"/>
                  </a:cubicBezTo>
                  <a:cubicBezTo>
                    <a:pt x="1024" y="5977"/>
                    <a:pt x="1322" y="6334"/>
                    <a:pt x="1607" y="6692"/>
                  </a:cubicBezTo>
                  <a:cubicBezTo>
                    <a:pt x="2346" y="4608"/>
                    <a:pt x="1536" y="0"/>
                    <a:pt x="153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80"/>
            <p:cNvSpPr/>
            <p:nvPr/>
          </p:nvSpPr>
          <p:spPr>
            <a:xfrm>
              <a:off x="3771005" y="3020518"/>
              <a:ext cx="149382" cy="43513"/>
            </a:xfrm>
            <a:custGeom>
              <a:avLst/>
              <a:gdLst/>
              <a:ahLst/>
              <a:cxnLst/>
              <a:rect l="l" t="t" r="r" b="b"/>
              <a:pathLst>
                <a:path w="5359" h="1561" extrusionOk="0">
                  <a:moveTo>
                    <a:pt x="0" y="1"/>
                  </a:moveTo>
                  <a:cubicBezTo>
                    <a:pt x="667" y="965"/>
                    <a:pt x="1774" y="1548"/>
                    <a:pt x="2953" y="1560"/>
                  </a:cubicBezTo>
                  <a:cubicBezTo>
                    <a:pt x="3870" y="1560"/>
                    <a:pt x="4751" y="1155"/>
                    <a:pt x="5358" y="465"/>
                  </a:cubicBezTo>
                  <a:lnTo>
                    <a:pt x="5358" y="465"/>
                  </a:lnTo>
                  <a:cubicBezTo>
                    <a:pt x="5358" y="465"/>
                    <a:pt x="4635" y="1020"/>
                    <a:pt x="3239" y="1020"/>
                  </a:cubicBezTo>
                  <a:cubicBezTo>
                    <a:pt x="3146" y="1020"/>
                    <a:pt x="3051" y="1018"/>
                    <a:pt x="2953" y="1013"/>
                  </a:cubicBezTo>
                  <a:cubicBezTo>
                    <a:pt x="1358" y="929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80"/>
            <p:cNvSpPr/>
            <p:nvPr/>
          </p:nvSpPr>
          <p:spPr>
            <a:xfrm>
              <a:off x="3943237" y="3563808"/>
              <a:ext cx="34203" cy="283768"/>
            </a:xfrm>
            <a:custGeom>
              <a:avLst/>
              <a:gdLst/>
              <a:ahLst/>
              <a:cxnLst/>
              <a:rect l="l" t="t" r="r" b="b"/>
              <a:pathLst>
                <a:path w="1227" h="10180" extrusionOk="0">
                  <a:moveTo>
                    <a:pt x="465" y="0"/>
                  </a:moveTo>
                  <a:cubicBezTo>
                    <a:pt x="465" y="1"/>
                    <a:pt x="560" y="608"/>
                    <a:pt x="465" y="2881"/>
                  </a:cubicBezTo>
                  <a:cubicBezTo>
                    <a:pt x="370" y="5144"/>
                    <a:pt x="1" y="10073"/>
                    <a:pt x="1" y="10073"/>
                  </a:cubicBezTo>
                  <a:lnTo>
                    <a:pt x="536" y="10180"/>
                  </a:lnTo>
                  <a:cubicBezTo>
                    <a:pt x="536" y="10180"/>
                    <a:pt x="894" y="9311"/>
                    <a:pt x="1060" y="6441"/>
                  </a:cubicBezTo>
                  <a:cubicBezTo>
                    <a:pt x="1227" y="3572"/>
                    <a:pt x="465" y="1"/>
                    <a:pt x="4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80"/>
            <p:cNvSpPr/>
            <p:nvPr/>
          </p:nvSpPr>
          <p:spPr>
            <a:xfrm>
              <a:off x="3993020" y="3427059"/>
              <a:ext cx="78357" cy="345037"/>
            </a:xfrm>
            <a:custGeom>
              <a:avLst/>
              <a:gdLst/>
              <a:ahLst/>
              <a:cxnLst/>
              <a:rect l="l" t="t" r="r" b="b"/>
              <a:pathLst>
                <a:path w="2811" h="12378" extrusionOk="0">
                  <a:moveTo>
                    <a:pt x="1" y="1"/>
                  </a:moveTo>
                  <a:cubicBezTo>
                    <a:pt x="1" y="1"/>
                    <a:pt x="453" y="2906"/>
                    <a:pt x="572" y="4906"/>
                  </a:cubicBezTo>
                  <a:cubicBezTo>
                    <a:pt x="691" y="6918"/>
                    <a:pt x="263" y="12109"/>
                    <a:pt x="263" y="12109"/>
                  </a:cubicBezTo>
                  <a:cubicBezTo>
                    <a:pt x="263" y="12109"/>
                    <a:pt x="880" y="12377"/>
                    <a:pt x="1467" y="12377"/>
                  </a:cubicBezTo>
                  <a:cubicBezTo>
                    <a:pt x="1885" y="12377"/>
                    <a:pt x="2288" y="12241"/>
                    <a:pt x="2441" y="11776"/>
                  </a:cubicBezTo>
                  <a:cubicBezTo>
                    <a:pt x="2810" y="10657"/>
                    <a:pt x="2739" y="8347"/>
                    <a:pt x="2632" y="7204"/>
                  </a:cubicBezTo>
                  <a:cubicBezTo>
                    <a:pt x="2525" y="5918"/>
                    <a:pt x="2441" y="2037"/>
                    <a:pt x="2441" y="203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81" name="Google Shape;3581;p80"/>
          <p:cNvGrpSpPr/>
          <p:nvPr/>
        </p:nvGrpSpPr>
        <p:grpSpPr>
          <a:xfrm>
            <a:off x="5120071" y="3142829"/>
            <a:ext cx="786881" cy="1496161"/>
            <a:chOff x="5120071" y="3142829"/>
            <a:chExt cx="786881" cy="1496161"/>
          </a:xfrm>
        </p:grpSpPr>
        <p:sp>
          <p:nvSpPr>
            <p:cNvPr id="3582" name="Google Shape;3582;p80"/>
            <p:cNvSpPr/>
            <p:nvPr/>
          </p:nvSpPr>
          <p:spPr>
            <a:xfrm>
              <a:off x="5685910" y="3142829"/>
              <a:ext cx="47164" cy="66398"/>
            </a:xfrm>
            <a:custGeom>
              <a:avLst/>
              <a:gdLst/>
              <a:ahLst/>
              <a:cxnLst/>
              <a:rect l="l" t="t" r="r" b="b"/>
              <a:pathLst>
                <a:path w="1692" h="2382" extrusionOk="0">
                  <a:moveTo>
                    <a:pt x="1166" y="0"/>
                  </a:moveTo>
                  <a:cubicBezTo>
                    <a:pt x="987" y="0"/>
                    <a:pt x="817" y="104"/>
                    <a:pt x="739" y="280"/>
                  </a:cubicBezTo>
                  <a:lnTo>
                    <a:pt x="108" y="1732"/>
                  </a:lnTo>
                  <a:cubicBezTo>
                    <a:pt x="0" y="1971"/>
                    <a:pt x="108" y="2244"/>
                    <a:pt x="346" y="2340"/>
                  </a:cubicBezTo>
                  <a:cubicBezTo>
                    <a:pt x="408" y="2368"/>
                    <a:pt x="474" y="2381"/>
                    <a:pt x="537" y="2381"/>
                  </a:cubicBezTo>
                  <a:cubicBezTo>
                    <a:pt x="716" y="2381"/>
                    <a:pt x="883" y="2277"/>
                    <a:pt x="953" y="2101"/>
                  </a:cubicBezTo>
                  <a:lnTo>
                    <a:pt x="1596" y="661"/>
                  </a:lnTo>
                  <a:cubicBezTo>
                    <a:pt x="1691" y="423"/>
                    <a:pt x="1584" y="149"/>
                    <a:pt x="1358" y="42"/>
                  </a:cubicBezTo>
                  <a:cubicBezTo>
                    <a:pt x="1295" y="13"/>
                    <a:pt x="1230" y="0"/>
                    <a:pt x="1166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80"/>
            <p:cNvSpPr/>
            <p:nvPr/>
          </p:nvSpPr>
          <p:spPr>
            <a:xfrm>
              <a:off x="5120405" y="3536241"/>
              <a:ext cx="420857" cy="983402"/>
            </a:xfrm>
            <a:custGeom>
              <a:avLst/>
              <a:gdLst/>
              <a:ahLst/>
              <a:cxnLst/>
              <a:rect l="l" t="t" r="r" b="b"/>
              <a:pathLst>
                <a:path w="15098" h="35279" extrusionOk="0">
                  <a:moveTo>
                    <a:pt x="12954" y="1"/>
                  </a:moveTo>
                  <a:lnTo>
                    <a:pt x="8549" y="10038"/>
                  </a:lnTo>
                  <a:cubicBezTo>
                    <a:pt x="7537" y="12348"/>
                    <a:pt x="4441" y="19396"/>
                    <a:pt x="3084" y="22480"/>
                  </a:cubicBezTo>
                  <a:cubicBezTo>
                    <a:pt x="238" y="28969"/>
                    <a:pt x="0" y="35279"/>
                    <a:pt x="0" y="35279"/>
                  </a:cubicBezTo>
                  <a:lnTo>
                    <a:pt x="15097" y="858"/>
                  </a:lnTo>
                  <a:lnTo>
                    <a:pt x="12954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80"/>
            <p:cNvSpPr/>
            <p:nvPr/>
          </p:nvSpPr>
          <p:spPr>
            <a:xfrm>
              <a:off x="5120405" y="3560157"/>
              <a:ext cx="478586" cy="959179"/>
            </a:xfrm>
            <a:custGeom>
              <a:avLst/>
              <a:gdLst/>
              <a:ahLst/>
              <a:cxnLst/>
              <a:rect l="l" t="t" r="r" b="b"/>
              <a:pathLst>
                <a:path w="17169" h="34410" extrusionOk="0">
                  <a:moveTo>
                    <a:pt x="15097" y="0"/>
                  </a:moveTo>
                  <a:lnTo>
                    <a:pt x="0" y="34409"/>
                  </a:lnTo>
                  <a:cubicBezTo>
                    <a:pt x="0" y="34409"/>
                    <a:pt x="4465" y="29968"/>
                    <a:pt x="7322" y="23467"/>
                  </a:cubicBezTo>
                  <a:lnTo>
                    <a:pt x="12776" y="11025"/>
                  </a:lnTo>
                  <a:lnTo>
                    <a:pt x="17169" y="1000"/>
                  </a:lnTo>
                  <a:lnTo>
                    <a:pt x="15097" y="0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80"/>
            <p:cNvSpPr/>
            <p:nvPr/>
          </p:nvSpPr>
          <p:spPr>
            <a:xfrm>
              <a:off x="5120405" y="3536241"/>
              <a:ext cx="420857" cy="983096"/>
            </a:xfrm>
            <a:custGeom>
              <a:avLst/>
              <a:gdLst/>
              <a:ahLst/>
              <a:cxnLst/>
              <a:rect l="l" t="t" r="r" b="b"/>
              <a:pathLst>
                <a:path w="15098" h="35268" extrusionOk="0">
                  <a:moveTo>
                    <a:pt x="12954" y="1"/>
                  </a:moveTo>
                  <a:cubicBezTo>
                    <a:pt x="12954" y="1"/>
                    <a:pt x="14383" y="1013"/>
                    <a:pt x="13942" y="2096"/>
                  </a:cubicBezTo>
                  <a:cubicBezTo>
                    <a:pt x="11216" y="8752"/>
                    <a:pt x="0" y="35267"/>
                    <a:pt x="0" y="35267"/>
                  </a:cubicBezTo>
                  <a:lnTo>
                    <a:pt x="15097" y="858"/>
                  </a:lnTo>
                  <a:lnTo>
                    <a:pt x="12954" y="1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80"/>
            <p:cNvSpPr/>
            <p:nvPr/>
          </p:nvSpPr>
          <p:spPr>
            <a:xfrm>
              <a:off x="5120071" y="3560157"/>
              <a:ext cx="478920" cy="959179"/>
            </a:xfrm>
            <a:custGeom>
              <a:avLst/>
              <a:gdLst/>
              <a:ahLst/>
              <a:cxnLst/>
              <a:rect l="l" t="t" r="r" b="b"/>
              <a:pathLst>
                <a:path w="17181" h="34410" extrusionOk="0">
                  <a:moveTo>
                    <a:pt x="15109" y="0"/>
                  </a:moveTo>
                  <a:lnTo>
                    <a:pt x="0" y="34409"/>
                  </a:lnTo>
                  <a:cubicBezTo>
                    <a:pt x="0" y="34409"/>
                    <a:pt x="11918" y="8203"/>
                    <a:pt x="14966" y="1691"/>
                  </a:cubicBezTo>
                  <a:cubicBezTo>
                    <a:pt x="15259" y="1065"/>
                    <a:pt x="15966" y="934"/>
                    <a:pt x="16503" y="934"/>
                  </a:cubicBezTo>
                  <a:cubicBezTo>
                    <a:pt x="16885" y="934"/>
                    <a:pt x="17181" y="1000"/>
                    <a:pt x="17181" y="1000"/>
                  </a:cubicBezTo>
                  <a:lnTo>
                    <a:pt x="15109" y="0"/>
                  </a:ln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80"/>
            <p:cNvSpPr/>
            <p:nvPr/>
          </p:nvSpPr>
          <p:spPr>
            <a:xfrm>
              <a:off x="5465539" y="3461985"/>
              <a:ext cx="173271" cy="139013"/>
            </a:xfrm>
            <a:custGeom>
              <a:avLst/>
              <a:gdLst/>
              <a:ahLst/>
              <a:cxnLst/>
              <a:rect l="l" t="t" r="r" b="b"/>
              <a:pathLst>
                <a:path w="6216" h="4987" extrusionOk="0">
                  <a:moveTo>
                    <a:pt x="3033" y="0"/>
                  </a:moveTo>
                  <a:cubicBezTo>
                    <a:pt x="1954" y="0"/>
                    <a:pt x="924" y="626"/>
                    <a:pt x="465" y="1677"/>
                  </a:cubicBezTo>
                  <a:lnTo>
                    <a:pt x="1" y="2736"/>
                  </a:lnTo>
                  <a:lnTo>
                    <a:pt x="5120" y="4987"/>
                  </a:lnTo>
                  <a:lnTo>
                    <a:pt x="5597" y="3927"/>
                  </a:lnTo>
                  <a:cubicBezTo>
                    <a:pt x="6216" y="2510"/>
                    <a:pt x="5573" y="855"/>
                    <a:pt x="4156" y="236"/>
                  </a:cubicBezTo>
                  <a:cubicBezTo>
                    <a:pt x="3790" y="76"/>
                    <a:pt x="3408" y="0"/>
                    <a:pt x="3033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80"/>
            <p:cNvSpPr/>
            <p:nvPr/>
          </p:nvSpPr>
          <p:spPr>
            <a:xfrm>
              <a:off x="5562791" y="3186786"/>
              <a:ext cx="159668" cy="283461"/>
            </a:xfrm>
            <a:custGeom>
              <a:avLst/>
              <a:gdLst/>
              <a:ahLst/>
              <a:cxnLst/>
              <a:rect l="l" t="t" r="r" b="b"/>
              <a:pathLst>
                <a:path w="5728" h="10169" extrusionOk="0">
                  <a:moveTo>
                    <a:pt x="4155" y="1"/>
                  </a:moveTo>
                  <a:lnTo>
                    <a:pt x="0" y="9490"/>
                  </a:lnTo>
                  <a:lnTo>
                    <a:pt x="1560" y="10169"/>
                  </a:lnTo>
                  <a:lnTo>
                    <a:pt x="5727" y="679"/>
                  </a:lnTo>
                  <a:lnTo>
                    <a:pt x="415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80"/>
            <p:cNvSpPr/>
            <p:nvPr/>
          </p:nvSpPr>
          <p:spPr>
            <a:xfrm>
              <a:off x="5627821" y="3203371"/>
              <a:ext cx="113200" cy="67402"/>
            </a:xfrm>
            <a:custGeom>
              <a:avLst/>
              <a:gdLst/>
              <a:ahLst/>
              <a:cxnLst/>
              <a:rect l="l" t="t" r="r" b="b"/>
              <a:pathLst>
                <a:path w="4061" h="2418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" y="822"/>
                    <a:pt x="548" y="1775"/>
                    <a:pt x="1537" y="2204"/>
                  </a:cubicBezTo>
                  <a:cubicBezTo>
                    <a:pt x="1868" y="2349"/>
                    <a:pt x="2209" y="2417"/>
                    <a:pt x="2535" y="2417"/>
                  </a:cubicBezTo>
                  <a:cubicBezTo>
                    <a:pt x="3171" y="2417"/>
                    <a:pt x="3746" y="2156"/>
                    <a:pt x="4061" y="1692"/>
                  </a:cubicBezTo>
                  <a:lnTo>
                    <a:pt x="215" y="1"/>
                  </a:ln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80"/>
            <p:cNvSpPr/>
            <p:nvPr/>
          </p:nvSpPr>
          <p:spPr>
            <a:xfrm>
              <a:off x="5639110" y="3169978"/>
              <a:ext cx="113200" cy="67625"/>
            </a:xfrm>
            <a:custGeom>
              <a:avLst/>
              <a:gdLst/>
              <a:ahLst/>
              <a:cxnLst/>
              <a:rect l="l" t="t" r="r" b="b"/>
              <a:pathLst>
                <a:path w="4061" h="2426" extrusionOk="0">
                  <a:moveTo>
                    <a:pt x="1517" y="1"/>
                  </a:moveTo>
                  <a:cubicBezTo>
                    <a:pt x="885" y="1"/>
                    <a:pt x="314" y="265"/>
                    <a:pt x="1" y="735"/>
                  </a:cubicBezTo>
                  <a:lnTo>
                    <a:pt x="3846" y="2425"/>
                  </a:lnTo>
                  <a:cubicBezTo>
                    <a:pt x="4061" y="1592"/>
                    <a:pt x="3513" y="651"/>
                    <a:pt x="2525" y="223"/>
                  </a:cubicBezTo>
                  <a:cubicBezTo>
                    <a:pt x="2191" y="72"/>
                    <a:pt x="1846" y="1"/>
                    <a:pt x="1517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80"/>
            <p:cNvSpPr/>
            <p:nvPr/>
          </p:nvSpPr>
          <p:spPr>
            <a:xfrm>
              <a:off x="5633479" y="3190437"/>
              <a:ext cx="113200" cy="60099"/>
            </a:xfrm>
            <a:custGeom>
              <a:avLst/>
              <a:gdLst/>
              <a:ahLst/>
              <a:cxnLst/>
              <a:rect l="l" t="t" r="r" b="b"/>
              <a:pathLst>
                <a:path w="4061" h="2156" extrusionOk="0">
                  <a:moveTo>
                    <a:pt x="203" y="1"/>
                  </a:moveTo>
                  <a:cubicBezTo>
                    <a:pt x="155" y="72"/>
                    <a:pt x="107" y="143"/>
                    <a:pt x="72" y="215"/>
                  </a:cubicBezTo>
                  <a:cubicBezTo>
                    <a:pt x="48" y="298"/>
                    <a:pt x="24" y="382"/>
                    <a:pt x="0" y="465"/>
                  </a:cubicBezTo>
                  <a:lnTo>
                    <a:pt x="3858" y="2156"/>
                  </a:lnTo>
                  <a:cubicBezTo>
                    <a:pt x="3905" y="2084"/>
                    <a:pt x="3953" y="2013"/>
                    <a:pt x="3989" y="1929"/>
                  </a:cubicBezTo>
                  <a:cubicBezTo>
                    <a:pt x="4013" y="1858"/>
                    <a:pt x="4036" y="1775"/>
                    <a:pt x="4060" y="1691"/>
                  </a:cubicBezTo>
                  <a:lnTo>
                    <a:pt x="203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80"/>
            <p:cNvSpPr/>
            <p:nvPr/>
          </p:nvSpPr>
          <p:spPr>
            <a:xfrm>
              <a:off x="5550164" y="3449999"/>
              <a:ext cx="62747" cy="35429"/>
            </a:xfrm>
            <a:custGeom>
              <a:avLst/>
              <a:gdLst/>
              <a:ahLst/>
              <a:cxnLst/>
              <a:rect l="l" t="t" r="r" b="b"/>
              <a:pathLst>
                <a:path w="2251" h="1271" extrusionOk="0">
                  <a:moveTo>
                    <a:pt x="327" y="0"/>
                  </a:moveTo>
                  <a:cubicBezTo>
                    <a:pt x="219" y="0"/>
                    <a:pt x="116" y="60"/>
                    <a:pt x="72" y="166"/>
                  </a:cubicBezTo>
                  <a:cubicBezTo>
                    <a:pt x="1" y="321"/>
                    <a:pt x="72" y="487"/>
                    <a:pt x="215" y="547"/>
                  </a:cubicBezTo>
                  <a:lnTo>
                    <a:pt x="1810" y="1249"/>
                  </a:lnTo>
                  <a:cubicBezTo>
                    <a:pt x="1845" y="1264"/>
                    <a:pt x="1881" y="1270"/>
                    <a:pt x="1916" y="1270"/>
                  </a:cubicBezTo>
                  <a:cubicBezTo>
                    <a:pt x="2028" y="1270"/>
                    <a:pt x="2137" y="1203"/>
                    <a:pt x="2191" y="1095"/>
                  </a:cubicBezTo>
                  <a:cubicBezTo>
                    <a:pt x="2251" y="952"/>
                    <a:pt x="2180" y="785"/>
                    <a:pt x="2037" y="726"/>
                  </a:cubicBezTo>
                  <a:lnTo>
                    <a:pt x="441" y="23"/>
                  </a:lnTo>
                  <a:cubicBezTo>
                    <a:pt x="404" y="8"/>
                    <a:pt x="365" y="0"/>
                    <a:pt x="32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80"/>
            <p:cNvSpPr/>
            <p:nvPr/>
          </p:nvSpPr>
          <p:spPr>
            <a:xfrm>
              <a:off x="5639444" y="3247077"/>
              <a:ext cx="62412" cy="35290"/>
            </a:xfrm>
            <a:custGeom>
              <a:avLst/>
              <a:gdLst/>
              <a:ahLst/>
              <a:cxnLst/>
              <a:rect l="l" t="t" r="r" b="b"/>
              <a:pathLst>
                <a:path w="2239" h="1266" extrusionOk="0">
                  <a:moveTo>
                    <a:pt x="312" y="0"/>
                  </a:moveTo>
                  <a:cubicBezTo>
                    <a:pt x="205" y="0"/>
                    <a:pt x="104" y="67"/>
                    <a:pt x="60" y="171"/>
                  </a:cubicBezTo>
                  <a:cubicBezTo>
                    <a:pt x="1" y="314"/>
                    <a:pt x="60" y="481"/>
                    <a:pt x="203" y="552"/>
                  </a:cubicBezTo>
                  <a:lnTo>
                    <a:pt x="1798" y="1243"/>
                  </a:lnTo>
                  <a:cubicBezTo>
                    <a:pt x="1836" y="1258"/>
                    <a:pt x="1874" y="1266"/>
                    <a:pt x="1912" y="1266"/>
                  </a:cubicBezTo>
                  <a:cubicBezTo>
                    <a:pt x="2021" y="1266"/>
                    <a:pt x="2123" y="1206"/>
                    <a:pt x="2167" y="1100"/>
                  </a:cubicBezTo>
                  <a:cubicBezTo>
                    <a:pt x="2239" y="957"/>
                    <a:pt x="2167" y="790"/>
                    <a:pt x="2025" y="719"/>
                  </a:cubicBezTo>
                  <a:lnTo>
                    <a:pt x="429" y="28"/>
                  </a:lnTo>
                  <a:cubicBezTo>
                    <a:pt x="391" y="9"/>
                    <a:pt x="351" y="0"/>
                    <a:pt x="31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80"/>
            <p:cNvSpPr/>
            <p:nvPr/>
          </p:nvSpPr>
          <p:spPr>
            <a:xfrm>
              <a:off x="5610567" y="3312637"/>
              <a:ext cx="62440" cy="35457"/>
            </a:xfrm>
            <a:custGeom>
              <a:avLst/>
              <a:gdLst/>
              <a:ahLst/>
              <a:cxnLst/>
              <a:rect l="l" t="t" r="r" b="b"/>
              <a:pathLst>
                <a:path w="2240" h="1272" extrusionOk="0">
                  <a:moveTo>
                    <a:pt x="329" y="1"/>
                  </a:moveTo>
                  <a:cubicBezTo>
                    <a:pt x="212" y="1"/>
                    <a:pt x="105" y="68"/>
                    <a:pt x="60" y="177"/>
                  </a:cubicBezTo>
                  <a:cubicBezTo>
                    <a:pt x="1" y="320"/>
                    <a:pt x="72" y="486"/>
                    <a:pt x="215" y="546"/>
                  </a:cubicBezTo>
                  <a:lnTo>
                    <a:pt x="1799" y="1248"/>
                  </a:lnTo>
                  <a:cubicBezTo>
                    <a:pt x="1836" y="1264"/>
                    <a:pt x="1875" y="1271"/>
                    <a:pt x="1915" y="1271"/>
                  </a:cubicBezTo>
                  <a:cubicBezTo>
                    <a:pt x="2026" y="1271"/>
                    <a:pt x="2135" y="1211"/>
                    <a:pt x="2180" y="1105"/>
                  </a:cubicBezTo>
                  <a:cubicBezTo>
                    <a:pt x="2239" y="951"/>
                    <a:pt x="2168" y="784"/>
                    <a:pt x="2025" y="724"/>
                  </a:cubicBezTo>
                  <a:lnTo>
                    <a:pt x="441" y="22"/>
                  </a:lnTo>
                  <a:cubicBezTo>
                    <a:pt x="404" y="8"/>
                    <a:pt x="366" y="1"/>
                    <a:pt x="32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80"/>
            <p:cNvSpPr/>
            <p:nvPr/>
          </p:nvSpPr>
          <p:spPr>
            <a:xfrm>
              <a:off x="5581690" y="3378308"/>
              <a:ext cx="62440" cy="35429"/>
            </a:xfrm>
            <a:custGeom>
              <a:avLst/>
              <a:gdLst/>
              <a:ahLst/>
              <a:cxnLst/>
              <a:rect l="l" t="t" r="r" b="b"/>
              <a:pathLst>
                <a:path w="2240" h="1271" extrusionOk="0">
                  <a:moveTo>
                    <a:pt x="329" y="1"/>
                  </a:moveTo>
                  <a:cubicBezTo>
                    <a:pt x="219" y="1"/>
                    <a:pt x="113" y="63"/>
                    <a:pt x="60" y="178"/>
                  </a:cubicBezTo>
                  <a:cubicBezTo>
                    <a:pt x="1" y="321"/>
                    <a:pt x="72" y="488"/>
                    <a:pt x="215" y="547"/>
                  </a:cubicBezTo>
                  <a:lnTo>
                    <a:pt x="1811" y="1250"/>
                  </a:lnTo>
                  <a:cubicBezTo>
                    <a:pt x="1845" y="1264"/>
                    <a:pt x="1881" y="1271"/>
                    <a:pt x="1916" y="1271"/>
                  </a:cubicBezTo>
                  <a:cubicBezTo>
                    <a:pt x="2027" y="1271"/>
                    <a:pt x="2134" y="1203"/>
                    <a:pt x="2180" y="1095"/>
                  </a:cubicBezTo>
                  <a:cubicBezTo>
                    <a:pt x="2239" y="952"/>
                    <a:pt x="2180" y="785"/>
                    <a:pt x="2037" y="726"/>
                  </a:cubicBezTo>
                  <a:lnTo>
                    <a:pt x="441" y="23"/>
                  </a:lnTo>
                  <a:cubicBezTo>
                    <a:pt x="405" y="8"/>
                    <a:pt x="366" y="1"/>
                    <a:pt x="32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80"/>
            <p:cNvSpPr/>
            <p:nvPr/>
          </p:nvSpPr>
          <p:spPr>
            <a:xfrm>
              <a:off x="5465205" y="3525621"/>
              <a:ext cx="148713" cy="75374"/>
            </a:xfrm>
            <a:custGeom>
              <a:avLst/>
              <a:gdLst/>
              <a:ahLst/>
              <a:cxnLst/>
              <a:rect l="l" t="t" r="r" b="b"/>
              <a:pathLst>
                <a:path w="5335" h="2704" extrusionOk="0">
                  <a:moveTo>
                    <a:pt x="203" y="1"/>
                  </a:moveTo>
                  <a:lnTo>
                    <a:pt x="1" y="453"/>
                  </a:lnTo>
                  <a:lnTo>
                    <a:pt x="5132" y="2704"/>
                  </a:lnTo>
                  <a:lnTo>
                    <a:pt x="5335" y="225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80"/>
            <p:cNvSpPr/>
            <p:nvPr/>
          </p:nvSpPr>
          <p:spPr>
            <a:xfrm>
              <a:off x="5729728" y="4430324"/>
              <a:ext cx="107876" cy="12293"/>
            </a:xfrm>
            <a:custGeom>
              <a:avLst/>
              <a:gdLst/>
              <a:ahLst/>
              <a:cxnLst/>
              <a:rect l="l" t="t" r="r" b="b"/>
              <a:pathLst>
                <a:path w="3870" h="441" extrusionOk="0">
                  <a:moveTo>
                    <a:pt x="0" y="0"/>
                  </a:moveTo>
                  <a:cubicBezTo>
                    <a:pt x="107" y="143"/>
                    <a:pt x="202" y="286"/>
                    <a:pt x="298" y="441"/>
                  </a:cubicBezTo>
                  <a:lnTo>
                    <a:pt x="3572" y="441"/>
                  </a:lnTo>
                  <a:cubicBezTo>
                    <a:pt x="3655" y="286"/>
                    <a:pt x="3750" y="143"/>
                    <a:pt x="3870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80"/>
            <p:cNvSpPr/>
            <p:nvPr/>
          </p:nvSpPr>
          <p:spPr>
            <a:xfrm>
              <a:off x="5742996" y="4452233"/>
              <a:ext cx="81005" cy="133772"/>
            </a:xfrm>
            <a:custGeom>
              <a:avLst/>
              <a:gdLst/>
              <a:ahLst/>
              <a:cxnLst/>
              <a:rect l="l" t="t" r="r" b="b"/>
              <a:pathLst>
                <a:path w="2906" h="4799" extrusionOk="0">
                  <a:moveTo>
                    <a:pt x="0" y="0"/>
                  </a:moveTo>
                  <a:cubicBezTo>
                    <a:pt x="96" y="202"/>
                    <a:pt x="167" y="405"/>
                    <a:pt x="215" y="619"/>
                  </a:cubicBezTo>
                  <a:cubicBezTo>
                    <a:pt x="369" y="1417"/>
                    <a:pt x="941" y="3250"/>
                    <a:pt x="1453" y="4798"/>
                  </a:cubicBezTo>
                  <a:cubicBezTo>
                    <a:pt x="1953" y="3250"/>
                    <a:pt x="2524" y="1417"/>
                    <a:pt x="2691" y="619"/>
                  </a:cubicBezTo>
                  <a:cubicBezTo>
                    <a:pt x="2739" y="405"/>
                    <a:pt x="2810" y="202"/>
                    <a:pt x="2905" y="0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80"/>
            <p:cNvSpPr/>
            <p:nvPr/>
          </p:nvSpPr>
          <p:spPr>
            <a:xfrm>
              <a:off x="5701826" y="3551516"/>
              <a:ext cx="162985" cy="869226"/>
            </a:xfrm>
            <a:custGeom>
              <a:avLst/>
              <a:gdLst/>
              <a:ahLst/>
              <a:cxnLst/>
              <a:rect l="l" t="t" r="r" b="b"/>
              <a:pathLst>
                <a:path w="5847" h="31183" extrusionOk="0">
                  <a:moveTo>
                    <a:pt x="120" y="1"/>
                  </a:moveTo>
                  <a:cubicBezTo>
                    <a:pt x="120" y="1"/>
                    <a:pt x="1" y="21003"/>
                    <a:pt x="120" y="25611"/>
                  </a:cubicBezTo>
                  <a:cubicBezTo>
                    <a:pt x="168" y="27480"/>
                    <a:pt x="382" y="29349"/>
                    <a:pt x="727" y="31183"/>
                  </a:cubicBezTo>
                  <a:lnTo>
                    <a:pt x="5109" y="31183"/>
                  </a:lnTo>
                  <a:cubicBezTo>
                    <a:pt x="5466" y="29349"/>
                    <a:pt x="5668" y="27480"/>
                    <a:pt x="5728" y="25611"/>
                  </a:cubicBezTo>
                  <a:cubicBezTo>
                    <a:pt x="5847" y="20991"/>
                    <a:pt x="5728" y="1"/>
                    <a:pt x="5728" y="1"/>
                  </a:cubicBezTo>
                  <a:close/>
                </a:path>
              </a:pathLst>
            </a:custGeom>
            <a:solidFill>
              <a:srgbClr val="715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80"/>
            <p:cNvSpPr/>
            <p:nvPr/>
          </p:nvSpPr>
          <p:spPr>
            <a:xfrm>
              <a:off x="5722090" y="4420680"/>
              <a:ext cx="122483" cy="201815"/>
            </a:xfrm>
            <a:custGeom>
              <a:avLst/>
              <a:gdLst/>
              <a:ahLst/>
              <a:cxnLst/>
              <a:rect l="l" t="t" r="r" b="b"/>
              <a:pathLst>
                <a:path w="4394" h="7240" extrusionOk="0">
                  <a:moveTo>
                    <a:pt x="4144" y="346"/>
                  </a:moveTo>
                  <a:cubicBezTo>
                    <a:pt x="4024" y="489"/>
                    <a:pt x="3929" y="632"/>
                    <a:pt x="3846" y="787"/>
                  </a:cubicBezTo>
                  <a:lnTo>
                    <a:pt x="572" y="787"/>
                  </a:lnTo>
                  <a:cubicBezTo>
                    <a:pt x="476" y="632"/>
                    <a:pt x="381" y="489"/>
                    <a:pt x="274" y="346"/>
                  </a:cubicBezTo>
                  <a:close/>
                  <a:moveTo>
                    <a:pt x="3655" y="1132"/>
                  </a:moveTo>
                  <a:cubicBezTo>
                    <a:pt x="3560" y="1334"/>
                    <a:pt x="3489" y="1537"/>
                    <a:pt x="3441" y="1751"/>
                  </a:cubicBezTo>
                  <a:cubicBezTo>
                    <a:pt x="3274" y="2549"/>
                    <a:pt x="2703" y="4382"/>
                    <a:pt x="2203" y="5930"/>
                  </a:cubicBezTo>
                  <a:cubicBezTo>
                    <a:pt x="1691" y="4382"/>
                    <a:pt x="1131" y="2549"/>
                    <a:pt x="965" y="1751"/>
                  </a:cubicBezTo>
                  <a:cubicBezTo>
                    <a:pt x="917" y="1537"/>
                    <a:pt x="846" y="1334"/>
                    <a:pt x="750" y="1132"/>
                  </a:cubicBezTo>
                  <a:close/>
                  <a:moveTo>
                    <a:pt x="0" y="1"/>
                  </a:moveTo>
                  <a:cubicBezTo>
                    <a:pt x="834" y="4371"/>
                    <a:pt x="2191" y="7240"/>
                    <a:pt x="2191" y="7240"/>
                  </a:cubicBezTo>
                  <a:cubicBezTo>
                    <a:pt x="2191" y="7240"/>
                    <a:pt x="3560" y="4371"/>
                    <a:pt x="439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80"/>
            <p:cNvSpPr/>
            <p:nvPr/>
          </p:nvSpPr>
          <p:spPr>
            <a:xfrm>
              <a:off x="5700851" y="3551516"/>
              <a:ext cx="164630" cy="273844"/>
            </a:xfrm>
            <a:custGeom>
              <a:avLst/>
              <a:gdLst/>
              <a:ahLst/>
              <a:cxnLst/>
              <a:rect l="l" t="t" r="r" b="b"/>
              <a:pathLst>
                <a:path w="5906" h="9824" extrusionOk="0">
                  <a:moveTo>
                    <a:pt x="0" y="1"/>
                  </a:moveTo>
                  <a:lnTo>
                    <a:pt x="0" y="9823"/>
                  </a:lnTo>
                  <a:lnTo>
                    <a:pt x="5906" y="9823"/>
                  </a:lnTo>
                  <a:lnTo>
                    <a:pt x="5906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80"/>
            <p:cNvSpPr/>
            <p:nvPr/>
          </p:nvSpPr>
          <p:spPr>
            <a:xfrm>
              <a:off x="5695192" y="3806060"/>
              <a:ext cx="175613" cy="18955"/>
            </a:xfrm>
            <a:custGeom>
              <a:avLst/>
              <a:gdLst/>
              <a:ahLst/>
              <a:cxnLst/>
              <a:rect l="l" t="t" r="r" b="b"/>
              <a:pathLst>
                <a:path w="6300" h="680" extrusionOk="0">
                  <a:moveTo>
                    <a:pt x="1" y="1"/>
                  </a:moveTo>
                  <a:lnTo>
                    <a:pt x="1" y="679"/>
                  </a:lnTo>
                  <a:lnTo>
                    <a:pt x="6299" y="6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80"/>
            <p:cNvSpPr/>
            <p:nvPr/>
          </p:nvSpPr>
          <p:spPr>
            <a:xfrm>
              <a:off x="5693213" y="3551516"/>
              <a:ext cx="179905" cy="18955"/>
            </a:xfrm>
            <a:custGeom>
              <a:avLst/>
              <a:gdLst/>
              <a:ahLst/>
              <a:cxnLst/>
              <a:rect l="l" t="t" r="r" b="b"/>
              <a:pathLst>
                <a:path w="6454" h="680" extrusionOk="0">
                  <a:moveTo>
                    <a:pt x="0" y="1"/>
                  </a:moveTo>
                  <a:lnTo>
                    <a:pt x="0" y="679"/>
                  </a:lnTo>
                  <a:lnTo>
                    <a:pt x="6454" y="679"/>
                  </a:lnTo>
                  <a:lnTo>
                    <a:pt x="6454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80"/>
            <p:cNvSpPr/>
            <p:nvPr/>
          </p:nvSpPr>
          <p:spPr>
            <a:xfrm>
              <a:off x="5695192" y="3678955"/>
              <a:ext cx="175613" cy="18955"/>
            </a:xfrm>
            <a:custGeom>
              <a:avLst/>
              <a:gdLst/>
              <a:ahLst/>
              <a:cxnLst/>
              <a:rect l="l" t="t" r="r" b="b"/>
              <a:pathLst>
                <a:path w="6300" h="680" extrusionOk="0">
                  <a:moveTo>
                    <a:pt x="1" y="1"/>
                  </a:moveTo>
                  <a:lnTo>
                    <a:pt x="1" y="679"/>
                  </a:lnTo>
                  <a:lnTo>
                    <a:pt x="6299" y="6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80"/>
            <p:cNvSpPr/>
            <p:nvPr/>
          </p:nvSpPr>
          <p:spPr>
            <a:xfrm>
              <a:off x="5652043" y="3793517"/>
              <a:ext cx="51820" cy="44433"/>
            </a:xfrm>
            <a:custGeom>
              <a:avLst/>
              <a:gdLst/>
              <a:ahLst/>
              <a:cxnLst/>
              <a:rect l="l" t="t" r="r" b="b"/>
              <a:pathLst>
                <a:path w="1859" h="1594" extrusionOk="0">
                  <a:moveTo>
                    <a:pt x="1061" y="201"/>
                  </a:moveTo>
                  <a:cubicBezTo>
                    <a:pt x="1382" y="201"/>
                    <a:pt x="1656" y="463"/>
                    <a:pt x="1656" y="796"/>
                  </a:cubicBezTo>
                  <a:cubicBezTo>
                    <a:pt x="1656" y="1150"/>
                    <a:pt x="1361" y="1390"/>
                    <a:pt x="1057" y="1390"/>
                  </a:cubicBezTo>
                  <a:cubicBezTo>
                    <a:pt x="911" y="1390"/>
                    <a:pt x="763" y="1336"/>
                    <a:pt x="644" y="1213"/>
                  </a:cubicBezTo>
                  <a:cubicBezTo>
                    <a:pt x="263" y="844"/>
                    <a:pt x="525" y="201"/>
                    <a:pt x="1061" y="201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3"/>
                    <a:pt x="501" y="236"/>
                  </a:cubicBezTo>
                  <a:cubicBezTo>
                    <a:pt x="1" y="736"/>
                    <a:pt x="346" y="1594"/>
                    <a:pt x="1061" y="1594"/>
                  </a:cubicBezTo>
                  <a:cubicBezTo>
                    <a:pt x="1501" y="1582"/>
                    <a:pt x="1858" y="1236"/>
                    <a:pt x="1858" y="796"/>
                  </a:cubicBezTo>
                  <a:cubicBezTo>
                    <a:pt x="1858" y="314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80"/>
            <p:cNvSpPr/>
            <p:nvPr/>
          </p:nvSpPr>
          <p:spPr>
            <a:xfrm>
              <a:off x="5855160" y="3793517"/>
              <a:ext cx="51792" cy="44433"/>
            </a:xfrm>
            <a:custGeom>
              <a:avLst/>
              <a:gdLst/>
              <a:ahLst/>
              <a:cxnLst/>
              <a:rect l="l" t="t" r="r" b="b"/>
              <a:pathLst>
                <a:path w="1858" h="1594" extrusionOk="0">
                  <a:moveTo>
                    <a:pt x="1060" y="201"/>
                  </a:moveTo>
                  <a:cubicBezTo>
                    <a:pt x="1394" y="201"/>
                    <a:pt x="1656" y="463"/>
                    <a:pt x="1656" y="796"/>
                  </a:cubicBezTo>
                  <a:cubicBezTo>
                    <a:pt x="1656" y="1150"/>
                    <a:pt x="1366" y="1390"/>
                    <a:pt x="1062" y="1390"/>
                  </a:cubicBezTo>
                  <a:cubicBezTo>
                    <a:pt x="916" y="1390"/>
                    <a:pt x="767" y="1336"/>
                    <a:pt x="644" y="1213"/>
                  </a:cubicBezTo>
                  <a:cubicBezTo>
                    <a:pt x="274" y="844"/>
                    <a:pt x="536" y="201"/>
                    <a:pt x="1060" y="201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3"/>
                    <a:pt x="501" y="236"/>
                  </a:cubicBezTo>
                  <a:cubicBezTo>
                    <a:pt x="1" y="724"/>
                    <a:pt x="358" y="1582"/>
                    <a:pt x="1060" y="1594"/>
                  </a:cubicBezTo>
                  <a:cubicBezTo>
                    <a:pt x="1501" y="1594"/>
                    <a:pt x="1858" y="1236"/>
                    <a:pt x="1858" y="796"/>
                  </a:cubicBezTo>
                  <a:cubicBezTo>
                    <a:pt x="1858" y="314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80"/>
            <p:cNvSpPr/>
            <p:nvPr/>
          </p:nvSpPr>
          <p:spPr>
            <a:xfrm>
              <a:off x="5652043" y="3666133"/>
              <a:ext cx="51820" cy="44377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61" y="199"/>
                  </a:moveTo>
                  <a:cubicBezTo>
                    <a:pt x="1382" y="199"/>
                    <a:pt x="1656" y="472"/>
                    <a:pt x="1656" y="794"/>
                  </a:cubicBezTo>
                  <a:cubicBezTo>
                    <a:pt x="1656" y="1157"/>
                    <a:pt x="1360" y="1395"/>
                    <a:pt x="1055" y="1395"/>
                  </a:cubicBezTo>
                  <a:cubicBezTo>
                    <a:pt x="910" y="1395"/>
                    <a:pt x="763" y="1341"/>
                    <a:pt x="644" y="1223"/>
                  </a:cubicBezTo>
                  <a:cubicBezTo>
                    <a:pt x="263" y="842"/>
                    <a:pt x="525" y="199"/>
                    <a:pt x="1061" y="199"/>
                  </a:cubicBezTo>
                  <a:close/>
                  <a:moveTo>
                    <a:pt x="1056" y="1"/>
                  </a:moveTo>
                  <a:cubicBezTo>
                    <a:pt x="861" y="1"/>
                    <a:pt x="662" y="73"/>
                    <a:pt x="501" y="234"/>
                  </a:cubicBezTo>
                  <a:cubicBezTo>
                    <a:pt x="1" y="734"/>
                    <a:pt x="346" y="1592"/>
                    <a:pt x="1061" y="1592"/>
                  </a:cubicBezTo>
                  <a:cubicBezTo>
                    <a:pt x="1501" y="1592"/>
                    <a:pt x="1846" y="1234"/>
                    <a:pt x="1858" y="794"/>
                  </a:cubicBezTo>
                  <a:cubicBezTo>
                    <a:pt x="1858" y="318"/>
                    <a:pt x="1465" y="1"/>
                    <a:pt x="1056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80"/>
            <p:cNvSpPr/>
            <p:nvPr/>
          </p:nvSpPr>
          <p:spPr>
            <a:xfrm>
              <a:off x="5855160" y="3666133"/>
              <a:ext cx="51792" cy="44377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60" y="199"/>
                  </a:moveTo>
                  <a:cubicBezTo>
                    <a:pt x="1394" y="199"/>
                    <a:pt x="1656" y="472"/>
                    <a:pt x="1656" y="794"/>
                  </a:cubicBezTo>
                  <a:cubicBezTo>
                    <a:pt x="1656" y="1157"/>
                    <a:pt x="1365" y="1395"/>
                    <a:pt x="1060" y="1395"/>
                  </a:cubicBezTo>
                  <a:cubicBezTo>
                    <a:pt x="915" y="1395"/>
                    <a:pt x="766" y="1341"/>
                    <a:pt x="644" y="1223"/>
                  </a:cubicBezTo>
                  <a:cubicBezTo>
                    <a:pt x="274" y="842"/>
                    <a:pt x="536" y="199"/>
                    <a:pt x="1060" y="199"/>
                  </a:cubicBezTo>
                  <a:close/>
                  <a:moveTo>
                    <a:pt x="1061" y="1"/>
                  </a:moveTo>
                  <a:cubicBezTo>
                    <a:pt x="866" y="1"/>
                    <a:pt x="666" y="73"/>
                    <a:pt x="501" y="234"/>
                  </a:cubicBezTo>
                  <a:cubicBezTo>
                    <a:pt x="1" y="734"/>
                    <a:pt x="358" y="1592"/>
                    <a:pt x="1060" y="1592"/>
                  </a:cubicBezTo>
                  <a:cubicBezTo>
                    <a:pt x="1501" y="1592"/>
                    <a:pt x="1858" y="1234"/>
                    <a:pt x="1858" y="794"/>
                  </a:cubicBezTo>
                  <a:cubicBezTo>
                    <a:pt x="1858" y="318"/>
                    <a:pt x="1470" y="1"/>
                    <a:pt x="1061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80"/>
            <p:cNvSpPr/>
            <p:nvPr/>
          </p:nvSpPr>
          <p:spPr>
            <a:xfrm>
              <a:off x="5765880" y="4613177"/>
              <a:ext cx="30244" cy="25812"/>
            </a:xfrm>
            <a:custGeom>
              <a:avLst/>
              <a:gdLst/>
              <a:ahLst/>
              <a:cxnLst/>
              <a:rect l="l" t="t" r="r" b="b"/>
              <a:pathLst>
                <a:path w="1085" h="926" extrusionOk="0">
                  <a:moveTo>
                    <a:pt x="620" y="1"/>
                  </a:moveTo>
                  <a:cubicBezTo>
                    <a:pt x="203" y="1"/>
                    <a:pt x="1" y="501"/>
                    <a:pt x="298" y="786"/>
                  </a:cubicBezTo>
                  <a:cubicBezTo>
                    <a:pt x="391" y="883"/>
                    <a:pt x="505" y="925"/>
                    <a:pt x="616" y="925"/>
                  </a:cubicBezTo>
                  <a:cubicBezTo>
                    <a:pt x="850" y="925"/>
                    <a:pt x="1076" y="739"/>
                    <a:pt x="1084" y="465"/>
                  </a:cubicBezTo>
                  <a:cubicBezTo>
                    <a:pt x="1084" y="215"/>
                    <a:pt x="870" y="1"/>
                    <a:pt x="620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80"/>
            <p:cNvSpPr/>
            <p:nvPr/>
          </p:nvSpPr>
          <p:spPr>
            <a:xfrm>
              <a:off x="5741992" y="4452094"/>
              <a:ext cx="58454" cy="98733"/>
            </a:xfrm>
            <a:custGeom>
              <a:avLst/>
              <a:gdLst/>
              <a:ahLst/>
              <a:cxnLst/>
              <a:rect l="l" t="t" r="r" b="b"/>
              <a:pathLst>
                <a:path w="2097" h="3542" extrusionOk="0">
                  <a:moveTo>
                    <a:pt x="585" y="0"/>
                  </a:moveTo>
                  <a:cubicBezTo>
                    <a:pt x="196" y="0"/>
                    <a:pt x="1" y="572"/>
                    <a:pt x="370" y="767"/>
                  </a:cubicBezTo>
                  <a:cubicBezTo>
                    <a:pt x="435" y="808"/>
                    <a:pt x="505" y="826"/>
                    <a:pt x="578" y="826"/>
                  </a:cubicBezTo>
                  <a:cubicBezTo>
                    <a:pt x="611" y="826"/>
                    <a:pt x="645" y="822"/>
                    <a:pt x="679" y="815"/>
                  </a:cubicBezTo>
                  <a:cubicBezTo>
                    <a:pt x="834" y="969"/>
                    <a:pt x="929" y="1160"/>
                    <a:pt x="953" y="1386"/>
                  </a:cubicBezTo>
                  <a:cubicBezTo>
                    <a:pt x="1001" y="1612"/>
                    <a:pt x="1024" y="1851"/>
                    <a:pt x="1072" y="2077"/>
                  </a:cubicBezTo>
                  <a:cubicBezTo>
                    <a:pt x="1227" y="2660"/>
                    <a:pt x="1572" y="3172"/>
                    <a:pt x="2048" y="3541"/>
                  </a:cubicBezTo>
                  <a:lnTo>
                    <a:pt x="2096" y="3398"/>
                  </a:lnTo>
                  <a:cubicBezTo>
                    <a:pt x="1763" y="3101"/>
                    <a:pt x="1501" y="2720"/>
                    <a:pt x="1334" y="2303"/>
                  </a:cubicBezTo>
                  <a:cubicBezTo>
                    <a:pt x="1144" y="1791"/>
                    <a:pt x="1108" y="1208"/>
                    <a:pt x="1024" y="1005"/>
                  </a:cubicBezTo>
                  <a:cubicBezTo>
                    <a:pt x="977" y="898"/>
                    <a:pt x="917" y="803"/>
                    <a:pt x="834" y="719"/>
                  </a:cubicBezTo>
                  <a:cubicBezTo>
                    <a:pt x="1013" y="541"/>
                    <a:pt x="1096" y="124"/>
                    <a:pt x="703" y="17"/>
                  </a:cubicBezTo>
                  <a:cubicBezTo>
                    <a:pt x="662" y="5"/>
                    <a:pt x="623" y="0"/>
                    <a:pt x="585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80"/>
            <p:cNvSpPr/>
            <p:nvPr/>
          </p:nvSpPr>
          <p:spPr>
            <a:xfrm>
              <a:off x="5766215" y="4452094"/>
              <a:ext cx="58454" cy="98733"/>
            </a:xfrm>
            <a:custGeom>
              <a:avLst/>
              <a:gdLst/>
              <a:ahLst/>
              <a:cxnLst/>
              <a:rect l="l" t="t" r="r" b="b"/>
              <a:pathLst>
                <a:path w="2097" h="3542" extrusionOk="0">
                  <a:moveTo>
                    <a:pt x="1500" y="0"/>
                  </a:moveTo>
                  <a:cubicBezTo>
                    <a:pt x="1462" y="0"/>
                    <a:pt x="1423" y="5"/>
                    <a:pt x="1382" y="17"/>
                  </a:cubicBezTo>
                  <a:cubicBezTo>
                    <a:pt x="989" y="124"/>
                    <a:pt x="1084" y="541"/>
                    <a:pt x="1263" y="719"/>
                  </a:cubicBezTo>
                  <a:cubicBezTo>
                    <a:pt x="1179" y="803"/>
                    <a:pt x="1108" y="898"/>
                    <a:pt x="1072" y="1005"/>
                  </a:cubicBezTo>
                  <a:cubicBezTo>
                    <a:pt x="989" y="1208"/>
                    <a:pt x="953" y="1791"/>
                    <a:pt x="763" y="2303"/>
                  </a:cubicBezTo>
                  <a:cubicBezTo>
                    <a:pt x="596" y="2720"/>
                    <a:pt x="334" y="3101"/>
                    <a:pt x="1" y="3398"/>
                  </a:cubicBezTo>
                  <a:lnTo>
                    <a:pt x="48" y="3541"/>
                  </a:lnTo>
                  <a:cubicBezTo>
                    <a:pt x="513" y="3172"/>
                    <a:pt x="858" y="2660"/>
                    <a:pt x="1025" y="2077"/>
                  </a:cubicBezTo>
                  <a:cubicBezTo>
                    <a:pt x="1072" y="1851"/>
                    <a:pt x="1096" y="1612"/>
                    <a:pt x="1144" y="1386"/>
                  </a:cubicBezTo>
                  <a:cubicBezTo>
                    <a:pt x="1168" y="1160"/>
                    <a:pt x="1263" y="958"/>
                    <a:pt x="1418" y="815"/>
                  </a:cubicBezTo>
                  <a:cubicBezTo>
                    <a:pt x="1451" y="822"/>
                    <a:pt x="1485" y="826"/>
                    <a:pt x="1519" y="826"/>
                  </a:cubicBezTo>
                  <a:cubicBezTo>
                    <a:pt x="1591" y="826"/>
                    <a:pt x="1662" y="808"/>
                    <a:pt x="1727" y="767"/>
                  </a:cubicBezTo>
                  <a:cubicBezTo>
                    <a:pt x="2096" y="572"/>
                    <a:pt x="1891" y="0"/>
                    <a:pt x="1500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80"/>
            <p:cNvSpPr/>
            <p:nvPr/>
          </p:nvSpPr>
          <p:spPr>
            <a:xfrm>
              <a:off x="5746647" y="4488051"/>
              <a:ext cx="73032" cy="5686"/>
            </a:xfrm>
            <a:custGeom>
              <a:avLst/>
              <a:gdLst/>
              <a:ahLst/>
              <a:cxnLst/>
              <a:rect l="l" t="t" r="r" b="b"/>
              <a:pathLst>
                <a:path w="2620" h="204" extrusionOk="0">
                  <a:moveTo>
                    <a:pt x="0" y="1"/>
                  </a:moveTo>
                  <a:lnTo>
                    <a:pt x="0" y="203"/>
                  </a:lnTo>
                  <a:lnTo>
                    <a:pt x="2620" y="203"/>
                  </a:lnTo>
                  <a:lnTo>
                    <a:pt x="2620" y="1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80"/>
            <p:cNvSpPr/>
            <p:nvPr/>
          </p:nvSpPr>
          <p:spPr>
            <a:xfrm>
              <a:off x="5746647" y="4505333"/>
              <a:ext cx="73032" cy="5659"/>
            </a:xfrm>
            <a:custGeom>
              <a:avLst/>
              <a:gdLst/>
              <a:ahLst/>
              <a:cxnLst/>
              <a:rect l="l" t="t" r="r" b="b"/>
              <a:pathLst>
                <a:path w="2620" h="203" extrusionOk="0">
                  <a:moveTo>
                    <a:pt x="0" y="0"/>
                  </a:moveTo>
                  <a:lnTo>
                    <a:pt x="0" y="202"/>
                  </a:lnTo>
                  <a:lnTo>
                    <a:pt x="2620" y="202"/>
                  </a:lnTo>
                  <a:lnTo>
                    <a:pt x="2620" y="0"/>
                  </a:ln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80"/>
            <p:cNvSpPr/>
            <p:nvPr/>
          </p:nvSpPr>
          <p:spPr>
            <a:xfrm>
              <a:off x="5772208" y="4451314"/>
              <a:ext cx="23917" cy="38161"/>
            </a:xfrm>
            <a:custGeom>
              <a:avLst/>
              <a:gdLst/>
              <a:ahLst/>
              <a:cxnLst/>
              <a:rect l="l" t="t" r="r" b="b"/>
              <a:pathLst>
                <a:path w="858" h="1369" extrusionOk="0">
                  <a:moveTo>
                    <a:pt x="404" y="1"/>
                  </a:moveTo>
                  <a:cubicBezTo>
                    <a:pt x="266" y="1"/>
                    <a:pt x="129" y="121"/>
                    <a:pt x="60" y="343"/>
                  </a:cubicBezTo>
                  <a:cubicBezTo>
                    <a:pt x="0" y="569"/>
                    <a:pt x="0" y="807"/>
                    <a:pt x="60" y="1033"/>
                  </a:cubicBezTo>
                  <a:cubicBezTo>
                    <a:pt x="106" y="1233"/>
                    <a:pt x="241" y="1369"/>
                    <a:pt x="383" y="1369"/>
                  </a:cubicBezTo>
                  <a:cubicBezTo>
                    <a:pt x="461" y="1369"/>
                    <a:pt x="540" y="1328"/>
                    <a:pt x="607" y="1236"/>
                  </a:cubicBezTo>
                  <a:cubicBezTo>
                    <a:pt x="714" y="1105"/>
                    <a:pt x="857" y="581"/>
                    <a:pt x="726" y="295"/>
                  </a:cubicBezTo>
                  <a:cubicBezTo>
                    <a:pt x="648" y="94"/>
                    <a:pt x="526" y="1"/>
                    <a:pt x="40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80"/>
            <p:cNvSpPr/>
            <p:nvPr/>
          </p:nvSpPr>
          <p:spPr>
            <a:xfrm>
              <a:off x="5695527" y="3813029"/>
              <a:ext cx="175613" cy="5018"/>
            </a:xfrm>
            <a:custGeom>
              <a:avLst/>
              <a:gdLst/>
              <a:ahLst/>
              <a:cxnLst/>
              <a:rect l="l" t="t" r="r" b="b"/>
              <a:pathLst>
                <a:path w="6300" h="180" extrusionOk="0">
                  <a:moveTo>
                    <a:pt x="1" y="1"/>
                  </a:moveTo>
                  <a:lnTo>
                    <a:pt x="1" y="179"/>
                  </a:lnTo>
                  <a:lnTo>
                    <a:pt x="6299" y="1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80"/>
            <p:cNvSpPr/>
            <p:nvPr/>
          </p:nvSpPr>
          <p:spPr>
            <a:xfrm>
              <a:off x="5695527" y="3685924"/>
              <a:ext cx="175613" cy="5018"/>
            </a:xfrm>
            <a:custGeom>
              <a:avLst/>
              <a:gdLst/>
              <a:ahLst/>
              <a:cxnLst/>
              <a:rect l="l" t="t" r="r" b="b"/>
              <a:pathLst>
                <a:path w="6300" h="180" extrusionOk="0">
                  <a:moveTo>
                    <a:pt x="1" y="1"/>
                  </a:moveTo>
                  <a:lnTo>
                    <a:pt x="1" y="179"/>
                  </a:lnTo>
                  <a:lnTo>
                    <a:pt x="6299" y="179"/>
                  </a:lnTo>
                  <a:lnTo>
                    <a:pt x="6299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80"/>
            <p:cNvSpPr/>
            <p:nvPr/>
          </p:nvSpPr>
          <p:spPr>
            <a:xfrm>
              <a:off x="5693213" y="3547530"/>
              <a:ext cx="179905" cy="9004"/>
            </a:xfrm>
            <a:custGeom>
              <a:avLst/>
              <a:gdLst/>
              <a:ahLst/>
              <a:cxnLst/>
              <a:rect l="l" t="t" r="r" b="b"/>
              <a:pathLst>
                <a:path w="6454" h="323" extrusionOk="0">
                  <a:moveTo>
                    <a:pt x="0" y="1"/>
                  </a:moveTo>
                  <a:lnTo>
                    <a:pt x="0" y="322"/>
                  </a:lnTo>
                  <a:lnTo>
                    <a:pt x="6454" y="322"/>
                  </a:lnTo>
                  <a:lnTo>
                    <a:pt x="6454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80"/>
            <p:cNvSpPr/>
            <p:nvPr/>
          </p:nvSpPr>
          <p:spPr>
            <a:xfrm>
              <a:off x="5711805" y="3704627"/>
              <a:ext cx="141298" cy="85883"/>
            </a:xfrm>
            <a:custGeom>
              <a:avLst/>
              <a:gdLst/>
              <a:ahLst/>
              <a:cxnLst/>
              <a:rect l="l" t="t" r="r" b="b"/>
              <a:pathLst>
                <a:path w="5069" h="3081" extrusionOk="0">
                  <a:moveTo>
                    <a:pt x="2282" y="0"/>
                  </a:moveTo>
                  <a:cubicBezTo>
                    <a:pt x="2031" y="0"/>
                    <a:pt x="1633" y="174"/>
                    <a:pt x="1548" y="758"/>
                  </a:cubicBezTo>
                  <a:cubicBezTo>
                    <a:pt x="1524" y="961"/>
                    <a:pt x="1655" y="1294"/>
                    <a:pt x="1834" y="1532"/>
                  </a:cubicBezTo>
                  <a:cubicBezTo>
                    <a:pt x="1465" y="1318"/>
                    <a:pt x="1262" y="925"/>
                    <a:pt x="1274" y="508"/>
                  </a:cubicBezTo>
                  <a:cubicBezTo>
                    <a:pt x="1274" y="221"/>
                    <a:pt x="1075" y="48"/>
                    <a:pt x="786" y="48"/>
                  </a:cubicBezTo>
                  <a:cubicBezTo>
                    <a:pt x="752" y="48"/>
                    <a:pt x="716" y="51"/>
                    <a:pt x="679" y="56"/>
                  </a:cubicBezTo>
                  <a:cubicBezTo>
                    <a:pt x="191" y="127"/>
                    <a:pt x="0" y="794"/>
                    <a:pt x="548" y="973"/>
                  </a:cubicBezTo>
                  <a:cubicBezTo>
                    <a:pt x="466" y="593"/>
                    <a:pt x="601" y="429"/>
                    <a:pt x="752" y="429"/>
                  </a:cubicBezTo>
                  <a:cubicBezTo>
                    <a:pt x="866" y="429"/>
                    <a:pt x="990" y="523"/>
                    <a:pt x="1036" y="687"/>
                  </a:cubicBezTo>
                  <a:cubicBezTo>
                    <a:pt x="1072" y="770"/>
                    <a:pt x="1131" y="1377"/>
                    <a:pt x="1453" y="1699"/>
                  </a:cubicBezTo>
                  <a:cubicBezTo>
                    <a:pt x="1259" y="1574"/>
                    <a:pt x="978" y="1541"/>
                    <a:pt x="709" y="1541"/>
                  </a:cubicBezTo>
                  <a:cubicBezTo>
                    <a:pt x="465" y="1541"/>
                    <a:pt x="231" y="1568"/>
                    <a:pt x="83" y="1580"/>
                  </a:cubicBezTo>
                  <a:cubicBezTo>
                    <a:pt x="320" y="1900"/>
                    <a:pt x="711" y="2143"/>
                    <a:pt x="1106" y="2143"/>
                  </a:cubicBezTo>
                  <a:cubicBezTo>
                    <a:pt x="1268" y="2143"/>
                    <a:pt x="1431" y="2102"/>
                    <a:pt x="1584" y="2008"/>
                  </a:cubicBezTo>
                  <a:cubicBezTo>
                    <a:pt x="1691" y="2068"/>
                    <a:pt x="1810" y="2116"/>
                    <a:pt x="1929" y="2139"/>
                  </a:cubicBezTo>
                  <a:cubicBezTo>
                    <a:pt x="1584" y="2354"/>
                    <a:pt x="1345" y="2687"/>
                    <a:pt x="1262" y="3080"/>
                  </a:cubicBezTo>
                  <a:cubicBezTo>
                    <a:pt x="1524" y="3056"/>
                    <a:pt x="2369" y="2985"/>
                    <a:pt x="2727" y="2925"/>
                  </a:cubicBezTo>
                  <a:cubicBezTo>
                    <a:pt x="3024" y="2878"/>
                    <a:pt x="3298" y="2747"/>
                    <a:pt x="3512" y="2544"/>
                  </a:cubicBezTo>
                  <a:cubicBezTo>
                    <a:pt x="3620" y="2413"/>
                    <a:pt x="3679" y="2258"/>
                    <a:pt x="3679" y="2092"/>
                  </a:cubicBezTo>
                  <a:cubicBezTo>
                    <a:pt x="3703" y="2151"/>
                    <a:pt x="3727" y="2199"/>
                    <a:pt x="3751" y="2258"/>
                  </a:cubicBezTo>
                  <a:cubicBezTo>
                    <a:pt x="3798" y="2366"/>
                    <a:pt x="3870" y="2473"/>
                    <a:pt x="3953" y="2556"/>
                  </a:cubicBezTo>
                  <a:cubicBezTo>
                    <a:pt x="4029" y="2619"/>
                    <a:pt x="4150" y="2677"/>
                    <a:pt x="4255" y="2677"/>
                  </a:cubicBezTo>
                  <a:cubicBezTo>
                    <a:pt x="4329" y="2677"/>
                    <a:pt x="4394" y="2647"/>
                    <a:pt x="4429" y="2568"/>
                  </a:cubicBezTo>
                  <a:cubicBezTo>
                    <a:pt x="4501" y="2330"/>
                    <a:pt x="4441" y="2092"/>
                    <a:pt x="4286" y="1913"/>
                  </a:cubicBezTo>
                  <a:cubicBezTo>
                    <a:pt x="4155" y="1770"/>
                    <a:pt x="3965" y="1687"/>
                    <a:pt x="3774" y="1675"/>
                  </a:cubicBezTo>
                  <a:cubicBezTo>
                    <a:pt x="4079" y="1528"/>
                    <a:pt x="4392" y="1380"/>
                    <a:pt x="4760" y="1380"/>
                  </a:cubicBezTo>
                  <a:cubicBezTo>
                    <a:pt x="4838" y="1380"/>
                    <a:pt x="4918" y="1387"/>
                    <a:pt x="5001" y="1401"/>
                  </a:cubicBezTo>
                  <a:cubicBezTo>
                    <a:pt x="5004" y="1402"/>
                    <a:pt x="5008" y="1403"/>
                    <a:pt x="5011" y="1403"/>
                  </a:cubicBezTo>
                  <a:cubicBezTo>
                    <a:pt x="5052" y="1403"/>
                    <a:pt x="5068" y="1341"/>
                    <a:pt x="5025" y="1330"/>
                  </a:cubicBezTo>
                  <a:cubicBezTo>
                    <a:pt x="4901" y="1283"/>
                    <a:pt x="4779" y="1262"/>
                    <a:pt x="4659" y="1262"/>
                  </a:cubicBezTo>
                  <a:cubicBezTo>
                    <a:pt x="4295" y="1262"/>
                    <a:pt x="3948" y="1448"/>
                    <a:pt x="3608" y="1627"/>
                  </a:cubicBezTo>
                  <a:cubicBezTo>
                    <a:pt x="3620" y="1556"/>
                    <a:pt x="3620" y="1485"/>
                    <a:pt x="3608" y="1425"/>
                  </a:cubicBezTo>
                  <a:cubicBezTo>
                    <a:pt x="3572" y="1175"/>
                    <a:pt x="3405" y="973"/>
                    <a:pt x="3381" y="651"/>
                  </a:cubicBezTo>
                  <a:cubicBezTo>
                    <a:pt x="3227" y="830"/>
                    <a:pt x="3143" y="1056"/>
                    <a:pt x="3179" y="1282"/>
                  </a:cubicBezTo>
                  <a:cubicBezTo>
                    <a:pt x="3155" y="1246"/>
                    <a:pt x="3143" y="1211"/>
                    <a:pt x="3120" y="1175"/>
                  </a:cubicBezTo>
                  <a:cubicBezTo>
                    <a:pt x="3024" y="889"/>
                    <a:pt x="2989" y="592"/>
                    <a:pt x="3012" y="294"/>
                  </a:cubicBezTo>
                  <a:cubicBezTo>
                    <a:pt x="3008" y="294"/>
                    <a:pt x="3004" y="294"/>
                    <a:pt x="3000" y="294"/>
                  </a:cubicBezTo>
                  <a:cubicBezTo>
                    <a:pt x="2728" y="294"/>
                    <a:pt x="2380" y="692"/>
                    <a:pt x="2322" y="1008"/>
                  </a:cubicBezTo>
                  <a:cubicBezTo>
                    <a:pt x="2238" y="711"/>
                    <a:pt x="2322" y="306"/>
                    <a:pt x="2441" y="32"/>
                  </a:cubicBezTo>
                  <a:cubicBezTo>
                    <a:pt x="2404" y="12"/>
                    <a:pt x="2348" y="0"/>
                    <a:pt x="2282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80"/>
            <p:cNvSpPr/>
            <p:nvPr/>
          </p:nvSpPr>
          <p:spPr>
            <a:xfrm>
              <a:off x="5718523" y="3764194"/>
              <a:ext cx="36767" cy="9450"/>
            </a:xfrm>
            <a:custGeom>
              <a:avLst/>
              <a:gdLst/>
              <a:ahLst/>
              <a:cxnLst/>
              <a:rect l="l" t="t" r="r" b="b"/>
              <a:pathLst>
                <a:path w="1319" h="339" extrusionOk="0">
                  <a:moveTo>
                    <a:pt x="45" y="1"/>
                  </a:moveTo>
                  <a:cubicBezTo>
                    <a:pt x="7" y="1"/>
                    <a:pt x="0" y="52"/>
                    <a:pt x="33" y="74"/>
                  </a:cubicBezTo>
                  <a:cubicBezTo>
                    <a:pt x="221" y="194"/>
                    <a:pt x="546" y="338"/>
                    <a:pt x="836" y="338"/>
                  </a:cubicBezTo>
                  <a:cubicBezTo>
                    <a:pt x="1005" y="338"/>
                    <a:pt x="1161" y="289"/>
                    <a:pt x="1271" y="157"/>
                  </a:cubicBezTo>
                  <a:cubicBezTo>
                    <a:pt x="1307" y="110"/>
                    <a:pt x="1319" y="62"/>
                    <a:pt x="1271" y="50"/>
                  </a:cubicBezTo>
                  <a:cubicBezTo>
                    <a:pt x="1247" y="47"/>
                    <a:pt x="1224" y="45"/>
                    <a:pt x="1200" y="45"/>
                  </a:cubicBezTo>
                  <a:cubicBezTo>
                    <a:pt x="1057" y="45"/>
                    <a:pt x="916" y="98"/>
                    <a:pt x="783" y="98"/>
                  </a:cubicBezTo>
                  <a:cubicBezTo>
                    <a:pt x="533" y="98"/>
                    <a:pt x="295" y="62"/>
                    <a:pt x="57" y="2"/>
                  </a:cubicBezTo>
                  <a:cubicBezTo>
                    <a:pt x="52" y="1"/>
                    <a:pt x="49" y="1"/>
                    <a:pt x="45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80"/>
            <p:cNvSpPr/>
            <p:nvPr/>
          </p:nvSpPr>
          <p:spPr>
            <a:xfrm>
              <a:off x="5815663" y="3712655"/>
              <a:ext cx="24251" cy="27206"/>
            </a:xfrm>
            <a:custGeom>
              <a:avLst/>
              <a:gdLst/>
              <a:ahLst/>
              <a:cxnLst/>
              <a:rect l="l" t="t" r="r" b="b"/>
              <a:pathLst>
                <a:path w="870" h="976" extrusionOk="0">
                  <a:moveTo>
                    <a:pt x="663" y="0"/>
                  </a:moveTo>
                  <a:cubicBezTo>
                    <a:pt x="503" y="0"/>
                    <a:pt x="332" y="134"/>
                    <a:pt x="239" y="244"/>
                  </a:cubicBezTo>
                  <a:cubicBezTo>
                    <a:pt x="72" y="447"/>
                    <a:pt x="1" y="708"/>
                    <a:pt x="60" y="958"/>
                  </a:cubicBezTo>
                  <a:cubicBezTo>
                    <a:pt x="60" y="967"/>
                    <a:pt x="72" y="975"/>
                    <a:pt x="83" y="975"/>
                  </a:cubicBezTo>
                  <a:cubicBezTo>
                    <a:pt x="88" y="975"/>
                    <a:pt x="92" y="974"/>
                    <a:pt x="96" y="970"/>
                  </a:cubicBezTo>
                  <a:cubicBezTo>
                    <a:pt x="239" y="828"/>
                    <a:pt x="322" y="661"/>
                    <a:pt x="453" y="518"/>
                  </a:cubicBezTo>
                  <a:cubicBezTo>
                    <a:pt x="596" y="387"/>
                    <a:pt x="787" y="339"/>
                    <a:pt x="858" y="173"/>
                  </a:cubicBezTo>
                  <a:cubicBezTo>
                    <a:pt x="870" y="149"/>
                    <a:pt x="870" y="101"/>
                    <a:pt x="846" y="77"/>
                  </a:cubicBezTo>
                  <a:cubicBezTo>
                    <a:pt x="791" y="22"/>
                    <a:pt x="728" y="0"/>
                    <a:pt x="663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80"/>
            <p:cNvSpPr/>
            <p:nvPr/>
          </p:nvSpPr>
          <p:spPr>
            <a:xfrm>
              <a:off x="5720752" y="3777518"/>
              <a:ext cx="25255" cy="21993"/>
            </a:xfrm>
            <a:custGeom>
              <a:avLst/>
              <a:gdLst/>
              <a:ahLst/>
              <a:cxnLst/>
              <a:rect l="l" t="t" r="r" b="b"/>
              <a:pathLst>
                <a:path w="906" h="789" extrusionOk="0">
                  <a:moveTo>
                    <a:pt x="894" y="1"/>
                  </a:moveTo>
                  <a:cubicBezTo>
                    <a:pt x="691" y="1"/>
                    <a:pt x="489" y="72"/>
                    <a:pt x="334" y="203"/>
                  </a:cubicBezTo>
                  <a:cubicBezTo>
                    <a:pt x="191" y="322"/>
                    <a:pt x="1" y="513"/>
                    <a:pt x="24" y="715"/>
                  </a:cubicBezTo>
                  <a:cubicBezTo>
                    <a:pt x="24" y="758"/>
                    <a:pt x="62" y="789"/>
                    <a:pt x="101" y="789"/>
                  </a:cubicBezTo>
                  <a:cubicBezTo>
                    <a:pt x="115" y="789"/>
                    <a:pt x="130" y="784"/>
                    <a:pt x="143" y="775"/>
                  </a:cubicBezTo>
                  <a:cubicBezTo>
                    <a:pt x="286" y="691"/>
                    <a:pt x="358" y="513"/>
                    <a:pt x="477" y="394"/>
                  </a:cubicBezTo>
                  <a:cubicBezTo>
                    <a:pt x="620" y="263"/>
                    <a:pt x="751" y="132"/>
                    <a:pt x="894" y="24"/>
                  </a:cubicBezTo>
                  <a:cubicBezTo>
                    <a:pt x="905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80"/>
            <p:cNvSpPr/>
            <p:nvPr/>
          </p:nvSpPr>
          <p:spPr>
            <a:xfrm>
              <a:off x="5812123" y="3772946"/>
              <a:ext cx="23805" cy="22384"/>
            </a:xfrm>
            <a:custGeom>
              <a:avLst/>
              <a:gdLst/>
              <a:ahLst/>
              <a:cxnLst/>
              <a:rect l="l" t="t" r="r" b="b"/>
              <a:pathLst>
                <a:path w="854" h="803" extrusionOk="0">
                  <a:moveTo>
                    <a:pt x="120" y="1"/>
                  </a:moveTo>
                  <a:cubicBezTo>
                    <a:pt x="110" y="1"/>
                    <a:pt x="98" y="4"/>
                    <a:pt x="92" y="10"/>
                  </a:cubicBezTo>
                  <a:cubicBezTo>
                    <a:pt x="0" y="336"/>
                    <a:pt x="266" y="802"/>
                    <a:pt x="614" y="802"/>
                  </a:cubicBezTo>
                  <a:cubicBezTo>
                    <a:pt x="672" y="802"/>
                    <a:pt x="733" y="789"/>
                    <a:pt x="794" y="760"/>
                  </a:cubicBezTo>
                  <a:cubicBezTo>
                    <a:pt x="842" y="724"/>
                    <a:pt x="854" y="641"/>
                    <a:pt x="806" y="593"/>
                  </a:cubicBezTo>
                  <a:cubicBezTo>
                    <a:pt x="699" y="510"/>
                    <a:pt x="568" y="486"/>
                    <a:pt x="461" y="403"/>
                  </a:cubicBezTo>
                  <a:cubicBezTo>
                    <a:pt x="306" y="308"/>
                    <a:pt x="199" y="177"/>
                    <a:pt x="140" y="10"/>
                  </a:cubicBezTo>
                  <a:cubicBezTo>
                    <a:pt x="140" y="4"/>
                    <a:pt x="131" y="1"/>
                    <a:pt x="120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80"/>
            <p:cNvSpPr/>
            <p:nvPr/>
          </p:nvSpPr>
          <p:spPr>
            <a:xfrm>
              <a:off x="5831607" y="3750090"/>
              <a:ext cx="27959" cy="18063"/>
            </a:xfrm>
            <a:custGeom>
              <a:avLst/>
              <a:gdLst/>
              <a:ahLst/>
              <a:cxnLst/>
              <a:rect l="l" t="t" r="r" b="b"/>
              <a:pathLst>
                <a:path w="1003" h="648" extrusionOk="0">
                  <a:moveTo>
                    <a:pt x="227" y="0"/>
                  </a:moveTo>
                  <a:cubicBezTo>
                    <a:pt x="152" y="0"/>
                    <a:pt x="82" y="17"/>
                    <a:pt x="24" y="56"/>
                  </a:cubicBezTo>
                  <a:cubicBezTo>
                    <a:pt x="0" y="68"/>
                    <a:pt x="0" y="104"/>
                    <a:pt x="24" y="116"/>
                  </a:cubicBezTo>
                  <a:cubicBezTo>
                    <a:pt x="203" y="151"/>
                    <a:pt x="357" y="235"/>
                    <a:pt x="476" y="366"/>
                  </a:cubicBezTo>
                  <a:cubicBezTo>
                    <a:pt x="548" y="461"/>
                    <a:pt x="560" y="568"/>
                    <a:pt x="667" y="639"/>
                  </a:cubicBezTo>
                  <a:cubicBezTo>
                    <a:pt x="677" y="644"/>
                    <a:pt x="689" y="647"/>
                    <a:pt x="700" y="647"/>
                  </a:cubicBezTo>
                  <a:cubicBezTo>
                    <a:pt x="716" y="647"/>
                    <a:pt x="731" y="641"/>
                    <a:pt x="738" y="627"/>
                  </a:cubicBezTo>
                  <a:cubicBezTo>
                    <a:pt x="1002" y="354"/>
                    <a:pt x="569" y="0"/>
                    <a:pt x="22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80"/>
            <p:cNvSpPr/>
            <p:nvPr/>
          </p:nvSpPr>
          <p:spPr>
            <a:xfrm>
              <a:off x="5760919" y="3712794"/>
              <a:ext cx="12962" cy="37213"/>
            </a:xfrm>
            <a:custGeom>
              <a:avLst/>
              <a:gdLst/>
              <a:ahLst/>
              <a:cxnLst/>
              <a:rect l="l" t="t" r="r" b="b"/>
              <a:pathLst>
                <a:path w="465" h="1335" extrusionOk="0">
                  <a:moveTo>
                    <a:pt x="345" y="1"/>
                  </a:moveTo>
                  <a:cubicBezTo>
                    <a:pt x="345" y="1"/>
                    <a:pt x="0" y="168"/>
                    <a:pt x="36" y="703"/>
                  </a:cubicBezTo>
                  <a:cubicBezTo>
                    <a:pt x="72" y="1239"/>
                    <a:pt x="465" y="1334"/>
                    <a:pt x="465" y="1334"/>
                  </a:cubicBezTo>
                  <a:cubicBezTo>
                    <a:pt x="465" y="1334"/>
                    <a:pt x="191" y="430"/>
                    <a:pt x="34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80"/>
            <p:cNvSpPr/>
            <p:nvPr/>
          </p:nvSpPr>
          <p:spPr>
            <a:xfrm>
              <a:off x="5757602" y="3768096"/>
              <a:ext cx="47806" cy="16084"/>
            </a:xfrm>
            <a:custGeom>
              <a:avLst/>
              <a:gdLst/>
              <a:ahLst/>
              <a:cxnLst/>
              <a:rect l="l" t="t" r="r" b="b"/>
              <a:pathLst>
                <a:path w="1715" h="577" extrusionOk="0">
                  <a:moveTo>
                    <a:pt x="1130" y="1"/>
                  </a:moveTo>
                  <a:cubicBezTo>
                    <a:pt x="1058" y="1"/>
                    <a:pt x="987" y="2"/>
                    <a:pt x="917" y="5"/>
                  </a:cubicBezTo>
                  <a:cubicBezTo>
                    <a:pt x="536" y="17"/>
                    <a:pt x="179" y="232"/>
                    <a:pt x="0" y="577"/>
                  </a:cubicBezTo>
                  <a:cubicBezTo>
                    <a:pt x="0" y="577"/>
                    <a:pt x="667" y="493"/>
                    <a:pt x="1048" y="434"/>
                  </a:cubicBezTo>
                  <a:cubicBezTo>
                    <a:pt x="1572" y="339"/>
                    <a:pt x="1715" y="29"/>
                    <a:pt x="1715" y="29"/>
                  </a:cubicBezTo>
                  <a:cubicBezTo>
                    <a:pt x="1523" y="12"/>
                    <a:pt x="1325" y="1"/>
                    <a:pt x="1130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80"/>
            <p:cNvSpPr/>
            <p:nvPr/>
          </p:nvSpPr>
          <p:spPr>
            <a:xfrm>
              <a:off x="5783803" y="3721435"/>
              <a:ext cx="18286" cy="34203"/>
            </a:xfrm>
            <a:custGeom>
              <a:avLst/>
              <a:gdLst/>
              <a:ahLst/>
              <a:cxnLst/>
              <a:rect l="l" t="t" r="r" b="b"/>
              <a:pathLst>
                <a:path w="656" h="1227" extrusionOk="0">
                  <a:moveTo>
                    <a:pt x="191" y="1"/>
                  </a:moveTo>
                  <a:cubicBezTo>
                    <a:pt x="72" y="191"/>
                    <a:pt x="1" y="405"/>
                    <a:pt x="1" y="620"/>
                  </a:cubicBezTo>
                  <a:cubicBezTo>
                    <a:pt x="13" y="1179"/>
                    <a:pt x="656" y="1227"/>
                    <a:pt x="656" y="1227"/>
                  </a:cubicBezTo>
                  <a:cubicBezTo>
                    <a:pt x="406" y="953"/>
                    <a:pt x="191" y="1"/>
                    <a:pt x="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80"/>
            <p:cNvSpPr/>
            <p:nvPr/>
          </p:nvSpPr>
          <p:spPr>
            <a:xfrm>
              <a:off x="5715875" y="3576798"/>
              <a:ext cx="140992" cy="85939"/>
            </a:xfrm>
            <a:custGeom>
              <a:avLst/>
              <a:gdLst/>
              <a:ahLst/>
              <a:cxnLst/>
              <a:rect l="l" t="t" r="r" b="b"/>
              <a:pathLst>
                <a:path w="5058" h="3083" extrusionOk="0">
                  <a:moveTo>
                    <a:pt x="2789" y="1"/>
                  </a:moveTo>
                  <a:cubicBezTo>
                    <a:pt x="2718" y="1"/>
                    <a:pt x="2657" y="14"/>
                    <a:pt x="2616" y="34"/>
                  </a:cubicBezTo>
                  <a:cubicBezTo>
                    <a:pt x="2735" y="308"/>
                    <a:pt x="2819" y="713"/>
                    <a:pt x="2735" y="1010"/>
                  </a:cubicBezTo>
                  <a:cubicBezTo>
                    <a:pt x="2677" y="694"/>
                    <a:pt x="2340" y="296"/>
                    <a:pt x="2069" y="296"/>
                  </a:cubicBezTo>
                  <a:cubicBezTo>
                    <a:pt x="2065" y="296"/>
                    <a:pt x="2061" y="296"/>
                    <a:pt x="2057" y="296"/>
                  </a:cubicBezTo>
                  <a:cubicBezTo>
                    <a:pt x="2069" y="594"/>
                    <a:pt x="2033" y="891"/>
                    <a:pt x="1938" y="1177"/>
                  </a:cubicBezTo>
                  <a:cubicBezTo>
                    <a:pt x="1926" y="1213"/>
                    <a:pt x="1902" y="1249"/>
                    <a:pt x="1890" y="1284"/>
                  </a:cubicBezTo>
                  <a:cubicBezTo>
                    <a:pt x="1914" y="1046"/>
                    <a:pt x="1842" y="820"/>
                    <a:pt x="1688" y="653"/>
                  </a:cubicBezTo>
                  <a:cubicBezTo>
                    <a:pt x="1652" y="975"/>
                    <a:pt x="1497" y="1177"/>
                    <a:pt x="1461" y="1415"/>
                  </a:cubicBezTo>
                  <a:cubicBezTo>
                    <a:pt x="1450" y="1487"/>
                    <a:pt x="1450" y="1558"/>
                    <a:pt x="1461" y="1618"/>
                  </a:cubicBezTo>
                  <a:cubicBezTo>
                    <a:pt x="1112" y="1439"/>
                    <a:pt x="763" y="1253"/>
                    <a:pt x="403" y="1253"/>
                  </a:cubicBezTo>
                  <a:cubicBezTo>
                    <a:pt x="285" y="1253"/>
                    <a:pt x="166" y="1273"/>
                    <a:pt x="45" y="1320"/>
                  </a:cubicBezTo>
                  <a:cubicBezTo>
                    <a:pt x="1" y="1342"/>
                    <a:pt x="18" y="1405"/>
                    <a:pt x="58" y="1405"/>
                  </a:cubicBezTo>
                  <a:cubicBezTo>
                    <a:pt x="61" y="1405"/>
                    <a:pt x="65" y="1404"/>
                    <a:pt x="68" y="1403"/>
                  </a:cubicBezTo>
                  <a:cubicBezTo>
                    <a:pt x="155" y="1388"/>
                    <a:pt x="239" y="1381"/>
                    <a:pt x="319" y="1381"/>
                  </a:cubicBezTo>
                  <a:cubicBezTo>
                    <a:pt x="680" y="1381"/>
                    <a:pt x="983" y="1519"/>
                    <a:pt x="1295" y="1665"/>
                  </a:cubicBezTo>
                  <a:cubicBezTo>
                    <a:pt x="1092" y="1677"/>
                    <a:pt x="914" y="1761"/>
                    <a:pt x="771" y="1903"/>
                  </a:cubicBezTo>
                  <a:cubicBezTo>
                    <a:pt x="616" y="2082"/>
                    <a:pt x="568" y="2332"/>
                    <a:pt x="640" y="2558"/>
                  </a:cubicBezTo>
                  <a:cubicBezTo>
                    <a:pt x="675" y="2640"/>
                    <a:pt x="744" y="2671"/>
                    <a:pt x="819" y="2671"/>
                  </a:cubicBezTo>
                  <a:cubicBezTo>
                    <a:pt x="921" y="2671"/>
                    <a:pt x="1036" y="2615"/>
                    <a:pt x="1104" y="2546"/>
                  </a:cubicBezTo>
                  <a:cubicBezTo>
                    <a:pt x="1199" y="2463"/>
                    <a:pt x="1259" y="2368"/>
                    <a:pt x="1307" y="2249"/>
                  </a:cubicBezTo>
                  <a:cubicBezTo>
                    <a:pt x="1330" y="2201"/>
                    <a:pt x="1354" y="2142"/>
                    <a:pt x="1378" y="2094"/>
                  </a:cubicBezTo>
                  <a:cubicBezTo>
                    <a:pt x="1378" y="2249"/>
                    <a:pt x="1438" y="2415"/>
                    <a:pt x="1545" y="2534"/>
                  </a:cubicBezTo>
                  <a:cubicBezTo>
                    <a:pt x="1771" y="2737"/>
                    <a:pt x="2045" y="2880"/>
                    <a:pt x="2342" y="2915"/>
                  </a:cubicBezTo>
                  <a:cubicBezTo>
                    <a:pt x="2700" y="2987"/>
                    <a:pt x="3545" y="3058"/>
                    <a:pt x="3795" y="3082"/>
                  </a:cubicBezTo>
                  <a:cubicBezTo>
                    <a:pt x="3712" y="2689"/>
                    <a:pt x="3474" y="2344"/>
                    <a:pt x="3140" y="2142"/>
                  </a:cubicBezTo>
                  <a:cubicBezTo>
                    <a:pt x="3259" y="2106"/>
                    <a:pt x="3366" y="2058"/>
                    <a:pt x="3474" y="2011"/>
                  </a:cubicBezTo>
                  <a:cubicBezTo>
                    <a:pt x="3627" y="2099"/>
                    <a:pt x="3788" y="2138"/>
                    <a:pt x="3948" y="2138"/>
                  </a:cubicBezTo>
                  <a:cubicBezTo>
                    <a:pt x="4346" y="2138"/>
                    <a:pt x="4736" y="1896"/>
                    <a:pt x="4974" y="1582"/>
                  </a:cubicBezTo>
                  <a:cubicBezTo>
                    <a:pt x="4831" y="1565"/>
                    <a:pt x="4596" y="1534"/>
                    <a:pt x="4351" y="1534"/>
                  </a:cubicBezTo>
                  <a:cubicBezTo>
                    <a:pt x="4083" y="1534"/>
                    <a:pt x="3803" y="1571"/>
                    <a:pt x="3616" y="1701"/>
                  </a:cubicBezTo>
                  <a:cubicBezTo>
                    <a:pt x="3938" y="1368"/>
                    <a:pt x="3997" y="760"/>
                    <a:pt x="4021" y="689"/>
                  </a:cubicBezTo>
                  <a:cubicBezTo>
                    <a:pt x="4073" y="519"/>
                    <a:pt x="4198" y="423"/>
                    <a:pt x="4311" y="423"/>
                  </a:cubicBezTo>
                  <a:cubicBezTo>
                    <a:pt x="4460" y="423"/>
                    <a:pt x="4591" y="589"/>
                    <a:pt x="4509" y="975"/>
                  </a:cubicBezTo>
                  <a:cubicBezTo>
                    <a:pt x="5057" y="796"/>
                    <a:pt x="4867" y="117"/>
                    <a:pt x="4390" y="58"/>
                  </a:cubicBezTo>
                  <a:cubicBezTo>
                    <a:pt x="4352" y="53"/>
                    <a:pt x="4315" y="50"/>
                    <a:pt x="4279" y="50"/>
                  </a:cubicBezTo>
                  <a:cubicBezTo>
                    <a:pt x="3985" y="50"/>
                    <a:pt x="3795" y="222"/>
                    <a:pt x="3795" y="498"/>
                  </a:cubicBezTo>
                  <a:cubicBezTo>
                    <a:pt x="3807" y="915"/>
                    <a:pt x="3593" y="1308"/>
                    <a:pt x="3235" y="1534"/>
                  </a:cubicBezTo>
                  <a:cubicBezTo>
                    <a:pt x="3402" y="1284"/>
                    <a:pt x="3545" y="963"/>
                    <a:pt x="3509" y="749"/>
                  </a:cubicBezTo>
                  <a:cubicBezTo>
                    <a:pt x="3435" y="170"/>
                    <a:pt x="3045" y="1"/>
                    <a:pt x="2789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80"/>
            <p:cNvSpPr/>
            <p:nvPr/>
          </p:nvSpPr>
          <p:spPr>
            <a:xfrm>
              <a:off x="5813349" y="3636141"/>
              <a:ext cx="36851" cy="9533"/>
            </a:xfrm>
            <a:custGeom>
              <a:avLst/>
              <a:gdLst/>
              <a:ahLst/>
              <a:cxnLst/>
              <a:rect l="l" t="t" r="r" b="b"/>
              <a:pathLst>
                <a:path w="1322" h="342" extrusionOk="0">
                  <a:moveTo>
                    <a:pt x="1262" y="1"/>
                  </a:moveTo>
                  <a:cubicBezTo>
                    <a:pt x="1036" y="72"/>
                    <a:pt x="786" y="108"/>
                    <a:pt x="548" y="108"/>
                  </a:cubicBezTo>
                  <a:cubicBezTo>
                    <a:pt x="414" y="98"/>
                    <a:pt x="280" y="50"/>
                    <a:pt x="153" y="50"/>
                  </a:cubicBezTo>
                  <a:cubicBezTo>
                    <a:pt x="121" y="50"/>
                    <a:pt x="90" y="53"/>
                    <a:pt x="60" y="60"/>
                  </a:cubicBezTo>
                  <a:cubicBezTo>
                    <a:pt x="0" y="72"/>
                    <a:pt x="12" y="108"/>
                    <a:pt x="48" y="155"/>
                  </a:cubicBezTo>
                  <a:cubicBezTo>
                    <a:pt x="157" y="291"/>
                    <a:pt x="314" y="342"/>
                    <a:pt x="482" y="342"/>
                  </a:cubicBezTo>
                  <a:cubicBezTo>
                    <a:pt x="772" y="342"/>
                    <a:pt x="1098" y="193"/>
                    <a:pt x="1286" y="72"/>
                  </a:cubicBezTo>
                  <a:cubicBezTo>
                    <a:pt x="1322" y="48"/>
                    <a:pt x="1310" y="1"/>
                    <a:pt x="1262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80"/>
            <p:cNvSpPr/>
            <p:nvPr/>
          </p:nvSpPr>
          <p:spPr>
            <a:xfrm>
              <a:off x="5728724" y="3584658"/>
              <a:ext cx="24251" cy="27178"/>
            </a:xfrm>
            <a:custGeom>
              <a:avLst/>
              <a:gdLst/>
              <a:ahLst/>
              <a:cxnLst/>
              <a:rect l="l" t="t" r="r" b="b"/>
              <a:pathLst>
                <a:path w="870" h="975" extrusionOk="0">
                  <a:moveTo>
                    <a:pt x="218" y="1"/>
                  </a:moveTo>
                  <a:cubicBezTo>
                    <a:pt x="152" y="1"/>
                    <a:pt x="89" y="25"/>
                    <a:pt x="36" y="86"/>
                  </a:cubicBezTo>
                  <a:cubicBezTo>
                    <a:pt x="0" y="109"/>
                    <a:pt x="0" y="145"/>
                    <a:pt x="12" y="181"/>
                  </a:cubicBezTo>
                  <a:cubicBezTo>
                    <a:pt x="96" y="336"/>
                    <a:pt x="286" y="383"/>
                    <a:pt x="417" y="526"/>
                  </a:cubicBezTo>
                  <a:cubicBezTo>
                    <a:pt x="548" y="657"/>
                    <a:pt x="643" y="836"/>
                    <a:pt x="774" y="967"/>
                  </a:cubicBezTo>
                  <a:cubicBezTo>
                    <a:pt x="779" y="972"/>
                    <a:pt x="786" y="974"/>
                    <a:pt x="793" y="974"/>
                  </a:cubicBezTo>
                  <a:cubicBezTo>
                    <a:pt x="804" y="974"/>
                    <a:pt x="815" y="969"/>
                    <a:pt x="822" y="955"/>
                  </a:cubicBezTo>
                  <a:cubicBezTo>
                    <a:pt x="869" y="705"/>
                    <a:pt x="798" y="443"/>
                    <a:pt x="643" y="252"/>
                  </a:cubicBezTo>
                  <a:cubicBezTo>
                    <a:pt x="543" y="135"/>
                    <a:pt x="372" y="1"/>
                    <a:pt x="218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80"/>
            <p:cNvSpPr/>
            <p:nvPr/>
          </p:nvSpPr>
          <p:spPr>
            <a:xfrm>
              <a:off x="5822631" y="3649716"/>
              <a:ext cx="25255" cy="21854"/>
            </a:xfrm>
            <a:custGeom>
              <a:avLst/>
              <a:gdLst/>
              <a:ahLst/>
              <a:cxnLst/>
              <a:rect l="l" t="t" r="r" b="b"/>
              <a:pathLst>
                <a:path w="906" h="784" extrusionOk="0">
                  <a:moveTo>
                    <a:pt x="68" y="1"/>
                  </a:moveTo>
                  <a:cubicBezTo>
                    <a:pt x="54" y="1"/>
                    <a:pt x="39" y="1"/>
                    <a:pt x="25" y="2"/>
                  </a:cubicBezTo>
                  <a:cubicBezTo>
                    <a:pt x="13" y="2"/>
                    <a:pt x="1" y="14"/>
                    <a:pt x="13" y="26"/>
                  </a:cubicBezTo>
                  <a:cubicBezTo>
                    <a:pt x="156" y="133"/>
                    <a:pt x="298" y="252"/>
                    <a:pt x="429" y="383"/>
                  </a:cubicBezTo>
                  <a:cubicBezTo>
                    <a:pt x="548" y="514"/>
                    <a:pt x="620" y="680"/>
                    <a:pt x="763" y="776"/>
                  </a:cubicBezTo>
                  <a:cubicBezTo>
                    <a:pt x="775" y="781"/>
                    <a:pt x="788" y="783"/>
                    <a:pt x="800" y="783"/>
                  </a:cubicBezTo>
                  <a:cubicBezTo>
                    <a:pt x="845" y="783"/>
                    <a:pt x="882" y="751"/>
                    <a:pt x="882" y="704"/>
                  </a:cubicBezTo>
                  <a:cubicBezTo>
                    <a:pt x="906" y="502"/>
                    <a:pt x="715" y="311"/>
                    <a:pt x="572" y="192"/>
                  </a:cubicBezTo>
                  <a:cubicBezTo>
                    <a:pt x="429" y="71"/>
                    <a:pt x="254" y="1"/>
                    <a:pt x="68" y="1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80"/>
            <p:cNvSpPr/>
            <p:nvPr/>
          </p:nvSpPr>
          <p:spPr>
            <a:xfrm>
              <a:off x="5732710" y="3645061"/>
              <a:ext cx="23805" cy="22161"/>
            </a:xfrm>
            <a:custGeom>
              <a:avLst/>
              <a:gdLst/>
              <a:ahLst/>
              <a:cxnLst/>
              <a:rect l="l" t="t" r="r" b="b"/>
              <a:pathLst>
                <a:path w="854" h="795" extrusionOk="0">
                  <a:moveTo>
                    <a:pt x="737" y="0"/>
                  </a:moveTo>
                  <a:cubicBezTo>
                    <a:pt x="731" y="0"/>
                    <a:pt x="726" y="4"/>
                    <a:pt x="726" y="14"/>
                  </a:cubicBezTo>
                  <a:cubicBezTo>
                    <a:pt x="655" y="169"/>
                    <a:pt x="548" y="312"/>
                    <a:pt x="405" y="407"/>
                  </a:cubicBezTo>
                  <a:cubicBezTo>
                    <a:pt x="286" y="478"/>
                    <a:pt x="155" y="514"/>
                    <a:pt x="48" y="597"/>
                  </a:cubicBezTo>
                  <a:cubicBezTo>
                    <a:pt x="0" y="645"/>
                    <a:pt x="12" y="716"/>
                    <a:pt x="72" y="752"/>
                  </a:cubicBezTo>
                  <a:cubicBezTo>
                    <a:pt x="133" y="781"/>
                    <a:pt x="194" y="794"/>
                    <a:pt x="252" y="794"/>
                  </a:cubicBezTo>
                  <a:cubicBezTo>
                    <a:pt x="597" y="794"/>
                    <a:pt x="854" y="330"/>
                    <a:pt x="762" y="14"/>
                  </a:cubicBezTo>
                  <a:cubicBezTo>
                    <a:pt x="755" y="7"/>
                    <a:pt x="744" y="0"/>
                    <a:pt x="737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80"/>
            <p:cNvSpPr/>
            <p:nvPr/>
          </p:nvSpPr>
          <p:spPr>
            <a:xfrm>
              <a:off x="5709073" y="3622204"/>
              <a:ext cx="27959" cy="18175"/>
            </a:xfrm>
            <a:custGeom>
              <a:avLst/>
              <a:gdLst/>
              <a:ahLst/>
              <a:cxnLst/>
              <a:rect l="l" t="t" r="r" b="b"/>
              <a:pathLst>
                <a:path w="1003" h="652" extrusionOk="0">
                  <a:moveTo>
                    <a:pt x="771" y="0"/>
                  </a:moveTo>
                  <a:cubicBezTo>
                    <a:pt x="430" y="0"/>
                    <a:pt x="0" y="360"/>
                    <a:pt x="253" y="632"/>
                  </a:cubicBezTo>
                  <a:cubicBezTo>
                    <a:pt x="267" y="646"/>
                    <a:pt x="285" y="651"/>
                    <a:pt x="302" y="651"/>
                  </a:cubicBezTo>
                  <a:cubicBezTo>
                    <a:pt x="314" y="651"/>
                    <a:pt x="326" y="648"/>
                    <a:pt x="336" y="644"/>
                  </a:cubicBezTo>
                  <a:cubicBezTo>
                    <a:pt x="431" y="572"/>
                    <a:pt x="455" y="453"/>
                    <a:pt x="527" y="358"/>
                  </a:cubicBezTo>
                  <a:cubicBezTo>
                    <a:pt x="646" y="227"/>
                    <a:pt x="801" y="143"/>
                    <a:pt x="979" y="120"/>
                  </a:cubicBezTo>
                  <a:cubicBezTo>
                    <a:pt x="1003" y="108"/>
                    <a:pt x="1003" y="72"/>
                    <a:pt x="979" y="60"/>
                  </a:cubicBezTo>
                  <a:cubicBezTo>
                    <a:pt x="920" y="18"/>
                    <a:pt x="848" y="0"/>
                    <a:pt x="771" y="0"/>
                  </a:cubicBezTo>
                  <a:close/>
                </a:path>
              </a:pathLst>
            </a:custGeom>
            <a:solidFill>
              <a:srgbClr val="DD93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80"/>
            <p:cNvSpPr/>
            <p:nvPr/>
          </p:nvSpPr>
          <p:spPr>
            <a:xfrm>
              <a:off x="5794758" y="3584714"/>
              <a:ext cx="13296" cy="37520"/>
            </a:xfrm>
            <a:custGeom>
              <a:avLst/>
              <a:gdLst/>
              <a:ahLst/>
              <a:cxnLst/>
              <a:rect l="l" t="t" r="r" b="b"/>
              <a:pathLst>
                <a:path w="477" h="1346" extrusionOk="0">
                  <a:moveTo>
                    <a:pt x="120" y="0"/>
                  </a:moveTo>
                  <a:cubicBezTo>
                    <a:pt x="274" y="441"/>
                    <a:pt x="1" y="1346"/>
                    <a:pt x="1" y="1346"/>
                  </a:cubicBezTo>
                  <a:cubicBezTo>
                    <a:pt x="1" y="1346"/>
                    <a:pt x="394" y="1238"/>
                    <a:pt x="429" y="715"/>
                  </a:cubicBezTo>
                  <a:cubicBezTo>
                    <a:pt x="477" y="179"/>
                    <a:pt x="120" y="0"/>
                    <a:pt x="120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80"/>
            <p:cNvSpPr/>
            <p:nvPr/>
          </p:nvSpPr>
          <p:spPr>
            <a:xfrm>
              <a:off x="5763567" y="3640127"/>
              <a:ext cx="47806" cy="15944"/>
            </a:xfrm>
            <a:custGeom>
              <a:avLst/>
              <a:gdLst/>
              <a:ahLst/>
              <a:cxnLst/>
              <a:rect l="l" t="t" r="r" b="b"/>
              <a:pathLst>
                <a:path w="1715" h="572" extrusionOk="0">
                  <a:moveTo>
                    <a:pt x="786" y="1"/>
                  </a:moveTo>
                  <a:cubicBezTo>
                    <a:pt x="524" y="1"/>
                    <a:pt x="262" y="1"/>
                    <a:pt x="0" y="36"/>
                  </a:cubicBezTo>
                  <a:cubicBezTo>
                    <a:pt x="0" y="36"/>
                    <a:pt x="131" y="346"/>
                    <a:pt x="655" y="429"/>
                  </a:cubicBezTo>
                  <a:cubicBezTo>
                    <a:pt x="1048" y="501"/>
                    <a:pt x="1715" y="572"/>
                    <a:pt x="1715" y="572"/>
                  </a:cubicBezTo>
                  <a:cubicBezTo>
                    <a:pt x="1524" y="227"/>
                    <a:pt x="1179" y="12"/>
                    <a:pt x="786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80"/>
            <p:cNvSpPr/>
            <p:nvPr/>
          </p:nvSpPr>
          <p:spPr>
            <a:xfrm>
              <a:off x="5766884" y="3593661"/>
              <a:ext cx="18286" cy="34203"/>
            </a:xfrm>
            <a:custGeom>
              <a:avLst/>
              <a:gdLst/>
              <a:ahLst/>
              <a:cxnLst/>
              <a:rect l="l" t="t" r="r" b="b"/>
              <a:pathLst>
                <a:path w="656" h="1227" extrusionOk="0">
                  <a:moveTo>
                    <a:pt x="465" y="1"/>
                  </a:moveTo>
                  <a:cubicBezTo>
                    <a:pt x="465" y="1"/>
                    <a:pt x="251" y="953"/>
                    <a:pt x="1" y="1227"/>
                  </a:cubicBezTo>
                  <a:cubicBezTo>
                    <a:pt x="1" y="1227"/>
                    <a:pt x="643" y="1179"/>
                    <a:pt x="655" y="608"/>
                  </a:cubicBezTo>
                  <a:cubicBezTo>
                    <a:pt x="643" y="394"/>
                    <a:pt x="584" y="179"/>
                    <a:pt x="465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46"/>
          <p:cNvSpPr txBox="1">
            <a:spLocks noGrp="1"/>
          </p:cNvSpPr>
          <p:nvPr>
            <p:ph type="title"/>
          </p:nvPr>
        </p:nvSpPr>
        <p:spPr>
          <a:xfrm>
            <a:off x="2870200" y="436014"/>
            <a:ext cx="2434874" cy="4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Stoke"/>
                <a:ea typeface="Stoke"/>
                <a:cs typeface="Stoke"/>
                <a:sym typeface="Stoke"/>
              </a:rPr>
              <a:t>Index</a:t>
            </a:r>
            <a:endParaRPr b="1" dirty="0">
              <a:latin typeface="Stoke"/>
              <a:ea typeface="Stoke"/>
              <a:cs typeface="Stoke"/>
              <a:sym typeface="Stoke"/>
            </a:endParaRPr>
          </a:p>
        </p:txBody>
      </p:sp>
      <p:sp>
        <p:nvSpPr>
          <p:cNvPr id="742" name="Google Shape;742;p46"/>
          <p:cNvSpPr txBox="1">
            <a:spLocks noGrp="1"/>
          </p:cNvSpPr>
          <p:nvPr>
            <p:ph type="body" idx="1"/>
          </p:nvPr>
        </p:nvSpPr>
        <p:spPr>
          <a:xfrm>
            <a:off x="943585" y="865582"/>
            <a:ext cx="7068033" cy="32655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Paréntesis Gramatical</a:t>
            </a:r>
          </a:p>
          <a:p>
            <a:pPr lvl="1">
              <a:lnSpc>
                <a:spcPct val="200000"/>
              </a:lnSpc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Sobre la Morfología y Sintaxis</a:t>
            </a:r>
          </a:p>
          <a:p>
            <a:pPr lvl="1">
              <a:lnSpc>
                <a:spcPct val="200000"/>
              </a:lnSpc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Verbos transitivos e intransitivos</a:t>
            </a: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+mj-lt"/>
              <a:buAutoNum type="alphaUcPeriod"/>
            </a:pP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*</a:t>
            </a:r>
            <a:r>
              <a:rPr lang="es-MX" sz="1600" dirty="0" smtClean="0">
                <a:solidFill>
                  <a:srgbClr val="132440"/>
                </a:solidFill>
                <a:latin typeface="Britannic Bold" panose="020B0903060703020204" pitchFamily="34" charset="0"/>
              </a:rPr>
              <a:t>El caso acusativo</a:t>
            </a:r>
          </a:p>
          <a:p>
            <a:pPr lvl="0">
              <a:lnSpc>
                <a:spcPct val="200000"/>
              </a:lnSpc>
              <a:buFont typeface="+mj-lt"/>
              <a:buAutoNum type="alphaUcPeriod"/>
            </a:pPr>
            <a:r>
              <a:rPr lang="es-CL" sz="1600" dirty="0">
                <a:solidFill>
                  <a:srgbClr val="132440"/>
                </a:solidFill>
                <a:latin typeface="Britannic Bold" panose="020B0903060703020204" pitchFamily="34" charset="0"/>
              </a:rPr>
              <a:t>Tablas de pronombres y verbos</a:t>
            </a:r>
            <a:endParaRPr lang="es-CL" sz="1600" dirty="0">
              <a:solidFill>
                <a:srgbClr val="132440"/>
              </a:solidFill>
              <a:latin typeface="Britannic Bold" panose="020B0903060703020204" pitchFamily="34" charset="0"/>
            </a:endParaRPr>
          </a:p>
        </p:txBody>
      </p:sp>
      <p:cxnSp>
        <p:nvCxnSpPr>
          <p:cNvPr id="744" name="Google Shape;744;p46"/>
          <p:cNvCxnSpPr>
            <a:cxnSpLocks/>
          </p:cNvCxnSpPr>
          <p:nvPr/>
        </p:nvCxnSpPr>
        <p:spPr>
          <a:xfrm>
            <a:off x="956170" y="1126328"/>
            <a:ext cx="0" cy="33477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" name="Google Shape;988;p48">
            <a:extLst>
              <a:ext uri="{FF2B5EF4-FFF2-40B4-BE49-F238E27FC236}">
                <a16:creationId xmlns:a16="http://schemas.microsoft.com/office/drawing/2014/main" id="{F8833CB9-8979-6A2F-552C-C2456E165DAB}"/>
              </a:ext>
            </a:extLst>
          </p:cNvPr>
          <p:cNvGrpSpPr/>
          <p:nvPr/>
        </p:nvGrpSpPr>
        <p:grpSpPr>
          <a:xfrm>
            <a:off x="7423214" y="1178314"/>
            <a:ext cx="1172988" cy="3572227"/>
            <a:chOff x="7423214" y="778866"/>
            <a:chExt cx="1172988" cy="3572227"/>
          </a:xfrm>
        </p:grpSpPr>
        <p:sp>
          <p:nvSpPr>
            <p:cNvPr id="3" name="Google Shape;989;p48">
              <a:extLst>
                <a:ext uri="{FF2B5EF4-FFF2-40B4-BE49-F238E27FC236}">
                  <a16:creationId xmlns:a16="http://schemas.microsoft.com/office/drawing/2014/main" id="{9C2AC9D0-4ECC-83D8-2232-C600B0AF4B3D}"/>
                </a:ext>
              </a:extLst>
            </p:cNvPr>
            <p:cNvSpPr/>
            <p:nvPr/>
          </p:nvSpPr>
          <p:spPr>
            <a:xfrm>
              <a:off x="7423214" y="3672200"/>
              <a:ext cx="1165508" cy="678892"/>
            </a:xfrm>
            <a:custGeom>
              <a:avLst/>
              <a:gdLst/>
              <a:ahLst/>
              <a:cxnLst/>
              <a:rect l="l" t="t" r="r" b="b"/>
              <a:pathLst>
                <a:path w="36303" h="21146" extrusionOk="0">
                  <a:moveTo>
                    <a:pt x="0" y="0"/>
                  </a:moveTo>
                  <a:lnTo>
                    <a:pt x="0" y="21146"/>
                  </a:lnTo>
                  <a:lnTo>
                    <a:pt x="36302" y="21146"/>
                  </a:lnTo>
                  <a:lnTo>
                    <a:pt x="36302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990;p48">
              <a:extLst>
                <a:ext uri="{FF2B5EF4-FFF2-40B4-BE49-F238E27FC236}">
                  <a16:creationId xmlns:a16="http://schemas.microsoft.com/office/drawing/2014/main" id="{1BA0E02B-6E9C-C9B1-A617-A21189C4D933}"/>
                </a:ext>
              </a:extLst>
            </p:cNvPr>
            <p:cNvSpPr/>
            <p:nvPr/>
          </p:nvSpPr>
          <p:spPr>
            <a:xfrm>
              <a:off x="7581075" y="1751615"/>
              <a:ext cx="230899" cy="387411"/>
            </a:xfrm>
            <a:custGeom>
              <a:avLst/>
              <a:gdLst/>
              <a:ahLst/>
              <a:cxnLst/>
              <a:rect l="l" t="t" r="r" b="b"/>
              <a:pathLst>
                <a:path w="7192" h="12067" extrusionOk="0">
                  <a:moveTo>
                    <a:pt x="2700" y="0"/>
                  </a:moveTo>
                  <a:cubicBezTo>
                    <a:pt x="2094" y="0"/>
                    <a:pt x="1371" y="338"/>
                    <a:pt x="643" y="1458"/>
                  </a:cubicBezTo>
                  <a:cubicBezTo>
                    <a:pt x="0" y="4339"/>
                    <a:pt x="6942" y="12066"/>
                    <a:pt x="6942" y="12066"/>
                  </a:cubicBezTo>
                  <a:lnTo>
                    <a:pt x="7192" y="11936"/>
                  </a:lnTo>
                  <a:cubicBezTo>
                    <a:pt x="6513" y="3053"/>
                    <a:pt x="4275" y="779"/>
                    <a:pt x="4275" y="779"/>
                  </a:cubicBezTo>
                  <a:cubicBezTo>
                    <a:pt x="4275" y="779"/>
                    <a:pt x="3621" y="0"/>
                    <a:pt x="2700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91;p48">
              <a:extLst>
                <a:ext uri="{FF2B5EF4-FFF2-40B4-BE49-F238E27FC236}">
                  <a16:creationId xmlns:a16="http://schemas.microsoft.com/office/drawing/2014/main" id="{EFDD51F7-A389-D058-6F6E-9E70BCE0BD2E}"/>
                </a:ext>
              </a:extLst>
            </p:cNvPr>
            <p:cNvSpPr/>
            <p:nvPr/>
          </p:nvSpPr>
          <p:spPr>
            <a:xfrm>
              <a:off x="7567302" y="1752514"/>
              <a:ext cx="243902" cy="386512"/>
            </a:xfrm>
            <a:custGeom>
              <a:avLst/>
              <a:gdLst/>
              <a:ahLst/>
              <a:cxnLst/>
              <a:rect l="l" t="t" r="r" b="b"/>
              <a:pathLst>
                <a:path w="7597" h="12039" extrusionOk="0">
                  <a:moveTo>
                    <a:pt x="2877" y="0"/>
                  </a:moveTo>
                  <a:cubicBezTo>
                    <a:pt x="2185" y="0"/>
                    <a:pt x="1384" y="338"/>
                    <a:pt x="644" y="1478"/>
                  </a:cubicBezTo>
                  <a:cubicBezTo>
                    <a:pt x="1" y="4359"/>
                    <a:pt x="7371" y="12038"/>
                    <a:pt x="7371" y="12038"/>
                  </a:cubicBezTo>
                  <a:lnTo>
                    <a:pt x="7597" y="11931"/>
                  </a:lnTo>
                  <a:cubicBezTo>
                    <a:pt x="6656" y="10336"/>
                    <a:pt x="2334" y="2716"/>
                    <a:pt x="3430" y="335"/>
                  </a:cubicBezTo>
                  <a:cubicBezTo>
                    <a:pt x="3501" y="263"/>
                    <a:pt x="3573" y="192"/>
                    <a:pt x="3644" y="132"/>
                  </a:cubicBezTo>
                  <a:cubicBezTo>
                    <a:pt x="3413" y="54"/>
                    <a:pt x="3154" y="0"/>
                    <a:pt x="287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92;p48">
              <a:extLst>
                <a:ext uri="{FF2B5EF4-FFF2-40B4-BE49-F238E27FC236}">
                  <a16:creationId xmlns:a16="http://schemas.microsoft.com/office/drawing/2014/main" id="{179094E1-09B9-009E-7A6E-BC8B5D3B6AC2}"/>
                </a:ext>
              </a:extLst>
            </p:cNvPr>
            <p:cNvSpPr/>
            <p:nvPr/>
          </p:nvSpPr>
          <p:spPr>
            <a:xfrm>
              <a:off x="7596164" y="1350046"/>
              <a:ext cx="315207" cy="483662"/>
            </a:xfrm>
            <a:custGeom>
              <a:avLst/>
              <a:gdLst/>
              <a:ahLst/>
              <a:cxnLst/>
              <a:rect l="l" t="t" r="r" b="b"/>
              <a:pathLst>
                <a:path w="9818" h="15065" extrusionOk="0">
                  <a:moveTo>
                    <a:pt x="9817" y="0"/>
                  </a:moveTo>
                  <a:lnTo>
                    <a:pt x="9817" y="0"/>
                  </a:lnTo>
                  <a:cubicBezTo>
                    <a:pt x="1781" y="5108"/>
                    <a:pt x="233" y="12168"/>
                    <a:pt x="102" y="13585"/>
                  </a:cubicBezTo>
                  <a:cubicBezTo>
                    <a:pt x="1" y="14697"/>
                    <a:pt x="1362" y="15064"/>
                    <a:pt x="2436" y="15064"/>
                  </a:cubicBezTo>
                  <a:cubicBezTo>
                    <a:pt x="2754" y="15064"/>
                    <a:pt x="3046" y="15032"/>
                    <a:pt x="3269" y="14978"/>
                  </a:cubicBezTo>
                  <a:cubicBezTo>
                    <a:pt x="4233" y="14740"/>
                    <a:pt x="7281" y="12573"/>
                    <a:pt x="7281" y="12573"/>
                  </a:cubicBezTo>
                  <a:lnTo>
                    <a:pt x="98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93;p48">
              <a:extLst>
                <a:ext uri="{FF2B5EF4-FFF2-40B4-BE49-F238E27FC236}">
                  <a16:creationId xmlns:a16="http://schemas.microsoft.com/office/drawing/2014/main" id="{C1F1146E-9D30-4EB1-515D-4D8F3D7E74E1}"/>
                </a:ext>
              </a:extLst>
            </p:cNvPr>
            <p:cNvSpPr/>
            <p:nvPr/>
          </p:nvSpPr>
          <p:spPr>
            <a:xfrm>
              <a:off x="7583354" y="1362631"/>
              <a:ext cx="313120" cy="482442"/>
            </a:xfrm>
            <a:custGeom>
              <a:avLst/>
              <a:gdLst/>
              <a:ahLst/>
              <a:cxnLst/>
              <a:rect l="l" t="t" r="r" b="b"/>
              <a:pathLst>
                <a:path w="9753" h="15027" extrusionOk="0">
                  <a:moveTo>
                    <a:pt x="9752" y="1"/>
                  </a:moveTo>
                  <a:cubicBezTo>
                    <a:pt x="1799" y="4894"/>
                    <a:pt x="191" y="12360"/>
                    <a:pt x="84" y="13598"/>
                  </a:cubicBezTo>
                  <a:cubicBezTo>
                    <a:pt x="1" y="14586"/>
                    <a:pt x="1870" y="14967"/>
                    <a:pt x="2977" y="15027"/>
                  </a:cubicBezTo>
                  <a:cubicBezTo>
                    <a:pt x="2489" y="13503"/>
                    <a:pt x="5037" y="6228"/>
                    <a:pt x="7240" y="4061"/>
                  </a:cubicBezTo>
                  <a:cubicBezTo>
                    <a:pt x="8609" y="2716"/>
                    <a:pt x="9181" y="846"/>
                    <a:pt x="975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94;p48">
              <a:extLst>
                <a:ext uri="{FF2B5EF4-FFF2-40B4-BE49-F238E27FC236}">
                  <a16:creationId xmlns:a16="http://schemas.microsoft.com/office/drawing/2014/main" id="{CB98C38F-7976-F2D8-2D3F-223988C3E2DA}"/>
                </a:ext>
              </a:extLst>
            </p:cNvPr>
            <p:cNvSpPr/>
            <p:nvPr/>
          </p:nvSpPr>
          <p:spPr>
            <a:xfrm>
              <a:off x="7811942" y="778866"/>
              <a:ext cx="338708" cy="370749"/>
            </a:xfrm>
            <a:custGeom>
              <a:avLst/>
              <a:gdLst/>
              <a:ahLst/>
              <a:cxnLst/>
              <a:rect l="l" t="t" r="r" b="b"/>
              <a:pathLst>
                <a:path w="10550" h="11548" extrusionOk="0">
                  <a:moveTo>
                    <a:pt x="5251" y="1"/>
                  </a:moveTo>
                  <a:cubicBezTo>
                    <a:pt x="5129" y="1"/>
                    <a:pt x="5004" y="21"/>
                    <a:pt x="4882" y="63"/>
                  </a:cubicBezTo>
                  <a:cubicBezTo>
                    <a:pt x="4394" y="253"/>
                    <a:pt x="4085" y="741"/>
                    <a:pt x="4108" y="1265"/>
                  </a:cubicBezTo>
                  <a:cubicBezTo>
                    <a:pt x="3974" y="1125"/>
                    <a:pt x="3800" y="1057"/>
                    <a:pt x="3625" y="1057"/>
                  </a:cubicBezTo>
                  <a:cubicBezTo>
                    <a:pt x="3458" y="1057"/>
                    <a:pt x="3290" y="1119"/>
                    <a:pt x="3156" y="1241"/>
                  </a:cubicBezTo>
                  <a:cubicBezTo>
                    <a:pt x="2906" y="1527"/>
                    <a:pt x="2882" y="1944"/>
                    <a:pt x="3120" y="2253"/>
                  </a:cubicBezTo>
                  <a:cubicBezTo>
                    <a:pt x="3050" y="2356"/>
                    <a:pt x="2953" y="2391"/>
                    <a:pt x="2842" y="2391"/>
                  </a:cubicBezTo>
                  <a:cubicBezTo>
                    <a:pt x="2619" y="2391"/>
                    <a:pt x="2338" y="2252"/>
                    <a:pt x="2094" y="2252"/>
                  </a:cubicBezTo>
                  <a:cubicBezTo>
                    <a:pt x="2009" y="2252"/>
                    <a:pt x="1930" y="2268"/>
                    <a:pt x="1858" y="2313"/>
                  </a:cubicBezTo>
                  <a:cubicBezTo>
                    <a:pt x="1739" y="2384"/>
                    <a:pt x="1656" y="2515"/>
                    <a:pt x="1537" y="2587"/>
                  </a:cubicBezTo>
                  <a:cubicBezTo>
                    <a:pt x="1418" y="2658"/>
                    <a:pt x="1227" y="2634"/>
                    <a:pt x="1072" y="2682"/>
                  </a:cubicBezTo>
                  <a:cubicBezTo>
                    <a:pt x="632" y="2813"/>
                    <a:pt x="596" y="3420"/>
                    <a:pt x="703" y="3920"/>
                  </a:cubicBezTo>
                  <a:cubicBezTo>
                    <a:pt x="644" y="3968"/>
                    <a:pt x="584" y="4016"/>
                    <a:pt x="537" y="4075"/>
                  </a:cubicBezTo>
                  <a:cubicBezTo>
                    <a:pt x="1" y="4706"/>
                    <a:pt x="346" y="5921"/>
                    <a:pt x="1132" y="6123"/>
                  </a:cubicBezTo>
                  <a:cubicBezTo>
                    <a:pt x="894" y="6885"/>
                    <a:pt x="1025" y="7706"/>
                    <a:pt x="1477" y="8361"/>
                  </a:cubicBezTo>
                  <a:cubicBezTo>
                    <a:pt x="1904" y="8973"/>
                    <a:pt x="2599" y="9327"/>
                    <a:pt x="3334" y="9327"/>
                  </a:cubicBezTo>
                  <a:cubicBezTo>
                    <a:pt x="3358" y="9327"/>
                    <a:pt x="3382" y="9326"/>
                    <a:pt x="3406" y="9326"/>
                  </a:cubicBezTo>
                  <a:lnTo>
                    <a:pt x="3406" y="9326"/>
                  </a:lnTo>
                  <a:cubicBezTo>
                    <a:pt x="3287" y="10350"/>
                    <a:pt x="4144" y="11290"/>
                    <a:pt x="5097" y="11493"/>
                  </a:cubicBezTo>
                  <a:cubicBezTo>
                    <a:pt x="5275" y="11531"/>
                    <a:pt x="5454" y="11548"/>
                    <a:pt x="5633" y="11548"/>
                  </a:cubicBezTo>
                  <a:cubicBezTo>
                    <a:pt x="6409" y="11548"/>
                    <a:pt x="7181" y="11218"/>
                    <a:pt x="7859" y="10802"/>
                  </a:cubicBezTo>
                  <a:cubicBezTo>
                    <a:pt x="9264" y="9945"/>
                    <a:pt x="10526" y="8433"/>
                    <a:pt x="10443" y="6706"/>
                  </a:cubicBezTo>
                  <a:cubicBezTo>
                    <a:pt x="10407" y="6028"/>
                    <a:pt x="10169" y="5349"/>
                    <a:pt x="10312" y="4682"/>
                  </a:cubicBezTo>
                  <a:cubicBezTo>
                    <a:pt x="10347" y="4492"/>
                    <a:pt x="10419" y="4301"/>
                    <a:pt x="10454" y="4111"/>
                  </a:cubicBezTo>
                  <a:cubicBezTo>
                    <a:pt x="10550" y="3361"/>
                    <a:pt x="10002" y="2706"/>
                    <a:pt x="9478" y="2170"/>
                  </a:cubicBezTo>
                  <a:lnTo>
                    <a:pt x="8847" y="1515"/>
                  </a:lnTo>
                  <a:cubicBezTo>
                    <a:pt x="8728" y="1396"/>
                    <a:pt x="8597" y="1265"/>
                    <a:pt x="8466" y="1158"/>
                  </a:cubicBezTo>
                  <a:cubicBezTo>
                    <a:pt x="8271" y="999"/>
                    <a:pt x="8005" y="879"/>
                    <a:pt x="7763" y="879"/>
                  </a:cubicBezTo>
                  <a:cubicBezTo>
                    <a:pt x="7606" y="879"/>
                    <a:pt x="7459" y="929"/>
                    <a:pt x="7347" y="1051"/>
                  </a:cubicBezTo>
                  <a:cubicBezTo>
                    <a:pt x="7364" y="645"/>
                    <a:pt x="6966" y="335"/>
                    <a:pt x="6593" y="335"/>
                  </a:cubicBezTo>
                  <a:cubicBezTo>
                    <a:pt x="6441" y="335"/>
                    <a:pt x="6294" y="386"/>
                    <a:pt x="6180" y="503"/>
                  </a:cubicBezTo>
                  <a:cubicBezTo>
                    <a:pt x="5966" y="182"/>
                    <a:pt x="5618" y="1"/>
                    <a:pt x="525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95;p48">
              <a:extLst>
                <a:ext uri="{FF2B5EF4-FFF2-40B4-BE49-F238E27FC236}">
                  <a16:creationId xmlns:a16="http://schemas.microsoft.com/office/drawing/2014/main" id="{E8A79076-7EED-9F7B-D4E2-5EB6928252E8}"/>
                </a:ext>
              </a:extLst>
            </p:cNvPr>
            <p:cNvSpPr/>
            <p:nvPr/>
          </p:nvSpPr>
          <p:spPr>
            <a:xfrm>
              <a:off x="7828379" y="780471"/>
              <a:ext cx="322655" cy="368630"/>
            </a:xfrm>
            <a:custGeom>
              <a:avLst/>
              <a:gdLst/>
              <a:ahLst/>
              <a:cxnLst/>
              <a:rect l="l" t="t" r="r" b="b"/>
              <a:pathLst>
                <a:path w="10050" h="11482" extrusionOk="0">
                  <a:moveTo>
                    <a:pt x="5085" y="1"/>
                  </a:moveTo>
                  <a:lnTo>
                    <a:pt x="5085" y="1"/>
                  </a:lnTo>
                  <a:cubicBezTo>
                    <a:pt x="5132" y="191"/>
                    <a:pt x="5085" y="394"/>
                    <a:pt x="4954" y="537"/>
                  </a:cubicBezTo>
                  <a:cubicBezTo>
                    <a:pt x="4835" y="656"/>
                    <a:pt x="4680" y="727"/>
                    <a:pt x="4585" y="870"/>
                  </a:cubicBezTo>
                  <a:cubicBezTo>
                    <a:pt x="4501" y="1013"/>
                    <a:pt x="4513" y="1144"/>
                    <a:pt x="4442" y="1275"/>
                  </a:cubicBezTo>
                  <a:cubicBezTo>
                    <a:pt x="4204" y="1680"/>
                    <a:pt x="3418" y="1513"/>
                    <a:pt x="3370" y="1977"/>
                  </a:cubicBezTo>
                  <a:cubicBezTo>
                    <a:pt x="3704" y="2132"/>
                    <a:pt x="3894" y="2513"/>
                    <a:pt x="3799" y="2870"/>
                  </a:cubicBezTo>
                  <a:cubicBezTo>
                    <a:pt x="3707" y="3175"/>
                    <a:pt x="3424" y="3376"/>
                    <a:pt x="3114" y="3376"/>
                  </a:cubicBezTo>
                  <a:cubicBezTo>
                    <a:pt x="3061" y="3376"/>
                    <a:pt x="3007" y="3370"/>
                    <a:pt x="2954" y="3358"/>
                  </a:cubicBezTo>
                  <a:lnTo>
                    <a:pt x="2954" y="3358"/>
                  </a:lnTo>
                  <a:cubicBezTo>
                    <a:pt x="3215" y="3811"/>
                    <a:pt x="3168" y="4394"/>
                    <a:pt x="2846" y="4811"/>
                  </a:cubicBezTo>
                  <a:cubicBezTo>
                    <a:pt x="2624" y="5065"/>
                    <a:pt x="2307" y="5202"/>
                    <a:pt x="1982" y="5202"/>
                  </a:cubicBezTo>
                  <a:cubicBezTo>
                    <a:pt x="1820" y="5202"/>
                    <a:pt x="1656" y="5168"/>
                    <a:pt x="1501" y="5097"/>
                  </a:cubicBezTo>
                  <a:cubicBezTo>
                    <a:pt x="1423" y="5402"/>
                    <a:pt x="1124" y="5566"/>
                    <a:pt x="831" y="5566"/>
                  </a:cubicBezTo>
                  <a:cubicBezTo>
                    <a:pt x="587" y="5566"/>
                    <a:pt x="347" y="5453"/>
                    <a:pt x="239" y="5216"/>
                  </a:cubicBezTo>
                  <a:cubicBezTo>
                    <a:pt x="203" y="5359"/>
                    <a:pt x="108" y="5478"/>
                    <a:pt x="1" y="5561"/>
                  </a:cubicBezTo>
                  <a:cubicBezTo>
                    <a:pt x="132" y="5799"/>
                    <a:pt x="358" y="5978"/>
                    <a:pt x="632" y="6061"/>
                  </a:cubicBezTo>
                  <a:cubicBezTo>
                    <a:pt x="394" y="6811"/>
                    <a:pt x="513" y="7645"/>
                    <a:pt x="965" y="8299"/>
                  </a:cubicBezTo>
                  <a:cubicBezTo>
                    <a:pt x="1392" y="8911"/>
                    <a:pt x="2098" y="9265"/>
                    <a:pt x="2834" y="9265"/>
                  </a:cubicBezTo>
                  <a:cubicBezTo>
                    <a:pt x="2858" y="9265"/>
                    <a:pt x="2882" y="9265"/>
                    <a:pt x="2906" y="9264"/>
                  </a:cubicBezTo>
                  <a:lnTo>
                    <a:pt x="2906" y="9264"/>
                  </a:lnTo>
                  <a:cubicBezTo>
                    <a:pt x="2787" y="10288"/>
                    <a:pt x="3644" y="11228"/>
                    <a:pt x="4597" y="11431"/>
                  </a:cubicBezTo>
                  <a:cubicBezTo>
                    <a:pt x="4768" y="11466"/>
                    <a:pt x="4942" y="11482"/>
                    <a:pt x="5115" y="11482"/>
                  </a:cubicBezTo>
                  <a:cubicBezTo>
                    <a:pt x="5893" y="11482"/>
                    <a:pt x="6678" y="11159"/>
                    <a:pt x="7359" y="10740"/>
                  </a:cubicBezTo>
                  <a:cubicBezTo>
                    <a:pt x="8764" y="9871"/>
                    <a:pt x="10026" y="8371"/>
                    <a:pt x="9942" y="6644"/>
                  </a:cubicBezTo>
                  <a:cubicBezTo>
                    <a:pt x="9907" y="5966"/>
                    <a:pt x="9669" y="5275"/>
                    <a:pt x="9812" y="4608"/>
                  </a:cubicBezTo>
                  <a:cubicBezTo>
                    <a:pt x="9835" y="4442"/>
                    <a:pt x="9907" y="4251"/>
                    <a:pt x="9942" y="4061"/>
                  </a:cubicBezTo>
                  <a:cubicBezTo>
                    <a:pt x="10050" y="3311"/>
                    <a:pt x="9490" y="2656"/>
                    <a:pt x="8978" y="2120"/>
                  </a:cubicBezTo>
                  <a:lnTo>
                    <a:pt x="8335" y="1465"/>
                  </a:lnTo>
                  <a:cubicBezTo>
                    <a:pt x="8216" y="1346"/>
                    <a:pt x="8085" y="1215"/>
                    <a:pt x="7954" y="1108"/>
                  </a:cubicBezTo>
                  <a:cubicBezTo>
                    <a:pt x="7759" y="949"/>
                    <a:pt x="7493" y="829"/>
                    <a:pt x="7254" y="829"/>
                  </a:cubicBezTo>
                  <a:cubicBezTo>
                    <a:pt x="7099" y="829"/>
                    <a:pt x="6954" y="879"/>
                    <a:pt x="6847" y="1001"/>
                  </a:cubicBezTo>
                  <a:cubicBezTo>
                    <a:pt x="6864" y="595"/>
                    <a:pt x="6460" y="285"/>
                    <a:pt x="6088" y="285"/>
                  </a:cubicBezTo>
                  <a:cubicBezTo>
                    <a:pt x="5936" y="285"/>
                    <a:pt x="5790" y="336"/>
                    <a:pt x="5680" y="453"/>
                  </a:cubicBezTo>
                  <a:cubicBezTo>
                    <a:pt x="5537" y="239"/>
                    <a:pt x="5323" y="84"/>
                    <a:pt x="5085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96;p48">
              <a:extLst>
                <a:ext uri="{FF2B5EF4-FFF2-40B4-BE49-F238E27FC236}">
                  <a16:creationId xmlns:a16="http://schemas.microsoft.com/office/drawing/2014/main" id="{0D3B3FD6-A9AB-CD12-1909-14FFC4BB28B8}"/>
                </a:ext>
              </a:extLst>
            </p:cNvPr>
            <p:cNvSpPr/>
            <p:nvPr/>
          </p:nvSpPr>
          <p:spPr>
            <a:xfrm>
              <a:off x="7992757" y="803458"/>
              <a:ext cx="258060" cy="528641"/>
            </a:xfrm>
            <a:custGeom>
              <a:avLst/>
              <a:gdLst/>
              <a:ahLst/>
              <a:cxnLst/>
              <a:rect l="l" t="t" r="r" b="b"/>
              <a:pathLst>
                <a:path w="8038" h="16466" extrusionOk="0">
                  <a:moveTo>
                    <a:pt x="3827" y="0"/>
                  </a:moveTo>
                  <a:cubicBezTo>
                    <a:pt x="3301" y="0"/>
                    <a:pt x="2772" y="292"/>
                    <a:pt x="2513" y="785"/>
                  </a:cubicBezTo>
                  <a:cubicBezTo>
                    <a:pt x="2429" y="975"/>
                    <a:pt x="2334" y="1166"/>
                    <a:pt x="2215" y="1333"/>
                  </a:cubicBezTo>
                  <a:cubicBezTo>
                    <a:pt x="2108" y="1428"/>
                    <a:pt x="2013" y="1523"/>
                    <a:pt x="1929" y="1630"/>
                  </a:cubicBezTo>
                  <a:cubicBezTo>
                    <a:pt x="1858" y="1749"/>
                    <a:pt x="1858" y="1928"/>
                    <a:pt x="1977" y="1999"/>
                  </a:cubicBezTo>
                  <a:cubicBezTo>
                    <a:pt x="1897" y="1966"/>
                    <a:pt x="1814" y="1951"/>
                    <a:pt x="1731" y="1951"/>
                  </a:cubicBezTo>
                  <a:cubicBezTo>
                    <a:pt x="1457" y="1951"/>
                    <a:pt x="1183" y="2116"/>
                    <a:pt x="1001" y="2345"/>
                  </a:cubicBezTo>
                  <a:cubicBezTo>
                    <a:pt x="774" y="2654"/>
                    <a:pt x="620" y="3023"/>
                    <a:pt x="548" y="3404"/>
                  </a:cubicBezTo>
                  <a:cubicBezTo>
                    <a:pt x="286" y="4512"/>
                    <a:pt x="155" y="5655"/>
                    <a:pt x="143" y="6786"/>
                  </a:cubicBezTo>
                  <a:cubicBezTo>
                    <a:pt x="143" y="7226"/>
                    <a:pt x="203" y="7726"/>
                    <a:pt x="548" y="7952"/>
                  </a:cubicBezTo>
                  <a:cubicBezTo>
                    <a:pt x="179" y="8262"/>
                    <a:pt x="24" y="8786"/>
                    <a:pt x="12" y="9286"/>
                  </a:cubicBezTo>
                  <a:cubicBezTo>
                    <a:pt x="0" y="9786"/>
                    <a:pt x="120" y="10274"/>
                    <a:pt x="215" y="10762"/>
                  </a:cubicBezTo>
                  <a:cubicBezTo>
                    <a:pt x="417" y="11882"/>
                    <a:pt x="453" y="13036"/>
                    <a:pt x="786" y="14108"/>
                  </a:cubicBezTo>
                  <a:cubicBezTo>
                    <a:pt x="1120" y="15191"/>
                    <a:pt x="1858" y="16227"/>
                    <a:pt x="2906" y="16465"/>
                  </a:cubicBezTo>
                  <a:lnTo>
                    <a:pt x="2644" y="16239"/>
                  </a:lnTo>
                  <a:cubicBezTo>
                    <a:pt x="2632" y="15918"/>
                    <a:pt x="2584" y="15596"/>
                    <a:pt x="2501" y="15287"/>
                  </a:cubicBezTo>
                  <a:cubicBezTo>
                    <a:pt x="2441" y="14930"/>
                    <a:pt x="2417" y="14537"/>
                    <a:pt x="2596" y="14227"/>
                  </a:cubicBezTo>
                  <a:cubicBezTo>
                    <a:pt x="2705" y="14016"/>
                    <a:pt x="2938" y="13882"/>
                    <a:pt x="3155" y="13882"/>
                  </a:cubicBezTo>
                  <a:cubicBezTo>
                    <a:pt x="3269" y="13882"/>
                    <a:pt x="3379" y="13919"/>
                    <a:pt x="3465" y="14001"/>
                  </a:cubicBezTo>
                  <a:cubicBezTo>
                    <a:pt x="3483" y="14285"/>
                    <a:pt x="3759" y="14456"/>
                    <a:pt x="4031" y="14456"/>
                  </a:cubicBezTo>
                  <a:cubicBezTo>
                    <a:pt x="4124" y="14456"/>
                    <a:pt x="4217" y="14436"/>
                    <a:pt x="4299" y="14394"/>
                  </a:cubicBezTo>
                  <a:cubicBezTo>
                    <a:pt x="4620" y="14227"/>
                    <a:pt x="4799" y="13858"/>
                    <a:pt x="4918" y="13501"/>
                  </a:cubicBezTo>
                  <a:cubicBezTo>
                    <a:pt x="5084" y="13001"/>
                    <a:pt x="5192" y="12489"/>
                    <a:pt x="5215" y="11965"/>
                  </a:cubicBezTo>
                  <a:cubicBezTo>
                    <a:pt x="5239" y="11786"/>
                    <a:pt x="5215" y="11596"/>
                    <a:pt x="5144" y="11429"/>
                  </a:cubicBezTo>
                  <a:cubicBezTo>
                    <a:pt x="5084" y="11322"/>
                    <a:pt x="4977" y="11251"/>
                    <a:pt x="4846" y="11239"/>
                  </a:cubicBezTo>
                  <a:cubicBezTo>
                    <a:pt x="5144" y="11096"/>
                    <a:pt x="5263" y="10572"/>
                    <a:pt x="5001" y="10346"/>
                  </a:cubicBezTo>
                  <a:cubicBezTo>
                    <a:pt x="5394" y="10322"/>
                    <a:pt x="5727" y="9893"/>
                    <a:pt x="5668" y="9465"/>
                  </a:cubicBezTo>
                  <a:lnTo>
                    <a:pt x="5668" y="9465"/>
                  </a:lnTo>
                  <a:cubicBezTo>
                    <a:pt x="5761" y="9633"/>
                    <a:pt x="5931" y="9730"/>
                    <a:pt x="6111" y="9730"/>
                  </a:cubicBezTo>
                  <a:cubicBezTo>
                    <a:pt x="6186" y="9730"/>
                    <a:pt x="6262" y="9714"/>
                    <a:pt x="6335" y="9679"/>
                  </a:cubicBezTo>
                  <a:cubicBezTo>
                    <a:pt x="6561" y="9560"/>
                    <a:pt x="6763" y="9369"/>
                    <a:pt x="6894" y="9143"/>
                  </a:cubicBezTo>
                  <a:cubicBezTo>
                    <a:pt x="7359" y="8453"/>
                    <a:pt x="7680" y="7667"/>
                    <a:pt x="7859" y="6857"/>
                  </a:cubicBezTo>
                  <a:cubicBezTo>
                    <a:pt x="8013" y="6095"/>
                    <a:pt x="8037" y="5285"/>
                    <a:pt x="7751" y="4583"/>
                  </a:cubicBezTo>
                  <a:cubicBezTo>
                    <a:pt x="7525" y="4035"/>
                    <a:pt x="7085" y="3607"/>
                    <a:pt x="6525" y="3416"/>
                  </a:cubicBezTo>
                  <a:cubicBezTo>
                    <a:pt x="6513" y="3309"/>
                    <a:pt x="6477" y="3202"/>
                    <a:pt x="6418" y="3107"/>
                  </a:cubicBezTo>
                  <a:cubicBezTo>
                    <a:pt x="6251" y="2892"/>
                    <a:pt x="5977" y="2809"/>
                    <a:pt x="5727" y="2738"/>
                  </a:cubicBezTo>
                  <a:cubicBezTo>
                    <a:pt x="5894" y="2249"/>
                    <a:pt x="5465" y="1761"/>
                    <a:pt x="5084" y="1428"/>
                  </a:cubicBezTo>
                  <a:cubicBezTo>
                    <a:pt x="4692" y="1095"/>
                    <a:pt x="4263" y="630"/>
                    <a:pt x="4406" y="130"/>
                  </a:cubicBezTo>
                  <a:cubicBezTo>
                    <a:pt x="4223" y="42"/>
                    <a:pt x="4025" y="0"/>
                    <a:pt x="3827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97;p48">
              <a:extLst>
                <a:ext uri="{FF2B5EF4-FFF2-40B4-BE49-F238E27FC236}">
                  <a16:creationId xmlns:a16="http://schemas.microsoft.com/office/drawing/2014/main" id="{39C43CD1-7344-9C3A-6AAC-FE1463241CA7}"/>
                </a:ext>
              </a:extLst>
            </p:cNvPr>
            <p:cNvSpPr/>
            <p:nvPr/>
          </p:nvSpPr>
          <p:spPr>
            <a:xfrm>
              <a:off x="7756914" y="1296238"/>
              <a:ext cx="457207" cy="1049962"/>
            </a:xfrm>
            <a:custGeom>
              <a:avLst/>
              <a:gdLst/>
              <a:ahLst/>
              <a:cxnLst/>
              <a:rect l="l" t="t" r="r" b="b"/>
              <a:pathLst>
                <a:path w="14241" h="32704" extrusionOk="0">
                  <a:moveTo>
                    <a:pt x="7274" y="0"/>
                  </a:moveTo>
                  <a:cubicBezTo>
                    <a:pt x="7201" y="0"/>
                    <a:pt x="7133" y="7"/>
                    <a:pt x="7073" y="21"/>
                  </a:cubicBezTo>
                  <a:cubicBezTo>
                    <a:pt x="5596" y="378"/>
                    <a:pt x="2763" y="3117"/>
                    <a:pt x="1941" y="5641"/>
                  </a:cubicBezTo>
                  <a:cubicBezTo>
                    <a:pt x="917" y="8832"/>
                    <a:pt x="0" y="19738"/>
                    <a:pt x="2274" y="32704"/>
                  </a:cubicBezTo>
                  <a:cubicBezTo>
                    <a:pt x="2274" y="32704"/>
                    <a:pt x="14240" y="6331"/>
                    <a:pt x="14062" y="5022"/>
                  </a:cubicBezTo>
                  <a:cubicBezTo>
                    <a:pt x="13890" y="3754"/>
                    <a:pt x="8987" y="0"/>
                    <a:pt x="727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98;p48">
              <a:extLst>
                <a:ext uri="{FF2B5EF4-FFF2-40B4-BE49-F238E27FC236}">
                  <a16:creationId xmlns:a16="http://schemas.microsoft.com/office/drawing/2014/main" id="{81A6C850-F5D6-41DC-01A1-0E61DEC64912}"/>
                </a:ext>
              </a:extLst>
            </p:cNvPr>
            <p:cNvSpPr/>
            <p:nvPr/>
          </p:nvSpPr>
          <p:spPr>
            <a:xfrm>
              <a:off x="7782148" y="1533237"/>
              <a:ext cx="189997" cy="393832"/>
            </a:xfrm>
            <a:custGeom>
              <a:avLst/>
              <a:gdLst/>
              <a:ahLst/>
              <a:cxnLst/>
              <a:rect l="l" t="t" r="r" b="b"/>
              <a:pathLst>
                <a:path w="5918" h="12267" extrusionOk="0">
                  <a:moveTo>
                    <a:pt x="4812" y="1"/>
                  </a:moveTo>
                  <a:cubicBezTo>
                    <a:pt x="4652" y="1"/>
                    <a:pt x="3699" y="2322"/>
                    <a:pt x="3643" y="8296"/>
                  </a:cubicBezTo>
                  <a:lnTo>
                    <a:pt x="0" y="7903"/>
                  </a:lnTo>
                  <a:lnTo>
                    <a:pt x="83" y="8986"/>
                  </a:lnTo>
                  <a:cubicBezTo>
                    <a:pt x="83" y="8986"/>
                    <a:pt x="3120" y="10403"/>
                    <a:pt x="3667" y="11987"/>
                  </a:cubicBezTo>
                  <a:cubicBezTo>
                    <a:pt x="3736" y="12181"/>
                    <a:pt x="3823" y="12266"/>
                    <a:pt x="3921" y="12266"/>
                  </a:cubicBezTo>
                  <a:cubicBezTo>
                    <a:pt x="4619" y="12266"/>
                    <a:pt x="5917" y="7986"/>
                    <a:pt x="5918" y="7986"/>
                  </a:cubicBezTo>
                  <a:lnTo>
                    <a:pt x="5918" y="7986"/>
                  </a:lnTo>
                  <a:lnTo>
                    <a:pt x="4346" y="8117"/>
                  </a:lnTo>
                  <a:cubicBezTo>
                    <a:pt x="4346" y="8117"/>
                    <a:pt x="4894" y="1057"/>
                    <a:pt x="4834" y="45"/>
                  </a:cubicBezTo>
                  <a:cubicBezTo>
                    <a:pt x="4832" y="16"/>
                    <a:pt x="4825" y="1"/>
                    <a:pt x="4812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99;p48">
              <a:extLst>
                <a:ext uri="{FF2B5EF4-FFF2-40B4-BE49-F238E27FC236}">
                  <a16:creationId xmlns:a16="http://schemas.microsoft.com/office/drawing/2014/main" id="{47F5C456-5B18-09F7-8808-6F81205DD9C9}"/>
                </a:ext>
              </a:extLst>
            </p:cNvPr>
            <p:cNvSpPr/>
            <p:nvPr/>
          </p:nvSpPr>
          <p:spPr>
            <a:xfrm>
              <a:off x="7753479" y="1325582"/>
              <a:ext cx="236261" cy="487065"/>
            </a:xfrm>
            <a:custGeom>
              <a:avLst/>
              <a:gdLst/>
              <a:ahLst/>
              <a:cxnLst/>
              <a:rect l="l" t="t" r="r" b="b"/>
              <a:pathLst>
                <a:path w="7359" h="15171" extrusionOk="0">
                  <a:moveTo>
                    <a:pt x="5644" y="0"/>
                  </a:moveTo>
                  <a:cubicBezTo>
                    <a:pt x="0" y="3822"/>
                    <a:pt x="95" y="14490"/>
                    <a:pt x="95" y="14490"/>
                  </a:cubicBezTo>
                  <a:cubicBezTo>
                    <a:pt x="95" y="14490"/>
                    <a:pt x="804" y="15170"/>
                    <a:pt x="2711" y="15170"/>
                  </a:cubicBezTo>
                  <a:cubicBezTo>
                    <a:pt x="3263" y="15170"/>
                    <a:pt x="3915" y="15113"/>
                    <a:pt x="4679" y="14966"/>
                  </a:cubicBezTo>
                  <a:cubicBezTo>
                    <a:pt x="5215" y="9906"/>
                    <a:pt x="5858" y="5120"/>
                    <a:pt x="7358" y="2834"/>
                  </a:cubicBezTo>
                  <a:lnTo>
                    <a:pt x="5644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00;p48">
              <a:extLst>
                <a:ext uri="{FF2B5EF4-FFF2-40B4-BE49-F238E27FC236}">
                  <a16:creationId xmlns:a16="http://schemas.microsoft.com/office/drawing/2014/main" id="{5BFF5501-7191-BC19-E098-9EDCB71E9ED6}"/>
                </a:ext>
              </a:extLst>
            </p:cNvPr>
            <p:cNvSpPr/>
            <p:nvPr/>
          </p:nvSpPr>
          <p:spPr>
            <a:xfrm>
              <a:off x="7908289" y="1113432"/>
              <a:ext cx="183512" cy="301626"/>
            </a:xfrm>
            <a:custGeom>
              <a:avLst/>
              <a:gdLst/>
              <a:ahLst/>
              <a:cxnLst/>
              <a:rect l="l" t="t" r="r" b="b"/>
              <a:pathLst>
                <a:path w="5716" h="9395" extrusionOk="0">
                  <a:moveTo>
                    <a:pt x="3965" y="0"/>
                  </a:moveTo>
                  <a:lnTo>
                    <a:pt x="2274" y="524"/>
                  </a:lnTo>
                  <a:cubicBezTo>
                    <a:pt x="1250" y="3405"/>
                    <a:pt x="488" y="6382"/>
                    <a:pt x="0" y="9394"/>
                  </a:cubicBezTo>
                  <a:lnTo>
                    <a:pt x="5715" y="8168"/>
                  </a:lnTo>
                  <a:lnTo>
                    <a:pt x="3965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01;p48">
              <a:extLst>
                <a:ext uri="{FF2B5EF4-FFF2-40B4-BE49-F238E27FC236}">
                  <a16:creationId xmlns:a16="http://schemas.microsoft.com/office/drawing/2014/main" id="{CC98CE3B-93B0-52BC-493E-F79E5BD0A1A6}"/>
                </a:ext>
              </a:extLst>
            </p:cNvPr>
            <p:cNvSpPr/>
            <p:nvPr/>
          </p:nvSpPr>
          <p:spPr>
            <a:xfrm>
              <a:off x="7847867" y="882244"/>
              <a:ext cx="229390" cy="438233"/>
            </a:xfrm>
            <a:custGeom>
              <a:avLst/>
              <a:gdLst/>
              <a:ahLst/>
              <a:cxnLst/>
              <a:rect l="l" t="t" r="r" b="b"/>
              <a:pathLst>
                <a:path w="7145" h="13650" extrusionOk="0">
                  <a:moveTo>
                    <a:pt x="4467" y="1"/>
                  </a:moveTo>
                  <a:cubicBezTo>
                    <a:pt x="3935" y="1"/>
                    <a:pt x="3463" y="191"/>
                    <a:pt x="3228" y="426"/>
                  </a:cubicBezTo>
                  <a:cubicBezTo>
                    <a:pt x="465" y="3201"/>
                    <a:pt x="1" y="12083"/>
                    <a:pt x="894" y="13559"/>
                  </a:cubicBezTo>
                  <a:cubicBezTo>
                    <a:pt x="894" y="13559"/>
                    <a:pt x="1473" y="13649"/>
                    <a:pt x="2311" y="13649"/>
                  </a:cubicBezTo>
                  <a:cubicBezTo>
                    <a:pt x="3627" y="13649"/>
                    <a:pt x="5582" y="13427"/>
                    <a:pt x="6942" y="12285"/>
                  </a:cubicBezTo>
                  <a:cubicBezTo>
                    <a:pt x="6942" y="12285"/>
                    <a:pt x="7145" y="2391"/>
                    <a:pt x="6371" y="1117"/>
                  </a:cubicBezTo>
                  <a:cubicBezTo>
                    <a:pt x="5860" y="285"/>
                    <a:pt x="5118" y="1"/>
                    <a:pt x="446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02;p48">
              <a:extLst>
                <a:ext uri="{FF2B5EF4-FFF2-40B4-BE49-F238E27FC236}">
                  <a16:creationId xmlns:a16="http://schemas.microsoft.com/office/drawing/2014/main" id="{205CF93B-B484-035D-C820-123698B3A4A1}"/>
                </a:ext>
              </a:extLst>
            </p:cNvPr>
            <p:cNvSpPr/>
            <p:nvPr/>
          </p:nvSpPr>
          <p:spPr>
            <a:xfrm>
              <a:off x="7867387" y="1169616"/>
              <a:ext cx="322270" cy="268366"/>
            </a:xfrm>
            <a:custGeom>
              <a:avLst/>
              <a:gdLst/>
              <a:ahLst/>
              <a:cxnLst/>
              <a:rect l="l" t="t" r="r" b="b"/>
              <a:pathLst>
                <a:path w="10038" h="8359" extrusionOk="0">
                  <a:moveTo>
                    <a:pt x="6513" y="0"/>
                  </a:moveTo>
                  <a:cubicBezTo>
                    <a:pt x="6025" y="2513"/>
                    <a:pt x="4513" y="3751"/>
                    <a:pt x="286" y="4608"/>
                  </a:cubicBezTo>
                  <a:cubicBezTo>
                    <a:pt x="715" y="4668"/>
                    <a:pt x="1152" y="4694"/>
                    <a:pt x="1584" y="4694"/>
                  </a:cubicBezTo>
                  <a:cubicBezTo>
                    <a:pt x="1667" y="4694"/>
                    <a:pt x="1751" y="4693"/>
                    <a:pt x="1834" y="4691"/>
                  </a:cubicBezTo>
                  <a:lnTo>
                    <a:pt x="1834" y="4691"/>
                  </a:lnTo>
                  <a:cubicBezTo>
                    <a:pt x="1798" y="4882"/>
                    <a:pt x="1643" y="4918"/>
                    <a:pt x="1608" y="5120"/>
                  </a:cubicBezTo>
                  <a:cubicBezTo>
                    <a:pt x="1012" y="5644"/>
                    <a:pt x="476" y="6227"/>
                    <a:pt x="0" y="6870"/>
                  </a:cubicBezTo>
                  <a:cubicBezTo>
                    <a:pt x="1215" y="7477"/>
                    <a:pt x="3024" y="7989"/>
                    <a:pt x="4810" y="8216"/>
                  </a:cubicBezTo>
                  <a:cubicBezTo>
                    <a:pt x="5551" y="8313"/>
                    <a:pt x="6272" y="8359"/>
                    <a:pt x="6956" y="8359"/>
                  </a:cubicBezTo>
                  <a:cubicBezTo>
                    <a:pt x="8119" y="8359"/>
                    <a:pt x="9175" y="8225"/>
                    <a:pt x="10037" y="7977"/>
                  </a:cubicBezTo>
                  <a:cubicBezTo>
                    <a:pt x="9311" y="7132"/>
                    <a:pt x="8275" y="5799"/>
                    <a:pt x="7001" y="4965"/>
                  </a:cubicBezTo>
                  <a:lnTo>
                    <a:pt x="6322" y="3334"/>
                  </a:lnTo>
                  <a:lnTo>
                    <a:pt x="6322" y="3334"/>
                  </a:lnTo>
                  <a:cubicBezTo>
                    <a:pt x="6323" y="3334"/>
                    <a:pt x="6561" y="3429"/>
                    <a:pt x="6561" y="3429"/>
                  </a:cubicBezTo>
                  <a:cubicBezTo>
                    <a:pt x="6561" y="3429"/>
                    <a:pt x="6505" y="2593"/>
                    <a:pt x="7289" y="2593"/>
                  </a:cubicBezTo>
                  <a:cubicBezTo>
                    <a:pt x="7315" y="2593"/>
                    <a:pt x="7342" y="2594"/>
                    <a:pt x="7370" y="2596"/>
                  </a:cubicBezTo>
                  <a:cubicBezTo>
                    <a:pt x="7727" y="965"/>
                    <a:pt x="6811" y="36"/>
                    <a:pt x="651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03;p48">
              <a:extLst>
                <a:ext uri="{FF2B5EF4-FFF2-40B4-BE49-F238E27FC236}">
                  <a16:creationId xmlns:a16="http://schemas.microsoft.com/office/drawing/2014/main" id="{603A434A-7580-F255-1EC1-0AF8D9276605}"/>
                </a:ext>
              </a:extLst>
            </p:cNvPr>
            <p:cNvSpPr/>
            <p:nvPr/>
          </p:nvSpPr>
          <p:spPr>
            <a:xfrm>
              <a:off x="7644899" y="1370304"/>
              <a:ext cx="742749" cy="2162400"/>
            </a:xfrm>
            <a:custGeom>
              <a:avLst/>
              <a:gdLst/>
              <a:ahLst/>
              <a:cxnLst/>
              <a:rect l="l" t="t" r="r" b="b"/>
              <a:pathLst>
                <a:path w="23135" h="67354" extrusionOk="0">
                  <a:moveTo>
                    <a:pt x="17513" y="1"/>
                  </a:moveTo>
                  <a:cubicBezTo>
                    <a:pt x="17461" y="1"/>
                    <a:pt x="17406" y="5"/>
                    <a:pt x="17348" y="12"/>
                  </a:cubicBezTo>
                  <a:cubicBezTo>
                    <a:pt x="15955" y="191"/>
                    <a:pt x="14157" y="1977"/>
                    <a:pt x="8645" y="12430"/>
                  </a:cubicBezTo>
                  <a:cubicBezTo>
                    <a:pt x="3144" y="22896"/>
                    <a:pt x="4978" y="25979"/>
                    <a:pt x="4978" y="25979"/>
                  </a:cubicBezTo>
                  <a:cubicBezTo>
                    <a:pt x="2096" y="31611"/>
                    <a:pt x="4370" y="33885"/>
                    <a:pt x="4370" y="33885"/>
                  </a:cubicBezTo>
                  <a:cubicBezTo>
                    <a:pt x="1489" y="37981"/>
                    <a:pt x="1" y="47351"/>
                    <a:pt x="1132" y="49161"/>
                  </a:cubicBezTo>
                  <a:cubicBezTo>
                    <a:pt x="2275" y="50983"/>
                    <a:pt x="834" y="56709"/>
                    <a:pt x="1489" y="67354"/>
                  </a:cubicBezTo>
                  <a:lnTo>
                    <a:pt x="21480" y="66711"/>
                  </a:lnTo>
                  <a:cubicBezTo>
                    <a:pt x="22611" y="45899"/>
                    <a:pt x="20956" y="37433"/>
                    <a:pt x="20956" y="37433"/>
                  </a:cubicBezTo>
                  <a:cubicBezTo>
                    <a:pt x="23135" y="5072"/>
                    <a:pt x="18253" y="1881"/>
                    <a:pt x="18253" y="1881"/>
                  </a:cubicBezTo>
                  <a:cubicBezTo>
                    <a:pt x="18253" y="1881"/>
                    <a:pt x="18701" y="1"/>
                    <a:pt x="1751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04;p48">
              <a:extLst>
                <a:ext uri="{FF2B5EF4-FFF2-40B4-BE49-F238E27FC236}">
                  <a16:creationId xmlns:a16="http://schemas.microsoft.com/office/drawing/2014/main" id="{55D5E825-A159-85E6-5800-8310CFA1CE44}"/>
                </a:ext>
              </a:extLst>
            </p:cNvPr>
            <p:cNvSpPr/>
            <p:nvPr/>
          </p:nvSpPr>
          <p:spPr>
            <a:xfrm>
              <a:off x="7688113" y="1370304"/>
              <a:ext cx="699536" cy="2162400"/>
            </a:xfrm>
            <a:custGeom>
              <a:avLst/>
              <a:gdLst/>
              <a:ahLst/>
              <a:cxnLst/>
              <a:rect l="l" t="t" r="r" b="b"/>
              <a:pathLst>
                <a:path w="21789" h="67354" extrusionOk="0">
                  <a:moveTo>
                    <a:pt x="16167" y="1"/>
                  </a:moveTo>
                  <a:cubicBezTo>
                    <a:pt x="16115" y="1"/>
                    <a:pt x="16060" y="5"/>
                    <a:pt x="16002" y="12"/>
                  </a:cubicBezTo>
                  <a:cubicBezTo>
                    <a:pt x="15395" y="95"/>
                    <a:pt x="14704" y="476"/>
                    <a:pt x="13680" y="1738"/>
                  </a:cubicBezTo>
                  <a:cubicBezTo>
                    <a:pt x="11573" y="5275"/>
                    <a:pt x="11525" y="9847"/>
                    <a:pt x="10240" y="16288"/>
                  </a:cubicBezTo>
                  <a:cubicBezTo>
                    <a:pt x="8549" y="24789"/>
                    <a:pt x="6299" y="32016"/>
                    <a:pt x="2715" y="33457"/>
                  </a:cubicBezTo>
                  <a:cubicBezTo>
                    <a:pt x="2798" y="33611"/>
                    <a:pt x="2893" y="33754"/>
                    <a:pt x="3012" y="33897"/>
                  </a:cubicBezTo>
                  <a:cubicBezTo>
                    <a:pt x="2155" y="35112"/>
                    <a:pt x="1429" y="36790"/>
                    <a:pt x="846" y="38612"/>
                  </a:cubicBezTo>
                  <a:cubicBezTo>
                    <a:pt x="3749" y="33831"/>
                    <a:pt x="7024" y="30800"/>
                    <a:pt x="9489" y="30800"/>
                  </a:cubicBezTo>
                  <a:cubicBezTo>
                    <a:pt x="9885" y="30800"/>
                    <a:pt x="10260" y="30878"/>
                    <a:pt x="10609" y="31040"/>
                  </a:cubicBezTo>
                  <a:cubicBezTo>
                    <a:pt x="14002" y="32587"/>
                    <a:pt x="13680" y="41398"/>
                    <a:pt x="9906" y="50697"/>
                  </a:cubicBezTo>
                  <a:cubicBezTo>
                    <a:pt x="7120" y="57567"/>
                    <a:pt x="3215" y="62794"/>
                    <a:pt x="0" y="64425"/>
                  </a:cubicBezTo>
                  <a:cubicBezTo>
                    <a:pt x="24" y="65353"/>
                    <a:pt x="72" y="66330"/>
                    <a:pt x="131" y="67354"/>
                  </a:cubicBezTo>
                  <a:lnTo>
                    <a:pt x="20122" y="66723"/>
                  </a:lnTo>
                  <a:cubicBezTo>
                    <a:pt x="21265" y="45899"/>
                    <a:pt x="19610" y="37433"/>
                    <a:pt x="19610" y="37433"/>
                  </a:cubicBezTo>
                  <a:cubicBezTo>
                    <a:pt x="21789" y="5072"/>
                    <a:pt x="16907" y="1881"/>
                    <a:pt x="16907" y="1881"/>
                  </a:cubicBezTo>
                  <a:cubicBezTo>
                    <a:pt x="16907" y="1881"/>
                    <a:pt x="17355" y="1"/>
                    <a:pt x="16167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05;p48">
              <a:extLst>
                <a:ext uri="{FF2B5EF4-FFF2-40B4-BE49-F238E27FC236}">
                  <a16:creationId xmlns:a16="http://schemas.microsoft.com/office/drawing/2014/main" id="{F053B2AB-387D-037B-B063-8479C4F837F4}"/>
                </a:ext>
              </a:extLst>
            </p:cNvPr>
            <p:cNvSpPr/>
            <p:nvPr/>
          </p:nvSpPr>
          <p:spPr>
            <a:xfrm>
              <a:off x="8045120" y="1535067"/>
              <a:ext cx="290903" cy="813380"/>
            </a:xfrm>
            <a:custGeom>
              <a:avLst/>
              <a:gdLst/>
              <a:ahLst/>
              <a:cxnLst/>
              <a:rect l="l" t="t" r="r" b="b"/>
              <a:pathLst>
                <a:path w="9061" h="25335" extrusionOk="0">
                  <a:moveTo>
                    <a:pt x="4602" y="1"/>
                  </a:moveTo>
                  <a:cubicBezTo>
                    <a:pt x="3748" y="1"/>
                    <a:pt x="2915" y="606"/>
                    <a:pt x="2275" y="2059"/>
                  </a:cubicBezTo>
                  <a:cubicBezTo>
                    <a:pt x="1" y="7191"/>
                    <a:pt x="1048" y="24824"/>
                    <a:pt x="5001" y="25312"/>
                  </a:cubicBezTo>
                  <a:cubicBezTo>
                    <a:pt x="5121" y="25327"/>
                    <a:pt x="5236" y="25335"/>
                    <a:pt x="5347" y="25335"/>
                  </a:cubicBezTo>
                  <a:cubicBezTo>
                    <a:pt x="8887" y="25335"/>
                    <a:pt x="7850" y="17666"/>
                    <a:pt x="8728" y="7691"/>
                  </a:cubicBezTo>
                  <a:cubicBezTo>
                    <a:pt x="9061" y="3876"/>
                    <a:pt x="6763" y="1"/>
                    <a:pt x="46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06;p48">
              <a:extLst>
                <a:ext uri="{FF2B5EF4-FFF2-40B4-BE49-F238E27FC236}">
                  <a16:creationId xmlns:a16="http://schemas.microsoft.com/office/drawing/2014/main" id="{5911542F-70C3-C23F-E0D8-ABE0F894B807}"/>
                </a:ext>
              </a:extLst>
            </p:cNvPr>
            <p:cNvSpPr/>
            <p:nvPr/>
          </p:nvSpPr>
          <p:spPr>
            <a:xfrm>
              <a:off x="8120053" y="1650870"/>
              <a:ext cx="230482" cy="448057"/>
            </a:xfrm>
            <a:custGeom>
              <a:avLst/>
              <a:gdLst/>
              <a:ahLst/>
              <a:cxnLst/>
              <a:rect l="l" t="t" r="r" b="b"/>
              <a:pathLst>
                <a:path w="7179" h="13956" extrusionOk="0">
                  <a:moveTo>
                    <a:pt x="3841" y="1"/>
                  </a:moveTo>
                  <a:cubicBezTo>
                    <a:pt x="2934" y="1"/>
                    <a:pt x="2008" y="535"/>
                    <a:pt x="1441" y="1762"/>
                  </a:cubicBezTo>
                  <a:cubicBezTo>
                    <a:pt x="0" y="4882"/>
                    <a:pt x="1584" y="13645"/>
                    <a:pt x="4417" y="13942"/>
                  </a:cubicBezTo>
                  <a:cubicBezTo>
                    <a:pt x="4501" y="13951"/>
                    <a:pt x="4582" y="13956"/>
                    <a:pt x="4659" y="13956"/>
                  </a:cubicBezTo>
                  <a:cubicBezTo>
                    <a:pt x="7178" y="13956"/>
                    <a:pt x="6201" y="9292"/>
                    <a:pt x="6501" y="3227"/>
                  </a:cubicBezTo>
                  <a:cubicBezTo>
                    <a:pt x="6588" y="1270"/>
                    <a:pt x="5238" y="1"/>
                    <a:pt x="3841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07;p48">
              <a:extLst>
                <a:ext uri="{FF2B5EF4-FFF2-40B4-BE49-F238E27FC236}">
                  <a16:creationId xmlns:a16="http://schemas.microsoft.com/office/drawing/2014/main" id="{8E99C5EE-FAD4-42AE-C910-404D1E8F6170}"/>
                </a:ext>
              </a:extLst>
            </p:cNvPr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08;p48">
              <a:extLst>
                <a:ext uri="{FF2B5EF4-FFF2-40B4-BE49-F238E27FC236}">
                  <a16:creationId xmlns:a16="http://schemas.microsoft.com/office/drawing/2014/main" id="{29640B6A-0067-1541-D067-A4249F6617B2}"/>
                </a:ext>
              </a:extLst>
            </p:cNvPr>
            <p:cNvSpPr/>
            <p:nvPr/>
          </p:nvSpPr>
          <p:spPr>
            <a:xfrm>
              <a:off x="8088334" y="1432202"/>
              <a:ext cx="489409" cy="479456"/>
            </a:xfrm>
            <a:custGeom>
              <a:avLst/>
              <a:gdLst/>
              <a:ahLst/>
              <a:cxnLst/>
              <a:rect l="l" t="t" r="r" b="b"/>
              <a:pathLst>
                <a:path w="15244" h="14934" extrusionOk="0">
                  <a:moveTo>
                    <a:pt x="4489" y="1"/>
                  </a:moveTo>
                  <a:cubicBezTo>
                    <a:pt x="4489" y="1"/>
                    <a:pt x="0" y="1287"/>
                    <a:pt x="560" y="10955"/>
                  </a:cubicBezTo>
                  <a:cubicBezTo>
                    <a:pt x="560" y="10955"/>
                    <a:pt x="6513" y="11550"/>
                    <a:pt x="9358" y="13741"/>
                  </a:cubicBezTo>
                  <a:cubicBezTo>
                    <a:pt x="10446" y="14577"/>
                    <a:pt x="11818" y="14933"/>
                    <a:pt x="12958" y="14933"/>
                  </a:cubicBezTo>
                  <a:cubicBezTo>
                    <a:pt x="14251" y="14933"/>
                    <a:pt x="15244" y="14475"/>
                    <a:pt x="15180" y="13741"/>
                  </a:cubicBezTo>
                  <a:cubicBezTo>
                    <a:pt x="14573" y="6740"/>
                    <a:pt x="4489" y="1"/>
                    <a:pt x="448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09;p48">
              <a:extLst>
                <a:ext uri="{FF2B5EF4-FFF2-40B4-BE49-F238E27FC236}">
                  <a16:creationId xmlns:a16="http://schemas.microsoft.com/office/drawing/2014/main" id="{B8560E18-9A69-FDB0-2A09-69B540D894FF}"/>
                </a:ext>
              </a:extLst>
            </p:cNvPr>
            <p:cNvSpPr/>
            <p:nvPr/>
          </p:nvSpPr>
          <p:spPr>
            <a:xfrm>
              <a:off x="8125030" y="1435285"/>
              <a:ext cx="397492" cy="407541"/>
            </a:xfrm>
            <a:custGeom>
              <a:avLst/>
              <a:gdLst/>
              <a:ahLst/>
              <a:cxnLst/>
              <a:rect l="l" t="t" r="r" b="b"/>
              <a:pathLst>
                <a:path w="12381" h="12694" extrusionOk="0">
                  <a:moveTo>
                    <a:pt x="3155" y="0"/>
                  </a:moveTo>
                  <a:cubicBezTo>
                    <a:pt x="3155" y="0"/>
                    <a:pt x="0" y="893"/>
                    <a:pt x="405" y="7882"/>
                  </a:cubicBezTo>
                  <a:cubicBezTo>
                    <a:pt x="405" y="7882"/>
                    <a:pt x="4822" y="8489"/>
                    <a:pt x="7060" y="10287"/>
                  </a:cubicBezTo>
                  <a:cubicBezTo>
                    <a:pt x="8511" y="11455"/>
                    <a:pt x="10906" y="12693"/>
                    <a:pt x="11903" y="12693"/>
                  </a:cubicBezTo>
                  <a:cubicBezTo>
                    <a:pt x="12207" y="12693"/>
                    <a:pt x="12381" y="12578"/>
                    <a:pt x="12359" y="12311"/>
                  </a:cubicBezTo>
                  <a:cubicBezTo>
                    <a:pt x="11847" y="5513"/>
                    <a:pt x="3155" y="0"/>
                    <a:pt x="315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10;p48">
              <a:extLst>
                <a:ext uri="{FF2B5EF4-FFF2-40B4-BE49-F238E27FC236}">
                  <a16:creationId xmlns:a16="http://schemas.microsoft.com/office/drawing/2014/main" id="{19FA2EE3-284C-C8F2-96C8-8F91756AAF24}"/>
                </a:ext>
              </a:extLst>
            </p:cNvPr>
            <p:cNvSpPr/>
            <p:nvPr/>
          </p:nvSpPr>
          <p:spPr>
            <a:xfrm>
              <a:off x="8202595" y="1783495"/>
              <a:ext cx="393607" cy="390300"/>
            </a:xfrm>
            <a:custGeom>
              <a:avLst/>
              <a:gdLst/>
              <a:ahLst/>
              <a:cxnLst/>
              <a:rect l="l" t="t" r="r" b="b"/>
              <a:pathLst>
                <a:path w="12260" h="12157" extrusionOk="0">
                  <a:moveTo>
                    <a:pt x="6812" y="1"/>
                  </a:moveTo>
                  <a:cubicBezTo>
                    <a:pt x="6812" y="1"/>
                    <a:pt x="6811" y="1"/>
                    <a:pt x="6811" y="1"/>
                  </a:cubicBezTo>
                  <a:cubicBezTo>
                    <a:pt x="6811" y="1"/>
                    <a:pt x="3097" y="3263"/>
                    <a:pt x="1" y="11859"/>
                  </a:cubicBezTo>
                  <a:lnTo>
                    <a:pt x="191" y="12157"/>
                  </a:lnTo>
                  <a:cubicBezTo>
                    <a:pt x="191" y="12157"/>
                    <a:pt x="10883" y="6501"/>
                    <a:pt x="11574" y="3251"/>
                  </a:cubicBezTo>
                  <a:cubicBezTo>
                    <a:pt x="12259" y="12"/>
                    <a:pt x="6890" y="1"/>
                    <a:pt x="681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11;p48">
              <a:extLst>
                <a:ext uri="{FF2B5EF4-FFF2-40B4-BE49-F238E27FC236}">
                  <a16:creationId xmlns:a16="http://schemas.microsoft.com/office/drawing/2014/main" id="{FAFCB07C-5569-7101-75DA-69B3FF96D559}"/>
                </a:ext>
              </a:extLst>
            </p:cNvPr>
            <p:cNvSpPr/>
            <p:nvPr/>
          </p:nvSpPr>
          <p:spPr>
            <a:xfrm>
              <a:off x="8204907" y="1755082"/>
              <a:ext cx="325705" cy="406867"/>
            </a:xfrm>
            <a:custGeom>
              <a:avLst/>
              <a:gdLst/>
              <a:ahLst/>
              <a:cxnLst/>
              <a:rect l="l" t="t" r="r" b="b"/>
              <a:pathLst>
                <a:path w="10145" h="12673" extrusionOk="0">
                  <a:moveTo>
                    <a:pt x="7895" y="0"/>
                  </a:moveTo>
                  <a:cubicBezTo>
                    <a:pt x="7215" y="0"/>
                    <a:pt x="6656" y="326"/>
                    <a:pt x="6656" y="326"/>
                  </a:cubicBezTo>
                  <a:cubicBezTo>
                    <a:pt x="6656" y="326"/>
                    <a:pt x="3775" y="2172"/>
                    <a:pt x="0" y="12423"/>
                  </a:cubicBezTo>
                  <a:lnTo>
                    <a:pt x="191" y="12673"/>
                  </a:lnTo>
                  <a:cubicBezTo>
                    <a:pt x="191" y="12673"/>
                    <a:pt x="9716" y="6398"/>
                    <a:pt x="10145" y="2731"/>
                  </a:cubicBezTo>
                  <a:cubicBezTo>
                    <a:pt x="9763" y="499"/>
                    <a:pt x="8736" y="0"/>
                    <a:pt x="7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12;p48">
              <a:extLst>
                <a:ext uri="{FF2B5EF4-FFF2-40B4-BE49-F238E27FC236}">
                  <a16:creationId xmlns:a16="http://schemas.microsoft.com/office/drawing/2014/main" id="{1DB10062-F3B7-6DD7-1632-BE32134676FD}"/>
                </a:ext>
              </a:extLst>
            </p:cNvPr>
            <p:cNvSpPr/>
            <p:nvPr/>
          </p:nvSpPr>
          <p:spPr>
            <a:xfrm>
              <a:off x="7906363" y="2486081"/>
              <a:ext cx="421282" cy="878104"/>
            </a:xfrm>
            <a:custGeom>
              <a:avLst/>
              <a:gdLst/>
              <a:ahLst/>
              <a:cxnLst/>
              <a:rect l="l" t="t" r="r" b="b"/>
              <a:pathLst>
                <a:path w="13122" h="27351" extrusionOk="0">
                  <a:moveTo>
                    <a:pt x="12978" y="0"/>
                  </a:moveTo>
                  <a:cubicBezTo>
                    <a:pt x="7406" y="8692"/>
                    <a:pt x="1" y="26742"/>
                    <a:pt x="3823" y="27337"/>
                  </a:cubicBezTo>
                  <a:cubicBezTo>
                    <a:pt x="3878" y="27346"/>
                    <a:pt x="3933" y="27350"/>
                    <a:pt x="3989" y="27350"/>
                  </a:cubicBezTo>
                  <a:cubicBezTo>
                    <a:pt x="7254" y="27350"/>
                    <a:pt x="10475" y="12363"/>
                    <a:pt x="13121" y="4906"/>
                  </a:cubicBezTo>
                  <a:cubicBezTo>
                    <a:pt x="12955" y="3394"/>
                    <a:pt x="12812" y="2679"/>
                    <a:pt x="12812" y="2679"/>
                  </a:cubicBezTo>
                  <a:cubicBezTo>
                    <a:pt x="12871" y="1762"/>
                    <a:pt x="12931" y="869"/>
                    <a:pt x="12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13;p48">
              <a:extLst>
                <a:ext uri="{FF2B5EF4-FFF2-40B4-BE49-F238E27FC236}">
                  <a16:creationId xmlns:a16="http://schemas.microsoft.com/office/drawing/2014/main" id="{A17B9D2F-0630-9FA0-786A-C97D4DBB90F7}"/>
                </a:ext>
              </a:extLst>
            </p:cNvPr>
            <p:cNvSpPr/>
            <p:nvPr/>
          </p:nvSpPr>
          <p:spPr>
            <a:xfrm>
              <a:off x="7753479" y="3023198"/>
              <a:ext cx="576734" cy="506456"/>
            </a:xfrm>
            <a:custGeom>
              <a:avLst/>
              <a:gdLst/>
              <a:ahLst/>
              <a:cxnLst/>
              <a:rect l="l" t="t" r="r" b="b"/>
              <a:pathLst>
                <a:path w="17964" h="15775" extrusionOk="0">
                  <a:moveTo>
                    <a:pt x="17709" y="1"/>
                  </a:moveTo>
                  <a:cubicBezTo>
                    <a:pt x="16968" y="1"/>
                    <a:pt x="13936" y="9370"/>
                    <a:pt x="12156" y="11619"/>
                  </a:cubicBezTo>
                  <a:cubicBezTo>
                    <a:pt x="11203" y="12835"/>
                    <a:pt x="9791" y="13424"/>
                    <a:pt x="8534" y="13424"/>
                  </a:cubicBezTo>
                  <a:cubicBezTo>
                    <a:pt x="6652" y="13424"/>
                    <a:pt x="5118" y="12103"/>
                    <a:pt x="5989" y="9583"/>
                  </a:cubicBezTo>
                  <a:cubicBezTo>
                    <a:pt x="6324" y="8619"/>
                    <a:pt x="6345" y="8134"/>
                    <a:pt x="6075" y="8134"/>
                  </a:cubicBezTo>
                  <a:cubicBezTo>
                    <a:pt x="5462" y="8134"/>
                    <a:pt x="3348" y="10635"/>
                    <a:pt x="0" y="15703"/>
                  </a:cubicBezTo>
                  <a:lnTo>
                    <a:pt x="988" y="15774"/>
                  </a:lnTo>
                  <a:lnTo>
                    <a:pt x="16788" y="15274"/>
                  </a:lnTo>
                  <a:cubicBezTo>
                    <a:pt x="16597" y="13560"/>
                    <a:pt x="16586" y="10262"/>
                    <a:pt x="17514" y="4011"/>
                  </a:cubicBezTo>
                  <a:cubicBezTo>
                    <a:pt x="17947" y="1113"/>
                    <a:pt x="17964" y="1"/>
                    <a:pt x="1770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14;p48">
              <a:extLst>
                <a:ext uri="{FF2B5EF4-FFF2-40B4-BE49-F238E27FC236}">
                  <a16:creationId xmlns:a16="http://schemas.microsoft.com/office/drawing/2014/main" id="{2ECA52A2-D1C3-6D9F-D93B-BE80A3C00789}"/>
                </a:ext>
              </a:extLst>
            </p:cNvPr>
            <p:cNvSpPr/>
            <p:nvPr/>
          </p:nvSpPr>
          <p:spPr>
            <a:xfrm>
              <a:off x="7986272" y="2484925"/>
              <a:ext cx="2697" cy="4238"/>
            </a:xfrm>
            <a:custGeom>
              <a:avLst/>
              <a:gdLst/>
              <a:ahLst/>
              <a:cxnLst/>
              <a:rect l="l" t="t" r="r" b="b"/>
              <a:pathLst>
                <a:path w="84" h="132" extrusionOk="0">
                  <a:moveTo>
                    <a:pt x="0" y="132"/>
                  </a:moveTo>
                  <a:lnTo>
                    <a:pt x="8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15;p48">
              <a:extLst>
                <a:ext uri="{FF2B5EF4-FFF2-40B4-BE49-F238E27FC236}">
                  <a16:creationId xmlns:a16="http://schemas.microsoft.com/office/drawing/2014/main" id="{4155AF1D-13C8-DBFC-52FA-B75DA2E69CE9}"/>
                </a:ext>
              </a:extLst>
            </p:cNvPr>
            <p:cNvSpPr/>
            <p:nvPr/>
          </p:nvSpPr>
          <p:spPr>
            <a:xfrm>
              <a:off x="7672445" y="2489131"/>
              <a:ext cx="313858" cy="562704"/>
            </a:xfrm>
            <a:custGeom>
              <a:avLst/>
              <a:gdLst/>
              <a:ahLst/>
              <a:cxnLst/>
              <a:rect l="l" t="t" r="r" b="b"/>
              <a:pathLst>
                <a:path w="9776" h="17527" extrusionOk="0">
                  <a:moveTo>
                    <a:pt x="9775" y="1"/>
                  </a:moveTo>
                  <a:cubicBezTo>
                    <a:pt x="6822" y="4704"/>
                    <a:pt x="3560" y="9204"/>
                    <a:pt x="0" y="13467"/>
                  </a:cubicBezTo>
                  <a:cubicBezTo>
                    <a:pt x="36" y="13764"/>
                    <a:pt x="131" y="14050"/>
                    <a:pt x="274" y="14324"/>
                  </a:cubicBezTo>
                  <a:cubicBezTo>
                    <a:pt x="655" y="14931"/>
                    <a:pt x="750" y="15991"/>
                    <a:pt x="726" y="17527"/>
                  </a:cubicBezTo>
                  <a:cubicBezTo>
                    <a:pt x="3512" y="10419"/>
                    <a:pt x="9061" y="1179"/>
                    <a:pt x="9775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16;p48">
              <a:extLst>
                <a:ext uri="{FF2B5EF4-FFF2-40B4-BE49-F238E27FC236}">
                  <a16:creationId xmlns:a16="http://schemas.microsoft.com/office/drawing/2014/main" id="{0DE82C83-BCD6-2041-4AD2-C521102A50ED}"/>
                </a:ext>
              </a:extLst>
            </p:cNvPr>
            <p:cNvSpPr/>
            <p:nvPr/>
          </p:nvSpPr>
          <p:spPr>
            <a:xfrm>
              <a:off x="8056036" y="1067393"/>
              <a:ext cx="60101" cy="132754"/>
            </a:xfrm>
            <a:custGeom>
              <a:avLst/>
              <a:gdLst/>
              <a:ahLst/>
              <a:cxnLst/>
              <a:rect l="l" t="t" r="r" b="b"/>
              <a:pathLst>
                <a:path w="1872" h="4135" extrusionOk="0">
                  <a:moveTo>
                    <a:pt x="1525" y="0"/>
                  </a:moveTo>
                  <a:cubicBezTo>
                    <a:pt x="1159" y="0"/>
                    <a:pt x="562" y="835"/>
                    <a:pt x="65" y="2303"/>
                  </a:cubicBezTo>
                  <a:cubicBezTo>
                    <a:pt x="65" y="2303"/>
                    <a:pt x="30" y="2958"/>
                    <a:pt x="6" y="3911"/>
                  </a:cubicBezTo>
                  <a:cubicBezTo>
                    <a:pt x="0" y="4066"/>
                    <a:pt x="43" y="4135"/>
                    <a:pt x="120" y="4135"/>
                  </a:cubicBezTo>
                  <a:cubicBezTo>
                    <a:pt x="521" y="4135"/>
                    <a:pt x="1833" y="2255"/>
                    <a:pt x="1863" y="886"/>
                  </a:cubicBezTo>
                  <a:cubicBezTo>
                    <a:pt x="1872" y="282"/>
                    <a:pt x="1738" y="0"/>
                    <a:pt x="152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17;p48">
              <a:extLst>
                <a:ext uri="{FF2B5EF4-FFF2-40B4-BE49-F238E27FC236}">
                  <a16:creationId xmlns:a16="http://schemas.microsoft.com/office/drawing/2014/main" id="{6F12C5F9-0635-B9DA-CDB1-121C402A7340}"/>
                </a:ext>
              </a:extLst>
            </p:cNvPr>
            <p:cNvSpPr/>
            <p:nvPr/>
          </p:nvSpPr>
          <p:spPr>
            <a:xfrm>
              <a:off x="8066855" y="1107749"/>
              <a:ext cx="27353" cy="60101"/>
            </a:xfrm>
            <a:custGeom>
              <a:avLst/>
              <a:gdLst/>
              <a:ahLst/>
              <a:cxnLst/>
              <a:rect l="l" t="t" r="r" b="b"/>
              <a:pathLst>
                <a:path w="852" h="1872" extrusionOk="0">
                  <a:moveTo>
                    <a:pt x="694" y="1"/>
                  </a:moveTo>
                  <a:cubicBezTo>
                    <a:pt x="526" y="1"/>
                    <a:pt x="252" y="382"/>
                    <a:pt x="26" y="1046"/>
                  </a:cubicBezTo>
                  <a:cubicBezTo>
                    <a:pt x="26" y="1046"/>
                    <a:pt x="14" y="1332"/>
                    <a:pt x="2" y="1773"/>
                  </a:cubicBezTo>
                  <a:cubicBezTo>
                    <a:pt x="0" y="1841"/>
                    <a:pt x="20" y="1871"/>
                    <a:pt x="54" y="1871"/>
                  </a:cubicBezTo>
                  <a:cubicBezTo>
                    <a:pt x="236" y="1871"/>
                    <a:pt x="828" y="1024"/>
                    <a:pt x="848" y="403"/>
                  </a:cubicBezTo>
                  <a:cubicBezTo>
                    <a:pt x="852" y="128"/>
                    <a:pt x="791" y="1"/>
                    <a:pt x="694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48">
              <a:extLst>
                <a:ext uri="{FF2B5EF4-FFF2-40B4-BE49-F238E27FC236}">
                  <a16:creationId xmlns:a16="http://schemas.microsoft.com/office/drawing/2014/main" id="{05CDD3C9-9284-DFC8-D480-16602B2B6D88}"/>
                </a:ext>
              </a:extLst>
            </p:cNvPr>
            <p:cNvSpPr/>
            <p:nvPr/>
          </p:nvSpPr>
          <p:spPr>
            <a:xfrm>
              <a:off x="7972724" y="882051"/>
              <a:ext cx="163800" cy="279956"/>
            </a:xfrm>
            <a:custGeom>
              <a:avLst/>
              <a:gdLst/>
              <a:ahLst/>
              <a:cxnLst/>
              <a:rect l="l" t="t" r="r" b="b"/>
              <a:pathLst>
                <a:path w="5102" h="8720" extrusionOk="0">
                  <a:moveTo>
                    <a:pt x="2143" y="1"/>
                  </a:moveTo>
                  <a:cubicBezTo>
                    <a:pt x="1949" y="1"/>
                    <a:pt x="1730" y="37"/>
                    <a:pt x="1482" y="123"/>
                  </a:cubicBezTo>
                  <a:cubicBezTo>
                    <a:pt x="1" y="624"/>
                    <a:pt x="667" y="2256"/>
                    <a:pt x="1433" y="2256"/>
                  </a:cubicBezTo>
                  <a:cubicBezTo>
                    <a:pt x="1449" y="2256"/>
                    <a:pt x="1465" y="2256"/>
                    <a:pt x="1482" y="2254"/>
                  </a:cubicBezTo>
                  <a:cubicBezTo>
                    <a:pt x="1512" y="2252"/>
                    <a:pt x="1542" y="2251"/>
                    <a:pt x="1571" y="2251"/>
                  </a:cubicBezTo>
                  <a:cubicBezTo>
                    <a:pt x="2293" y="2251"/>
                    <a:pt x="2597" y="2949"/>
                    <a:pt x="2208" y="3933"/>
                  </a:cubicBezTo>
                  <a:cubicBezTo>
                    <a:pt x="1970" y="4552"/>
                    <a:pt x="1994" y="5243"/>
                    <a:pt x="2268" y="5850"/>
                  </a:cubicBezTo>
                  <a:cubicBezTo>
                    <a:pt x="1875" y="6838"/>
                    <a:pt x="2565" y="8719"/>
                    <a:pt x="2565" y="8719"/>
                  </a:cubicBezTo>
                  <a:cubicBezTo>
                    <a:pt x="2565" y="8719"/>
                    <a:pt x="2577" y="6386"/>
                    <a:pt x="3911" y="5445"/>
                  </a:cubicBezTo>
                  <a:cubicBezTo>
                    <a:pt x="5101" y="4612"/>
                    <a:pt x="3899" y="3588"/>
                    <a:pt x="3899" y="3588"/>
                  </a:cubicBezTo>
                  <a:lnTo>
                    <a:pt x="3899" y="3588"/>
                  </a:lnTo>
                  <a:cubicBezTo>
                    <a:pt x="3899" y="3588"/>
                    <a:pt x="3899" y="3588"/>
                    <a:pt x="3900" y="3588"/>
                  </a:cubicBezTo>
                  <a:cubicBezTo>
                    <a:pt x="3923" y="3588"/>
                    <a:pt x="4281" y="3565"/>
                    <a:pt x="4327" y="2195"/>
                  </a:cubicBezTo>
                  <a:cubicBezTo>
                    <a:pt x="4376" y="1032"/>
                    <a:pt x="3743" y="928"/>
                    <a:pt x="3515" y="928"/>
                  </a:cubicBezTo>
                  <a:cubicBezTo>
                    <a:pt x="3465" y="928"/>
                    <a:pt x="3434" y="933"/>
                    <a:pt x="3434" y="933"/>
                  </a:cubicBezTo>
                  <a:cubicBezTo>
                    <a:pt x="3434" y="933"/>
                    <a:pt x="3127" y="1"/>
                    <a:pt x="2143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19;p48">
              <a:extLst>
                <a:ext uri="{FF2B5EF4-FFF2-40B4-BE49-F238E27FC236}">
                  <a16:creationId xmlns:a16="http://schemas.microsoft.com/office/drawing/2014/main" id="{72871968-2280-B846-F032-276F597E8C84}"/>
                </a:ext>
              </a:extLst>
            </p:cNvPr>
            <p:cNvSpPr/>
            <p:nvPr/>
          </p:nvSpPr>
          <p:spPr>
            <a:xfrm>
              <a:off x="7973269" y="870269"/>
              <a:ext cx="49731" cy="33357"/>
            </a:xfrm>
            <a:custGeom>
              <a:avLst/>
              <a:gdLst/>
              <a:ahLst/>
              <a:cxnLst/>
              <a:rect l="l" t="t" r="r" b="b"/>
              <a:pathLst>
                <a:path w="1549" h="1039" extrusionOk="0">
                  <a:moveTo>
                    <a:pt x="962" y="0"/>
                  </a:moveTo>
                  <a:cubicBezTo>
                    <a:pt x="874" y="0"/>
                    <a:pt x="777" y="11"/>
                    <a:pt x="667" y="37"/>
                  </a:cubicBezTo>
                  <a:cubicBezTo>
                    <a:pt x="0" y="204"/>
                    <a:pt x="107" y="776"/>
                    <a:pt x="393" y="978"/>
                  </a:cubicBezTo>
                  <a:cubicBezTo>
                    <a:pt x="488" y="1002"/>
                    <a:pt x="584" y="1026"/>
                    <a:pt x="691" y="1038"/>
                  </a:cubicBezTo>
                  <a:cubicBezTo>
                    <a:pt x="708" y="1038"/>
                    <a:pt x="726" y="1039"/>
                    <a:pt x="743" y="1039"/>
                  </a:cubicBezTo>
                  <a:cubicBezTo>
                    <a:pt x="1172" y="1039"/>
                    <a:pt x="1525" y="761"/>
                    <a:pt x="1548" y="407"/>
                  </a:cubicBezTo>
                  <a:cubicBezTo>
                    <a:pt x="1548" y="347"/>
                    <a:pt x="1536" y="287"/>
                    <a:pt x="1524" y="228"/>
                  </a:cubicBezTo>
                  <a:cubicBezTo>
                    <a:pt x="1407" y="111"/>
                    <a:pt x="1235" y="0"/>
                    <a:pt x="96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20;p48">
              <a:extLst>
                <a:ext uri="{FF2B5EF4-FFF2-40B4-BE49-F238E27FC236}">
                  <a16:creationId xmlns:a16="http://schemas.microsoft.com/office/drawing/2014/main" id="{94652E13-E997-4DCC-887C-4F0036D1F002}"/>
                </a:ext>
              </a:extLst>
            </p:cNvPr>
            <p:cNvSpPr/>
            <p:nvPr/>
          </p:nvSpPr>
          <p:spPr>
            <a:xfrm>
              <a:off x="7935803" y="876433"/>
              <a:ext cx="61963" cy="35669"/>
            </a:xfrm>
            <a:custGeom>
              <a:avLst/>
              <a:gdLst/>
              <a:ahLst/>
              <a:cxnLst/>
              <a:rect l="l" t="t" r="r" b="b"/>
              <a:pathLst>
                <a:path w="1930" h="1111" extrusionOk="0">
                  <a:moveTo>
                    <a:pt x="1173" y="1"/>
                  </a:moveTo>
                  <a:cubicBezTo>
                    <a:pt x="1067" y="1"/>
                    <a:pt x="951" y="11"/>
                    <a:pt x="822" y="36"/>
                  </a:cubicBezTo>
                  <a:cubicBezTo>
                    <a:pt x="0" y="203"/>
                    <a:pt x="131" y="822"/>
                    <a:pt x="500" y="1036"/>
                  </a:cubicBezTo>
                  <a:cubicBezTo>
                    <a:pt x="608" y="1072"/>
                    <a:pt x="739" y="1096"/>
                    <a:pt x="858" y="1108"/>
                  </a:cubicBezTo>
                  <a:cubicBezTo>
                    <a:pt x="889" y="1109"/>
                    <a:pt x="920" y="1110"/>
                    <a:pt x="950" y="1110"/>
                  </a:cubicBezTo>
                  <a:cubicBezTo>
                    <a:pt x="1480" y="1110"/>
                    <a:pt x="1906" y="823"/>
                    <a:pt x="1917" y="441"/>
                  </a:cubicBezTo>
                  <a:cubicBezTo>
                    <a:pt x="1929" y="369"/>
                    <a:pt x="1917" y="310"/>
                    <a:pt x="1894" y="250"/>
                  </a:cubicBezTo>
                  <a:cubicBezTo>
                    <a:pt x="1756" y="122"/>
                    <a:pt x="1527" y="1"/>
                    <a:pt x="1173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48">
              <a:extLst>
                <a:ext uri="{FF2B5EF4-FFF2-40B4-BE49-F238E27FC236}">
                  <a16:creationId xmlns:a16="http://schemas.microsoft.com/office/drawing/2014/main" id="{3367A1EA-8700-8561-6784-C7288CED1512}"/>
                </a:ext>
              </a:extLst>
            </p:cNvPr>
            <p:cNvSpPr/>
            <p:nvPr/>
          </p:nvSpPr>
          <p:spPr>
            <a:xfrm>
              <a:off x="7953011" y="873608"/>
              <a:ext cx="43213" cy="24689"/>
            </a:xfrm>
            <a:custGeom>
              <a:avLst/>
              <a:gdLst/>
              <a:ahLst/>
              <a:cxnLst/>
              <a:rect l="l" t="t" r="r" b="b"/>
              <a:pathLst>
                <a:path w="1346" h="769" extrusionOk="0">
                  <a:moveTo>
                    <a:pt x="829" y="1"/>
                  </a:moveTo>
                  <a:cubicBezTo>
                    <a:pt x="755" y="1"/>
                    <a:pt x="673" y="9"/>
                    <a:pt x="584" y="29"/>
                  </a:cubicBezTo>
                  <a:cubicBezTo>
                    <a:pt x="0" y="136"/>
                    <a:pt x="95" y="564"/>
                    <a:pt x="345" y="719"/>
                  </a:cubicBezTo>
                  <a:cubicBezTo>
                    <a:pt x="429" y="743"/>
                    <a:pt x="512" y="767"/>
                    <a:pt x="607" y="767"/>
                  </a:cubicBezTo>
                  <a:cubicBezTo>
                    <a:pt x="628" y="768"/>
                    <a:pt x="649" y="769"/>
                    <a:pt x="670" y="769"/>
                  </a:cubicBezTo>
                  <a:cubicBezTo>
                    <a:pt x="1035" y="769"/>
                    <a:pt x="1334" y="573"/>
                    <a:pt x="1346" y="303"/>
                  </a:cubicBezTo>
                  <a:cubicBezTo>
                    <a:pt x="1346" y="267"/>
                    <a:pt x="1334" y="219"/>
                    <a:pt x="1322" y="172"/>
                  </a:cubicBezTo>
                  <a:cubicBezTo>
                    <a:pt x="1231" y="90"/>
                    <a:pt x="1070" y="1"/>
                    <a:pt x="82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48">
              <a:extLst>
                <a:ext uri="{FF2B5EF4-FFF2-40B4-BE49-F238E27FC236}">
                  <a16:creationId xmlns:a16="http://schemas.microsoft.com/office/drawing/2014/main" id="{E3AC9022-44B0-6140-F322-8E5D67871F45}"/>
                </a:ext>
              </a:extLst>
            </p:cNvPr>
            <p:cNvSpPr/>
            <p:nvPr/>
          </p:nvSpPr>
          <p:spPr>
            <a:xfrm>
              <a:off x="7980525" y="884844"/>
              <a:ext cx="88321" cy="64338"/>
            </a:xfrm>
            <a:custGeom>
              <a:avLst/>
              <a:gdLst/>
              <a:ahLst/>
              <a:cxnLst/>
              <a:rect l="l" t="t" r="r" b="b"/>
              <a:pathLst>
                <a:path w="2751" h="2004" extrusionOk="0">
                  <a:moveTo>
                    <a:pt x="1739" y="0"/>
                  </a:moveTo>
                  <a:cubicBezTo>
                    <a:pt x="1574" y="0"/>
                    <a:pt x="1388" y="25"/>
                    <a:pt x="1179" y="84"/>
                  </a:cubicBezTo>
                  <a:cubicBezTo>
                    <a:pt x="0" y="393"/>
                    <a:pt x="179" y="1500"/>
                    <a:pt x="691" y="1893"/>
                  </a:cubicBezTo>
                  <a:cubicBezTo>
                    <a:pt x="858" y="1953"/>
                    <a:pt x="1024" y="2000"/>
                    <a:pt x="1203" y="2000"/>
                  </a:cubicBezTo>
                  <a:cubicBezTo>
                    <a:pt x="1236" y="2002"/>
                    <a:pt x="1269" y="2003"/>
                    <a:pt x="1302" y="2003"/>
                  </a:cubicBezTo>
                  <a:cubicBezTo>
                    <a:pt x="2079" y="2003"/>
                    <a:pt x="2705" y="1471"/>
                    <a:pt x="2751" y="786"/>
                  </a:cubicBezTo>
                  <a:cubicBezTo>
                    <a:pt x="2751" y="667"/>
                    <a:pt x="2739" y="548"/>
                    <a:pt x="2703" y="429"/>
                  </a:cubicBezTo>
                  <a:cubicBezTo>
                    <a:pt x="2518" y="208"/>
                    <a:pt x="2214" y="0"/>
                    <a:pt x="173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48">
              <a:extLst>
                <a:ext uri="{FF2B5EF4-FFF2-40B4-BE49-F238E27FC236}">
                  <a16:creationId xmlns:a16="http://schemas.microsoft.com/office/drawing/2014/main" id="{A8D60585-4C2A-3139-9498-22A8E2376141}"/>
                </a:ext>
              </a:extLst>
            </p:cNvPr>
            <p:cNvSpPr/>
            <p:nvPr/>
          </p:nvSpPr>
          <p:spPr>
            <a:xfrm>
              <a:off x="7645285" y="1375248"/>
              <a:ext cx="690001" cy="2157841"/>
            </a:xfrm>
            <a:custGeom>
              <a:avLst/>
              <a:gdLst/>
              <a:ahLst/>
              <a:cxnLst/>
              <a:rect l="l" t="t" r="r" b="b"/>
              <a:pathLst>
                <a:path w="21492" h="67212" extrusionOk="0">
                  <a:moveTo>
                    <a:pt x="16860" y="1"/>
                  </a:moveTo>
                  <a:lnTo>
                    <a:pt x="16860" y="1"/>
                  </a:lnTo>
                  <a:cubicBezTo>
                    <a:pt x="15503" y="549"/>
                    <a:pt x="13538" y="2977"/>
                    <a:pt x="8645" y="12288"/>
                  </a:cubicBezTo>
                  <a:cubicBezTo>
                    <a:pt x="3132" y="22742"/>
                    <a:pt x="4977" y="25825"/>
                    <a:pt x="4977" y="25825"/>
                  </a:cubicBezTo>
                  <a:cubicBezTo>
                    <a:pt x="2096" y="31469"/>
                    <a:pt x="4358" y="33743"/>
                    <a:pt x="4358" y="33743"/>
                  </a:cubicBezTo>
                  <a:cubicBezTo>
                    <a:pt x="1477" y="37839"/>
                    <a:pt x="1" y="47197"/>
                    <a:pt x="1132" y="49019"/>
                  </a:cubicBezTo>
                  <a:cubicBezTo>
                    <a:pt x="2263" y="50840"/>
                    <a:pt x="822" y="56567"/>
                    <a:pt x="1477" y="67211"/>
                  </a:cubicBezTo>
                  <a:lnTo>
                    <a:pt x="21480" y="66569"/>
                  </a:lnTo>
                  <a:cubicBezTo>
                    <a:pt x="21480" y="66497"/>
                    <a:pt x="21480" y="66426"/>
                    <a:pt x="21491" y="66354"/>
                  </a:cubicBezTo>
                  <a:lnTo>
                    <a:pt x="21491" y="66354"/>
                  </a:lnTo>
                  <a:lnTo>
                    <a:pt x="1918" y="66973"/>
                  </a:lnTo>
                  <a:cubicBezTo>
                    <a:pt x="1251" y="56329"/>
                    <a:pt x="2691" y="50602"/>
                    <a:pt x="1560" y="48781"/>
                  </a:cubicBezTo>
                  <a:cubicBezTo>
                    <a:pt x="429" y="46959"/>
                    <a:pt x="1918" y="37601"/>
                    <a:pt x="4787" y="33505"/>
                  </a:cubicBezTo>
                  <a:cubicBezTo>
                    <a:pt x="4787" y="33505"/>
                    <a:pt x="3215" y="31386"/>
                    <a:pt x="6097" y="25742"/>
                  </a:cubicBezTo>
                  <a:cubicBezTo>
                    <a:pt x="6097" y="25742"/>
                    <a:pt x="3573" y="22504"/>
                    <a:pt x="9073" y="12050"/>
                  </a:cubicBezTo>
                  <a:cubicBezTo>
                    <a:pt x="13479" y="3692"/>
                    <a:pt x="15515" y="882"/>
                    <a:pt x="16860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48">
              <a:extLst>
                <a:ext uri="{FF2B5EF4-FFF2-40B4-BE49-F238E27FC236}">
                  <a16:creationId xmlns:a16="http://schemas.microsoft.com/office/drawing/2014/main" id="{285EB2A3-0FE2-175F-A877-5803F252E8B6}"/>
                </a:ext>
              </a:extLst>
            </p:cNvPr>
            <p:cNvSpPr/>
            <p:nvPr/>
          </p:nvSpPr>
          <p:spPr>
            <a:xfrm>
              <a:off x="8138096" y="2139251"/>
              <a:ext cx="100585" cy="188810"/>
            </a:xfrm>
            <a:custGeom>
              <a:avLst/>
              <a:gdLst/>
              <a:ahLst/>
              <a:cxnLst/>
              <a:rect l="l" t="t" r="r" b="b"/>
              <a:pathLst>
                <a:path w="3133" h="5881" extrusionOk="0">
                  <a:moveTo>
                    <a:pt x="3043" y="0"/>
                  </a:moveTo>
                  <a:cubicBezTo>
                    <a:pt x="2837" y="0"/>
                    <a:pt x="2165" y="373"/>
                    <a:pt x="2165" y="373"/>
                  </a:cubicBezTo>
                  <a:cubicBezTo>
                    <a:pt x="998" y="897"/>
                    <a:pt x="57" y="1981"/>
                    <a:pt x="272" y="2755"/>
                  </a:cubicBezTo>
                  <a:cubicBezTo>
                    <a:pt x="276" y="2769"/>
                    <a:pt x="284" y="2776"/>
                    <a:pt x="295" y="2776"/>
                  </a:cubicBezTo>
                  <a:cubicBezTo>
                    <a:pt x="432" y="2776"/>
                    <a:pt x="1074" y="1774"/>
                    <a:pt x="1410" y="1774"/>
                  </a:cubicBezTo>
                  <a:cubicBezTo>
                    <a:pt x="1453" y="1774"/>
                    <a:pt x="1491" y="1790"/>
                    <a:pt x="1522" y="1826"/>
                  </a:cubicBezTo>
                  <a:cubicBezTo>
                    <a:pt x="1808" y="2171"/>
                    <a:pt x="593" y="4398"/>
                    <a:pt x="176" y="4862"/>
                  </a:cubicBezTo>
                  <a:cubicBezTo>
                    <a:pt x="0" y="5064"/>
                    <a:pt x="38" y="5244"/>
                    <a:pt x="202" y="5244"/>
                  </a:cubicBezTo>
                  <a:cubicBezTo>
                    <a:pt x="415" y="5244"/>
                    <a:pt x="840" y="4941"/>
                    <a:pt x="1284" y="3993"/>
                  </a:cubicBezTo>
                  <a:cubicBezTo>
                    <a:pt x="1376" y="3798"/>
                    <a:pt x="1445" y="3729"/>
                    <a:pt x="1494" y="3729"/>
                  </a:cubicBezTo>
                  <a:cubicBezTo>
                    <a:pt x="1553" y="3729"/>
                    <a:pt x="1581" y="3829"/>
                    <a:pt x="1581" y="3933"/>
                  </a:cubicBezTo>
                  <a:cubicBezTo>
                    <a:pt x="1581" y="4112"/>
                    <a:pt x="474" y="5422"/>
                    <a:pt x="653" y="5696"/>
                  </a:cubicBezTo>
                  <a:cubicBezTo>
                    <a:pt x="672" y="5724"/>
                    <a:pt x="696" y="5738"/>
                    <a:pt x="724" y="5738"/>
                  </a:cubicBezTo>
                  <a:cubicBezTo>
                    <a:pt x="968" y="5738"/>
                    <a:pt x="1539" y="4767"/>
                    <a:pt x="1986" y="3957"/>
                  </a:cubicBezTo>
                  <a:cubicBezTo>
                    <a:pt x="2024" y="3901"/>
                    <a:pt x="2073" y="3867"/>
                    <a:pt x="2111" y="3867"/>
                  </a:cubicBezTo>
                  <a:cubicBezTo>
                    <a:pt x="2170" y="3867"/>
                    <a:pt x="2206" y="3946"/>
                    <a:pt x="2141" y="4148"/>
                  </a:cubicBezTo>
                  <a:cubicBezTo>
                    <a:pt x="2022" y="4481"/>
                    <a:pt x="1093" y="5779"/>
                    <a:pt x="1236" y="5874"/>
                  </a:cubicBezTo>
                  <a:cubicBezTo>
                    <a:pt x="1242" y="5878"/>
                    <a:pt x="1250" y="5880"/>
                    <a:pt x="1260" y="5880"/>
                  </a:cubicBezTo>
                  <a:cubicBezTo>
                    <a:pt x="1471" y="5880"/>
                    <a:pt x="2474" y="4883"/>
                    <a:pt x="2724" y="3493"/>
                  </a:cubicBezTo>
                  <a:cubicBezTo>
                    <a:pt x="2998" y="2040"/>
                    <a:pt x="2581" y="754"/>
                    <a:pt x="3010" y="207"/>
                  </a:cubicBezTo>
                  <a:cubicBezTo>
                    <a:pt x="3132" y="55"/>
                    <a:pt x="3122" y="0"/>
                    <a:pt x="304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48">
              <a:extLst>
                <a:ext uri="{FF2B5EF4-FFF2-40B4-BE49-F238E27FC236}">
                  <a16:creationId xmlns:a16="http://schemas.microsoft.com/office/drawing/2014/main" id="{19643F00-D646-18B3-2794-E3690DFCC0DE}"/>
                </a:ext>
              </a:extLst>
            </p:cNvPr>
            <p:cNvSpPr/>
            <p:nvPr/>
          </p:nvSpPr>
          <p:spPr>
            <a:xfrm>
              <a:off x="7497345" y="3503617"/>
              <a:ext cx="1017600" cy="168615"/>
            </a:xfrm>
            <a:custGeom>
              <a:avLst/>
              <a:gdLst/>
              <a:ahLst/>
              <a:cxnLst/>
              <a:rect l="l" t="t" r="r" b="b"/>
              <a:pathLst>
                <a:path w="31696" h="5252" extrusionOk="0">
                  <a:moveTo>
                    <a:pt x="1" y="1"/>
                  </a:moveTo>
                  <a:lnTo>
                    <a:pt x="1" y="5251"/>
                  </a:lnTo>
                  <a:lnTo>
                    <a:pt x="31695" y="5251"/>
                  </a:lnTo>
                  <a:lnTo>
                    <a:pt x="31695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076543" y="1782235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196137" y="1682460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3204919" y="1603046"/>
            <a:ext cx="6540488" cy="93074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600" dirty="0">
                <a:latin typeface="Stoke Light" panose="020B0604020202020204" charset="0"/>
              </a:rPr>
              <a:t>A</a:t>
            </a:r>
            <a:r>
              <a:rPr lang="en" sz="3600" dirty="0">
                <a:latin typeface="Stoke Light" panose="020B0604020202020204" charset="0"/>
              </a:rPr>
              <a:t>. </a:t>
            </a:r>
            <a:r>
              <a:rPr lang="es-MX" sz="3600" dirty="0" smtClean="0">
                <a:latin typeface="Stoke Light" panose="020B0604020202020204" charset="0"/>
              </a:rPr>
              <a:t>Paréntesis Gramatical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33;p49"/>
          <p:cNvSpPr/>
          <p:nvPr/>
        </p:nvSpPr>
        <p:spPr>
          <a:xfrm rot="8055678" flipH="1">
            <a:off x="5687419" y="3658292"/>
            <a:ext cx="2329588" cy="2088719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033;p49"/>
          <p:cNvSpPr/>
          <p:nvPr/>
        </p:nvSpPr>
        <p:spPr>
          <a:xfrm rot="8055678" flipH="1">
            <a:off x="6461609" y="4129340"/>
            <a:ext cx="781210" cy="770473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2" name="Google Shape;1032;p49"/>
          <p:cNvSpPr/>
          <p:nvPr/>
        </p:nvSpPr>
        <p:spPr>
          <a:xfrm>
            <a:off x="2024011" y="1257918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8452670" y="2293190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436400" y="202575"/>
            <a:ext cx="6464532" cy="1055343"/>
          </a:xfrm>
        </p:spPr>
        <p:txBody>
          <a:bodyPr/>
          <a:lstStyle/>
          <a:p>
            <a:r>
              <a:rPr lang="es-MX" sz="2800" dirty="0" smtClean="0"/>
              <a:t>Respecto a </a:t>
            </a:r>
            <a:r>
              <a:rPr lang="es-MX" sz="2800" dirty="0" smtClean="0"/>
              <a:t>la pregunta de si el sustantivo siempre será sujeto</a:t>
            </a:r>
            <a:endParaRPr lang="es-CL" sz="2800" dirty="0"/>
          </a:p>
        </p:txBody>
      </p:sp>
      <p:sp>
        <p:nvSpPr>
          <p:cNvPr id="6" name="Google Shape;752;p47"/>
          <p:cNvSpPr txBox="1">
            <a:spLocks/>
          </p:cNvSpPr>
          <p:nvPr/>
        </p:nvSpPr>
        <p:spPr>
          <a:xfrm>
            <a:off x="1132674" y="1678567"/>
            <a:ext cx="6967959" cy="2922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500"/>
              <a:buFont typeface="Stoke Light"/>
              <a:buNone/>
              <a:defRPr sz="8700" b="1" i="0" u="none" strike="noStrike" cap="none">
                <a:solidFill>
                  <a:schemeClr val="lt1"/>
                </a:solidFill>
                <a:latin typeface="Stoke"/>
                <a:ea typeface="Stoke"/>
                <a:cs typeface="Stoke"/>
                <a:sym typeface="Stok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571500" algn="l">
              <a:lnSpc>
                <a:spcPct val="15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s-CL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La respuesta es: </a:t>
            </a:r>
            <a:r>
              <a:rPr lang="es-CL" sz="1600" u="sng" dirty="0" smtClean="0">
                <a:solidFill>
                  <a:srgbClr val="132440"/>
                </a:solidFill>
                <a:latin typeface="Stoke Light" panose="020B0604020202020204" charset="0"/>
              </a:rPr>
              <a:t>NO</a:t>
            </a:r>
            <a:r>
              <a:rPr lang="es-CL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.</a:t>
            </a:r>
          </a:p>
          <a:p>
            <a:pPr marL="571500" indent="-571500" algn="l">
              <a:lnSpc>
                <a:spcPct val="15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Con “sustantivo” nos referimos al </a:t>
            </a:r>
            <a:r>
              <a:rPr lang="es-MX" sz="1600" dirty="0" smtClean="0">
                <a:solidFill>
                  <a:srgbClr val="132440"/>
                </a:solidFill>
                <a:latin typeface="Stoke Light" panose="020B0604020202020204" charset="0"/>
              </a:rPr>
              <a:t>tipo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 de palabra.</a:t>
            </a:r>
          </a:p>
          <a:p>
            <a:pPr marL="571500" indent="-571500" algn="l">
              <a:lnSpc>
                <a:spcPct val="15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Sin embargo, un mismo sustantivo puede ocupar distintas </a:t>
            </a:r>
            <a:r>
              <a:rPr lang="es-MX" sz="1600" dirty="0" smtClean="0">
                <a:solidFill>
                  <a:srgbClr val="132440"/>
                </a:solidFill>
                <a:latin typeface="Stoke Light" panose="020B0604020202020204" charset="0"/>
              </a:rPr>
              <a:t>funciones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 dentro de una oración. </a:t>
            </a:r>
          </a:p>
          <a:p>
            <a:pPr marL="571500" indent="-571500" algn="l">
              <a:lnSpc>
                <a:spcPct val="15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Y el </a:t>
            </a:r>
            <a:r>
              <a:rPr lang="es-MX" sz="1600" b="0" dirty="0" err="1" smtClean="0">
                <a:solidFill>
                  <a:srgbClr val="132440"/>
                </a:solidFill>
                <a:latin typeface="Stoke Light" panose="020B0604020202020204" charset="0"/>
              </a:rPr>
              <a:t>susatntivo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 se va a “vestir” de una manera distinta al ocupar cada función.</a:t>
            </a:r>
          </a:p>
          <a:p>
            <a:pPr marL="571500" indent="-571500" algn="l">
              <a:lnSpc>
                <a:spcPct val="15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Puede ser:</a:t>
            </a:r>
          </a:p>
          <a:p>
            <a:pPr algn="l">
              <a:lnSpc>
                <a:spcPct val="150000"/>
              </a:lnSpc>
              <a:buSzPct val="100000"/>
            </a:pPr>
            <a:r>
              <a:rPr lang="es-MX" sz="1600" b="0" dirty="0">
                <a:solidFill>
                  <a:srgbClr val="132440"/>
                </a:solidFill>
                <a:latin typeface="Stoke Light" panose="020B0604020202020204" charset="0"/>
              </a:rPr>
              <a:t>	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</a:rPr>
              <a:t>Sujeto 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 Y se “viste” de nominativo [ej.: </a:t>
            </a:r>
            <a:r>
              <a:rPr lang="es-MX" sz="1600" b="0" dirty="0" err="1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Iūli</a:t>
            </a:r>
            <a:r>
              <a:rPr lang="es-MX" sz="1600" u="sng" dirty="0" err="1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us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]</a:t>
            </a:r>
          </a:p>
          <a:p>
            <a:pPr algn="l">
              <a:lnSpc>
                <a:spcPct val="150000"/>
              </a:lnSpc>
              <a:buSzPct val="100000"/>
            </a:pPr>
            <a:r>
              <a:rPr lang="es-MX" sz="1600" b="0" dirty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	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Comp. del nombre   Y se “viste” de genitivo </a:t>
            </a:r>
            <a:r>
              <a:rPr lang="es-MX" sz="1600" b="0" dirty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[ej.: </a:t>
            </a:r>
            <a:r>
              <a:rPr lang="es-MX" sz="1600" b="0" dirty="0" err="1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Iūli</a:t>
            </a:r>
            <a:r>
              <a:rPr lang="es-MX" sz="1600" u="sng" dirty="0" err="1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ī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]</a:t>
            </a:r>
          </a:p>
          <a:p>
            <a:pPr algn="l">
              <a:lnSpc>
                <a:spcPct val="150000"/>
              </a:lnSpc>
              <a:buSzPct val="100000"/>
            </a:pPr>
            <a:r>
              <a:rPr lang="es-MX" sz="1600" b="0" dirty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	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*Comp. directo  Y se “viste” de acusativo </a:t>
            </a:r>
            <a:r>
              <a:rPr lang="es-MX" sz="1600" b="0" dirty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[ej.: </a:t>
            </a:r>
            <a:r>
              <a:rPr lang="es-MX" sz="1600" b="0" dirty="0" err="1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Iūli</a:t>
            </a:r>
            <a:r>
              <a:rPr lang="es-MX" sz="1600" u="sng" dirty="0" err="1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um</a:t>
            </a:r>
            <a:r>
              <a:rPr lang="es-MX" sz="1600" b="0" dirty="0" smtClean="0">
                <a:solidFill>
                  <a:srgbClr val="132440"/>
                </a:solidFill>
                <a:latin typeface="Stoke Light" panose="020B0604020202020204" charset="0"/>
                <a:sym typeface="Wingdings" panose="05000000000000000000" pitchFamily="2" charset="2"/>
              </a:rPr>
              <a:t>]</a:t>
            </a:r>
            <a:endParaRPr lang="es-CL" sz="1600" b="0" dirty="0">
              <a:solidFill>
                <a:srgbClr val="132440"/>
              </a:solidFill>
            </a:endParaRPr>
          </a:p>
        </p:txBody>
      </p:sp>
      <p:sp>
        <p:nvSpPr>
          <p:cNvPr id="8" name="Google Shape;1033;p49"/>
          <p:cNvSpPr/>
          <p:nvPr/>
        </p:nvSpPr>
        <p:spPr>
          <a:xfrm rot="8055678" flipH="1">
            <a:off x="8254998" y="3926999"/>
            <a:ext cx="693583" cy="621870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033;p49"/>
          <p:cNvSpPr/>
          <p:nvPr/>
        </p:nvSpPr>
        <p:spPr>
          <a:xfrm rot="8055678" flipH="1">
            <a:off x="8799176" y="4558579"/>
            <a:ext cx="268224" cy="240491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68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49"/>
          <p:cNvSpPr/>
          <p:nvPr/>
        </p:nvSpPr>
        <p:spPr>
          <a:xfrm>
            <a:off x="2949986" y="728284"/>
            <a:ext cx="268277" cy="240691"/>
          </a:xfrm>
          <a:custGeom>
            <a:avLst/>
            <a:gdLst/>
            <a:ahLst/>
            <a:cxnLst/>
            <a:rect l="l" t="t" r="r" b="b"/>
            <a:pathLst>
              <a:path w="8383" h="7521" extrusionOk="0">
                <a:moveTo>
                  <a:pt x="4190" y="0"/>
                </a:moveTo>
                <a:cubicBezTo>
                  <a:pt x="3302" y="0"/>
                  <a:pt x="2409" y="313"/>
                  <a:pt x="1691" y="949"/>
                </a:cubicBezTo>
                <a:cubicBezTo>
                  <a:pt x="143" y="2318"/>
                  <a:pt x="0" y="4700"/>
                  <a:pt x="1369" y="6259"/>
                </a:cubicBezTo>
                <a:cubicBezTo>
                  <a:pt x="2115" y="7095"/>
                  <a:pt x="3148" y="7521"/>
                  <a:pt x="4187" y="7521"/>
                </a:cubicBezTo>
                <a:cubicBezTo>
                  <a:pt x="5072" y="7521"/>
                  <a:pt x="5962" y="7211"/>
                  <a:pt x="6680" y="6581"/>
                </a:cubicBezTo>
                <a:cubicBezTo>
                  <a:pt x="8239" y="5200"/>
                  <a:pt x="8382" y="2830"/>
                  <a:pt x="7001" y="1271"/>
                </a:cubicBezTo>
                <a:cubicBezTo>
                  <a:pt x="6262" y="429"/>
                  <a:pt x="5229" y="0"/>
                  <a:pt x="4190" y="0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p49"/>
          <p:cNvSpPr/>
          <p:nvPr/>
        </p:nvSpPr>
        <p:spPr>
          <a:xfrm rot="8055678" flipH="1">
            <a:off x="7966532" y="2154295"/>
            <a:ext cx="268203" cy="240472"/>
          </a:xfrm>
          <a:custGeom>
            <a:avLst/>
            <a:gdLst/>
            <a:ahLst/>
            <a:cxnLst/>
            <a:rect l="l" t="t" r="r" b="b"/>
            <a:pathLst>
              <a:path w="8395" h="7527" extrusionOk="0">
                <a:moveTo>
                  <a:pt x="4191" y="1"/>
                </a:moveTo>
                <a:cubicBezTo>
                  <a:pt x="3307" y="1"/>
                  <a:pt x="2420" y="311"/>
                  <a:pt x="1703" y="945"/>
                </a:cubicBezTo>
                <a:cubicBezTo>
                  <a:pt x="143" y="2327"/>
                  <a:pt x="0" y="4696"/>
                  <a:pt x="1382" y="6256"/>
                </a:cubicBezTo>
                <a:cubicBezTo>
                  <a:pt x="2120" y="7097"/>
                  <a:pt x="3153" y="7526"/>
                  <a:pt x="4193" y="7526"/>
                </a:cubicBezTo>
                <a:cubicBezTo>
                  <a:pt x="5081" y="7526"/>
                  <a:pt x="5973" y="7213"/>
                  <a:pt x="6692" y="6577"/>
                </a:cubicBezTo>
                <a:cubicBezTo>
                  <a:pt x="8240" y="5208"/>
                  <a:pt x="8394" y="2827"/>
                  <a:pt x="7013" y="1267"/>
                </a:cubicBezTo>
                <a:cubicBezTo>
                  <a:pt x="6267" y="430"/>
                  <a:pt x="5231" y="1"/>
                  <a:pt x="4191" y="1"/>
                </a:cubicBezTo>
                <a:close/>
              </a:path>
            </a:pathLst>
          </a:custGeom>
          <a:solidFill>
            <a:srgbClr val="EDBC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1" name="Google Shape;1031;p49"/>
          <p:cNvSpPr txBox="1">
            <a:spLocks noGrp="1"/>
          </p:cNvSpPr>
          <p:nvPr>
            <p:ph type="subTitle" idx="1"/>
          </p:nvPr>
        </p:nvSpPr>
        <p:spPr>
          <a:xfrm>
            <a:off x="5207986" y="2386047"/>
            <a:ext cx="1104347" cy="2571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100" b="1" dirty="0"/>
              <a:t>SUSTANTIVO</a:t>
            </a:r>
            <a:endParaRPr lang="es-CL" b="1" dirty="0"/>
          </a:p>
        </p:txBody>
      </p:sp>
      <p:sp>
        <p:nvSpPr>
          <p:cNvPr id="3" name="Google Shape;1031;p49">
            <a:extLst>
              <a:ext uri="{FF2B5EF4-FFF2-40B4-BE49-F238E27FC236}">
                <a16:creationId xmlns:a16="http://schemas.microsoft.com/office/drawing/2014/main" id="{6BC523DC-45E0-D909-3D10-3913782CC1D3}"/>
              </a:ext>
            </a:extLst>
          </p:cNvPr>
          <p:cNvSpPr txBox="1">
            <a:spLocks/>
          </p:cNvSpPr>
          <p:nvPr/>
        </p:nvSpPr>
        <p:spPr>
          <a:xfrm>
            <a:off x="3681758" y="2550447"/>
            <a:ext cx="1431444" cy="25717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/>
            <a:r>
              <a:rPr lang="es-CL" sz="1100" b="1" dirty="0"/>
              <a:t>ADJETIVOS</a:t>
            </a:r>
            <a:endParaRPr lang="es-CL" b="1" dirty="0"/>
          </a:p>
        </p:txBody>
      </p:sp>
      <p:sp>
        <p:nvSpPr>
          <p:cNvPr id="4" name="Google Shape;1031;p49">
            <a:extLst>
              <a:ext uri="{FF2B5EF4-FFF2-40B4-BE49-F238E27FC236}">
                <a16:creationId xmlns:a16="http://schemas.microsoft.com/office/drawing/2014/main" id="{42D5F01F-9A4A-2AF9-EF40-583D74D2E79F}"/>
              </a:ext>
            </a:extLst>
          </p:cNvPr>
          <p:cNvSpPr txBox="1">
            <a:spLocks/>
          </p:cNvSpPr>
          <p:nvPr/>
        </p:nvSpPr>
        <p:spPr>
          <a:xfrm>
            <a:off x="2581273" y="2310189"/>
            <a:ext cx="1005701" cy="25717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/>
            <a:r>
              <a:rPr lang="es-CL" sz="1100" b="1" dirty="0"/>
              <a:t>ADVERBIOS</a:t>
            </a:r>
            <a:endParaRPr lang="es-CL" b="1" dirty="0"/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id="{953BE97A-A608-6DDB-8847-D1B12347061E}"/>
              </a:ext>
            </a:extLst>
          </p:cNvPr>
          <p:cNvCxnSpPr>
            <a:cxnSpLocks/>
            <a:stCxn id="11" idx="1"/>
          </p:cNvCxnSpPr>
          <p:nvPr/>
        </p:nvCxnSpPr>
        <p:spPr>
          <a:xfrm rot="5400000">
            <a:off x="3834498" y="3494203"/>
            <a:ext cx="561231" cy="1026178"/>
          </a:xfrm>
          <a:prstGeom prst="bentConnector4">
            <a:avLst>
              <a:gd name="adj1" fmla="val 36943"/>
              <a:gd name="adj2" fmla="val 132016"/>
            </a:avLst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4AE9136C-ECCA-149C-62F3-42F60A33603A}"/>
              </a:ext>
            </a:extLst>
          </p:cNvPr>
          <p:cNvCxnSpPr>
            <a:cxnSpLocks/>
            <a:endCxn id="19" idx="0"/>
          </p:cNvCxnSpPr>
          <p:nvPr/>
        </p:nvCxnSpPr>
        <p:spPr>
          <a:xfrm rot="5400000">
            <a:off x="405570" y="2192740"/>
            <a:ext cx="2268772" cy="970264"/>
          </a:xfrm>
          <a:prstGeom prst="bentConnector3">
            <a:avLst>
              <a:gd name="adj1" fmla="val 23443"/>
            </a:avLst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oogle Shape;1031;p49">
            <a:extLst>
              <a:ext uri="{FF2B5EF4-FFF2-40B4-BE49-F238E27FC236}">
                <a16:creationId xmlns:a16="http://schemas.microsoft.com/office/drawing/2014/main" id="{3AAFDBDC-7AB4-32CD-515A-ED60A64CC2CE}"/>
              </a:ext>
            </a:extLst>
          </p:cNvPr>
          <p:cNvSpPr txBox="1">
            <a:spLocks/>
          </p:cNvSpPr>
          <p:nvPr/>
        </p:nvSpPr>
        <p:spPr>
          <a:xfrm>
            <a:off x="3681758" y="4155015"/>
            <a:ext cx="1931964" cy="31434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 algn="just"/>
            <a:r>
              <a:rPr lang="es-CL" sz="1100" b="1" dirty="0" smtClean="0"/>
              <a:t>Que hace Muchos </a:t>
            </a:r>
            <a:r>
              <a:rPr lang="es-CL" sz="1100" b="1" dirty="0" smtClean="0"/>
              <a:t>papeles</a:t>
            </a:r>
            <a:endParaRPr lang="es-CL" b="1" dirty="0"/>
          </a:p>
        </p:txBody>
      </p:sp>
      <p:sp>
        <p:nvSpPr>
          <p:cNvPr id="19" name="Google Shape;1031;p49">
            <a:extLst>
              <a:ext uri="{FF2B5EF4-FFF2-40B4-BE49-F238E27FC236}">
                <a16:creationId xmlns:a16="http://schemas.microsoft.com/office/drawing/2014/main" id="{7B5293DC-3FA7-6588-6E80-9CD258348BCA}"/>
              </a:ext>
            </a:extLst>
          </p:cNvPr>
          <p:cNvSpPr txBox="1">
            <a:spLocks/>
          </p:cNvSpPr>
          <p:nvPr/>
        </p:nvSpPr>
        <p:spPr>
          <a:xfrm>
            <a:off x="191827" y="3812258"/>
            <a:ext cx="1725994" cy="25717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/>
            <a:r>
              <a:rPr lang="es-CL" sz="1400" b="1" dirty="0" smtClean="0"/>
              <a:t>Un mismo </a:t>
            </a:r>
            <a:r>
              <a:rPr lang="es-CL" sz="1400" b="1" dirty="0" smtClean="0"/>
              <a:t>actor</a:t>
            </a:r>
            <a:endParaRPr lang="es-CL" sz="1400" b="1" dirty="0"/>
          </a:p>
        </p:txBody>
      </p:sp>
      <p:sp>
        <p:nvSpPr>
          <p:cNvPr id="2" name="Google Shape;1031;p49">
            <a:extLst>
              <a:ext uri="{FF2B5EF4-FFF2-40B4-BE49-F238E27FC236}">
                <a16:creationId xmlns:a16="http://schemas.microsoft.com/office/drawing/2014/main" id="{DE9168ED-E407-0536-5F7D-9C0F1C7FEC3F}"/>
              </a:ext>
            </a:extLst>
          </p:cNvPr>
          <p:cNvSpPr txBox="1">
            <a:spLocks/>
          </p:cNvSpPr>
          <p:nvPr/>
        </p:nvSpPr>
        <p:spPr>
          <a:xfrm>
            <a:off x="1564607" y="1231900"/>
            <a:ext cx="6095999" cy="21399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/>
            <a:endParaRPr lang="en-US" dirty="0"/>
          </a:p>
        </p:txBody>
      </p:sp>
      <p:pic>
        <p:nvPicPr>
          <p:cNvPr id="16" name="Picture 2" descr="An Authoritative And Utterly Exhaustive Visual Encyclopaedia Of Wes Anders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607" y="1452939"/>
            <a:ext cx="609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brir llave 10"/>
          <p:cNvSpPr/>
          <p:nvPr/>
        </p:nvSpPr>
        <p:spPr>
          <a:xfrm rot="16200000">
            <a:off x="4504376" y="570444"/>
            <a:ext cx="247650" cy="6064815"/>
          </a:xfrm>
          <a:prstGeom prst="leftBrace">
            <a:avLst/>
          </a:prstGeom>
          <a:noFill/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Subtítulo 4"/>
          <p:cNvSpPr txBox="1">
            <a:spLocks/>
          </p:cNvSpPr>
          <p:nvPr/>
        </p:nvSpPr>
        <p:spPr>
          <a:xfrm>
            <a:off x="5415117" y="208360"/>
            <a:ext cx="2245489" cy="6763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MX" sz="2800" dirty="0" smtClean="0"/>
              <a:t>Es como…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17094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Subtítulo 4"/>
          <p:cNvSpPr txBox="1">
            <a:spLocks/>
          </p:cNvSpPr>
          <p:nvPr/>
        </p:nvSpPr>
        <p:spPr>
          <a:xfrm>
            <a:off x="3084495" y="667580"/>
            <a:ext cx="2471352" cy="5303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CL" sz="4000" dirty="0" smtClean="0"/>
              <a:t>Verbos</a:t>
            </a:r>
            <a:endParaRPr lang="es-CL" sz="4000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684796" y="1674370"/>
            <a:ext cx="7270750" cy="212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sz="1800" dirty="0" smtClean="0">
                <a:latin typeface="Comfortaa" panose="00000500000000000000" pitchFamily="2" charset="0"/>
              </a:rPr>
              <a:t>Se puede clasificar los verbos de muchísimas maneras.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CL" sz="1800" dirty="0" smtClean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sz="1800" dirty="0" smtClean="0">
                <a:latin typeface="Comfortaa" panose="00000500000000000000" pitchFamily="2" charset="0"/>
              </a:rPr>
              <a:t>Una de ellas, es de acuerdo a la distinción entre:</a:t>
            </a:r>
          </a:p>
          <a:p>
            <a:pPr lvl="3" algn="just">
              <a:lnSpc>
                <a:spcPct val="150000"/>
              </a:lnSpc>
            </a:pPr>
            <a:r>
              <a:rPr lang="es-CL" sz="1800" dirty="0">
                <a:latin typeface="Comfortaa" panose="00000500000000000000" pitchFamily="2" charset="0"/>
              </a:rPr>
              <a:t>	</a:t>
            </a:r>
            <a:r>
              <a:rPr lang="es-CL" sz="1800" dirty="0" smtClean="0">
                <a:latin typeface="Comfortaa" panose="00000500000000000000" pitchFamily="2" charset="0"/>
              </a:rPr>
              <a:t>* Verbos intransitivos</a:t>
            </a:r>
          </a:p>
          <a:p>
            <a:pPr lvl="3" algn="just">
              <a:lnSpc>
                <a:spcPct val="150000"/>
              </a:lnSpc>
            </a:pPr>
            <a:r>
              <a:rPr lang="es-CL" sz="1800" dirty="0">
                <a:latin typeface="Comfortaa" panose="00000500000000000000" pitchFamily="2" charset="0"/>
              </a:rPr>
              <a:t>	</a:t>
            </a:r>
            <a:r>
              <a:rPr lang="es-CL" sz="1800" dirty="0" smtClean="0">
                <a:latin typeface="Comfortaa" panose="00000500000000000000" pitchFamily="2" charset="0"/>
              </a:rPr>
              <a:t>*Verbos transitivos</a:t>
            </a:r>
            <a:endParaRPr lang="es-MX" sz="1800" dirty="0">
              <a:latin typeface="Comforta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0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Subtítulo 4"/>
          <p:cNvSpPr txBox="1">
            <a:spLocks/>
          </p:cNvSpPr>
          <p:nvPr/>
        </p:nvSpPr>
        <p:spPr>
          <a:xfrm>
            <a:off x="1602157" y="715645"/>
            <a:ext cx="5950033" cy="5303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CL" sz="4000" dirty="0" smtClean="0"/>
              <a:t>Verbos Intransitivos</a:t>
            </a:r>
            <a:endParaRPr lang="es-CL" sz="4000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684795" y="1674370"/>
            <a:ext cx="79995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</a:rPr>
              <a:t>Son aquellos que “pueden formar por sí solos un sintagma predicativo y se construyen sin necesidad de </a:t>
            </a:r>
            <a:r>
              <a:rPr lang="es-CL" b="1" u="sng" dirty="0" smtClean="0">
                <a:latin typeface="Comfortaa" panose="00000500000000000000" pitchFamily="2" charset="0"/>
              </a:rPr>
              <a:t>complemento directo</a:t>
            </a:r>
            <a:r>
              <a:rPr lang="es-CL" dirty="0" smtClean="0">
                <a:latin typeface="Comfortaa" panose="00000500000000000000" pitchFamily="2" charset="0"/>
              </a:rPr>
              <a:t>” (</a:t>
            </a:r>
            <a:r>
              <a:rPr lang="es-CL" sz="1100" dirty="0" smtClean="0">
                <a:latin typeface="Comfortaa" panose="00000500000000000000" pitchFamily="2" charset="0"/>
              </a:rPr>
              <a:t>Gramática moderna de la lengua española, J.L. Fuentes</a:t>
            </a:r>
            <a:r>
              <a:rPr lang="es-CL" dirty="0" smtClean="0">
                <a:latin typeface="Comfortaa" panose="00000500000000000000" pitchFamily="2" charset="0"/>
              </a:rPr>
              <a:t>)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 smtClean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Ejemplo: </a:t>
            </a:r>
          </a:p>
          <a:p>
            <a:pPr lvl="3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* Yo estoy feliz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</a:rPr>
              <a:t>¿Podemos decir que algo fue “estado”? No, </a:t>
            </a:r>
            <a:r>
              <a:rPr lang="es-CL" dirty="0" smtClean="0">
                <a:latin typeface="Comfortaa" panose="00000500000000000000" pitchFamily="2" charset="0"/>
              </a:rPr>
              <a:t>porque solo hay sujeto; </a:t>
            </a:r>
          </a:p>
          <a:p>
            <a:pPr lvl="2" algn="just">
              <a:lnSpc>
                <a:spcPct val="150000"/>
              </a:lnSpc>
            </a:pPr>
            <a:r>
              <a:rPr lang="es-CL" dirty="0">
                <a:latin typeface="Comfortaa" panose="00000500000000000000" pitchFamily="2" charset="0"/>
              </a:rPr>
              <a:t>	</a:t>
            </a:r>
            <a:r>
              <a:rPr lang="es-CL" dirty="0" smtClean="0">
                <a:latin typeface="Comfortaa" panose="00000500000000000000" pitchFamily="2" charset="0"/>
              </a:rPr>
              <a:t>no </a:t>
            </a:r>
            <a:r>
              <a:rPr lang="es-CL" dirty="0" smtClean="0">
                <a:latin typeface="Comfortaa" panose="00000500000000000000" pitchFamily="2" charset="0"/>
              </a:rPr>
              <a:t>hay </a:t>
            </a:r>
            <a:r>
              <a:rPr lang="es-CL" dirty="0" smtClean="0">
                <a:latin typeface="Comfortaa" panose="00000500000000000000" pitchFamily="2" charset="0"/>
              </a:rPr>
              <a:t>Complemento Directo, es decir, </a:t>
            </a:r>
            <a:r>
              <a:rPr lang="es-CL" dirty="0" smtClean="0">
                <a:latin typeface="Comfortaa" panose="00000500000000000000" pitchFamily="2" charset="0"/>
              </a:rPr>
              <a:t>no </a:t>
            </a:r>
            <a:r>
              <a:rPr lang="es-CL" dirty="0" smtClean="0">
                <a:latin typeface="Comfortaa" panose="00000500000000000000" pitchFamily="2" charset="0"/>
              </a:rPr>
              <a:t>existe lo “…do”. </a:t>
            </a:r>
            <a:endParaRPr lang="es-CL" dirty="0" smtClean="0">
              <a:latin typeface="Comforta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0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p67"/>
          <p:cNvSpPr/>
          <p:nvPr/>
        </p:nvSpPr>
        <p:spPr>
          <a:xfrm rot="10109193">
            <a:off x="6377132" y="3594663"/>
            <a:ext cx="4555244" cy="3198013"/>
          </a:xfrm>
          <a:custGeom>
            <a:avLst/>
            <a:gdLst/>
            <a:ahLst/>
            <a:cxnLst/>
            <a:rect l="l" t="t" r="r" b="b"/>
            <a:pathLst>
              <a:path w="166676" h="117015" extrusionOk="0">
                <a:moveTo>
                  <a:pt x="53947" y="0"/>
                </a:moveTo>
                <a:cubicBezTo>
                  <a:pt x="44903" y="0"/>
                  <a:pt x="35844" y="3065"/>
                  <a:pt x="28754" y="8702"/>
                </a:cubicBezTo>
                <a:cubicBezTo>
                  <a:pt x="19336" y="16191"/>
                  <a:pt x="13585" y="28025"/>
                  <a:pt x="13419" y="40051"/>
                </a:cubicBezTo>
                <a:cubicBezTo>
                  <a:pt x="13323" y="47409"/>
                  <a:pt x="15193" y="54624"/>
                  <a:pt x="16479" y="61875"/>
                </a:cubicBezTo>
                <a:cubicBezTo>
                  <a:pt x="17753" y="69114"/>
                  <a:pt x="18419" y="76746"/>
                  <a:pt x="16002" y="83699"/>
                </a:cubicBezTo>
                <a:cubicBezTo>
                  <a:pt x="13573" y="90640"/>
                  <a:pt x="7358" y="96712"/>
                  <a:pt x="0" y="96915"/>
                </a:cubicBezTo>
                <a:lnTo>
                  <a:pt x="12073" y="103285"/>
                </a:lnTo>
                <a:cubicBezTo>
                  <a:pt x="16113" y="101496"/>
                  <a:pt x="20467" y="100760"/>
                  <a:pt x="24880" y="100760"/>
                </a:cubicBezTo>
                <a:cubicBezTo>
                  <a:pt x="29545" y="100760"/>
                  <a:pt x="34276" y="101583"/>
                  <a:pt x="38767" y="102856"/>
                </a:cubicBezTo>
                <a:cubicBezTo>
                  <a:pt x="47518" y="105345"/>
                  <a:pt x="55722" y="109405"/>
                  <a:pt x="64342" y="112274"/>
                </a:cubicBezTo>
                <a:cubicBezTo>
                  <a:pt x="73580" y="115360"/>
                  <a:pt x="83351" y="117014"/>
                  <a:pt x="93087" y="117014"/>
                </a:cubicBezTo>
                <a:cubicBezTo>
                  <a:pt x="101870" y="117014"/>
                  <a:pt x="110625" y="115667"/>
                  <a:pt x="118932" y="112810"/>
                </a:cubicBezTo>
                <a:cubicBezTo>
                  <a:pt x="136458" y="106785"/>
                  <a:pt x="151757" y="93772"/>
                  <a:pt x="159223" y="76817"/>
                </a:cubicBezTo>
                <a:cubicBezTo>
                  <a:pt x="166676" y="59863"/>
                  <a:pt x="165711" y="39098"/>
                  <a:pt x="155520" y="23632"/>
                </a:cubicBezTo>
                <a:cubicBezTo>
                  <a:pt x="146729" y="10317"/>
                  <a:pt x="131018" y="1669"/>
                  <a:pt x="115179" y="1669"/>
                </a:cubicBezTo>
                <a:cubicBezTo>
                  <a:pt x="112634" y="1669"/>
                  <a:pt x="110085" y="1892"/>
                  <a:pt x="107561" y="2356"/>
                </a:cubicBezTo>
                <a:cubicBezTo>
                  <a:pt x="100233" y="3698"/>
                  <a:pt x="93133" y="6901"/>
                  <a:pt x="85721" y="6901"/>
                </a:cubicBezTo>
                <a:cubicBezTo>
                  <a:pt x="85378" y="6901"/>
                  <a:pt x="85034" y="6894"/>
                  <a:pt x="84689" y="6880"/>
                </a:cubicBezTo>
                <a:cubicBezTo>
                  <a:pt x="77093" y="6570"/>
                  <a:pt x="70128" y="2725"/>
                  <a:pt x="62734" y="998"/>
                </a:cubicBezTo>
                <a:cubicBezTo>
                  <a:pt x="59853" y="327"/>
                  <a:pt x="56900" y="0"/>
                  <a:pt x="53947" y="0"/>
                </a:cubicBezTo>
                <a:close/>
              </a:path>
            </a:pathLst>
          </a:custGeom>
          <a:solidFill>
            <a:srgbClr val="1324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5" name="Google Shape;2215;p67"/>
          <p:cNvGrpSpPr/>
          <p:nvPr/>
        </p:nvGrpSpPr>
        <p:grpSpPr>
          <a:xfrm>
            <a:off x="6739467" y="2459142"/>
            <a:ext cx="2930305" cy="2582171"/>
            <a:chOff x="4572010" y="933129"/>
            <a:chExt cx="4463639" cy="3933295"/>
          </a:xfrm>
        </p:grpSpPr>
        <p:sp>
          <p:nvSpPr>
            <p:cNvPr id="2216" name="Google Shape;2216;p67"/>
            <p:cNvSpPr/>
            <p:nvPr/>
          </p:nvSpPr>
          <p:spPr>
            <a:xfrm flipH="1">
              <a:off x="6159409" y="1649203"/>
              <a:ext cx="703158" cy="915209"/>
            </a:xfrm>
            <a:custGeom>
              <a:avLst/>
              <a:gdLst/>
              <a:ahLst/>
              <a:cxnLst/>
              <a:rect l="l" t="t" r="r" b="b"/>
              <a:pathLst>
                <a:path w="13118" h="17074" extrusionOk="0">
                  <a:moveTo>
                    <a:pt x="2399" y="1"/>
                  </a:moveTo>
                  <a:cubicBezTo>
                    <a:pt x="1085" y="1"/>
                    <a:pt x="12" y="131"/>
                    <a:pt x="12" y="690"/>
                  </a:cubicBezTo>
                  <a:cubicBezTo>
                    <a:pt x="1" y="1683"/>
                    <a:pt x="1536" y="1715"/>
                    <a:pt x="1730" y="1715"/>
                  </a:cubicBezTo>
                  <a:cubicBezTo>
                    <a:pt x="1743" y="1715"/>
                    <a:pt x="1750" y="1714"/>
                    <a:pt x="1750" y="1714"/>
                  </a:cubicBezTo>
                  <a:lnTo>
                    <a:pt x="1750" y="17073"/>
                  </a:lnTo>
                  <a:lnTo>
                    <a:pt x="10061" y="17073"/>
                  </a:lnTo>
                  <a:lnTo>
                    <a:pt x="10061" y="1893"/>
                  </a:lnTo>
                  <a:cubicBezTo>
                    <a:pt x="10072" y="1899"/>
                    <a:pt x="10089" y="1902"/>
                    <a:pt x="10110" y="1902"/>
                  </a:cubicBezTo>
                  <a:cubicBezTo>
                    <a:pt x="10577" y="1902"/>
                    <a:pt x="13117" y="458"/>
                    <a:pt x="4405" y="59"/>
                  </a:cubicBezTo>
                  <a:cubicBezTo>
                    <a:pt x="3744" y="32"/>
                    <a:pt x="3042" y="1"/>
                    <a:pt x="239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67"/>
            <p:cNvSpPr/>
            <p:nvPr/>
          </p:nvSpPr>
          <p:spPr>
            <a:xfrm flipH="1">
              <a:off x="6525570" y="1806794"/>
              <a:ext cx="21119" cy="623611"/>
            </a:xfrm>
            <a:custGeom>
              <a:avLst/>
              <a:gdLst/>
              <a:ahLst/>
              <a:cxnLst/>
              <a:rect l="l" t="t" r="r" b="b"/>
              <a:pathLst>
                <a:path w="394" h="11634" extrusionOk="0">
                  <a:moveTo>
                    <a:pt x="191" y="1"/>
                  </a:moveTo>
                  <a:cubicBezTo>
                    <a:pt x="84" y="1"/>
                    <a:pt x="1" y="2608"/>
                    <a:pt x="1" y="5823"/>
                  </a:cubicBezTo>
                  <a:cubicBezTo>
                    <a:pt x="1" y="9026"/>
                    <a:pt x="84" y="11633"/>
                    <a:pt x="191" y="11633"/>
                  </a:cubicBezTo>
                  <a:cubicBezTo>
                    <a:pt x="310" y="11633"/>
                    <a:pt x="394" y="9026"/>
                    <a:pt x="394" y="5823"/>
                  </a:cubicBezTo>
                  <a:cubicBezTo>
                    <a:pt x="394" y="2608"/>
                    <a:pt x="310" y="1"/>
                    <a:pt x="19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67"/>
            <p:cNvSpPr/>
            <p:nvPr/>
          </p:nvSpPr>
          <p:spPr>
            <a:xfrm flipH="1">
              <a:off x="6425388" y="1827217"/>
              <a:ext cx="21709" cy="582766"/>
            </a:xfrm>
            <a:custGeom>
              <a:avLst/>
              <a:gdLst/>
              <a:ahLst/>
              <a:cxnLst/>
              <a:rect l="l" t="t" r="r" b="b"/>
              <a:pathLst>
                <a:path w="405" h="10872" extrusionOk="0">
                  <a:moveTo>
                    <a:pt x="202" y="1"/>
                  </a:moveTo>
                  <a:cubicBezTo>
                    <a:pt x="95" y="1"/>
                    <a:pt x="0" y="2441"/>
                    <a:pt x="0" y="5442"/>
                  </a:cubicBezTo>
                  <a:cubicBezTo>
                    <a:pt x="0" y="8442"/>
                    <a:pt x="95" y="10871"/>
                    <a:pt x="202" y="10871"/>
                  </a:cubicBezTo>
                  <a:cubicBezTo>
                    <a:pt x="310" y="10871"/>
                    <a:pt x="405" y="8442"/>
                    <a:pt x="405" y="5442"/>
                  </a:cubicBezTo>
                  <a:cubicBezTo>
                    <a:pt x="405" y="2441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67"/>
            <p:cNvSpPr/>
            <p:nvPr/>
          </p:nvSpPr>
          <p:spPr>
            <a:xfrm flipH="1">
              <a:off x="6284303" y="1692568"/>
              <a:ext cx="577031" cy="871845"/>
            </a:xfrm>
            <a:custGeom>
              <a:avLst/>
              <a:gdLst/>
              <a:ahLst/>
              <a:cxnLst/>
              <a:rect l="l" t="t" r="r" b="b"/>
              <a:pathLst>
                <a:path w="10765" h="16265" extrusionOk="0">
                  <a:moveTo>
                    <a:pt x="3470" y="0"/>
                  </a:moveTo>
                  <a:cubicBezTo>
                    <a:pt x="2209" y="0"/>
                    <a:pt x="1112" y="51"/>
                    <a:pt x="300" y="51"/>
                  </a:cubicBezTo>
                  <a:cubicBezTo>
                    <a:pt x="195" y="51"/>
                    <a:pt x="96" y="50"/>
                    <a:pt x="1" y="48"/>
                  </a:cubicBezTo>
                  <a:lnTo>
                    <a:pt x="1" y="48"/>
                  </a:lnTo>
                  <a:cubicBezTo>
                    <a:pt x="177" y="863"/>
                    <a:pt x="1504" y="894"/>
                    <a:pt x="1703" y="894"/>
                  </a:cubicBezTo>
                  <a:cubicBezTo>
                    <a:pt x="1719" y="894"/>
                    <a:pt x="1727" y="893"/>
                    <a:pt x="1727" y="893"/>
                  </a:cubicBezTo>
                  <a:lnTo>
                    <a:pt x="1727" y="16264"/>
                  </a:lnTo>
                  <a:lnTo>
                    <a:pt x="10038" y="16264"/>
                  </a:lnTo>
                  <a:lnTo>
                    <a:pt x="10038" y="9097"/>
                  </a:lnTo>
                  <a:cubicBezTo>
                    <a:pt x="9443" y="11514"/>
                    <a:pt x="9621" y="14359"/>
                    <a:pt x="6514" y="14359"/>
                  </a:cubicBezTo>
                  <a:cubicBezTo>
                    <a:pt x="3370" y="14359"/>
                    <a:pt x="2513" y="10216"/>
                    <a:pt x="2513" y="6525"/>
                  </a:cubicBezTo>
                  <a:cubicBezTo>
                    <a:pt x="2513" y="2834"/>
                    <a:pt x="4263" y="1310"/>
                    <a:pt x="6430" y="1310"/>
                  </a:cubicBezTo>
                  <a:cubicBezTo>
                    <a:pt x="8050" y="1310"/>
                    <a:pt x="9454" y="2167"/>
                    <a:pt x="10038" y="4168"/>
                  </a:cubicBezTo>
                  <a:lnTo>
                    <a:pt x="10038" y="1072"/>
                  </a:lnTo>
                  <a:cubicBezTo>
                    <a:pt x="10051" y="1079"/>
                    <a:pt x="10071" y="1083"/>
                    <a:pt x="10095" y="1083"/>
                  </a:cubicBezTo>
                  <a:cubicBezTo>
                    <a:pt x="10266" y="1083"/>
                    <a:pt x="10670" y="906"/>
                    <a:pt x="10764" y="655"/>
                  </a:cubicBezTo>
                  <a:cubicBezTo>
                    <a:pt x="9514" y="524"/>
                    <a:pt x="7573" y="179"/>
                    <a:pt x="5418" y="48"/>
                  </a:cubicBezTo>
                  <a:cubicBezTo>
                    <a:pt x="4739" y="12"/>
                    <a:pt x="4085" y="0"/>
                    <a:pt x="3470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67"/>
            <p:cNvSpPr/>
            <p:nvPr/>
          </p:nvSpPr>
          <p:spPr>
            <a:xfrm flipH="1">
              <a:off x="6280499" y="1653009"/>
              <a:ext cx="340215" cy="613373"/>
            </a:xfrm>
            <a:custGeom>
              <a:avLst/>
              <a:gdLst/>
              <a:ahLst/>
              <a:cxnLst/>
              <a:rect l="l" t="t" r="r" b="b"/>
              <a:pathLst>
                <a:path w="6347" h="11443" extrusionOk="0">
                  <a:moveTo>
                    <a:pt x="1" y="0"/>
                  </a:moveTo>
                  <a:cubicBezTo>
                    <a:pt x="274" y="1405"/>
                    <a:pt x="679" y="3465"/>
                    <a:pt x="679" y="3465"/>
                  </a:cubicBezTo>
                  <a:lnTo>
                    <a:pt x="1334" y="4072"/>
                  </a:lnTo>
                  <a:lnTo>
                    <a:pt x="2453" y="4227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84" y="7180"/>
                  </a:lnTo>
                  <a:cubicBezTo>
                    <a:pt x="4584" y="7180"/>
                    <a:pt x="5132" y="11180"/>
                    <a:pt x="5215" y="11216"/>
                  </a:cubicBezTo>
                  <a:cubicBezTo>
                    <a:pt x="5335" y="11287"/>
                    <a:pt x="5442" y="11359"/>
                    <a:pt x="5549" y="11442"/>
                  </a:cubicBezTo>
                  <a:lnTo>
                    <a:pt x="5716" y="2012"/>
                  </a:lnTo>
                  <a:cubicBezTo>
                    <a:pt x="5716" y="2012"/>
                    <a:pt x="6347" y="1846"/>
                    <a:pt x="6347" y="1048"/>
                  </a:cubicBezTo>
                  <a:cubicBezTo>
                    <a:pt x="6347" y="96"/>
                    <a:pt x="3275" y="155"/>
                    <a:pt x="1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67"/>
            <p:cNvSpPr/>
            <p:nvPr/>
          </p:nvSpPr>
          <p:spPr>
            <a:xfrm flipH="1">
              <a:off x="6322631" y="1653009"/>
              <a:ext cx="298084" cy="613373"/>
            </a:xfrm>
            <a:custGeom>
              <a:avLst/>
              <a:gdLst/>
              <a:ahLst/>
              <a:cxnLst/>
              <a:rect l="l" t="t" r="r" b="b"/>
              <a:pathLst>
                <a:path w="5561" h="11443" extrusionOk="0">
                  <a:moveTo>
                    <a:pt x="1" y="0"/>
                  </a:moveTo>
                  <a:lnTo>
                    <a:pt x="1" y="0"/>
                  </a:lnTo>
                  <a:cubicBezTo>
                    <a:pt x="274" y="1405"/>
                    <a:pt x="679" y="3453"/>
                    <a:pt x="679" y="3453"/>
                  </a:cubicBezTo>
                  <a:lnTo>
                    <a:pt x="1334" y="4072"/>
                  </a:lnTo>
                  <a:lnTo>
                    <a:pt x="2453" y="4215"/>
                  </a:lnTo>
                  <a:lnTo>
                    <a:pt x="3263" y="4977"/>
                  </a:lnTo>
                  <a:lnTo>
                    <a:pt x="3811" y="6453"/>
                  </a:lnTo>
                  <a:lnTo>
                    <a:pt x="4596" y="7180"/>
                  </a:lnTo>
                  <a:cubicBezTo>
                    <a:pt x="4596" y="7180"/>
                    <a:pt x="5132" y="11180"/>
                    <a:pt x="5227" y="11216"/>
                  </a:cubicBezTo>
                  <a:cubicBezTo>
                    <a:pt x="5335" y="11276"/>
                    <a:pt x="5454" y="11359"/>
                    <a:pt x="5561" y="11442"/>
                  </a:cubicBezTo>
                  <a:lnTo>
                    <a:pt x="5561" y="11085"/>
                  </a:lnTo>
                  <a:cubicBezTo>
                    <a:pt x="5525" y="11061"/>
                    <a:pt x="5489" y="11037"/>
                    <a:pt x="5466" y="11025"/>
                  </a:cubicBezTo>
                  <a:cubicBezTo>
                    <a:pt x="5370" y="10990"/>
                    <a:pt x="4834" y="6894"/>
                    <a:pt x="4834" y="6894"/>
                  </a:cubicBezTo>
                  <a:lnTo>
                    <a:pt x="4049" y="6168"/>
                  </a:lnTo>
                  <a:lnTo>
                    <a:pt x="3513" y="4656"/>
                  </a:lnTo>
                  <a:lnTo>
                    <a:pt x="2691" y="3882"/>
                  </a:lnTo>
                  <a:lnTo>
                    <a:pt x="1584" y="3727"/>
                  </a:lnTo>
                  <a:lnTo>
                    <a:pt x="917" y="3108"/>
                  </a:lnTo>
                  <a:cubicBezTo>
                    <a:pt x="917" y="3108"/>
                    <a:pt x="596" y="1405"/>
                    <a:pt x="334" y="1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67"/>
            <p:cNvSpPr/>
            <p:nvPr/>
          </p:nvSpPr>
          <p:spPr>
            <a:xfrm flipH="1">
              <a:off x="6283074" y="1728964"/>
              <a:ext cx="18546" cy="25568"/>
            </a:xfrm>
            <a:custGeom>
              <a:avLst/>
              <a:gdLst/>
              <a:ahLst/>
              <a:cxnLst/>
              <a:rect l="l" t="t" r="r" b="b"/>
              <a:pathLst>
                <a:path w="346" h="477" extrusionOk="0">
                  <a:moveTo>
                    <a:pt x="346" y="0"/>
                  </a:moveTo>
                  <a:cubicBezTo>
                    <a:pt x="251" y="95"/>
                    <a:pt x="132" y="167"/>
                    <a:pt x="1" y="203"/>
                  </a:cubicBezTo>
                  <a:lnTo>
                    <a:pt x="1" y="476"/>
                  </a:lnTo>
                  <a:cubicBezTo>
                    <a:pt x="167" y="357"/>
                    <a:pt x="286" y="191"/>
                    <a:pt x="346" y="0"/>
                  </a:cubicBezTo>
                  <a:close/>
                </a:path>
              </a:pathLst>
            </a:custGeom>
            <a:solidFill>
              <a:srgbClr val="F9D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67"/>
            <p:cNvSpPr/>
            <p:nvPr/>
          </p:nvSpPr>
          <p:spPr>
            <a:xfrm flipH="1">
              <a:off x="6278569" y="1670859"/>
              <a:ext cx="335766" cy="239389"/>
            </a:xfrm>
            <a:custGeom>
              <a:avLst/>
              <a:gdLst/>
              <a:ahLst/>
              <a:cxnLst/>
              <a:rect l="l" t="t" r="r" b="b"/>
              <a:pathLst>
                <a:path w="6264" h="4466" extrusionOk="0">
                  <a:moveTo>
                    <a:pt x="1" y="1"/>
                  </a:moveTo>
                  <a:cubicBezTo>
                    <a:pt x="1" y="36"/>
                    <a:pt x="632" y="2715"/>
                    <a:pt x="632" y="2715"/>
                  </a:cubicBezTo>
                  <a:lnTo>
                    <a:pt x="1227" y="3382"/>
                  </a:lnTo>
                  <a:lnTo>
                    <a:pt x="2310" y="3656"/>
                  </a:lnTo>
                  <a:lnTo>
                    <a:pt x="3406" y="4466"/>
                  </a:lnTo>
                  <a:lnTo>
                    <a:pt x="3596" y="3001"/>
                  </a:lnTo>
                  <a:lnTo>
                    <a:pt x="4370" y="2263"/>
                  </a:lnTo>
                  <a:lnTo>
                    <a:pt x="5597" y="1679"/>
                  </a:lnTo>
                  <a:lnTo>
                    <a:pt x="5632" y="1668"/>
                  </a:lnTo>
                  <a:cubicBezTo>
                    <a:pt x="6025" y="1525"/>
                    <a:pt x="6263" y="1132"/>
                    <a:pt x="6228" y="715"/>
                  </a:cubicBezTo>
                  <a:cubicBezTo>
                    <a:pt x="6228" y="80"/>
                    <a:pt x="4915" y="43"/>
                    <a:pt x="3070" y="43"/>
                  </a:cubicBezTo>
                  <a:cubicBezTo>
                    <a:pt x="2827" y="43"/>
                    <a:pt x="2574" y="44"/>
                    <a:pt x="2313" y="44"/>
                  </a:cubicBezTo>
                  <a:cubicBezTo>
                    <a:pt x="1587" y="44"/>
                    <a:pt x="804" y="39"/>
                    <a:pt x="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67"/>
            <p:cNvSpPr/>
            <p:nvPr/>
          </p:nvSpPr>
          <p:spPr>
            <a:xfrm flipH="1">
              <a:off x="6632131" y="1871278"/>
              <a:ext cx="21763" cy="494644"/>
            </a:xfrm>
            <a:custGeom>
              <a:avLst/>
              <a:gdLst/>
              <a:ahLst/>
              <a:cxnLst/>
              <a:rect l="l" t="t" r="r" b="b"/>
              <a:pathLst>
                <a:path w="406" h="9228" extrusionOk="0">
                  <a:moveTo>
                    <a:pt x="203" y="0"/>
                  </a:moveTo>
                  <a:cubicBezTo>
                    <a:pt x="96" y="0"/>
                    <a:pt x="0" y="2072"/>
                    <a:pt x="0" y="4620"/>
                  </a:cubicBezTo>
                  <a:cubicBezTo>
                    <a:pt x="0" y="7168"/>
                    <a:pt x="96" y="9228"/>
                    <a:pt x="203" y="9228"/>
                  </a:cubicBezTo>
                  <a:cubicBezTo>
                    <a:pt x="310" y="9228"/>
                    <a:pt x="405" y="7168"/>
                    <a:pt x="405" y="4620"/>
                  </a:cubicBezTo>
                  <a:cubicBezTo>
                    <a:pt x="405" y="2072"/>
                    <a:pt x="322" y="0"/>
                    <a:pt x="203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67"/>
            <p:cNvSpPr/>
            <p:nvPr/>
          </p:nvSpPr>
          <p:spPr>
            <a:xfrm flipH="1">
              <a:off x="6599593" y="1707255"/>
              <a:ext cx="249573" cy="87479"/>
            </a:xfrm>
            <a:custGeom>
              <a:avLst/>
              <a:gdLst/>
              <a:ahLst/>
              <a:cxnLst/>
              <a:rect l="l" t="t" r="r" b="b"/>
              <a:pathLst>
                <a:path w="4656" h="1632" extrusionOk="0">
                  <a:moveTo>
                    <a:pt x="4536" y="0"/>
                  </a:moveTo>
                  <a:lnTo>
                    <a:pt x="0" y="191"/>
                  </a:lnTo>
                  <a:cubicBezTo>
                    <a:pt x="432" y="612"/>
                    <a:pt x="1315" y="632"/>
                    <a:pt x="1475" y="632"/>
                  </a:cubicBezTo>
                  <a:cubicBezTo>
                    <a:pt x="1491" y="632"/>
                    <a:pt x="1500" y="631"/>
                    <a:pt x="1500" y="631"/>
                  </a:cubicBezTo>
                  <a:lnTo>
                    <a:pt x="1500" y="1631"/>
                  </a:lnTo>
                  <a:lnTo>
                    <a:pt x="4655" y="810"/>
                  </a:lnTo>
                  <a:lnTo>
                    <a:pt x="453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67"/>
            <p:cNvSpPr/>
            <p:nvPr/>
          </p:nvSpPr>
          <p:spPr>
            <a:xfrm flipH="1">
              <a:off x="6747644" y="1724461"/>
              <a:ext cx="28785" cy="774824"/>
            </a:xfrm>
            <a:custGeom>
              <a:avLst/>
              <a:gdLst/>
              <a:ahLst/>
              <a:cxnLst/>
              <a:rect l="l" t="t" r="r" b="b"/>
              <a:pathLst>
                <a:path w="537" h="14455" extrusionOk="0">
                  <a:moveTo>
                    <a:pt x="322" y="1"/>
                  </a:moveTo>
                  <a:lnTo>
                    <a:pt x="0" y="108"/>
                  </a:lnTo>
                  <a:lnTo>
                    <a:pt x="0" y="14455"/>
                  </a:lnTo>
                  <a:lnTo>
                    <a:pt x="536" y="14455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67"/>
            <p:cNvSpPr/>
            <p:nvPr/>
          </p:nvSpPr>
          <p:spPr>
            <a:xfrm flipH="1">
              <a:off x="6263239" y="1652366"/>
              <a:ext cx="363211" cy="114924"/>
            </a:xfrm>
            <a:custGeom>
              <a:avLst/>
              <a:gdLst/>
              <a:ahLst/>
              <a:cxnLst/>
              <a:rect l="l" t="t" r="r" b="b"/>
              <a:pathLst>
                <a:path w="6776" h="2144" extrusionOk="0">
                  <a:moveTo>
                    <a:pt x="0" y="0"/>
                  </a:moveTo>
                  <a:lnTo>
                    <a:pt x="227" y="739"/>
                  </a:lnTo>
                  <a:lnTo>
                    <a:pt x="929" y="858"/>
                  </a:lnTo>
                  <a:lnTo>
                    <a:pt x="1143" y="1191"/>
                  </a:lnTo>
                  <a:lnTo>
                    <a:pt x="1882" y="1548"/>
                  </a:lnTo>
                  <a:lnTo>
                    <a:pt x="2144" y="2144"/>
                  </a:lnTo>
                  <a:lnTo>
                    <a:pt x="2477" y="1382"/>
                  </a:lnTo>
                  <a:lnTo>
                    <a:pt x="2358" y="965"/>
                  </a:lnTo>
                  <a:lnTo>
                    <a:pt x="3013" y="846"/>
                  </a:lnTo>
                  <a:lnTo>
                    <a:pt x="3798" y="1060"/>
                  </a:lnTo>
                  <a:lnTo>
                    <a:pt x="4263" y="1548"/>
                  </a:lnTo>
                  <a:lnTo>
                    <a:pt x="5561" y="1191"/>
                  </a:lnTo>
                  <a:lnTo>
                    <a:pt x="6096" y="1512"/>
                  </a:lnTo>
                  <a:lnTo>
                    <a:pt x="6394" y="1417"/>
                  </a:lnTo>
                  <a:cubicBezTo>
                    <a:pt x="6394" y="1417"/>
                    <a:pt x="6775" y="739"/>
                    <a:pt x="5799" y="417"/>
                  </a:cubicBezTo>
                  <a:cubicBezTo>
                    <a:pt x="457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67"/>
            <p:cNvSpPr/>
            <p:nvPr/>
          </p:nvSpPr>
          <p:spPr>
            <a:xfrm flipH="1">
              <a:off x="6352596" y="1926810"/>
              <a:ext cx="54299" cy="86836"/>
            </a:xfrm>
            <a:custGeom>
              <a:avLst/>
              <a:gdLst/>
              <a:ahLst/>
              <a:cxnLst/>
              <a:rect l="l" t="t" r="r" b="b"/>
              <a:pathLst>
                <a:path w="1013" h="1620" extrusionOk="0">
                  <a:moveTo>
                    <a:pt x="0" y="0"/>
                  </a:moveTo>
                  <a:lnTo>
                    <a:pt x="203" y="643"/>
                  </a:lnTo>
                  <a:lnTo>
                    <a:pt x="286" y="1024"/>
                  </a:lnTo>
                  <a:lnTo>
                    <a:pt x="881" y="1619"/>
                  </a:lnTo>
                  <a:lnTo>
                    <a:pt x="1012" y="750"/>
                  </a:lnTo>
                  <a:lnTo>
                    <a:pt x="524" y="2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67"/>
            <p:cNvSpPr/>
            <p:nvPr/>
          </p:nvSpPr>
          <p:spPr>
            <a:xfrm flipH="1">
              <a:off x="5214084" y="2306851"/>
              <a:ext cx="579497" cy="2440200"/>
            </a:xfrm>
            <a:custGeom>
              <a:avLst/>
              <a:gdLst/>
              <a:ahLst/>
              <a:cxnLst/>
              <a:rect l="l" t="t" r="r" b="b"/>
              <a:pathLst>
                <a:path w="10811" h="45524" extrusionOk="0">
                  <a:moveTo>
                    <a:pt x="6922" y="0"/>
                  </a:moveTo>
                  <a:cubicBezTo>
                    <a:pt x="6496" y="0"/>
                    <a:pt x="6084" y="6"/>
                    <a:pt x="5715" y="6"/>
                  </a:cubicBezTo>
                  <a:cubicBezTo>
                    <a:pt x="5526" y="6"/>
                    <a:pt x="5320" y="6"/>
                    <a:pt x="5102" y="6"/>
                  </a:cubicBezTo>
                  <a:cubicBezTo>
                    <a:pt x="3069" y="6"/>
                    <a:pt x="0" y="64"/>
                    <a:pt x="0" y="1268"/>
                  </a:cubicBezTo>
                  <a:cubicBezTo>
                    <a:pt x="0" y="1973"/>
                    <a:pt x="469" y="2139"/>
                    <a:pt x="911" y="2139"/>
                  </a:cubicBezTo>
                  <a:cubicBezTo>
                    <a:pt x="1305" y="2139"/>
                    <a:pt x="1679" y="2006"/>
                    <a:pt x="1679" y="2006"/>
                  </a:cubicBezTo>
                  <a:lnTo>
                    <a:pt x="1679" y="45524"/>
                  </a:lnTo>
                  <a:lnTo>
                    <a:pt x="9620" y="45524"/>
                  </a:lnTo>
                  <a:lnTo>
                    <a:pt x="9620" y="2233"/>
                  </a:lnTo>
                  <a:cubicBezTo>
                    <a:pt x="9620" y="2233"/>
                    <a:pt x="9809" y="2308"/>
                    <a:pt x="10036" y="2308"/>
                  </a:cubicBezTo>
                  <a:cubicBezTo>
                    <a:pt x="10379" y="2308"/>
                    <a:pt x="10811" y="2136"/>
                    <a:pt x="10811" y="1268"/>
                  </a:cubicBezTo>
                  <a:cubicBezTo>
                    <a:pt x="10811" y="110"/>
                    <a:pt x="8745" y="0"/>
                    <a:pt x="692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67"/>
            <p:cNvSpPr/>
            <p:nvPr/>
          </p:nvSpPr>
          <p:spPr>
            <a:xfrm flipH="1">
              <a:off x="5214727" y="2353109"/>
              <a:ext cx="578264" cy="2393941"/>
            </a:xfrm>
            <a:custGeom>
              <a:avLst/>
              <a:gdLst/>
              <a:ahLst/>
              <a:cxnLst/>
              <a:rect l="l" t="t" r="r" b="b"/>
              <a:pathLst>
                <a:path w="10788" h="44661" extrusionOk="0">
                  <a:moveTo>
                    <a:pt x="5645" y="0"/>
                  </a:moveTo>
                  <a:cubicBezTo>
                    <a:pt x="3168" y="0"/>
                    <a:pt x="1013" y="596"/>
                    <a:pt x="1" y="596"/>
                  </a:cubicBezTo>
                  <a:cubicBezTo>
                    <a:pt x="85" y="1140"/>
                    <a:pt x="506" y="1276"/>
                    <a:pt x="903" y="1276"/>
                  </a:cubicBezTo>
                  <a:cubicBezTo>
                    <a:pt x="1297" y="1276"/>
                    <a:pt x="1668" y="1143"/>
                    <a:pt x="1668" y="1143"/>
                  </a:cubicBezTo>
                  <a:lnTo>
                    <a:pt x="1668" y="44661"/>
                  </a:lnTo>
                  <a:lnTo>
                    <a:pt x="9609" y="44661"/>
                  </a:lnTo>
                  <a:lnTo>
                    <a:pt x="9609" y="19408"/>
                  </a:lnTo>
                  <a:lnTo>
                    <a:pt x="9609" y="19408"/>
                  </a:lnTo>
                  <a:cubicBezTo>
                    <a:pt x="9118" y="21702"/>
                    <a:pt x="10157" y="41821"/>
                    <a:pt x="7375" y="41821"/>
                  </a:cubicBezTo>
                  <a:cubicBezTo>
                    <a:pt x="7327" y="41821"/>
                    <a:pt x="7278" y="41815"/>
                    <a:pt x="7228" y="41803"/>
                  </a:cubicBezTo>
                  <a:cubicBezTo>
                    <a:pt x="4180" y="41077"/>
                    <a:pt x="3454" y="20086"/>
                    <a:pt x="3263" y="12716"/>
                  </a:cubicBezTo>
                  <a:cubicBezTo>
                    <a:pt x="3073" y="5346"/>
                    <a:pt x="3549" y="1834"/>
                    <a:pt x="7216" y="1834"/>
                  </a:cubicBezTo>
                  <a:cubicBezTo>
                    <a:pt x="8359" y="1834"/>
                    <a:pt x="9157" y="3453"/>
                    <a:pt x="9609" y="6775"/>
                  </a:cubicBezTo>
                  <a:lnTo>
                    <a:pt x="9609" y="1370"/>
                  </a:lnTo>
                  <a:cubicBezTo>
                    <a:pt x="9609" y="1370"/>
                    <a:pt x="9793" y="1442"/>
                    <a:pt x="10015" y="1442"/>
                  </a:cubicBezTo>
                  <a:cubicBezTo>
                    <a:pt x="10334" y="1442"/>
                    <a:pt x="10732" y="1294"/>
                    <a:pt x="10788" y="572"/>
                  </a:cubicBezTo>
                  <a:cubicBezTo>
                    <a:pt x="9693" y="465"/>
                    <a:pt x="7811" y="0"/>
                    <a:pt x="5645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67"/>
            <p:cNvSpPr/>
            <p:nvPr/>
          </p:nvSpPr>
          <p:spPr>
            <a:xfrm flipH="1">
              <a:off x="5688251" y="2345444"/>
              <a:ext cx="105329" cy="2401606"/>
            </a:xfrm>
            <a:custGeom>
              <a:avLst/>
              <a:gdLst/>
              <a:ahLst/>
              <a:cxnLst/>
              <a:rect l="l" t="t" r="r" b="b"/>
              <a:pathLst>
                <a:path w="1965" h="44804" extrusionOk="0">
                  <a:moveTo>
                    <a:pt x="286" y="1"/>
                  </a:moveTo>
                  <a:cubicBezTo>
                    <a:pt x="107" y="132"/>
                    <a:pt x="0" y="334"/>
                    <a:pt x="0" y="548"/>
                  </a:cubicBezTo>
                  <a:cubicBezTo>
                    <a:pt x="0" y="1253"/>
                    <a:pt x="469" y="1419"/>
                    <a:pt x="911" y="1419"/>
                  </a:cubicBezTo>
                  <a:cubicBezTo>
                    <a:pt x="1305" y="1419"/>
                    <a:pt x="1679" y="1286"/>
                    <a:pt x="1679" y="1286"/>
                  </a:cubicBezTo>
                  <a:lnTo>
                    <a:pt x="1679" y="44804"/>
                  </a:lnTo>
                  <a:lnTo>
                    <a:pt x="1965" y="44387"/>
                  </a:lnTo>
                  <a:lnTo>
                    <a:pt x="1965" y="727"/>
                  </a:lnTo>
                  <a:cubicBezTo>
                    <a:pt x="1965" y="727"/>
                    <a:pt x="1595" y="856"/>
                    <a:pt x="1202" y="856"/>
                  </a:cubicBezTo>
                  <a:cubicBezTo>
                    <a:pt x="761" y="856"/>
                    <a:pt x="292" y="693"/>
                    <a:pt x="286" y="1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67"/>
            <p:cNvSpPr/>
            <p:nvPr/>
          </p:nvSpPr>
          <p:spPr>
            <a:xfrm flipH="1">
              <a:off x="5307891" y="2626910"/>
              <a:ext cx="26212" cy="835449"/>
            </a:xfrm>
            <a:custGeom>
              <a:avLst/>
              <a:gdLst/>
              <a:ahLst/>
              <a:cxnLst/>
              <a:rect l="l" t="t" r="r" b="b"/>
              <a:pathLst>
                <a:path w="489" h="15586" extrusionOk="0">
                  <a:moveTo>
                    <a:pt x="251" y="0"/>
                  </a:moveTo>
                  <a:cubicBezTo>
                    <a:pt x="108" y="0"/>
                    <a:pt x="1" y="3489"/>
                    <a:pt x="1" y="7799"/>
                  </a:cubicBezTo>
                  <a:cubicBezTo>
                    <a:pt x="1" y="12097"/>
                    <a:pt x="108" y="15585"/>
                    <a:pt x="251" y="15585"/>
                  </a:cubicBezTo>
                  <a:cubicBezTo>
                    <a:pt x="382" y="15585"/>
                    <a:pt x="489" y="12097"/>
                    <a:pt x="489" y="7799"/>
                  </a:cubicBezTo>
                  <a:cubicBezTo>
                    <a:pt x="489" y="3489"/>
                    <a:pt x="382" y="0"/>
                    <a:pt x="251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67"/>
            <p:cNvSpPr/>
            <p:nvPr/>
          </p:nvSpPr>
          <p:spPr>
            <a:xfrm flipH="1">
              <a:off x="5410647" y="2548383"/>
              <a:ext cx="26212" cy="959270"/>
            </a:xfrm>
            <a:custGeom>
              <a:avLst/>
              <a:gdLst/>
              <a:ahLst/>
              <a:cxnLst/>
              <a:rect l="l" t="t" r="r" b="b"/>
              <a:pathLst>
                <a:path w="489" h="17896" extrusionOk="0">
                  <a:moveTo>
                    <a:pt x="239" y="1"/>
                  </a:moveTo>
                  <a:cubicBezTo>
                    <a:pt x="108" y="1"/>
                    <a:pt x="1" y="4013"/>
                    <a:pt x="1" y="8942"/>
                  </a:cubicBezTo>
                  <a:cubicBezTo>
                    <a:pt x="1" y="13883"/>
                    <a:pt x="108" y="17896"/>
                    <a:pt x="239" y="17896"/>
                  </a:cubicBezTo>
                  <a:cubicBezTo>
                    <a:pt x="382" y="17896"/>
                    <a:pt x="489" y="13883"/>
                    <a:pt x="489" y="8942"/>
                  </a:cubicBezTo>
                  <a:cubicBezTo>
                    <a:pt x="489" y="4013"/>
                    <a:pt x="382" y="1"/>
                    <a:pt x="23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67"/>
            <p:cNvSpPr/>
            <p:nvPr/>
          </p:nvSpPr>
          <p:spPr>
            <a:xfrm flipH="1">
              <a:off x="5519137" y="2601342"/>
              <a:ext cx="26212" cy="853352"/>
            </a:xfrm>
            <a:custGeom>
              <a:avLst/>
              <a:gdLst/>
              <a:ahLst/>
              <a:cxnLst/>
              <a:rect l="l" t="t" r="r" b="b"/>
              <a:pathLst>
                <a:path w="489" h="15920" extrusionOk="0">
                  <a:moveTo>
                    <a:pt x="251" y="1"/>
                  </a:moveTo>
                  <a:cubicBezTo>
                    <a:pt x="108" y="1"/>
                    <a:pt x="1" y="3561"/>
                    <a:pt x="1" y="7954"/>
                  </a:cubicBezTo>
                  <a:cubicBezTo>
                    <a:pt x="1" y="12360"/>
                    <a:pt x="108" y="15920"/>
                    <a:pt x="251" y="15920"/>
                  </a:cubicBezTo>
                  <a:cubicBezTo>
                    <a:pt x="382" y="15920"/>
                    <a:pt x="489" y="12360"/>
                    <a:pt x="489" y="7954"/>
                  </a:cubicBezTo>
                  <a:cubicBezTo>
                    <a:pt x="489" y="3561"/>
                    <a:pt x="382" y="1"/>
                    <a:pt x="25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67"/>
            <p:cNvSpPr/>
            <p:nvPr/>
          </p:nvSpPr>
          <p:spPr>
            <a:xfrm flipH="1">
              <a:off x="5222338" y="2369351"/>
              <a:ext cx="557841" cy="169545"/>
            </a:xfrm>
            <a:custGeom>
              <a:avLst/>
              <a:gdLst/>
              <a:ahLst/>
              <a:cxnLst/>
              <a:rect l="l" t="t" r="r" b="b"/>
              <a:pathLst>
                <a:path w="10407" h="3163" extrusionOk="0">
                  <a:moveTo>
                    <a:pt x="4665" y="0"/>
                  </a:moveTo>
                  <a:cubicBezTo>
                    <a:pt x="3113" y="0"/>
                    <a:pt x="1476" y="197"/>
                    <a:pt x="0" y="769"/>
                  </a:cubicBezTo>
                  <a:cubicBezTo>
                    <a:pt x="180" y="922"/>
                    <a:pt x="426" y="970"/>
                    <a:pt x="663" y="970"/>
                  </a:cubicBezTo>
                  <a:cubicBezTo>
                    <a:pt x="1053" y="970"/>
                    <a:pt x="1417" y="840"/>
                    <a:pt x="1417" y="840"/>
                  </a:cubicBezTo>
                  <a:lnTo>
                    <a:pt x="1417" y="3162"/>
                  </a:lnTo>
                  <a:cubicBezTo>
                    <a:pt x="2515" y="1960"/>
                    <a:pt x="3936" y="904"/>
                    <a:pt x="5960" y="904"/>
                  </a:cubicBezTo>
                  <a:cubicBezTo>
                    <a:pt x="6943" y="904"/>
                    <a:pt x="8070" y="1154"/>
                    <a:pt x="9370" y="1757"/>
                  </a:cubicBezTo>
                  <a:lnTo>
                    <a:pt x="9370" y="1067"/>
                  </a:lnTo>
                  <a:cubicBezTo>
                    <a:pt x="9370" y="1067"/>
                    <a:pt x="9551" y="1137"/>
                    <a:pt x="9770" y="1137"/>
                  </a:cubicBezTo>
                  <a:cubicBezTo>
                    <a:pt x="9993" y="1137"/>
                    <a:pt x="10256" y="1064"/>
                    <a:pt x="10406" y="769"/>
                  </a:cubicBezTo>
                  <a:cubicBezTo>
                    <a:pt x="9356" y="492"/>
                    <a:pt x="7117" y="0"/>
                    <a:pt x="4665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67"/>
            <p:cNvSpPr/>
            <p:nvPr/>
          </p:nvSpPr>
          <p:spPr>
            <a:xfrm flipH="1">
              <a:off x="5267665" y="2492208"/>
              <a:ext cx="3355088" cy="2338463"/>
            </a:xfrm>
            <a:custGeom>
              <a:avLst/>
              <a:gdLst/>
              <a:ahLst/>
              <a:cxnLst/>
              <a:rect l="l" t="t" r="r" b="b"/>
              <a:pathLst>
                <a:path w="62592" h="43626" extrusionOk="0">
                  <a:moveTo>
                    <a:pt x="9442" y="1"/>
                  </a:moveTo>
                  <a:lnTo>
                    <a:pt x="9276" y="3835"/>
                  </a:lnTo>
                  <a:lnTo>
                    <a:pt x="10085" y="4799"/>
                  </a:lnTo>
                  <a:lnTo>
                    <a:pt x="10085" y="7728"/>
                  </a:lnTo>
                  <a:lnTo>
                    <a:pt x="11193" y="8454"/>
                  </a:lnTo>
                  <a:lnTo>
                    <a:pt x="11193" y="10288"/>
                  </a:lnTo>
                  <a:lnTo>
                    <a:pt x="10085" y="10836"/>
                  </a:lnTo>
                  <a:lnTo>
                    <a:pt x="10085" y="13741"/>
                  </a:lnTo>
                  <a:lnTo>
                    <a:pt x="11121" y="14027"/>
                  </a:lnTo>
                  <a:lnTo>
                    <a:pt x="11121" y="14789"/>
                  </a:lnTo>
                  <a:lnTo>
                    <a:pt x="10407" y="14896"/>
                  </a:lnTo>
                  <a:lnTo>
                    <a:pt x="10502" y="18468"/>
                  </a:lnTo>
                  <a:lnTo>
                    <a:pt x="11228" y="18468"/>
                  </a:lnTo>
                  <a:lnTo>
                    <a:pt x="11228" y="21813"/>
                  </a:lnTo>
                  <a:lnTo>
                    <a:pt x="10609" y="21813"/>
                  </a:lnTo>
                  <a:lnTo>
                    <a:pt x="10716" y="25742"/>
                  </a:lnTo>
                  <a:lnTo>
                    <a:pt x="12085" y="26611"/>
                  </a:lnTo>
                  <a:lnTo>
                    <a:pt x="12085" y="27481"/>
                  </a:lnTo>
                  <a:lnTo>
                    <a:pt x="10800" y="27481"/>
                  </a:lnTo>
                  <a:lnTo>
                    <a:pt x="10800" y="30267"/>
                  </a:lnTo>
                  <a:lnTo>
                    <a:pt x="11609" y="30362"/>
                  </a:lnTo>
                  <a:lnTo>
                    <a:pt x="11526" y="31029"/>
                  </a:lnTo>
                  <a:lnTo>
                    <a:pt x="7906" y="31029"/>
                  </a:lnTo>
                  <a:lnTo>
                    <a:pt x="7668" y="33624"/>
                  </a:lnTo>
                  <a:lnTo>
                    <a:pt x="6787" y="33624"/>
                  </a:lnTo>
                  <a:lnTo>
                    <a:pt x="6454" y="37148"/>
                  </a:lnTo>
                  <a:lnTo>
                    <a:pt x="1084" y="37851"/>
                  </a:lnTo>
                  <a:lnTo>
                    <a:pt x="1" y="43625"/>
                  </a:lnTo>
                  <a:lnTo>
                    <a:pt x="62592" y="43625"/>
                  </a:lnTo>
                  <a:lnTo>
                    <a:pt x="62032" y="36994"/>
                  </a:lnTo>
                  <a:lnTo>
                    <a:pt x="57698" y="36994"/>
                  </a:lnTo>
                  <a:lnTo>
                    <a:pt x="59103" y="32957"/>
                  </a:lnTo>
                  <a:lnTo>
                    <a:pt x="58806" y="32493"/>
                  </a:lnTo>
                  <a:lnTo>
                    <a:pt x="54615" y="32457"/>
                  </a:lnTo>
                  <a:lnTo>
                    <a:pt x="54722" y="29183"/>
                  </a:lnTo>
                  <a:lnTo>
                    <a:pt x="48459" y="28338"/>
                  </a:lnTo>
                  <a:lnTo>
                    <a:pt x="48459" y="23444"/>
                  </a:lnTo>
                  <a:lnTo>
                    <a:pt x="46137" y="23349"/>
                  </a:lnTo>
                  <a:lnTo>
                    <a:pt x="46614" y="15753"/>
                  </a:lnTo>
                  <a:lnTo>
                    <a:pt x="43720" y="14408"/>
                  </a:lnTo>
                  <a:lnTo>
                    <a:pt x="43720" y="13550"/>
                  </a:lnTo>
                  <a:lnTo>
                    <a:pt x="44685" y="13253"/>
                  </a:lnTo>
                  <a:lnTo>
                    <a:pt x="44125" y="1442"/>
                  </a:lnTo>
                  <a:lnTo>
                    <a:pt x="4348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67"/>
            <p:cNvSpPr/>
            <p:nvPr/>
          </p:nvSpPr>
          <p:spPr>
            <a:xfrm flipH="1">
              <a:off x="5172575" y="2492208"/>
              <a:ext cx="3296983" cy="2338463"/>
            </a:xfrm>
            <a:custGeom>
              <a:avLst/>
              <a:gdLst/>
              <a:ahLst/>
              <a:cxnLst/>
              <a:rect l="l" t="t" r="r" b="b"/>
              <a:pathLst>
                <a:path w="61508" h="43626" extrusionOk="0">
                  <a:moveTo>
                    <a:pt x="8346" y="1"/>
                  </a:moveTo>
                  <a:lnTo>
                    <a:pt x="8180" y="3835"/>
                  </a:lnTo>
                  <a:lnTo>
                    <a:pt x="8989" y="4799"/>
                  </a:lnTo>
                  <a:lnTo>
                    <a:pt x="8989" y="13741"/>
                  </a:lnTo>
                  <a:lnTo>
                    <a:pt x="10037" y="14027"/>
                  </a:lnTo>
                  <a:lnTo>
                    <a:pt x="10037" y="14789"/>
                  </a:lnTo>
                  <a:lnTo>
                    <a:pt x="9311" y="14896"/>
                  </a:lnTo>
                  <a:lnTo>
                    <a:pt x="9632" y="25742"/>
                  </a:lnTo>
                  <a:lnTo>
                    <a:pt x="11002" y="26611"/>
                  </a:lnTo>
                  <a:lnTo>
                    <a:pt x="11002" y="27481"/>
                  </a:lnTo>
                  <a:lnTo>
                    <a:pt x="9716" y="27481"/>
                  </a:lnTo>
                  <a:lnTo>
                    <a:pt x="9716" y="30267"/>
                  </a:lnTo>
                  <a:lnTo>
                    <a:pt x="10513" y="30362"/>
                  </a:lnTo>
                  <a:lnTo>
                    <a:pt x="10430" y="31029"/>
                  </a:lnTo>
                  <a:lnTo>
                    <a:pt x="6822" y="31029"/>
                  </a:lnTo>
                  <a:lnTo>
                    <a:pt x="6584" y="33624"/>
                  </a:lnTo>
                  <a:lnTo>
                    <a:pt x="5691" y="33624"/>
                  </a:lnTo>
                  <a:lnTo>
                    <a:pt x="5298" y="37851"/>
                  </a:lnTo>
                  <a:lnTo>
                    <a:pt x="0" y="37851"/>
                  </a:lnTo>
                  <a:lnTo>
                    <a:pt x="155" y="43625"/>
                  </a:lnTo>
                  <a:lnTo>
                    <a:pt x="61508" y="43625"/>
                  </a:lnTo>
                  <a:lnTo>
                    <a:pt x="60936" y="36994"/>
                  </a:lnTo>
                  <a:lnTo>
                    <a:pt x="56602" y="36994"/>
                  </a:lnTo>
                  <a:lnTo>
                    <a:pt x="56281" y="32957"/>
                  </a:lnTo>
                  <a:lnTo>
                    <a:pt x="53471" y="33053"/>
                  </a:lnTo>
                  <a:lnTo>
                    <a:pt x="53638" y="28528"/>
                  </a:lnTo>
                  <a:lnTo>
                    <a:pt x="47375" y="28338"/>
                  </a:lnTo>
                  <a:lnTo>
                    <a:pt x="47375" y="23444"/>
                  </a:lnTo>
                  <a:lnTo>
                    <a:pt x="45041" y="23349"/>
                  </a:lnTo>
                  <a:lnTo>
                    <a:pt x="45530" y="15753"/>
                  </a:lnTo>
                  <a:lnTo>
                    <a:pt x="42636" y="14408"/>
                  </a:lnTo>
                  <a:lnTo>
                    <a:pt x="42636" y="13550"/>
                  </a:lnTo>
                  <a:lnTo>
                    <a:pt x="43601" y="13253"/>
                  </a:lnTo>
                  <a:lnTo>
                    <a:pt x="43029" y="1442"/>
                  </a:lnTo>
                  <a:lnTo>
                    <a:pt x="42386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67"/>
            <p:cNvSpPr/>
            <p:nvPr/>
          </p:nvSpPr>
          <p:spPr>
            <a:xfrm flipH="1">
              <a:off x="5172575" y="3745002"/>
              <a:ext cx="3295106" cy="1085665"/>
            </a:xfrm>
            <a:custGeom>
              <a:avLst/>
              <a:gdLst/>
              <a:ahLst/>
              <a:cxnLst/>
              <a:rect l="l" t="t" r="r" b="b"/>
              <a:pathLst>
                <a:path w="61473" h="20254" extrusionOk="0">
                  <a:moveTo>
                    <a:pt x="45566" y="1"/>
                  </a:moveTo>
                  <a:lnTo>
                    <a:pt x="45566" y="5311"/>
                  </a:lnTo>
                  <a:lnTo>
                    <a:pt x="27826" y="5311"/>
                  </a:lnTo>
                  <a:lnTo>
                    <a:pt x="27826" y="15979"/>
                  </a:lnTo>
                  <a:lnTo>
                    <a:pt x="1" y="15979"/>
                  </a:lnTo>
                  <a:lnTo>
                    <a:pt x="120" y="20253"/>
                  </a:lnTo>
                  <a:lnTo>
                    <a:pt x="61473" y="20253"/>
                  </a:lnTo>
                  <a:lnTo>
                    <a:pt x="60901" y="13622"/>
                  </a:lnTo>
                  <a:lnTo>
                    <a:pt x="56567" y="13622"/>
                  </a:lnTo>
                  <a:lnTo>
                    <a:pt x="56246" y="9585"/>
                  </a:lnTo>
                  <a:lnTo>
                    <a:pt x="53436" y="9681"/>
                  </a:lnTo>
                  <a:lnTo>
                    <a:pt x="53603" y="5156"/>
                  </a:lnTo>
                  <a:lnTo>
                    <a:pt x="47340" y="4966"/>
                  </a:lnTo>
                  <a:lnTo>
                    <a:pt x="47340" y="72"/>
                  </a:lnTo>
                  <a:lnTo>
                    <a:pt x="45566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67"/>
            <p:cNvSpPr/>
            <p:nvPr/>
          </p:nvSpPr>
          <p:spPr>
            <a:xfrm flipH="1">
              <a:off x="5655070" y="4362823"/>
              <a:ext cx="301300" cy="178068"/>
            </a:xfrm>
            <a:custGeom>
              <a:avLst/>
              <a:gdLst/>
              <a:ahLst/>
              <a:cxnLst/>
              <a:rect l="l" t="t" r="r" b="b"/>
              <a:pathLst>
                <a:path w="5621" h="3322" extrusionOk="0">
                  <a:moveTo>
                    <a:pt x="1" y="0"/>
                  </a:moveTo>
                  <a:lnTo>
                    <a:pt x="1" y="3322"/>
                  </a:lnTo>
                  <a:lnTo>
                    <a:pt x="5621" y="3322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67"/>
            <p:cNvSpPr/>
            <p:nvPr/>
          </p:nvSpPr>
          <p:spPr>
            <a:xfrm flipH="1">
              <a:off x="5849700" y="4242164"/>
              <a:ext cx="238746" cy="141135"/>
            </a:xfrm>
            <a:custGeom>
              <a:avLst/>
              <a:gdLst/>
              <a:ahLst/>
              <a:cxnLst/>
              <a:rect l="l" t="t" r="r" b="b"/>
              <a:pathLst>
                <a:path w="4454" h="2633" extrusionOk="0">
                  <a:moveTo>
                    <a:pt x="0" y="1"/>
                  </a:moveTo>
                  <a:lnTo>
                    <a:pt x="0" y="2632"/>
                  </a:lnTo>
                  <a:lnTo>
                    <a:pt x="4453" y="2632"/>
                  </a:lnTo>
                  <a:lnTo>
                    <a:pt x="445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67"/>
            <p:cNvSpPr/>
            <p:nvPr/>
          </p:nvSpPr>
          <p:spPr>
            <a:xfrm flipH="1">
              <a:off x="5589301" y="4006046"/>
              <a:ext cx="263671" cy="158985"/>
            </a:xfrm>
            <a:custGeom>
              <a:avLst/>
              <a:gdLst/>
              <a:ahLst/>
              <a:cxnLst/>
              <a:rect l="l" t="t" r="r" b="b"/>
              <a:pathLst>
                <a:path w="4919" h="2966" extrusionOk="0">
                  <a:moveTo>
                    <a:pt x="4918" y="1"/>
                  </a:moveTo>
                  <a:lnTo>
                    <a:pt x="1" y="108"/>
                  </a:lnTo>
                  <a:lnTo>
                    <a:pt x="1" y="2739"/>
                  </a:lnTo>
                  <a:lnTo>
                    <a:pt x="4728" y="2965"/>
                  </a:lnTo>
                  <a:lnTo>
                    <a:pt x="4918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67"/>
            <p:cNvSpPr/>
            <p:nvPr/>
          </p:nvSpPr>
          <p:spPr>
            <a:xfrm flipH="1">
              <a:off x="5817792" y="2492208"/>
              <a:ext cx="2213354" cy="2339106"/>
            </a:xfrm>
            <a:custGeom>
              <a:avLst/>
              <a:gdLst/>
              <a:ahLst/>
              <a:cxnLst/>
              <a:rect l="l" t="t" r="r" b="b"/>
              <a:pathLst>
                <a:path w="41292" h="43638" extrusionOk="0">
                  <a:moveTo>
                    <a:pt x="167" y="1"/>
                  </a:moveTo>
                  <a:lnTo>
                    <a:pt x="1" y="3847"/>
                  </a:lnTo>
                  <a:lnTo>
                    <a:pt x="810" y="4799"/>
                  </a:lnTo>
                  <a:lnTo>
                    <a:pt x="810" y="13729"/>
                  </a:lnTo>
                  <a:lnTo>
                    <a:pt x="1846" y="14027"/>
                  </a:lnTo>
                  <a:lnTo>
                    <a:pt x="1846" y="14789"/>
                  </a:lnTo>
                  <a:lnTo>
                    <a:pt x="1132" y="14884"/>
                  </a:lnTo>
                  <a:lnTo>
                    <a:pt x="1215" y="17884"/>
                  </a:lnTo>
                  <a:lnTo>
                    <a:pt x="2263" y="17956"/>
                  </a:lnTo>
                  <a:lnTo>
                    <a:pt x="2656" y="22004"/>
                  </a:lnTo>
                  <a:lnTo>
                    <a:pt x="5466" y="23444"/>
                  </a:lnTo>
                  <a:lnTo>
                    <a:pt x="5954" y="26326"/>
                  </a:lnTo>
                  <a:lnTo>
                    <a:pt x="9323" y="27957"/>
                  </a:lnTo>
                  <a:lnTo>
                    <a:pt x="11169" y="33148"/>
                  </a:lnTo>
                  <a:lnTo>
                    <a:pt x="13419" y="33053"/>
                  </a:lnTo>
                  <a:lnTo>
                    <a:pt x="14538" y="34970"/>
                  </a:lnTo>
                  <a:lnTo>
                    <a:pt x="15372" y="43637"/>
                  </a:lnTo>
                  <a:lnTo>
                    <a:pt x="41292" y="43637"/>
                  </a:lnTo>
                  <a:cubicBezTo>
                    <a:pt x="41184" y="41673"/>
                    <a:pt x="40875" y="38530"/>
                    <a:pt x="40875" y="38530"/>
                  </a:cubicBezTo>
                  <a:lnTo>
                    <a:pt x="39434" y="37375"/>
                  </a:lnTo>
                  <a:lnTo>
                    <a:pt x="38553" y="34398"/>
                  </a:lnTo>
                  <a:lnTo>
                    <a:pt x="36470" y="32767"/>
                  </a:lnTo>
                  <a:lnTo>
                    <a:pt x="35577" y="29016"/>
                  </a:lnTo>
                  <a:lnTo>
                    <a:pt x="32695" y="27195"/>
                  </a:lnTo>
                  <a:lnTo>
                    <a:pt x="31243" y="23825"/>
                  </a:lnTo>
                  <a:lnTo>
                    <a:pt x="31802" y="22004"/>
                  </a:lnTo>
                  <a:lnTo>
                    <a:pt x="32612" y="22004"/>
                  </a:lnTo>
                  <a:lnTo>
                    <a:pt x="33088" y="13360"/>
                  </a:lnTo>
                  <a:lnTo>
                    <a:pt x="35362" y="12133"/>
                  </a:lnTo>
                  <a:lnTo>
                    <a:pt x="34862" y="1442"/>
                  </a:lnTo>
                  <a:lnTo>
                    <a:pt x="3421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67"/>
            <p:cNvSpPr/>
            <p:nvPr/>
          </p:nvSpPr>
          <p:spPr>
            <a:xfrm flipH="1">
              <a:off x="5817798" y="4266446"/>
              <a:ext cx="1414945" cy="564220"/>
            </a:xfrm>
            <a:custGeom>
              <a:avLst/>
              <a:gdLst/>
              <a:ahLst/>
              <a:cxnLst/>
              <a:rect l="l" t="t" r="r" b="b"/>
              <a:pathLst>
                <a:path w="26397" h="10526" extrusionOk="0">
                  <a:moveTo>
                    <a:pt x="21991" y="0"/>
                  </a:moveTo>
                  <a:cubicBezTo>
                    <a:pt x="20656" y="5595"/>
                    <a:pt x="13324" y="8063"/>
                    <a:pt x="7431" y="8063"/>
                  </a:cubicBezTo>
                  <a:cubicBezTo>
                    <a:pt x="3918" y="8063"/>
                    <a:pt x="916" y="7186"/>
                    <a:pt x="0" y="5572"/>
                  </a:cubicBezTo>
                  <a:lnTo>
                    <a:pt x="0" y="5572"/>
                  </a:lnTo>
                  <a:lnTo>
                    <a:pt x="477" y="10525"/>
                  </a:lnTo>
                  <a:lnTo>
                    <a:pt x="26397" y="10525"/>
                  </a:lnTo>
                  <a:cubicBezTo>
                    <a:pt x="26289" y="8573"/>
                    <a:pt x="25980" y="5430"/>
                    <a:pt x="25980" y="5430"/>
                  </a:cubicBezTo>
                  <a:lnTo>
                    <a:pt x="24539" y="4275"/>
                  </a:lnTo>
                  <a:lnTo>
                    <a:pt x="23658" y="1298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67"/>
            <p:cNvSpPr/>
            <p:nvPr/>
          </p:nvSpPr>
          <p:spPr>
            <a:xfrm flipH="1">
              <a:off x="6140104" y="2691340"/>
              <a:ext cx="1891043" cy="355545"/>
            </a:xfrm>
            <a:custGeom>
              <a:avLst/>
              <a:gdLst/>
              <a:ahLst/>
              <a:cxnLst/>
              <a:rect l="l" t="t" r="r" b="b"/>
              <a:pathLst>
                <a:path w="35279" h="6633" extrusionOk="0">
                  <a:moveTo>
                    <a:pt x="13" y="1"/>
                  </a:moveTo>
                  <a:lnTo>
                    <a:pt x="1" y="120"/>
                  </a:lnTo>
                  <a:lnTo>
                    <a:pt x="810" y="1084"/>
                  </a:lnTo>
                  <a:lnTo>
                    <a:pt x="810" y="6633"/>
                  </a:lnTo>
                  <a:lnTo>
                    <a:pt x="35279" y="6633"/>
                  </a:lnTo>
                  <a:lnTo>
                    <a:pt x="34969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67"/>
            <p:cNvSpPr/>
            <p:nvPr/>
          </p:nvSpPr>
          <p:spPr>
            <a:xfrm flipH="1">
              <a:off x="6135601" y="3103650"/>
              <a:ext cx="1852127" cy="117443"/>
            </a:xfrm>
            <a:custGeom>
              <a:avLst/>
              <a:gdLst/>
              <a:ahLst/>
              <a:cxnLst/>
              <a:rect l="l" t="t" r="r" b="b"/>
              <a:pathLst>
                <a:path w="34553" h="2191" extrusionOk="0">
                  <a:moveTo>
                    <a:pt x="0" y="0"/>
                  </a:moveTo>
                  <a:lnTo>
                    <a:pt x="0" y="2191"/>
                  </a:lnTo>
                  <a:lnTo>
                    <a:pt x="32266" y="2191"/>
                  </a:lnTo>
                  <a:lnTo>
                    <a:pt x="32278" y="1941"/>
                  </a:lnTo>
                  <a:lnTo>
                    <a:pt x="34552" y="726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67"/>
            <p:cNvSpPr/>
            <p:nvPr/>
          </p:nvSpPr>
          <p:spPr>
            <a:xfrm flipH="1">
              <a:off x="6145196" y="3103650"/>
              <a:ext cx="1840603" cy="26855"/>
            </a:xfrm>
            <a:custGeom>
              <a:avLst/>
              <a:gdLst/>
              <a:ahLst/>
              <a:cxnLst/>
              <a:rect l="l" t="t" r="r" b="b"/>
              <a:pathLst>
                <a:path w="34338" h="501" extrusionOk="0">
                  <a:moveTo>
                    <a:pt x="0" y="0"/>
                  </a:moveTo>
                  <a:lnTo>
                    <a:pt x="0" y="500"/>
                  </a:lnTo>
                  <a:lnTo>
                    <a:pt x="34338" y="500"/>
                  </a:lnTo>
                  <a:lnTo>
                    <a:pt x="3433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67"/>
            <p:cNvSpPr/>
            <p:nvPr/>
          </p:nvSpPr>
          <p:spPr>
            <a:xfrm flipH="1">
              <a:off x="7192481" y="2491618"/>
              <a:ext cx="845043" cy="2339052"/>
            </a:xfrm>
            <a:custGeom>
              <a:avLst/>
              <a:gdLst/>
              <a:ahLst/>
              <a:cxnLst/>
              <a:rect l="l" t="t" r="r" b="b"/>
              <a:pathLst>
                <a:path w="15765" h="43637" extrusionOk="0">
                  <a:moveTo>
                    <a:pt x="167" y="0"/>
                  </a:moveTo>
                  <a:lnTo>
                    <a:pt x="1" y="3905"/>
                  </a:lnTo>
                  <a:lnTo>
                    <a:pt x="810" y="4870"/>
                  </a:lnTo>
                  <a:lnTo>
                    <a:pt x="810" y="13859"/>
                  </a:lnTo>
                  <a:lnTo>
                    <a:pt x="1846" y="14157"/>
                  </a:lnTo>
                  <a:lnTo>
                    <a:pt x="1846" y="14680"/>
                  </a:lnTo>
                  <a:lnTo>
                    <a:pt x="1120" y="14776"/>
                  </a:lnTo>
                  <a:lnTo>
                    <a:pt x="1227" y="18038"/>
                  </a:lnTo>
                  <a:lnTo>
                    <a:pt x="2263" y="18109"/>
                  </a:lnTo>
                  <a:lnTo>
                    <a:pt x="2668" y="22110"/>
                  </a:lnTo>
                  <a:lnTo>
                    <a:pt x="5478" y="23551"/>
                  </a:lnTo>
                  <a:lnTo>
                    <a:pt x="5966" y="26444"/>
                  </a:lnTo>
                  <a:lnTo>
                    <a:pt x="9347" y="28075"/>
                  </a:lnTo>
                  <a:lnTo>
                    <a:pt x="11204" y="33302"/>
                  </a:lnTo>
                  <a:lnTo>
                    <a:pt x="13479" y="33207"/>
                  </a:lnTo>
                  <a:lnTo>
                    <a:pt x="14479" y="35052"/>
                  </a:lnTo>
                  <a:lnTo>
                    <a:pt x="15145" y="43636"/>
                  </a:lnTo>
                  <a:lnTo>
                    <a:pt x="15765" y="43636"/>
                  </a:lnTo>
                  <a:lnTo>
                    <a:pt x="14776" y="34933"/>
                  </a:lnTo>
                  <a:lnTo>
                    <a:pt x="13598" y="32909"/>
                  </a:lnTo>
                  <a:lnTo>
                    <a:pt x="11359" y="33004"/>
                  </a:lnTo>
                  <a:lnTo>
                    <a:pt x="9526" y="27861"/>
                  </a:lnTo>
                  <a:lnTo>
                    <a:pt x="6168" y="26230"/>
                  </a:lnTo>
                  <a:lnTo>
                    <a:pt x="5692" y="23348"/>
                  </a:lnTo>
                  <a:lnTo>
                    <a:pt x="2882" y="21908"/>
                  </a:lnTo>
                  <a:lnTo>
                    <a:pt x="2477" y="17836"/>
                  </a:lnTo>
                  <a:lnTo>
                    <a:pt x="1453" y="17764"/>
                  </a:lnTo>
                  <a:lnTo>
                    <a:pt x="1370" y="15026"/>
                  </a:lnTo>
                  <a:lnTo>
                    <a:pt x="2096" y="14930"/>
                  </a:lnTo>
                  <a:lnTo>
                    <a:pt x="2096" y="13918"/>
                  </a:lnTo>
                  <a:lnTo>
                    <a:pt x="1048" y="13633"/>
                  </a:lnTo>
                  <a:lnTo>
                    <a:pt x="1048" y="4751"/>
                  </a:lnTo>
                  <a:lnTo>
                    <a:pt x="251" y="3798"/>
                  </a:lnTo>
                  <a:lnTo>
                    <a:pt x="405" y="12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67"/>
            <p:cNvSpPr/>
            <p:nvPr/>
          </p:nvSpPr>
          <p:spPr>
            <a:xfrm flipH="1">
              <a:off x="5802474" y="2487759"/>
              <a:ext cx="561057" cy="2342912"/>
            </a:xfrm>
            <a:custGeom>
              <a:avLst/>
              <a:gdLst/>
              <a:ahLst/>
              <a:cxnLst/>
              <a:rect l="l" t="t" r="r" b="b"/>
              <a:pathLst>
                <a:path w="10467" h="43709" extrusionOk="0">
                  <a:moveTo>
                    <a:pt x="3215" y="1"/>
                  </a:moveTo>
                  <a:lnTo>
                    <a:pt x="3001" y="132"/>
                  </a:lnTo>
                  <a:lnTo>
                    <a:pt x="3632" y="1548"/>
                  </a:lnTo>
                  <a:lnTo>
                    <a:pt x="4132" y="12121"/>
                  </a:lnTo>
                  <a:lnTo>
                    <a:pt x="1870" y="13336"/>
                  </a:lnTo>
                  <a:lnTo>
                    <a:pt x="1394" y="21932"/>
                  </a:lnTo>
                  <a:lnTo>
                    <a:pt x="608" y="21932"/>
                  </a:lnTo>
                  <a:lnTo>
                    <a:pt x="1" y="23920"/>
                  </a:lnTo>
                  <a:lnTo>
                    <a:pt x="1465" y="27337"/>
                  </a:lnTo>
                  <a:lnTo>
                    <a:pt x="1489" y="27373"/>
                  </a:lnTo>
                  <a:lnTo>
                    <a:pt x="4370" y="29195"/>
                  </a:lnTo>
                  <a:lnTo>
                    <a:pt x="5251" y="32933"/>
                  </a:lnTo>
                  <a:lnTo>
                    <a:pt x="7335" y="34576"/>
                  </a:lnTo>
                  <a:lnTo>
                    <a:pt x="8216" y="37553"/>
                  </a:lnTo>
                  <a:lnTo>
                    <a:pt x="9657" y="38696"/>
                  </a:lnTo>
                  <a:cubicBezTo>
                    <a:pt x="9704" y="39160"/>
                    <a:pt x="9966" y="41934"/>
                    <a:pt x="10062" y="43708"/>
                  </a:cubicBezTo>
                  <a:lnTo>
                    <a:pt x="10466" y="43708"/>
                  </a:lnTo>
                  <a:cubicBezTo>
                    <a:pt x="10359" y="41768"/>
                    <a:pt x="9883" y="38624"/>
                    <a:pt x="9883" y="38589"/>
                  </a:cubicBezTo>
                  <a:lnTo>
                    <a:pt x="9883" y="38529"/>
                  </a:lnTo>
                  <a:lnTo>
                    <a:pt x="8430" y="37362"/>
                  </a:lnTo>
                  <a:lnTo>
                    <a:pt x="7549" y="34386"/>
                  </a:lnTo>
                  <a:lnTo>
                    <a:pt x="5466" y="32755"/>
                  </a:lnTo>
                  <a:lnTo>
                    <a:pt x="4573" y="29004"/>
                  </a:lnTo>
                  <a:lnTo>
                    <a:pt x="1668" y="27171"/>
                  </a:lnTo>
                  <a:lnTo>
                    <a:pt x="263" y="23896"/>
                  </a:lnTo>
                  <a:lnTo>
                    <a:pt x="775" y="22230"/>
                  </a:lnTo>
                  <a:lnTo>
                    <a:pt x="1608" y="22230"/>
                  </a:lnTo>
                  <a:lnTo>
                    <a:pt x="2096" y="13526"/>
                  </a:lnTo>
                  <a:lnTo>
                    <a:pt x="4382" y="12288"/>
                  </a:lnTo>
                  <a:lnTo>
                    <a:pt x="3870" y="1501"/>
                  </a:lnTo>
                  <a:lnTo>
                    <a:pt x="32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67"/>
            <p:cNvSpPr/>
            <p:nvPr/>
          </p:nvSpPr>
          <p:spPr>
            <a:xfrm flipH="1">
              <a:off x="7905985" y="2921080"/>
              <a:ext cx="88766" cy="137919"/>
            </a:xfrm>
            <a:custGeom>
              <a:avLst/>
              <a:gdLst/>
              <a:ahLst/>
              <a:cxnLst/>
              <a:rect l="l" t="t" r="r" b="b"/>
              <a:pathLst>
                <a:path w="1656" h="2573" extrusionOk="0">
                  <a:moveTo>
                    <a:pt x="0" y="1"/>
                  </a:moveTo>
                  <a:lnTo>
                    <a:pt x="48" y="2573"/>
                  </a:lnTo>
                  <a:lnTo>
                    <a:pt x="1620" y="2275"/>
                  </a:lnTo>
                  <a:lnTo>
                    <a:pt x="1655" y="7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67"/>
            <p:cNvSpPr/>
            <p:nvPr/>
          </p:nvSpPr>
          <p:spPr>
            <a:xfrm flipH="1">
              <a:off x="7252466" y="3932021"/>
              <a:ext cx="297440" cy="81744"/>
            </a:xfrm>
            <a:custGeom>
              <a:avLst/>
              <a:gdLst/>
              <a:ahLst/>
              <a:cxnLst/>
              <a:rect l="l" t="t" r="r" b="b"/>
              <a:pathLst>
                <a:path w="5549" h="1525" extrusionOk="0">
                  <a:moveTo>
                    <a:pt x="5548" y="0"/>
                  </a:moveTo>
                  <a:lnTo>
                    <a:pt x="1655" y="1084"/>
                  </a:lnTo>
                  <a:lnTo>
                    <a:pt x="0" y="905"/>
                  </a:lnTo>
                  <a:lnTo>
                    <a:pt x="488" y="1524"/>
                  </a:lnTo>
                  <a:lnTo>
                    <a:pt x="1655" y="1370"/>
                  </a:lnTo>
                  <a:lnTo>
                    <a:pt x="5548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67"/>
            <p:cNvSpPr/>
            <p:nvPr/>
          </p:nvSpPr>
          <p:spPr>
            <a:xfrm flipH="1">
              <a:off x="7835174" y="4482785"/>
              <a:ext cx="411024" cy="74722"/>
            </a:xfrm>
            <a:custGeom>
              <a:avLst/>
              <a:gdLst/>
              <a:ahLst/>
              <a:cxnLst/>
              <a:rect l="l" t="t" r="r" b="b"/>
              <a:pathLst>
                <a:path w="7668" h="1394" extrusionOk="0">
                  <a:moveTo>
                    <a:pt x="238" y="1"/>
                  </a:moveTo>
                  <a:lnTo>
                    <a:pt x="0" y="524"/>
                  </a:lnTo>
                  <a:lnTo>
                    <a:pt x="2810" y="1394"/>
                  </a:lnTo>
                  <a:lnTo>
                    <a:pt x="7668" y="917"/>
                  </a:lnTo>
                  <a:lnTo>
                    <a:pt x="2774" y="965"/>
                  </a:lnTo>
                  <a:lnTo>
                    <a:pt x="238" y="1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67"/>
            <p:cNvSpPr/>
            <p:nvPr/>
          </p:nvSpPr>
          <p:spPr>
            <a:xfrm flipH="1">
              <a:off x="6872105" y="4390911"/>
              <a:ext cx="338929" cy="188949"/>
            </a:xfrm>
            <a:custGeom>
              <a:avLst/>
              <a:gdLst/>
              <a:ahLst/>
              <a:cxnLst/>
              <a:rect l="l" t="t" r="r" b="b"/>
              <a:pathLst>
                <a:path w="6323" h="3525" extrusionOk="0">
                  <a:moveTo>
                    <a:pt x="0" y="0"/>
                  </a:moveTo>
                  <a:lnTo>
                    <a:pt x="310" y="3524"/>
                  </a:lnTo>
                  <a:lnTo>
                    <a:pt x="6322" y="3524"/>
                  </a:lnTo>
                  <a:lnTo>
                    <a:pt x="602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67"/>
            <p:cNvSpPr/>
            <p:nvPr/>
          </p:nvSpPr>
          <p:spPr>
            <a:xfrm flipH="1">
              <a:off x="6888722" y="4401738"/>
              <a:ext cx="312127" cy="170456"/>
            </a:xfrm>
            <a:custGeom>
              <a:avLst/>
              <a:gdLst/>
              <a:ahLst/>
              <a:cxnLst/>
              <a:rect l="l" t="t" r="r" b="b"/>
              <a:pathLst>
                <a:path w="5823" h="3180" extrusionOk="0">
                  <a:moveTo>
                    <a:pt x="1" y="0"/>
                  </a:moveTo>
                  <a:lnTo>
                    <a:pt x="275" y="3072"/>
                  </a:lnTo>
                  <a:lnTo>
                    <a:pt x="5823" y="3179"/>
                  </a:lnTo>
                  <a:lnTo>
                    <a:pt x="5549" y="1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67"/>
            <p:cNvSpPr/>
            <p:nvPr/>
          </p:nvSpPr>
          <p:spPr>
            <a:xfrm flipH="1">
              <a:off x="6589409" y="3424031"/>
              <a:ext cx="225935" cy="121302"/>
            </a:xfrm>
            <a:custGeom>
              <a:avLst/>
              <a:gdLst/>
              <a:ahLst/>
              <a:cxnLst/>
              <a:rect l="l" t="t" r="r" b="b"/>
              <a:pathLst>
                <a:path w="4215" h="2263" extrusionOk="0">
                  <a:moveTo>
                    <a:pt x="95" y="0"/>
                  </a:moveTo>
                  <a:lnTo>
                    <a:pt x="0" y="2262"/>
                  </a:lnTo>
                  <a:lnTo>
                    <a:pt x="4120" y="2262"/>
                  </a:lnTo>
                  <a:lnTo>
                    <a:pt x="4215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67"/>
            <p:cNvSpPr/>
            <p:nvPr/>
          </p:nvSpPr>
          <p:spPr>
            <a:xfrm flipH="1">
              <a:off x="6601523" y="3431643"/>
              <a:ext cx="206798" cy="108599"/>
            </a:xfrm>
            <a:custGeom>
              <a:avLst/>
              <a:gdLst/>
              <a:ahLst/>
              <a:cxnLst/>
              <a:rect l="l" t="t" r="r" b="b"/>
              <a:pathLst>
                <a:path w="3858" h="2026" extrusionOk="0">
                  <a:moveTo>
                    <a:pt x="72" y="1"/>
                  </a:moveTo>
                  <a:lnTo>
                    <a:pt x="0" y="1954"/>
                  </a:lnTo>
                  <a:lnTo>
                    <a:pt x="3786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7"/>
            <p:cNvSpPr/>
            <p:nvPr/>
          </p:nvSpPr>
          <p:spPr>
            <a:xfrm flipH="1">
              <a:off x="7350129" y="4587470"/>
              <a:ext cx="312771" cy="169813"/>
            </a:xfrm>
            <a:custGeom>
              <a:avLst/>
              <a:gdLst/>
              <a:ahLst/>
              <a:cxnLst/>
              <a:rect l="l" t="t" r="r" b="b"/>
              <a:pathLst>
                <a:path w="5835" h="3168" extrusionOk="0">
                  <a:moveTo>
                    <a:pt x="1" y="0"/>
                  </a:moveTo>
                  <a:lnTo>
                    <a:pt x="286" y="3072"/>
                  </a:lnTo>
                  <a:lnTo>
                    <a:pt x="5835" y="3167"/>
                  </a:lnTo>
                  <a:lnTo>
                    <a:pt x="5549" y="9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7"/>
            <p:cNvSpPr/>
            <p:nvPr/>
          </p:nvSpPr>
          <p:spPr>
            <a:xfrm flipH="1">
              <a:off x="7386472" y="4341114"/>
              <a:ext cx="256649" cy="196614"/>
            </a:xfrm>
            <a:custGeom>
              <a:avLst/>
              <a:gdLst/>
              <a:ahLst/>
              <a:cxnLst/>
              <a:rect l="l" t="t" r="r" b="b"/>
              <a:pathLst>
                <a:path w="4788" h="3668" extrusionOk="0">
                  <a:moveTo>
                    <a:pt x="108" y="0"/>
                  </a:moveTo>
                  <a:lnTo>
                    <a:pt x="1" y="3072"/>
                  </a:lnTo>
                  <a:lnTo>
                    <a:pt x="4692" y="3667"/>
                  </a:lnTo>
                  <a:lnTo>
                    <a:pt x="4787" y="596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7"/>
            <p:cNvSpPr/>
            <p:nvPr/>
          </p:nvSpPr>
          <p:spPr>
            <a:xfrm flipH="1">
              <a:off x="7580511" y="4026468"/>
              <a:ext cx="252146" cy="155769"/>
            </a:xfrm>
            <a:custGeom>
              <a:avLst/>
              <a:gdLst/>
              <a:ahLst/>
              <a:cxnLst/>
              <a:rect l="l" t="t" r="r" b="b"/>
              <a:pathLst>
                <a:path w="4704" h="2906" extrusionOk="0">
                  <a:moveTo>
                    <a:pt x="1" y="1"/>
                  </a:moveTo>
                  <a:lnTo>
                    <a:pt x="132" y="2548"/>
                  </a:lnTo>
                  <a:lnTo>
                    <a:pt x="4704" y="2906"/>
                  </a:lnTo>
                  <a:lnTo>
                    <a:pt x="4573" y="3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7"/>
            <p:cNvSpPr/>
            <p:nvPr/>
          </p:nvSpPr>
          <p:spPr>
            <a:xfrm flipH="1">
              <a:off x="7380736" y="3679286"/>
              <a:ext cx="251503" cy="155126"/>
            </a:xfrm>
            <a:custGeom>
              <a:avLst/>
              <a:gdLst/>
              <a:ahLst/>
              <a:cxnLst/>
              <a:rect l="l" t="t" r="r" b="b"/>
              <a:pathLst>
                <a:path w="4692" h="2894" extrusionOk="0">
                  <a:moveTo>
                    <a:pt x="0" y="1"/>
                  </a:moveTo>
                  <a:lnTo>
                    <a:pt x="119" y="2549"/>
                  </a:lnTo>
                  <a:lnTo>
                    <a:pt x="4691" y="2894"/>
                  </a:lnTo>
                  <a:lnTo>
                    <a:pt x="4572" y="3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67"/>
            <p:cNvSpPr/>
            <p:nvPr/>
          </p:nvSpPr>
          <p:spPr>
            <a:xfrm flipH="1">
              <a:off x="7392261" y="3687594"/>
              <a:ext cx="228507" cy="137276"/>
            </a:xfrm>
            <a:custGeom>
              <a:avLst/>
              <a:gdLst/>
              <a:ahLst/>
              <a:cxnLst/>
              <a:rect l="l" t="t" r="r" b="b"/>
              <a:pathLst>
                <a:path w="4263" h="2561" extrusionOk="0">
                  <a:moveTo>
                    <a:pt x="0" y="0"/>
                  </a:moveTo>
                  <a:lnTo>
                    <a:pt x="60" y="2263"/>
                  </a:lnTo>
                  <a:lnTo>
                    <a:pt x="4263" y="2560"/>
                  </a:lnTo>
                  <a:lnTo>
                    <a:pt x="4144" y="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67"/>
            <p:cNvSpPr/>
            <p:nvPr/>
          </p:nvSpPr>
          <p:spPr>
            <a:xfrm flipH="1">
              <a:off x="7858117" y="4293247"/>
              <a:ext cx="225988" cy="140439"/>
            </a:xfrm>
            <a:custGeom>
              <a:avLst/>
              <a:gdLst/>
              <a:ahLst/>
              <a:cxnLst/>
              <a:rect l="l" t="t" r="r" b="b"/>
              <a:pathLst>
                <a:path w="4216" h="2620" extrusionOk="0">
                  <a:moveTo>
                    <a:pt x="1" y="0"/>
                  </a:moveTo>
                  <a:lnTo>
                    <a:pt x="96" y="2536"/>
                  </a:lnTo>
                  <a:lnTo>
                    <a:pt x="4215" y="2620"/>
                  </a:lnTo>
                  <a:lnTo>
                    <a:pt x="4108" y="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CB0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7"/>
            <p:cNvSpPr/>
            <p:nvPr/>
          </p:nvSpPr>
          <p:spPr>
            <a:xfrm flipH="1">
              <a:off x="7997268" y="4637213"/>
              <a:ext cx="225988" cy="139849"/>
            </a:xfrm>
            <a:custGeom>
              <a:avLst/>
              <a:gdLst/>
              <a:ahLst/>
              <a:cxnLst/>
              <a:rect l="l" t="t" r="r" b="b"/>
              <a:pathLst>
                <a:path w="4216" h="2609" extrusionOk="0">
                  <a:moveTo>
                    <a:pt x="1" y="1"/>
                  </a:moveTo>
                  <a:lnTo>
                    <a:pt x="108" y="2537"/>
                  </a:lnTo>
                  <a:lnTo>
                    <a:pt x="4216" y="2608"/>
                  </a:lnTo>
                  <a:lnTo>
                    <a:pt x="4121" y="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7"/>
            <p:cNvSpPr/>
            <p:nvPr/>
          </p:nvSpPr>
          <p:spPr>
            <a:xfrm flipH="1">
              <a:off x="5979892" y="3538901"/>
              <a:ext cx="1238164" cy="1291767"/>
            </a:xfrm>
            <a:custGeom>
              <a:avLst/>
              <a:gdLst/>
              <a:ahLst/>
              <a:cxnLst/>
              <a:rect l="l" t="t" r="r" b="b"/>
              <a:pathLst>
                <a:path w="23099" h="24099" extrusionOk="0">
                  <a:moveTo>
                    <a:pt x="17574" y="0"/>
                  </a:moveTo>
                  <a:lnTo>
                    <a:pt x="17574" y="0"/>
                  </a:lnTo>
                  <a:cubicBezTo>
                    <a:pt x="15717" y="810"/>
                    <a:pt x="13907" y="1941"/>
                    <a:pt x="11942" y="2286"/>
                  </a:cubicBezTo>
                  <a:cubicBezTo>
                    <a:pt x="11549" y="2370"/>
                    <a:pt x="11133" y="2405"/>
                    <a:pt x="10787" y="2620"/>
                  </a:cubicBezTo>
                  <a:cubicBezTo>
                    <a:pt x="10383" y="2858"/>
                    <a:pt x="10168" y="3310"/>
                    <a:pt x="10216" y="3774"/>
                  </a:cubicBezTo>
                  <a:cubicBezTo>
                    <a:pt x="10275" y="4120"/>
                    <a:pt x="10502" y="4394"/>
                    <a:pt x="10549" y="4727"/>
                  </a:cubicBezTo>
                  <a:cubicBezTo>
                    <a:pt x="10573" y="5013"/>
                    <a:pt x="10478" y="5287"/>
                    <a:pt x="10478" y="5560"/>
                  </a:cubicBezTo>
                  <a:cubicBezTo>
                    <a:pt x="10466" y="5821"/>
                    <a:pt x="10606" y="6135"/>
                    <a:pt x="10824" y="6135"/>
                  </a:cubicBezTo>
                  <a:cubicBezTo>
                    <a:pt x="10835" y="6135"/>
                    <a:pt x="10847" y="6134"/>
                    <a:pt x="10859" y="6132"/>
                  </a:cubicBezTo>
                  <a:lnTo>
                    <a:pt x="10859" y="6132"/>
                  </a:lnTo>
                  <a:cubicBezTo>
                    <a:pt x="10621" y="6322"/>
                    <a:pt x="10633" y="6727"/>
                    <a:pt x="10668" y="7061"/>
                  </a:cubicBezTo>
                  <a:cubicBezTo>
                    <a:pt x="9883" y="6587"/>
                    <a:pt x="8991" y="6338"/>
                    <a:pt x="8089" y="6338"/>
                  </a:cubicBezTo>
                  <a:cubicBezTo>
                    <a:pt x="7992" y="6338"/>
                    <a:pt x="7896" y="6340"/>
                    <a:pt x="7799" y="6346"/>
                  </a:cubicBezTo>
                  <a:cubicBezTo>
                    <a:pt x="7251" y="6370"/>
                    <a:pt x="6680" y="6525"/>
                    <a:pt x="6263" y="6953"/>
                  </a:cubicBezTo>
                  <a:cubicBezTo>
                    <a:pt x="5858" y="7382"/>
                    <a:pt x="5656" y="8156"/>
                    <a:pt x="5953" y="8716"/>
                  </a:cubicBezTo>
                  <a:cubicBezTo>
                    <a:pt x="6275" y="9311"/>
                    <a:pt x="6977" y="9382"/>
                    <a:pt x="7561" y="9489"/>
                  </a:cubicBezTo>
                  <a:cubicBezTo>
                    <a:pt x="8597" y="9692"/>
                    <a:pt x="9561" y="10180"/>
                    <a:pt x="10347" y="10882"/>
                  </a:cubicBezTo>
                  <a:cubicBezTo>
                    <a:pt x="10561" y="11097"/>
                    <a:pt x="10799" y="11287"/>
                    <a:pt x="11073" y="11430"/>
                  </a:cubicBezTo>
                  <a:cubicBezTo>
                    <a:pt x="11257" y="11520"/>
                    <a:pt x="11448" y="11554"/>
                    <a:pt x="11644" y="11554"/>
                  </a:cubicBezTo>
                  <a:cubicBezTo>
                    <a:pt x="11968" y="11554"/>
                    <a:pt x="12301" y="11460"/>
                    <a:pt x="12621" y="11371"/>
                  </a:cubicBezTo>
                  <a:lnTo>
                    <a:pt x="12621" y="11371"/>
                  </a:lnTo>
                  <a:cubicBezTo>
                    <a:pt x="12216" y="11811"/>
                    <a:pt x="11787" y="12383"/>
                    <a:pt x="11918" y="13014"/>
                  </a:cubicBezTo>
                  <a:cubicBezTo>
                    <a:pt x="12061" y="13728"/>
                    <a:pt x="12907" y="14192"/>
                    <a:pt x="12752" y="14907"/>
                  </a:cubicBezTo>
                  <a:cubicBezTo>
                    <a:pt x="12633" y="15466"/>
                    <a:pt x="12038" y="15574"/>
                    <a:pt x="11585" y="15764"/>
                  </a:cubicBezTo>
                  <a:cubicBezTo>
                    <a:pt x="10537" y="16228"/>
                    <a:pt x="9894" y="17681"/>
                    <a:pt x="8799" y="17919"/>
                  </a:cubicBezTo>
                  <a:cubicBezTo>
                    <a:pt x="8894" y="18193"/>
                    <a:pt x="9132" y="18395"/>
                    <a:pt x="9418" y="18443"/>
                  </a:cubicBezTo>
                  <a:cubicBezTo>
                    <a:pt x="9406" y="18907"/>
                    <a:pt x="9311" y="19360"/>
                    <a:pt x="9168" y="19788"/>
                  </a:cubicBezTo>
                  <a:cubicBezTo>
                    <a:pt x="8990" y="20205"/>
                    <a:pt x="8656" y="20550"/>
                    <a:pt x="8275" y="20550"/>
                  </a:cubicBezTo>
                  <a:cubicBezTo>
                    <a:pt x="8119" y="20550"/>
                    <a:pt x="7962" y="20499"/>
                    <a:pt x="7809" y="20499"/>
                  </a:cubicBezTo>
                  <a:cubicBezTo>
                    <a:pt x="7741" y="20499"/>
                    <a:pt x="7674" y="20509"/>
                    <a:pt x="7608" y="20538"/>
                  </a:cubicBezTo>
                  <a:cubicBezTo>
                    <a:pt x="7394" y="20634"/>
                    <a:pt x="7275" y="20896"/>
                    <a:pt x="7073" y="20967"/>
                  </a:cubicBezTo>
                  <a:cubicBezTo>
                    <a:pt x="7031" y="20982"/>
                    <a:pt x="6990" y="20989"/>
                    <a:pt x="6949" y="20989"/>
                  </a:cubicBezTo>
                  <a:cubicBezTo>
                    <a:pt x="6728" y="20989"/>
                    <a:pt x="6506" y="20805"/>
                    <a:pt x="6275" y="20765"/>
                  </a:cubicBezTo>
                  <a:cubicBezTo>
                    <a:pt x="6230" y="20755"/>
                    <a:pt x="6187" y="20751"/>
                    <a:pt x="6143" y="20751"/>
                  </a:cubicBezTo>
                  <a:cubicBezTo>
                    <a:pt x="5631" y="20751"/>
                    <a:pt x="5195" y="21355"/>
                    <a:pt x="4668" y="21431"/>
                  </a:cubicBezTo>
                  <a:cubicBezTo>
                    <a:pt x="4615" y="21440"/>
                    <a:pt x="4562" y="21444"/>
                    <a:pt x="4508" y="21444"/>
                  </a:cubicBezTo>
                  <a:cubicBezTo>
                    <a:pt x="4156" y="21444"/>
                    <a:pt x="3796" y="21276"/>
                    <a:pt x="3473" y="21276"/>
                  </a:cubicBezTo>
                  <a:cubicBezTo>
                    <a:pt x="3317" y="21276"/>
                    <a:pt x="3170" y="21315"/>
                    <a:pt x="3036" y="21431"/>
                  </a:cubicBezTo>
                  <a:cubicBezTo>
                    <a:pt x="2941" y="21539"/>
                    <a:pt x="2846" y="21646"/>
                    <a:pt x="2727" y="21729"/>
                  </a:cubicBezTo>
                  <a:cubicBezTo>
                    <a:pt x="2634" y="21772"/>
                    <a:pt x="2537" y="21793"/>
                    <a:pt x="2440" y="21793"/>
                  </a:cubicBezTo>
                  <a:cubicBezTo>
                    <a:pt x="2376" y="21793"/>
                    <a:pt x="2312" y="21784"/>
                    <a:pt x="2251" y="21765"/>
                  </a:cubicBezTo>
                  <a:cubicBezTo>
                    <a:pt x="2084" y="21744"/>
                    <a:pt x="1917" y="21734"/>
                    <a:pt x="1751" y="21734"/>
                  </a:cubicBezTo>
                  <a:cubicBezTo>
                    <a:pt x="1167" y="21734"/>
                    <a:pt x="584" y="21849"/>
                    <a:pt x="0" y="21979"/>
                  </a:cubicBezTo>
                  <a:lnTo>
                    <a:pt x="215" y="24098"/>
                  </a:lnTo>
                  <a:lnTo>
                    <a:pt x="23098" y="24098"/>
                  </a:lnTo>
                  <a:cubicBezTo>
                    <a:pt x="22908" y="23527"/>
                    <a:pt x="22575" y="23027"/>
                    <a:pt x="22134" y="22622"/>
                  </a:cubicBezTo>
                  <a:cubicBezTo>
                    <a:pt x="21979" y="22479"/>
                    <a:pt x="21801" y="22289"/>
                    <a:pt x="21813" y="22051"/>
                  </a:cubicBezTo>
                  <a:cubicBezTo>
                    <a:pt x="21836" y="21753"/>
                    <a:pt x="22122" y="21622"/>
                    <a:pt x="22301" y="21408"/>
                  </a:cubicBezTo>
                  <a:cubicBezTo>
                    <a:pt x="22860" y="20681"/>
                    <a:pt x="21944" y="19550"/>
                    <a:pt x="22098" y="18574"/>
                  </a:cubicBezTo>
                  <a:cubicBezTo>
                    <a:pt x="22170" y="18205"/>
                    <a:pt x="22372" y="17776"/>
                    <a:pt x="22170" y="17490"/>
                  </a:cubicBezTo>
                  <a:cubicBezTo>
                    <a:pt x="22027" y="17276"/>
                    <a:pt x="21753" y="17300"/>
                    <a:pt x="21527" y="17276"/>
                  </a:cubicBezTo>
                  <a:cubicBezTo>
                    <a:pt x="20884" y="17193"/>
                    <a:pt x="20348" y="16562"/>
                    <a:pt x="20098" y="15859"/>
                  </a:cubicBezTo>
                  <a:cubicBezTo>
                    <a:pt x="19836" y="15145"/>
                    <a:pt x="19800" y="14347"/>
                    <a:pt x="19753" y="13573"/>
                  </a:cubicBezTo>
                  <a:cubicBezTo>
                    <a:pt x="19729" y="13038"/>
                    <a:pt x="19705" y="12490"/>
                    <a:pt x="19848" y="11966"/>
                  </a:cubicBezTo>
                  <a:cubicBezTo>
                    <a:pt x="19967" y="11514"/>
                    <a:pt x="20217" y="11109"/>
                    <a:pt x="20336" y="10644"/>
                  </a:cubicBezTo>
                  <a:cubicBezTo>
                    <a:pt x="20467" y="10180"/>
                    <a:pt x="20420" y="9585"/>
                    <a:pt x="20074" y="9323"/>
                  </a:cubicBezTo>
                  <a:cubicBezTo>
                    <a:pt x="19896" y="9192"/>
                    <a:pt x="19658" y="9180"/>
                    <a:pt x="19443" y="9120"/>
                  </a:cubicBezTo>
                  <a:cubicBezTo>
                    <a:pt x="18896" y="8966"/>
                    <a:pt x="18467" y="8501"/>
                    <a:pt x="18074" y="8001"/>
                  </a:cubicBezTo>
                  <a:lnTo>
                    <a:pt x="17526" y="7644"/>
                  </a:lnTo>
                  <a:lnTo>
                    <a:pt x="16074" y="4286"/>
                  </a:lnTo>
                  <a:lnTo>
                    <a:pt x="16633" y="2465"/>
                  </a:lnTo>
                  <a:lnTo>
                    <a:pt x="17443" y="2465"/>
                  </a:lnTo>
                  <a:lnTo>
                    <a:pt x="17574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7"/>
            <p:cNvSpPr/>
            <p:nvPr/>
          </p:nvSpPr>
          <p:spPr>
            <a:xfrm flipH="1">
              <a:off x="6302852" y="3709303"/>
              <a:ext cx="259168" cy="171689"/>
            </a:xfrm>
            <a:custGeom>
              <a:avLst/>
              <a:gdLst/>
              <a:ahLst/>
              <a:cxnLst/>
              <a:rect l="l" t="t" r="r" b="b"/>
              <a:pathLst>
                <a:path w="4835" h="3203" extrusionOk="0">
                  <a:moveTo>
                    <a:pt x="1" y="0"/>
                  </a:moveTo>
                  <a:lnTo>
                    <a:pt x="227" y="3203"/>
                  </a:lnTo>
                  <a:lnTo>
                    <a:pt x="4835" y="3203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7"/>
            <p:cNvSpPr/>
            <p:nvPr/>
          </p:nvSpPr>
          <p:spPr>
            <a:xfrm flipH="1">
              <a:off x="6217946" y="3723347"/>
              <a:ext cx="327458" cy="146174"/>
            </a:xfrm>
            <a:custGeom>
              <a:avLst/>
              <a:gdLst/>
              <a:ahLst/>
              <a:cxnLst/>
              <a:rect l="l" t="t" r="r" b="b"/>
              <a:pathLst>
                <a:path w="6109" h="2727" extrusionOk="0">
                  <a:moveTo>
                    <a:pt x="0" y="0"/>
                  </a:moveTo>
                  <a:lnTo>
                    <a:pt x="453" y="2727"/>
                  </a:lnTo>
                  <a:lnTo>
                    <a:pt x="6108" y="2727"/>
                  </a:lnTo>
                  <a:lnTo>
                    <a:pt x="565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67"/>
            <p:cNvSpPr/>
            <p:nvPr/>
          </p:nvSpPr>
          <p:spPr>
            <a:xfrm flipH="1">
              <a:off x="6091606" y="3728439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0" y="2239"/>
                  </a:lnTo>
                  <a:lnTo>
                    <a:pt x="3727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67"/>
            <p:cNvSpPr/>
            <p:nvPr/>
          </p:nvSpPr>
          <p:spPr>
            <a:xfrm flipH="1">
              <a:off x="5304031" y="4609126"/>
              <a:ext cx="201117" cy="120070"/>
            </a:xfrm>
            <a:custGeom>
              <a:avLst/>
              <a:gdLst/>
              <a:ahLst/>
              <a:cxnLst/>
              <a:rect l="l" t="t" r="r" b="b"/>
              <a:pathLst>
                <a:path w="3752" h="2240" extrusionOk="0">
                  <a:moveTo>
                    <a:pt x="24" y="1"/>
                  </a:moveTo>
                  <a:lnTo>
                    <a:pt x="1" y="2239"/>
                  </a:lnTo>
                  <a:lnTo>
                    <a:pt x="3727" y="2239"/>
                  </a:lnTo>
                  <a:lnTo>
                    <a:pt x="375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67"/>
            <p:cNvSpPr/>
            <p:nvPr/>
          </p:nvSpPr>
          <p:spPr>
            <a:xfrm flipH="1">
              <a:off x="5575311" y="4667231"/>
              <a:ext cx="201063" cy="120016"/>
            </a:xfrm>
            <a:custGeom>
              <a:avLst/>
              <a:gdLst/>
              <a:ahLst/>
              <a:cxnLst/>
              <a:rect l="l" t="t" r="r" b="b"/>
              <a:pathLst>
                <a:path w="3751" h="2239" extrusionOk="0">
                  <a:moveTo>
                    <a:pt x="24" y="0"/>
                  </a:moveTo>
                  <a:lnTo>
                    <a:pt x="1" y="2239"/>
                  </a:lnTo>
                  <a:lnTo>
                    <a:pt x="3739" y="2239"/>
                  </a:lnTo>
                  <a:lnTo>
                    <a:pt x="3751" y="0"/>
                  </a:lnTo>
                  <a:close/>
                </a:path>
              </a:pathLst>
            </a:custGeom>
            <a:solidFill>
              <a:srgbClr val="F19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67"/>
            <p:cNvSpPr/>
            <p:nvPr/>
          </p:nvSpPr>
          <p:spPr>
            <a:xfrm flipH="1">
              <a:off x="6059660" y="3367856"/>
              <a:ext cx="162201" cy="120016"/>
            </a:xfrm>
            <a:custGeom>
              <a:avLst/>
              <a:gdLst/>
              <a:ahLst/>
              <a:cxnLst/>
              <a:rect l="l" t="t" r="r" b="b"/>
              <a:pathLst>
                <a:path w="3026" h="2239" extrusionOk="0">
                  <a:moveTo>
                    <a:pt x="25" y="0"/>
                  </a:moveTo>
                  <a:lnTo>
                    <a:pt x="1" y="2239"/>
                  </a:lnTo>
                  <a:lnTo>
                    <a:pt x="3013" y="223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67"/>
            <p:cNvSpPr/>
            <p:nvPr/>
          </p:nvSpPr>
          <p:spPr>
            <a:xfrm flipH="1">
              <a:off x="7198221" y="4085163"/>
              <a:ext cx="303229" cy="189646"/>
            </a:xfrm>
            <a:custGeom>
              <a:avLst/>
              <a:gdLst/>
              <a:ahLst/>
              <a:cxnLst/>
              <a:rect l="l" t="t" r="r" b="b"/>
              <a:pathLst>
                <a:path w="5657" h="3538" extrusionOk="0">
                  <a:moveTo>
                    <a:pt x="1" y="1"/>
                  </a:moveTo>
                  <a:lnTo>
                    <a:pt x="3573" y="3537"/>
                  </a:lnTo>
                  <a:lnTo>
                    <a:pt x="5656" y="3537"/>
                  </a:lnTo>
                  <a:lnTo>
                    <a:pt x="556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67"/>
            <p:cNvSpPr/>
            <p:nvPr/>
          </p:nvSpPr>
          <p:spPr>
            <a:xfrm flipH="1">
              <a:off x="7221216" y="4101779"/>
              <a:ext cx="344664" cy="161504"/>
            </a:xfrm>
            <a:custGeom>
              <a:avLst/>
              <a:gdLst/>
              <a:ahLst/>
              <a:cxnLst/>
              <a:rect l="l" t="t" r="r" b="b"/>
              <a:pathLst>
                <a:path w="6430" h="3013" extrusionOk="0">
                  <a:moveTo>
                    <a:pt x="0" y="0"/>
                  </a:moveTo>
                  <a:lnTo>
                    <a:pt x="310" y="3013"/>
                  </a:lnTo>
                  <a:lnTo>
                    <a:pt x="6430" y="3013"/>
                  </a:lnTo>
                  <a:lnTo>
                    <a:pt x="6120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67"/>
            <p:cNvSpPr/>
            <p:nvPr/>
          </p:nvSpPr>
          <p:spPr>
            <a:xfrm flipH="1">
              <a:off x="7890654" y="3640370"/>
              <a:ext cx="130254" cy="21119"/>
            </a:xfrm>
            <a:custGeom>
              <a:avLst/>
              <a:gdLst/>
              <a:ahLst/>
              <a:cxnLst/>
              <a:rect l="l" t="t" r="r" b="b"/>
              <a:pathLst>
                <a:path w="2430" h="394" extrusionOk="0">
                  <a:moveTo>
                    <a:pt x="643" y="0"/>
                  </a:moveTo>
                  <a:lnTo>
                    <a:pt x="0" y="393"/>
                  </a:lnTo>
                  <a:lnTo>
                    <a:pt x="2429" y="393"/>
                  </a:lnTo>
                  <a:lnTo>
                    <a:pt x="2381" y="155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BA5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67"/>
            <p:cNvSpPr/>
            <p:nvPr/>
          </p:nvSpPr>
          <p:spPr>
            <a:xfrm flipH="1">
              <a:off x="7252464" y="4335379"/>
              <a:ext cx="608281" cy="65770"/>
            </a:xfrm>
            <a:custGeom>
              <a:avLst/>
              <a:gdLst/>
              <a:ahLst/>
              <a:cxnLst/>
              <a:rect l="l" t="t" r="r" b="b"/>
              <a:pathLst>
                <a:path w="11348" h="1227" extrusionOk="0">
                  <a:moveTo>
                    <a:pt x="4216" y="0"/>
                  </a:moveTo>
                  <a:lnTo>
                    <a:pt x="1" y="1227"/>
                  </a:lnTo>
                  <a:lnTo>
                    <a:pt x="4418" y="310"/>
                  </a:lnTo>
                  <a:lnTo>
                    <a:pt x="8668" y="786"/>
                  </a:lnTo>
                  <a:lnTo>
                    <a:pt x="11347" y="667"/>
                  </a:lnTo>
                  <a:lnTo>
                    <a:pt x="10907" y="119"/>
                  </a:lnTo>
                  <a:lnTo>
                    <a:pt x="8430" y="465"/>
                  </a:lnTo>
                  <a:lnTo>
                    <a:pt x="4216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67"/>
            <p:cNvSpPr/>
            <p:nvPr/>
          </p:nvSpPr>
          <p:spPr>
            <a:xfrm flipH="1">
              <a:off x="6210282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67"/>
            <p:cNvSpPr/>
            <p:nvPr/>
          </p:nvSpPr>
          <p:spPr>
            <a:xfrm flipH="1">
              <a:off x="6461729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67"/>
            <p:cNvSpPr/>
            <p:nvPr/>
          </p:nvSpPr>
          <p:spPr>
            <a:xfrm flipH="1">
              <a:off x="6713820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67"/>
            <p:cNvSpPr/>
            <p:nvPr/>
          </p:nvSpPr>
          <p:spPr>
            <a:xfrm flipH="1">
              <a:off x="6965267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67"/>
            <p:cNvSpPr/>
            <p:nvPr/>
          </p:nvSpPr>
          <p:spPr>
            <a:xfrm flipH="1">
              <a:off x="7217358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67"/>
            <p:cNvSpPr/>
            <p:nvPr/>
          </p:nvSpPr>
          <p:spPr>
            <a:xfrm flipH="1">
              <a:off x="746880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39" y="1"/>
                  </a:moveTo>
                  <a:lnTo>
                    <a:pt x="1" y="2549"/>
                  </a:lnTo>
                  <a:lnTo>
                    <a:pt x="1239" y="5097"/>
                  </a:lnTo>
                  <a:lnTo>
                    <a:pt x="2489" y="2549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67"/>
            <p:cNvSpPr/>
            <p:nvPr/>
          </p:nvSpPr>
          <p:spPr>
            <a:xfrm flipH="1">
              <a:off x="7720896" y="2739207"/>
              <a:ext cx="133470" cy="273212"/>
            </a:xfrm>
            <a:custGeom>
              <a:avLst/>
              <a:gdLst/>
              <a:ahLst/>
              <a:cxnLst/>
              <a:rect l="l" t="t" r="r" b="b"/>
              <a:pathLst>
                <a:path w="2490" h="5097" extrusionOk="0">
                  <a:moveTo>
                    <a:pt x="1251" y="1"/>
                  </a:moveTo>
                  <a:lnTo>
                    <a:pt x="1" y="2549"/>
                  </a:lnTo>
                  <a:lnTo>
                    <a:pt x="1251" y="5097"/>
                  </a:lnTo>
                  <a:lnTo>
                    <a:pt x="2489" y="2549"/>
                  </a:lnTo>
                  <a:lnTo>
                    <a:pt x="1251" y="1"/>
                  </a:ln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67"/>
            <p:cNvSpPr/>
            <p:nvPr/>
          </p:nvSpPr>
          <p:spPr>
            <a:xfrm flipH="1">
              <a:off x="636985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67"/>
            <p:cNvSpPr/>
            <p:nvPr/>
          </p:nvSpPr>
          <p:spPr>
            <a:xfrm flipH="1">
              <a:off x="6623876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62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67"/>
            <p:cNvSpPr/>
            <p:nvPr/>
          </p:nvSpPr>
          <p:spPr>
            <a:xfrm flipH="1">
              <a:off x="6877843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63" y="1"/>
                    <a:pt x="1" y="322"/>
                    <a:pt x="1" y="727"/>
                  </a:cubicBezTo>
                  <a:cubicBezTo>
                    <a:pt x="1" y="1120"/>
                    <a:pt x="263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67"/>
            <p:cNvSpPr/>
            <p:nvPr/>
          </p:nvSpPr>
          <p:spPr>
            <a:xfrm flipH="1">
              <a:off x="7131863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5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62" y="1441"/>
                    <a:pt x="595" y="1441"/>
                  </a:cubicBezTo>
                  <a:cubicBezTo>
                    <a:pt x="929" y="1441"/>
                    <a:pt x="1191" y="1120"/>
                    <a:pt x="1191" y="727"/>
                  </a:cubicBezTo>
                  <a:cubicBezTo>
                    <a:pt x="1191" y="322"/>
                    <a:pt x="929" y="1"/>
                    <a:pt x="59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67"/>
            <p:cNvSpPr/>
            <p:nvPr/>
          </p:nvSpPr>
          <p:spPr>
            <a:xfrm flipH="1">
              <a:off x="7385884" y="2834941"/>
              <a:ext cx="63841" cy="77295"/>
            </a:xfrm>
            <a:custGeom>
              <a:avLst/>
              <a:gdLst/>
              <a:ahLst/>
              <a:cxnLst/>
              <a:rect l="l" t="t" r="r" b="b"/>
              <a:pathLst>
                <a:path w="1191" h="1442" extrusionOk="0">
                  <a:moveTo>
                    <a:pt x="596" y="1"/>
                  </a:moveTo>
                  <a:cubicBezTo>
                    <a:pt x="274" y="1"/>
                    <a:pt x="0" y="322"/>
                    <a:pt x="0" y="727"/>
                  </a:cubicBezTo>
                  <a:cubicBezTo>
                    <a:pt x="0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67"/>
            <p:cNvSpPr/>
            <p:nvPr/>
          </p:nvSpPr>
          <p:spPr>
            <a:xfrm flipH="1">
              <a:off x="7639850" y="2834941"/>
              <a:ext cx="63894" cy="77295"/>
            </a:xfrm>
            <a:custGeom>
              <a:avLst/>
              <a:gdLst/>
              <a:ahLst/>
              <a:cxnLst/>
              <a:rect l="l" t="t" r="r" b="b"/>
              <a:pathLst>
                <a:path w="1192" h="1442" extrusionOk="0">
                  <a:moveTo>
                    <a:pt x="596" y="1"/>
                  </a:moveTo>
                  <a:cubicBezTo>
                    <a:pt x="274" y="1"/>
                    <a:pt x="1" y="322"/>
                    <a:pt x="1" y="727"/>
                  </a:cubicBezTo>
                  <a:cubicBezTo>
                    <a:pt x="1" y="1120"/>
                    <a:pt x="274" y="1441"/>
                    <a:pt x="596" y="1441"/>
                  </a:cubicBezTo>
                  <a:cubicBezTo>
                    <a:pt x="917" y="1441"/>
                    <a:pt x="1191" y="1120"/>
                    <a:pt x="1191" y="727"/>
                  </a:cubicBezTo>
                  <a:cubicBezTo>
                    <a:pt x="1191" y="322"/>
                    <a:pt x="917" y="1"/>
                    <a:pt x="5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67"/>
            <p:cNvSpPr/>
            <p:nvPr/>
          </p:nvSpPr>
          <p:spPr>
            <a:xfrm flipH="1">
              <a:off x="6262650" y="3872683"/>
              <a:ext cx="225291" cy="120659"/>
            </a:xfrm>
            <a:custGeom>
              <a:avLst/>
              <a:gdLst/>
              <a:ahLst/>
              <a:cxnLst/>
              <a:rect l="l" t="t" r="r" b="b"/>
              <a:pathLst>
                <a:path w="4203" h="2251" extrusionOk="0">
                  <a:moveTo>
                    <a:pt x="95" y="0"/>
                  </a:moveTo>
                  <a:lnTo>
                    <a:pt x="0" y="2250"/>
                  </a:lnTo>
                  <a:lnTo>
                    <a:pt x="4108" y="2250"/>
                  </a:lnTo>
                  <a:lnTo>
                    <a:pt x="4203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7"/>
            <p:cNvSpPr/>
            <p:nvPr/>
          </p:nvSpPr>
          <p:spPr>
            <a:xfrm flipH="1">
              <a:off x="6274765" y="3879705"/>
              <a:ext cx="206155" cy="108545"/>
            </a:xfrm>
            <a:custGeom>
              <a:avLst/>
              <a:gdLst/>
              <a:ahLst/>
              <a:cxnLst/>
              <a:rect l="l" t="t" r="r" b="b"/>
              <a:pathLst>
                <a:path w="3846" h="2025" extrusionOk="0">
                  <a:moveTo>
                    <a:pt x="71" y="0"/>
                  </a:moveTo>
                  <a:lnTo>
                    <a:pt x="0" y="1953"/>
                  </a:lnTo>
                  <a:lnTo>
                    <a:pt x="3774" y="2024"/>
                  </a:lnTo>
                  <a:lnTo>
                    <a:pt x="3846" y="6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7"/>
            <p:cNvSpPr/>
            <p:nvPr/>
          </p:nvSpPr>
          <p:spPr>
            <a:xfrm flipH="1">
              <a:off x="5771870" y="4542123"/>
              <a:ext cx="225345" cy="120713"/>
            </a:xfrm>
            <a:custGeom>
              <a:avLst/>
              <a:gdLst/>
              <a:ahLst/>
              <a:cxnLst/>
              <a:rect l="l" t="t" r="r" b="b"/>
              <a:pathLst>
                <a:path w="4204" h="2252" extrusionOk="0">
                  <a:moveTo>
                    <a:pt x="96" y="1"/>
                  </a:moveTo>
                  <a:lnTo>
                    <a:pt x="1" y="2251"/>
                  </a:lnTo>
                  <a:lnTo>
                    <a:pt x="4109" y="2251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67"/>
            <p:cNvSpPr/>
            <p:nvPr/>
          </p:nvSpPr>
          <p:spPr>
            <a:xfrm flipH="1">
              <a:off x="5757826" y="4549145"/>
              <a:ext cx="206798" cy="108545"/>
            </a:xfrm>
            <a:custGeom>
              <a:avLst/>
              <a:gdLst/>
              <a:ahLst/>
              <a:cxnLst/>
              <a:rect l="l" t="t" r="r" b="b"/>
              <a:pathLst>
                <a:path w="3858" h="2025" extrusionOk="0">
                  <a:moveTo>
                    <a:pt x="72" y="1"/>
                  </a:moveTo>
                  <a:lnTo>
                    <a:pt x="0" y="1953"/>
                  </a:lnTo>
                  <a:lnTo>
                    <a:pt x="3774" y="2025"/>
                  </a:lnTo>
                  <a:lnTo>
                    <a:pt x="3858" y="60"/>
                  </a:lnTo>
                  <a:lnTo>
                    <a:pt x="72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67"/>
            <p:cNvSpPr/>
            <p:nvPr/>
          </p:nvSpPr>
          <p:spPr>
            <a:xfrm flipH="1">
              <a:off x="7642418" y="933129"/>
              <a:ext cx="707821" cy="3897545"/>
            </a:xfrm>
            <a:custGeom>
              <a:avLst/>
              <a:gdLst/>
              <a:ahLst/>
              <a:cxnLst/>
              <a:rect l="l" t="t" r="r" b="b"/>
              <a:pathLst>
                <a:path w="13205" h="72712" extrusionOk="0">
                  <a:moveTo>
                    <a:pt x="8537" y="1"/>
                  </a:moveTo>
                  <a:cubicBezTo>
                    <a:pt x="7988" y="1"/>
                    <a:pt x="7454" y="12"/>
                    <a:pt x="6978" y="12"/>
                  </a:cubicBezTo>
                  <a:cubicBezTo>
                    <a:pt x="6738" y="12"/>
                    <a:pt x="6477" y="11"/>
                    <a:pt x="6200" y="11"/>
                  </a:cubicBezTo>
                  <a:cubicBezTo>
                    <a:pt x="3719" y="11"/>
                    <a:pt x="1" y="107"/>
                    <a:pt x="1" y="2024"/>
                  </a:cubicBezTo>
                  <a:cubicBezTo>
                    <a:pt x="1" y="3147"/>
                    <a:pt x="575" y="3411"/>
                    <a:pt x="1116" y="3411"/>
                  </a:cubicBezTo>
                  <a:cubicBezTo>
                    <a:pt x="1596" y="3411"/>
                    <a:pt x="2048" y="3203"/>
                    <a:pt x="2048" y="3203"/>
                  </a:cubicBezTo>
                  <a:lnTo>
                    <a:pt x="2048" y="72711"/>
                  </a:lnTo>
                  <a:lnTo>
                    <a:pt x="11752" y="72711"/>
                  </a:lnTo>
                  <a:lnTo>
                    <a:pt x="11752" y="3560"/>
                  </a:lnTo>
                  <a:cubicBezTo>
                    <a:pt x="11752" y="3560"/>
                    <a:pt x="11980" y="3678"/>
                    <a:pt x="12255" y="3678"/>
                  </a:cubicBezTo>
                  <a:cubicBezTo>
                    <a:pt x="12675" y="3678"/>
                    <a:pt x="13205" y="3404"/>
                    <a:pt x="13205" y="2024"/>
                  </a:cubicBezTo>
                  <a:cubicBezTo>
                    <a:pt x="13205" y="184"/>
                    <a:pt x="10746" y="1"/>
                    <a:pt x="8537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67"/>
            <p:cNvSpPr/>
            <p:nvPr/>
          </p:nvSpPr>
          <p:spPr>
            <a:xfrm flipH="1">
              <a:off x="7643062" y="1007154"/>
              <a:ext cx="705891" cy="3822877"/>
            </a:xfrm>
            <a:custGeom>
              <a:avLst/>
              <a:gdLst/>
              <a:ahLst/>
              <a:cxnLst/>
              <a:rect l="l" t="t" r="r" b="b"/>
              <a:pathLst>
                <a:path w="13169" h="71319" extrusionOk="0">
                  <a:moveTo>
                    <a:pt x="6882" y="0"/>
                  </a:moveTo>
                  <a:cubicBezTo>
                    <a:pt x="3870" y="0"/>
                    <a:pt x="1227" y="941"/>
                    <a:pt x="0" y="941"/>
                  </a:cubicBezTo>
                  <a:cubicBezTo>
                    <a:pt x="97" y="1810"/>
                    <a:pt x="616" y="2024"/>
                    <a:pt x="1104" y="2024"/>
                  </a:cubicBezTo>
                  <a:cubicBezTo>
                    <a:pt x="1579" y="2024"/>
                    <a:pt x="2024" y="1822"/>
                    <a:pt x="2024" y="1822"/>
                  </a:cubicBezTo>
                  <a:lnTo>
                    <a:pt x="2024" y="71319"/>
                  </a:lnTo>
                  <a:lnTo>
                    <a:pt x="11728" y="71319"/>
                  </a:lnTo>
                  <a:lnTo>
                    <a:pt x="11728" y="30992"/>
                  </a:lnTo>
                  <a:lnTo>
                    <a:pt x="11728" y="30992"/>
                  </a:lnTo>
                  <a:cubicBezTo>
                    <a:pt x="11131" y="34656"/>
                    <a:pt x="12399" y="66810"/>
                    <a:pt x="8989" y="66810"/>
                  </a:cubicBezTo>
                  <a:cubicBezTo>
                    <a:pt x="8931" y="66810"/>
                    <a:pt x="8872" y="66801"/>
                    <a:pt x="8811" y="66782"/>
                  </a:cubicBezTo>
                  <a:cubicBezTo>
                    <a:pt x="5096" y="65604"/>
                    <a:pt x="4215" y="32087"/>
                    <a:pt x="3977" y="20312"/>
                  </a:cubicBezTo>
                  <a:cubicBezTo>
                    <a:pt x="3739" y="8537"/>
                    <a:pt x="4322" y="2929"/>
                    <a:pt x="8811" y="2929"/>
                  </a:cubicBezTo>
                  <a:cubicBezTo>
                    <a:pt x="10204" y="2929"/>
                    <a:pt x="11180" y="5501"/>
                    <a:pt x="11728" y="10811"/>
                  </a:cubicBezTo>
                  <a:lnTo>
                    <a:pt x="11728" y="2179"/>
                  </a:lnTo>
                  <a:cubicBezTo>
                    <a:pt x="11728" y="2179"/>
                    <a:pt x="11952" y="2293"/>
                    <a:pt x="12224" y="2293"/>
                  </a:cubicBezTo>
                  <a:cubicBezTo>
                    <a:pt x="12616" y="2293"/>
                    <a:pt x="13106" y="2057"/>
                    <a:pt x="13169" y="905"/>
                  </a:cubicBezTo>
                  <a:cubicBezTo>
                    <a:pt x="11835" y="726"/>
                    <a:pt x="9525" y="0"/>
                    <a:pt x="6882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67"/>
            <p:cNvSpPr/>
            <p:nvPr/>
          </p:nvSpPr>
          <p:spPr>
            <a:xfrm flipH="1">
              <a:off x="8221272" y="994397"/>
              <a:ext cx="128968" cy="3836277"/>
            </a:xfrm>
            <a:custGeom>
              <a:avLst/>
              <a:gdLst/>
              <a:ahLst/>
              <a:cxnLst/>
              <a:rect l="l" t="t" r="r" b="b"/>
              <a:pathLst>
                <a:path w="2406" h="71569" extrusionOk="0">
                  <a:moveTo>
                    <a:pt x="346" y="0"/>
                  </a:moveTo>
                  <a:cubicBezTo>
                    <a:pt x="120" y="238"/>
                    <a:pt x="1" y="560"/>
                    <a:pt x="1" y="881"/>
                  </a:cubicBezTo>
                  <a:cubicBezTo>
                    <a:pt x="1" y="2004"/>
                    <a:pt x="575" y="2268"/>
                    <a:pt x="1116" y="2268"/>
                  </a:cubicBezTo>
                  <a:cubicBezTo>
                    <a:pt x="1596" y="2268"/>
                    <a:pt x="2048" y="2060"/>
                    <a:pt x="2048" y="2060"/>
                  </a:cubicBezTo>
                  <a:lnTo>
                    <a:pt x="2048" y="71568"/>
                  </a:lnTo>
                  <a:lnTo>
                    <a:pt x="2406" y="70902"/>
                  </a:lnTo>
                  <a:lnTo>
                    <a:pt x="2406" y="1167"/>
                  </a:lnTo>
                  <a:cubicBezTo>
                    <a:pt x="2406" y="1167"/>
                    <a:pt x="1956" y="1372"/>
                    <a:pt x="1477" y="1372"/>
                  </a:cubicBezTo>
                  <a:cubicBezTo>
                    <a:pt x="937" y="1372"/>
                    <a:pt x="359" y="1111"/>
                    <a:pt x="34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67"/>
            <p:cNvSpPr/>
            <p:nvPr/>
          </p:nvSpPr>
          <p:spPr>
            <a:xfrm flipH="1">
              <a:off x="7756650" y="1444281"/>
              <a:ext cx="31947" cy="1334541"/>
            </a:xfrm>
            <a:custGeom>
              <a:avLst/>
              <a:gdLst/>
              <a:ahLst/>
              <a:cxnLst/>
              <a:rect l="l" t="t" r="r" b="b"/>
              <a:pathLst>
                <a:path w="596" h="24897" extrusionOk="0">
                  <a:moveTo>
                    <a:pt x="298" y="1"/>
                  </a:moveTo>
                  <a:cubicBezTo>
                    <a:pt x="131" y="1"/>
                    <a:pt x="0" y="5573"/>
                    <a:pt x="0" y="12455"/>
                  </a:cubicBezTo>
                  <a:cubicBezTo>
                    <a:pt x="0" y="19325"/>
                    <a:pt x="131" y="24897"/>
                    <a:pt x="298" y="24897"/>
                  </a:cubicBezTo>
                  <a:cubicBezTo>
                    <a:pt x="453" y="24897"/>
                    <a:pt x="595" y="19325"/>
                    <a:pt x="595" y="12455"/>
                  </a:cubicBezTo>
                  <a:cubicBezTo>
                    <a:pt x="595" y="5573"/>
                    <a:pt x="453" y="1"/>
                    <a:pt x="298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67"/>
            <p:cNvSpPr/>
            <p:nvPr/>
          </p:nvSpPr>
          <p:spPr>
            <a:xfrm flipH="1">
              <a:off x="7882400" y="1319227"/>
              <a:ext cx="31947" cy="1531745"/>
            </a:xfrm>
            <a:custGeom>
              <a:avLst/>
              <a:gdLst/>
              <a:ahLst/>
              <a:cxnLst/>
              <a:rect l="l" t="t" r="r" b="b"/>
              <a:pathLst>
                <a:path w="596" h="28576" extrusionOk="0">
                  <a:moveTo>
                    <a:pt x="298" y="0"/>
                  </a:moveTo>
                  <a:cubicBezTo>
                    <a:pt x="132" y="0"/>
                    <a:pt x="1" y="6394"/>
                    <a:pt x="1" y="14288"/>
                  </a:cubicBezTo>
                  <a:cubicBezTo>
                    <a:pt x="1" y="22170"/>
                    <a:pt x="132" y="28575"/>
                    <a:pt x="298" y="28575"/>
                  </a:cubicBezTo>
                  <a:cubicBezTo>
                    <a:pt x="465" y="28575"/>
                    <a:pt x="596" y="22170"/>
                    <a:pt x="596" y="14288"/>
                  </a:cubicBezTo>
                  <a:cubicBezTo>
                    <a:pt x="596" y="6394"/>
                    <a:pt x="465" y="0"/>
                    <a:pt x="298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67"/>
            <p:cNvSpPr/>
            <p:nvPr/>
          </p:nvSpPr>
          <p:spPr>
            <a:xfrm flipH="1">
              <a:off x="8014476" y="1403436"/>
              <a:ext cx="32001" cy="1362629"/>
            </a:xfrm>
            <a:custGeom>
              <a:avLst/>
              <a:gdLst/>
              <a:ahLst/>
              <a:cxnLst/>
              <a:rect l="l" t="t" r="r" b="b"/>
              <a:pathLst>
                <a:path w="597" h="25421" extrusionOk="0">
                  <a:moveTo>
                    <a:pt x="299" y="1"/>
                  </a:moveTo>
                  <a:cubicBezTo>
                    <a:pt x="132" y="1"/>
                    <a:pt x="1" y="5692"/>
                    <a:pt x="1" y="12717"/>
                  </a:cubicBezTo>
                  <a:cubicBezTo>
                    <a:pt x="1" y="19742"/>
                    <a:pt x="132" y="25421"/>
                    <a:pt x="299" y="25421"/>
                  </a:cubicBezTo>
                  <a:cubicBezTo>
                    <a:pt x="453" y="25421"/>
                    <a:pt x="596" y="19730"/>
                    <a:pt x="596" y="12717"/>
                  </a:cubicBezTo>
                  <a:cubicBezTo>
                    <a:pt x="596" y="5692"/>
                    <a:pt x="453" y="1"/>
                    <a:pt x="299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67"/>
            <p:cNvSpPr/>
            <p:nvPr/>
          </p:nvSpPr>
          <p:spPr>
            <a:xfrm flipH="1">
              <a:off x="7651960" y="1033366"/>
              <a:ext cx="681663" cy="270585"/>
            </a:xfrm>
            <a:custGeom>
              <a:avLst/>
              <a:gdLst/>
              <a:ahLst/>
              <a:cxnLst/>
              <a:rect l="l" t="t" r="r" b="b"/>
              <a:pathLst>
                <a:path w="12717" h="5048" extrusionOk="0">
                  <a:moveTo>
                    <a:pt x="5686" y="0"/>
                  </a:moveTo>
                  <a:cubicBezTo>
                    <a:pt x="3792" y="0"/>
                    <a:pt x="1796" y="314"/>
                    <a:pt x="0" y="1226"/>
                  </a:cubicBezTo>
                  <a:cubicBezTo>
                    <a:pt x="214" y="1467"/>
                    <a:pt x="511" y="1542"/>
                    <a:pt x="798" y="1542"/>
                  </a:cubicBezTo>
                  <a:cubicBezTo>
                    <a:pt x="1275" y="1542"/>
                    <a:pt x="1727" y="1333"/>
                    <a:pt x="1727" y="1333"/>
                  </a:cubicBezTo>
                  <a:lnTo>
                    <a:pt x="1727" y="5048"/>
                  </a:lnTo>
                  <a:cubicBezTo>
                    <a:pt x="3073" y="3124"/>
                    <a:pt x="4802" y="1433"/>
                    <a:pt x="7274" y="1433"/>
                  </a:cubicBezTo>
                  <a:cubicBezTo>
                    <a:pt x="8474" y="1433"/>
                    <a:pt x="9850" y="1832"/>
                    <a:pt x="11442" y="2797"/>
                  </a:cubicBezTo>
                  <a:lnTo>
                    <a:pt x="11442" y="1690"/>
                  </a:lnTo>
                  <a:cubicBezTo>
                    <a:pt x="11442" y="1690"/>
                    <a:pt x="11665" y="1806"/>
                    <a:pt x="11936" y="1806"/>
                  </a:cubicBezTo>
                  <a:cubicBezTo>
                    <a:pt x="12207" y="1806"/>
                    <a:pt x="12526" y="1690"/>
                    <a:pt x="12716" y="1226"/>
                  </a:cubicBezTo>
                  <a:cubicBezTo>
                    <a:pt x="11431" y="788"/>
                    <a:pt x="8687" y="0"/>
                    <a:pt x="5686" y="0"/>
                  </a:cubicBez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67"/>
            <p:cNvSpPr/>
            <p:nvPr/>
          </p:nvSpPr>
          <p:spPr>
            <a:xfrm flipH="1">
              <a:off x="4572010" y="4618453"/>
              <a:ext cx="4240923" cy="212212"/>
            </a:xfrm>
            <a:custGeom>
              <a:avLst/>
              <a:gdLst/>
              <a:ahLst/>
              <a:cxnLst/>
              <a:rect l="l" t="t" r="r" b="b"/>
              <a:pathLst>
                <a:path w="79118" h="3959" extrusionOk="0">
                  <a:moveTo>
                    <a:pt x="64689" y="1"/>
                  </a:moveTo>
                  <a:cubicBezTo>
                    <a:pt x="58742" y="1"/>
                    <a:pt x="44167" y="2768"/>
                    <a:pt x="43268" y="2768"/>
                  </a:cubicBezTo>
                  <a:cubicBezTo>
                    <a:pt x="42292" y="2768"/>
                    <a:pt x="12728" y="1958"/>
                    <a:pt x="11550" y="1827"/>
                  </a:cubicBezTo>
                  <a:cubicBezTo>
                    <a:pt x="11516" y="1824"/>
                    <a:pt x="11476" y="1822"/>
                    <a:pt x="11429" y="1822"/>
                  </a:cubicBezTo>
                  <a:cubicBezTo>
                    <a:pt x="9796" y="1822"/>
                    <a:pt x="1" y="3958"/>
                    <a:pt x="1" y="3958"/>
                  </a:cubicBezTo>
                  <a:lnTo>
                    <a:pt x="79118" y="3958"/>
                  </a:lnTo>
                  <a:cubicBezTo>
                    <a:pt x="79118" y="3958"/>
                    <a:pt x="70593" y="756"/>
                    <a:pt x="66187" y="89"/>
                  </a:cubicBezTo>
                  <a:cubicBezTo>
                    <a:pt x="65788" y="28"/>
                    <a:pt x="65281" y="1"/>
                    <a:pt x="64689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67"/>
            <p:cNvSpPr/>
            <p:nvPr/>
          </p:nvSpPr>
          <p:spPr>
            <a:xfrm flipH="1">
              <a:off x="6540884" y="4716063"/>
              <a:ext cx="2272049" cy="114602"/>
            </a:xfrm>
            <a:custGeom>
              <a:avLst/>
              <a:gdLst/>
              <a:ahLst/>
              <a:cxnLst/>
              <a:rect l="l" t="t" r="r" b="b"/>
              <a:pathLst>
                <a:path w="42387" h="2138" extrusionOk="0">
                  <a:moveTo>
                    <a:pt x="11441" y="1"/>
                  </a:moveTo>
                  <a:cubicBezTo>
                    <a:pt x="9807" y="1"/>
                    <a:pt x="1" y="2137"/>
                    <a:pt x="1" y="2137"/>
                  </a:cubicBezTo>
                  <a:lnTo>
                    <a:pt x="42387" y="2137"/>
                  </a:lnTo>
                  <a:cubicBezTo>
                    <a:pt x="33386" y="2137"/>
                    <a:pt x="25539" y="1423"/>
                    <a:pt x="21503" y="351"/>
                  </a:cubicBezTo>
                  <a:cubicBezTo>
                    <a:pt x="16241" y="197"/>
                    <a:pt x="11990" y="54"/>
                    <a:pt x="11562" y="6"/>
                  </a:cubicBezTo>
                  <a:cubicBezTo>
                    <a:pt x="11528" y="3"/>
                    <a:pt x="11488" y="1"/>
                    <a:pt x="11441" y="1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67"/>
            <p:cNvSpPr/>
            <p:nvPr/>
          </p:nvSpPr>
          <p:spPr>
            <a:xfrm flipH="1">
              <a:off x="4572027" y="4621937"/>
              <a:ext cx="1968927" cy="208728"/>
            </a:xfrm>
            <a:custGeom>
              <a:avLst/>
              <a:gdLst/>
              <a:ahLst/>
              <a:cxnLst/>
              <a:rect l="l" t="t" r="r" b="b"/>
              <a:pathLst>
                <a:path w="36732" h="3894" extrusionOk="0">
                  <a:moveTo>
                    <a:pt x="23599" y="0"/>
                  </a:moveTo>
                  <a:lnTo>
                    <a:pt x="23599" y="0"/>
                  </a:lnTo>
                  <a:cubicBezTo>
                    <a:pt x="23718" y="119"/>
                    <a:pt x="23801" y="286"/>
                    <a:pt x="23801" y="453"/>
                  </a:cubicBezTo>
                  <a:cubicBezTo>
                    <a:pt x="23801" y="2358"/>
                    <a:pt x="13145" y="3893"/>
                    <a:pt x="1" y="3893"/>
                  </a:cubicBezTo>
                  <a:lnTo>
                    <a:pt x="36732" y="3893"/>
                  </a:lnTo>
                  <a:cubicBezTo>
                    <a:pt x="36732" y="3893"/>
                    <a:pt x="28219" y="691"/>
                    <a:pt x="23801" y="24"/>
                  </a:cubicBezTo>
                  <a:cubicBezTo>
                    <a:pt x="23742" y="12"/>
                    <a:pt x="23670" y="12"/>
                    <a:pt x="23599" y="0"/>
                  </a:cubicBez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67"/>
            <p:cNvSpPr/>
            <p:nvPr/>
          </p:nvSpPr>
          <p:spPr>
            <a:xfrm flipH="1">
              <a:off x="6164987" y="2000192"/>
              <a:ext cx="230437" cy="2866233"/>
            </a:xfrm>
            <a:custGeom>
              <a:avLst/>
              <a:gdLst/>
              <a:ahLst/>
              <a:cxnLst/>
              <a:rect l="l" t="t" r="r" b="b"/>
              <a:pathLst>
                <a:path w="4299" h="53472" extrusionOk="0">
                  <a:moveTo>
                    <a:pt x="3930" y="0"/>
                  </a:moveTo>
                  <a:lnTo>
                    <a:pt x="0" y="53424"/>
                  </a:lnTo>
                  <a:lnTo>
                    <a:pt x="834" y="53471"/>
                  </a:lnTo>
                  <a:lnTo>
                    <a:pt x="4299" y="24"/>
                  </a:lnTo>
                  <a:lnTo>
                    <a:pt x="3930" y="0"/>
                  </a:ln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67"/>
            <p:cNvSpPr/>
            <p:nvPr/>
          </p:nvSpPr>
          <p:spPr>
            <a:xfrm flipH="1">
              <a:off x="6118408" y="1810654"/>
              <a:ext cx="137276" cy="338929"/>
            </a:xfrm>
            <a:custGeom>
              <a:avLst/>
              <a:gdLst/>
              <a:ahLst/>
              <a:cxnLst/>
              <a:rect l="l" t="t" r="r" b="b"/>
              <a:pathLst>
                <a:path w="2561" h="6323" extrusionOk="0">
                  <a:moveTo>
                    <a:pt x="1632" y="0"/>
                  </a:moveTo>
                  <a:lnTo>
                    <a:pt x="1" y="5156"/>
                  </a:lnTo>
                  <a:lnTo>
                    <a:pt x="1263" y="6322"/>
                  </a:lnTo>
                  <a:lnTo>
                    <a:pt x="2561" y="5191"/>
                  </a:lnTo>
                  <a:lnTo>
                    <a:pt x="1632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67"/>
            <p:cNvSpPr/>
            <p:nvPr/>
          </p:nvSpPr>
          <p:spPr>
            <a:xfrm flipH="1">
              <a:off x="6118408" y="1810654"/>
              <a:ext cx="69630" cy="338929"/>
            </a:xfrm>
            <a:custGeom>
              <a:avLst/>
              <a:gdLst/>
              <a:ahLst/>
              <a:cxnLst/>
              <a:rect l="l" t="t" r="r" b="b"/>
              <a:pathLst>
                <a:path w="1299" h="6323" extrusionOk="0">
                  <a:moveTo>
                    <a:pt x="370" y="0"/>
                  </a:moveTo>
                  <a:lnTo>
                    <a:pt x="1" y="6322"/>
                  </a:lnTo>
                  <a:lnTo>
                    <a:pt x="1299" y="519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67"/>
            <p:cNvSpPr/>
            <p:nvPr/>
          </p:nvSpPr>
          <p:spPr>
            <a:xfrm flipH="1">
              <a:off x="8106397" y="3451100"/>
              <a:ext cx="929253" cy="1390931"/>
            </a:xfrm>
            <a:custGeom>
              <a:avLst/>
              <a:gdLst/>
              <a:ahLst/>
              <a:cxnLst/>
              <a:rect l="l" t="t" r="r" b="b"/>
              <a:pathLst>
                <a:path w="17336" h="25949" extrusionOk="0">
                  <a:moveTo>
                    <a:pt x="11650" y="0"/>
                  </a:moveTo>
                  <a:cubicBezTo>
                    <a:pt x="8268" y="0"/>
                    <a:pt x="4248" y="4553"/>
                    <a:pt x="2227" y="10949"/>
                  </a:cubicBezTo>
                  <a:cubicBezTo>
                    <a:pt x="0" y="18021"/>
                    <a:pt x="1072" y="24665"/>
                    <a:pt x="4620" y="25784"/>
                  </a:cubicBezTo>
                  <a:cubicBezTo>
                    <a:pt x="4968" y="25895"/>
                    <a:pt x="5327" y="25948"/>
                    <a:pt x="5693" y="25948"/>
                  </a:cubicBezTo>
                  <a:cubicBezTo>
                    <a:pt x="9074" y="25948"/>
                    <a:pt x="13090" y="21390"/>
                    <a:pt x="15109" y="15009"/>
                  </a:cubicBezTo>
                  <a:cubicBezTo>
                    <a:pt x="17336" y="7937"/>
                    <a:pt x="16264" y="1293"/>
                    <a:pt x="12716" y="162"/>
                  </a:cubicBezTo>
                  <a:cubicBezTo>
                    <a:pt x="12370" y="53"/>
                    <a:pt x="12014" y="0"/>
                    <a:pt x="11650" y="0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67"/>
            <p:cNvSpPr/>
            <p:nvPr/>
          </p:nvSpPr>
          <p:spPr>
            <a:xfrm flipH="1">
              <a:off x="8066838" y="3474739"/>
              <a:ext cx="894787" cy="1334541"/>
            </a:xfrm>
            <a:custGeom>
              <a:avLst/>
              <a:gdLst/>
              <a:ahLst/>
              <a:cxnLst/>
              <a:rect l="l" t="t" r="r" b="b"/>
              <a:pathLst>
                <a:path w="16693" h="24897" extrusionOk="0">
                  <a:moveTo>
                    <a:pt x="11233" y="1"/>
                  </a:moveTo>
                  <a:cubicBezTo>
                    <a:pt x="7989" y="1"/>
                    <a:pt x="4131" y="4357"/>
                    <a:pt x="2167" y="10472"/>
                  </a:cubicBezTo>
                  <a:cubicBezTo>
                    <a:pt x="0" y="17259"/>
                    <a:pt x="1012" y="23652"/>
                    <a:pt x="4418" y="24736"/>
                  </a:cubicBezTo>
                  <a:cubicBezTo>
                    <a:pt x="4755" y="24844"/>
                    <a:pt x="5104" y="24897"/>
                    <a:pt x="5460" y="24897"/>
                  </a:cubicBezTo>
                  <a:cubicBezTo>
                    <a:pt x="8704" y="24897"/>
                    <a:pt x="12563" y="20539"/>
                    <a:pt x="14526" y="14413"/>
                  </a:cubicBezTo>
                  <a:cubicBezTo>
                    <a:pt x="16693" y="7627"/>
                    <a:pt x="15681" y="1245"/>
                    <a:pt x="12276" y="161"/>
                  </a:cubicBezTo>
                  <a:cubicBezTo>
                    <a:pt x="11938" y="53"/>
                    <a:pt x="11589" y="1"/>
                    <a:pt x="11233" y="1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67"/>
            <p:cNvSpPr/>
            <p:nvPr/>
          </p:nvSpPr>
          <p:spPr>
            <a:xfrm flipH="1">
              <a:off x="8194466" y="3523785"/>
              <a:ext cx="741644" cy="1171215"/>
            </a:xfrm>
            <a:custGeom>
              <a:avLst/>
              <a:gdLst/>
              <a:ahLst/>
              <a:cxnLst/>
              <a:rect l="l" t="t" r="r" b="b"/>
              <a:pathLst>
                <a:path w="13836" h="21850" extrusionOk="0">
                  <a:moveTo>
                    <a:pt x="9470" y="0"/>
                  </a:moveTo>
                  <a:cubicBezTo>
                    <a:pt x="6786" y="0"/>
                    <a:pt x="3516" y="3922"/>
                    <a:pt x="1846" y="9355"/>
                  </a:cubicBezTo>
                  <a:cubicBezTo>
                    <a:pt x="1" y="15332"/>
                    <a:pt x="786" y="20868"/>
                    <a:pt x="3596" y="21737"/>
                  </a:cubicBezTo>
                  <a:cubicBezTo>
                    <a:pt x="3844" y="21813"/>
                    <a:pt x="4099" y="21850"/>
                    <a:pt x="4360" y="21850"/>
                  </a:cubicBezTo>
                  <a:cubicBezTo>
                    <a:pt x="7055" y="21850"/>
                    <a:pt x="10330" y="17925"/>
                    <a:pt x="12002" y="12486"/>
                  </a:cubicBezTo>
                  <a:cubicBezTo>
                    <a:pt x="13836" y="6509"/>
                    <a:pt x="13050" y="973"/>
                    <a:pt x="10240" y="116"/>
                  </a:cubicBezTo>
                  <a:cubicBezTo>
                    <a:pt x="9990" y="38"/>
                    <a:pt x="9733" y="0"/>
                    <a:pt x="9470" y="0"/>
                  </a:cubicBezTo>
                  <a:close/>
                </a:path>
              </a:pathLst>
            </a:custGeom>
            <a:solidFill>
              <a:srgbClr val="B28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67"/>
            <p:cNvSpPr/>
            <p:nvPr/>
          </p:nvSpPr>
          <p:spPr>
            <a:xfrm flipH="1">
              <a:off x="8163162" y="3510224"/>
              <a:ext cx="783776" cy="1204234"/>
            </a:xfrm>
            <a:custGeom>
              <a:avLst/>
              <a:gdLst/>
              <a:ahLst/>
              <a:cxnLst/>
              <a:rect l="l" t="t" r="r" b="b"/>
              <a:pathLst>
                <a:path w="14622" h="22466" extrusionOk="0">
                  <a:moveTo>
                    <a:pt x="8994" y="1360"/>
                  </a:moveTo>
                  <a:cubicBezTo>
                    <a:pt x="9207" y="1360"/>
                    <a:pt x="9416" y="1386"/>
                    <a:pt x="9621" y="1440"/>
                  </a:cubicBezTo>
                  <a:cubicBezTo>
                    <a:pt x="12204" y="2119"/>
                    <a:pt x="13026" y="6941"/>
                    <a:pt x="11454" y="12203"/>
                  </a:cubicBezTo>
                  <a:cubicBezTo>
                    <a:pt x="9996" y="17060"/>
                    <a:pt x="7024" y="20594"/>
                    <a:pt x="4545" y="20594"/>
                  </a:cubicBezTo>
                  <a:cubicBezTo>
                    <a:pt x="4332" y="20594"/>
                    <a:pt x="4122" y="20568"/>
                    <a:pt x="3917" y="20514"/>
                  </a:cubicBezTo>
                  <a:cubicBezTo>
                    <a:pt x="1334" y="19835"/>
                    <a:pt x="512" y="15001"/>
                    <a:pt x="2084" y="9739"/>
                  </a:cubicBezTo>
                  <a:cubicBezTo>
                    <a:pt x="3531" y="4903"/>
                    <a:pt x="6513" y="1360"/>
                    <a:pt x="8994" y="1360"/>
                  </a:cubicBezTo>
                  <a:close/>
                  <a:moveTo>
                    <a:pt x="9906" y="0"/>
                  </a:moveTo>
                  <a:cubicBezTo>
                    <a:pt x="7006" y="0"/>
                    <a:pt x="3533" y="4133"/>
                    <a:pt x="1846" y="9798"/>
                  </a:cubicBezTo>
                  <a:cubicBezTo>
                    <a:pt x="0" y="15942"/>
                    <a:pt x="965" y="21585"/>
                    <a:pt x="3989" y="22371"/>
                  </a:cubicBezTo>
                  <a:cubicBezTo>
                    <a:pt x="4229" y="22435"/>
                    <a:pt x="4474" y="22466"/>
                    <a:pt x="4724" y="22466"/>
                  </a:cubicBezTo>
                  <a:cubicBezTo>
                    <a:pt x="7615" y="22466"/>
                    <a:pt x="11089" y="18333"/>
                    <a:pt x="12788" y="12668"/>
                  </a:cubicBezTo>
                  <a:cubicBezTo>
                    <a:pt x="14621" y="6524"/>
                    <a:pt x="13669" y="892"/>
                    <a:pt x="10644" y="95"/>
                  </a:cubicBezTo>
                  <a:cubicBezTo>
                    <a:pt x="10404" y="31"/>
                    <a:pt x="10157" y="0"/>
                    <a:pt x="9906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67"/>
            <p:cNvSpPr/>
            <p:nvPr/>
          </p:nvSpPr>
          <p:spPr>
            <a:xfrm flipH="1">
              <a:off x="8366156" y="3609871"/>
              <a:ext cx="473578" cy="650252"/>
            </a:xfrm>
            <a:custGeom>
              <a:avLst/>
              <a:gdLst/>
              <a:ahLst/>
              <a:cxnLst/>
              <a:rect l="l" t="t" r="r" b="b"/>
              <a:pathLst>
                <a:path w="8835" h="12131" extrusionOk="0">
                  <a:moveTo>
                    <a:pt x="6791" y="1"/>
                  </a:moveTo>
                  <a:cubicBezTo>
                    <a:pt x="4636" y="1"/>
                    <a:pt x="2023" y="3185"/>
                    <a:pt x="727" y="7534"/>
                  </a:cubicBezTo>
                  <a:cubicBezTo>
                    <a:pt x="274" y="9023"/>
                    <a:pt x="24" y="10571"/>
                    <a:pt x="1" y="12130"/>
                  </a:cubicBezTo>
                  <a:cubicBezTo>
                    <a:pt x="2072" y="12035"/>
                    <a:pt x="4918" y="9678"/>
                    <a:pt x="6954" y="6153"/>
                  </a:cubicBezTo>
                  <a:cubicBezTo>
                    <a:pt x="7823" y="4665"/>
                    <a:pt x="8466" y="3058"/>
                    <a:pt x="8835" y="1391"/>
                  </a:cubicBezTo>
                  <a:cubicBezTo>
                    <a:pt x="8466" y="700"/>
                    <a:pt x="7954" y="236"/>
                    <a:pt x="7323" y="69"/>
                  </a:cubicBezTo>
                  <a:cubicBezTo>
                    <a:pt x="7149" y="23"/>
                    <a:pt x="6972" y="1"/>
                    <a:pt x="67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67"/>
            <p:cNvSpPr/>
            <p:nvPr/>
          </p:nvSpPr>
          <p:spPr>
            <a:xfrm flipH="1">
              <a:off x="8186801" y="3505614"/>
              <a:ext cx="735265" cy="1213989"/>
            </a:xfrm>
            <a:custGeom>
              <a:avLst/>
              <a:gdLst/>
              <a:ahLst/>
              <a:cxnLst/>
              <a:rect l="l" t="t" r="r" b="b"/>
              <a:pathLst>
                <a:path w="13717" h="22648" extrusionOk="0">
                  <a:moveTo>
                    <a:pt x="9442" y="181"/>
                  </a:moveTo>
                  <a:cubicBezTo>
                    <a:pt x="9680" y="181"/>
                    <a:pt x="9919" y="204"/>
                    <a:pt x="10157" y="264"/>
                  </a:cubicBezTo>
                  <a:cubicBezTo>
                    <a:pt x="10966" y="478"/>
                    <a:pt x="11645" y="1050"/>
                    <a:pt x="12157" y="1967"/>
                  </a:cubicBezTo>
                  <a:cubicBezTo>
                    <a:pt x="13455" y="4300"/>
                    <a:pt x="13490" y="8515"/>
                    <a:pt x="12228" y="12730"/>
                  </a:cubicBezTo>
                  <a:cubicBezTo>
                    <a:pt x="10549" y="18351"/>
                    <a:pt x="7118" y="22464"/>
                    <a:pt x="4259" y="22464"/>
                  </a:cubicBezTo>
                  <a:cubicBezTo>
                    <a:pt x="4018" y="22464"/>
                    <a:pt x="3781" y="22434"/>
                    <a:pt x="3549" y="22374"/>
                  </a:cubicBezTo>
                  <a:cubicBezTo>
                    <a:pt x="2739" y="22160"/>
                    <a:pt x="2060" y="21588"/>
                    <a:pt x="1548" y="20671"/>
                  </a:cubicBezTo>
                  <a:cubicBezTo>
                    <a:pt x="239" y="18338"/>
                    <a:pt x="215" y="14123"/>
                    <a:pt x="1465" y="9908"/>
                  </a:cubicBezTo>
                  <a:cubicBezTo>
                    <a:pt x="3144" y="4288"/>
                    <a:pt x="6585" y="181"/>
                    <a:pt x="9442" y="181"/>
                  </a:cubicBezTo>
                  <a:close/>
                  <a:moveTo>
                    <a:pt x="9462" y="1"/>
                  </a:moveTo>
                  <a:cubicBezTo>
                    <a:pt x="6518" y="1"/>
                    <a:pt x="2996" y="4165"/>
                    <a:pt x="1298" y="9860"/>
                  </a:cubicBezTo>
                  <a:cubicBezTo>
                    <a:pt x="1" y="14182"/>
                    <a:pt x="36" y="18361"/>
                    <a:pt x="1394" y="20767"/>
                  </a:cubicBezTo>
                  <a:cubicBezTo>
                    <a:pt x="1929" y="21719"/>
                    <a:pt x="2644" y="22326"/>
                    <a:pt x="3501" y="22552"/>
                  </a:cubicBezTo>
                  <a:cubicBezTo>
                    <a:pt x="3751" y="22612"/>
                    <a:pt x="4001" y="22648"/>
                    <a:pt x="4251" y="22648"/>
                  </a:cubicBezTo>
                  <a:cubicBezTo>
                    <a:pt x="7192" y="22648"/>
                    <a:pt x="10704" y="18481"/>
                    <a:pt x="12419" y="12789"/>
                  </a:cubicBezTo>
                  <a:cubicBezTo>
                    <a:pt x="13717" y="8467"/>
                    <a:pt x="13681" y="4288"/>
                    <a:pt x="12324" y="1883"/>
                  </a:cubicBezTo>
                  <a:cubicBezTo>
                    <a:pt x="11788" y="919"/>
                    <a:pt x="11073" y="324"/>
                    <a:pt x="10216" y="97"/>
                  </a:cubicBezTo>
                  <a:cubicBezTo>
                    <a:pt x="9970" y="33"/>
                    <a:pt x="9718" y="1"/>
                    <a:pt x="9462" y="1"/>
                  </a:cubicBezTo>
                  <a:close/>
                </a:path>
              </a:pathLst>
            </a:custGeom>
            <a:solidFill>
              <a:srgbClr val="F4D7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Subtítulo 4"/>
          <p:cNvSpPr txBox="1">
            <a:spLocks/>
          </p:cNvSpPr>
          <p:nvPr/>
        </p:nvSpPr>
        <p:spPr>
          <a:xfrm>
            <a:off x="1602157" y="715645"/>
            <a:ext cx="5950033" cy="5303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16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nrope"/>
              <a:buNone/>
              <a:defRPr sz="2800" b="0" i="0" u="none" strike="noStrike" cap="none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CL" sz="4000" dirty="0" smtClean="0"/>
              <a:t>Verbos transitivos</a:t>
            </a:r>
            <a:endParaRPr lang="es-CL" sz="4000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585776" y="1540899"/>
            <a:ext cx="799950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</a:rPr>
              <a:t>Este tipo de verbos “necesitan un sintagma nominal que sea </a:t>
            </a:r>
            <a:r>
              <a:rPr lang="es-CL" b="1" u="sng" dirty="0" smtClean="0">
                <a:latin typeface="Comfortaa" panose="00000500000000000000" pitchFamily="2" charset="0"/>
              </a:rPr>
              <a:t>objeto</a:t>
            </a:r>
            <a:r>
              <a:rPr lang="es-CL" dirty="0" smtClean="0">
                <a:latin typeface="Comfortaa" panose="00000500000000000000" pitchFamily="2" charset="0"/>
              </a:rPr>
              <a:t> o </a:t>
            </a:r>
            <a:r>
              <a:rPr lang="es-CL" b="1" u="sng" dirty="0" smtClean="0">
                <a:latin typeface="Comfortaa" panose="00000500000000000000" pitchFamily="2" charset="0"/>
              </a:rPr>
              <a:t>complemento directo</a:t>
            </a:r>
            <a:r>
              <a:rPr lang="es-CL" dirty="0" smtClean="0">
                <a:latin typeface="Comfortaa" panose="00000500000000000000" pitchFamily="2" charset="0"/>
              </a:rPr>
              <a:t> para formar el sintagma predicativo” (</a:t>
            </a:r>
            <a:r>
              <a:rPr lang="es-CL" sz="1050" dirty="0">
                <a:latin typeface="Comfortaa" panose="00000500000000000000" pitchFamily="2" charset="0"/>
              </a:rPr>
              <a:t>Gramática moderna de la lengua española, J.L. Fuentes</a:t>
            </a:r>
            <a:r>
              <a:rPr lang="es-CL" dirty="0">
                <a:latin typeface="Comfortaa" panose="00000500000000000000" pitchFamily="2" charset="0"/>
              </a:rPr>
              <a:t>)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MX" dirty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 smtClean="0">
                <a:latin typeface="Comfortaa" panose="00000500000000000000" pitchFamily="2" charset="0"/>
              </a:rPr>
              <a:t>Por ejemplo:</a:t>
            </a:r>
          </a:p>
          <a:p>
            <a:pPr lvl="3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* Yo </a:t>
            </a:r>
            <a:r>
              <a:rPr lang="es-MX" b="1" dirty="0" smtClean="0">
                <a:latin typeface="Comfortaa" panose="00000500000000000000" pitchFamily="2" charset="0"/>
              </a:rPr>
              <a:t>construí</a:t>
            </a:r>
            <a:r>
              <a:rPr lang="es-MX" dirty="0" smtClean="0">
                <a:latin typeface="Comfortaa" panose="00000500000000000000" pitchFamily="2" charset="0"/>
              </a:rPr>
              <a:t> un mueble. </a:t>
            </a:r>
          </a:p>
          <a:p>
            <a:pPr lvl="3" algn="just">
              <a:lnSpc>
                <a:spcPct val="150000"/>
              </a:lnSpc>
            </a:pPr>
            <a:r>
              <a:rPr lang="es-MX" dirty="0">
                <a:latin typeface="Comfortaa" panose="00000500000000000000" pitchFamily="2" charset="0"/>
              </a:rPr>
              <a:t>	</a:t>
            </a:r>
            <a:r>
              <a:rPr lang="es-MX" dirty="0" smtClean="0">
                <a:latin typeface="Comfortaa" panose="00000500000000000000" pitchFamily="2" charset="0"/>
              </a:rPr>
              <a:t>*Ella </a:t>
            </a:r>
            <a:r>
              <a:rPr lang="es-MX" b="1" dirty="0" smtClean="0">
                <a:latin typeface="Comfortaa" panose="00000500000000000000" pitchFamily="2" charset="0"/>
              </a:rPr>
              <a:t>come</a:t>
            </a:r>
            <a:r>
              <a:rPr lang="es-MX" dirty="0" smtClean="0">
                <a:latin typeface="Comfortaa" panose="00000500000000000000" pitchFamily="2" charset="0"/>
              </a:rPr>
              <a:t> un </a:t>
            </a:r>
            <a:r>
              <a:rPr lang="es-MX" dirty="0" err="1" smtClean="0">
                <a:latin typeface="Comfortaa" panose="00000500000000000000" pitchFamily="2" charset="0"/>
              </a:rPr>
              <a:t>sánguche</a:t>
            </a:r>
            <a:r>
              <a:rPr lang="es-MX" dirty="0" smtClean="0">
                <a:latin typeface="Comfortaa" panose="00000500000000000000" pitchFamily="2" charset="0"/>
              </a:rPr>
              <a:t>.</a:t>
            </a:r>
          </a:p>
          <a:p>
            <a:pPr lvl="3" algn="just">
              <a:lnSpc>
                <a:spcPct val="150000"/>
              </a:lnSpc>
            </a:pPr>
            <a:endParaRPr lang="es-MX" dirty="0" smtClean="0">
              <a:latin typeface="Comfortaa" panose="00000500000000000000" pitchFamily="2" charset="0"/>
            </a:endParaRPr>
          </a:p>
          <a:p>
            <a:pPr marL="342900" lvl="2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CL" dirty="0" smtClean="0">
                <a:latin typeface="Comfortaa" panose="00000500000000000000" pitchFamily="2" charset="0"/>
              </a:rPr>
              <a:t>Lo construido</a:t>
            </a:r>
            <a:r>
              <a:rPr lang="es-CL" dirty="0">
                <a:latin typeface="Comfortaa" panose="00000500000000000000" pitchFamily="2" charset="0"/>
              </a:rPr>
              <a:t> </a:t>
            </a:r>
            <a:r>
              <a:rPr lang="es-CL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Complemento Directo</a:t>
            </a:r>
            <a:endParaRPr lang="es-CL" dirty="0">
              <a:latin typeface="Comfortaa" panose="00000500000000000000" pitchFamily="2" charset="0"/>
            </a:endParaRPr>
          </a:p>
          <a:p>
            <a:pPr lvl="2" algn="just">
              <a:lnSpc>
                <a:spcPct val="150000"/>
              </a:lnSpc>
            </a:pPr>
            <a:r>
              <a:rPr lang="es-CL" dirty="0" smtClean="0">
                <a:latin typeface="Comfortaa" panose="00000500000000000000" pitchFamily="2" charset="0"/>
              </a:rPr>
              <a:t>	</a:t>
            </a:r>
            <a:r>
              <a:rPr lang="es-CL" dirty="0" smtClean="0">
                <a:latin typeface="Comfortaa" panose="00000500000000000000" pitchFamily="2" charset="0"/>
              </a:rPr>
              <a:t>Lo comido </a:t>
            </a:r>
            <a:r>
              <a:rPr lang="es-CL" dirty="0" smtClean="0">
                <a:latin typeface="Comfortaa" panose="00000500000000000000" pitchFamily="2" charset="0"/>
                <a:sym typeface="Wingdings" panose="05000000000000000000" pitchFamily="2" charset="2"/>
              </a:rPr>
              <a:t> Complemento Directo</a:t>
            </a:r>
            <a:endParaRPr lang="es-CL" dirty="0" smtClean="0">
              <a:latin typeface="Comforta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4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9" name="Google Shape;749;p47"/>
          <p:cNvCxnSpPr>
            <a:cxnSpLocks/>
          </p:cNvCxnSpPr>
          <p:nvPr/>
        </p:nvCxnSpPr>
        <p:spPr>
          <a:xfrm>
            <a:off x="3076543" y="1782235"/>
            <a:ext cx="0" cy="63956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0" name="Google Shape;750;p47"/>
          <p:cNvCxnSpPr>
            <a:cxnSpLocks/>
          </p:cNvCxnSpPr>
          <p:nvPr/>
        </p:nvCxnSpPr>
        <p:spPr>
          <a:xfrm>
            <a:off x="3196137" y="1682460"/>
            <a:ext cx="0" cy="83912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2" name="Google Shape;752;p47"/>
          <p:cNvSpPr txBox="1">
            <a:spLocks noGrp="1"/>
          </p:cNvSpPr>
          <p:nvPr>
            <p:ph type="title"/>
          </p:nvPr>
        </p:nvSpPr>
        <p:spPr>
          <a:xfrm>
            <a:off x="3630563" y="1621787"/>
            <a:ext cx="5189346" cy="93074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600" dirty="0">
                <a:latin typeface="Stoke Light" panose="020B0604020202020204" charset="0"/>
              </a:rPr>
              <a:t>B</a:t>
            </a:r>
            <a:r>
              <a:rPr lang="en" sz="3600" dirty="0" smtClean="0">
                <a:latin typeface="Stoke Light" panose="020B0604020202020204" charset="0"/>
              </a:rPr>
              <a:t>. </a:t>
            </a:r>
            <a:r>
              <a:rPr lang="es-MX" sz="3600" dirty="0" smtClean="0">
                <a:latin typeface="Stoke Light" panose="020B0604020202020204" charset="0"/>
              </a:rPr>
              <a:t>El Caso Acusativo</a:t>
            </a:r>
            <a:endParaRPr sz="3600" dirty="0"/>
          </a:p>
        </p:txBody>
      </p:sp>
      <p:grpSp>
        <p:nvGrpSpPr>
          <p:cNvPr id="753" name="Google Shape;753;p47"/>
          <p:cNvGrpSpPr/>
          <p:nvPr/>
        </p:nvGrpSpPr>
        <p:grpSpPr>
          <a:xfrm flipH="1">
            <a:off x="-3683" y="2721046"/>
            <a:ext cx="4721749" cy="2124572"/>
            <a:chOff x="3685972" y="2389797"/>
            <a:chExt cx="5458039" cy="2455868"/>
          </a:xfrm>
        </p:grpSpPr>
        <p:sp>
          <p:nvSpPr>
            <p:cNvPr id="754" name="Google Shape;754;p47"/>
            <p:cNvSpPr/>
            <p:nvPr/>
          </p:nvSpPr>
          <p:spPr>
            <a:xfrm>
              <a:off x="3685972" y="3046222"/>
              <a:ext cx="1488434" cy="1799443"/>
            </a:xfrm>
            <a:custGeom>
              <a:avLst/>
              <a:gdLst/>
              <a:ahLst/>
              <a:cxnLst/>
              <a:rect l="l" t="t" r="r" b="b"/>
              <a:pathLst>
                <a:path w="46590" h="56325" extrusionOk="0">
                  <a:moveTo>
                    <a:pt x="40817" y="0"/>
                  </a:moveTo>
                  <a:cubicBezTo>
                    <a:pt x="40410" y="0"/>
                    <a:pt x="40005" y="295"/>
                    <a:pt x="39708" y="556"/>
                  </a:cubicBezTo>
                  <a:cubicBezTo>
                    <a:pt x="39029" y="1151"/>
                    <a:pt x="38874" y="1985"/>
                    <a:pt x="38731" y="2830"/>
                  </a:cubicBezTo>
                  <a:cubicBezTo>
                    <a:pt x="38547" y="2791"/>
                    <a:pt x="38461" y="2755"/>
                    <a:pt x="38360" y="2755"/>
                  </a:cubicBezTo>
                  <a:cubicBezTo>
                    <a:pt x="38279" y="2755"/>
                    <a:pt x="38189" y="2778"/>
                    <a:pt x="38029" y="2842"/>
                  </a:cubicBezTo>
                  <a:cubicBezTo>
                    <a:pt x="37684" y="2937"/>
                    <a:pt x="37422" y="3187"/>
                    <a:pt x="37303" y="3509"/>
                  </a:cubicBezTo>
                  <a:cubicBezTo>
                    <a:pt x="37112" y="3997"/>
                    <a:pt x="37172" y="4699"/>
                    <a:pt x="37243" y="5199"/>
                  </a:cubicBezTo>
                  <a:cubicBezTo>
                    <a:pt x="37303" y="5545"/>
                    <a:pt x="37588" y="6033"/>
                    <a:pt x="37446" y="6378"/>
                  </a:cubicBezTo>
                  <a:cubicBezTo>
                    <a:pt x="37364" y="6322"/>
                    <a:pt x="37284" y="6297"/>
                    <a:pt x="37208" y="6297"/>
                  </a:cubicBezTo>
                  <a:cubicBezTo>
                    <a:pt x="36752" y="6297"/>
                    <a:pt x="36408" y="7181"/>
                    <a:pt x="36326" y="7497"/>
                  </a:cubicBezTo>
                  <a:cubicBezTo>
                    <a:pt x="36064" y="8414"/>
                    <a:pt x="36445" y="9343"/>
                    <a:pt x="36707" y="10212"/>
                  </a:cubicBezTo>
                  <a:cubicBezTo>
                    <a:pt x="36076" y="10272"/>
                    <a:pt x="35755" y="10974"/>
                    <a:pt x="35767" y="11569"/>
                  </a:cubicBezTo>
                  <a:cubicBezTo>
                    <a:pt x="35767" y="12105"/>
                    <a:pt x="35862" y="12629"/>
                    <a:pt x="36041" y="13129"/>
                  </a:cubicBezTo>
                  <a:cubicBezTo>
                    <a:pt x="36136" y="13343"/>
                    <a:pt x="36207" y="13558"/>
                    <a:pt x="36291" y="13784"/>
                  </a:cubicBezTo>
                  <a:cubicBezTo>
                    <a:pt x="36326" y="13915"/>
                    <a:pt x="36481" y="14093"/>
                    <a:pt x="36481" y="14224"/>
                  </a:cubicBezTo>
                  <a:cubicBezTo>
                    <a:pt x="35898" y="14248"/>
                    <a:pt x="35743" y="15082"/>
                    <a:pt x="35719" y="15522"/>
                  </a:cubicBezTo>
                  <a:cubicBezTo>
                    <a:pt x="35683" y="15963"/>
                    <a:pt x="35767" y="16415"/>
                    <a:pt x="35969" y="16808"/>
                  </a:cubicBezTo>
                  <a:cubicBezTo>
                    <a:pt x="36124" y="17118"/>
                    <a:pt x="36100" y="17606"/>
                    <a:pt x="36398" y="17820"/>
                  </a:cubicBezTo>
                  <a:cubicBezTo>
                    <a:pt x="36377" y="17818"/>
                    <a:pt x="36356" y="17816"/>
                    <a:pt x="36336" y="17816"/>
                  </a:cubicBezTo>
                  <a:cubicBezTo>
                    <a:pt x="35776" y="17816"/>
                    <a:pt x="35576" y="18752"/>
                    <a:pt x="35564" y="19165"/>
                  </a:cubicBezTo>
                  <a:cubicBezTo>
                    <a:pt x="35541" y="19416"/>
                    <a:pt x="35541" y="19666"/>
                    <a:pt x="35564" y="19916"/>
                  </a:cubicBezTo>
                  <a:cubicBezTo>
                    <a:pt x="35624" y="20106"/>
                    <a:pt x="35695" y="20297"/>
                    <a:pt x="35779" y="20487"/>
                  </a:cubicBezTo>
                  <a:cubicBezTo>
                    <a:pt x="35850" y="20725"/>
                    <a:pt x="35969" y="20951"/>
                    <a:pt x="36136" y="21142"/>
                  </a:cubicBezTo>
                  <a:cubicBezTo>
                    <a:pt x="36219" y="21225"/>
                    <a:pt x="36314" y="21285"/>
                    <a:pt x="36291" y="21440"/>
                  </a:cubicBezTo>
                  <a:cubicBezTo>
                    <a:pt x="36275" y="21424"/>
                    <a:pt x="36256" y="21417"/>
                    <a:pt x="36234" y="21417"/>
                  </a:cubicBezTo>
                  <a:cubicBezTo>
                    <a:pt x="36113" y="21417"/>
                    <a:pt x="35923" y="21646"/>
                    <a:pt x="35862" y="21737"/>
                  </a:cubicBezTo>
                  <a:cubicBezTo>
                    <a:pt x="35707" y="21940"/>
                    <a:pt x="35707" y="22368"/>
                    <a:pt x="35731" y="22606"/>
                  </a:cubicBezTo>
                  <a:cubicBezTo>
                    <a:pt x="35802" y="23166"/>
                    <a:pt x="36029" y="23654"/>
                    <a:pt x="36219" y="24190"/>
                  </a:cubicBezTo>
                  <a:cubicBezTo>
                    <a:pt x="36314" y="24440"/>
                    <a:pt x="36350" y="24690"/>
                    <a:pt x="36445" y="24940"/>
                  </a:cubicBezTo>
                  <a:cubicBezTo>
                    <a:pt x="36529" y="25095"/>
                    <a:pt x="36576" y="25273"/>
                    <a:pt x="36576" y="25440"/>
                  </a:cubicBezTo>
                  <a:cubicBezTo>
                    <a:pt x="36545" y="25393"/>
                    <a:pt x="36507" y="25374"/>
                    <a:pt x="36467" y="25374"/>
                  </a:cubicBezTo>
                  <a:cubicBezTo>
                    <a:pt x="36320" y="25374"/>
                    <a:pt x="36135" y="25621"/>
                    <a:pt x="36088" y="25714"/>
                  </a:cubicBezTo>
                  <a:cubicBezTo>
                    <a:pt x="35957" y="26035"/>
                    <a:pt x="35898" y="26381"/>
                    <a:pt x="35922" y="26726"/>
                  </a:cubicBezTo>
                  <a:cubicBezTo>
                    <a:pt x="35922" y="27190"/>
                    <a:pt x="36041" y="27655"/>
                    <a:pt x="36279" y="28059"/>
                  </a:cubicBezTo>
                  <a:cubicBezTo>
                    <a:pt x="36445" y="28357"/>
                    <a:pt x="36803" y="28690"/>
                    <a:pt x="36838" y="29036"/>
                  </a:cubicBezTo>
                  <a:cubicBezTo>
                    <a:pt x="36529" y="29048"/>
                    <a:pt x="36267" y="29262"/>
                    <a:pt x="36195" y="29560"/>
                  </a:cubicBezTo>
                  <a:cubicBezTo>
                    <a:pt x="36160" y="29774"/>
                    <a:pt x="36279" y="29869"/>
                    <a:pt x="36314" y="30060"/>
                  </a:cubicBezTo>
                  <a:cubicBezTo>
                    <a:pt x="36338" y="30226"/>
                    <a:pt x="36362" y="30393"/>
                    <a:pt x="36422" y="30560"/>
                  </a:cubicBezTo>
                  <a:cubicBezTo>
                    <a:pt x="36576" y="30976"/>
                    <a:pt x="36684" y="31369"/>
                    <a:pt x="36922" y="31750"/>
                  </a:cubicBezTo>
                  <a:cubicBezTo>
                    <a:pt x="37136" y="32072"/>
                    <a:pt x="37446" y="32334"/>
                    <a:pt x="37791" y="32512"/>
                  </a:cubicBezTo>
                  <a:cubicBezTo>
                    <a:pt x="37672" y="32750"/>
                    <a:pt x="37434" y="32977"/>
                    <a:pt x="37422" y="33274"/>
                  </a:cubicBezTo>
                  <a:cubicBezTo>
                    <a:pt x="37422" y="33548"/>
                    <a:pt x="37481" y="33810"/>
                    <a:pt x="37600" y="34048"/>
                  </a:cubicBezTo>
                  <a:cubicBezTo>
                    <a:pt x="37731" y="34370"/>
                    <a:pt x="37886" y="34691"/>
                    <a:pt x="38065" y="34989"/>
                  </a:cubicBezTo>
                  <a:cubicBezTo>
                    <a:pt x="38255" y="35275"/>
                    <a:pt x="38743" y="35477"/>
                    <a:pt x="38803" y="35798"/>
                  </a:cubicBezTo>
                  <a:cubicBezTo>
                    <a:pt x="38827" y="35989"/>
                    <a:pt x="38827" y="36179"/>
                    <a:pt x="38803" y="36382"/>
                  </a:cubicBezTo>
                  <a:cubicBezTo>
                    <a:pt x="38803" y="36906"/>
                    <a:pt x="39172" y="37311"/>
                    <a:pt x="39565" y="37656"/>
                  </a:cubicBezTo>
                  <a:lnTo>
                    <a:pt x="39612" y="47359"/>
                  </a:lnTo>
                  <a:lnTo>
                    <a:pt x="41506" y="47359"/>
                  </a:lnTo>
                  <a:lnTo>
                    <a:pt x="41565" y="37703"/>
                  </a:lnTo>
                  <a:cubicBezTo>
                    <a:pt x="41863" y="37418"/>
                    <a:pt x="42029" y="37001"/>
                    <a:pt x="41994" y="36584"/>
                  </a:cubicBezTo>
                  <a:cubicBezTo>
                    <a:pt x="41970" y="36251"/>
                    <a:pt x="41910" y="36203"/>
                    <a:pt x="42184" y="36001"/>
                  </a:cubicBezTo>
                  <a:cubicBezTo>
                    <a:pt x="42399" y="35846"/>
                    <a:pt x="42601" y="35668"/>
                    <a:pt x="42780" y="35465"/>
                  </a:cubicBezTo>
                  <a:cubicBezTo>
                    <a:pt x="42970" y="35179"/>
                    <a:pt x="43137" y="34870"/>
                    <a:pt x="43291" y="34548"/>
                  </a:cubicBezTo>
                  <a:cubicBezTo>
                    <a:pt x="43422" y="34322"/>
                    <a:pt x="43506" y="34060"/>
                    <a:pt x="43518" y="33798"/>
                  </a:cubicBezTo>
                  <a:cubicBezTo>
                    <a:pt x="43530" y="33501"/>
                    <a:pt x="43303" y="33262"/>
                    <a:pt x="43196" y="33012"/>
                  </a:cubicBezTo>
                  <a:cubicBezTo>
                    <a:pt x="43565" y="32858"/>
                    <a:pt x="43875" y="32620"/>
                    <a:pt x="44113" y="32310"/>
                  </a:cubicBezTo>
                  <a:cubicBezTo>
                    <a:pt x="44375" y="31941"/>
                    <a:pt x="44518" y="31548"/>
                    <a:pt x="44696" y="31143"/>
                  </a:cubicBezTo>
                  <a:cubicBezTo>
                    <a:pt x="44756" y="30988"/>
                    <a:pt x="44804" y="30822"/>
                    <a:pt x="44827" y="30655"/>
                  </a:cubicBezTo>
                  <a:cubicBezTo>
                    <a:pt x="44875" y="30464"/>
                    <a:pt x="45006" y="30381"/>
                    <a:pt x="44970" y="30167"/>
                  </a:cubicBezTo>
                  <a:cubicBezTo>
                    <a:pt x="44923" y="29857"/>
                    <a:pt x="44673" y="29631"/>
                    <a:pt x="44363" y="29595"/>
                  </a:cubicBezTo>
                  <a:cubicBezTo>
                    <a:pt x="44434" y="29262"/>
                    <a:pt x="44804" y="28940"/>
                    <a:pt x="44994" y="28667"/>
                  </a:cubicBezTo>
                  <a:cubicBezTo>
                    <a:pt x="45256" y="28262"/>
                    <a:pt x="45411" y="27809"/>
                    <a:pt x="45447" y="27345"/>
                  </a:cubicBezTo>
                  <a:cubicBezTo>
                    <a:pt x="45482" y="27000"/>
                    <a:pt x="45447" y="26654"/>
                    <a:pt x="45327" y="26333"/>
                  </a:cubicBezTo>
                  <a:cubicBezTo>
                    <a:pt x="45290" y="26239"/>
                    <a:pt x="45117" y="25973"/>
                    <a:pt x="44971" y="25973"/>
                  </a:cubicBezTo>
                  <a:cubicBezTo>
                    <a:pt x="44932" y="25973"/>
                    <a:pt x="44895" y="25991"/>
                    <a:pt x="44863" y="26035"/>
                  </a:cubicBezTo>
                  <a:cubicBezTo>
                    <a:pt x="44875" y="25857"/>
                    <a:pt x="44935" y="25690"/>
                    <a:pt x="45018" y="25535"/>
                  </a:cubicBezTo>
                  <a:cubicBezTo>
                    <a:pt x="45137" y="25297"/>
                    <a:pt x="45196" y="25047"/>
                    <a:pt x="45304" y="24797"/>
                  </a:cubicBezTo>
                  <a:cubicBezTo>
                    <a:pt x="45530" y="24273"/>
                    <a:pt x="45780" y="23809"/>
                    <a:pt x="45887" y="23249"/>
                  </a:cubicBezTo>
                  <a:cubicBezTo>
                    <a:pt x="45935" y="23011"/>
                    <a:pt x="45947" y="22583"/>
                    <a:pt x="45816" y="22368"/>
                  </a:cubicBezTo>
                  <a:cubicBezTo>
                    <a:pt x="45753" y="22275"/>
                    <a:pt x="45574" y="22029"/>
                    <a:pt x="45458" y="22029"/>
                  </a:cubicBezTo>
                  <a:cubicBezTo>
                    <a:pt x="45441" y="22029"/>
                    <a:pt x="45425" y="22034"/>
                    <a:pt x="45411" y="22047"/>
                  </a:cubicBezTo>
                  <a:cubicBezTo>
                    <a:pt x="45387" y="21892"/>
                    <a:pt x="45494" y="21844"/>
                    <a:pt x="45566" y="21749"/>
                  </a:cubicBezTo>
                  <a:cubicBezTo>
                    <a:pt x="45744" y="21571"/>
                    <a:pt x="45875" y="21356"/>
                    <a:pt x="45970" y="21118"/>
                  </a:cubicBezTo>
                  <a:cubicBezTo>
                    <a:pt x="46066" y="20940"/>
                    <a:pt x="46149" y="20749"/>
                    <a:pt x="46220" y="20559"/>
                  </a:cubicBezTo>
                  <a:cubicBezTo>
                    <a:pt x="46256" y="20320"/>
                    <a:pt x="46280" y="20070"/>
                    <a:pt x="46268" y="19820"/>
                  </a:cubicBezTo>
                  <a:cubicBezTo>
                    <a:pt x="46280" y="19397"/>
                    <a:pt x="46129" y="18415"/>
                    <a:pt x="45551" y="18415"/>
                  </a:cubicBezTo>
                  <a:cubicBezTo>
                    <a:pt x="45544" y="18415"/>
                    <a:pt x="45537" y="18415"/>
                    <a:pt x="45530" y="18415"/>
                  </a:cubicBezTo>
                  <a:cubicBezTo>
                    <a:pt x="45839" y="18225"/>
                    <a:pt x="45839" y="17737"/>
                    <a:pt x="46006" y="17439"/>
                  </a:cubicBezTo>
                  <a:cubicBezTo>
                    <a:pt x="46232" y="17058"/>
                    <a:pt x="46351" y="16618"/>
                    <a:pt x="46339" y="16177"/>
                  </a:cubicBezTo>
                  <a:cubicBezTo>
                    <a:pt x="46351" y="15736"/>
                    <a:pt x="46244" y="14891"/>
                    <a:pt x="45673" y="14832"/>
                  </a:cubicBezTo>
                  <a:cubicBezTo>
                    <a:pt x="45685" y="14701"/>
                    <a:pt x="45839" y="14534"/>
                    <a:pt x="45887" y="14415"/>
                  </a:cubicBezTo>
                  <a:cubicBezTo>
                    <a:pt x="45982" y="14189"/>
                    <a:pt x="46066" y="13986"/>
                    <a:pt x="46161" y="13772"/>
                  </a:cubicBezTo>
                  <a:cubicBezTo>
                    <a:pt x="46375" y="13284"/>
                    <a:pt x="46506" y="12760"/>
                    <a:pt x="46542" y="12236"/>
                  </a:cubicBezTo>
                  <a:cubicBezTo>
                    <a:pt x="46590" y="11641"/>
                    <a:pt x="46304" y="10926"/>
                    <a:pt x="45673" y="10831"/>
                  </a:cubicBezTo>
                  <a:cubicBezTo>
                    <a:pt x="46006" y="9974"/>
                    <a:pt x="46435" y="9069"/>
                    <a:pt x="46244" y="8128"/>
                  </a:cubicBezTo>
                  <a:cubicBezTo>
                    <a:pt x="46172" y="7807"/>
                    <a:pt x="45874" y="6883"/>
                    <a:pt x="45406" y="6883"/>
                  </a:cubicBezTo>
                  <a:cubicBezTo>
                    <a:pt x="45336" y="6883"/>
                    <a:pt x="45262" y="6903"/>
                    <a:pt x="45185" y="6950"/>
                  </a:cubicBezTo>
                  <a:cubicBezTo>
                    <a:pt x="45066" y="6593"/>
                    <a:pt x="45387" y="6128"/>
                    <a:pt x="45458" y="5783"/>
                  </a:cubicBezTo>
                  <a:cubicBezTo>
                    <a:pt x="45566" y="5295"/>
                    <a:pt x="45673" y="4592"/>
                    <a:pt x="45518" y="4104"/>
                  </a:cubicBezTo>
                  <a:cubicBezTo>
                    <a:pt x="45411" y="3759"/>
                    <a:pt x="45161" y="3497"/>
                    <a:pt x="44827" y="3378"/>
                  </a:cubicBezTo>
                  <a:cubicBezTo>
                    <a:pt x="44660" y="3303"/>
                    <a:pt x="44571" y="3278"/>
                    <a:pt x="44485" y="3278"/>
                  </a:cubicBezTo>
                  <a:cubicBezTo>
                    <a:pt x="44395" y="3278"/>
                    <a:pt x="44308" y="3306"/>
                    <a:pt x="44137" y="3330"/>
                  </a:cubicBezTo>
                  <a:cubicBezTo>
                    <a:pt x="44042" y="2473"/>
                    <a:pt x="43934" y="1628"/>
                    <a:pt x="43291" y="985"/>
                  </a:cubicBezTo>
                  <a:cubicBezTo>
                    <a:pt x="43000" y="703"/>
                    <a:pt x="42598" y="370"/>
                    <a:pt x="42173" y="370"/>
                  </a:cubicBezTo>
                  <a:cubicBezTo>
                    <a:pt x="42059" y="370"/>
                    <a:pt x="41943" y="394"/>
                    <a:pt x="41827" y="449"/>
                  </a:cubicBezTo>
                  <a:cubicBezTo>
                    <a:pt x="41791" y="473"/>
                    <a:pt x="41756" y="497"/>
                    <a:pt x="41708" y="520"/>
                  </a:cubicBezTo>
                  <a:cubicBezTo>
                    <a:pt x="41565" y="354"/>
                    <a:pt x="41398" y="223"/>
                    <a:pt x="41208" y="104"/>
                  </a:cubicBezTo>
                  <a:cubicBezTo>
                    <a:pt x="41080" y="31"/>
                    <a:pt x="40948" y="0"/>
                    <a:pt x="40817" y="0"/>
                  </a:cubicBezTo>
                  <a:close/>
                  <a:moveTo>
                    <a:pt x="23853" y="7752"/>
                  </a:moveTo>
                  <a:cubicBezTo>
                    <a:pt x="23485" y="7752"/>
                    <a:pt x="23122" y="8013"/>
                    <a:pt x="22860" y="8247"/>
                  </a:cubicBezTo>
                  <a:cubicBezTo>
                    <a:pt x="22253" y="8783"/>
                    <a:pt x="22122" y="9533"/>
                    <a:pt x="21979" y="10295"/>
                  </a:cubicBezTo>
                  <a:cubicBezTo>
                    <a:pt x="21807" y="10261"/>
                    <a:pt x="21731" y="10227"/>
                    <a:pt x="21635" y="10227"/>
                  </a:cubicBezTo>
                  <a:cubicBezTo>
                    <a:pt x="21565" y="10227"/>
                    <a:pt x="21484" y="10245"/>
                    <a:pt x="21348" y="10295"/>
                  </a:cubicBezTo>
                  <a:cubicBezTo>
                    <a:pt x="21051" y="10379"/>
                    <a:pt x="20801" y="10605"/>
                    <a:pt x="20693" y="10903"/>
                  </a:cubicBezTo>
                  <a:cubicBezTo>
                    <a:pt x="20527" y="11331"/>
                    <a:pt x="20574" y="11962"/>
                    <a:pt x="20646" y="12415"/>
                  </a:cubicBezTo>
                  <a:cubicBezTo>
                    <a:pt x="20693" y="12736"/>
                    <a:pt x="20955" y="13153"/>
                    <a:pt x="20836" y="13474"/>
                  </a:cubicBezTo>
                  <a:cubicBezTo>
                    <a:pt x="20760" y="13422"/>
                    <a:pt x="20687" y="13400"/>
                    <a:pt x="20616" y="13400"/>
                  </a:cubicBezTo>
                  <a:cubicBezTo>
                    <a:pt x="20201" y="13400"/>
                    <a:pt x="19894" y="14189"/>
                    <a:pt x="19812" y="14474"/>
                  </a:cubicBezTo>
                  <a:cubicBezTo>
                    <a:pt x="19586" y="15308"/>
                    <a:pt x="19931" y="16141"/>
                    <a:pt x="20170" y="16927"/>
                  </a:cubicBezTo>
                  <a:cubicBezTo>
                    <a:pt x="19598" y="16975"/>
                    <a:pt x="19312" y="17606"/>
                    <a:pt x="19312" y="18142"/>
                  </a:cubicBezTo>
                  <a:cubicBezTo>
                    <a:pt x="19312" y="18618"/>
                    <a:pt x="19408" y="19094"/>
                    <a:pt x="19562" y="19535"/>
                  </a:cubicBezTo>
                  <a:cubicBezTo>
                    <a:pt x="19658" y="19737"/>
                    <a:pt x="19717" y="19927"/>
                    <a:pt x="19789" y="20130"/>
                  </a:cubicBezTo>
                  <a:cubicBezTo>
                    <a:pt x="19824" y="20249"/>
                    <a:pt x="19955" y="20404"/>
                    <a:pt x="19955" y="20523"/>
                  </a:cubicBezTo>
                  <a:cubicBezTo>
                    <a:pt x="19443" y="20547"/>
                    <a:pt x="19300" y="21297"/>
                    <a:pt x="19277" y="21690"/>
                  </a:cubicBezTo>
                  <a:cubicBezTo>
                    <a:pt x="19241" y="22094"/>
                    <a:pt x="19324" y="22499"/>
                    <a:pt x="19503" y="22856"/>
                  </a:cubicBezTo>
                  <a:cubicBezTo>
                    <a:pt x="19634" y="23130"/>
                    <a:pt x="19610" y="23559"/>
                    <a:pt x="19872" y="23749"/>
                  </a:cubicBezTo>
                  <a:cubicBezTo>
                    <a:pt x="19855" y="23747"/>
                    <a:pt x="19838" y="23747"/>
                    <a:pt x="19821" y="23747"/>
                  </a:cubicBezTo>
                  <a:cubicBezTo>
                    <a:pt x="19324" y="23747"/>
                    <a:pt x="19145" y="24595"/>
                    <a:pt x="19134" y="24976"/>
                  </a:cubicBezTo>
                  <a:cubicBezTo>
                    <a:pt x="19110" y="25190"/>
                    <a:pt x="19110" y="25416"/>
                    <a:pt x="19134" y="25642"/>
                  </a:cubicBezTo>
                  <a:cubicBezTo>
                    <a:pt x="19181" y="25821"/>
                    <a:pt x="19253" y="25988"/>
                    <a:pt x="19324" y="26154"/>
                  </a:cubicBezTo>
                  <a:cubicBezTo>
                    <a:pt x="19384" y="26369"/>
                    <a:pt x="19491" y="26571"/>
                    <a:pt x="19646" y="26738"/>
                  </a:cubicBezTo>
                  <a:cubicBezTo>
                    <a:pt x="19717" y="26833"/>
                    <a:pt x="19789" y="26893"/>
                    <a:pt x="19777" y="27012"/>
                  </a:cubicBezTo>
                  <a:cubicBezTo>
                    <a:pt x="19764" y="27001"/>
                    <a:pt x="19749" y="26996"/>
                    <a:pt x="19732" y="26996"/>
                  </a:cubicBezTo>
                  <a:cubicBezTo>
                    <a:pt x="19624" y="26996"/>
                    <a:pt x="19446" y="27203"/>
                    <a:pt x="19384" y="27286"/>
                  </a:cubicBezTo>
                  <a:cubicBezTo>
                    <a:pt x="19253" y="27464"/>
                    <a:pt x="19253" y="27845"/>
                    <a:pt x="19277" y="28071"/>
                  </a:cubicBezTo>
                  <a:cubicBezTo>
                    <a:pt x="19336" y="28571"/>
                    <a:pt x="19539" y="29012"/>
                    <a:pt x="19705" y="29488"/>
                  </a:cubicBezTo>
                  <a:cubicBezTo>
                    <a:pt x="19789" y="29714"/>
                    <a:pt x="19824" y="29941"/>
                    <a:pt x="19920" y="30167"/>
                  </a:cubicBezTo>
                  <a:cubicBezTo>
                    <a:pt x="19991" y="30310"/>
                    <a:pt x="20027" y="30464"/>
                    <a:pt x="20027" y="30619"/>
                  </a:cubicBezTo>
                  <a:cubicBezTo>
                    <a:pt x="20000" y="30574"/>
                    <a:pt x="19966" y="30555"/>
                    <a:pt x="19929" y="30555"/>
                  </a:cubicBezTo>
                  <a:cubicBezTo>
                    <a:pt x="19801" y="30555"/>
                    <a:pt x="19635" y="30774"/>
                    <a:pt x="19598" y="30857"/>
                  </a:cubicBezTo>
                  <a:cubicBezTo>
                    <a:pt x="19479" y="31143"/>
                    <a:pt x="19431" y="31453"/>
                    <a:pt x="19443" y="31762"/>
                  </a:cubicBezTo>
                  <a:cubicBezTo>
                    <a:pt x="19455" y="32191"/>
                    <a:pt x="19562" y="32596"/>
                    <a:pt x="19765" y="32965"/>
                  </a:cubicBezTo>
                  <a:cubicBezTo>
                    <a:pt x="19920" y="33227"/>
                    <a:pt x="20241" y="33536"/>
                    <a:pt x="20277" y="33846"/>
                  </a:cubicBezTo>
                  <a:cubicBezTo>
                    <a:pt x="20003" y="33858"/>
                    <a:pt x="19765" y="34048"/>
                    <a:pt x="19705" y="34310"/>
                  </a:cubicBezTo>
                  <a:cubicBezTo>
                    <a:pt x="19658" y="34501"/>
                    <a:pt x="19777" y="34596"/>
                    <a:pt x="19812" y="34763"/>
                  </a:cubicBezTo>
                  <a:cubicBezTo>
                    <a:pt x="19824" y="34917"/>
                    <a:pt x="19848" y="35060"/>
                    <a:pt x="19896" y="35203"/>
                  </a:cubicBezTo>
                  <a:cubicBezTo>
                    <a:pt x="20015" y="35584"/>
                    <a:pt x="20158" y="35941"/>
                    <a:pt x="20348" y="36275"/>
                  </a:cubicBezTo>
                  <a:cubicBezTo>
                    <a:pt x="20539" y="36572"/>
                    <a:pt x="20812" y="36811"/>
                    <a:pt x="21122" y="36965"/>
                  </a:cubicBezTo>
                  <a:cubicBezTo>
                    <a:pt x="21027" y="37180"/>
                    <a:pt x="20812" y="37394"/>
                    <a:pt x="20801" y="37644"/>
                  </a:cubicBezTo>
                  <a:cubicBezTo>
                    <a:pt x="20801" y="37894"/>
                    <a:pt x="20848" y="38120"/>
                    <a:pt x="20955" y="38346"/>
                  </a:cubicBezTo>
                  <a:cubicBezTo>
                    <a:pt x="21074" y="38632"/>
                    <a:pt x="21217" y="38918"/>
                    <a:pt x="21372" y="39192"/>
                  </a:cubicBezTo>
                  <a:cubicBezTo>
                    <a:pt x="21539" y="39454"/>
                    <a:pt x="21979" y="39620"/>
                    <a:pt x="22039" y="39918"/>
                  </a:cubicBezTo>
                  <a:cubicBezTo>
                    <a:pt x="22051" y="40085"/>
                    <a:pt x="22051" y="40263"/>
                    <a:pt x="22039" y="40442"/>
                  </a:cubicBezTo>
                  <a:cubicBezTo>
                    <a:pt x="22039" y="40906"/>
                    <a:pt x="22360" y="41275"/>
                    <a:pt x="22717" y="41585"/>
                  </a:cubicBezTo>
                  <a:lnTo>
                    <a:pt x="22765" y="50312"/>
                  </a:lnTo>
                  <a:lnTo>
                    <a:pt x="24468" y="50312"/>
                  </a:lnTo>
                  <a:lnTo>
                    <a:pt x="24515" y="41633"/>
                  </a:lnTo>
                  <a:cubicBezTo>
                    <a:pt x="24789" y="41371"/>
                    <a:pt x="24932" y="41001"/>
                    <a:pt x="24908" y="40632"/>
                  </a:cubicBezTo>
                  <a:cubicBezTo>
                    <a:pt x="24884" y="40335"/>
                    <a:pt x="24825" y="40287"/>
                    <a:pt x="25063" y="40097"/>
                  </a:cubicBezTo>
                  <a:cubicBezTo>
                    <a:pt x="25265" y="39966"/>
                    <a:pt x="25456" y="39799"/>
                    <a:pt x="25611" y="39620"/>
                  </a:cubicBezTo>
                  <a:cubicBezTo>
                    <a:pt x="25777" y="39358"/>
                    <a:pt x="25932" y="39085"/>
                    <a:pt x="26075" y="38799"/>
                  </a:cubicBezTo>
                  <a:cubicBezTo>
                    <a:pt x="26194" y="38585"/>
                    <a:pt x="26266" y="38358"/>
                    <a:pt x="26277" y="38120"/>
                  </a:cubicBezTo>
                  <a:cubicBezTo>
                    <a:pt x="26277" y="37858"/>
                    <a:pt x="26087" y="37632"/>
                    <a:pt x="25992" y="37418"/>
                  </a:cubicBezTo>
                  <a:cubicBezTo>
                    <a:pt x="26313" y="37275"/>
                    <a:pt x="26599" y="37061"/>
                    <a:pt x="26813" y="36775"/>
                  </a:cubicBezTo>
                  <a:cubicBezTo>
                    <a:pt x="27028" y="36453"/>
                    <a:pt x="27194" y="36096"/>
                    <a:pt x="27337" y="35739"/>
                  </a:cubicBezTo>
                  <a:cubicBezTo>
                    <a:pt x="27385" y="35596"/>
                    <a:pt x="27432" y="35441"/>
                    <a:pt x="27456" y="35287"/>
                  </a:cubicBezTo>
                  <a:cubicBezTo>
                    <a:pt x="27492" y="35120"/>
                    <a:pt x="27611" y="35036"/>
                    <a:pt x="27587" y="34846"/>
                  </a:cubicBezTo>
                  <a:cubicBezTo>
                    <a:pt x="27540" y="34572"/>
                    <a:pt x="27313" y="34358"/>
                    <a:pt x="27039" y="34334"/>
                  </a:cubicBezTo>
                  <a:cubicBezTo>
                    <a:pt x="27099" y="34024"/>
                    <a:pt x="27444" y="33751"/>
                    <a:pt x="27611" y="33501"/>
                  </a:cubicBezTo>
                  <a:cubicBezTo>
                    <a:pt x="27837" y="33143"/>
                    <a:pt x="27968" y="32739"/>
                    <a:pt x="28004" y="32310"/>
                  </a:cubicBezTo>
                  <a:cubicBezTo>
                    <a:pt x="28040" y="32000"/>
                    <a:pt x="28004" y="31691"/>
                    <a:pt x="27897" y="31405"/>
                  </a:cubicBezTo>
                  <a:cubicBezTo>
                    <a:pt x="27868" y="31311"/>
                    <a:pt x="27713" y="31075"/>
                    <a:pt x="27579" y="31075"/>
                  </a:cubicBezTo>
                  <a:cubicBezTo>
                    <a:pt x="27544" y="31075"/>
                    <a:pt x="27510" y="31091"/>
                    <a:pt x="27480" y="31131"/>
                  </a:cubicBezTo>
                  <a:cubicBezTo>
                    <a:pt x="27492" y="30976"/>
                    <a:pt x="27540" y="30822"/>
                    <a:pt x="27623" y="30679"/>
                  </a:cubicBezTo>
                  <a:cubicBezTo>
                    <a:pt x="27730" y="30464"/>
                    <a:pt x="27778" y="30238"/>
                    <a:pt x="27873" y="30024"/>
                  </a:cubicBezTo>
                  <a:cubicBezTo>
                    <a:pt x="28087" y="29548"/>
                    <a:pt x="28302" y="29131"/>
                    <a:pt x="28397" y="28619"/>
                  </a:cubicBezTo>
                  <a:cubicBezTo>
                    <a:pt x="28444" y="28417"/>
                    <a:pt x="28456" y="28024"/>
                    <a:pt x="28337" y="27845"/>
                  </a:cubicBezTo>
                  <a:cubicBezTo>
                    <a:pt x="28285" y="27752"/>
                    <a:pt x="28125" y="27532"/>
                    <a:pt x="28014" y="27532"/>
                  </a:cubicBezTo>
                  <a:cubicBezTo>
                    <a:pt x="27997" y="27532"/>
                    <a:pt x="27982" y="27537"/>
                    <a:pt x="27968" y="27547"/>
                  </a:cubicBezTo>
                  <a:cubicBezTo>
                    <a:pt x="27956" y="27416"/>
                    <a:pt x="28040" y="27357"/>
                    <a:pt x="28123" y="27274"/>
                  </a:cubicBezTo>
                  <a:cubicBezTo>
                    <a:pt x="28278" y="27119"/>
                    <a:pt x="28397" y="26928"/>
                    <a:pt x="28480" y="26714"/>
                  </a:cubicBezTo>
                  <a:cubicBezTo>
                    <a:pt x="28563" y="26547"/>
                    <a:pt x="28635" y="26381"/>
                    <a:pt x="28694" y="26214"/>
                  </a:cubicBezTo>
                  <a:cubicBezTo>
                    <a:pt x="28742" y="25988"/>
                    <a:pt x="28754" y="25762"/>
                    <a:pt x="28754" y="25535"/>
                  </a:cubicBezTo>
                  <a:cubicBezTo>
                    <a:pt x="28766" y="25159"/>
                    <a:pt x="28627" y="24273"/>
                    <a:pt x="28096" y="24273"/>
                  </a:cubicBezTo>
                  <a:cubicBezTo>
                    <a:pt x="28089" y="24273"/>
                    <a:pt x="28082" y="24273"/>
                    <a:pt x="28075" y="24273"/>
                  </a:cubicBezTo>
                  <a:cubicBezTo>
                    <a:pt x="28361" y="24107"/>
                    <a:pt x="28361" y="23666"/>
                    <a:pt x="28516" y="23404"/>
                  </a:cubicBezTo>
                  <a:cubicBezTo>
                    <a:pt x="28718" y="23059"/>
                    <a:pt x="28825" y="22666"/>
                    <a:pt x="28813" y="22261"/>
                  </a:cubicBezTo>
                  <a:cubicBezTo>
                    <a:pt x="28813" y="21868"/>
                    <a:pt x="28718" y="21106"/>
                    <a:pt x="28218" y="21047"/>
                  </a:cubicBezTo>
                  <a:cubicBezTo>
                    <a:pt x="28230" y="20928"/>
                    <a:pt x="28361" y="20785"/>
                    <a:pt x="28409" y="20678"/>
                  </a:cubicBezTo>
                  <a:cubicBezTo>
                    <a:pt x="28492" y="20475"/>
                    <a:pt x="28563" y="20285"/>
                    <a:pt x="28671" y="20094"/>
                  </a:cubicBezTo>
                  <a:cubicBezTo>
                    <a:pt x="28861" y="19654"/>
                    <a:pt x="28968" y="19189"/>
                    <a:pt x="29004" y="18713"/>
                  </a:cubicBezTo>
                  <a:cubicBezTo>
                    <a:pt x="29040" y="18213"/>
                    <a:pt x="28790" y="17558"/>
                    <a:pt x="28218" y="17475"/>
                  </a:cubicBezTo>
                  <a:cubicBezTo>
                    <a:pt x="28516" y="16713"/>
                    <a:pt x="28909" y="15891"/>
                    <a:pt x="28730" y="15058"/>
                  </a:cubicBezTo>
                  <a:cubicBezTo>
                    <a:pt x="28668" y="14758"/>
                    <a:pt x="28399" y="13926"/>
                    <a:pt x="27977" y="13926"/>
                  </a:cubicBezTo>
                  <a:cubicBezTo>
                    <a:pt x="27914" y="13926"/>
                    <a:pt x="27847" y="13944"/>
                    <a:pt x="27778" y="13986"/>
                  </a:cubicBezTo>
                  <a:cubicBezTo>
                    <a:pt x="27670" y="13665"/>
                    <a:pt x="27956" y="13260"/>
                    <a:pt x="28028" y="12950"/>
                  </a:cubicBezTo>
                  <a:cubicBezTo>
                    <a:pt x="28123" y="12498"/>
                    <a:pt x="28218" y="11879"/>
                    <a:pt x="28075" y="11438"/>
                  </a:cubicBezTo>
                  <a:cubicBezTo>
                    <a:pt x="27992" y="11129"/>
                    <a:pt x="27754" y="10891"/>
                    <a:pt x="27468" y="10784"/>
                  </a:cubicBezTo>
                  <a:cubicBezTo>
                    <a:pt x="27313" y="10714"/>
                    <a:pt x="27230" y="10693"/>
                    <a:pt x="27152" y="10693"/>
                  </a:cubicBezTo>
                  <a:cubicBezTo>
                    <a:pt x="27068" y="10693"/>
                    <a:pt x="26991" y="10717"/>
                    <a:pt x="26837" y="10736"/>
                  </a:cubicBezTo>
                  <a:cubicBezTo>
                    <a:pt x="26742" y="9974"/>
                    <a:pt x="26658" y="9212"/>
                    <a:pt x="26075" y="8640"/>
                  </a:cubicBezTo>
                  <a:cubicBezTo>
                    <a:pt x="25821" y="8377"/>
                    <a:pt x="25456" y="8084"/>
                    <a:pt x="25073" y="8084"/>
                  </a:cubicBezTo>
                  <a:cubicBezTo>
                    <a:pt x="24971" y="8084"/>
                    <a:pt x="24868" y="8105"/>
                    <a:pt x="24765" y="8152"/>
                  </a:cubicBezTo>
                  <a:cubicBezTo>
                    <a:pt x="24730" y="8176"/>
                    <a:pt x="24694" y="8200"/>
                    <a:pt x="24658" y="8224"/>
                  </a:cubicBezTo>
                  <a:cubicBezTo>
                    <a:pt x="24527" y="8069"/>
                    <a:pt x="24372" y="7950"/>
                    <a:pt x="24206" y="7843"/>
                  </a:cubicBezTo>
                  <a:cubicBezTo>
                    <a:pt x="24090" y="7779"/>
                    <a:pt x="23971" y="7752"/>
                    <a:pt x="23853" y="7752"/>
                  </a:cubicBezTo>
                  <a:close/>
                  <a:moveTo>
                    <a:pt x="4722" y="13770"/>
                  </a:moveTo>
                  <a:cubicBezTo>
                    <a:pt x="4362" y="13770"/>
                    <a:pt x="4009" y="14028"/>
                    <a:pt x="3751" y="14260"/>
                  </a:cubicBezTo>
                  <a:cubicBezTo>
                    <a:pt x="3144" y="14796"/>
                    <a:pt x="3001" y="15546"/>
                    <a:pt x="2870" y="16308"/>
                  </a:cubicBezTo>
                  <a:cubicBezTo>
                    <a:pt x="2701" y="16274"/>
                    <a:pt x="2620" y="16244"/>
                    <a:pt x="2525" y="16244"/>
                  </a:cubicBezTo>
                  <a:cubicBezTo>
                    <a:pt x="2453" y="16244"/>
                    <a:pt x="2373" y="16262"/>
                    <a:pt x="2239" y="16308"/>
                  </a:cubicBezTo>
                  <a:cubicBezTo>
                    <a:pt x="1929" y="16391"/>
                    <a:pt x="1691" y="16618"/>
                    <a:pt x="1584" y="16915"/>
                  </a:cubicBezTo>
                  <a:cubicBezTo>
                    <a:pt x="1405" y="17356"/>
                    <a:pt x="1465" y="17987"/>
                    <a:pt x="1524" y="18439"/>
                  </a:cubicBezTo>
                  <a:cubicBezTo>
                    <a:pt x="1584" y="18749"/>
                    <a:pt x="1846" y="19177"/>
                    <a:pt x="1715" y="19499"/>
                  </a:cubicBezTo>
                  <a:cubicBezTo>
                    <a:pt x="1641" y="19447"/>
                    <a:pt x="1569" y="19424"/>
                    <a:pt x="1499" y="19424"/>
                  </a:cubicBezTo>
                  <a:cubicBezTo>
                    <a:pt x="1092" y="19424"/>
                    <a:pt x="784" y="20214"/>
                    <a:pt x="703" y="20499"/>
                  </a:cubicBezTo>
                  <a:cubicBezTo>
                    <a:pt x="465" y="21321"/>
                    <a:pt x="810" y="22166"/>
                    <a:pt x="1048" y="22940"/>
                  </a:cubicBezTo>
                  <a:cubicBezTo>
                    <a:pt x="489" y="22987"/>
                    <a:pt x="191" y="23630"/>
                    <a:pt x="203" y="24166"/>
                  </a:cubicBezTo>
                  <a:cubicBezTo>
                    <a:pt x="203" y="24642"/>
                    <a:pt x="286" y="25107"/>
                    <a:pt x="453" y="25559"/>
                  </a:cubicBezTo>
                  <a:cubicBezTo>
                    <a:pt x="536" y="25762"/>
                    <a:pt x="596" y="25952"/>
                    <a:pt x="667" y="26154"/>
                  </a:cubicBezTo>
                  <a:cubicBezTo>
                    <a:pt x="715" y="26262"/>
                    <a:pt x="834" y="26428"/>
                    <a:pt x="846" y="26547"/>
                  </a:cubicBezTo>
                  <a:cubicBezTo>
                    <a:pt x="322" y="26559"/>
                    <a:pt x="179" y="27321"/>
                    <a:pt x="167" y="27714"/>
                  </a:cubicBezTo>
                  <a:cubicBezTo>
                    <a:pt x="131" y="28107"/>
                    <a:pt x="203" y="28512"/>
                    <a:pt x="393" y="28869"/>
                  </a:cubicBezTo>
                  <a:cubicBezTo>
                    <a:pt x="524" y="29143"/>
                    <a:pt x="500" y="29583"/>
                    <a:pt x="762" y="29774"/>
                  </a:cubicBezTo>
                  <a:cubicBezTo>
                    <a:pt x="745" y="29772"/>
                    <a:pt x="728" y="29771"/>
                    <a:pt x="712" y="29771"/>
                  </a:cubicBezTo>
                  <a:cubicBezTo>
                    <a:pt x="214" y="29771"/>
                    <a:pt x="24" y="30620"/>
                    <a:pt x="24" y="30988"/>
                  </a:cubicBezTo>
                  <a:cubicBezTo>
                    <a:pt x="0" y="31215"/>
                    <a:pt x="0" y="31441"/>
                    <a:pt x="24" y="31655"/>
                  </a:cubicBezTo>
                  <a:cubicBezTo>
                    <a:pt x="72" y="31834"/>
                    <a:pt x="143" y="32012"/>
                    <a:pt x="215" y="32179"/>
                  </a:cubicBezTo>
                  <a:cubicBezTo>
                    <a:pt x="274" y="32393"/>
                    <a:pt x="381" y="32596"/>
                    <a:pt x="536" y="32762"/>
                  </a:cubicBezTo>
                  <a:cubicBezTo>
                    <a:pt x="596" y="32846"/>
                    <a:pt x="679" y="32905"/>
                    <a:pt x="655" y="33036"/>
                  </a:cubicBezTo>
                  <a:cubicBezTo>
                    <a:pt x="642" y="33025"/>
                    <a:pt x="627" y="33020"/>
                    <a:pt x="611" y="33020"/>
                  </a:cubicBezTo>
                  <a:cubicBezTo>
                    <a:pt x="505" y="33020"/>
                    <a:pt x="336" y="33226"/>
                    <a:pt x="274" y="33298"/>
                  </a:cubicBezTo>
                  <a:cubicBezTo>
                    <a:pt x="143" y="33489"/>
                    <a:pt x="143" y="33870"/>
                    <a:pt x="167" y="34084"/>
                  </a:cubicBezTo>
                  <a:cubicBezTo>
                    <a:pt x="227" y="34596"/>
                    <a:pt x="429" y="35025"/>
                    <a:pt x="596" y="35513"/>
                  </a:cubicBezTo>
                  <a:cubicBezTo>
                    <a:pt x="679" y="35739"/>
                    <a:pt x="715" y="35965"/>
                    <a:pt x="810" y="36191"/>
                  </a:cubicBezTo>
                  <a:cubicBezTo>
                    <a:pt x="881" y="36322"/>
                    <a:pt x="917" y="36477"/>
                    <a:pt x="917" y="36632"/>
                  </a:cubicBezTo>
                  <a:cubicBezTo>
                    <a:pt x="891" y="36588"/>
                    <a:pt x="858" y="36569"/>
                    <a:pt x="822" y="36569"/>
                  </a:cubicBezTo>
                  <a:cubicBezTo>
                    <a:pt x="693" y="36569"/>
                    <a:pt x="526" y="36798"/>
                    <a:pt x="489" y="36882"/>
                  </a:cubicBezTo>
                  <a:cubicBezTo>
                    <a:pt x="369" y="37156"/>
                    <a:pt x="310" y="37465"/>
                    <a:pt x="334" y="37775"/>
                  </a:cubicBezTo>
                  <a:cubicBezTo>
                    <a:pt x="334" y="38204"/>
                    <a:pt x="441" y="38620"/>
                    <a:pt x="655" y="38989"/>
                  </a:cubicBezTo>
                  <a:cubicBezTo>
                    <a:pt x="798" y="39251"/>
                    <a:pt x="1120" y="39549"/>
                    <a:pt x="1155" y="39859"/>
                  </a:cubicBezTo>
                  <a:cubicBezTo>
                    <a:pt x="881" y="39870"/>
                    <a:pt x="643" y="40061"/>
                    <a:pt x="584" y="40335"/>
                  </a:cubicBezTo>
                  <a:cubicBezTo>
                    <a:pt x="548" y="40525"/>
                    <a:pt x="655" y="40609"/>
                    <a:pt x="691" y="40775"/>
                  </a:cubicBezTo>
                  <a:cubicBezTo>
                    <a:pt x="703" y="40930"/>
                    <a:pt x="739" y="41085"/>
                    <a:pt x="774" y="41228"/>
                  </a:cubicBezTo>
                  <a:cubicBezTo>
                    <a:pt x="893" y="41597"/>
                    <a:pt x="1048" y="41954"/>
                    <a:pt x="1227" y="42299"/>
                  </a:cubicBezTo>
                  <a:cubicBezTo>
                    <a:pt x="1429" y="42585"/>
                    <a:pt x="1691" y="42823"/>
                    <a:pt x="2013" y="42990"/>
                  </a:cubicBezTo>
                  <a:cubicBezTo>
                    <a:pt x="1905" y="43204"/>
                    <a:pt x="1691" y="43407"/>
                    <a:pt x="1679" y="43668"/>
                  </a:cubicBezTo>
                  <a:cubicBezTo>
                    <a:pt x="1679" y="43907"/>
                    <a:pt x="1739" y="44145"/>
                    <a:pt x="1846" y="44359"/>
                  </a:cubicBezTo>
                  <a:cubicBezTo>
                    <a:pt x="1953" y="44645"/>
                    <a:pt x="2096" y="44931"/>
                    <a:pt x="2251" y="45204"/>
                  </a:cubicBezTo>
                  <a:cubicBezTo>
                    <a:pt x="2429" y="45466"/>
                    <a:pt x="2858" y="45645"/>
                    <a:pt x="2917" y="45931"/>
                  </a:cubicBezTo>
                  <a:cubicBezTo>
                    <a:pt x="2941" y="46109"/>
                    <a:pt x="2941" y="46276"/>
                    <a:pt x="2917" y="46455"/>
                  </a:cubicBezTo>
                  <a:cubicBezTo>
                    <a:pt x="2917" y="46931"/>
                    <a:pt x="3239" y="47300"/>
                    <a:pt x="3596" y="47598"/>
                  </a:cubicBezTo>
                  <a:lnTo>
                    <a:pt x="3644" y="56325"/>
                  </a:lnTo>
                  <a:lnTo>
                    <a:pt x="5346" y="56325"/>
                  </a:lnTo>
                  <a:lnTo>
                    <a:pt x="5394" y="47657"/>
                  </a:lnTo>
                  <a:cubicBezTo>
                    <a:pt x="5668" y="47383"/>
                    <a:pt x="5811" y="47026"/>
                    <a:pt x="5787" y="46645"/>
                  </a:cubicBezTo>
                  <a:cubicBezTo>
                    <a:pt x="5763" y="46347"/>
                    <a:pt x="5715" y="46300"/>
                    <a:pt x="5953" y="46121"/>
                  </a:cubicBezTo>
                  <a:cubicBezTo>
                    <a:pt x="6156" y="45978"/>
                    <a:pt x="6334" y="45824"/>
                    <a:pt x="6489" y="45633"/>
                  </a:cubicBezTo>
                  <a:cubicBezTo>
                    <a:pt x="6668" y="45371"/>
                    <a:pt x="6823" y="45097"/>
                    <a:pt x="6954" y="44811"/>
                  </a:cubicBezTo>
                  <a:cubicBezTo>
                    <a:pt x="7073" y="44609"/>
                    <a:pt x="7144" y="44371"/>
                    <a:pt x="7168" y="44133"/>
                  </a:cubicBezTo>
                  <a:cubicBezTo>
                    <a:pt x="7168" y="43871"/>
                    <a:pt x="6966" y="43657"/>
                    <a:pt x="6870" y="43430"/>
                  </a:cubicBezTo>
                  <a:cubicBezTo>
                    <a:pt x="7204" y="43287"/>
                    <a:pt x="7477" y="43073"/>
                    <a:pt x="7704" y="42799"/>
                  </a:cubicBezTo>
                  <a:cubicBezTo>
                    <a:pt x="7906" y="42466"/>
                    <a:pt x="8085" y="42121"/>
                    <a:pt x="8216" y="41752"/>
                  </a:cubicBezTo>
                  <a:cubicBezTo>
                    <a:pt x="8275" y="41609"/>
                    <a:pt x="8311" y="41454"/>
                    <a:pt x="8335" y="41311"/>
                  </a:cubicBezTo>
                  <a:cubicBezTo>
                    <a:pt x="8382" y="41132"/>
                    <a:pt x="8501" y="41061"/>
                    <a:pt x="8466" y="40859"/>
                  </a:cubicBezTo>
                  <a:cubicBezTo>
                    <a:pt x="8430" y="40585"/>
                    <a:pt x="8204" y="40382"/>
                    <a:pt x="7930" y="40347"/>
                  </a:cubicBezTo>
                  <a:cubicBezTo>
                    <a:pt x="7978" y="40049"/>
                    <a:pt x="8323" y="39763"/>
                    <a:pt x="8490" y="39513"/>
                  </a:cubicBezTo>
                  <a:cubicBezTo>
                    <a:pt x="8716" y="39156"/>
                    <a:pt x="8859" y="38751"/>
                    <a:pt x="8882" y="38335"/>
                  </a:cubicBezTo>
                  <a:cubicBezTo>
                    <a:pt x="8918" y="38025"/>
                    <a:pt x="8882" y="37703"/>
                    <a:pt x="8787" y="37418"/>
                  </a:cubicBezTo>
                  <a:cubicBezTo>
                    <a:pt x="8749" y="37332"/>
                    <a:pt x="8591" y="37089"/>
                    <a:pt x="8462" y="37089"/>
                  </a:cubicBezTo>
                  <a:cubicBezTo>
                    <a:pt x="8428" y="37089"/>
                    <a:pt x="8397" y="37105"/>
                    <a:pt x="8370" y="37144"/>
                  </a:cubicBezTo>
                  <a:cubicBezTo>
                    <a:pt x="8382" y="36989"/>
                    <a:pt x="8430" y="36834"/>
                    <a:pt x="8513" y="36703"/>
                  </a:cubicBezTo>
                  <a:cubicBezTo>
                    <a:pt x="8620" y="36477"/>
                    <a:pt x="8668" y="36251"/>
                    <a:pt x="8763" y="36037"/>
                  </a:cubicBezTo>
                  <a:cubicBezTo>
                    <a:pt x="8966" y="35560"/>
                    <a:pt x="9192" y="35144"/>
                    <a:pt x="9287" y="34644"/>
                  </a:cubicBezTo>
                  <a:cubicBezTo>
                    <a:pt x="9335" y="34429"/>
                    <a:pt x="9347" y="34048"/>
                    <a:pt x="9228" y="33858"/>
                  </a:cubicBezTo>
                  <a:cubicBezTo>
                    <a:pt x="9176" y="33774"/>
                    <a:pt x="9014" y="33545"/>
                    <a:pt x="8903" y="33545"/>
                  </a:cubicBezTo>
                  <a:cubicBezTo>
                    <a:pt x="8887" y="33545"/>
                    <a:pt x="8872" y="33550"/>
                    <a:pt x="8859" y="33560"/>
                  </a:cubicBezTo>
                  <a:cubicBezTo>
                    <a:pt x="8847" y="33429"/>
                    <a:pt x="8930" y="33382"/>
                    <a:pt x="9013" y="33298"/>
                  </a:cubicBezTo>
                  <a:cubicBezTo>
                    <a:pt x="9168" y="33131"/>
                    <a:pt x="9287" y="32941"/>
                    <a:pt x="9371" y="32727"/>
                  </a:cubicBezTo>
                  <a:cubicBezTo>
                    <a:pt x="9442" y="32572"/>
                    <a:pt x="9513" y="32417"/>
                    <a:pt x="9573" y="32262"/>
                  </a:cubicBezTo>
                  <a:cubicBezTo>
                    <a:pt x="9609" y="32036"/>
                    <a:pt x="9633" y="31810"/>
                    <a:pt x="9621" y="31584"/>
                  </a:cubicBezTo>
                  <a:cubicBezTo>
                    <a:pt x="9632" y="31208"/>
                    <a:pt x="9493" y="30321"/>
                    <a:pt x="8974" y="30321"/>
                  </a:cubicBezTo>
                  <a:cubicBezTo>
                    <a:pt x="8968" y="30321"/>
                    <a:pt x="8961" y="30321"/>
                    <a:pt x="8954" y="30322"/>
                  </a:cubicBezTo>
                  <a:cubicBezTo>
                    <a:pt x="9240" y="30155"/>
                    <a:pt x="9240" y="29714"/>
                    <a:pt x="9382" y="29452"/>
                  </a:cubicBezTo>
                  <a:cubicBezTo>
                    <a:pt x="9585" y="29107"/>
                    <a:pt x="9692" y="28714"/>
                    <a:pt x="9680" y="28309"/>
                  </a:cubicBezTo>
                  <a:cubicBezTo>
                    <a:pt x="9692" y="27905"/>
                    <a:pt x="9597" y="27143"/>
                    <a:pt x="9085" y="27095"/>
                  </a:cubicBezTo>
                  <a:cubicBezTo>
                    <a:pt x="9097" y="26976"/>
                    <a:pt x="9240" y="26821"/>
                    <a:pt x="9287" y="26714"/>
                  </a:cubicBezTo>
                  <a:cubicBezTo>
                    <a:pt x="9371" y="26524"/>
                    <a:pt x="9442" y="26333"/>
                    <a:pt x="9537" y="26143"/>
                  </a:cubicBezTo>
                  <a:cubicBezTo>
                    <a:pt x="9728" y="25702"/>
                    <a:pt x="9847" y="25238"/>
                    <a:pt x="9883" y="24761"/>
                  </a:cubicBezTo>
                  <a:cubicBezTo>
                    <a:pt x="9918" y="24226"/>
                    <a:pt x="9668" y="23583"/>
                    <a:pt x="9109" y="23487"/>
                  </a:cubicBezTo>
                  <a:cubicBezTo>
                    <a:pt x="9394" y="22725"/>
                    <a:pt x="9787" y="21916"/>
                    <a:pt x="9609" y="21070"/>
                  </a:cubicBezTo>
                  <a:cubicBezTo>
                    <a:pt x="9547" y="20781"/>
                    <a:pt x="9277" y="19950"/>
                    <a:pt x="8856" y="19950"/>
                  </a:cubicBezTo>
                  <a:cubicBezTo>
                    <a:pt x="8793" y="19950"/>
                    <a:pt x="8726" y="19969"/>
                    <a:pt x="8656" y="20011"/>
                  </a:cubicBezTo>
                  <a:cubicBezTo>
                    <a:pt x="8561" y="19689"/>
                    <a:pt x="8847" y="19273"/>
                    <a:pt x="8918" y="18963"/>
                  </a:cubicBezTo>
                  <a:cubicBezTo>
                    <a:pt x="9013" y="18523"/>
                    <a:pt x="9109" y="17892"/>
                    <a:pt x="8966" y="17451"/>
                  </a:cubicBezTo>
                  <a:cubicBezTo>
                    <a:pt x="8871" y="17153"/>
                    <a:pt x="8644" y="16915"/>
                    <a:pt x="8347" y="16808"/>
                  </a:cubicBezTo>
                  <a:cubicBezTo>
                    <a:pt x="8192" y="16737"/>
                    <a:pt x="8109" y="16713"/>
                    <a:pt x="8027" y="16713"/>
                  </a:cubicBezTo>
                  <a:cubicBezTo>
                    <a:pt x="7945" y="16713"/>
                    <a:pt x="7864" y="16737"/>
                    <a:pt x="7716" y="16760"/>
                  </a:cubicBezTo>
                  <a:cubicBezTo>
                    <a:pt x="7620" y="15987"/>
                    <a:pt x="7537" y="15236"/>
                    <a:pt x="6966" y="14665"/>
                  </a:cubicBezTo>
                  <a:cubicBezTo>
                    <a:pt x="6703" y="14403"/>
                    <a:pt x="6338" y="14104"/>
                    <a:pt x="5957" y="14104"/>
                  </a:cubicBezTo>
                  <a:cubicBezTo>
                    <a:pt x="5853" y="14104"/>
                    <a:pt x="5748" y="14126"/>
                    <a:pt x="5644" y="14177"/>
                  </a:cubicBezTo>
                  <a:cubicBezTo>
                    <a:pt x="5608" y="14189"/>
                    <a:pt x="5572" y="14212"/>
                    <a:pt x="5549" y="14236"/>
                  </a:cubicBezTo>
                  <a:cubicBezTo>
                    <a:pt x="5418" y="14093"/>
                    <a:pt x="5263" y="13962"/>
                    <a:pt x="5084" y="13867"/>
                  </a:cubicBezTo>
                  <a:cubicBezTo>
                    <a:pt x="4965" y="13799"/>
                    <a:pt x="4843" y="13770"/>
                    <a:pt x="4722" y="1377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7"/>
            <p:cNvSpPr/>
            <p:nvPr/>
          </p:nvSpPr>
          <p:spPr>
            <a:xfrm>
              <a:off x="5285455" y="2431776"/>
              <a:ext cx="820859" cy="186797"/>
            </a:xfrm>
            <a:custGeom>
              <a:avLst/>
              <a:gdLst/>
              <a:ahLst/>
              <a:cxnLst/>
              <a:rect l="l" t="t" r="r" b="b"/>
              <a:pathLst>
                <a:path w="25694" h="5847" extrusionOk="0">
                  <a:moveTo>
                    <a:pt x="25694" y="1"/>
                  </a:moveTo>
                  <a:lnTo>
                    <a:pt x="0" y="5680"/>
                  </a:lnTo>
                  <a:lnTo>
                    <a:pt x="25694" y="5847"/>
                  </a:lnTo>
                  <a:lnTo>
                    <a:pt x="2569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7"/>
            <p:cNvSpPr/>
            <p:nvPr/>
          </p:nvSpPr>
          <p:spPr>
            <a:xfrm>
              <a:off x="5505286" y="2478196"/>
              <a:ext cx="598377" cy="140377"/>
            </a:xfrm>
            <a:custGeom>
              <a:avLst/>
              <a:gdLst/>
              <a:ahLst/>
              <a:cxnLst/>
              <a:rect l="l" t="t" r="r" b="b"/>
              <a:pathLst>
                <a:path w="18730" h="4394" extrusionOk="0">
                  <a:moveTo>
                    <a:pt x="18729" y="0"/>
                  </a:moveTo>
                  <a:lnTo>
                    <a:pt x="1" y="4013"/>
                  </a:lnTo>
                  <a:lnTo>
                    <a:pt x="18729" y="4394"/>
                  </a:lnTo>
                  <a:lnTo>
                    <a:pt x="18729" y="0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7"/>
            <p:cNvSpPr/>
            <p:nvPr/>
          </p:nvSpPr>
          <p:spPr>
            <a:xfrm>
              <a:off x="5274018" y="2389829"/>
              <a:ext cx="852455" cy="223952"/>
            </a:xfrm>
            <a:custGeom>
              <a:avLst/>
              <a:gdLst/>
              <a:ahLst/>
              <a:cxnLst/>
              <a:rect l="l" t="t" r="r" b="b"/>
              <a:pathLst>
                <a:path w="26683" h="7010" extrusionOk="0">
                  <a:moveTo>
                    <a:pt x="26180" y="0"/>
                  </a:moveTo>
                  <a:cubicBezTo>
                    <a:pt x="26165" y="0"/>
                    <a:pt x="26150" y="1"/>
                    <a:pt x="26135" y="4"/>
                  </a:cubicBezTo>
                  <a:lnTo>
                    <a:pt x="191" y="5374"/>
                  </a:lnTo>
                  <a:cubicBezTo>
                    <a:pt x="72" y="5398"/>
                    <a:pt x="1" y="5517"/>
                    <a:pt x="25" y="5636"/>
                  </a:cubicBezTo>
                  <a:lnTo>
                    <a:pt x="275" y="6838"/>
                  </a:lnTo>
                  <a:cubicBezTo>
                    <a:pt x="296" y="6942"/>
                    <a:pt x="379" y="7010"/>
                    <a:pt x="487" y="7010"/>
                  </a:cubicBezTo>
                  <a:cubicBezTo>
                    <a:pt x="503" y="7010"/>
                    <a:pt x="520" y="7008"/>
                    <a:pt x="537" y="7005"/>
                  </a:cubicBezTo>
                  <a:lnTo>
                    <a:pt x="26480" y="1647"/>
                  </a:lnTo>
                  <a:cubicBezTo>
                    <a:pt x="26600" y="1623"/>
                    <a:pt x="26683" y="1504"/>
                    <a:pt x="26647" y="1373"/>
                  </a:cubicBezTo>
                  <a:lnTo>
                    <a:pt x="26409" y="183"/>
                  </a:lnTo>
                  <a:cubicBezTo>
                    <a:pt x="26377" y="78"/>
                    <a:pt x="26290" y="0"/>
                    <a:pt x="26180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7"/>
            <p:cNvSpPr/>
            <p:nvPr/>
          </p:nvSpPr>
          <p:spPr>
            <a:xfrm>
              <a:off x="7916491" y="2431776"/>
              <a:ext cx="820891" cy="186797"/>
            </a:xfrm>
            <a:custGeom>
              <a:avLst/>
              <a:gdLst/>
              <a:ahLst/>
              <a:cxnLst/>
              <a:rect l="l" t="t" r="r" b="b"/>
              <a:pathLst>
                <a:path w="25695" h="5847" extrusionOk="0">
                  <a:moveTo>
                    <a:pt x="1" y="1"/>
                  </a:moveTo>
                  <a:lnTo>
                    <a:pt x="1" y="5847"/>
                  </a:lnTo>
                  <a:lnTo>
                    <a:pt x="25694" y="56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7"/>
            <p:cNvSpPr/>
            <p:nvPr/>
          </p:nvSpPr>
          <p:spPr>
            <a:xfrm>
              <a:off x="7916491" y="2480847"/>
              <a:ext cx="742907" cy="144211"/>
            </a:xfrm>
            <a:custGeom>
              <a:avLst/>
              <a:gdLst/>
              <a:ahLst/>
              <a:cxnLst/>
              <a:rect l="l" t="t" r="r" b="b"/>
              <a:pathLst>
                <a:path w="23254" h="4514" extrusionOk="0">
                  <a:moveTo>
                    <a:pt x="1" y="1"/>
                  </a:moveTo>
                  <a:lnTo>
                    <a:pt x="1" y="4394"/>
                  </a:lnTo>
                  <a:lnTo>
                    <a:pt x="23254" y="4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7"/>
            <p:cNvSpPr/>
            <p:nvPr/>
          </p:nvSpPr>
          <p:spPr>
            <a:xfrm>
              <a:off x="7896716" y="2389797"/>
              <a:ext cx="852455" cy="223984"/>
            </a:xfrm>
            <a:custGeom>
              <a:avLst/>
              <a:gdLst/>
              <a:ahLst/>
              <a:cxnLst/>
              <a:rect l="l" t="t" r="r" b="b"/>
              <a:pathLst>
                <a:path w="26683" h="7011" extrusionOk="0">
                  <a:moveTo>
                    <a:pt x="491" y="1"/>
                  </a:moveTo>
                  <a:cubicBezTo>
                    <a:pt x="388" y="1"/>
                    <a:pt x="295" y="70"/>
                    <a:pt x="274" y="184"/>
                  </a:cubicBezTo>
                  <a:lnTo>
                    <a:pt x="24" y="1374"/>
                  </a:lnTo>
                  <a:cubicBezTo>
                    <a:pt x="1" y="1505"/>
                    <a:pt x="72" y="1613"/>
                    <a:pt x="191" y="1648"/>
                  </a:cubicBezTo>
                  <a:lnTo>
                    <a:pt x="26147" y="7006"/>
                  </a:lnTo>
                  <a:cubicBezTo>
                    <a:pt x="26162" y="7009"/>
                    <a:pt x="26177" y="7011"/>
                    <a:pt x="26192" y="7011"/>
                  </a:cubicBezTo>
                  <a:cubicBezTo>
                    <a:pt x="26295" y="7011"/>
                    <a:pt x="26388" y="6942"/>
                    <a:pt x="26409" y="6827"/>
                  </a:cubicBezTo>
                  <a:lnTo>
                    <a:pt x="26659" y="5637"/>
                  </a:lnTo>
                  <a:cubicBezTo>
                    <a:pt x="26682" y="5518"/>
                    <a:pt x="26599" y="5399"/>
                    <a:pt x="26480" y="5375"/>
                  </a:cubicBezTo>
                  <a:lnTo>
                    <a:pt x="536" y="5"/>
                  </a:lnTo>
                  <a:cubicBezTo>
                    <a:pt x="521" y="2"/>
                    <a:pt x="506" y="1"/>
                    <a:pt x="491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7"/>
            <p:cNvSpPr/>
            <p:nvPr/>
          </p:nvSpPr>
          <p:spPr>
            <a:xfrm>
              <a:off x="5360755" y="2634515"/>
              <a:ext cx="3301295" cy="237019"/>
            </a:xfrm>
            <a:custGeom>
              <a:avLst/>
              <a:gdLst/>
              <a:ahLst/>
              <a:cxnLst/>
              <a:rect l="l" t="t" r="r" b="b"/>
              <a:pathLst>
                <a:path w="103335" h="7419" extrusionOk="0">
                  <a:moveTo>
                    <a:pt x="1" y="1"/>
                  </a:moveTo>
                  <a:lnTo>
                    <a:pt x="1" y="7418"/>
                  </a:lnTo>
                  <a:lnTo>
                    <a:pt x="103335" y="7418"/>
                  </a:lnTo>
                  <a:lnTo>
                    <a:pt x="103335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7"/>
            <p:cNvSpPr/>
            <p:nvPr/>
          </p:nvSpPr>
          <p:spPr>
            <a:xfrm>
              <a:off x="5381681" y="2634515"/>
              <a:ext cx="3243853" cy="148013"/>
            </a:xfrm>
            <a:custGeom>
              <a:avLst/>
              <a:gdLst/>
              <a:ahLst/>
              <a:cxnLst/>
              <a:rect l="l" t="t" r="r" b="b"/>
              <a:pathLst>
                <a:path w="101537" h="4633" extrusionOk="0">
                  <a:moveTo>
                    <a:pt x="0" y="1"/>
                  </a:moveTo>
                  <a:lnTo>
                    <a:pt x="0" y="3347"/>
                  </a:lnTo>
                  <a:cubicBezTo>
                    <a:pt x="0" y="4061"/>
                    <a:pt x="584" y="4632"/>
                    <a:pt x="1298" y="4632"/>
                  </a:cubicBezTo>
                  <a:lnTo>
                    <a:pt x="100251" y="4632"/>
                  </a:lnTo>
                  <a:cubicBezTo>
                    <a:pt x="100965" y="4632"/>
                    <a:pt x="101537" y="4061"/>
                    <a:pt x="101537" y="3347"/>
                  </a:cubicBezTo>
                  <a:lnTo>
                    <a:pt x="101537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7"/>
            <p:cNvSpPr/>
            <p:nvPr/>
          </p:nvSpPr>
          <p:spPr>
            <a:xfrm>
              <a:off x="538890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7"/>
            <p:cNvSpPr/>
            <p:nvPr/>
          </p:nvSpPr>
          <p:spPr>
            <a:xfrm>
              <a:off x="542276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7"/>
            <p:cNvSpPr/>
            <p:nvPr/>
          </p:nvSpPr>
          <p:spPr>
            <a:xfrm>
              <a:off x="5456246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7"/>
            <p:cNvSpPr/>
            <p:nvPr/>
          </p:nvSpPr>
          <p:spPr>
            <a:xfrm>
              <a:off x="5614099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7"/>
            <p:cNvSpPr/>
            <p:nvPr/>
          </p:nvSpPr>
          <p:spPr>
            <a:xfrm>
              <a:off x="564793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7"/>
            <p:cNvSpPr/>
            <p:nvPr/>
          </p:nvSpPr>
          <p:spPr>
            <a:xfrm>
              <a:off x="56817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7"/>
            <p:cNvSpPr/>
            <p:nvPr/>
          </p:nvSpPr>
          <p:spPr>
            <a:xfrm>
              <a:off x="5839265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7"/>
            <p:cNvSpPr/>
            <p:nvPr/>
          </p:nvSpPr>
          <p:spPr>
            <a:xfrm>
              <a:off x="587312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7"/>
            <p:cNvSpPr/>
            <p:nvPr/>
          </p:nvSpPr>
          <p:spPr>
            <a:xfrm>
              <a:off x="5906962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7"/>
            <p:cNvSpPr/>
            <p:nvPr/>
          </p:nvSpPr>
          <p:spPr>
            <a:xfrm>
              <a:off x="606484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7"/>
            <p:cNvSpPr/>
            <p:nvPr/>
          </p:nvSpPr>
          <p:spPr>
            <a:xfrm>
              <a:off x="609867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7"/>
            <p:cNvSpPr/>
            <p:nvPr/>
          </p:nvSpPr>
          <p:spPr>
            <a:xfrm>
              <a:off x="613254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7"/>
            <p:cNvSpPr/>
            <p:nvPr/>
          </p:nvSpPr>
          <p:spPr>
            <a:xfrm>
              <a:off x="6290396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7"/>
            <p:cNvSpPr/>
            <p:nvPr/>
          </p:nvSpPr>
          <p:spPr>
            <a:xfrm>
              <a:off x="632387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7"/>
            <p:cNvSpPr/>
            <p:nvPr/>
          </p:nvSpPr>
          <p:spPr>
            <a:xfrm>
              <a:off x="6357709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7"/>
            <p:cNvSpPr/>
            <p:nvPr/>
          </p:nvSpPr>
          <p:spPr>
            <a:xfrm>
              <a:off x="6515562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7"/>
            <p:cNvSpPr/>
            <p:nvPr/>
          </p:nvSpPr>
          <p:spPr>
            <a:xfrm>
              <a:off x="654942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7"/>
            <p:cNvSpPr/>
            <p:nvPr/>
          </p:nvSpPr>
          <p:spPr>
            <a:xfrm>
              <a:off x="6583290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7"/>
            <p:cNvSpPr/>
            <p:nvPr/>
          </p:nvSpPr>
          <p:spPr>
            <a:xfrm>
              <a:off x="6740760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7"/>
            <p:cNvSpPr/>
            <p:nvPr/>
          </p:nvSpPr>
          <p:spPr>
            <a:xfrm>
              <a:off x="677462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7"/>
            <p:cNvSpPr/>
            <p:nvPr/>
          </p:nvSpPr>
          <p:spPr>
            <a:xfrm>
              <a:off x="680845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7"/>
            <p:cNvSpPr/>
            <p:nvPr/>
          </p:nvSpPr>
          <p:spPr>
            <a:xfrm>
              <a:off x="6966309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7"/>
            <p:cNvSpPr/>
            <p:nvPr/>
          </p:nvSpPr>
          <p:spPr>
            <a:xfrm>
              <a:off x="7000173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7"/>
            <p:cNvSpPr/>
            <p:nvPr/>
          </p:nvSpPr>
          <p:spPr>
            <a:xfrm>
              <a:off x="703403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7"/>
            <p:cNvSpPr/>
            <p:nvPr/>
          </p:nvSpPr>
          <p:spPr>
            <a:xfrm>
              <a:off x="7191507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7"/>
            <p:cNvSpPr/>
            <p:nvPr/>
          </p:nvSpPr>
          <p:spPr>
            <a:xfrm>
              <a:off x="722537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7"/>
            <p:cNvSpPr/>
            <p:nvPr/>
          </p:nvSpPr>
          <p:spPr>
            <a:xfrm>
              <a:off x="725920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7"/>
            <p:cNvSpPr/>
            <p:nvPr/>
          </p:nvSpPr>
          <p:spPr>
            <a:xfrm>
              <a:off x="7417056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7"/>
            <p:cNvSpPr/>
            <p:nvPr/>
          </p:nvSpPr>
          <p:spPr>
            <a:xfrm>
              <a:off x="7450921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7"/>
            <p:cNvSpPr/>
            <p:nvPr/>
          </p:nvSpPr>
          <p:spPr>
            <a:xfrm>
              <a:off x="748478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7"/>
            <p:cNvSpPr/>
            <p:nvPr/>
          </p:nvSpPr>
          <p:spPr>
            <a:xfrm>
              <a:off x="7642254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7"/>
            <p:cNvSpPr/>
            <p:nvPr/>
          </p:nvSpPr>
          <p:spPr>
            <a:xfrm>
              <a:off x="7676086" y="2662661"/>
              <a:ext cx="22874" cy="172357"/>
            </a:xfrm>
            <a:custGeom>
              <a:avLst/>
              <a:gdLst/>
              <a:ahLst/>
              <a:cxnLst/>
              <a:rect l="l" t="t" r="r" b="b"/>
              <a:pathLst>
                <a:path w="716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7"/>
            <p:cNvSpPr/>
            <p:nvPr/>
          </p:nvSpPr>
          <p:spPr>
            <a:xfrm>
              <a:off x="770995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7"/>
            <p:cNvSpPr/>
            <p:nvPr/>
          </p:nvSpPr>
          <p:spPr>
            <a:xfrm>
              <a:off x="7867803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7"/>
            <p:cNvSpPr/>
            <p:nvPr/>
          </p:nvSpPr>
          <p:spPr>
            <a:xfrm>
              <a:off x="790166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7"/>
            <p:cNvSpPr/>
            <p:nvPr/>
          </p:nvSpPr>
          <p:spPr>
            <a:xfrm>
              <a:off x="7935500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7"/>
            <p:cNvSpPr/>
            <p:nvPr/>
          </p:nvSpPr>
          <p:spPr>
            <a:xfrm>
              <a:off x="8093001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5" y="5395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7"/>
            <p:cNvSpPr/>
            <p:nvPr/>
          </p:nvSpPr>
          <p:spPr>
            <a:xfrm>
              <a:off x="8126834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7"/>
            <p:cNvSpPr/>
            <p:nvPr/>
          </p:nvSpPr>
          <p:spPr>
            <a:xfrm>
              <a:off x="8160698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7"/>
            <p:cNvSpPr/>
            <p:nvPr/>
          </p:nvSpPr>
          <p:spPr>
            <a:xfrm>
              <a:off x="831855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7"/>
            <p:cNvSpPr/>
            <p:nvPr/>
          </p:nvSpPr>
          <p:spPr>
            <a:xfrm>
              <a:off x="835241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7"/>
            <p:cNvSpPr/>
            <p:nvPr/>
          </p:nvSpPr>
          <p:spPr>
            <a:xfrm>
              <a:off x="8386247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7"/>
            <p:cNvSpPr/>
            <p:nvPr/>
          </p:nvSpPr>
          <p:spPr>
            <a:xfrm>
              <a:off x="8543749" y="2662661"/>
              <a:ext cx="22842" cy="172357"/>
            </a:xfrm>
            <a:custGeom>
              <a:avLst/>
              <a:gdLst/>
              <a:ahLst/>
              <a:cxnLst/>
              <a:rect l="l" t="t" r="r" b="b"/>
              <a:pathLst>
                <a:path w="715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14" y="5395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7"/>
            <p:cNvSpPr/>
            <p:nvPr/>
          </p:nvSpPr>
          <p:spPr>
            <a:xfrm>
              <a:off x="8577581" y="2662661"/>
              <a:ext cx="22491" cy="172357"/>
            </a:xfrm>
            <a:custGeom>
              <a:avLst/>
              <a:gdLst/>
              <a:ahLst/>
              <a:cxnLst/>
              <a:rect l="l" t="t" r="r" b="b"/>
              <a:pathLst>
                <a:path w="704" h="5395" extrusionOk="0">
                  <a:moveTo>
                    <a:pt x="1" y="1"/>
                  </a:moveTo>
                  <a:lnTo>
                    <a:pt x="1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7"/>
            <p:cNvSpPr/>
            <p:nvPr/>
          </p:nvSpPr>
          <p:spPr>
            <a:xfrm>
              <a:off x="8611445" y="2662661"/>
              <a:ext cx="22459" cy="172357"/>
            </a:xfrm>
            <a:custGeom>
              <a:avLst/>
              <a:gdLst/>
              <a:ahLst/>
              <a:cxnLst/>
              <a:rect l="l" t="t" r="r" b="b"/>
              <a:pathLst>
                <a:path w="703" h="5395" extrusionOk="0">
                  <a:moveTo>
                    <a:pt x="0" y="1"/>
                  </a:moveTo>
                  <a:lnTo>
                    <a:pt x="0" y="5395"/>
                  </a:lnTo>
                  <a:lnTo>
                    <a:pt x="703" y="5395"/>
                  </a:lnTo>
                  <a:lnTo>
                    <a:pt x="703" y="1"/>
                  </a:lnTo>
                  <a:close/>
                </a:path>
              </a:pathLst>
            </a:custGeom>
            <a:solidFill>
              <a:srgbClr val="7285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7"/>
            <p:cNvSpPr/>
            <p:nvPr/>
          </p:nvSpPr>
          <p:spPr>
            <a:xfrm>
              <a:off x="5280887" y="2607903"/>
              <a:ext cx="3461064" cy="58975"/>
            </a:xfrm>
            <a:custGeom>
              <a:avLst/>
              <a:gdLst/>
              <a:ahLst/>
              <a:cxnLst/>
              <a:rect l="l" t="t" r="r" b="b"/>
              <a:pathLst>
                <a:path w="108336" h="1846" extrusionOk="0">
                  <a:moveTo>
                    <a:pt x="143" y="0"/>
                  </a:moveTo>
                  <a:cubicBezTo>
                    <a:pt x="60" y="0"/>
                    <a:pt x="0" y="60"/>
                    <a:pt x="0" y="143"/>
                  </a:cubicBezTo>
                  <a:lnTo>
                    <a:pt x="0" y="1703"/>
                  </a:lnTo>
                  <a:cubicBezTo>
                    <a:pt x="0" y="1775"/>
                    <a:pt x="60" y="1846"/>
                    <a:pt x="143" y="1846"/>
                  </a:cubicBezTo>
                  <a:lnTo>
                    <a:pt x="108192" y="1846"/>
                  </a:lnTo>
                  <a:cubicBezTo>
                    <a:pt x="108276" y="1846"/>
                    <a:pt x="108335" y="1775"/>
                    <a:pt x="108335" y="1703"/>
                  </a:cubicBezTo>
                  <a:lnTo>
                    <a:pt x="108335" y="143"/>
                  </a:lnTo>
                  <a:cubicBezTo>
                    <a:pt x="108335" y="60"/>
                    <a:pt x="108276" y="0"/>
                    <a:pt x="108192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7"/>
            <p:cNvSpPr/>
            <p:nvPr/>
          </p:nvSpPr>
          <p:spPr>
            <a:xfrm>
              <a:off x="8403755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7"/>
            <p:cNvSpPr/>
            <p:nvPr/>
          </p:nvSpPr>
          <p:spPr>
            <a:xfrm>
              <a:off x="8174404" y="3266341"/>
              <a:ext cx="4568" cy="32"/>
            </a:xfrm>
            <a:custGeom>
              <a:avLst/>
              <a:gdLst/>
              <a:ahLst/>
              <a:cxnLst/>
              <a:rect l="l" t="t" r="r" b="b"/>
              <a:pathLst>
                <a:path w="143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7"/>
            <p:cNvSpPr/>
            <p:nvPr/>
          </p:nvSpPr>
          <p:spPr>
            <a:xfrm>
              <a:off x="8417844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7"/>
            <p:cNvSpPr/>
            <p:nvPr/>
          </p:nvSpPr>
          <p:spPr>
            <a:xfrm>
              <a:off x="8418578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85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7"/>
            <p:cNvSpPr/>
            <p:nvPr/>
          </p:nvSpPr>
          <p:spPr>
            <a:xfrm>
              <a:off x="856770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7"/>
            <p:cNvSpPr/>
            <p:nvPr/>
          </p:nvSpPr>
          <p:spPr>
            <a:xfrm>
              <a:off x="8536497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251" y="31516"/>
                  </a:lnTo>
                  <a:cubicBezTo>
                    <a:pt x="251" y="31623"/>
                    <a:pt x="334" y="31707"/>
                    <a:pt x="441" y="31707"/>
                  </a:cubicBezTo>
                  <a:cubicBezTo>
                    <a:pt x="549" y="31707"/>
                    <a:pt x="632" y="31611"/>
                    <a:pt x="632" y="31504"/>
                  </a:cubicBezTo>
                  <a:lnTo>
                    <a:pt x="382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7"/>
            <p:cNvSpPr/>
            <p:nvPr/>
          </p:nvSpPr>
          <p:spPr>
            <a:xfrm>
              <a:off x="849732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7"/>
            <p:cNvSpPr/>
            <p:nvPr/>
          </p:nvSpPr>
          <p:spPr>
            <a:xfrm>
              <a:off x="845055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3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86" y="31707"/>
                    <a:pt x="369" y="31623"/>
                    <a:pt x="369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7"/>
            <p:cNvSpPr/>
            <p:nvPr/>
          </p:nvSpPr>
          <p:spPr>
            <a:xfrm>
              <a:off x="8405288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15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1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7"/>
            <p:cNvSpPr/>
            <p:nvPr/>
          </p:nvSpPr>
          <p:spPr>
            <a:xfrm>
              <a:off x="8417844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4" y="60"/>
                  </a:lnTo>
                  <a:cubicBezTo>
                    <a:pt x="4536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7"/>
            <p:cNvSpPr/>
            <p:nvPr/>
          </p:nvSpPr>
          <p:spPr>
            <a:xfrm>
              <a:off x="7976968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7"/>
            <p:cNvSpPr/>
            <p:nvPr/>
          </p:nvSpPr>
          <p:spPr>
            <a:xfrm>
              <a:off x="7747617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36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3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7"/>
            <p:cNvSpPr/>
            <p:nvPr/>
          </p:nvSpPr>
          <p:spPr>
            <a:xfrm>
              <a:off x="7991057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7"/>
            <p:cNvSpPr/>
            <p:nvPr/>
          </p:nvSpPr>
          <p:spPr>
            <a:xfrm>
              <a:off x="7991824" y="2993988"/>
              <a:ext cx="219479" cy="70764"/>
            </a:xfrm>
            <a:custGeom>
              <a:avLst/>
              <a:gdLst/>
              <a:ahLst/>
              <a:cxnLst/>
              <a:rect l="l" t="t" r="r" b="b"/>
              <a:pathLst>
                <a:path w="6870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7"/>
            <p:cNvSpPr/>
            <p:nvPr/>
          </p:nvSpPr>
          <p:spPr>
            <a:xfrm>
              <a:off x="8140923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7"/>
            <p:cNvSpPr/>
            <p:nvPr/>
          </p:nvSpPr>
          <p:spPr>
            <a:xfrm>
              <a:off x="8109358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83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45" y="31707"/>
                    <a:pt x="453" y="31707"/>
                  </a:cubicBezTo>
                  <a:cubicBezTo>
                    <a:pt x="560" y="31695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7"/>
            <p:cNvSpPr/>
            <p:nvPr/>
          </p:nvSpPr>
          <p:spPr>
            <a:xfrm>
              <a:off x="8070542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7"/>
            <p:cNvSpPr/>
            <p:nvPr/>
          </p:nvSpPr>
          <p:spPr>
            <a:xfrm>
              <a:off x="802338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7"/>
            <p:cNvSpPr/>
            <p:nvPr/>
          </p:nvSpPr>
          <p:spPr>
            <a:xfrm>
              <a:off x="7978502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9" y="2239"/>
                  </a:cubicBezTo>
                  <a:lnTo>
                    <a:pt x="7216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7"/>
            <p:cNvSpPr/>
            <p:nvPr/>
          </p:nvSpPr>
          <p:spPr>
            <a:xfrm>
              <a:off x="7991057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6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7"/>
            <p:cNvSpPr/>
            <p:nvPr/>
          </p:nvSpPr>
          <p:spPr>
            <a:xfrm>
              <a:off x="7550181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7"/>
            <p:cNvSpPr/>
            <p:nvPr/>
          </p:nvSpPr>
          <p:spPr>
            <a:xfrm>
              <a:off x="7320447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48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7"/>
            <p:cNvSpPr/>
            <p:nvPr/>
          </p:nvSpPr>
          <p:spPr>
            <a:xfrm>
              <a:off x="7564270" y="2999675"/>
              <a:ext cx="221013" cy="1125191"/>
            </a:xfrm>
            <a:custGeom>
              <a:avLst/>
              <a:gdLst/>
              <a:ahLst/>
              <a:cxnLst/>
              <a:rect l="l" t="t" r="r" b="b"/>
              <a:pathLst>
                <a:path w="6918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7"/>
            <p:cNvSpPr/>
            <p:nvPr/>
          </p:nvSpPr>
          <p:spPr>
            <a:xfrm>
              <a:off x="756503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7"/>
            <p:cNvSpPr/>
            <p:nvPr/>
          </p:nvSpPr>
          <p:spPr>
            <a:xfrm>
              <a:off x="771413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20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7"/>
            <p:cNvSpPr/>
            <p:nvPr/>
          </p:nvSpPr>
          <p:spPr>
            <a:xfrm>
              <a:off x="7682955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707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7"/>
            <p:cNvSpPr/>
            <p:nvPr/>
          </p:nvSpPr>
          <p:spPr>
            <a:xfrm>
              <a:off x="7643756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99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7"/>
            <p:cNvSpPr/>
            <p:nvPr/>
          </p:nvSpPr>
          <p:spPr>
            <a:xfrm>
              <a:off x="759660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63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7"/>
            <p:cNvSpPr/>
            <p:nvPr/>
          </p:nvSpPr>
          <p:spPr>
            <a:xfrm>
              <a:off x="7551715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16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7"/>
            <p:cNvSpPr/>
            <p:nvPr/>
          </p:nvSpPr>
          <p:spPr>
            <a:xfrm>
              <a:off x="7564270" y="3064720"/>
              <a:ext cx="221013" cy="1060146"/>
            </a:xfrm>
            <a:custGeom>
              <a:avLst/>
              <a:gdLst/>
              <a:ahLst/>
              <a:cxnLst/>
              <a:rect l="l" t="t" r="r" b="b"/>
              <a:pathLst>
                <a:path w="6918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6" y="941"/>
                    <a:pt x="5108" y="1953"/>
                  </a:cubicBezTo>
                  <a:lnTo>
                    <a:pt x="5656" y="25385"/>
                  </a:lnTo>
                  <a:cubicBezTo>
                    <a:pt x="5608" y="28457"/>
                    <a:pt x="3108" y="30945"/>
                    <a:pt x="36" y="31136"/>
                  </a:cubicBezTo>
                  <a:lnTo>
                    <a:pt x="0" y="33184"/>
                  </a:lnTo>
                  <a:lnTo>
                    <a:pt x="6918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7"/>
            <p:cNvSpPr/>
            <p:nvPr/>
          </p:nvSpPr>
          <p:spPr>
            <a:xfrm>
              <a:off x="712342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0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7"/>
            <p:cNvSpPr/>
            <p:nvPr/>
          </p:nvSpPr>
          <p:spPr>
            <a:xfrm>
              <a:off x="6893660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8" y="0"/>
                  </a:moveTo>
                  <a:lnTo>
                    <a:pt x="156" y="0"/>
                  </a:lnTo>
                  <a:cubicBezTo>
                    <a:pt x="36" y="0"/>
                    <a:pt x="1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7"/>
            <p:cNvSpPr/>
            <p:nvPr/>
          </p:nvSpPr>
          <p:spPr>
            <a:xfrm>
              <a:off x="7137484" y="2999675"/>
              <a:ext cx="221045" cy="1125191"/>
            </a:xfrm>
            <a:custGeom>
              <a:avLst/>
              <a:gdLst/>
              <a:ahLst/>
              <a:cxnLst/>
              <a:rect l="l" t="t" r="r" b="b"/>
              <a:pathLst>
                <a:path w="6919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18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7"/>
            <p:cNvSpPr/>
            <p:nvPr/>
          </p:nvSpPr>
          <p:spPr>
            <a:xfrm>
              <a:off x="7137867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98" y="2215"/>
                  </a:lnTo>
                  <a:lnTo>
                    <a:pt x="6085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7"/>
            <p:cNvSpPr/>
            <p:nvPr/>
          </p:nvSpPr>
          <p:spPr>
            <a:xfrm>
              <a:off x="7287349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79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51" y="31516"/>
                  </a:lnTo>
                  <a:cubicBezTo>
                    <a:pt x="751" y="31623"/>
                    <a:pt x="834" y="31707"/>
                    <a:pt x="941" y="31707"/>
                  </a:cubicBezTo>
                  <a:cubicBezTo>
                    <a:pt x="1048" y="31695"/>
                    <a:pt x="1132" y="31611"/>
                    <a:pt x="1132" y="31504"/>
                  </a:cubicBezTo>
                  <a:lnTo>
                    <a:pt x="382" y="191"/>
                  </a:lnTo>
                  <a:cubicBezTo>
                    <a:pt x="370" y="84"/>
                    <a:pt x="286" y="0"/>
                    <a:pt x="17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7"/>
            <p:cNvSpPr/>
            <p:nvPr/>
          </p:nvSpPr>
          <p:spPr>
            <a:xfrm>
              <a:off x="7256169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250" y="31516"/>
                  </a:lnTo>
                  <a:cubicBezTo>
                    <a:pt x="250" y="31611"/>
                    <a:pt x="334" y="31707"/>
                    <a:pt x="441" y="31707"/>
                  </a:cubicBezTo>
                  <a:cubicBezTo>
                    <a:pt x="548" y="31695"/>
                    <a:pt x="631" y="31611"/>
                    <a:pt x="6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7"/>
            <p:cNvSpPr/>
            <p:nvPr/>
          </p:nvSpPr>
          <p:spPr>
            <a:xfrm>
              <a:off x="721700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3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7"/>
            <p:cNvSpPr/>
            <p:nvPr/>
          </p:nvSpPr>
          <p:spPr>
            <a:xfrm>
              <a:off x="7169814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98" y="31707"/>
                    <a:pt x="382" y="31623"/>
                    <a:pt x="382" y="31516"/>
                  </a:cubicBezTo>
                  <a:lnTo>
                    <a:pt x="1120" y="191"/>
                  </a:lnTo>
                  <a:cubicBezTo>
                    <a:pt x="1132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7"/>
            <p:cNvSpPr/>
            <p:nvPr/>
          </p:nvSpPr>
          <p:spPr>
            <a:xfrm>
              <a:off x="7124928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13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7"/>
            <p:cNvSpPr/>
            <p:nvPr/>
          </p:nvSpPr>
          <p:spPr>
            <a:xfrm>
              <a:off x="7137484" y="3064720"/>
              <a:ext cx="221045" cy="1060146"/>
            </a:xfrm>
            <a:custGeom>
              <a:avLst/>
              <a:gdLst/>
              <a:ahLst/>
              <a:cxnLst/>
              <a:rect l="l" t="t" r="r" b="b"/>
              <a:pathLst>
                <a:path w="6919" h="33184" extrusionOk="0">
                  <a:moveTo>
                    <a:pt x="2787" y="1"/>
                  </a:moveTo>
                  <a:lnTo>
                    <a:pt x="3525" y="60"/>
                  </a:lnTo>
                  <a:cubicBezTo>
                    <a:pt x="4537" y="144"/>
                    <a:pt x="5097" y="941"/>
                    <a:pt x="5108" y="1953"/>
                  </a:cubicBezTo>
                  <a:lnTo>
                    <a:pt x="5656" y="25385"/>
                  </a:lnTo>
                  <a:cubicBezTo>
                    <a:pt x="5609" y="28457"/>
                    <a:pt x="3108" y="30945"/>
                    <a:pt x="36" y="31136"/>
                  </a:cubicBezTo>
                  <a:lnTo>
                    <a:pt x="1" y="33184"/>
                  </a:lnTo>
                  <a:lnTo>
                    <a:pt x="6918" y="33184"/>
                  </a:lnTo>
                  <a:lnTo>
                    <a:pt x="606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7"/>
            <p:cNvSpPr/>
            <p:nvPr/>
          </p:nvSpPr>
          <p:spPr>
            <a:xfrm>
              <a:off x="6696640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7"/>
            <p:cNvSpPr/>
            <p:nvPr/>
          </p:nvSpPr>
          <p:spPr>
            <a:xfrm>
              <a:off x="6466874" y="3266341"/>
              <a:ext cx="4984" cy="32"/>
            </a:xfrm>
            <a:custGeom>
              <a:avLst/>
              <a:gdLst/>
              <a:ahLst/>
              <a:cxnLst/>
              <a:rect l="l" t="t" r="r" b="b"/>
              <a:pathLst>
                <a:path w="156" h="1" extrusionOk="0">
                  <a:moveTo>
                    <a:pt x="49" y="0"/>
                  </a:moveTo>
                  <a:lnTo>
                    <a:pt x="156" y="0"/>
                  </a:lnTo>
                  <a:cubicBezTo>
                    <a:pt x="37" y="0"/>
                    <a:pt x="1" y="0"/>
                    <a:pt x="4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7"/>
            <p:cNvSpPr/>
            <p:nvPr/>
          </p:nvSpPr>
          <p:spPr>
            <a:xfrm>
              <a:off x="6710314" y="2999675"/>
              <a:ext cx="221428" cy="1125191"/>
            </a:xfrm>
            <a:custGeom>
              <a:avLst/>
              <a:gdLst/>
              <a:ahLst/>
              <a:cxnLst/>
              <a:rect l="l" t="t" r="r" b="b"/>
              <a:pathLst>
                <a:path w="6931" h="35220" extrusionOk="0">
                  <a:moveTo>
                    <a:pt x="894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4" y="168"/>
                  </a:lnTo>
                  <a:lnTo>
                    <a:pt x="6014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7"/>
            <p:cNvSpPr/>
            <p:nvPr/>
          </p:nvSpPr>
          <p:spPr>
            <a:xfrm>
              <a:off x="6711464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1" y="0"/>
                  </a:moveTo>
                  <a:lnTo>
                    <a:pt x="786" y="2215"/>
                  </a:lnTo>
                  <a:lnTo>
                    <a:pt x="6073" y="2215"/>
                  </a:lnTo>
                  <a:lnTo>
                    <a:pt x="687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7"/>
            <p:cNvSpPr/>
            <p:nvPr/>
          </p:nvSpPr>
          <p:spPr>
            <a:xfrm>
              <a:off x="6860211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191" y="0"/>
                  </a:moveTo>
                  <a:cubicBezTo>
                    <a:pt x="83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5" y="31707"/>
                    <a:pt x="953" y="31707"/>
                  </a:cubicBezTo>
                  <a:cubicBezTo>
                    <a:pt x="1048" y="31695"/>
                    <a:pt x="1131" y="31611"/>
                    <a:pt x="1131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7"/>
            <p:cNvSpPr/>
            <p:nvPr/>
          </p:nvSpPr>
          <p:spPr>
            <a:xfrm>
              <a:off x="6829382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1" y="31695"/>
                  </a:cubicBezTo>
                  <a:cubicBezTo>
                    <a:pt x="536" y="31695"/>
                    <a:pt x="632" y="31599"/>
                    <a:pt x="632" y="31492"/>
                  </a:cubicBezTo>
                  <a:lnTo>
                    <a:pt x="382" y="179"/>
                  </a:lnTo>
                  <a:cubicBezTo>
                    <a:pt x="370" y="60"/>
                    <a:pt x="277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7"/>
            <p:cNvSpPr/>
            <p:nvPr/>
          </p:nvSpPr>
          <p:spPr>
            <a:xfrm>
              <a:off x="679021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7"/>
            <p:cNvSpPr/>
            <p:nvPr/>
          </p:nvSpPr>
          <p:spPr>
            <a:xfrm>
              <a:off x="6743028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6" y="0"/>
                    <a:pt x="751" y="84"/>
                    <a:pt x="751" y="179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7" y="31707"/>
                    <a:pt x="382" y="31623"/>
                    <a:pt x="382" y="31516"/>
                  </a:cubicBezTo>
                  <a:lnTo>
                    <a:pt x="1132" y="191"/>
                  </a:lnTo>
                  <a:cubicBezTo>
                    <a:pt x="1132" y="84"/>
                    <a:pt x="1049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7"/>
            <p:cNvSpPr/>
            <p:nvPr/>
          </p:nvSpPr>
          <p:spPr>
            <a:xfrm>
              <a:off x="6698142" y="2956705"/>
              <a:ext cx="245772" cy="71530"/>
            </a:xfrm>
            <a:custGeom>
              <a:avLst/>
              <a:gdLst/>
              <a:ahLst/>
              <a:cxnLst/>
              <a:rect l="l" t="t" r="r" b="b"/>
              <a:pathLst>
                <a:path w="7693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0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7"/>
            <p:cNvSpPr/>
            <p:nvPr/>
          </p:nvSpPr>
          <p:spPr>
            <a:xfrm>
              <a:off x="6710314" y="3064720"/>
              <a:ext cx="221428" cy="1060146"/>
            </a:xfrm>
            <a:custGeom>
              <a:avLst/>
              <a:gdLst/>
              <a:ahLst/>
              <a:cxnLst/>
              <a:rect l="l" t="t" r="r" b="b"/>
              <a:pathLst>
                <a:path w="6931" h="33184" extrusionOk="0">
                  <a:moveTo>
                    <a:pt x="2799" y="1"/>
                  </a:moveTo>
                  <a:lnTo>
                    <a:pt x="3537" y="60"/>
                  </a:lnTo>
                  <a:cubicBezTo>
                    <a:pt x="4549" y="144"/>
                    <a:pt x="5109" y="941"/>
                    <a:pt x="5121" y="1953"/>
                  </a:cubicBezTo>
                  <a:lnTo>
                    <a:pt x="5668" y="25385"/>
                  </a:lnTo>
                  <a:cubicBezTo>
                    <a:pt x="5621" y="28457"/>
                    <a:pt x="3120" y="30945"/>
                    <a:pt x="49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7"/>
            <p:cNvSpPr/>
            <p:nvPr/>
          </p:nvSpPr>
          <p:spPr>
            <a:xfrm>
              <a:off x="6269853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7"/>
            <p:cNvSpPr/>
            <p:nvPr/>
          </p:nvSpPr>
          <p:spPr>
            <a:xfrm>
              <a:off x="6040119" y="3266341"/>
              <a:ext cx="4952" cy="32"/>
            </a:xfrm>
            <a:custGeom>
              <a:avLst/>
              <a:gdLst/>
              <a:ahLst/>
              <a:cxnLst/>
              <a:rect l="l" t="t" r="r" b="b"/>
              <a:pathLst>
                <a:path w="155" h="1" extrusionOk="0">
                  <a:moveTo>
                    <a:pt x="48" y="0"/>
                  </a:moveTo>
                  <a:lnTo>
                    <a:pt x="155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7"/>
            <p:cNvSpPr/>
            <p:nvPr/>
          </p:nvSpPr>
          <p:spPr>
            <a:xfrm>
              <a:off x="6283559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7"/>
            <p:cNvSpPr/>
            <p:nvPr/>
          </p:nvSpPr>
          <p:spPr>
            <a:xfrm>
              <a:off x="6284677" y="2993988"/>
              <a:ext cx="219128" cy="70764"/>
            </a:xfrm>
            <a:custGeom>
              <a:avLst/>
              <a:gdLst/>
              <a:ahLst/>
              <a:cxnLst/>
              <a:rect l="l" t="t" r="r" b="b"/>
              <a:pathLst>
                <a:path w="6859" h="2215" extrusionOk="0">
                  <a:moveTo>
                    <a:pt x="1" y="0"/>
                  </a:moveTo>
                  <a:lnTo>
                    <a:pt x="787" y="2215"/>
                  </a:lnTo>
                  <a:lnTo>
                    <a:pt x="6073" y="2215"/>
                  </a:lnTo>
                  <a:lnTo>
                    <a:pt x="6859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7"/>
            <p:cNvSpPr/>
            <p:nvPr/>
          </p:nvSpPr>
          <p:spPr>
            <a:xfrm>
              <a:off x="6433425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12" y="191"/>
                  </a:cubicBezTo>
                  <a:lnTo>
                    <a:pt x="762" y="31516"/>
                  </a:lnTo>
                  <a:cubicBezTo>
                    <a:pt x="762" y="31623"/>
                    <a:pt x="846" y="31707"/>
                    <a:pt x="953" y="31707"/>
                  </a:cubicBezTo>
                  <a:cubicBezTo>
                    <a:pt x="1060" y="31695"/>
                    <a:pt x="1143" y="31611"/>
                    <a:pt x="11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7"/>
            <p:cNvSpPr/>
            <p:nvPr/>
          </p:nvSpPr>
          <p:spPr>
            <a:xfrm>
              <a:off x="6402212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1" y="84"/>
                    <a:pt x="13" y="191"/>
                  </a:cubicBezTo>
                  <a:lnTo>
                    <a:pt x="263" y="31516"/>
                  </a:lnTo>
                  <a:cubicBezTo>
                    <a:pt x="263" y="31611"/>
                    <a:pt x="346" y="31707"/>
                    <a:pt x="453" y="31707"/>
                  </a:cubicBezTo>
                  <a:cubicBezTo>
                    <a:pt x="560" y="31707"/>
                    <a:pt x="644" y="31611"/>
                    <a:pt x="644" y="31504"/>
                  </a:cubicBezTo>
                  <a:lnTo>
                    <a:pt x="394" y="191"/>
                  </a:lnTo>
                  <a:cubicBezTo>
                    <a:pt x="382" y="84"/>
                    <a:pt x="299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7"/>
            <p:cNvSpPr/>
            <p:nvPr/>
          </p:nvSpPr>
          <p:spPr>
            <a:xfrm>
              <a:off x="6363428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0" y="84"/>
                    <a:pt x="250" y="191"/>
                  </a:cubicBezTo>
                  <a:lnTo>
                    <a:pt x="0" y="31504"/>
                  </a:lnTo>
                  <a:cubicBezTo>
                    <a:pt x="0" y="31611"/>
                    <a:pt x="84" y="31707"/>
                    <a:pt x="191" y="31707"/>
                  </a:cubicBezTo>
                  <a:cubicBezTo>
                    <a:pt x="298" y="31707"/>
                    <a:pt x="381" y="31611"/>
                    <a:pt x="381" y="31516"/>
                  </a:cubicBezTo>
                  <a:lnTo>
                    <a:pt x="631" y="191"/>
                  </a:lnTo>
                  <a:cubicBezTo>
                    <a:pt x="631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7"/>
            <p:cNvSpPr/>
            <p:nvPr/>
          </p:nvSpPr>
          <p:spPr>
            <a:xfrm>
              <a:off x="6316273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45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3" y="31695"/>
                    <a:pt x="191" y="31707"/>
                  </a:cubicBezTo>
                  <a:cubicBezTo>
                    <a:pt x="298" y="31707"/>
                    <a:pt x="381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7"/>
            <p:cNvSpPr/>
            <p:nvPr/>
          </p:nvSpPr>
          <p:spPr>
            <a:xfrm>
              <a:off x="6271387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4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4" y="2239"/>
                    <a:pt x="488" y="2239"/>
                  </a:cubicBezTo>
                  <a:lnTo>
                    <a:pt x="7203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7"/>
            <p:cNvSpPr/>
            <p:nvPr/>
          </p:nvSpPr>
          <p:spPr>
            <a:xfrm>
              <a:off x="6283559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6" y="1"/>
                  </a:moveTo>
                  <a:lnTo>
                    <a:pt x="3536" y="60"/>
                  </a:lnTo>
                  <a:cubicBezTo>
                    <a:pt x="4536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7"/>
            <p:cNvSpPr/>
            <p:nvPr/>
          </p:nvSpPr>
          <p:spPr>
            <a:xfrm>
              <a:off x="5843067" y="32237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7"/>
            <p:cNvSpPr/>
            <p:nvPr/>
          </p:nvSpPr>
          <p:spPr>
            <a:xfrm>
              <a:off x="5613332" y="3266341"/>
              <a:ext cx="4600" cy="32"/>
            </a:xfrm>
            <a:custGeom>
              <a:avLst/>
              <a:gdLst/>
              <a:ahLst/>
              <a:cxnLst/>
              <a:rect l="l" t="t" r="r" b="b"/>
              <a:pathLst>
                <a:path w="144" h="1" extrusionOk="0">
                  <a:moveTo>
                    <a:pt x="48" y="0"/>
                  </a:moveTo>
                  <a:lnTo>
                    <a:pt x="143" y="0"/>
                  </a:lnTo>
                  <a:cubicBezTo>
                    <a:pt x="36" y="0"/>
                    <a:pt x="0" y="0"/>
                    <a:pt x="4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7"/>
            <p:cNvSpPr/>
            <p:nvPr/>
          </p:nvSpPr>
          <p:spPr>
            <a:xfrm>
              <a:off x="5856772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0" y="35053"/>
                  </a:lnTo>
                  <a:lnTo>
                    <a:pt x="0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7"/>
            <p:cNvSpPr/>
            <p:nvPr/>
          </p:nvSpPr>
          <p:spPr>
            <a:xfrm>
              <a:off x="5857539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98" y="2215"/>
                  </a:lnTo>
                  <a:lnTo>
                    <a:pt x="6084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7"/>
            <p:cNvSpPr/>
            <p:nvPr/>
          </p:nvSpPr>
          <p:spPr>
            <a:xfrm>
              <a:off x="600702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0" y="84"/>
                    <a:pt x="0" y="191"/>
                  </a:cubicBezTo>
                  <a:lnTo>
                    <a:pt x="750" y="31516"/>
                  </a:lnTo>
                  <a:cubicBezTo>
                    <a:pt x="750" y="31623"/>
                    <a:pt x="834" y="31707"/>
                    <a:pt x="941" y="31707"/>
                  </a:cubicBezTo>
                  <a:lnTo>
                    <a:pt x="953" y="31707"/>
                  </a:lnTo>
                  <a:cubicBezTo>
                    <a:pt x="1060" y="31695"/>
                    <a:pt x="1143" y="31611"/>
                    <a:pt x="1131" y="31504"/>
                  </a:cubicBezTo>
                  <a:lnTo>
                    <a:pt x="381" y="191"/>
                  </a:lnTo>
                  <a:cubicBezTo>
                    <a:pt x="381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7"/>
            <p:cNvSpPr/>
            <p:nvPr/>
          </p:nvSpPr>
          <p:spPr>
            <a:xfrm>
              <a:off x="5975809" y="3082994"/>
              <a:ext cx="20191" cy="1012576"/>
            </a:xfrm>
            <a:custGeom>
              <a:avLst/>
              <a:gdLst/>
              <a:ahLst/>
              <a:cxnLst/>
              <a:rect l="l" t="t" r="r" b="b"/>
              <a:pathLst>
                <a:path w="632" h="31695" extrusionOk="0">
                  <a:moveTo>
                    <a:pt x="187" y="0"/>
                  </a:moveTo>
                  <a:cubicBezTo>
                    <a:pt x="96" y="0"/>
                    <a:pt x="7" y="60"/>
                    <a:pt x="1" y="179"/>
                  </a:cubicBezTo>
                  <a:lnTo>
                    <a:pt x="251" y="31504"/>
                  </a:lnTo>
                  <a:cubicBezTo>
                    <a:pt x="251" y="31599"/>
                    <a:pt x="334" y="31695"/>
                    <a:pt x="442" y="31695"/>
                  </a:cubicBezTo>
                  <a:cubicBezTo>
                    <a:pt x="549" y="31695"/>
                    <a:pt x="632" y="31611"/>
                    <a:pt x="632" y="31504"/>
                  </a:cubicBezTo>
                  <a:lnTo>
                    <a:pt x="382" y="179"/>
                  </a:lnTo>
                  <a:cubicBezTo>
                    <a:pt x="370" y="60"/>
                    <a:pt x="278" y="0"/>
                    <a:pt x="187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7"/>
            <p:cNvSpPr/>
            <p:nvPr/>
          </p:nvSpPr>
          <p:spPr>
            <a:xfrm>
              <a:off x="5936641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695"/>
                    <a:pt x="191" y="31707"/>
                  </a:cubicBezTo>
                  <a:cubicBezTo>
                    <a:pt x="286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8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7"/>
            <p:cNvSpPr/>
            <p:nvPr/>
          </p:nvSpPr>
          <p:spPr>
            <a:xfrm>
              <a:off x="5889486" y="3082611"/>
              <a:ext cx="36165" cy="1012959"/>
            </a:xfrm>
            <a:custGeom>
              <a:avLst/>
              <a:gdLst/>
              <a:ahLst/>
              <a:cxnLst/>
              <a:rect l="l" t="t" r="r" b="b"/>
              <a:pathLst>
                <a:path w="1132" h="31707" extrusionOk="0">
                  <a:moveTo>
                    <a:pt x="941" y="0"/>
                  </a:moveTo>
                  <a:cubicBezTo>
                    <a:pt x="834" y="0"/>
                    <a:pt x="750" y="84"/>
                    <a:pt x="750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91" y="31707"/>
                  </a:cubicBezTo>
                  <a:cubicBezTo>
                    <a:pt x="286" y="31707"/>
                    <a:pt x="369" y="31623"/>
                    <a:pt x="381" y="31516"/>
                  </a:cubicBezTo>
                  <a:lnTo>
                    <a:pt x="1131" y="191"/>
                  </a:lnTo>
                  <a:cubicBezTo>
                    <a:pt x="1131" y="84"/>
                    <a:pt x="1048" y="0"/>
                    <a:pt x="9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7"/>
            <p:cNvSpPr/>
            <p:nvPr/>
          </p:nvSpPr>
          <p:spPr>
            <a:xfrm>
              <a:off x="5844600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8" y="0"/>
                  </a:moveTo>
                  <a:cubicBezTo>
                    <a:pt x="215" y="0"/>
                    <a:pt x="0" y="227"/>
                    <a:pt x="0" y="489"/>
                  </a:cubicBezTo>
                  <a:lnTo>
                    <a:pt x="0" y="1751"/>
                  </a:lnTo>
                  <a:cubicBezTo>
                    <a:pt x="0" y="2025"/>
                    <a:pt x="215" y="2239"/>
                    <a:pt x="488" y="2239"/>
                  </a:cubicBezTo>
                  <a:lnTo>
                    <a:pt x="7204" y="2239"/>
                  </a:lnTo>
                  <a:cubicBezTo>
                    <a:pt x="7477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7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7"/>
            <p:cNvSpPr/>
            <p:nvPr/>
          </p:nvSpPr>
          <p:spPr>
            <a:xfrm>
              <a:off x="5856772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98" y="1"/>
                  </a:moveTo>
                  <a:lnTo>
                    <a:pt x="3536" y="60"/>
                  </a:lnTo>
                  <a:cubicBezTo>
                    <a:pt x="4549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20" y="30945"/>
                    <a:pt x="48" y="31136"/>
                  </a:cubicBezTo>
                  <a:lnTo>
                    <a:pt x="0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7"/>
            <p:cNvSpPr/>
            <p:nvPr/>
          </p:nvSpPr>
          <p:spPr>
            <a:xfrm>
              <a:off x="5415897" y="3223723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7"/>
            <p:cNvSpPr/>
            <p:nvPr/>
          </p:nvSpPr>
          <p:spPr>
            <a:xfrm>
              <a:off x="5429986" y="2999675"/>
              <a:ext cx="221396" cy="1125191"/>
            </a:xfrm>
            <a:custGeom>
              <a:avLst/>
              <a:gdLst/>
              <a:ahLst/>
              <a:cxnLst/>
              <a:rect l="l" t="t" r="r" b="b"/>
              <a:pathLst>
                <a:path w="6930" h="35220" extrusionOk="0">
                  <a:moveTo>
                    <a:pt x="893" y="1"/>
                  </a:moveTo>
                  <a:lnTo>
                    <a:pt x="1" y="35053"/>
                  </a:lnTo>
                  <a:lnTo>
                    <a:pt x="1" y="35220"/>
                  </a:lnTo>
                  <a:lnTo>
                    <a:pt x="6930" y="35220"/>
                  </a:lnTo>
                  <a:lnTo>
                    <a:pt x="6013" y="168"/>
                  </a:lnTo>
                  <a:lnTo>
                    <a:pt x="60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7"/>
            <p:cNvSpPr/>
            <p:nvPr/>
          </p:nvSpPr>
          <p:spPr>
            <a:xfrm>
              <a:off x="5431136" y="2993988"/>
              <a:ext cx="219511" cy="70764"/>
            </a:xfrm>
            <a:custGeom>
              <a:avLst/>
              <a:gdLst/>
              <a:ahLst/>
              <a:cxnLst/>
              <a:rect l="l" t="t" r="r" b="b"/>
              <a:pathLst>
                <a:path w="6871" h="2215" extrusionOk="0">
                  <a:moveTo>
                    <a:pt x="0" y="0"/>
                  </a:moveTo>
                  <a:lnTo>
                    <a:pt x="786" y="2215"/>
                  </a:lnTo>
                  <a:lnTo>
                    <a:pt x="6072" y="2215"/>
                  </a:lnTo>
                  <a:lnTo>
                    <a:pt x="687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7"/>
            <p:cNvSpPr/>
            <p:nvPr/>
          </p:nvSpPr>
          <p:spPr>
            <a:xfrm>
              <a:off x="5579851" y="3082611"/>
              <a:ext cx="36548" cy="1012959"/>
            </a:xfrm>
            <a:custGeom>
              <a:avLst/>
              <a:gdLst/>
              <a:ahLst/>
              <a:cxnLst/>
              <a:rect l="l" t="t" r="r" b="b"/>
              <a:pathLst>
                <a:path w="1144" h="317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763" y="31516"/>
                  </a:lnTo>
                  <a:cubicBezTo>
                    <a:pt x="763" y="31623"/>
                    <a:pt x="846" y="31707"/>
                    <a:pt x="953" y="31707"/>
                  </a:cubicBezTo>
                  <a:cubicBezTo>
                    <a:pt x="1060" y="31695"/>
                    <a:pt x="1144" y="31611"/>
                    <a:pt x="1132" y="31504"/>
                  </a:cubicBezTo>
                  <a:lnTo>
                    <a:pt x="382" y="191"/>
                  </a:lnTo>
                  <a:cubicBezTo>
                    <a:pt x="382" y="84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7"/>
            <p:cNvSpPr/>
            <p:nvPr/>
          </p:nvSpPr>
          <p:spPr>
            <a:xfrm>
              <a:off x="5548671" y="3082611"/>
              <a:ext cx="20574" cy="1012959"/>
            </a:xfrm>
            <a:custGeom>
              <a:avLst/>
              <a:gdLst/>
              <a:ahLst/>
              <a:cxnLst/>
              <a:rect l="l" t="t" r="r" b="b"/>
              <a:pathLst>
                <a:path w="644" h="31707" extrusionOk="0">
                  <a:moveTo>
                    <a:pt x="191" y="0"/>
                  </a:moveTo>
                  <a:cubicBezTo>
                    <a:pt x="96" y="0"/>
                    <a:pt x="0" y="84"/>
                    <a:pt x="12" y="191"/>
                  </a:cubicBezTo>
                  <a:lnTo>
                    <a:pt x="262" y="31516"/>
                  </a:lnTo>
                  <a:cubicBezTo>
                    <a:pt x="262" y="31611"/>
                    <a:pt x="346" y="31707"/>
                    <a:pt x="453" y="31707"/>
                  </a:cubicBezTo>
                  <a:cubicBezTo>
                    <a:pt x="560" y="31707"/>
                    <a:pt x="643" y="31611"/>
                    <a:pt x="643" y="31504"/>
                  </a:cubicBezTo>
                  <a:lnTo>
                    <a:pt x="393" y="191"/>
                  </a:lnTo>
                  <a:cubicBezTo>
                    <a:pt x="381" y="84"/>
                    <a:pt x="298" y="0"/>
                    <a:pt x="19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7"/>
            <p:cNvSpPr/>
            <p:nvPr/>
          </p:nvSpPr>
          <p:spPr>
            <a:xfrm>
              <a:off x="5509854" y="3082611"/>
              <a:ext cx="20191" cy="1012959"/>
            </a:xfrm>
            <a:custGeom>
              <a:avLst/>
              <a:gdLst/>
              <a:ahLst/>
              <a:cxnLst/>
              <a:rect l="l" t="t" r="r" b="b"/>
              <a:pathLst>
                <a:path w="632" h="31707" extrusionOk="0">
                  <a:moveTo>
                    <a:pt x="441" y="0"/>
                  </a:moveTo>
                  <a:cubicBezTo>
                    <a:pt x="334" y="0"/>
                    <a:pt x="251" y="84"/>
                    <a:pt x="251" y="191"/>
                  </a:cubicBezTo>
                  <a:lnTo>
                    <a:pt x="1" y="31504"/>
                  </a:lnTo>
                  <a:cubicBezTo>
                    <a:pt x="1" y="31611"/>
                    <a:pt x="84" y="31707"/>
                    <a:pt x="191" y="31707"/>
                  </a:cubicBezTo>
                  <a:cubicBezTo>
                    <a:pt x="287" y="31707"/>
                    <a:pt x="382" y="31611"/>
                    <a:pt x="382" y="31516"/>
                  </a:cubicBezTo>
                  <a:lnTo>
                    <a:pt x="632" y="191"/>
                  </a:lnTo>
                  <a:cubicBezTo>
                    <a:pt x="632" y="84"/>
                    <a:pt x="549" y="0"/>
                    <a:pt x="44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7"/>
            <p:cNvSpPr/>
            <p:nvPr/>
          </p:nvSpPr>
          <p:spPr>
            <a:xfrm>
              <a:off x="5462700" y="3082611"/>
              <a:ext cx="35781" cy="1012959"/>
            </a:xfrm>
            <a:custGeom>
              <a:avLst/>
              <a:gdLst/>
              <a:ahLst/>
              <a:cxnLst/>
              <a:rect l="l" t="t" r="r" b="b"/>
              <a:pathLst>
                <a:path w="1120" h="31707" extrusionOk="0">
                  <a:moveTo>
                    <a:pt x="929" y="0"/>
                  </a:moveTo>
                  <a:cubicBezTo>
                    <a:pt x="834" y="0"/>
                    <a:pt x="751" y="84"/>
                    <a:pt x="739" y="179"/>
                  </a:cubicBezTo>
                  <a:lnTo>
                    <a:pt x="0" y="31504"/>
                  </a:lnTo>
                  <a:cubicBezTo>
                    <a:pt x="0" y="31611"/>
                    <a:pt x="84" y="31695"/>
                    <a:pt x="179" y="31707"/>
                  </a:cubicBezTo>
                  <a:cubicBezTo>
                    <a:pt x="286" y="31707"/>
                    <a:pt x="370" y="31623"/>
                    <a:pt x="381" y="31516"/>
                  </a:cubicBezTo>
                  <a:lnTo>
                    <a:pt x="1120" y="191"/>
                  </a:lnTo>
                  <a:cubicBezTo>
                    <a:pt x="1120" y="84"/>
                    <a:pt x="1036" y="0"/>
                    <a:pt x="92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7"/>
            <p:cNvSpPr/>
            <p:nvPr/>
          </p:nvSpPr>
          <p:spPr>
            <a:xfrm>
              <a:off x="5417814" y="2956705"/>
              <a:ext cx="245740" cy="71530"/>
            </a:xfrm>
            <a:custGeom>
              <a:avLst/>
              <a:gdLst/>
              <a:ahLst/>
              <a:cxnLst/>
              <a:rect l="l" t="t" r="r" b="b"/>
              <a:pathLst>
                <a:path w="7692" h="2239" extrusionOk="0">
                  <a:moveTo>
                    <a:pt x="489" y="0"/>
                  </a:moveTo>
                  <a:cubicBezTo>
                    <a:pt x="215" y="0"/>
                    <a:pt x="1" y="227"/>
                    <a:pt x="1" y="489"/>
                  </a:cubicBezTo>
                  <a:lnTo>
                    <a:pt x="1" y="1751"/>
                  </a:lnTo>
                  <a:cubicBezTo>
                    <a:pt x="1" y="2025"/>
                    <a:pt x="215" y="2239"/>
                    <a:pt x="489" y="2239"/>
                  </a:cubicBezTo>
                  <a:lnTo>
                    <a:pt x="7204" y="2239"/>
                  </a:lnTo>
                  <a:cubicBezTo>
                    <a:pt x="7478" y="2239"/>
                    <a:pt x="7692" y="2025"/>
                    <a:pt x="7692" y="1751"/>
                  </a:cubicBezTo>
                  <a:lnTo>
                    <a:pt x="7692" y="489"/>
                  </a:lnTo>
                  <a:cubicBezTo>
                    <a:pt x="7692" y="227"/>
                    <a:pt x="7478" y="12"/>
                    <a:pt x="720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7"/>
            <p:cNvSpPr/>
            <p:nvPr/>
          </p:nvSpPr>
          <p:spPr>
            <a:xfrm>
              <a:off x="5429986" y="3064720"/>
              <a:ext cx="221396" cy="1060146"/>
            </a:xfrm>
            <a:custGeom>
              <a:avLst/>
              <a:gdLst/>
              <a:ahLst/>
              <a:cxnLst/>
              <a:rect l="l" t="t" r="r" b="b"/>
              <a:pathLst>
                <a:path w="6930" h="33184" extrusionOk="0">
                  <a:moveTo>
                    <a:pt x="2787" y="1"/>
                  </a:moveTo>
                  <a:lnTo>
                    <a:pt x="3537" y="60"/>
                  </a:lnTo>
                  <a:cubicBezTo>
                    <a:pt x="4537" y="144"/>
                    <a:pt x="5108" y="941"/>
                    <a:pt x="5120" y="1953"/>
                  </a:cubicBezTo>
                  <a:lnTo>
                    <a:pt x="5668" y="25385"/>
                  </a:lnTo>
                  <a:cubicBezTo>
                    <a:pt x="5620" y="28457"/>
                    <a:pt x="3108" y="30945"/>
                    <a:pt x="48" y="31136"/>
                  </a:cubicBezTo>
                  <a:lnTo>
                    <a:pt x="1" y="33184"/>
                  </a:lnTo>
                  <a:lnTo>
                    <a:pt x="6930" y="33184"/>
                  </a:lnTo>
                  <a:lnTo>
                    <a:pt x="607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7"/>
            <p:cNvSpPr/>
            <p:nvPr/>
          </p:nvSpPr>
          <p:spPr>
            <a:xfrm>
              <a:off x="5339095" y="2826999"/>
              <a:ext cx="3344648" cy="138876"/>
            </a:xfrm>
            <a:custGeom>
              <a:avLst/>
              <a:gdLst/>
              <a:ahLst/>
              <a:cxnLst/>
              <a:rect l="l" t="t" r="r" b="b"/>
              <a:pathLst>
                <a:path w="104692" h="4347" extrusionOk="0">
                  <a:moveTo>
                    <a:pt x="905" y="0"/>
                  </a:moveTo>
                  <a:cubicBezTo>
                    <a:pt x="405" y="0"/>
                    <a:pt x="12" y="393"/>
                    <a:pt x="12" y="882"/>
                  </a:cubicBezTo>
                  <a:lnTo>
                    <a:pt x="12" y="3465"/>
                  </a:lnTo>
                  <a:cubicBezTo>
                    <a:pt x="0" y="3946"/>
                    <a:pt x="393" y="4346"/>
                    <a:pt x="883" y="4346"/>
                  </a:cubicBezTo>
                  <a:cubicBezTo>
                    <a:pt x="890" y="4346"/>
                    <a:pt x="898" y="4346"/>
                    <a:pt x="905" y="4346"/>
                  </a:cubicBezTo>
                  <a:lnTo>
                    <a:pt x="103799" y="4346"/>
                  </a:lnTo>
                  <a:cubicBezTo>
                    <a:pt x="103806" y="4346"/>
                    <a:pt x="103813" y="4346"/>
                    <a:pt x="103820" y="4346"/>
                  </a:cubicBezTo>
                  <a:cubicBezTo>
                    <a:pt x="104298" y="4346"/>
                    <a:pt x="104692" y="3946"/>
                    <a:pt x="104692" y="3465"/>
                  </a:cubicBezTo>
                  <a:lnTo>
                    <a:pt x="104692" y="882"/>
                  </a:lnTo>
                  <a:cubicBezTo>
                    <a:pt x="104680" y="393"/>
                    <a:pt x="104287" y="0"/>
                    <a:pt x="103799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7"/>
            <p:cNvSpPr/>
            <p:nvPr/>
          </p:nvSpPr>
          <p:spPr>
            <a:xfrm>
              <a:off x="5339446" y="2827765"/>
              <a:ext cx="3343913" cy="138109"/>
            </a:xfrm>
            <a:custGeom>
              <a:avLst/>
              <a:gdLst/>
              <a:ahLst/>
              <a:cxnLst/>
              <a:rect l="l" t="t" r="r" b="b"/>
              <a:pathLst>
                <a:path w="104669" h="4323" extrusionOk="0">
                  <a:moveTo>
                    <a:pt x="103978" y="0"/>
                  </a:moveTo>
                  <a:lnTo>
                    <a:pt x="103978" y="2215"/>
                  </a:lnTo>
                  <a:cubicBezTo>
                    <a:pt x="103978" y="2703"/>
                    <a:pt x="103585" y="3096"/>
                    <a:pt x="103109" y="3096"/>
                  </a:cubicBezTo>
                  <a:lnTo>
                    <a:pt x="1" y="3096"/>
                  </a:lnTo>
                  <a:lnTo>
                    <a:pt x="1" y="3441"/>
                  </a:lnTo>
                  <a:cubicBezTo>
                    <a:pt x="1" y="3922"/>
                    <a:pt x="394" y="4322"/>
                    <a:pt x="873" y="4322"/>
                  </a:cubicBezTo>
                  <a:cubicBezTo>
                    <a:pt x="880" y="4322"/>
                    <a:pt x="887" y="4322"/>
                    <a:pt x="894" y="4322"/>
                  </a:cubicBezTo>
                  <a:lnTo>
                    <a:pt x="103788" y="4322"/>
                  </a:lnTo>
                  <a:cubicBezTo>
                    <a:pt x="104276" y="4322"/>
                    <a:pt x="104669" y="3929"/>
                    <a:pt x="104669" y="3441"/>
                  </a:cubicBezTo>
                  <a:lnTo>
                    <a:pt x="104669" y="858"/>
                  </a:lnTo>
                  <a:cubicBezTo>
                    <a:pt x="104669" y="441"/>
                    <a:pt x="104383" y="84"/>
                    <a:pt x="103978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7"/>
            <p:cNvSpPr/>
            <p:nvPr/>
          </p:nvSpPr>
          <p:spPr>
            <a:xfrm>
              <a:off x="5283538" y="4092886"/>
              <a:ext cx="3455729" cy="84086"/>
            </a:xfrm>
            <a:custGeom>
              <a:avLst/>
              <a:gdLst/>
              <a:ahLst/>
              <a:cxnLst/>
              <a:rect l="l" t="t" r="r" b="b"/>
              <a:pathLst>
                <a:path w="108169" h="2632" extrusionOk="0">
                  <a:moveTo>
                    <a:pt x="322" y="0"/>
                  </a:moveTo>
                  <a:cubicBezTo>
                    <a:pt x="143" y="0"/>
                    <a:pt x="1" y="143"/>
                    <a:pt x="1" y="322"/>
                  </a:cubicBezTo>
                  <a:lnTo>
                    <a:pt x="1" y="2632"/>
                  </a:lnTo>
                  <a:lnTo>
                    <a:pt x="108169" y="2632"/>
                  </a:lnTo>
                  <a:lnTo>
                    <a:pt x="108169" y="298"/>
                  </a:lnTo>
                  <a:cubicBezTo>
                    <a:pt x="108169" y="131"/>
                    <a:pt x="108038" y="0"/>
                    <a:pt x="107871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7"/>
            <p:cNvSpPr/>
            <p:nvPr/>
          </p:nvSpPr>
          <p:spPr>
            <a:xfrm>
              <a:off x="5203286" y="4174672"/>
              <a:ext cx="3616265" cy="80284"/>
            </a:xfrm>
            <a:custGeom>
              <a:avLst/>
              <a:gdLst/>
              <a:ahLst/>
              <a:cxnLst/>
              <a:rect l="l" t="t" r="r" b="b"/>
              <a:pathLst>
                <a:path w="113194" h="2513" extrusionOk="0">
                  <a:moveTo>
                    <a:pt x="334" y="0"/>
                  </a:moveTo>
                  <a:cubicBezTo>
                    <a:pt x="143" y="0"/>
                    <a:pt x="0" y="143"/>
                    <a:pt x="0" y="334"/>
                  </a:cubicBezTo>
                  <a:lnTo>
                    <a:pt x="0" y="2512"/>
                  </a:lnTo>
                  <a:lnTo>
                    <a:pt x="113193" y="2512"/>
                  </a:lnTo>
                  <a:lnTo>
                    <a:pt x="113193" y="298"/>
                  </a:lnTo>
                  <a:cubicBezTo>
                    <a:pt x="113193" y="131"/>
                    <a:pt x="113062" y="0"/>
                    <a:pt x="112895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7"/>
            <p:cNvSpPr/>
            <p:nvPr/>
          </p:nvSpPr>
          <p:spPr>
            <a:xfrm>
              <a:off x="5103610" y="4253007"/>
              <a:ext cx="3815586" cy="80316"/>
            </a:xfrm>
            <a:custGeom>
              <a:avLst/>
              <a:gdLst/>
              <a:ahLst/>
              <a:cxnLst/>
              <a:rect l="l" t="t" r="r" b="b"/>
              <a:pathLst>
                <a:path w="119433" h="2514" extrusionOk="0">
                  <a:moveTo>
                    <a:pt x="334" y="1"/>
                  </a:moveTo>
                  <a:cubicBezTo>
                    <a:pt x="144" y="1"/>
                    <a:pt x="1" y="144"/>
                    <a:pt x="1" y="334"/>
                  </a:cubicBezTo>
                  <a:lnTo>
                    <a:pt x="1" y="2513"/>
                  </a:lnTo>
                  <a:lnTo>
                    <a:pt x="119433" y="2513"/>
                  </a:lnTo>
                  <a:lnTo>
                    <a:pt x="119433" y="299"/>
                  </a:lnTo>
                  <a:cubicBezTo>
                    <a:pt x="119433" y="132"/>
                    <a:pt x="119290" y="1"/>
                    <a:pt x="119135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7"/>
            <p:cNvSpPr/>
            <p:nvPr/>
          </p:nvSpPr>
          <p:spPr>
            <a:xfrm>
              <a:off x="8403371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7"/>
            <p:cNvSpPr/>
            <p:nvPr/>
          </p:nvSpPr>
          <p:spPr>
            <a:xfrm>
              <a:off x="7976585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7"/>
            <p:cNvSpPr/>
            <p:nvPr/>
          </p:nvSpPr>
          <p:spPr>
            <a:xfrm>
              <a:off x="7549830" y="3224106"/>
              <a:ext cx="383" cy="32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7"/>
            <p:cNvSpPr/>
            <p:nvPr/>
          </p:nvSpPr>
          <p:spPr>
            <a:xfrm>
              <a:off x="7123043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3" y="0"/>
                  </a:moveTo>
                  <a:cubicBezTo>
                    <a:pt x="2" y="0"/>
                    <a:pt x="0" y="2"/>
                    <a:pt x="0" y="6"/>
                  </a:cubicBezTo>
                  <a:lnTo>
                    <a:pt x="12" y="6"/>
                  </a:lnTo>
                  <a:cubicBezTo>
                    <a:pt x="12" y="6"/>
                    <a:pt x="7" y="0"/>
                    <a:pt x="3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7"/>
            <p:cNvSpPr/>
            <p:nvPr/>
          </p:nvSpPr>
          <p:spPr>
            <a:xfrm>
              <a:off x="669625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1"/>
                  </a:move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7"/>
            <p:cNvSpPr/>
            <p:nvPr/>
          </p:nvSpPr>
          <p:spPr>
            <a:xfrm>
              <a:off x="6269470" y="3223946"/>
              <a:ext cx="415" cy="192"/>
            </a:xfrm>
            <a:custGeom>
              <a:avLst/>
              <a:gdLst/>
              <a:ahLst/>
              <a:cxnLst/>
              <a:rect l="l" t="t" r="r" b="b"/>
              <a:pathLst>
                <a:path w="13" h="6" extrusionOk="0">
                  <a:moveTo>
                    <a:pt x="4" y="0"/>
                  </a:moveTo>
                  <a:cubicBezTo>
                    <a:pt x="2" y="0"/>
                    <a:pt x="1" y="2"/>
                    <a:pt x="1" y="6"/>
                  </a:cubicBezTo>
                  <a:lnTo>
                    <a:pt x="13" y="6"/>
                  </a:lnTo>
                  <a:cubicBezTo>
                    <a:pt x="13" y="6"/>
                    <a:pt x="7" y="0"/>
                    <a:pt x="4" y="0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7"/>
            <p:cNvSpPr/>
            <p:nvPr/>
          </p:nvSpPr>
          <p:spPr>
            <a:xfrm>
              <a:off x="5842683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7"/>
            <p:cNvSpPr/>
            <p:nvPr/>
          </p:nvSpPr>
          <p:spPr>
            <a:xfrm>
              <a:off x="5415897" y="3224106"/>
              <a:ext cx="415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1"/>
                  </a:moveTo>
                  <a:lnTo>
                    <a:pt x="13" y="1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7"/>
            <p:cNvSpPr/>
            <p:nvPr/>
          </p:nvSpPr>
          <p:spPr>
            <a:xfrm>
              <a:off x="5402607" y="2966226"/>
              <a:ext cx="53672" cy="1125159"/>
            </a:xfrm>
            <a:custGeom>
              <a:avLst/>
              <a:gdLst/>
              <a:ahLst/>
              <a:cxnLst/>
              <a:rect l="l" t="t" r="r" b="b"/>
              <a:pathLst>
                <a:path w="1680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34" y="2239"/>
                  </a:cubicBezTo>
                  <a:lnTo>
                    <a:pt x="1215" y="3155"/>
                  </a:lnTo>
                  <a:lnTo>
                    <a:pt x="917" y="35219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2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7"/>
            <p:cNvSpPr/>
            <p:nvPr/>
          </p:nvSpPr>
          <p:spPr>
            <a:xfrm>
              <a:off x="5835080" y="2966226"/>
              <a:ext cx="54055" cy="1124041"/>
            </a:xfrm>
            <a:custGeom>
              <a:avLst/>
              <a:gdLst/>
              <a:ahLst/>
              <a:cxnLst/>
              <a:rect l="l" t="t" r="r" b="b"/>
              <a:pathLst>
                <a:path w="1692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703" y="35183"/>
                  </a:lnTo>
                  <a:lnTo>
                    <a:pt x="1691" y="3120"/>
                  </a:lnTo>
                  <a:lnTo>
                    <a:pt x="1370" y="2227"/>
                  </a:lnTo>
                  <a:lnTo>
                    <a:pt x="1275" y="1941"/>
                  </a:lnTo>
                  <a:cubicBezTo>
                    <a:pt x="870" y="1941"/>
                    <a:pt x="465" y="1703"/>
                    <a:pt x="465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7"/>
            <p:cNvSpPr/>
            <p:nvPr/>
          </p:nvSpPr>
          <p:spPr>
            <a:xfrm>
              <a:off x="6267937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04" y="3155"/>
                  </a:lnTo>
                  <a:lnTo>
                    <a:pt x="513" y="35183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7"/>
            <p:cNvSpPr/>
            <p:nvPr/>
          </p:nvSpPr>
          <p:spPr>
            <a:xfrm>
              <a:off x="6691688" y="2966226"/>
              <a:ext cx="53672" cy="1125926"/>
            </a:xfrm>
            <a:custGeom>
              <a:avLst/>
              <a:gdLst/>
              <a:ahLst/>
              <a:cxnLst/>
              <a:rect l="l" t="t" r="r" b="b"/>
              <a:pathLst>
                <a:path w="1680" h="35243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58"/>
                    <a:pt x="382" y="2239"/>
                    <a:pt x="834" y="2239"/>
                  </a:cubicBezTo>
                  <a:lnTo>
                    <a:pt x="1215" y="3155"/>
                  </a:lnTo>
                  <a:lnTo>
                    <a:pt x="608" y="35243"/>
                  </a:lnTo>
                  <a:lnTo>
                    <a:pt x="1679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01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7"/>
            <p:cNvSpPr/>
            <p:nvPr/>
          </p:nvSpPr>
          <p:spPr>
            <a:xfrm>
              <a:off x="7115440" y="2966226"/>
              <a:ext cx="53640" cy="1124041"/>
            </a:xfrm>
            <a:custGeom>
              <a:avLst/>
              <a:gdLst/>
              <a:ahLst/>
              <a:cxnLst/>
              <a:rect l="l" t="t" r="r" b="b"/>
              <a:pathLst>
                <a:path w="1679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03" y="3155"/>
                  </a:lnTo>
                  <a:lnTo>
                    <a:pt x="691" y="35183"/>
                  </a:lnTo>
                  <a:lnTo>
                    <a:pt x="1679" y="3120"/>
                  </a:lnTo>
                  <a:lnTo>
                    <a:pt x="1357" y="2227"/>
                  </a:lnTo>
                  <a:lnTo>
                    <a:pt x="1262" y="1941"/>
                  </a:lnTo>
                  <a:cubicBezTo>
                    <a:pt x="857" y="1941"/>
                    <a:pt x="453" y="1703"/>
                    <a:pt x="453" y="1298"/>
                  </a:cubicBezTo>
                  <a:lnTo>
                    <a:pt x="50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7"/>
            <p:cNvSpPr/>
            <p:nvPr/>
          </p:nvSpPr>
          <p:spPr>
            <a:xfrm>
              <a:off x="7537275" y="2966226"/>
              <a:ext cx="54023" cy="1125159"/>
            </a:xfrm>
            <a:custGeom>
              <a:avLst/>
              <a:gdLst/>
              <a:ahLst/>
              <a:cxnLst/>
              <a:rect l="l" t="t" r="r" b="b"/>
              <a:pathLst>
                <a:path w="1691" h="35219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69" y="2239"/>
                    <a:pt x="834" y="2239"/>
                  </a:cubicBezTo>
                  <a:lnTo>
                    <a:pt x="1215" y="3155"/>
                  </a:lnTo>
                  <a:lnTo>
                    <a:pt x="845" y="35219"/>
                  </a:lnTo>
                  <a:lnTo>
                    <a:pt x="1691" y="3120"/>
                  </a:lnTo>
                  <a:lnTo>
                    <a:pt x="1369" y="2227"/>
                  </a:lnTo>
                  <a:lnTo>
                    <a:pt x="1274" y="1941"/>
                  </a:lnTo>
                  <a:cubicBezTo>
                    <a:pt x="869" y="1941"/>
                    <a:pt x="464" y="1703"/>
                    <a:pt x="464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7"/>
            <p:cNvSpPr/>
            <p:nvPr/>
          </p:nvSpPr>
          <p:spPr>
            <a:xfrm>
              <a:off x="7968214" y="2966226"/>
              <a:ext cx="53672" cy="1124392"/>
            </a:xfrm>
            <a:custGeom>
              <a:avLst/>
              <a:gdLst/>
              <a:ahLst/>
              <a:cxnLst/>
              <a:rect l="l" t="t" r="r" b="b"/>
              <a:pathLst>
                <a:path w="1680" h="35195" extrusionOk="0">
                  <a:moveTo>
                    <a:pt x="1" y="0"/>
                  </a:moveTo>
                  <a:lnTo>
                    <a:pt x="1" y="1405"/>
                  </a:lnTo>
                  <a:cubicBezTo>
                    <a:pt x="1" y="1869"/>
                    <a:pt x="370" y="2239"/>
                    <a:pt x="834" y="2239"/>
                  </a:cubicBezTo>
                  <a:lnTo>
                    <a:pt x="1215" y="3155"/>
                  </a:lnTo>
                  <a:lnTo>
                    <a:pt x="751" y="35195"/>
                  </a:lnTo>
                  <a:lnTo>
                    <a:pt x="1680" y="3120"/>
                  </a:lnTo>
                  <a:lnTo>
                    <a:pt x="1358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3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7"/>
            <p:cNvSpPr/>
            <p:nvPr/>
          </p:nvSpPr>
          <p:spPr>
            <a:xfrm>
              <a:off x="8391966" y="2966226"/>
              <a:ext cx="53672" cy="1124041"/>
            </a:xfrm>
            <a:custGeom>
              <a:avLst/>
              <a:gdLst/>
              <a:ahLst/>
              <a:cxnLst/>
              <a:rect l="l" t="t" r="r" b="b"/>
              <a:pathLst>
                <a:path w="1680" h="35184" extrusionOk="0">
                  <a:moveTo>
                    <a:pt x="0" y="0"/>
                  </a:moveTo>
                  <a:lnTo>
                    <a:pt x="0" y="1405"/>
                  </a:lnTo>
                  <a:cubicBezTo>
                    <a:pt x="0" y="1869"/>
                    <a:pt x="381" y="2239"/>
                    <a:pt x="846" y="2239"/>
                  </a:cubicBezTo>
                  <a:lnTo>
                    <a:pt x="1215" y="3155"/>
                  </a:lnTo>
                  <a:lnTo>
                    <a:pt x="834" y="35183"/>
                  </a:lnTo>
                  <a:lnTo>
                    <a:pt x="1679" y="3120"/>
                  </a:lnTo>
                  <a:lnTo>
                    <a:pt x="1370" y="2227"/>
                  </a:lnTo>
                  <a:lnTo>
                    <a:pt x="1263" y="1941"/>
                  </a:lnTo>
                  <a:cubicBezTo>
                    <a:pt x="858" y="1941"/>
                    <a:pt x="453" y="1703"/>
                    <a:pt x="453" y="1298"/>
                  </a:cubicBezTo>
                  <a:lnTo>
                    <a:pt x="512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7"/>
            <p:cNvSpPr/>
            <p:nvPr/>
          </p:nvSpPr>
          <p:spPr>
            <a:xfrm>
              <a:off x="5250057" y="2391075"/>
              <a:ext cx="856257" cy="562244"/>
            </a:xfrm>
            <a:custGeom>
              <a:avLst/>
              <a:gdLst/>
              <a:ahLst/>
              <a:cxnLst/>
              <a:rect l="l" t="t" r="r" b="b"/>
              <a:pathLst>
                <a:path w="26802" h="17599" extrusionOk="0">
                  <a:moveTo>
                    <a:pt x="26802" y="1"/>
                  </a:moveTo>
                  <a:lnTo>
                    <a:pt x="644" y="4942"/>
                  </a:lnTo>
                  <a:cubicBezTo>
                    <a:pt x="275" y="5013"/>
                    <a:pt x="13" y="5335"/>
                    <a:pt x="13" y="5704"/>
                  </a:cubicBezTo>
                  <a:lnTo>
                    <a:pt x="13" y="8681"/>
                  </a:lnTo>
                  <a:cubicBezTo>
                    <a:pt x="1" y="9109"/>
                    <a:pt x="358" y="9454"/>
                    <a:pt x="787" y="9466"/>
                  </a:cubicBezTo>
                  <a:lnTo>
                    <a:pt x="2644" y="9466"/>
                  </a:lnTo>
                  <a:lnTo>
                    <a:pt x="2644" y="12883"/>
                  </a:lnTo>
                  <a:lnTo>
                    <a:pt x="2204" y="12883"/>
                  </a:lnTo>
                  <a:cubicBezTo>
                    <a:pt x="1799" y="12883"/>
                    <a:pt x="1465" y="13205"/>
                    <a:pt x="1465" y="13610"/>
                  </a:cubicBezTo>
                  <a:lnTo>
                    <a:pt x="1465" y="15253"/>
                  </a:lnTo>
                  <a:cubicBezTo>
                    <a:pt x="1465" y="15741"/>
                    <a:pt x="1644" y="16217"/>
                    <a:pt x="1965" y="16586"/>
                  </a:cubicBezTo>
                  <a:lnTo>
                    <a:pt x="2811" y="17598"/>
                  </a:lnTo>
                  <a:lnTo>
                    <a:pt x="2811" y="14538"/>
                  </a:lnTo>
                  <a:cubicBezTo>
                    <a:pt x="2811" y="14193"/>
                    <a:pt x="3085" y="13681"/>
                    <a:pt x="3430" y="13681"/>
                  </a:cubicBezTo>
                  <a:lnTo>
                    <a:pt x="3430" y="8585"/>
                  </a:lnTo>
                  <a:lnTo>
                    <a:pt x="1025" y="8478"/>
                  </a:lnTo>
                  <a:lnTo>
                    <a:pt x="1049" y="5359"/>
                  </a:lnTo>
                  <a:lnTo>
                    <a:pt x="26802" y="1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7"/>
            <p:cNvSpPr/>
            <p:nvPr/>
          </p:nvSpPr>
          <p:spPr>
            <a:xfrm>
              <a:off x="5282388" y="2661926"/>
              <a:ext cx="487295" cy="31213"/>
            </a:xfrm>
            <a:custGeom>
              <a:avLst/>
              <a:gdLst/>
              <a:ahLst/>
              <a:cxnLst/>
              <a:rect l="l" t="t" r="r" b="b"/>
              <a:pathLst>
                <a:path w="15253" h="977" extrusionOk="0">
                  <a:moveTo>
                    <a:pt x="13" y="0"/>
                  </a:moveTo>
                  <a:lnTo>
                    <a:pt x="1" y="143"/>
                  </a:lnTo>
                  <a:lnTo>
                    <a:pt x="1632" y="976"/>
                  </a:lnTo>
                  <a:lnTo>
                    <a:pt x="15253" y="19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7"/>
            <p:cNvSpPr/>
            <p:nvPr/>
          </p:nvSpPr>
          <p:spPr>
            <a:xfrm>
              <a:off x="5334526" y="2802655"/>
              <a:ext cx="436690" cy="25526"/>
            </a:xfrm>
            <a:custGeom>
              <a:avLst/>
              <a:gdLst/>
              <a:ahLst/>
              <a:cxnLst/>
              <a:rect l="l" t="t" r="r" b="b"/>
              <a:pathLst>
                <a:path w="13669" h="799" extrusionOk="0">
                  <a:moveTo>
                    <a:pt x="0" y="0"/>
                  </a:moveTo>
                  <a:lnTo>
                    <a:pt x="786" y="798"/>
                  </a:lnTo>
                  <a:lnTo>
                    <a:pt x="13668" y="7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7"/>
            <p:cNvSpPr/>
            <p:nvPr/>
          </p:nvSpPr>
          <p:spPr>
            <a:xfrm>
              <a:off x="4080427" y="4310449"/>
              <a:ext cx="5063583" cy="453814"/>
            </a:xfrm>
            <a:custGeom>
              <a:avLst/>
              <a:gdLst/>
              <a:ahLst/>
              <a:cxnLst/>
              <a:rect l="l" t="t" r="r" b="b"/>
              <a:pathLst>
                <a:path w="158497" h="14205" extrusionOk="0">
                  <a:moveTo>
                    <a:pt x="36862" y="1"/>
                  </a:moveTo>
                  <a:cubicBezTo>
                    <a:pt x="32278" y="1"/>
                    <a:pt x="27754" y="1084"/>
                    <a:pt x="23670" y="3168"/>
                  </a:cubicBezTo>
                  <a:cubicBezTo>
                    <a:pt x="23670" y="3168"/>
                    <a:pt x="2334" y="13669"/>
                    <a:pt x="0" y="14205"/>
                  </a:cubicBezTo>
                  <a:lnTo>
                    <a:pt x="158413" y="14205"/>
                  </a:lnTo>
                  <a:cubicBezTo>
                    <a:pt x="158449" y="6371"/>
                    <a:pt x="158496" y="1"/>
                    <a:pt x="158496" y="1"/>
                  </a:cubicBezTo>
                  <a:close/>
                </a:path>
              </a:pathLst>
            </a:custGeom>
            <a:solidFill>
              <a:srgbClr val="C3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47"/>
          <p:cNvGrpSpPr/>
          <p:nvPr/>
        </p:nvGrpSpPr>
        <p:grpSpPr>
          <a:xfrm>
            <a:off x="2501665" y="959917"/>
            <a:ext cx="764951" cy="646554"/>
            <a:chOff x="3160565" y="610292"/>
            <a:chExt cx="764951" cy="646554"/>
          </a:xfrm>
        </p:grpSpPr>
        <p:sp>
          <p:nvSpPr>
            <p:cNvPr id="914" name="Google Shape;914;p47"/>
            <p:cNvSpPr/>
            <p:nvPr/>
          </p:nvSpPr>
          <p:spPr>
            <a:xfrm>
              <a:off x="3160565" y="1016377"/>
              <a:ext cx="268199" cy="240469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7"/>
            <p:cNvSpPr/>
            <p:nvPr/>
          </p:nvSpPr>
          <p:spPr>
            <a:xfrm>
              <a:off x="3785138" y="610292"/>
              <a:ext cx="140377" cy="120346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6" name="Google Shape;916;p47"/>
          <p:cNvGrpSpPr/>
          <p:nvPr/>
        </p:nvGrpSpPr>
        <p:grpSpPr>
          <a:xfrm>
            <a:off x="7460098" y="3494180"/>
            <a:ext cx="901800" cy="537551"/>
            <a:chOff x="7460098" y="3494180"/>
            <a:chExt cx="901800" cy="537551"/>
          </a:xfrm>
        </p:grpSpPr>
        <p:sp>
          <p:nvSpPr>
            <p:cNvPr id="917" name="Google Shape;917;p47"/>
            <p:cNvSpPr/>
            <p:nvPr/>
          </p:nvSpPr>
          <p:spPr>
            <a:xfrm rot="-9935185">
              <a:off x="8067985" y="3523776"/>
              <a:ext cx="268204" cy="240473"/>
            </a:xfrm>
            <a:custGeom>
              <a:avLst/>
              <a:gdLst/>
              <a:ahLst/>
              <a:cxnLst/>
              <a:rect l="l" t="t" r="r" b="b"/>
              <a:pathLst>
                <a:path w="8395" h="7527" extrusionOk="0">
                  <a:moveTo>
                    <a:pt x="4191" y="1"/>
                  </a:moveTo>
                  <a:cubicBezTo>
                    <a:pt x="3307" y="1"/>
                    <a:pt x="2420" y="311"/>
                    <a:pt x="1703" y="945"/>
                  </a:cubicBezTo>
                  <a:cubicBezTo>
                    <a:pt x="143" y="2327"/>
                    <a:pt x="0" y="4696"/>
                    <a:pt x="1382" y="6256"/>
                  </a:cubicBezTo>
                  <a:cubicBezTo>
                    <a:pt x="2120" y="7097"/>
                    <a:pt x="3153" y="7526"/>
                    <a:pt x="4193" y="7526"/>
                  </a:cubicBezTo>
                  <a:cubicBezTo>
                    <a:pt x="5081" y="7526"/>
                    <a:pt x="5973" y="7213"/>
                    <a:pt x="6692" y="6577"/>
                  </a:cubicBezTo>
                  <a:cubicBezTo>
                    <a:pt x="8240" y="5208"/>
                    <a:pt x="8394" y="2827"/>
                    <a:pt x="7013" y="1267"/>
                  </a:cubicBezTo>
                  <a:cubicBezTo>
                    <a:pt x="6267" y="430"/>
                    <a:pt x="5231" y="1"/>
                    <a:pt x="4191" y="1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7"/>
            <p:cNvSpPr/>
            <p:nvPr/>
          </p:nvSpPr>
          <p:spPr>
            <a:xfrm rot="-9935185">
              <a:off x="7472867" y="3895805"/>
              <a:ext cx="140380" cy="120348"/>
            </a:xfrm>
            <a:custGeom>
              <a:avLst/>
              <a:gdLst/>
              <a:ahLst/>
              <a:cxnLst/>
              <a:rect l="l" t="t" r="r" b="b"/>
              <a:pathLst>
                <a:path w="4394" h="3767" extrusionOk="0">
                  <a:moveTo>
                    <a:pt x="2513" y="0"/>
                  </a:moveTo>
                  <a:cubicBezTo>
                    <a:pt x="834" y="0"/>
                    <a:pt x="0" y="2024"/>
                    <a:pt x="1179" y="3215"/>
                  </a:cubicBezTo>
                  <a:cubicBezTo>
                    <a:pt x="1564" y="3596"/>
                    <a:pt x="2036" y="3766"/>
                    <a:pt x="2498" y="3766"/>
                  </a:cubicBezTo>
                  <a:cubicBezTo>
                    <a:pt x="3467" y="3766"/>
                    <a:pt x="4394" y="3017"/>
                    <a:pt x="4394" y="1881"/>
                  </a:cubicBezTo>
                  <a:cubicBezTo>
                    <a:pt x="4394" y="845"/>
                    <a:pt x="3549" y="0"/>
                    <a:pt x="2513" y="0"/>
                  </a:cubicBezTo>
                  <a:close/>
                </a:path>
              </a:pathLst>
            </a:custGeom>
            <a:solidFill>
              <a:srgbClr val="EDBC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9" name="Google Shape;919;p47"/>
          <p:cNvGrpSpPr/>
          <p:nvPr/>
        </p:nvGrpSpPr>
        <p:grpSpPr>
          <a:xfrm flipH="1">
            <a:off x="-10328" y="4147488"/>
            <a:ext cx="9154328" cy="996059"/>
            <a:chOff x="-259" y="4147453"/>
            <a:chExt cx="9144269" cy="996059"/>
          </a:xfrm>
        </p:grpSpPr>
        <p:sp>
          <p:nvSpPr>
            <p:cNvPr id="920" name="Google Shape;920;p47"/>
            <p:cNvSpPr/>
            <p:nvPr/>
          </p:nvSpPr>
          <p:spPr>
            <a:xfrm>
              <a:off x="-259" y="4746372"/>
              <a:ext cx="9144269" cy="397139"/>
            </a:xfrm>
            <a:custGeom>
              <a:avLst/>
              <a:gdLst/>
              <a:ahLst/>
              <a:cxnLst/>
              <a:rect l="l" t="t" r="r" b="b"/>
              <a:pathLst>
                <a:path w="286228" h="12431" extrusionOk="0">
                  <a:moveTo>
                    <a:pt x="61342" y="0"/>
                  </a:moveTo>
                  <a:cubicBezTo>
                    <a:pt x="59056" y="131"/>
                    <a:pt x="56758" y="191"/>
                    <a:pt x="54436" y="191"/>
                  </a:cubicBezTo>
                  <a:lnTo>
                    <a:pt x="1" y="191"/>
                  </a:lnTo>
                  <a:lnTo>
                    <a:pt x="1" y="12430"/>
                  </a:lnTo>
                  <a:cubicBezTo>
                    <a:pt x="24298" y="12415"/>
                    <a:pt x="134390" y="12356"/>
                    <a:pt x="210727" y="12356"/>
                  </a:cubicBezTo>
                  <a:cubicBezTo>
                    <a:pt x="253642" y="12356"/>
                    <a:pt x="285889" y="12375"/>
                    <a:pt x="286227" y="12430"/>
                  </a:cubicBezTo>
                  <a:cubicBezTo>
                    <a:pt x="285953" y="12299"/>
                    <a:pt x="286013" y="5418"/>
                    <a:pt x="286108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47"/>
            <p:cNvGrpSpPr/>
            <p:nvPr/>
          </p:nvGrpSpPr>
          <p:grpSpPr>
            <a:xfrm>
              <a:off x="4003945" y="4292207"/>
              <a:ext cx="323756" cy="495665"/>
              <a:chOff x="4003945" y="4292207"/>
              <a:chExt cx="323756" cy="495665"/>
            </a:xfrm>
          </p:grpSpPr>
          <p:sp>
            <p:nvSpPr>
              <p:cNvPr id="922" name="Google Shape;922;p47"/>
              <p:cNvSpPr/>
              <p:nvPr/>
            </p:nvSpPr>
            <p:spPr>
              <a:xfrm>
                <a:off x="4045796" y="4292207"/>
                <a:ext cx="238903" cy="384584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12038" extrusionOk="0">
                    <a:moveTo>
                      <a:pt x="2953" y="0"/>
                    </a:moveTo>
                    <a:cubicBezTo>
                      <a:pt x="2608" y="0"/>
                      <a:pt x="2322" y="203"/>
                      <a:pt x="2299" y="453"/>
                    </a:cubicBezTo>
                    <a:lnTo>
                      <a:pt x="2120" y="2715"/>
                    </a:lnTo>
                    <a:lnTo>
                      <a:pt x="632" y="2858"/>
                    </a:lnTo>
                    <a:cubicBezTo>
                      <a:pt x="275" y="2893"/>
                      <a:pt x="1" y="3120"/>
                      <a:pt x="1" y="3382"/>
                    </a:cubicBezTo>
                    <a:lnTo>
                      <a:pt x="1" y="12037"/>
                    </a:lnTo>
                    <a:lnTo>
                      <a:pt x="7478" y="12037"/>
                    </a:lnTo>
                    <a:lnTo>
                      <a:pt x="6871" y="619"/>
                    </a:lnTo>
                    <a:cubicBezTo>
                      <a:pt x="6859" y="298"/>
                      <a:pt x="6501" y="36"/>
                      <a:pt x="6049" y="36"/>
                    </a:cubicBezTo>
                    <a:lnTo>
                      <a:pt x="2953" y="0"/>
                    </a:ln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7"/>
              <p:cNvSpPr/>
              <p:nvPr/>
            </p:nvSpPr>
            <p:spPr>
              <a:xfrm>
                <a:off x="4003945" y="4643661"/>
                <a:ext cx="323756" cy="144211"/>
              </a:xfrm>
              <a:custGeom>
                <a:avLst/>
                <a:gdLst/>
                <a:ahLst/>
                <a:cxnLst/>
                <a:rect l="l" t="t" r="r" b="b"/>
                <a:pathLst>
                  <a:path w="10134" h="4514" extrusionOk="0">
                    <a:moveTo>
                      <a:pt x="501" y="1"/>
                    </a:moveTo>
                    <a:cubicBezTo>
                      <a:pt x="215" y="1"/>
                      <a:pt x="1" y="227"/>
                      <a:pt x="1" y="501"/>
                    </a:cubicBezTo>
                    <a:lnTo>
                      <a:pt x="1" y="4025"/>
                    </a:lnTo>
                    <a:cubicBezTo>
                      <a:pt x="1" y="4299"/>
                      <a:pt x="215" y="4513"/>
                      <a:pt x="501" y="4513"/>
                    </a:cubicBezTo>
                    <a:lnTo>
                      <a:pt x="9633" y="4513"/>
                    </a:lnTo>
                    <a:cubicBezTo>
                      <a:pt x="9907" y="4513"/>
                      <a:pt x="10133" y="4299"/>
                      <a:pt x="10133" y="4025"/>
                    </a:cubicBezTo>
                    <a:lnTo>
                      <a:pt x="10133" y="501"/>
                    </a:lnTo>
                    <a:cubicBezTo>
                      <a:pt x="10133" y="227"/>
                      <a:pt x="9907" y="1"/>
                      <a:pt x="9633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4" name="Google Shape;924;p47"/>
            <p:cNvGrpSpPr/>
            <p:nvPr/>
          </p:nvGrpSpPr>
          <p:grpSpPr>
            <a:xfrm>
              <a:off x="8089583" y="4147453"/>
              <a:ext cx="357940" cy="660035"/>
              <a:chOff x="8089583" y="4147453"/>
              <a:chExt cx="357940" cy="660035"/>
            </a:xfrm>
          </p:grpSpPr>
          <p:sp>
            <p:nvSpPr>
              <p:cNvPr id="925" name="Google Shape;925;p47"/>
              <p:cNvSpPr/>
              <p:nvPr/>
            </p:nvSpPr>
            <p:spPr>
              <a:xfrm>
                <a:off x="8148143" y="4147453"/>
                <a:ext cx="299380" cy="546079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17093" extrusionOk="0">
                    <a:moveTo>
                      <a:pt x="5489" y="0"/>
                    </a:moveTo>
                    <a:cubicBezTo>
                      <a:pt x="5181" y="0"/>
                      <a:pt x="4910" y="205"/>
                      <a:pt x="4835" y="507"/>
                    </a:cubicBezTo>
                    <a:lnTo>
                      <a:pt x="4156" y="3555"/>
                    </a:lnTo>
                    <a:lnTo>
                      <a:pt x="2656" y="3519"/>
                    </a:lnTo>
                    <a:cubicBezTo>
                      <a:pt x="2647" y="3519"/>
                      <a:pt x="2639" y="3519"/>
                      <a:pt x="2631" y="3519"/>
                    </a:cubicBezTo>
                    <a:cubicBezTo>
                      <a:pt x="2284" y="3519"/>
                      <a:pt x="1976" y="3766"/>
                      <a:pt x="1929" y="4115"/>
                    </a:cubicBezTo>
                    <a:lnTo>
                      <a:pt x="1" y="15878"/>
                    </a:lnTo>
                    <a:lnTo>
                      <a:pt x="7371" y="17092"/>
                    </a:lnTo>
                    <a:lnTo>
                      <a:pt x="9311" y="1495"/>
                    </a:lnTo>
                    <a:cubicBezTo>
                      <a:pt x="9371" y="1043"/>
                      <a:pt x="9061" y="638"/>
                      <a:pt x="8633" y="566"/>
                    </a:cubicBezTo>
                    <a:lnTo>
                      <a:pt x="5585" y="7"/>
                    </a:lnTo>
                    <a:cubicBezTo>
                      <a:pt x="5552" y="2"/>
                      <a:pt x="5520" y="0"/>
                      <a:pt x="5489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7"/>
              <p:cNvSpPr/>
              <p:nvPr/>
            </p:nvSpPr>
            <p:spPr>
              <a:xfrm>
                <a:off x="8089583" y="4617560"/>
                <a:ext cx="340465" cy="189928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5945" extrusionOk="0">
                    <a:moveTo>
                      <a:pt x="1106" y="1"/>
                    </a:moveTo>
                    <a:cubicBezTo>
                      <a:pt x="865" y="1"/>
                      <a:pt x="651" y="178"/>
                      <a:pt x="619" y="413"/>
                    </a:cubicBezTo>
                    <a:lnTo>
                      <a:pt x="48" y="3889"/>
                    </a:lnTo>
                    <a:cubicBezTo>
                      <a:pt x="0" y="4163"/>
                      <a:pt x="179" y="4413"/>
                      <a:pt x="452" y="4461"/>
                    </a:cubicBezTo>
                    <a:lnTo>
                      <a:pt x="9465" y="5937"/>
                    </a:lnTo>
                    <a:cubicBezTo>
                      <a:pt x="9494" y="5942"/>
                      <a:pt x="9522" y="5945"/>
                      <a:pt x="9550" y="5945"/>
                    </a:cubicBezTo>
                    <a:cubicBezTo>
                      <a:pt x="9791" y="5945"/>
                      <a:pt x="10005" y="5767"/>
                      <a:pt x="10037" y="5532"/>
                    </a:cubicBezTo>
                    <a:lnTo>
                      <a:pt x="10608" y="2056"/>
                    </a:lnTo>
                    <a:cubicBezTo>
                      <a:pt x="10656" y="1782"/>
                      <a:pt x="10478" y="1532"/>
                      <a:pt x="10204" y="1484"/>
                    </a:cubicBezTo>
                    <a:lnTo>
                      <a:pt x="1191" y="8"/>
                    </a:lnTo>
                    <a:cubicBezTo>
                      <a:pt x="1162" y="3"/>
                      <a:pt x="1134" y="1"/>
                      <a:pt x="11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7" name="Google Shape;927;p47"/>
            <p:cNvGrpSpPr/>
            <p:nvPr/>
          </p:nvGrpSpPr>
          <p:grpSpPr>
            <a:xfrm>
              <a:off x="3119223" y="4475905"/>
              <a:ext cx="331328" cy="321072"/>
              <a:chOff x="3119223" y="4475905"/>
              <a:chExt cx="331328" cy="321072"/>
            </a:xfrm>
          </p:grpSpPr>
          <p:sp>
            <p:nvSpPr>
              <p:cNvPr id="928" name="Google Shape;928;p47"/>
              <p:cNvSpPr/>
              <p:nvPr/>
            </p:nvSpPr>
            <p:spPr>
              <a:xfrm>
                <a:off x="3162192" y="4475905"/>
                <a:ext cx="244622" cy="20695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478" extrusionOk="0">
                    <a:moveTo>
                      <a:pt x="834" y="1"/>
                    </a:moveTo>
                    <a:cubicBezTo>
                      <a:pt x="370" y="1"/>
                      <a:pt x="0" y="287"/>
                      <a:pt x="0" y="656"/>
                    </a:cubicBezTo>
                    <a:lnTo>
                      <a:pt x="0" y="6478"/>
                    </a:lnTo>
                    <a:lnTo>
                      <a:pt x="7656" y="6478"/>
                    </a:lnTo>
                    <a:lnTo>
                      <a:pt x="7370" y="632"/>
                    </a:lnTo>
                    <a:cubicBezTo>
                      <a:pt x="7347" y="275"/>
                      <a:pt x="6978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7"/>
              <p:cNvSpPr/>
              <p:nvPr/>
            </p:nvSpPr>
            <p:spPr>
              <a:xfrm>
                <a:off x="3119223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00" y="0"/>
                    </a:moveTo>
                    <a:cubicBezTo>
                      <a:pt x="226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6" y="4632"/>
                      <a:pt x="500" y="4632"/>
                    </a:cubicBezTo>
                    <a:lnTo>
                      <a:pt x="9858" y="4632"/>
                    </a:lnTo>
                    <a:cubicBezTo>
                      <a:pt x="10144" y="4632"/>
                      <a:pt x="10370" y="4394"/>
                      <a:pt x="10370" y="4120"/>
                    </a:cubicBezTo>
                    <a:lnTo>
                      <a:pt x="10370" y="512"/>
                    </a:lnTo>
                    <a:cubicBezTo>
                      <a:pt x="10370" y="227"/>
                      <a:pt x="10144" y="0"/>
                      <a:pt x="9858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30" name="Google Shape;930;p47"/>
            <p:cNvGrpSpPr/>
            <p:nvPr/>
          </p:nvGrpSpPr>
          <p:grpSpPr>
            <a:xfrm>
              <a:off x="7098316" y="4488460"/>
              <a:ext cx="331328" cy="308517"/>
              <a:chOff x="7098316" y="4488460"/>
              <a:chExt cx="331328" cy="308517"/>
            </a:xfrm>
          </p:grpSpPr>
          <p:sp>
            <p:nvSpPr>
              <p:cNvPr id="931" name="Google Shape;931;p47"/>
              <p:cNvSpPr/>
              <p:nvPr/>
            </p:nvSpPr>
            <p:spPr>
              <a:xfrm>
                <a:off x="7141285" y="4488460"/>
                <a:ext cx="244622" cy="199736"/>
              </a:xfrm>
              <a:custGeom>
                <a:avLst/>
                <a:gdLst/>
                <a:ahLst/>
                <a:cxnLst/>
                <a:rect l="l" t="t" r="r" b="b"/>
                <a:pathLst>
                  <a:path w="7657" h="6252" extrusionOk="0">
                    <a:moveTo>
                      <a:pt x="834" y="1"/>
                    </a:moveTo>
                    <a:cubicBezTo>
                      <a:pt x="382" y="1"/>
                      <a:pt x="1" y="179"/>
                      <a:pt x="1" y="394"/>
                    </a:cubicBezTo>
                    <a:lnTo>
                      <a:pt x="1" y="6252"/>
                    </a:lnTo>
                    <a:lnTo>
                      <a:pt x="7656" y="6252"/>
                    </a:lnTo>
                    <a:lnTo>
                      <a:pt x="7371" y="370"/>
                    </a:lnTo>
                    <a:cubicBezTo>
                      <a:pt x="7359" y="168"/>
                      <a:pt x="6990" y="1"/>
                      <a:pt x="653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7"/>
              <p:cNvSpPr/>
              <p:nvPr/>
            </p:nvSpPr>
            <p:spPr>
              <a:xfrm>
                <a:off x="7098316" y="4648996"/>
                <a:ext cx="331328" cy="147981"/>
              </a:xfrm>
              <a:custGeom>
                <a:avLst/>
                <a:gdLst/>
                <a:ahLst/>
                <a:cxnLst/>
                <a:rect l="l" t="t" r="r" b="b"/>
                <a:pathLst>
                  <a:path w="10371" h="4632" extrusionOk="0">
                    <a:moveTo>
                      <a:pt x="512" y="0"/>
                    </a:moveTo>
                    <a:cubicBezTo>
                      <a:pt x="227" y="0"/>
                      <a:pt x="0" y="227"/>
                      <a:pt x="0" y="512"/>
                    </a:cubicBezTo>
                    <a:lnTo>
                      <a:pt x="0" y="4120"/>
                    </a:lnTo>
                    <a:cubicBezTo>
                      <a:pt x="0" y="4394"/>
                      <a:pt x="227" y="4632"/>
                      <a:pt x="512" y="4632"/>
                    </a:cubicBezTo>
                    <a:lnTo>
                      <a:pt x="9871" y="4632"/>
                    </a:lnTo>
                    <a:cubicBezTo>
                      <a:pt x="10144" y="4632"/>
                      <a:pt x="10371" y="4394"/>
                      <a:pt x="10371" y="4120"/>
                    </a:cubicBezTo>
                    <a:lnTo>
                      <a:pt x="10371" y="512"/>
                    </a:lnTo>
                    <a:cubicBezTo>
                      <a:pt x="10371" y="227"/>
                      <a:pt x="10144" y="0"/>
                      <a:pt x="9871" y="0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3" name="Google Shape;933;p47"/>
            <p:cNvSpPr/>
            <p:nvPr/>
          </p:nvSpPr>
          <p:spPr>
            <a:xfrm>
              <a:off x="4840394" y="4609445"/>
              <a:ext cx="330976" cy="149514"/>
            </a:xfrm>
            <a:custGeom>
              <a:avLst/>
              <a:gdLst/>
              <a:ahLst/>
              <a:cxnLst/>
              <a:rect l="l" t="t" r="r" b="b"/>
              <a:pathLst>
                <a:path w="10360" h="4680" extrusionOk="0">
                  <a:moveTo>
                    <a:pt x="679" y="0"/>
                  </a:moveTo>
                  <a:cubicBezTo>
                    <a:pt x="298" y="0"/>
                    <a:pt x="1" y="310"/>
                    <a:pt x="1" y="679"/>
                  </a:cubicBezTo>
                  <a:lnTo>
                    <a:pt x="1" y="4679"/>
                  </a:lnTo>
                  <a:lnTo>
                    <a:pt x="10359" y="4679"/>
                  </a:lnTo>
                  <a:lnTo>
                    <a:pt x="10359" y="679"/>
                  </a:lnTo>
                  <a:cubicBezTo>
                    <a:pt x="10359" y="310"/>
                    <a:pt x="10062" y="0"/>
                    <a:pt x="9681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7"/>
            <p:cNvSpPr/>
            <p:nvPr/>
          </p:nvSpPr>
          <p:spPr>
            <a:xfrm>
              <a:off x="6498086" y="4609445"/>
              <a:ext cx="257912" cy="149514"/>
            </a:xfrm>
            <a:custGeom>
              <a:avLst/>
              <a:gdLst/>
              <a:ahLst/>
              <a:cxnLst/>
              <a:rect l="l" t="t" r="r" b="b"/>
              <a:pathLst>
                <a:path w="8073" h="4680" extrusionOk="0">
                  <a:moveTo>
                    <a:pt x="596" y="0"/>
                  </a:moveTo>
                  <a:cubicBezTo>
                    <a:pt x="262" y="0"/>
                    <a:pt x="0" y="274"/>
                    <a:pt x="0" y="595"/>
                  </a:cubicBezTo>
                  <a:lnTo>
                    <a:pt x="0" y="4679"/>
                  </a:lnTo>
                  <a:lnTo>
                    <a:pt x="8073" y="4679"/>
                  </a:lnTo>
                  <a:lnTo>
                    <a:pt x="8061" y="595"/>
                  </a:lnTo>
                  <a:cubicBezTo>
                    <a:pt x="8061" y="274"/>
                    <a:pt x="7799" y="0"/>
                    <a:pt x="7465" y="0"/>
                  </a:cubicBezTo>
                  <a:close/>
                </a:path>
              </a:pathLst>
            </a:custGeom>
            <a:solidFill>
              <a:srgbClr val="1324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35" name="Google Shape;935;p47"/>
            <p:cNvGrpSpPr/>
            <p:nvPr/>
          </p:nvGrpSpPr>
          <p:grpSpPr>
            <a:xfrm>
              <a:off x="5776137" y="4179688"/>
              <a:ext cx="370112" cy="636171"/>
              <a:chOff x="5776137" y="4179688"/>
              <a:chExt cx="370112" cy="636171"/>
            </a:xfrm>
          </p:grpSpPr>
          <p:sp>
            <p:nvSpPr>
              <p:cNvPr id="936" name="Google Shape;936;p47"/>
              <p:cNvSpPr/>
              <p:nvPr/>
            </p:nvSpPr>
            <p:spPr>
              <a:xfrm>
                <a:off x="5798947" y="4626026"/>
                <a:ext cx="347301" cy="189832"/>
              </a:xfrm>
              <a:custGeom>
                <a:avLst/>
                <a:gdLst/>
                <a:ahLst/>
                <a:cxnLst/>
                <a:rect l="l" t="t" r="r" b="b"/>
                <a:pathLst>
                  <a:path w="10871" h="5942" extrusionOk="0">
                    <a:moveTo>
                      <a:pt x="9797" y="1"/>
                    </a:moveTo>
                    <a:cubicBezTo>
                      <a:pt x="9774" y="1"/>
                      <a:pt x="9751" y="2"/>
                      <a:pt x="9728" y="5"/>
                    </a:cubicBezTo>
                    <a:lnTo>
                      <a:pt x="477" y="1362"/>
                    </a:lnTo>
                    <a:cubicBezTo>
                      <a:pt x="191" y="1410"/>
                      <a:pt x="1" y="1660"/>
                      <a:pt x="48" y="1946"/>
                    </a:cubicBezTo>
                    <a:lnTo>
                      <a:pt x="572" y="5506"/>
                    </a:lnTo>
                    <a:cubicBezTo>
                      <a:pt x="604" y="5762"/>
                      <a:pt x="818" y="5942"/>
                      <a:pt x="1059" y="5942"/>
                    </a:cubicBezTo>
                    <a:cubicBezTo>
                      <a:pt x="1087" y="5942"/>
                      <a:pt x="1115" y="5939"/>
                      <a:pt x="1144" y="5934"/>
                    </a:cubicBezTo>
                    <a:lnTo>
                      <a:pt x="10407" y="4577"/>
                    </a:lnTo>
                    <a:cubicBezTo>
                      <a:pt x="10680" y="4541"/>
                      <a:pt x="10871" y="4279"/>
                      <a:pt x="10835" y="3994"/>
                    </a:cubicBezTo>
                    <a:lnTo>
                      <a:pt x="10311" y="434"/>
                    </a:lnTo>
                    <a:cubicBezTo>
                      <a:pt x="10268" y="182"/>
                      <a:pt x="10053" y="1"/>
                      <a:pt x="9797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47"/>
              <p:cNvSpPr/>
              <p:nvPr/>
            </p:nvSpPr>
            <p:spPr>
              <a:xfrm>
                <a:off x="5776137" y="4179688"/>
                <a:ext cx="312319" cy="524482"/>
              </a:xfrm>
              <a:custGeom>
                <a:avLst/>
                <a:gdLst/>
                <a:ahLst/>
                <a:cxnLst/>
                <a:rect l="l" t="t" r="r" b="b"/>
                <a:pathLst>
                  <a:path w="9776" h="16417" extrusionOk="0">
                    <a:moveTo>
                      <a:pt x="6506" y="1"/>
                    </a:moveTo>
                    <a:cubicBezTo>
                      <a:pt x="6469" y="1"/>
                      <a:pt x="6432" y="4"/>
                      <a:pt x="6394" y="10"/>
                    </a:cubicBezTo>
                    <a:lnTo>
                      <a:pt x="750" y="831"/>
                    </a:lnTo>
                    <a:cubicBezTo>
                      <a:pt x="298" y="903"/>
                      <a:pt x="0" y="1391"/>
                      <a:pt x="72" y="1927"/>
                    </a:cubicBezTo>
                    <a:lnTo>
                      <a:pt x="2203" y="16417"/>
                    </a:lnTo>
                    <a:lnTo>
                      <a:pt x="9775" y="15298"/>
                    </a:lnTo>
                    <a:lnTo>
                      <a:pt x="7358" y="820"/>
                    </a:lnTo>
                    <a:cubicBezTo>
                      <a:pt x="7271" y="340"/>
                      <a:pt x="6905" y="1"/>
                      <a:pt x="6506" y="1"/>
                    </a:cubicBezTo>
                    <a:close/>
                  </a:path>
                </a:pathLst>
              </a:custGeom>
              <a:solidFill>
                <a:srgbClr val="1324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580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ial Studies Subject for High School - 10th Grade: Ancient Greece and Ancient Rome by Slidesgo">
  <a:themeElements>
    <a:clrScheme name="Simple Light">
      <a:dk1>
        <a:srgbClr val="DB8270"/>
      </a:dk1>
      <a:lt1>
        <a:srgbClr val="FFFFFF"/>
      </a:lt1>
      <a:dk2>
        <a:srgbClr val="132440"/>
      </a:dk2>
      <a:lt2>
        <a:srgbClr val="72859D"/>
      </a:lt2>
      <a:accent1>
        <a:srgbClr val="95A5B9"/>
      </a:accent1>
      <a:accent2>
        <a:srgbClr val="C3CDD9"/>
      </a:accent2>
      <a:accent3>
        <a:srgbClr val="EDBC79"/>
      </a:accent3>
      <a:accent4>
        <a:srgbClr val="B28D5B"/>
      </a:accent4>
      <a:accent5>
        <a:srgbClr val="715617"/>
      </a:accent5>
      <a:accent6>
        <a:srgbClr val="F4D7A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534</Words>
  <Application>Microsoft Office PowerPoint</Application>
  <PresentationFormat>Presentación en pantalla (16:9)</PresentationFormat>
  <Paragraphs>172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0" baseType="lpstr">
      <vt:lpstr>SimSun</vt:lpstr>
      <vt:lpstr>Wingdings</vt:lpstr>
      <vt:lpstr>Stoke Light</vt:lpstr>
      <vt:lpstr>Comfortaa</vt:lpstr>
      <vt:lpstr>Stoke</vt:lpstr>
      <vt:lpstr>Segoe UI Black</vt:lpstr>
      <vt:lpstr>Arial</vt:lpstr>
      <vt:lpstr>Barrio</vt:lpstr>
      <vt:lpstr>Manrope</vt:lpstr>
      <vt:lpstr>Britannic Bold</vt:lpstr>
      <vt:lpstr>Tempus Sans ITC</vt:lpstr>
      <vt:lpstr>Social Studies Subject for High School - 10th Grade: Ancient Greece and Ancient Rome by Slidesgo</vt:lpstr>
      <vt:lpstr>4° Ayudantía  Capitulum tertium:  Puer improbus</vt:lpstr>
      <vt:lpstr>Index</vt:lpstr>
      <vt:lpstr>A. Paréntesis Gramatical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B. El Caso Acusativo</vt:lpstr>
      <vt:lpstr>Presentación de PowerPoint</vt:lpstr>
      <vt:lpstr>Con lo que se nos agregan dos nuevas desinencias…</vt:lpstr>
      <vt:lpstr>C. Tablas de pronombres y verbos</vt:lpstr>
      <vt:lpstr>Y también los pronombres se nos amplían…</vt:lpstr>
      <vt:lpstr>Otro tipo de pronombres: Is, Ea, Id (Ese, Esa)</vt:lpstr>
      <vt:lpstr>Los verbos… I, II y IV</vt:lpstr>
      <vt:lpstr>Presentación de PowerPoint</vt:lpstr>
      <vt:lpstr>¡Gracias!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 Ayudantía  Capitulum I:  Imperium Romanum</dc:title>
  <dc:creator>ASUS</dc:creator>
  <cp:lastModifiedBy>Soporte Local</cp:lastModifiedBy>
  <cp:revision>50</cp:revision>
  <dcterms:modified xsi:type="dcterms:W3CDTF">2023-04-13T21:47:45Z</dcterms:modified>
</cp:coreProperties>
</file>