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8"/>
  </p:notesMasterIdLst>
  <p:sldIdLst>
    <p:sldId id="470" r:id="rId2"/>
    <p:sldId id="433" r:id="rId3"/>
    <p:sldId id="479" r:id="rId4"/>
    <p:sldId id="478" r:id="rId5"/>
    <p:sldId id="378" r:id="rId6"/>
    <p:sldId id="379" r:id="rId7"/>
    <p:sldId id="381" r:id="rId8"/>
    <p:sldId id="380" r:id="rId9"/>
    <p:sldId id="382" r:id="rId10"/>
    <p:sldId id="383" r:id="rId11"/>
    <p:sldId id="481" r:id="rId12"/>
    <p:sldId id="480" r:id="rId13"/>
    <p:sldId id="471" r:id="rId14"/>
    <p:sldId id="475" r:id="rId15"/>
    <p:sldId id="476" r:id="rId16"/>
    <p:sldId id="477" r:id="rId17"/>
    <p:sldId id="482" r:id="rId18"/>
    <p:sldId id="487" r:id="rId19"/>
    <p:sldId id="483" r:id="rId20"/>
    <p:sldId id="484" r:id="rId21"/>
    <p:sldId id="485" r:id="rId22"/>
    <p:sldId id="486" r:id="rId23"/>
    <p:sldId id="488" r:id="rId24"/>
    <p:sldId id="489" r:id="rId25"/>
    <p:sldId id="463" r:id="rId26"/>
    <p:sldId id="36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BF91"/>
    <a:srgbClr val="2C9DEB"/>
    <a:srgbClr val="2B8ED1"/>
    <a:srgbClr val="186EC2"/>
    <a:srgbClr val="004C94"/>
    <a:srgbClr val="FF8C86"/>
    <a:srgbClr val="F5DB80"/>
    <a:srgbClr val="09CE7C"/>
    <a:srgbClr val="75E47B"/>
    <a:srgbClr val="004A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4"/>
    <p:restoredTop sz="88580"/>
  </p:normalViewPr>
  <p:slideViewPr>
    <p:cSldViewPr snapToGrid="0" snapToObjects="1">
      <p:cViewPr>
        <p:scale>
          <a:sx n="94" d="100"/>
          <a:sy n="94" d="100"/>
        </p:scale>
        <p:origin x="14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8EF2A-06A6-614E-B730-4CDB422444EF}" type="doc">
      <dgm:prSet loTypeId="urn:microsoft.com/office/officeart/2005/8/layout/venn3" loCatId="" qsTypeId="urn:microsoft.com/office/officeart/2005/8/quickstyle/simple1" qsCatId="simple" csTypeId="urn:microsoft.com/office/officeart/2005/8/colors/colorful4" csCatId="colorful" phldr="1"/>
      <dgm:spPr/>
      <dgm:t>
        <a:bodyPr/>
        <a:lstStyle/>
        <a:p>
          <a:endParaRPr lang="es-MX"/>
        </a:p>
      </dgm:t>
    </dgm:pt>
    <dgm:pt modelId="{28DD9D7C-DCD9-F243-AEE3-CA4827CF6B59}">
      <dgm:prSet phldrT="[Texto]" custT="1"/>
      <dgm:spPr/>
      <dgm:t>
        <a:bodyPr/>
        <a:lstStyle/>
        <a:p>
          <a:r>
            <a:rPr lang="es-MX" sz="2000" dirty="0"/>
            <a:t>Lector activo</a:t>
          </a:r>
        </a:p>
      </dgm:t>
    </dgm:pt>
    <dgm:pt modelId="{CFE477FE-EB34-C542-AA44-E5B6A6F051FE}" type="parTrans" cxnId="{3BE03A19-C406-754E-8B3F-CC87BFE32D91}">
      <dgm:prSet/>
      <dgm:spPr/>
      <dgm:t>
        <a:bodyPr/>
        <a:lstStyle/>
        <a:p>
          <a:endParaRPr lang="es-MX" sz="3200"/>
        </a:p>
      </dgm:t>
    </dgm:pt>
    <dgm:pt modelId="{E834E34D-879D-8745-88EC-107F840DCCB4}" type="sibTrans" cxnId="{3BE03A19-C406-754E-8B3F-CC87BFE32D91}">
      <dgm:prSet/>
      <dgm:spPr/>
      <dgm:t>
        <a:bodyPr/>
        <a:lstStyle/>
        <a:p>
          <a:endParaRPr lang="es-MX" sz="3200"/>
        </a:p>
      </dgm:t>
    </dgm:pt>
    <dgm:pt modelId="{75CCE9D1-E01F-274C-9ABA-EA4F4806F91A}">
      <dgm:prSet phldrT="[Texto]" custT="1"/>
      <dgm:spPr/>
      <dgm:t>
        <a:bodyPr/>
        <a:lstStyle/>
        <a:p>
          <a:r>
            <a:rPr lang="es-MX" sz="2000" dirty="0"/>
            <a:t>Tareas de Lectura Compartida</a:t>
          </a:r>
        </a:p>
      </dgm:t>
    </dgm:pt>
    <dgm:pt modelId="{A7311C26-26C3-DA45-9388-8031F46A1449}" type="parTrans" cxnId="{C5B9E4A6-BDA9-C94A-9088-B7AE06C990E4}">
      <dgm:prSet/>
      <dgm:spPr/>
      <dgm:t>
        <a:bodyPr/>
        <a:lstStyle/>
        <a:p>
          <a:endParaRPr lang="es-MX" sz="3200"/>
        </a:p>
      </dgm:t>
    </dgm:pt>
    <dgm:pt modelId="{E87279C1-1E45-B443-8336-0657E8D1C403}" type="sibTrans" cxnId="{C5B9E4A6-BDA9-C94A-9088-B7AE06C990E4}">
      <dgm:prSet/>
      <dgm:spPr/>
      <dgm:t>
        <a:bodyPr/>
        <a:lstStyle/>
        <a:p>
          <a:endParaRPr lang="es-MX" sz="3200"/>
        </a:p>
      </dgm:t>
    </dgm:pt>
    <dgm:pt modelId="{4E362BD7-3FA5-C440-AFD5-10A6DA1D92B2}">
      <dgm:prSet phldrT="[Texto]" custT="1"/>
      <dgm:spPr/>
      <dgm:t>
        <a:bodyPr/>
        <a:lstStyle/>
        <a:p>
          <a:r>
            <a:rPr lang="es-MX" sz="2000" dirty="0"/>
            <a:t>Resumir/recapitular: Exponer suscintamente lo leído.</a:t>
          </a:r>
        </a:p>
      </dgm:t>
    </dgm:pt>
    <dgm:pt modelId="{71B12B78-87EA-F74C-B57D-A84AAB83E8E5}" type="parTrans" cxnId="{8C242122-C623-B740-85C9-F5082B90C433}">
      <dgm:prSet/>
      <dgm:spPr/>
      <dgm:t>
        <a:bodyPr/>
        <a:lstStyle/>
        <a:p>
          <a:endParaRPr lang="es-MX" sz="3200"/>
        </a:p>
      </dgm:t>
    </dgm:pt>
    <dgm:pt modelId="{7376C44A-05D0-C549-AF4B-F37746FA47B7}" type="sibTrans" cxnId="{8C242122-C623-B740-85C9-F5082B90C433}">
      <dgm:prSet/>
      <dgm:spPr/>
      <dgm:t>
        <a:bodyPr/>
        <a:lstStyle/>
        <a:p>
          <a:endParaRPr lang="es-MX" sz="3200"/>
        </a:p>
      </dgm:t>
    </dgm:pt>
    <dgm:pt modelId="{9ABFDD07-6AA0-2149-92ED-A22F230CC2A4}">
      <dgm:prSet phldrT="[Texto]" custT="1"/>
      <dgm:spPr/>
      <dgm:t>
        <a:bodyPr/>
        <a:lstStyle/>
        <a:p>
          <a:r>
            <a:rPr lang="es-MX" sz="2000" dirty="0"/>
            <a:t>Autocuestionamiento.</a:t>
          </a:r>
        </a:p>
      </dgm:t>
    </dgm:pt>
    <dgm:pt modelId="{66C9A881-EAF6-0D47-A0B2-3A90F354DB96}" type="parTrans" cxnId="{D3357615-6A19-6B4D-9F77-B2754F06E4E0}">
      <dgm:prSet/>
      <dgm:spPr/>
      <dgm:t>
        <a:bodyPr/>
        <a:lstStyle/>
        <a:p>
          <a:endParaRPr lang="es-MX" sz="3200"/>
        </a:p>
      </dgm:t>
    </dgm:pt>
    <dgm:pt modelId="{8F2CE98B-01DF-1347-AA08-1E22A1C5ADE7}" type="sibTrans" cxnId="{D3357615-6A19-6B4D-9F77-B2754F06E4E0}">
      <dgm:prSet/>
      <dgm:spPr/>
      <dgm:t>
        <a:bodyPr/>
        <a:lstStyle/>
        <a:p>
          <a:endParaRPr lang="es-MX" sz="3200"/>
        </a:p>
      </dgm:t>
    </dgm:pt>
    <dgm:pt modelId="{4EA3CFA2-6F07-0C42-A56E-6AD793702E2C}" type="pres">
      <dgm:prSet presAssocID="{6608EF2A-06A6-614E-B730-4CDB422444EF}" presName="Name0" presStyleCnt="0">
        <dgm:presLayoutVars>
          <dgm:dir/>
          <dgm:resizeHandles val="exact"/>
        </dgm:presLayoutVars>
      </dgm:prSet>
      <dgm:spPr/>
    </dgm:pt>
    <dgm:pt modelId="{0D6330C7-4510-B84B-8D9E-0CB6830EAB74}" type="pres">
      <dgm:prSet presAssocID="{28DD9D7C-DCD9-F243-AEE3-CA4827CF6B59}" presName="Name5" presStyleLbl="vennNode1" presStyleIdx="0" presStyleCnt="4">
        <dgm:presLayoutVars>
          <dgm:bulletEnabled val="1"/>
        </dgm:presLayoutVars>
      </dgm:prSet>
      <dgm:spPr/>
    </dgm:pt>
    <dgm:pt modelId="{EF1DE17C-E4A1-654A-BA4F-4DB8F7278D05}" type="pres">
      <dgm:prSet presAssocID="{E834E34D-879D-8745-88EC-107F840DCCB4}" presName="space" presStyleCnt="0"/>
      <dgm:spPr/>
    </dgm:pt>
    <dgm:pt modelId="{7CE2E772-23EB-9541-B756-319E215A8E4E}" type="pres">
      <dgm:prSet presAssocID="{75CCE9D1-E01F-274C-9ABA-EA4F4806F91A}" presName="Name5" presStyleLbl="vennNode1" presStyleIdx="1" presStyleCnt="4">
        <dgm:presLayoutVars>
          <dgm:bulletEnabled val="1"/>
        </dgm:presLayoutVars>
      </dgm:prSet>
      <dgm:spPr/>
    </dgm:pt>
    <dgm:pt modelId="{BE1513DB-86A6-7A41-93C9-E591F70EBBA5}" type="pres">
      <dgm:prSet presAssocID="{E87279C1-1E45-B443-8336-0657E8D1C403}" presName="space" presStyleCnt="0"/>
      <dgm:spPr/>
    </dgm:pt>
    <dgm:pt modelId="{295431F7-824E-6643-A2BE-D19ED86611B2}" type="pres">
      <dgm:prSet presAssocID="{4E362BD7-3FA5-C440-AFD5-10A6DA1D92B2}" presName="Name5" presStyleLbl="vennNode1" presStyleIdx="2" presStyleCnt="4">
        <dgm:presLayoutVars>
          <dgm:bulletEnabled val="1"/>
        </dgm:presLayoutVars>
      </dgm:prSet>
      <dgm:spPr/>
    </dgm:pt>
    <dgm:pt modelId="{916BBF0D-DD20-5049-B991-DCB220841F4A}" type="pres">
      <dgm:prSet presAssocID="{7376C44A-05D0-C549-AF4B-F37746FA47B7}" presName="space" presStyleCnt="0"/>
      <dgm:spPr/>
    </dgm:pt>
    <dgm:pt modelId="{5F2860AD-BE79-B048-AF47-AEE664470D66}" type="pres">
      <dgm:prSet presAssocID="{9ABFDD07-6AA0-2149-92ED-A22F230CC2A4}" presName="Name5" presStyleLbl="vennNode1" presStyleIdx="3" presStyleCnt="4">
        <dgm:presLayoutVars>
          <dgm:bulletEnabled val="1"/>
        </dgm:presLayoutVars>
      </dgm:prSet>
      <dgm:spPr/>
    </dgm:pt>
  </dgm:ptLst>
  <dgm:cxnLst>
    <dgm:cxn modelId="{04A3A606-F718-4A4E-8906-E397D13D8059}" type="presOf" srcId="{9ABFDD07-6AA0-2149-92ED-A22F230CC2A4}" destId="{5F2860AD-BE79-B048-AF47-AEE664470D66}" srcOrd="0" destOrd="0" presId="urn:microsoft.com/office/officeart/2005/8/layout/venn3"/>
    <dgm:cxn modelId="{D3357615-6A19-6B4D-9F77-B2754F06E4E0}" srcId="{6608EF2A-06A6-614E-B730-4CDB422444EF}" destId="{9ABFDD07-6AA0-2149-92ED-A22F230CC2A4}" srcOrd="3" destOrd="0" parTransId="{66C9A881-EAF6-0D47-A0B2-3A90F354DB96}" sibTransId="{8F2CE98B-01DF-1347-AA08-1E22A1C5ADE7}"/>
    <dgm:cxn modelId="{3BE03A19-C406-754E-8B3F-CC87BFE32D91}" srcId="{6608EF2A-06A6-614E-B730-4CDB422444EF}" destId="{28DD9D7C-DCD9-F243-AEE3-CA4827CF6B59}" srcOrd="0" destOrd="0" parTransId="{CFE477FE-EB34-C542-AA44-E5B6A6F051FE}" sibTransId="{E834E34D-879D-8745-88EC-107F840DCCB4}"/>
    <dgm:cxn modelId="{42D6861A-6398-9D4C-B9DF-F21091234E2A}" type="presOf" srcId="{4E362BD7-3FA5-C440-AFD5-10A6DA1D92B2}" destId="{295431F7-824E-6643-A2BE-D19ED86611B2}" srcOrd="0" destOrd="0" presId="urn:microsoft.com/office/officeart/2005/8/layout/venn3"/>
    <dgm:cxn modelId="{8C242122-C623-B740-85C9-F5082B90C433}" srcId="{6608EF2A-06A6-614E-B730-4CDB422444EF}" destId="{4E362BD7-3FA5-C440-AFD5-10A6DA1D92B2}" srcOrd="2" destOrd="0" parTransId="{71B12B78-87EA-F74C-B57D-A84AAB83E8E5}" sibTransId="{7376C44A-05D0-C549-AF4B-F37746FA47B7}"/>
    <dgm:cxn modelId="{7002093E-4E58-1E41-9A0C-C7684793A1F5}" type="presOf" srcId="{6608EF2A-06A6-614E-B730-4CDB422444EF}" destId="{4EA3CFA2-6F07-0C42-A56E-6AD793702E2C}" srcOrd="0" destOrd="0" presId="urn:microsoft.com/office/officeart/2005/8/layout/venn3"/>
    <dgm:cxn modelId="{C5B9E4A6-BDA9-C94A-9088-B7AE06C990E4}" srcId="{6608EF2A-06A6-614E-B730-4CDB422444EF}" destId="{75CCE9D1-E01F-274C-9ABA-EA4F4806F91A}" srcOrd="1" destOrd="0" parTransId="{A7311C26-26C3-DA45-9388-8031F46A1449}" sibTransId="{E87279C1-1E45-B443-8336-0657E8D1C403}"/>
    <dgm:cxn modelId="{DC3D5AB6-DF37-2F42-90E2-D27D497A5F2F}" type="presOf" srcId="{75CCE9D1-E01F-274C-9ABA-EA4F4806F91A}" destId="{7CE2E772-23EB-9541-B756-319E215A8E4E}" srcOrd="0" destOrd="0" presId="urn:microsoft.com/office/officeart/2005/8/layout/venn3"/>
    <dgm:cxn modelId="{F8F971D1-24E9-7C4C-A8E2-4367F3CF0068}" type="presOf" srcId="{28DD9D7C-DCD9-F243-AEE3-CA4827CF6B59}" destId="{0D6330C7-4510-B84B-8D9E-0CB6830EAB74}" srcOrd="0" destOrd="0" presId="urn:microsoft.com/office/officeart/2005/8/layout/venn3"/>
    <dgm:cxn modelId="{91943AFB-43E9-3E44-AFEF-2BF3B117E2B0}" type="presParOf" srcId="{4EA3CFA2-6F07-0C42-A56E-6AD793702E2C}" destId="{0D6330C7-4510-B84B-8D9E-0CB6830EAB74}" srcOrd="0" destOrd="0" presId="urn:microsoft.com/office/officeart/2005/8/layout/venn3"/>
    <dgm:cxn modelId="{35FE0507-0B20-6743-AFA4-49F82A89AE08}" type="presParOf" srcId="{4EA3CFA2-6F07-0C42-A56E-6AD793702E2C}" destId="{EF1DE17C-E4A1-654A-BA4F-4DB8F7278D05}" srcOrd="1" destOrd="0" presId="urn:microsoft.com/office/officeart/2005/8/layout/venn3"/>
    <dgm:cxn modelId="{FF4B0AC5-E41B-AB45-A89F-C79B3CD582A9}" type="presParOf" srcId="{4EA3CFA2-6F07-0C42-A56E-6AD793702E2C}" destId="{7CE2E772-23EB-9541-B756-319E215A8E4E}" srcOrd="2" destOrd="0" presId="urn:microsoft.com/office/officeart/2005/8/layout/venn3"/>
    <dgm:cxn modelId="{5A1E5716-72C9-2F47-9B02-AD09E8CF103A}" type="presParOf" srcId="{4EA3CFA2-6F07-0C42-A56E-6AD793702E2C}" destId="{BE1513DB-86A6-7A41-93C9-E591F70EBBA5}" srcOrd="3" destOrd="0" presId="urn:microsoft.com/office/officeart/2005/8/layout/venn3"/>
    <dgm:cxn modelId="{B3A9CB27-CF04-0A42-93DC-5A1D0274D419}" type="presParOf" srcId="{4EA3CFA2-6F07-0C42-A56E-6AD793702E2C}" destId="{295431F7-824E-6643-A2BE-D19ED86611B2}" srcOrd="4" destOrd="0" presId="urn:microsoft.com/office/officeart/2005/8/layout/venn3"/>
    <dgm:cxn modelId="{16BDA37E-9099-3F4F-9357-464AEE53A6DE}" type="presParOf" srcId="{4EA3CFA2-6F07-0C42-A56E-6AD793702E2C}" destId="{916BBF0D-DD20-5049-B991-DCB220841F4A}" srcOrd="5" destOrd="0" presId="urn:microsoft.com/office/officeart/2005/8/layout/venn3"/>
    <dgm:cxn modelId="{01E35BC8-8A46-DD4A-B22F-77B248A76E13}" type="presParOf" srcId="{4EA3CFA2-6F07-0C42-A56E-6AD793702E2C}" destId="{5F2860AD-BE79-B048-AF47-AEE664470D66}"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E120CF-F61F-4DB1-925A-128DA772AB54}"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CL"/>
        </a:p>
      </dgm:t>
    </dgm:pt>
    <dgm:pt modelId="{1305073F-613D-488D-99CA-F713750BB887}">
      <dgm:prSet phldrT="[Texto]" custT="1"/>
      <dgm:spPr/>
      <dgm:t>
        <a:bodyPr/>
        <a:lstStyle/>
        <a:p>
          <a:r>
            <a:rPr lang="es-CL" sz="1800" b="1" dirty="0"/>
            <a:t>Lectura en voz alta</a:t>
          </a:r>
        </a:p>
      </dgm:t>
    </dgm:pt>
    <dgm:pt modelId="{C29293BE-6081-4896-923E-60B824336F24}" type="parTrans" cxnId="{1D558CAC-A5FE-4751-B015-211DF03019F2}">
      <dgm:prSet/>
      <dgm:spPr/>
      <dgm:t>
        <a:bodyPr/>
        <a:lstStyle/>
        <a:p>
          <a:endParaRPr lang="es-CL"/>
        </a:p>
      </dgm:t>
    </dgm:pt>
    <dgm:pt modelId="{25F27E34-10DF-4BEF-8F8F-BF65B674BFE3}" type="sibTrans" cxnId="{1D558CAC-A5FE-4751-B015-211DF03019F2}">
      <dgm:prSet/>
      <dgm:spPr/>
      <dgm:t>
        <a:bodyPr/>
        <a:lstStyle/>
        <a:p>
          <a:endParaRPr lang="es-CL"/>
        </a:p>
      </dgm:t>
    </dgm:pt>
    <dgm:pt modelId="{FD35EC08-6C2F-4665-B7C3-4CA322CD5331}">
      <dgm:prSet phldrT="[Texto]" custT="1"/>
      <dgm:spPr/>
      <dgm:t>
        <a:bodyPr/>
        <a:lstStyle/>
        <a:p>
          <a:r>
            <a:rPr lang="es-CL" sz="1800" b="1" dirty="0"/>
            <a:t>Lectura Dirigida</a:t>
          </a:r>
        </a:p>
      </dgm:t>
    </dgm:pt>
    <dgm:pt modelId="{8D29C349-DB39-4D59-AF05-7E4C5B7A7D8C}" type="parTrans" cxnId="{38D68E7A-4AB7-49FF-B3AE-7A430CED1183}">
      <dgm:prSet/>
      <dgm:spPr/>
      <dgm:t>
        <a:bodyPr/>
        <a:lstStyle/>
        <a:p>
          <a:endParaRPr lang="es-CL"/>
        </a:p>
      </dgm:t>
    </dgm:pt>
    <dgm:pt modelId="{6E07EC82-13CD-439D-B500-9CEFC73B8DBF}" type="sibTrans" cxnId="{38D68E7A-4AB7-49FF-B3AE-7A430CED1183}">
      <dgm:prSet/>
      <dgm:spPr/>
      <dgm:t>
        <a:bodyPr/>
        <a:lstStyle/>
        <a:p>
          <a:endParaRPr lang="es-CL"/>
        </a:p>
      </dgm:t>
    </dgm:pt>
    <dgm:pt modelId="{FFFA24BE-6A3E-4DA9-AB74-62C5F389285A}">
      <dgm:prSet phldrT="[Texto]" custT="1"/>
      <dgm:spPr/>
      <dgm:t>
        <a:bodyPr/>
        <a:lstStyle/>
        <a:p>
          <a:r>
            <a:rPr lang="es-CL" sz="1800" b="1" dirty="0"/>
            <a:t>Lectura Compartida</a:t>
          </a:r>
        </a:p>
      </dgm:t>
    </dgm:pt>
    <dgm:pt modelId="{2EEC9B62-6598-4FB2-923B-89A9CED79095}" type="parTrans" cxnId="{3AFBB34C-66EB-444B-A792-0C93CAEB4465}">
      <dgm:prSet/>
      <dgm:spPr/>
      <dgm:t>
        <a:bodyPr/>
        <a:lstStyle/>
        <a:p>
          <a:endParaRPr lang="es-CL"/>
        </a:p>
      </dgm:t>
    </dgm:pt>
    <dgm:pt modelId="{1F5E5C15-9ADA-4394-AC01-4D14D040F657}" type="sibTrans" cxnId="{3AFBB34C-66EB-444B-A792-0C93CAEB4465}">
      <dgm:prSet/>
      <dgm:spPr/>
      <dgm:t>
        <a:bodyPr/>
        <a:lstStyle/>
        <a:p>
          <a:endParaRPr lang="es-CL"/>
        </a:p>
      </dgm:t>
    </dgm:pt>
    <dgm:pt modelId="{559FF02F-41EB-41FD-A8CF-2457D3049C4E}">
      <dgm:prSet phldrT="[Texto]" custT="1"/>
      <dgm:spPr/>
      <dgm:t>
        <a:bodyPr/>
        <a:lstStyle/>
        <a:p>
          <a:r>
            <a:rPr lang="es-CL" sz="1800" b="1" dirty="0"/>
            <a:t>Lectura independiente</a:t>
          </a:r>
        </a:p>
      </dgm:t>
    </dgm:pt>
    <dgm:pt modelId="{72B44DA4-634A-4FF7-B4ED-BB5362DF08BD}" type="parTrans" cxnId="{ADEBA637-7487-42D6-9804-1A26D2ABF53D}">
      <dgm:prSet/>
      <dgm:spPr/>
      <dgm:t>
        <a:bodyPr/>
        <a:lstStyle/>
        <a:p>
          <a:endParaRPr lang="es-CL"/>
        </a:p>
      </dgm:t>
    </dgm:pt>
    <dgm:pt modelId="{6A60C2B2-D930-4FD3-850E-C8B71AC2F99D}" type="sibTrans" cxnId="{ADEBA637-7487-42D6-9804-1A26D2ABF53D}">
      <dgm:prSet/>
      <dgm:spPr/>
      <dgm:t>
        <a:bodyPr/>
        <a:lstStyle/>
        <a:p>
          <a:endParaRPr lang="es-CL"/>
        </a:p>
      </dgm:t>
    </dgm:pt>
    <dgm:pt modelId="{5EFC81C9-B638-43A7-9A6F-8F62C23550C0}" type="pres">
      <dgm:prSet presAssocID="{28E120CF-F61F-4DB1-925A-128DA772AB54}" presName="cycle" presStyleCnt="0">
        <dgm:presLayoutVars>
          <dgm:dir/>
          <dgm:resizeHandles val="exact"/>
        </dgm:presLayoutVars>
      </dgm:prSet>
      <dgm:spPr/>
    </dgm:pt>
    <dgm:pt modelId="{DEC50E67-3445-48F4-BA82-6CE7D2DDD2C5}" type="pres">
      <dgm:prSet presAssocID="{1305073F-613D-488D-99CA-F713750BB887}" presName="node" presStyleLbl="node1" presStyleIdx="0" presStyleCnt="4">
        <dgm:presLayoutVars>
          <dgm:bulletEnabled val="1"/>
        </dgm:presLayoutVars>
      </dgm:prSet>
      <dgm:spPr/>
    </dgm:pt>
    <dgm:pt modelId="{46D1377B-31F3-4ADB-A6FE-7FDCA074C4E6}" type="pres">
      <dgm:prSet presAssocID="{25F27E34-10DF-4BEF-8F8F-BF65B674BFE3}" presName="sibTrans" presStyleLbl="sibTrans2D1" presStyleIdx="0" presStyleCnt="4"/>
      <dgm:spPr/>
    </dgm:pt>
    <dgm:pt modelId="{59433302-7BE2-4588-BC19-E63BFC7387D3}" type="pres">
      <dgm:prSet presAssocID="{25F27E34-10DF-4BEF-8F8F-BF65B674BFE3}" presName="connectorText" presStyleLbl="sibTrans2D1" presStyleIdx="0" presStyleCnt="4"/>
      <dgm:spPr/>
    </dgm:pt>
    <dgm:pt modelId="{79879E02-848D-4C9B-8462-B1CF1D662231}" type="pres">
      <dgm:prSet presAssocID="{FD35EC08-6C2F-4665-B7C3-4CA322CD5331}" presName="node" presStyleLbl="node1" presStyleIdx="1" presStyleCnt="4">
        <dgm:presLayoutVars>
          <dgm:bulletEnabled val="1"/>
        </dgm:presLayoutVars>
      </dgm:prSet>
      <dgm:spPr/>
    </dgm:pt>
    <dgm:pt modelId="{AA549733-67FE-4A6E-BDE2-B2A436FF26C3}" type="pres">
      <dgm:prSet presAssocID="{6E07EC82-13CD-439D-B500-9CEFC73B8DBF}" presName="sibTrans" presStyleLbl="sibTrans2D1" presStyleIdx="1" presStyleCnt="4"/>
      <dgm:spPr/>
    </dgm:pt>
    <dgm:pt modelId="{C324C93C-16FE-4205-8982-BD4884A9C30A}" type="pres">
      <dgm:prSet presAssocID="{6E07EC82-13CD-439D-B500-9CEFC73B8DBF}" presName="connectorText" presStyleLbl="sibTrans2D1" presStyleIdx="1" presStyleCnt="4"/>
      <dgm:spPr/>
    </dgm:pt>
    <dgm:pt modelId="{26010E6C-1E5D-4C20-9DAE-30D958D40C2C}" type="pres">
      <dgm:prSet presAssocID="{FFFA24BE-6A3E-4DA9-AB74-62C5F389285A}" presName="node" presStyleLbl="node1" presStyleIdx="2" presStyleCnt="4">
        <dgm:presLayoutVars>
          <dgm:bulletEnabled val="1"/>
        </dgm:presLayoutVars>
      </dgm:prSet>
      <dgm:spPr/>
    </dgm:pt>
    <dgm:pt modelId="{9D59B94E-391E-40A3-8358-D10C06459089}" type="pres">
      <dgm:prSet presAssocID="{1F5E5C15-9ADA-4394-AC01-4D14D040F657}" presName="sibTrans" presStyleLbl="sibTrans2D1" presStyleIdx="2" presStyleCnt="4"/>
      <dgm:spPr/>
    </dgm:pt>
    <dgm:pt modelId="{4805C19E-08C1-487F-8A09-DFCB364E83E8}" type="pres">
      <dgm:prSet presAssocID="{1F5E5C15-9ADA-4394-AC01-4D14D040F657}" presName="connectorText" presStyleLbl="sibTrans2D1" presStyleIdx="2" presStyleCnt="4"/>
      <dgm:spPr/>
    </dgm:pt>
    <dgm:pt modelId="{75728791-58FA-492A-BAB3-91EA7C8EE54C}" type="pres">
      <dgm:prSet presAssocID="{559FF02F-41EB-41FD-A8CF-2457D3049C4E}" presName="node" presStyleLbl="node1" presStyleIdx="3" presStyleCnt="4" custScaleX="115141">
        <dgm:presLayoutVars>
          <dgm:bulletEnabled val="1"/>
        </dgm:presLayoutVars>
      </dgm:prSet>
      <dgm:spPr/>
    </dgm:pt>
    <dgm:pt modelId="{6FEE5668-56C9-443E-8C62-A4EE2205DC0D}" type="pres">
      <dgm:prSet presAssocID="{6A60C2B2-D930-4FD3-850E-C8B71AC2F99D}" presName="sibTrans" presStyleLbl="sibTrans2D1" presStyleIdx="3" presStyleCnt="4"/>
      <dgm:spPr/>
    </dgm:pt>
    <dgm:pt modelId="{8BC34E3C-B5BF-4D7C-838B-D55851B79E41}" type="pres">
      <dgm:prSet presAssocID="{6A60C2B2-D930-4FD3-850E-C8B71AC2F99D}" presName="connectorText" presStyleLbl="sibTrans2D1" presStyleIdx="3" presStyleCnt="4"/>
      <dgm:spPr/>
    </dgm:pt>
  </dgm:ptLst>
  <dgm:cxnLst>
    <dgm:cxn modelId="{A244F108-38EB-4CA3-BA01-8666CFF2B389}" type="presOf" srcId="{559FF02F-41EB-41FD-A8CF-2457D3049C4E}" destId="{75728791-58FA-492A-BAB3-91EA7C8EE54C}" srcOrd="0" destOrd="0" presId="urn:microsoft.com/office/officeart/2005/8/layout/cycle2"/>
    <dgm:cxn modelId="{2C0D9018-DC03-47FF-8D38-B7AC616FCB66}" type="presOf" srcId="{6E07EC82-13CD-439D-B500-9CEFC73B8DBF}" destId="{C324C93C-16FE-4205-8982-BD4884A9C30A}" srcOrd="1" destOrd="0" presId="urn:microsoft.com/office/officeart/2005/8/layout/cycle2"/>
    <dgm:cxn modelId="{8325501E-C9D8-4F58-B6B0-9FE24878FCE9}" type="presOf" srcId="{25F27E34-10DF-4BEF-8F8F-BF65B674BFE3}" destId="{46D1377B-31F3-4ADB-A6FE-7FDCA074C4E6}" srcOrd="0" destOrd="0" presId="urn:microsoft.com/office/officeart/2005/8/layout/cycle2"/>
    <dgm:cxn modelId="{ADEBA637-7487-42D6-9804-1A26D2ABF53D}" srcId="{28E120CF-F61F-4DB1-925A-128DA772AB54}" destId="{559FF02F-41EB-41FD-A8CF-2457D3049C4E}" srcOrd="3" destOrd="0" parTransId="{72B44DA4-634A-4FF7-B4ED-BB5362DF08BD}" sibTransId="{6A60C2B2-D930-4FD3-850E-C8B71AC2F99D}"/>
    <dgm:cxn modelId="{113F663C-CC2B-4814-8833-5F405186D0AF}" type="presOf" srcId="{6A60C2B2-D930-4FD3-850E-C8B71AC2F99D}" destId="{6FEE5668-56C9-443E-8C62-A4EE2205DC0D}" srcOrd="0" destOrd="0" presId="urn:microsoft.com/office/officeart/2005/8/layout/cycle2"/>
    <dgm:cxn modelId="{3AFBB34C-66EB-444B-A792-0C93CAEB4465}" srcId="{28E120CF-F61F-4DB1-925A-128DA772AB54}" destId="{FFFA24BE-6A3E-4DA9-AB74-62C5F389285A}" srcOrd="2" destOrd="0" parTransId="{2EEC9B62-6598-4FB2-923B-89A9CED79095}" sibTransId="{1F5E5C15-9ADA-4394-AC01-4D14D040F657}"/>
    <dgm:cxn modelId="{E3D6CC52-820E-4961-A768-A26F1CCB2E6F}" type="presOf" srcId="{1305073F-613D-488D-99CA-F713750BB887}" destId="{DEC50E67-3445-48F4-BA82-6CE7D2DDD2C5}" srcOrd="0" destOrd="0" presId="urn:microsoft.com/office/officeart/2005/8/layout/cycle2"/>
    <dgm:cxn modelId="{010C1B54-3993-4D0E-AD85-CF036F9C2C0E}" type="presOf" srcId="{1F5E5C15-9ADA-4394-AC01-4D14D040F657}" destId="{9D59B94E-391E-40A3-8358-D10C06459089}" srcOrd="0" destOrd="0" presId="urn:microsoft.com/office/officeart/2005/8/layout/cycle2"/>
    <dgm:cxn modelId="{BBAD205E-FF4D-4EB6-9675-3382C970BFC0}" type="presOf" srcId="{FFFA24BE-6A3E-4DA9-AB74-62C5F389285A}" destId="{26010E6C-1E5D-4C20-9DAE-30D958D40C2C}" srcOrd="0" destOrd="0" presId="urn:microsoft.com/office/officeart/2005/8/layout/cycle2"/>
    <dgm:cxn modelId="{38D68E7A-4AB7-49FF-B3AE-7A430CED1183}" srcId="{28E120CF-F61F-4DB1-925A-128DA772AB54}" destId="{FD35EC08-6C2F-4665-B7C3-4CA322CD5331}" srcOrd="1" destOrd="0" parTransId="{8D29C349-DB39-4D59-AF05-7E4C5B7A7D8C}" sibTransId="{6E07EC82-13CD-439D-B500-9CEFC73B8DBF}"/>
    <dgm:cxn modelId="{B8E8398F-641E-4C01-B037-EF8171DD2F80}" type="presOf" srcId="{25F27E34-10DF-4BEF-8F8F-BF65B674BFE3}" destId="{59433302-7BE2-4588-BC19-E63BFC7387D3}" srcOrd="1" destOrd="0" presId="urn:microsoft.com/office/officeart/2005/8/layout/cycle2"/>
    <dgm:cxn modelId="{AE72E298-A167-44BF-95F8-D12FB63CC8FD}" type="presOf" srcId="{1F5E5C15-9ADA-4394-AC01-4D14D040F657}" destId="{4805C19E-08C1-487F-8A09-DFCB364E83E8}" srcOrd="1" destOrd="0" presId="urn:microsoft.com/office/officeart/2005/8/layout/cycle2"/>
    <dgm:cxn modelId="{1D558CAC-A5FE-4751-B015-211DF03019F2}" srcId="{28E120CF-F61F-4DB1-925A-128DA772AB54}" destId="{1305073F-613D-488D-99CA-F713750BB887}" srcOrd="0" destOrd="0" parTransId="{C29293BE-6081-4896-923E-60B824336F24}" sibTransId="{25F27E34-10DF-4BEF-8F8F-BF65B674BFE3}"/>
    <dgm:cxn modelId="{1D333EDF-FD38-4975-AE2C-86FAD0993E1F}" type="presOf" srcId="{6E07EC82-13CD-439D-B500-9CEFC73B8DBF}" destId="{AA549733-67FE-4A6E-BDE2-B2A436FF26C3}" srcOrd="0" destOrd="0" presId="urn:microsoft.com/office/officeart/2005/8/layout/cycle2"/>
    <dgm:cxn modelId="{2C990FEC-9B83-4696-87D5-9E4FD74AF9A1}" type="presOf" srcId="{6A60C2B2-D930-4FD3-850E-C8B71AC2F99D}" destId="{8BC34E3C-B5BF-4D7C-838B-D55851B79E41}" srcOrd="1" destOrd="0" presId="urn:microsoft.com/office/officeart/2005/8/layout/cycle2"/>
    <dgm:cxn modelId="{7D55E0EF-7946-4C2B-B13B-0E8D2B4D7279}" type="presOf" srcId="{28E120CF-F61F-4DB1-925A-128DA772AB54}" destId="{5EFC81C9-B638-43A7-9A6F-8F62C23550C0}" srcOrd="0" destOrd="0" presId="urn:microsoft.com/office/officeart/2005/8/layout/cycle2"/>
    <dgm:cxn modelId="{38B86EFB-20A8-49CE-8401-D828555B777F}" type="presOf" srcId="{FD35EC08-6C2F-4665-B7C3-4CA322CD5331}" destId="{79879E02-848D-4C9B-8462-B1CF1D662231}" srcOrd="0" destOrd="0" presId="urn:microsoft.com/office/officeart/2005/8/layout/cycle2"/>
    <dgm:cxn modelId="{C9D22AE2-D72B-47C9-BE39-DB7AB9065EC5}" type="presParOf" srcId="{5EFC81C9-B638-43A7-9A6F-8F62C23550C0}" destId="{DEC50E67-3445-48F4-BA82-6CE7D2DDD2C5}" srcOrd="0" destOrd="0" presId="urn:microsoft.com/office/officeart/2005/8/layout/cycle2"/>
    <dgm:cxn modelId="{F1C9E1EB-FB97-41BA-9886-5BC6F0222128}" type="presParOf" srcId="{5EFC81C9-B638-43A7-9A6F-8F62C23550C0}" destId="{46D1377B-31F3-4ADB-A6FE-7FDCA074C4E6}" srcOrd="1" destOrd="0" presId="urn:microsoft.com/office/officeart/2005/8/layout/cycle2"/>
    <dgm:cxn modelId="{4E07CD86-5952-4E89-90B7-B37B614AA61D}" type="presParOf" srcId="{46D1377B-31F3-4ADB-A6FE-7FDCA074C4E6}" destId="{59433302-7BE2-4588-BC19-E63BFC7387D3}" srcOrd="0" destOrd="0" presId="urn:microsoft.com/office/officeart/2005/8/layout/cycle2"/>
    <dgm:cxn modelId="{3D7D1AC8-344C-470A-A089-0FFD034FD0D7}" type="presParOf" srcId="{5EFC81C9-B638-43A7-9A6F-8F62C23550C0}" destId="{79879E02-848D-4C9B-8462-B1CF1D662231}" srcOrd="2" destOrd="0" presId="urn:microsoft.com/office/officeart/2005/8/layout/cycle2"/>
    <dgm:cxn modelId="{7BB29476-6AA6-4DF0-A7DC-856034AB3C5F}" type="presParOf" srcId="{5EFC81C9-B638-43A7-9A6F-8F62C23550C0}" destId="{AA549733-67FE-4A6E-BDE2-B2A436FF26C3}" srcOrd="3" destOrd="0" presId="urn:microsoft.com/office/officeart/2005/8/layout/cycle2"/>
    <dgm:cxn modelId="{C795F90D-8B21-4A1B-BD67-235941C8779A}" type="presParOf" srcId="{AA549733-67FE-4A6E-BDE2-B2A436FF26C3}" destId="{C324C93C-16FE-4205-8982-BD4884A9C30A}" srcOrd="0" destOrd="0" presId="urn:microsoft.com/office/officeart/2005/8/layout/cycle2"/>
    <dgm:cxn modelId="{276A865C-13F5-458A-ABA4-D2BEE2971B91}" type="presParOf" srcId="{5EFC81C9-B638-43A7-9A6F-8F62C23550C0}" destId="{26010E6C-1E5D-4C20-9DAE-30D958D40C2C}" srcOrd="4" destOrd="0" presId="urn:microsoft.com/office/officeart/2005/8/layout/cycle2"/>
    <dgm:cxn modelId="{6AFB3F4D-C9CF-4DBF-BB01-4A9CAA80F224}" type="presParOf" srcId="{5EFC81C9-B638-43A7-9A6F-8F62C23550C0}" destId="{9D59B94E-391E-40A3-8358-D10C06459089}" srcOrd="5" destOrd="0" presId="urn:microsoft.com/office/officeart/2005/8/layout/cycle2"/>
    <dgm:cxn modelId="{BBBECA39-4548-4ABE-B8C1-BFB0B6FDC88F}" type="presParOf" srcId="{9D59B94E-391E-40A3-8358-D10C06459089}" destId="{4805C19E-08C1-487F-8A09-DFCB364E83E8}" srcOrd="0" destOrd="0" presId="urn:microsoft.com/office/officeart/2005/8/layout/cycle2"/>
    <dgm:cxn modelId="{35B1768E-69F4-4697-88F2-ADC387F05C8A}" type="presParOf" srcId="{5EFC81C9-B638-43A7-9A6F-8F62C23550C0}" destId="{75728791-58FA-492A-BAB3-91EA7C8EE54C}" srcOrd="6" destOrd="0" presId="urn:microsoft.com/office/officeart/2005/8/layout/cycle2"/>
    <dgm:cxn modelId="{B1EBA3F6-3FC5-4260-AA1C-D4AD74CBF0D7}" type="presParOf" srcId="{5EFC81C9-B638-43A7-9A6F-8F62C23550C0}" destId="{6FEE5668-56C9-443E-8C62-A4EE2205DC0D}" srcOrd="7" destOrd="0" presId="urn:microsoft.com/office/officeart/2005/8/layout/cycle2"/>
    <dgm:cxn modelId="{123789A7-28B4-4835-995C-2536B9C2CC8F}" type="presParOf" srcId="{6FEE5668-56C9-443E-8C62-A4EE2205DC0D}" destId="{8BC34E3C-B5BF-4D7C-838B-D55851B79E4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70E15-B62C-BE44-81EA-0889DAA7B302}"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s-ES"/>
        </a:p>
      </dgm:t>
    </dgm:pt>
    <dgm:pt modelId="{F15FFDE7-D6D4-CD45-BAE5-AB4100E7911B}">
      <dgm:prSet phldrT="[Texto]"/>
      <dgm:spPr/>
      <dgm:t>
        <a:bodyPr/>
        <a:lstStyle/>
        <a:p>
          <a:r>
            <a:rPr lang="es-ES" dirty="0"/>
            <a:t>Géneros - Estrategias</a:t>
          </a:r>
        </a:p>
      </dgm:t>
    </dgm:pt>
    <dgm:pt modelId="{3766B9C0-B50F-D94D-8220-31D2FE14FBF7}" type="parTrans" cxnId="{E989D2BC-3940-D149-8172-3EAC9EAA4BAB}">
      <dgm:prSet/>
      <dgm:spPr/>
      <dgm:t>
        <a:bodyPr/>
        <a:lstStyle/>
        <a:p>
          <a:endParaRPr lang="es-ES"/>
        </a:p>
      </dgm:t>
    </dgm:pt>
    <dgm:pt modelId="{A3E8F423-B139-9049-888E-5E6D883C2F2F}" type="sibTrans" cxnId="{E989D2BC-3940-D149-8172-3EAC9EAA4BAB}">
      <dgm:prSet/>
      <dgm:spPr/>
      <dgm:t>
        <a:bodyPr/>
        <a:lstStyle/>
        <a:p>
          <a:endParaRPr lang="es-ES"/>
        </a:p>
      </dgm:t>
    </dgm:pt>
    <dgm:pt modelId="{738C43AD-7507-E441-BFCE-27BE42590805}">
      <dgm:prSet phldrT="[Texto]"/>
      <dgm:spPr/>
      <dgm:t>
        <a:bodyPr/>
        <a:lstStyle/>
        <a:p>
          <a:r>
            <a:rPr lang="es-ES" dirty="0"/>
            <a:t>- Géneros no literarios </a:t>
          </a:r>
        </a:p>
      </dgm:t>
    </dgm:pt>
    <dgm:pt modelId="{54868C4D-3176-E849-8D64-5D91A5E7DC61}" type="parTrans" cxnId="{929BD9DF-6CA3-0646-A493-2CA31A1C0379}">
      <dgm:prSet/>
      <dgm:spPr/>
      <dgm:t>
        <a:bodyPr/>
        <a:lstStyle/>
        <a:p>
          <a:endParaRPr lang="es-ES"/>
        </a:p>
      </dgm:t>
    </dgm:pt>
    <dgm:pt modelId="{201853F6-58A7-BA46-A634-C35D4A9D182E}" type="sibTrans" cxnId="{929BD9DF-6CA3-0646-A493-2CA31A1C0379}">
      <dgm:prSet/>
      <dgm:spPr/>
      <dgm:t>
        <a:bodyPr/>
        <a:lstStyle/>
        <a:p>
          <a:endParaRPr lang="es-ES"/>
        </a:p>
      </dgm:t>
    </dgm:pt>
    <dgm:pt modelId="{1F45790E-349C-8B49-A273-CD28D309ADB8}">
      <dgm:prSet phldrT="[Texto]"/>
      <dgm:spPr/>
      <dgm:t>
        <a:bodyPr/>
        <a:lstStyle/>
        <a:p>
          <a:r>
            <a:rPr lang="es-ES" dirty="0"/>
            <a:t>Géneros discontinuos</a:t>
          </a:r>
        </a:p>
      </dgm:t>
    </dgm:pt>
    <dgm:pt modelId="{277DB334-DCB3-D049-80AF-FA5626881457}" type="parTrans" cxnId="{1FEAA064-1B4A-4848-A532-A8D36801759E}">
      <dgm:prSet/>
      <dgm:spPr/>
      <dgm:t>
        <a:bodyPr/>
        <a:lstStyle/>
        <a:p>
          <a:endParaRPr lang="es-ES"/>
        </a:p>
      </dgm:t>
    </dgm:pt>
    <dgm:pt modelId="{E55BAA96-5A8A-6F4C-BCEB-A1D75DA490EE}" type="sibTrans" cxnId="{1FEAA064-1B4A-4848-A532-A8D36801759E}">
      <dgm:prSet/>
      <dgm:spPr/>
      <dgm:t>
        <a:bodyPr/>
        <a:lstStyle/>
        <a:p>
          <a:endParaRPr lang="es-ES"/>
        </a:p>
      </dgm:t>
    </dgm:pt>
    <dgm:pt modelId="{CE58C368-66EE-C445-8BB9-01F5029419CE}">
      <dgm:prSet/>
      <dgm:spPr/>
      <dgm:t>
        <a:bodyPr/>
        <a:lstStyle/>
        <a:p>
          <a:r>
            <a:rPr lang="es-ES" dirty="0"/>
            <a:t>Artículos Informativos</a:t>
          </a:r>
        </a:p>
      </dgm:t>
    </dgm:pt>
    <dgm:pt modelId="{73B9273F-A2A7-9742-A237-33E8893BB999}" type="parTrans" cxnId="{C4B7B55F-DA8E-FE4B-B6EC-50F212634971}">
      <dgm:prSet/>
      <dgm:spPr/>
      <dgm:t>
        <a:bodyPr/>
        <a:lstStyle/>
        <a:p>
          <a:endParaRPr lang="es-ES"/>
        </a:p>
      </dgm:t>
    </dgm:pt>
    <dgm:pt modelId="{CB4B2481-B7AC-594D-A5ED-E458A2A06FB8}" type="sibTrans" cxnId="{C4B7B55F-DA8E-FE4B-B6EC-50F212634971}">
      <dgm:prSet/>
      <dgm:spPr/>
      <dgm:t>
        <a:bodyPr/>
        <a:lstStyle/>
        <a:p>
          <a:endParaRPr lang="es-ES"/>
        </a:p>
      </dgm:t>
    </dgm:pt>
    <dgm:pt modelId="{382215D6-787D-1E46-A3E1-E6A81B1C258E}">
      <dgm:prSet/>
      <dgm:spPr/>
      <dgm:t>
        <a:bodyPr/>
        <a:lstStyle/>
        <a:p>
          <a:r>
            <a:rPr lang="es-ES" dirty="0"/>
            <a:t>Noticias</a:t>
          </a:r>
        </a:p>
      </dgm:t>
    </dgm:pt>
    <dgm:pt modelId="{FE560E77-A6E7-2948-84D1-B3B065E98212}" type="parTrans" cxnId="{84EBC7EA-A0EF-C345-B70A-27D0E76BA119}">
      <dgm:prSet/>
      <dgm:spPr/>
      <dgm:t>
        <a:bodyPr/>
        <a:lstStyle/>
        <a:p>
          <a:endParaRPr lang="es-ES"/>
        </a:p>
      </dgm:t>
    </dgm:pt>
    <dgm:pt modelId="{D6E98EC8-2450-C948-B35C-DAB103EB58F6}" type="sibTrans" cxnId="{84EBC7EA-A0EF-C345-B70A-27D0E76BA119}">
      <dgm:prSet/>
      <dgm:spPr/>
      <dgm:t>
        <a:bodyPr/>
        <a:lstStyle/>
        <a:p>
          <a:endParaRPr lang="es-ES"/>
        </a:p>
      </dgm:t>
    </dgm:pt>
    <dgm:pt modelId="{9C21D128-D7CB-A947-BD02-C520CD37A97E}">
      <dgm:prSet/>
      <dgm:spPr/>
      <dgm:t>
        <a:bodyPr/>
        <a:lstStyle/>
        <a:p>
          <a:r>
            <a:rPr lang="es-ES" dirty="0"/>
            <a:t>Columnas de opinión</a:t>
          </a:r>
        </a:p>
      </dgm:t>
    </dgm:pt>
    <dgm:pt modelId="{39E21D18-1372-DB4F-8392-6A7A86EEF609}" type="parTrans" cxnId="{461F2C4A-2856-7748-9E52-08BD1B3A7B8A}">
      <dgm:prSet/>
      <dgm:spPr/>
      <dgm:t>
        <a:bodyPr/>
        <a:lstStyle/>
        <a:p>
          <a:endParaRPr lang="es-ES"/>
        </a:p>
      </dgm:t>
    </dgm:pt>
    <dgm:pt modelId="{3D3A9F80-783A-FF45-99D2-3F2984B99051}" type="sibTrans" cxnId="{461F2C4A-2856-7748-9E52-08BD1B3A7B8A}">
      <dgm:prSet/>
      <dgm:spPr/>
      <dgm:t>
        <a:bodyPr/>
        <a:lstStyle/>
        <a:p>
          <a:endParaRPr lang="es-ES"/>
        </a:p>
      </dgm:t>
    </dgm:pt>
    <dgm:pt modelId="{D6C32B3C-DAC3-264C-B038-4901DFE51171}">
      <dgm:prSet/>
      <dgm:spPr/>
      <dgm:t>
        <a:bodyPr/>
        <a:lstStyle/>
        <a:p>
          <a:r>
            <a:rPr lang="es-ES" dirty="0"/>
            <a:t>Críticas</a:t>
          </a:r>
        </a:p>
      </dgm:t>
    </dgm:pt>
    <dgm:pt modelId="{21D22460-7F72-7343-96EA-11038C0CB821}" type="parTrans" cxnId="{4D7E5F89-7CD4-0545-849B-788D427B48AD}">
      <dgm:prSet/>
      <dgm:spPr/>
      <dgm:t>
        <a:bodyPr/>
        <a:lstStyle/>
        <a:p>
          <a:endParaRPr lang="es-ES"/>
        </a:p>
      </dgm:t>
    </dgm:pt>
    <dgm:pt modelId="{940758E7-139E-854A-899C-977588B21986}" type="sibTrans" cxnId="{4D7E5F89-7CD4-0545-849B-788D427B48AD}">
      <dgm:prSet/>
      <dgm:spPr/>
      <dgm:t>
        <a:bodyPr/>
        <a:lstStyle/>
        <a:p>
          <a:endParaRPr lang="es-ES"/>
        </a:p>
      </dgm:t>
    </dgm:pt>
    <dgm:pt modelId="{FBC2D80D-15E2-2740-B1F0-45C4E588ADD0}">
      <dgm:prSet/>
      <dgm:spPr/>
      <dgm:t>
        <a:bodyPr/>
        <a:lstStyle/>
        <a:p>
          <a:r>
            <a:rPr lang="es-ES" dirty="0"/>
            <a:t>Publicidad</a:t>
          </a:r>
        </a:p>
      </dgm:t>
    </dgm:pt>
    <dgm:pt modelId="{E910B1BC-4E25-8A47-BCC3-524AC591974D}" type="parTrans" cxnId="{1F8CE8A6-1C01-F543-8DFE-4A687870A0DE}">
      <dgm:prSet/>
      <dgm:spPr/>
      <dgm:t>
        <a:bodyPr/>
        <a:lstStyle/>
        <a:p>
          <a:endParaRPr lang="es-ES"/>
        </a:p>
      </dgm:t>
    </dgm:pt>
    <dgm:pt modelId="{74D8689C-97EE-A942-8689-7A67D4F29384}" type="sibTrans" cxnId="{1F8CE8A6-1C01-F543-8DFE-4A687870A0DE}">
      <dgm:prSet/>
      <dgm:spPr/>
      <dgm:t>
        <a:bodyPr/>
        <a:lstStyle/>
        <a:p>
          <a:endParaRPr lang="es-ES"/>
        </a:p>
      </dgm:t>
    </dgm:pt>
    <dgm:pt modelId="{EBBB3131-DB45-8A47-9DD7-7194A6AF3837}">
      <dgm:prSet/>
      <dgm:spPr/>
      <dgm:t>
        <a:bodyPr/>
        <a:lstStyle/>
        <a:p>
          <a:r>
            <a:rPr lang="es-ES" dirty="0"/>
            <a:t>Propaganda</a:t>
          </a:r>
        </a:p>
      </dgm:t>
    </dgm:pt>
    <dgm:pt modelId="{3C737906-B1B2-244D-8425-9419D9897513}" type="parTrans" cxnId="{9FBF867E-E201-0542-9ED1-1684903A4A6F}">
      <dgm:prSet/>
      <dgm:spPr/>
      <dgm:t>
        <a:bodyPr/>
        <a:lstStyle/>
        <a:p>
          <a:endParaRPr lang="es-ES"/>
        </a:p>
      </dgm:t>
    </dgm:pt>
    <dgm:pt modelId="{11068A6D-C50F-344C-995A-322CCD30D7CE}" type="sibTrans" cxnId="{9FBF867E-E201-0542-9ED1-1684903A4A6F}">
      <dgm:prSet/>
      <dgm:spPr/>
      <dgm:t>
        <a:bodyPr/>
        <a:lstStyle/>
        <a:p>
          <a:endParaRPr lang="es-ES"/>
        </a:p>
      </dgm:t>
    </dgm:pt>
    <dgm:pt modelId="{82C02952-A486-614E-AC73-96F483A1BE44}">
      <dgm:prSet/>
      <dgm:spPr/>
      <dgm:t>
        <a:bodyPr/>
        <a:lstStyle/>
        <a:p>
          <a:r>
            <a:rPr lang="es-ES" dirty="0"/>
            <a:t>Infografías</a:t>
          </a:r>
        </a:p>
      </dgm:t>
    </dgm:pt>
    <dgm:pt modelId="{4A0275B4-FEA1-C343-8D1F-391301BE3020}" type="parTrans" cxnId="{BB3F63E7-3E0B-4146-8648-0B00E8D2AE8A}">
      <dgm:prSet/>
      <dgm:spPr/>
      <dgm:t>
        <a:bodyPr/>
        <a:lstStyle/>
        <a:p>
          <a:endParaRPr lang="es-ES"/>
        </a:p>
      </dgm:t>
    </dgm:pt>
    <dgm:pt modelId="{01146578-F9EA-D741-ACBA-B55D2C022037}" type="sibTrans" cxnId="{BB3F63E7-3E0B-4146-8648-0B00E8D2AE8A}">
      <dgm:prSet/>
      <dgm:spPr/>
      <dgm:t>
        <a:bodyPr/>
        <a:lstStyle/>
        <a:p>
          <a:endParaRPr lang="es-ES"/>
        </a:p>
      </dgm:t>
    </dgm:pt>
    <dgm:pt modelId="{F7F39684-D441-4C44-A1DA-D58D72B566EE}" type="pres">
      <dgm:prSet presAssocID="{97270E15-B62C-BE44-81EA-0889DAA7B302}" presName="diagram" presStyleCnt="0">
        <dgm:presLayoutVars>
          <dgm:chPref val="1"/>
          <dgm:dir/>
          <dgm:animOne val="branch"/>
          <dgm:animLvl val="lvl"/>
          <dgm:resizeHandles val="exact"/>
        </dgm:presLayoutVars>
      </dgm:prSet>
      <dgm:spPr/>
    </dgm:pt>
    <dgm:pt modelId="{9E4C89EC-4BB7-FA4E-B80D-0629C33D9F4B}" type="pres">
      <dgm:prSet presAssocID="{F15FFDE7-D6D4-CD45-BAE5-AB4100E7911B}" presName="root1" presStyleCnt="0"/>
      <dgm:spPr/>
    </dgm:pt>
    <dgm:pt modelId="{A855C961-B6F4-0045-8A07-4C1D41961CBB}" type="pres">
      <dgm:prSet presAssocID="{F15FFDE7-D6D4-CD45-BAE5-AB4100E7911B}" presName="LevelOneTextNode" presStyleLbl="node0" presStyleIdx="0" presStyleCnt="1">
        <dgm:presLayoutVars>
          <dgm:chPref val="3"/>
        </dgm:presLayoutVars>
      </dgm:prSet>
      <dgm:spPr/>
    </dgm:pt>
    <dgm:pt modelId="{7014F98A-C5B2-9E4C-AFF9-26F4318C666E}" type="pres">
      <dgm:prSet presAssocID="{F15FFDE7-D6D4-CD45-BAE5-AB4100E7911B}" presName="level2hierChild" presStyleCnt="0"/>
      <dgm:spPr/>
    </dgm:pt>
    <dgm:pt modelId="{09A56882-2D44-CA40-933D-79F3C4D9D45C}" type="pres">
      <dgm:prSet presAssocID="{54868C4D-3176-E849-8D64-5D91A5E7DC61}" presName="conn2-1" presStyleLbl="parChTrans1D2" presStyleIdx="0" presStyleCnt="2"/>
      <dgm:spPr/>
    </dgm:pt>
    <dgm:pt modelId="{8B02DE07-2DD3-AF4B-A46D-B3180C18303D}" type="pres">
      <dgm:prSet presAssocID="{54868C4D-3176-E849-8D64-5D91A5E7DC61}" presName="connTx" presStyleLbl="parChTrans1D2" presStyleIdx="0" presStyleCnt="2"/>
      <dgm:spPr/>
    </dgm:pt>
    <dgm:pt modelId="{CAB7BEA1-33D6-2C45-9DC4-723DB158F35D}" type="pres">
      <dgm:prSet presAssocID="{738C43AD-7507-E441-BFCE-27BE42590805}" presName="root2" presStyleCnt="0"/>
      <dgm:spPr/>
    </dgm:pt>
    <dgm:pt modelId="{3BCE2030-D438-4249-9417-74EA15C2407A}" type="pres">
      <dgm:prSet presAssocID="{738C43AD-7507-E441-BFCE-27BE42590805}" presName="LevelTwoTextNode" presStyleLbl="node2" presStyleIdx="0" presStyleCnt="2">
        <dgm:presLayoutVars>
          <dgm:chPref val="3"/>
        </dgm:presLayoutVars>
      </dgm:prSet>
      <dgm:spPr/>
    </dgm:pt>
    <dgm:pt modelId="{7054181F-695A-024F-9BCF-D4A9C38F8E5E}" type="pres">
      <dgm:prSet presAssocID="{738C43AD-7507-E441-BFCE-27BE42590805}" presName="level3hierChild" presStyleCnt="0"/>
      <dgm:spPr/>
    </dgm:pt>
    <dgm:pt modelId="{53CB52DC-E946-2C4D-ACF7-531691ED318A}" type="pres">
      <dgm:prSet presAssocID="{73B9273F-A2A7-9742-A237-33E8893BB999}" presName="conn2-1" presStyleLbl="parChTrans1D3" presStyleIdx="0" presStyleCnt="7"/>
      <dgm:spPr/>
    </dgm:pt>
    <dgm:pt modelId="{545DD762-602F-CE4D-ADE0-1AFF65A3B647}" type="pres">
      <dgm:prSet presAssocID="{73B9273F-A2A7-9742-A237-33E8893BB999}" presName="connTx" presStyleLbl="parChTrans1D3" presStyleIdx="0" presStyleCnt="7"/>
      <dgm:spPr/>
    </dgm:pt>
    <dgm:pt modelId="{8A891EB6-0ABE-2A40-81AC-006073834419}" type="pres">
      <dgm:prSet presAssocID="{CE58C368-66EE-C445-8BB9-01F5029419CE}" presName="root2" presStyleCnt="0"/>
      <dgm:spPr/>
    </dgm:pt>
    <dgm:pt modelId="{C7DDCB5A-3079-124D-9BFD-8DA7577AAA19}" type="pres">
      <dgm:prSet presAssocID="{CE58C368-66EE-C445-8BB9-01F5029419CE}" presName="LevelTwoTextNode" presStyleLbl="node3" presStyleIdx="0" presStyleCnt="7">
        <dgm:presLayoutVars>
          <dgm:chPref val="3"/>
        </dgm:presLayoutVars>
      </dgm:prSet>
      <dgm:spPr/>
    </dgm:pt>
    <dgm:pt modelId="{5D3F1120-AC40-EE41-A118-FD128767E904}" type="pres">
      <dgm:prSet presAssocID="{CE58C368-66EE-C445-8BB9-01F5029419CE}" presName="level3hierChild" presStyleCnt="0"/>
      <dgm:spPr/>
    </dgm:pt>
    <dgm:pt modelId="{06889657-FAE6-6141-807D-FB8923EE98AE}" type="pres">
      <dgm:prSet presAssocID="{FE560E77-A6E7-2948-84D1-B3B065E98212}" presName="conn2-1" presStyleLbl="parChTrans1D3" presStyleIdx="1" presStyleCnt="7"/>
      <dgm:spPr/>
    </dgm:pt>
    <dgm:pt modelId="{0EA8ED55-376D-534F-816C-88056CEEFDBA}" type="pres">
      <dgm:prSet presAssocID="{FE560E77-A6E7-2948-84D1-B3B065E98212}" presName="connTx" presStyleLbl="parChTrans1D3" presStyleIdx="1" presStyleCnt="7"/>
      <dgm:spPr/>
    </dgm:pt>
    <dgm:pt modelId="{F9804F88-99D8-6E48-8C14-C7901CAEE2DC}" type="pres">
      <dgm:prSet presAssocID="{382215D6-787D-1E46-A3E1-E6A81B1C258E}" presName="root2" presStyleCnt="0"/>
      <dgm:spPr/>
    </dgm:pt>
    <dgm:pt modelId="{FF55CC35-04EB-1A44-8701-24A226E44D43}" type="pres">
      <dgm:prSet presAssocID="{382215D6-787D-1E46-A3E1-E6A81B1C258E}" presName="LevelTwoTextNode" presStyleLbl="node3" presStyleIdx="1" presStyleCnt="7">
        <dgm:presLayoutVars>
          <dgm:chPref val="3"/>
        </dgm:presLayoutVars>
      </dgm:prSet>
      <dgm:spPr/>
    </dgm:pt>
    <dgm:pt modelId="{6CADE391-89BF-304F-A304-AC20A71064DC}" type="pres">
      <dgm:prSet presAssocID="{382215D6-787D-1E46-A3E1-E6A81B1C258E}" presName="level3hierChild" presStyleCnt="0"/>
      <dgm:spPr/>
    </dgm:pt>
    <dgm:pt modelId="{6C2EE6D2-CEBF-9544-A19F-3AE9176C9617}" type="pres">
      <dgm:prSet presAssocID="{39E21D18-1372-DB4F-8392-6A7A86EEF609}" presName="conn2-1" presStyleLbl="parChTrans1D3" presStyleIdx="2" presStyleCnt="7"/>
      <dgm:spPr/>
    </dgm:pt>
    <dgm:pt modelId="{72D5F776-D50F-7148-B6F6-492A1FDF3E92}" type="pres">
      <dgm:prSet presAssocID="{39E21D18-1372-DB4F-8392-6A7A86EEF609}" presName="connTx" presStyleLbl="parChTrans1D3" presStyleIdx="2" presStyleCnt="7"/>
      <dgm:spPr/>
    </dgm:pt>
    <dgm:pt modelId="{C10ADAD4-CF9A-F245-8B0B-EF151B1827B3}" type="pres">
      <dgm:prSet presAssocID="{9C21D128-D7CB-A947-BD02-C520CD37A97E}" presName="root2" presStyleCnt="0"/>
      <dgm:spPr/>
    </dgm:pt>
    <dgm:pt modelId="{3980345A-30B0-E64E-A6D4-930B9350120B}" type="pres">
      <dgm:prSet presAssocID="{9C21D128-D7CB-A947-BD02-C520CD37A97E}" presName="LevelTwoTextNode" presStyleLbl="node3" presStyleIdx="2" presStyleCnt="7">
        <dgm:presLayoutVars>
          <dgm:chPref val="3"/>
        </dgm:presLayoutVars>
      </dgm:prSet>
      <dgm:spPr/>
    </dgm:pt>
    <dgm:pt modelId="{3DAF45C8-D2D7-4741-834F-9166C57E02B3}" type="pres">
      <dgm:prSet presAssocID="{9C21D128-D7CB-A947-BD02-C520CD37A97E}" presName="level3hierChild" presStyleCnt="0"/>
      <dgm:spPr/>
    </dgm:pt>
    <dgm:pt modelId="{75E075CE-6C2D-8A44-AFF2-4A166DE2E481}" type="pres">
      <dgm:prSet presAssocID="{21D22460-7F72-7343-96EA-11038C0CB821}" presName="conn2-1" presStyleLbl="parChTrans1D3" presStyleIdx="3" presStyleCnt="7"/>
      <dgm:spPr/>
    </dgm:pt>
    <dgm:pt modelId="{96044827-EE07-6849-8670-F57EADD7FB8D}" type="pres">
      <dgm:prSet presAssocID="{21D22460-7F72-7343-96EA-11038C0CB821}" presName="connTx" presStyleLbl="parChTrans1D3" presStyleIdx="3" presStyleCnt="7"/>
      <dgm:spPr/>
    </dgm:pt>
    <dgm:pt modelId="{F17CB977-7FCD-2D46-AB9E-2290A1A1A527}" type="pres">
      <dgm:prSet presAssocID="{D6C32B3C-DAC3-264C-B038-4901DFE51171}" presName="root2" presStyleCnt="0"/>
      <dgm:spPr/>
    </dgm:pt>
    <dgm:pt modelId="{8A2CA439-5E76-8A41-9658-D893CDF968A6}" type="pres">
      <dgm:prSet presAssocID="{D6C32B3C-DAC3-264C-B038-4901DFE51171}" presName="LevelTwoTextNode" presStyleLbl="node3" presStyleIdx="3" presStyleCnt="7">
        <dgm:presLayoutVars>
          <dgm:chPref val="3"/>
        </dgm:presLayoutVars>
      </dgm:prSet>
      <dgm:spPr/>
    </dgm:pt>
    <dgm:pt modelId="{082858C7-7120-2645-AF25-B0662BFF4404}" type="pres">
      <dgm:prSet presAssocID="{D6C32B3C-DAC3-264C-B038-4901DFE51171}" presName="level3hierChild" presStyleCnt="0"/>
      <dgm:spPr/>
    </dgm:pt>
    <dgm:pt modelId="{B01C2B9F-F8F8-874A-A298-7FC789A6635D}" type="pres">
      <dgm:prSet presAssocID="{277DB334-DCB3-D049-80AF-FA5626881457}" presName="conn2-1" presStyleLbl="parChTrans1D2" presStyleIdx="1" presStyleCnt="2"/>
      <dgm:spPr/>
    </dgm:pt>
    <dgm:pt modelId="{91693051-35B8-A04C-AFA0-DD5512313A16}" type="pres">
      <dgm:prSet presAssocID="{277DB334-DCB3-D049-80AF-FA5626881457}" presName="connTx" presStyleLbl="parChTrans1D2" presStyleIdx="1" presStyleCnt="2"/>
      <dgm:spPr/>
    </dgm:pt>
    <dgm:pt modelId="{D72CACC1-7B7C-3F49-B3B8-738213307129}" type="pres">
      <dgm:prSet presAssocID="{1F45790E-349C-8B49-A273-CD28D309ADB8}" presName="root2" presStyleCnt="0"/>
      <dgm:spPr/>
    </dgm:pt>
    <dgm:pt modelId="{1E52F68E-2E84-4040-8F1C-EF26F5A5A3FC}" type="pres">
      <dgm:prSet presAssocID="{1F45790E-349C-8B49-A273-CD28D309ADB8}" presName="LevelTwoTextNode" presStyleLbl="node2" presStyleIdx="1" presStyleCnt="2">
        <dgm:presLayoutVars>
          <dgm:chPref val="3"/>
        </dgm:presLayoutVars>
      </dgm:prSet>
      <dgm:spPr/>
    </dgm:pt>
    <dgm:pt modelId="{87EB0A32-7203-F347-9DC6-AF21D5CC66FB}" type="pres">
      <dgm:prSet presAssocID="{1F45790E-349C-8B49-A273-CD28D309ADB8}" presName="level3hierChild" presStyleCnt="0"/>
      <dgm:spPr/>
    </dgm:pt>
    <dgm:pt modelId="{4895F825-CFAA-F241-B648-F08290F5BC67}" type="pres">
      <dgm:prSet presAssocID="{E910B1BC-4E25-8A47-BCC3-524AC591974D}" presName="conn2-1" presStyleLbl="parChTrans1D3" presStyleIdx="4" presStyleCnt="7"/>
      <dgm:spPr/>
    </dgm:pt>
    <dgm:pt modelId="{177A0980-D05F-CC42-9653-FFD80FEFB42C}" type="pres">
      <dgm:prSet presAssocID="{E910B1BC-4E25-8A47-BCC3-524AC591974D}" presName="connTx" presStyleLbl="parChTrans1D3" presStyleIdx="4" presStyleCnt="7"/>
      <dgm:spPr/>
    </dgm:pt>
    <dgm:pt modelId="{01641B0B-8A7F-4243-AA7A-EDBCCC245419}" type="pres">
      <dgm:prSet presAssocID="{FBC2D80D-15E2-2740-B1F0-45C4E588ADD0}" presName="root2" presStyleCnt="0"/>
      <dgm:spPr/>
    </dgm:pt>
    <dgm:pt modelId="{4CCBD775-32D3-1548-926E-4F91D3781025}" type="pres">
      <dgm:prSet presAssocID="{FBC2D80D-15E2-2740-B1F0-45C4E588ADD0}" presName="LevelTwoTextNode" presStyleLbl="node3" presStyleIdx="4" presStyleCnt="7">
        <dgm:presLayoutVars>
          <dgm:chPref val="3"/>
        </dgm:presLayoutVars>
      </dgm:prSet>
      <dgm:spPr/>
    </dgm:pt>
    <dgm:pt modelId="{30B2CA9C-7F01-AA4B-A4E8-C6E6C6B7F29C}" type="pres">
      <dgm:prSet presAssocID="{FBC2D80D-15E2-2740-B1F0-45C4E588ADD0}" presName="level3hierChild" presStyleCnt="0"/>
      <dgm:spPr/>
    </dgm:pt>
    <dgm:pt modelId="{5A655C85-58F0-714C-933D-59101ACD4C13}" type="pres">
      <dgm:prSet presAssocID="{3C737906-B1B2-244D-8425-9419D9897513}" presName="conn2-1" presStyleLbl="parChTrans1D3" presStyleIdx="5" presStyleCnt="7"/>
      <dgm:spPr/>
    </dgm:pt>
    <dgm:pt modelId="{720DFCF7-DF61-AC48-B8F9-87A5DFEB0896}" type="pres">
      <dgm:prSet presAssocID="{3C737906-B1B2-244D-8425-9419D9897513}" presName="connTx" presStyleLbl="parChTrans1D3" presStyleIdx="5" presStyleCnt="7"/>
      <dgm:spPr/>
    </dgm:pt>
    <dgm:pt modelId="{70EAB867-F760-9B40-9B56-22B6BB3261F2}" type="pres">
      <dgm:prSet presAssocID="{EBBB3131-DB45-8A47-9DD7-7194A6AF3837}" presName="root2" presStyleCnt="0"/>
      <dgm:spPr/>
    </dgm:pt>
    <dgm:pt modelId="{4E33AE04-575E-5E49-9E78-6F23449F97E3}" type="pres">
      <dgm:prSet presAssocID="{EBBB3131-DB45-8A47-9DD7-7194A6AF3837}" presName="LevelTwoTextNode" presStyleLbl="node3" presStyleIdx="5" presStyleCnt="7">
        <dgm:presLayoutVars>
          <dgm:chPref val="3"/>
        </dgm:presLayoutVars>
      </dgm:prSet>
      <dgm:spPr/>
    </dgm:pt>
    <dgm:pt modelId="{0BE01A4E-557A-6D41-B9CA-D34EF502E5BA}" type="pres">
      <dgm:prSet presAssocID="{EBBB3131-DB45-8A47-9DD7-7194A6AF3837}" presName="level3hierChild" presStyleCnt="0"/>
      <dgm:spPr/>
    </dgm:pt>
    <dgm:pt modelId="{3E62519F-8FDA-5D49-91A1-C546642BC263}" type="pres">
      <dgm:prSet presAssocID="{4A0275B4-FEA1-C343-8D1F-391301BE3020}" presName="conn2-1" presStyleLbl="parChTrans1D3" presStyleIdx="6" presStyleCnt="7"/>
      <dgm:spPr/>
    </dgm:pt>
    <dgm:pt modelId="{69736AC6-0255-3041-B99D-91078E41CC52}" type="pres">
      <dgm:prSet presAssocID="{4A0275B4-FEA1-C343-8D1F-391301BE3020}" presName="connTx" presStyleLbl="parChTrans1D3" presStyleIdx="6" presStyleCnt="7"/>
      <dgm:spPr/>
    </dgm:pt>
    <dgm:pt modelId="{269464F8-6359-BD4C-92BD-BE7AD5C48FAE}" type="pres">
      <dgm:prSet presAssocID="{82C02952-A486-614E-AC73-96F483A1BE44}" presName="root2" presStyleCnt="0"/>
      <dgm:spPr/>
    </dgm:pt>
    <dgm:pt modelId="{91C54E6B-0386-2A47-B1AF-47704493861D}" type="pres">
      <dgm:prSet presAssocID="{82C02952-A486-614E-AC73-96F483A1BE44}" presName="LevelTwoTextNode" presStyleLbl="node3" presStyleIdx="6" presStyleCnt="7">
        <dgm:presLayoutVars>
          <dgm:chPref val="3"/>
        </dgm:presLayoutVars>
      </dgm:prSet>
      <dgm:spPr/>
    </dgm:pt>
    <dgm:pt modelId="{F290BF2D-50EC-1C4D-88AD-BA87ADCAED3E}" type="pres">
      <dgm:prSet presAssocID="{82C02952-A486-614E-AC73-96F483A1BE44}" presName="level3hierChild" presStyleCnt="0"/>
      <dgm:spPr/>
    </dgm:pt>
  </dgm:ptLst>
  <dgm:cxnLst>
    <dgm:cxn modelId="{268D2F05-ADDA-EB4F-B3D8-2613B725FA54}" type="presOf" srcId="{9C21D128-D7CB-A947-BD02-C520CD37A97E}" destId="{3980345A-30B0-E64E-A6D4-930B9350120B}" srcOrd="0" destOrd="0" presId="urn:microsoft.com/office/officeart/2005/8/layout/hierarchy2"/>
    <dgm:cxn modelId="{083C3214-A539-FC45-8404-508E1F442F66}" type="presOf" srcId="{FBC2D80D-15E2-2740-B1F0-45C4E588ADD0}" destId="{4CCBD775-32D3-1548-926E-4F91D3781025}" srcOrd="0" destOrd="0" presId="urn:microsoft.com/office/officeart/2005/8/layout/hierarchy2"/>
    <dgm:cxn modelId="{9F861416-AC79-6C47-915A-1B2F5FE02515}" type="presOf" srcId="{97270E15-B62C-BE44-81EA-0889DAA7B302}" destId="{F7F39684-D441-4C44-A1DA-D58D72B566EE}" srcOrd="0" destOrd="0" presId="urn:microsoft.com/office/officeart/2005/8/layout/hierarchy2"/>
    <dgm:cxn modelId="{A0C4C426-1328-084F-9EEC-469E548C27EE}" type="presOf" srcId="{277DB334-DCB3-D049-80AF-FA5626881457}" destId="{B01C2B9F-F8F8-874A-A298-7FC789A6635D}" srcOrd="0" destOrd="0" presId="urn:microsoft.com/office/officeart/2005/8/layout/hierarchy2"/>
    <dgm:cxn modelId="{E6904A2C-2571-9346-A34B-A104501D6649}" type="presOf" srcId="{73B9273F-A2A7-9742-A237-33E8893BB999}" destId="{545DD762-602F-CE4D-ADE0-1AFF65A3B647}" srcOrd="1" destOrd="0" presId="urn:microsoft.com/office/officeart/2005/8/layout/hierarchy2"/>
    <dgm:cxn modelId="{542ACB35-2F3B-1045-83E2-A8632144BD0C}" type="presOf" srcId="{3C737906-B1B2-244D-8425-9419D9897513}" destId="{5A655C85-58F0-714C-933D-59101ACD4C13}" srcOrd="0" destOrd="0" presId="urn:microsoft.com/office/officeart/2005/8/layout/hierarchy2"/>
    <dgm:cxn modelId="{461F2C4A-2856-7748-9E52-08BD1B3A7B8A}" srcId="{738C43AD-7507-E441-BFCE-27BE42590805}" destId="{9C21D128-D7CB-A947-BD02-C520CD37A97E}" srcOrd="2" destOrd="0" parTransId="{39E21D18-1372-DB4F-8392-6A7A86EEF609}" sibTransId="{3D3A9F80-783A-FF45-99D2-3F2984B99051}"/>
    <dgm:cxn modelId="{A9EF3B4C-4182-ED4D-8A59-DA9DC5AFE783}" type="presOf" srcId="{21D22460-7F72-7343-96EA-11038C0CB821}" destId="{75E075CE-6C2D-8A44-AFF2-4A166DE2E481}" srcOrd="0" destOrd="0" presId="urn:microsoft.com/office/officeart/2005/8/layout/hierarchy2"/>
    <dgm:cxn modelId="{C4B7B55F-DA8E-FE4B-B6EC-50F212634971}" srcId="{738C43AD-7507-E441-BFCE-27BE42590805}" destId="{CE58C368-66EE-C445-8BB9-01F5029419CE}" srcOrd="0" destOrd="0" parTransId="{73B9273F-A2A7-9742-A237-33E8893BB999}" sibTransId="{CB4B2481-B7AC-594D-A5ED-E458A2A06FB8}"/>
    <dgm:cxn modelId="{EF78BF62-B1E9-284C-99F7-0340E7613B71}" type="presOf" srcId="{3C737906-B1B2-244D-8425-9419D9897513}" destId="{720DFCF7-DF61-AC48-B8F9-87A5DFEB0896}" srcOrd="1" destOrd="0" presId="urn:microsoft.com/office/officeart/2005/8/layout/hierarchy2"/>
    <dgm:cxn modelId="{1FEAA064-1B4A-4848-A532-A8D36801759E}" srcId="{F15FFDE7-D6D4-CD45-BAE5-AB4100E7911B}" destId="{1F45790E-349C-8B49-A273-CD28D309ADB8}" srcOrd="1" destOrd="0" parTransId="{277DB334-DCB3-D049-80AF-FA5626881457}" sibTransId="{E55BAA96-5A8A-6F4C-BCEB-A1D75DA490EE}"/>
    <dgm:cxn modelId="{9AABA166-301F-1749-BFE8-04195D0B8042}" type="presOf" srcId="{21D22460-7F72-7343-96EA-11038C0CB821}" destId="{96044827-EE07-6849-8670-F57EADD7FB8D}" srcOrd="1" destOrd="0" presId="urn:microsoft.com/office/officeart/2005/8/layout/hierarchy2"/>
    <dgm:cxn modelId="{04645473-DF2F-C643-A0A0-082C87160C74}" type="presOf" srcId="{4A0275B4-FEA1-C343-8D1F-391301BE3020}" destId="{3E62519F-8FDA-5D49-91A1-C546642BC263}" srcOrd="0" destOrd="0" presId="urn:microsoft.com/office/officeart/2005/8/layout/hierarchy2"/>
    <dgm:cxn modelId="{5BDFE378-FE19-F14E-BDFD-1B4E763C9989}" type="presOf" srcId="{73B9273F-A2A7-9742-A237-33E8893BB999}" destId="{53CB52DC-E946-2C4D-ACF7-531691ED318A}" srcOrd="0" destOrd="0" presId="urn:microsoft.com/office/officeart/2005/8/layout/hierarchy2"/>
    <dgm:cxn modelId="{9FBF867E-E201-0542-9ED1-1684903A4A6F}" srcId="{1F45790E-349C-8B49-A273-CD28D309ADB8}" destId="{EBBB3131-DB45-8A47-9DD7-7194A6AF3837}" srcOrd="1" destOrd="0" parTransId="{3C737906-B1B2-244D-8425-9419D9897513}" sibTransId="{11068A6D-C50F-344C-995A-322CCD30D7CE}"/>
    <dgm:cxn modelId="{E544FB87-60A1-C342-BD14-F3A06B43899F}" type="presOf" srcId="{277DB334-DCB3-D049-80AF-FA5626881457}" destId="{91693051-35B8-A04C-AFA0-DD5512313A16}" srcOrd="1" destOrd="0" presId="urn:microsoft.com/office/officeart/2005/8/layout/hierarchy2"/>
    <dgm:cxn modelId="{4D7E5F89-7CD4-0545-849B-788D427B48AD}" srcId="{738C43AD-7507-E441-BFCE-27BE42590805}" destId="{D6C32B3C-DAC3-264C-B038-4901DFE51171}" srcOrd="3" destOrd="0" parTransId="{21D22460-7F72-7343-96EA-11038C0CB821}" sibTransId="{940758E7-139E-854A-899C-977588B21986}"/>
    <dgm:cxn modelId="{D3F09A8C-DA8E-DB43-BED7-F9013E2AF1AE}" type="presOf" srcId="{FE560E77-A6E7-2948-84D1-B3B065E98212}" destId="{06889657-FAE6-6141-807D-FB8923EE98AE}" srcOrd="0" destOrd="0" presId="urn:microsoft.com/office/officeart/2005/8/layout/hierarchy2"/>
    <dgm:cxn modelId="{FD71668D-DFC4-9043-BDB5-835800EBF35A}" type="presOf" srcId="{54868C4D-3176-E849-8D64-5D91A5E7DC61}" destId="{09A56882-2D44-CA40-933D-79F3C4D9D45C}" srcOrd="0" destOrd="0" presId="urn:microsoft.com/office/officeart/2005/8/layout/hierarchy2"/>
    <dgm:cxn modelId="{CC75AB9D-E14B-E845-BDB2-CBBABBC9C3E1}" type="presOf" srcId="{82C02952-A486-614E-AC73-96F483A1BE44}" destId="{91C54E6B-0386-2A47-B1AF-47704493861D}" srcOrd="0" destOrd="0" presId="urn:microsoft.com/office/officeart/2005/8/layout/hierarchy2"/>
    <dgm:cxn modelId="{124298A3-BF47-D848-A09E-C6C51A98406A}" type="presOf" srcId="{39E21D18-1372-DB4F-8392-6A7A86EEF609}" destId="{72D5F776-D50F-7148-B6F6-492A1FDF3E92}" srcOrd="1" destOrd="0" presId="urn:microsoft.com/office/officeart/2005/8/layout/hierarchy2"/>
    <dgm:cxn modelId="{1F8CE8A6-1C01-F543-8DFE-4A687870A0DE}" srcId="{1F45790E-349C-8B49-A273-CD28D309ADB8}" destId="{FBC2D80D-15E2-2740-B1F0-45C4E588ADD0}" srcOrd="0" destOrd="0" parTransId="{E910B1BC-4E25-8A47-BCC3-524AC591974D}" sibTransId="{74D8689C-97EE-A942-8689-7A67D4F29384}"/>
    <dgm:cxn modelId="{4DF121A8-55F8-4A48-B8BC-166B14E04060}" type="presOf" srcId="{E910B1BC-4E25-8A47-BCC3-524AC591974D}" destId="{177A0980-D05F-CC42-9653-FFD80FEFB42C}" srcOrd="1" destOrd="0" presId="urn:microsoft.com/office/officeart/2005/8/layout/hierarchy2"/>
    <dgm:cxn modelId="{E96DD7AA-20DB-6D46-A5C9-DAF1FE9B236F}" type="presOf" srcId="{738C43AD-7507-E441-BFCE-27BE42590805}" destId="{3BCE2030-D438-4249-9417-74EA15C2407A}" srcOrd="0" destOrd="0" presId="urn:microsoft.com/office/officeart/2005/8/layout/hierarchy2"/>
    <dgm:cxn modelId="{2CA866AB-3490-604B-8F58-28910553E8A5}" type="presOf" srcId="{CE58C368-66EE-C445-8BB9-01F5029419CE}" destId="{C7DDCB5A-3079-124D-9BFD-8DA7577AAA19}" srcOrd="0" destOrd="0" presId="urn:microsoft.com/office/officeart/2005/8/layout/hierarchy2"/>
    <dgm:cxn modelId="{185EEAAB-F5BB-A440-B6A9-D1D8CE18E807}" type="presOf" srcId="{4A0275B4-FEA1-C343-8D1F-391301BE3020}" destId="{69736AC6-0255-3041-B99D-91078E41CC52}" srcOrd="1" destOrd="0" presId="urn:microsoft.com/office/officeart/2005/8/layout/hierarchy2"/>
    <dgm:cxn modelId="{5645F4AE-9B6B-E24F-8C88-FCBF4F1E4F11}" type="presOf" srcId="{F15FFDE7-D6D4-CD45-BAE5-AB4100E7911B}" destId="{A855C961-B6F4-0045-8A07-4C1D41961CBB}" srcOrd="0" destOrd="0" presId="urn:microsoft.com/office/officeart/2005/8/layout/hierarchy2"/>
    <dgm:cxn modelId="{7BE165B9-10FD-494A-9651-AD27914C50C4}" type="presOf" srcId="{EBBB3131-DB45-8A47-9DD7-7194A6AF3837}" destId="{4E33AE04-575E-5E49-9E78-6F23449F97E3}" srcOrd="0" destOrd="0" presId="urn:microsoft.com/office/officeart/2005/8/layout/hierarchy2"/>
    <dgm:cxn modelId="{E989D2BC-3940-D149-8172-3EAC9EAA4BAB}" srcId="{97270E15-B62C-BE44-81EA-0889DAA7B302}" destId="{F15FFDE7-D6D4-CD45-BAE5-AB4100E7911B}" srcOrd="0" destOrd="0" parTransId="{3766B9C0-B50F-D94D-8220-31D2FE14FBF7}" sibTransId="{A3E8F423-B139-9049-888E-5E6D883C2F2F}"/>
    <dgm:cxn modelId="{ADAB48CF-BB9B-FF4A-B7BF-24514C4834E5}" type="presOf" srcId="{382215D6-787D-1E46-A3E1-E6A81B1C258E}" destId="{FF55CC35-04EB-1A44-8701-24A226E44D43}" srcOrd="0" destOrd="0" presId="urn:microsoft.com/office/officeart/2005/8/layout/hierarchy2"/>
    <dgm:cxn modelId="{929BD9DF-6CA3-0646-A493-2CA31A1C0379}" srcId="{F15FFDE7-D6D4-CD45-BAE5-AB4100E7911B}" destId="{738C43AD-7507-E441-BFCE-27BE42590805}" srcOrd="0" destOrd="0" parTransId="{54868C4D-3176-E849-8D64-5D91A5E7DC61}" sibTransId="{201853F6-58A7-BA46-A634-C35D4A9D182E}"/>
    <dgm:cxn modelId="{D9E580E3-8B42-B142-8529-5519C5C1BD87}" type="presOf" srcId="{39E21D18-1372-DB4F-8392-6A7A86EEF609}" destId="{6C2EE6D2-CEBF-9544-A19F-3AE9176C9617}" srcOrd="0" destOrd="0" presId="urn:microsoft.com/office/officeart/2005/8/layout/hierarchy2"/>
    <dgm:cxn modelId="{BB3F63E7-3E0B-4146-8648-0B00E8D2AE8A}" srcId="{1F45790E-349C-8B49-A273-CD28D309ADB8}" destId="{82C02952-A486-614E-AC73-96F483A1BE44}" srcOrd="2" destOrd="0" parTransId="{4A0275B4-FEA1-C343-8D1F-391301BE3020}" sibTransId="{01146578-F9EA-D741-ACBA-B55D2C022037}"/>
    <dgm:cxn modelId="{84EBC7EA-A0EF-C345-B70A-27D0E76BA119}" srcId="{738C43AD-7507-E441-BFCE-27BE42590805}" destId="{382215D6-787D-1E46-A3E1-E6A81B1C258E}" srcOrd="1" destOrd="0" parTransId="{FE560E77-A6E7-2948-84D1-B3B065E98212}" sibTransId="{D6E98EC8-2450-C948-B35C-DAB103EB58F6}"/>
    <dgm:cxn modelId="{8609E8EC-536C-5C4E-B6D4-6E4B404DE6F7}" type="presOf" srcId="{D6C32B3C-DAC3-264C-B038-4901DFE51171}" destId="{8A2CA439-5E76-8A41-9658-D893CDF968A6}" srcOrd="0" destOrd="0" presId="urn:microsoft.com/office/officeart/2005/8/layout/hierarchy2"/>
    <dgm:cxn modelId="{9C5EBCF1-D2DC-E246-A4D7-2D573EBBB380}" type="presOf" srcId="{54868C4D-3176-E849-8D64-5D91A5E7DC61}" destId="{8B02DE07-2DD3-AF4B-A46D-B3180C18303D}" srcOrd="1" destOrd="0" presId="urn:microsoft.com/office/officeart/2005/8/layout/hierarchy2"/>
    <dgm:cxn modelId="{2A088FF3-4EF4-4D4E-8048-7258FE3110FC}" type="presOf" srcId="{FE560E77-A6E7-2948-84D1-B3B065E98212}" destId="{0EA8ED55-376D-534F-816C-88056CEEFDBA}" srcOrd="1" destOrd="0" presId="urn:microsoft.com/office/officeart/2005/8/layout/hierarchy2"/>
    <dgm:cxn modelId="{7FC5CDF3-2306-D542-9AF1-D02B5A0B144D}" type="presOf" srcId="{1F45790E-349C-8B49-A273-CD28D309ADB8}" destId="{1E52F68E-2E84-4040-8F1C-EF26F5A5A3FC}" srcOrd="0" destOrd="0" presId="urn:microsoft.com/office/officeart/2005/8/layout/hierarchy2"/>
    <dgm:cxn modelId="{2AEF90F4-FDF5-6444-B367-E4ABDDFECD84}" type="presOf" srcId="{E910B1BC-4E25-8A47-BCC3-524AC591974D}" destId="{4895F825-CFAA-F241-B648-F08290F5BC67}" srcOrd="0" destOrd="0" presId="urn:microsoft.com/office/officeart/2005/8/layout/hierarchy2"/>
    <dgm:cxn modelId="{B8C11B9D-67D6-654E-8371-805C6B7F7462}" type="presParOf" srcId="{F7F39684-D441-4C44-A1DA-D58D72B566EE}" destId="{9E4C89EC-4BB7-FA4E-B80D-0629C33D9F4B}" srcOrd="0" destOrd="0" presId="urn:microsoft.com/office/officeart/2005/8/layout/hierarchy2"/>
    <dgm:cxn modelId="{D5D34B3A-F96D-C34F-B566-D5A6347759E0}" type="presParOf" srcId="{9E4C89EC-4BB7-FA4E-B80D-0629C33D9F4B}" destId="{A855C961-B6F4-0045-8A07-4C1D41961CBB}" srcOrd="0" destOrd="0" presId="urn:microsoft.com/office/officeart/2005/8/layout/hierarchy2"/>
    <dgm:cxn modelId="{8F01F47D-C031-464A-A232-D3CB151A50FF}" type="presParOf" srcId="{9E4C89EC-4BB7-FA4E-B80D-0629C33D9F4B}" destId="{7014F98A-C5B2-9E4C-AFF9-26F4318C666E}" srcOrd="1" destOrd="0" presId="urn:microsoft.com/office/officeart/2005/8/layout/hierarchy2"/>
    <dgm:cxn modelId="{FD92C0CD-D140-6947-B801-253F51FBBE15}" type="presParOf" srcId="{7014F98A-C5B2-9E4C-AFF9-26F4318C666E}" destId="{09A56882-2D44-CA40-933D-79F3C4D9D45C}" srcOrd="0" destOrd="0" presId="urn:microsoft.com/office/officeart/2005/8/layout/hierarchy2"/>
    <dgm:cxn modelId="{6553EC74-F29D-B94C-B52A-A503AF0848E4}" type="presParOf" srcId="{09A56882-2D44-CA40-933D-79F3C4D9D45C}" destId="{8B02DE07-2DD3-AF4B-A46D-B3180C18303D}" srcOrd="0" destOrd="0" presId="urn:microsoft.com/office/officeart/2005/8/layout/hierarchy2"/>
    <dgm:cxn modelId="{E54C61D4-0EAE-9941-9F56-763284FC82C4}" type="presParOf" srcId="{7014F98A-C5B2-9E4C-AFF9-26F4318C666E}" destId="{CAB7BEA1-33D6-2C45-9DC4-723DB158F35D}" srcOrd="1" destOrd="0" presId="urn:microsoft.com/office/officeart/2005/8/layout/hierarchy2"/>
    <dgm:cxn modelId="{43F3659C-2C27-B54C-A2BD-6F8D01610D06}" type="presParOf" srcId="{CAB7BEA1-33D6-2C45-9DC4-723DB158F35D}" destId="{3BCE2030-D438-4249-9417-74EA15C2407A}" srcOrd="0" destOrd="0" presId="urn:microsoft.com/office/officeart/2005/8/layout/hierarchy2"/>
    <dgm:cxn modelId="{CD648B15-AF26-7D4F-8195-7A10C782331F}" type="presParOf" srcId="{CAB7BEA1-33D6-2C45-9DC4-723DB158F35D}" destId="{7054181F-695A-024F-9BCF-D4A9C38F8E5E}" srcOrd="1" destOrd="0" presId="urn:microsoft.com/office/officeart/2005/8/layout/hierarchy2"/>
    <dgm:cxn modelId="{E675EC8F-E101-0D42-97E8-CDD610934A4E}" type="presParOf" srcId="{7054181F-695A-024F-9BCF-D4A9C38F8E5E}" destId="{53CB52DC-E946-2C4D-ACF7-531691ED318A}" srcOrd="0" destOrd="0" presId="urn:microsoft.com/office/officeart/2005/8/layout/hierarchy2"/>
    <dgm:cxn modelId="{E8B0E391-B840-3B4F-B86A-FE62305C4DD2}" type="presParOf" srcId="{53CB52DC-E946-2C4D-ACF7-531691ED318A}" destId="{545DD762-602F-CE4D-ADE0-1AFF65A3B647}" srcOrd="0" destOrd="0" presId="urn:microsoft.com/office/officeart/2005/8/layout/hierarchy2"/>
    <dgm:cxn modelId="{EE7BD8F1-D93E-6142-8930-EB4D4D5E3B54}" type="presParOf" srcId="{7054181F-695A-024F-9BCF-D4A9C38F8E5E}" destId="{8A891EB6-0ABE-2A40-81AC-006073834419}" srcOrd="1" destOrd="0" presId="urn:microsoft.com/office/officeart/2005/8/layout/hierarchy2"/>
    <dgm:cxn modelId="{DE24317D-7409-3D4E-A11C-69AAA54DB5D0}" type="presParOf" srcId="{8A891EB6-0ABE-2A40-81AC-006073834419}" destId="{C7DDCB5A-3079-124D-9BFD-8DA7577AAA19}" srcOrd="0" destOrd="0" presId="urn:microsoft.com/office/officeart/2005/8/layout/hierarchy2"/>
    <dgm:cxn modelId="{31B273D8-919E-FE43-ABEF-CF0CBF0644DE}" type="presParOf" srcId="{8A891EB6-0ABE-2A40-81AC-006073834419}" destId="{5D3F1120-AC40-EE41-A118-FD128767E904}" srcOrd="1" destOrd="0" presId="urn:microsoft.com/office/officeart/2005/8/layout/hierarchy2"/>
    <dgm:cxn modelId="{C61A091A-6777-8645-BC7C-A420D72162F4}" type="presParOf" srcId="{7054181F-695A-024F-9BCF-D4A9C38F8E5E}" destId="{06889657-FAE6-6141-807D-FB8923EE98AE}" srcOrd="2" destOrd="0" presId="urn:microsoft.com/office/officeart/2005/8/layout/hierarchy2"/>
    <dgm:cxn modelId="{874CAFFE-F673-D149-B712-EB2233F6D6F8}" type="presParOf" srcId="{06889657-FAE6-6141-807D-FB8923EE98AE}" destId="{0EA8ED55-376D-534F-816C-88056CEEFDBA}" srcOrd="0" destOrd="0" presId="urn:microsoft.com/office/officeart/2005/8/layout/hierarchy2"/>
    <dgm:cxn modelId="{184A73BD-E3EC-B549-AA5B-1BD05006830A}" type="presParOf" srcId="{7054181F-695A-024F-9BCF-D4A9C38F8E5E}" destId="{F9804F88-99D8-6E48-8C14-C7901CAEE2DC}" srcOrd="3" destOrd="0" presId="urn:microsoft.com/office/officeart/2005/8/layout/hierarchy2"/>
    <dgm:cxn modelId="{EB963DB0-696A-224C-BCBD-A2CA13CEA30D}" type="presParOf" srcId="{F9804F88-99D8-6E48-8C14-C7901CAEE2DC}" destId="{FF55CC35-04EB-1A44-8701-24A226E44D43}" srcOrd="0" destOrd="0" presId="urn:microsoft.com/office/officeart/2005/8/layout/hierarchy2"/>
    <dgm:cxn modelId="{0B467156-A0BE-2349-886D-96264FDECBE4}" type="presParOf" srcId="{F9804F88-99D8-6E48-8C14-C7901CAEE2DC}" destId="{6CADE391-89BF-304F-A304-AC20A71064DC}" srcOrd="1" destOrd="0" presId="urn:microsoft.com/office/officeart/2005/8/layout/hierarchy2"/>
    <dgm:cxn modelId="{AFF77A72-B0D1-C643-BACA-B90FABF92B2D}" type="presParOf" srcId="{7054181F-695A-024F-9BCF-D4A9C38F8E5E}" destId="{6C2EE6D2-CEBF-9544-A19F-3AE9176C9617}" srcOrd="4" destOrd="0" presId="urn:microsoft.com/office/officeart/2005/8/layout/hierarchy2"/>
    <dgm:cxn modelId="{D1AAE2F5-8C51-454C-81FF-B70D222440A1}" type="presParOf" srcId="{6C2EE6D2-CEBF-9544-A19F-3AE9176C9617}" destId="{72D5F776-D50F-7148-B6F6-492A1FDF3E92}" srcOrd="0" destOrd="0" presId="urn:microsoft.com/office/officeart/2005/8/layout/hierarchy2"/>
    <dgm:cxn modelId="{19757341-D7E8-044C-9F4D-97C777457B40}" type="presParOf" srcId="{7054181F-695A-024F-9BCF-D4A9C38F8E5E}" destId="{C10ADAD4-CF9A-F245-8B0B-EF151B1827B3}" srcOrd="5" destOrd="0" presId="urn:microsoft.com/office/officeart/2005/8/layout/hierarchy2"/>
    <dgm:cxn modelId="{A012712B-C9AD-4F4F-A59B-473DC620077C}" type="presParOf" srcId="{C10ADAD4-CF9A-F245-8B0B-EF151B1827B3}" destId="{3980345A-30B0-E64E-A6D4-930B9350120B}" srcOrd="0" destOrd="0" presId="urn:microsoft.com/office/officeart/2005/8/layout/hierarchy2"/>
    <dgm:cxn modelId="{C198A5E1-3B1D-F14E-9696-B8ECE87EFC7F}" type="presParOf" srcId="{C10ADAD4-CF9A-F245-8B0B-EF151B1827B3}" destId="{3DAF45C8-D2D7-4741-834F-9166C57E02B3}" srcOrd="1" destOrd="0" presId="urn:microsoft.com/office/officeart/2005/8/layout/hierarchy2"/>
    <dgm:cxn modelId="{BF86769A-4CC0-EA4C-A741-E3D746FBB5E8}" type="presParOf" srcId="{7054181F-695A-024F-9BCF-D4A9C38F8E5E}" destId="{75E075CE-6C2D-8A44-AFF2-4A166DE2E481}" srcOrd="6" destOrd="0" presId="urn:microsoft.com/office/officeart/2005/8/layout/hierarchy2"/>
    <dgm:cxn modelId="{4A7B553C-168A-5948-AE89-253D66021D58}" type="presParOf" srcId="{75E075CE-6C2D-8A44-AFF2-4A166DE2E481}" destId="{96044827-EE07-6849-8670-F57EADD7FB8D}" srcOrd="0" destOrd="0" presId="urn:microsoft.com/office/officeart/2005/8/layout/hierarchy2"/>
    <dgm:cxn modelId="{A4A22710-0804-F942-9D6C-DDEB50EDD600}" type="presParOf" srcId="{7054181F-695A-024F-9BCF-D4A9C38F8E5E}" destId="{F17CB977-7FCD-2D46-AB9E-2290A1A1A527}" srcOrd="7" destOrd="0" presId="urn:microsoft.com/office/officeart/2005/8/layout/hierarchy2"/>
    <dgm:cxn modelId="{7519B3BD-BA50-0D45-80BD-D76834A4B591}" type="presParOf" srcId="{F17CB977-7FCD-2D46-AB9E-2290A1A1A527}" destId="{8A2CA439-5E76-8A41-9658-D893CDF968A6}" srcOrd="0" destOrd="0" presId="urn:microsoft.com/office/officeart/2005/8/layout/hierarchy2"/>
    <dgm:cxn modelId="{1C99F036-D2C2-E745-9F99-84FC42FABC6E}" type="presParOf" srcId="{F17CB977-7FCD-2D46-AB9E-2290A1A1A527}" destId="{082858C7-7120-2645-AF25-B0662BFF4404}" srcOrd="1" destOrd="0" presId="urn:microsoft.com/office/officeart/2005/8/layout/hierarchy2"/>
    <dgm:cxn modelId="{25C9FB95-F2F1-D041-B9F1-FF15299D0A89}" type="presParOf" srcId="{7014F98A-C5B2-9E4C-AFF9-26F4318C666E}" destId="{B01C2B9F-F8F8-874A-A298-7FC789A6635D}" srcOrd="2" destOrd="0" presId="urn:microsoft.com/office/officeart/2005/8/layout/hierarchy2"/>
    <dgm:cxn modelId="{95E4B3AB-0C8F-3A45-AF3F-7B7A34722693}" type="presParOf" srcId="{B01C2B9F-F8F8-874A-A298-7FC789A6635D}" destId="{91693051-35B8-A04C-AFA0-DD5512313A16}" srcOrd="0" destOrd="0" presId="urn:microsoft.com/office/officeart/2005/8/layout/hierarchy2"/>
    <dgm:cxn modelId="{452104E1-EB6B-144C-9948-AA21DC830A01}" type="presParOf" srcId="{7014F98A-C5B2-9E4C-AFF9-26F4318C666E}" destId="{D72CACC1-7B7C-3F49-B3B8-738213307129}" srcOrd="3" destOrd="0" presId="urn:microsoft.com/office/officeart/2005/8/layout/hierarchy2"/>
    <dgm:cxn modelId="{489ED90B-41D5-B248-B6D2-159E43CFCCE2}" type="presParOf" srcId="{D72CACC1-7B7C-3F49-B3B8-738213307129}" destId="{1E52F68E-2E84-4040-8F1C-EF26F5A5A3FC}" srcOrd="0" destOrd="0" presId="urn:microsoft.com/office/officeart/2005/8/layout/hierarchy2"/>
    <dgm:cxn modelId="{C3D15215-D7AB-4946-B5AB-F10D44604496}" type="presParOf" srcId="{D72CACC1-7B7C-3F49-B3B8-738213307129}" destId="{87EB0A32-7203-F347-9DC6-AF21D5CC66FB}" srcOrd="1" destOrd="0" presId="urn:microsoft.com/office/officeart/2005/8/layout/hierarchy2"/>
    <dgm:cxn modelId="{074B99B6-91A9-5A41-9A78-FC7AFA3A5FE4}" type="presParOf" srcId="{87EB0A32-7203-F347-9DC6-AF21D5CC66FB}" destId="{4895F825-CFAA-F241-B648-F08290F5BC67}" srcOrd="0" destOrd="0" presId="urn:microsoft.com/office/officeart/2005/8/layout/hierarchy2"/>
    <dgm:cxn modelId="{5D39A754-B74B-7F4A-9BDD-976E16B371FE}" type="presParOf" srcId="{4895F825-CFAA-F241-B648-F08290F5BC67}" destId="{177A0980-D05F-CC42-9653-FFD80FEFB42C}" srcOrd="0" destOrd="0" presId="urn:microsoft.com/office/officeart/2005/8/layout/hierarchy2"/>
    <dgm:cxn modelId="{B68A08AE-D3A5-0E48-9155-E0BD13783040}" type="presParOf" srcId="{87EB0A32-7203-F347-9DC6-AF21D5CC66FB}" destId="{01641B0B-8A7F-4243-AA7A-EDBCCC245419}" srcOrd="1" destOrd="0" presId="urn:microsoft.com/office/officeart/2005/8/layout/hierarchy2"/>
    <dgm:cxn modelId="{5B43EDB3-813C-6844-9403-34F95286FA54}" type="presParOf" srcId="{01641B0B-8A7F-4243-AA7A-EDBCCC245419}" destId="{4CCBD775-32D3-1548-926E-4F91D3781025}" srcOrd="0" destOrd="0" presId="urn:microsoft.com/office/officeart/2005/8/layout/hierarchy2"/>
    <dgm:cxn modelId="{485F588E-39E2-204A-AB25-9B923CAF7036}" type="presParOf" srcId="{01641B0B-8A7F-4243-AA7A-EDBCCC245419}" destId="{30B2CA9C-7F01-AA4B-A4E8-C6E6C6B7F29C}" srcOrd="1" destOrd="0" presId="urn:microsoft.com/office/officeart/2005/8/layout/hierarchy2"/>
    <dgm:cxn modelId="{7023EB77-B842-8C48-8B43-A51CDFEB1A3C}" type="presParOf" srcId="{87EB0A32-7203-F347-9DC6-AF21D5CC66FB}" destId="{5A655C85-58F0-714C-933D-59101ACD4C13}" srcOrd="2" destOrd="0" presId="urn:microsoft.com/office/officeart/2005/8/layout/hierarchy2"/>
    <dgm:cxn modelId="{DC83F19D-2604-FF45-928A-46CD709B2433}" type="presParOf" srcId="{5A655C85-58F0-714C-933D-59101ACD4C13}" destId="{720DFCF7-DF61-AC48-B8F9-87A5DFEB0896}" srcOrd="0" destOrd="0" presId="urn:microsoft.com/office/officeart/2005/8/layout/hierarchy2"/>
    <dgm:cxn modelId="{D0ECA0E1-DACA-1948-B26B-81CA3A808A7F}" type="presParOf" srcId="{87EB0A32-7203-F347-9DC6-AF21D5CC66FB}" destId="{70EAB867-F760-9B40-9B56-22B6BB3261F2}" srcOrd="3" destOrd="0" presId="urn:microsoft.com/office/officeart/2005/8/layout/hierarchy2"/>
    <dgm:cxn modelId="{5C75B8A3-B287-C449-84F9-35E8F516D144}" type="presParOf" srcId="{70EAB867-F760-9B40-9B56-22B6BB3261F2}" destId="{4E33AE04-575E-5E49-9E78-6F23449F97E3}" srcOrd="0" destOrd="0" presId="urn:microsoft.com/office/officeart/2005/8/layout/hierarchy2"/>
    <dgm:cxn modelId="{55919B6A-DE91-AE45-9A8F-B49A3CDC7E90}" type="presParOf" srcId="{70EAB867-F760-9B40-9B56-22B6BB3261F2}" destId="{0BE01A4E-557A-6D41-B9CA-D34EF502E5BA}" srcOrd="1" destOrd="0" presId="urn:microsoft.com/office/officeart/2005/8/layout/hierarchy2"/>
    <dgm:cxn modelId="{5AEFCD7E-F53B-5449-B1C5-BE8EA97D3765}" type="presParOf" srcId="{87EB0A32-7203-F347-9DC6-AF21D5CC66FB}" destId="{3E62519F-8FDA-5D49-91A1-C546642BC263}" srcOrd="4" destOrd="0" presId="urn:microsoft.com/office/officeart/2005/8/layout/hierarchy2"/>
    <dgm:cxn modelId="{B23D955E-ED6E-F84C-8C49-972F3AE06C43}" type="presParOf" srcId="{3E62519F-8FDA-5D49-91A1-C546642BC263}" destId="{69736AC6-0255-3041-B99D-91078E41CC52}" srcOrd="0" destOrd="0" presId="urn:microsoft.com/office/officeart/2005/8/layout/hierarchy2"/>
    <dgm:cxn modelId="{E8A82A5E-9D3C-ED41-BDCC-2CAC7BB75920}" type="presParOf" srcId="{87EB0A32-7203-F347-9DC6-AF21D5CC66FB}" destId="{269464F8-6359-BD4C-92BD-BE7AD5C48FAE}" srcOrd="5" destOrd="0" presId="urn:microsoft.com/office/officeart/2005/8/layout/hierarchy2"/>
    <dgm:cxn modelId="{DBE5A1CB-7C3C-E740-81AE-9C9BAA49350F}" type="presParOf" srcId="{269464F8-6359-BD4C-92BD-BE7AD5C48FAE}" destId="{91C54E6B-0386-2A47-B1AF-47704493861D}" srcOrd="0" destOrd="0" presId="urn:microsoft.com/office/officeart/2005/8/layout/hierarchy2"/>
    <dgm:cxn modelId="{373F10A6-0290-2C47-A2F1-F98F129196DF}" type="presParOf" srcId="{269464F8-6359-BD4C-92BD-BE7AD5C48FAE}" destId="{F290BF2D-50EC-1C4D-88AD-BA87ADCAED3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270E15-B62C-BE44-81EA-0889DAA7B302}"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ES"/>
        </a:p>
      </dgm:t>
    </dgm:pt>
    <dgm:pt modelId="{F15FFDE7-D6D4-CD45-BAE5-AB4100E7911B}">
      <dgm:prSet phldrT="[Texto]"/>
      <dgm:spPr/>
      <dgm:t>
        <a:bodyPr/>
        <a:lstStyle/>
        <a:p>
          <a:r>
            <a:rPr lang="es-ES" dirty="0"/>
            <a:t>Géneros - Estrategias</a:t>
          </a:r>
        </a:p>
      </dgm:t>
    </dgm:pt>
    <dgm:pt modelId="{3766B9C0-B50F-D94D-8220-31D2FE14FBF7}" type="parTrans" cxnId="{E989D2BC-3940-D149-8172-3EAC9EAA4BAB}">
      <dgm:prSet/>
      <dgm:spPr/>
      <dgm:t>
        <a:bodyPr/>
        <a:lstStyle/>
        <a:p>
          <a:endParaRPr lang="es-ES"/>
        </a:p>
      </dgm:t>
    </dgm:pt>
    <dgm:pt modelId="{A3E8F423-B139-9049-888E-5E6D883C2F2F}" type="sibTrans" cxnId="{E989D2BC-3940-D149-8172-3EAC9EAA4BAB}">
      <dgm:prSet/>
      <dgm:spPr/>
      <dgm:t>
        <a:bodyPr/>
        <a:lstStyle/>
        <a:p>
          <a:endParaRPr lang="es-ES"/>
        </a:p>
      </dgm:t>
    </dgm:pt>
    <dgm:pt modelId="{738C43AD-7507-E441-BFCE-27BE42590805}">
      <dgm:prSet phldrT="[Texto]"/>
      <dgm:spPr/>
      <dgm:t>
        <a:bodyPr/>
        <a:lstStyle/>
        <a:p>
          <a:r>
            <a:rPr lang="es-ES" dirty="0"/>
            <a:t>- Géneros no literarios </a:t>
          </a:r>
        </a:p>
      </dgm:t>
    </dgm:pt>
    <dgm:pt modelId="{54868C4D-3176-E849-8D64-5D91A5E7DC61}" type="parTrans" cxnId="{929BD9DF-6CA3-0646-A493-2CA31A1C0379}">
      <dgm:prSet/>
      <dgm:spPr/>
      <dgm:t>
        <a:bodyPr/>
        <a:lstStyle/>
        <a:p>
          <a:endParaRPr lang="es-ES"/>
        </a:p>
      </dgm:t>
    </dgm:pt>
    <dgm:pt modelId="{201853F6-58A7-BA46-A634-C35D4A9D182E}" type="sibTrans" cxnId="{929BD9DF-6CA3-0646-A493-2CA31A1C0379}">
      <dgm:prSet/>
      <dgm:spPr/>
      <dgm:t>
        <a:bodyPr/>
        <a:lstStyle/>
        <a:p>
          <a:endParaRPr lang="es-ES"/>
        </a:p>
      </dgm:t>
    </dgm:pt>
    <dgm:pt modelId="{CE58C368-66EE-C445-8BB9-01F5029419CE}">
      <dgm:prSet/>
      <dgm:spPr/>
      <dgm:t>
        <a:bodyPr/>
        <a:lstStyle/>
        <a:p>
          <a:r>
            <a:rPr lang="es-ES" dirty="0"/>
            <a:t>Artículos Informativos</a:t>
          </a:r>
        </a:p>
      </dgm:t>
    </dgm:pt>
    <dgm:pt modelId="{73B9273F-A2A7-9742-A237-33E8893BB999}" type="parTrans" cxnId="{C4B7B55F-DA8E-FE4B-B6EC-50F212634971}">
      <dgm:prSet/>
      <dgm:spPr/>
      <dgm:t>
        <a:bodyPr/>
        <a:lstStyle/>
        <a:p>
          <a:endParaRPr lang="es-ES"/>
        </a:p>
      </dgm:t>
    </dgm:pt>
    <dgm:pt modelId="{CB4B2481-B7AC-594D-A5ED-E458A2A06FB8}" type="sibTrans" cxnId="{C4B7B55F-DA8E-FE4B-B6EC-50F212634971}">
      <dgm:prSet/>
      <dgm:spPr/>
      <dgm:t>
        <a:bodyPr/>
        <a:lstStyle/>
        <a:p>
          <a:endParaRPr lang="es-ES"/>
        </a:p>
      </dgm:t>
    </dgm:pt>
    <dgm:pt modelId="{382215D6-787D-1E46-A3E1-E6A81B1C258E}">
      <dgm:prSet/>
      <dgm:spPr/>
      <dgm:t>
        <a:bodyPr/>
        <a:lstStyle/>
        <a:p>
          <a:r>
            <a:rPr lang="es-ES" dirty="0"/>
            <a:t>Noticias</a:t>
          </a:r>
        </a:p>
      </dgm:t>
    </dgm:pt>
    <dgm:pt modelId="{FE560E77-A6E7-2948-84D1-B3B065E98212}" type="parTrans" cxnId="{84EBC7EA-A0EF-C345-B70A-27D0E76BA119}">
      <dgm:prSet/>
      <dgm:spPr/>
      <dgm:t>
        <a:bodyPr/>
        <a:lstStyle/>
        <a:p>
          <a:endParaRPr lang="es-ES"/>
        </a:p>
      </dgm:t>
    </dgm:pt>
    <dgm:pt modelId="{D6E98EC8-2450-C948-B35C-DAB103EB58F6}" type="sibTrans" cxnId="{84EBC7EA-A0EF-C345-B70A-27D0E76BA119}">
      <dgm:prSet/>
      <dgm:spPr/>
      <dgm:t>
        <a:bodyPr/>
        <a:lstStyle/>
        <a:p>
          <a:endParaRPr lang="es-ES"/>
        </a:p>
      </dgm:t>
    </dgm:pt>
    <dgm:pt modelId="{9C21D128-D7CB-A947-BD02-C520CD37A97E}">
      <dgm:prSet/>
      <dgm:spPr/>
      <dgm:t>
        <a:bodyPr/>
        <a:lstStyle/>
        <a:p>
          <a:r>
            <a:rPr lang="es-ES" dirty="0"/>
            <a:t>Columnas de opinión</a:t>
          </a:r>
        </a:p>
      </dgm:t>
    </dgm:pt>
    <dgm:pt modelId="{39E21D18-1372-DB4F-8392-6A7A86EEF609}" type="parTrans" cxnId="{461F2C4A-2856-7748-9E52-08BD1B3A7B8A}">
      <dgm:prSet/>
      <dgm:spPr/>
      <dgm:t>
        <a:bodyPr/>
        <a:lstStyle/>
        <a:p>
          <a:endParaRPr lang="es-ES"/>
        </a:p>
      </dgm:t>
    </dgm:pt>
    <dgm:pt modelId="{3D3A9F80-783A-FF45-99D2-3F2984B99051}" type="sibTrans" cxnId="{461F2C4A-2856-7748-9E52-08BD1B3A7B8A}">
      <dgm:prSet/>
      <dgm:spPr/>
      <dgm:t>
        <a:bodyPr/>
        <a:lstStyle/>
        <a:p>
          <a:endParaRPr lang="es-ES"/>
        </a:p>
      </dgm:t>
    </dgm:pt>
    <dgm:pt modelId="{D6C32B3C-DAC3-264C-B038-4901DFE51171}">
      <dgm:prSet/>
      <dgm:spPr/>
      <dgm:t>
        <a:bodyPr/>
        <a:lstStyle/>
        <a:p>
          <a:r>
            <a:rPr lang="es-ES" dirty="0"/>
            <a:t>Críticas</a:t>
          </a:r>
        </a:p>
      </dgm:t>
    </dgm:pt>
    <dgm:pt modelId="{940758E7-139E-854A-899C-977588B21986}" type="sibTrans" cxnId="{4D7E5F89-7CD4-0545-849B-788D427B48AD}">
      <dgm:prSet/>
      <dgm:spPr/>
      <dgm:t>
        <a:bodyPr/>
        <a:lstStyle/>
        <a:p>
          <a:endParaRPr lang="es-ES"/>
        </a:p>
      </dgm:t>
    </dgm:pt>
    <dgm:pt modelId="{21D22460-7F72-7343-96EA-11038C0CB821}" type="parTrans" cxnId="{4D7E5F89-7CD4-0545-849B-788D427B48AD}">
      <dgm:prSet/>
      <dgm:spPr/>
      <dgm:t>
        <a:bodyPr/>
        <a:lstStyle/>
        <a:p>
          <a:endParaRPr lang="es-ES"/>
        </a:p>
      </dgm:t>
    </dgm:pt>
    <dgm:pt modelId="{F7F39684-D441-4C44-A1DA-D58D72B566EE}" type="pres">
      <dgm:prSet presAssocID="{97270E15-B62C-BE44-81EA-0889DAA7B302}" presName="diagram" presStyleCnt="0">
        <dgm:presLayoutVars>
          <dgm:chPref val="1"/>
          <dgm:dir/>
          <dgm:animOne val="branch"/>
          <dgm:animLvl val="lvl"/>
          <dgm:resizeHandles val="exact"/>
        </dgm:presLayoutVars>
      </dgm:prSet>
      <dgm:spPr/>
    </dgm:pt>
    <dgm:pt modelId="{9E4C89EC-4BB7-FA4E-B80D-0629C33D9F4B}" type="pres">
      <dgm:prSet presAssocID="{F15FFDE7-D6D4-CD45-BAE5-AB4100E7911B}" presName="root1" presStyleCnt="0"/>
      <dgm:spPr/>
    </dgm:pt>
    <dgm:pt modelId="{A855C961-B6F4-0045-8A07-4C1D41961CBB}" type="pres">
      <dgm:prSet presAssocID="{F15FFDE7-D6D4-CD45-BAE5-AB4100E7911B}" presName="LevelOneTextNode" presStyleLbl="node0" presStyleIdx="0" presStyleCnt="1">
        <dgm:presLayoutVars>
          <dgm:chPref val="3"/>
        </dgm:presLayoutVars>
      </dgm:prSet>
      <dgm:spPr/>
    </dgm:pt>
    <dgm:pt modelId="{7014F98A-C5B2-9E4C-AFF9-26F4318C666E}" type="pres">
      <dgm:prSet presAssocID="{F15FFDE7-D6D4-CD45-BAE5-AB4100E7911B}" presName="level2hierChild" presStyleCnt="0"/>
      <dgm:spPr/>
    </dgm:pt>
    <dgm:pt modelId="{09A56882-2D44-CA40-933D-79F3C4D9D45C}" type="pres">
      <dgm:prSet presAssocID="{54868C4D-3176-E849-8D64-5D91A5E7DC61}" presName="conn2-1" presStyleLbl="parChTrans1D2" presStyleIdx="0" presStyleCnt="1"/>
      <dgm:spPr/>
    </dgm:pt>
    <dgm:pt modelId="{8B02DE07-2DD3-AF4B-A46D-B3180C18303D}" type="pres">
      <dgm:prSet presAssocID="{54868C4D-3176-E849-8D64-5D91A5E7DC61}" presName="connTx" presStyleLbl="parChTrans1D2" presStyleIdx="0" presStyleCnt="1"/>
      <dgm:spPr/>
    </dgm:pt>
    <dgm:pt modelId="{CAB7BEA1-33D6-2C45-9DC4-723DB158F35D}" type="pres">
      <dgm:prSet presAssocID="{738C43AD-7507-E441-BFCE-27BE42590805}" presName="root2" presStyleCnt="0"/>
      <dgm:spPr/>
    </dgm:pt>
    <dgm:pt modelId="{3BCE2030-D438-4249-9417-74EA15C2407A}" type="pres">
      <dgm:prSet presAssocID="{738C43AD-7507-E441-BFCE-27BE42590805}" presName="LevelTwoTextNode" presStyleLbl="node2" presStyleIdx="0" presStyleCnt="1">
        <dgm:presLayoutVars>
          <dgm:chPref val="3"/>
        </dgm:presLayoutVars>
      </dgm:prSet>
      <dgm:spPr/>
    </dgm:pt>
    <dgm:pt modelId="{7054181F-695A-024F-9BCF-D4A9C38F8E5E}" type="pres">
      <dgm:prSet presAssocID="{738C43AD-7507-E441-BFCE-27BE42590805}" presName="level3hierChild" presStyleCnt="0"/>
      <dgm:spPr/>
    </dgm:pt>
    <dgm:pt modelId="{53CB52DC-E946-2C4D-ACF7-531691ED318A}" type="pres">
      <dgm:prSet presAssocID="{73B9273F-A2A7-9742-A237-33E8893BB999}" presName="conn2-1" presStyleLbl="parChTrans1D3" presStyleIdx="0" presStyleCnt="4"/>
      <dgm:spPr/>
    </dgm:pt>
    <dgm:pt modelId="{545DD762-602F-CE4D-ADE0-1AFF65A3B647}" type="pres">
      <dgm:prSet presAssocID="{73B9273F-A2A7-9742-A237-33E8893BB999}" presName="connTx" presStyleLbl="parChTrans1D3" presStyleIdx="0" presStyleCnt="4"/>
      <dgm:spPr/>
    </dgm:pt>
    <dgm:pt modelId="{8A891EB6-0ABE-2A40-81AC-006073834419}" type="pres">
      <dgm:prSet presAssocID="{CE58C368-66EE-C445-8BB9-01F5029419CE}" presName="root2" presStyleCnt="0"/>
      <dgm:spPr/>
    </dgm:pt>
    <dgm:pt modelId="{C7DDCB5A-3079-124D-9BFD-8DA7577AAA19}" type="pres">
      <dgm:prSet presAssocID="{CE58C368-66EE-C445-8BB9-01F5029419CE}" presName="LevelTwoTextNode" presStyleLbl="node3" presStyleIdx="0" presStyleCnt="4">
        <dgm:presLayoutVars>
          <dgm:chPref val="3"/>
        </dgm:presLayoutVars>
      </dgm:prSet>
      <dgm:spPr/>
    </dgm:pt>
    <dgm:pt modelId="{5D3F1120-AC40-EE41-A118-FD128767E904}" type="pres">
      <dgm:prSet presAssocID="{CE58C368-66EE-C445-8BB9-01F5029419CE}" presName="level3hierChild" presStyleCnt="0"/>
      <dgm:spPr/>
    </dgm:pt>
    <dgm:pt modelId="{06889657-FAE6-6141-807D-FB8923EE98AE}" type="pres">
      <dgm:prSet presAssocID="{FE560E77-A6E7-2948-84D1-B3B065E98212}" presName="conn2-1" presStyleLbl="parChTrans1D3" presStyleIdx="1" presStyleCnt="4"/>
      <dgm:spPr/>
    </dgm:pt>
    <dgm:pt modelId="{0EA8ED55-376D-534F-816C-88056CEEFDBA}" type="pres">
      <dgm:prSet presAssocID="{FE560E77-A6E7-2948-84D1-B3B065E98212}" presName="connTx" presStyleLbl="parChTrans1D3" presStyleIdx="1" presStyleCnt="4"/>
      <dgm:spPr/>
    </dgm:pt>
    <dgm:pt modelId="{F9804F88-99D8-6E48-8C14-C7901CAEE2DC}" type="pres">
      <dgm:prSet presAssocID="{382215D6-787D-1E46-A3E1-E6A81B1C258E}" presName="root2" presStyleCnt="0"/>
      <dgm:spPr/>
    </dgm:pt>
    <dgm:pt modelId="{FF55CC35-04EB-1A44-8701-24A226E44D43}" type="pres">
      <dgm:prSet presAssocID="{382215D6-787D-1E46-A3E1-E6A81B1C258E}" presName="LevelTwoTextNode" presStyleLbl="node3" presStyleIdx="1" presStyleCnt="4">
        <dgm:presLayoutVars>
          <dgm:chPref val="3"/>
        </dgm:presLayoutVars>
      </dgm:prSet>
      <dgm:spPr/>
    </dgm:pt>
    <dgm:pt modelId="{6CADE391-89BF-304F-A304-AC20A71064DC}" type="pres">
      <dgm:prSet presAssocID="{382215D6-787D-1E46-A3E1-E6A81B1C258E}" presName="level3hierChild" presStyleCnt="0"/>
      <dgm:spPr/>
    </dgm:pt>
    <dgm:pt modelId="{6C2EE6D2-CEBF-9544-A19F-3AE9176C9617}" type="pres">
      <dgm:prSet presAssocID="{39E21D18-1372-DB4F-8392-6A7A86EEF609}" presName="conn2-1" presStyleLbl="parChTrans1D3" presStyleIdx="2" presStyleCnt="4"/>
      <dgm:spPr/>
    </dgm:pt>
    <dgm:pt modelId="{72D5F776-D50F-7148-B6F6-492A1FDF3E92}" type="pres">
      <dgm:prSet presAssocID="{39E21D18-1372-DB4F-8392-6A7A86EEF609}" presName="connTx" presStyleLbl="parChTrans1D3" presStyleIdx="2" presStyleCnt="4"/>
      <dgm:spPr/>
    </dgm:pt>
    <dgm:pt modelId="{C10ADAD4-CF9A-F245-8B0B-EF151B1827B3}" type="pres">
      <dgm:prSet presAssocID="{9C21D128-D7CB-A947-BD02-C520CD37A97E}" presName="root2" presStyleCnt="0"/>
      <dgm:spPr/>
    </dgm:pt>
    <dgm:pt modelId="{3980345A-30B0-E64E-A6D4-930B9350120B}" type="pres">
      <dgm:prSet presAssocID="{9C21D128-D7CB-A947-BD02-C520CD37A97E}" presName="LevelTwoTextNode" presStyleLbl="node3" presStyleIdx="2" presStyleCnt="4">
        <dgm:presLayoutVars>
          <dgm:chPref val="3"/>
        </dgm:presLayoutVars>
      </dgm:prSet>
      <dgm:spPr/>
    </dgm:pt>
    <dgm:pt modelId="{3DAF45C8-D2D7-4741-834F-9166C57E02B3}" type="pres">
      <dgm:prSet presAssocID="{9C21D128-D7CB-A947-BD02-C520CD37A97E}" presName="level3hierChild" presStyleCnt="0"/>
      <dgm:spPr/>
    </dgm:pt>
    <dgm:pt modelId="{75E075CE-6C2D-8A44-AFF2-4A166DE2E481}" type="pres">
      <dgm:prSet presAssocID="{21D22460-7F72-7343-96EA-11038C0CB821}" presName="conn2-1" presStyleLbl="parChTrans1D3" presStyleIdx="3" presStyleCnt="4"/>
      <dgm:spPr/>
    </dgm:pt>
    <dgm:pt modelId="{96044827-EE07-6849-8670-F57EADD7FB8D}" type="pres">
      <dgm:prSet presAssocID="{21D22460-7F72-7343-96EA-11038C0CB821}" presName="connTx" presStyleLbl="parChTrans1D3" presStyleIdx="3" presStyleCnt="4"/>
      <dgm:spPr/>
    </dgm:pt>
    <dgm:pt modelId="{F17CB977-7FCD-2D46-AB9E-2290A1A1A527}" type="pres">
      <dgm:prSet presAssocID="{D6C32B3C-DAC3-264C-B038-4901DFE51171}" presName="root2" presStyleCnt="0"/>
      <dgm:spPr/>
    </dgm:pt>
    <dgm:pt modelId="{8A2CA439-5E76-8A41-9658-D893CDF968A6}" type="pres">
      <dgm:prSet presAssocID="{D6C32B3C-DAC3-264C-B038-4901DFE51171}" presName="LevelTwoTextNode" presStyleLbl="node3" presStyleIdx="3" presStyleCnt="4">
        <dgm:presLayoutVars>
          <dgm:chPref val="3"/>
        </dgm:presLayoutVars>
      </dgm:prSet>
      <dgm:spPr/>
    </dgm:pt>
    <dgm:pt modelId="{082858C7-7120-2645-AF25-B0662BFF4404}" type="pres">
      <dgm:prSet presAssocID="{D6C32B3C-DAC3-264C-B038-4901DFE51171}" presName="level3hierChild" presStyleCnt="0"/>
      <dgm:spPr/>
    </dgm:pt>
  </dgm:ptLst>
  <dgm:cxnLst>
    <dgm:cxn modelId="{268D2F05-ADDA-EB4F-B3D8-2613B725FA54}" type="presOf" srcId="{9C21D128-D7CB-A947-BD02-C520CD37A97E}" destId="{3980345A-30B0-E64E-A6D4-930B9350120B}" srcOrd="0" destOrd="0" presId="urn:microsoft.com/office/officeart/2005/8/layout/hierarchy2"/>
    <dgm:cxn modelId="{9F861416-AC79-6C47-915A-1B2F5FE02515}" type="presOf" srcId="{97270E15-B62C-BE44-81EA-0889DAA7B302}" destId="{F7F39684-D441-4C44-A1DA-D58D72B566EE}" srcOrd="0" destOrd="0" presId="urn:microsoft.com/office/officeart/2005/8/layout/hierarchy2"/>
    <dgm:cxn modelId="{E6904A2C-2571-9346-A34B-A104501D6649}" type="presOf" srcId="{73B9273F-A2A7-9742-A237-33E8893BB999}" destId="{545DD762-602F-CE4D-ADE0-1AFF65A3B647}" srcOrd="1" destOrd="0" presId="urn:microsoft.com/office/officeart/2005/8/layout/hierarchy2"/>
    <dgm:cxn modelId="{461F2C4A-2856-7748-9E52-08BD1B3A7B8A}" srcId="{738C43AD-7507-E441-BFCE-27BE42590805}" destId="{9C21D128-D7CB-A947-BD02-C520CD37A97E}" srcOrd="2" destOrd="0" parTransId="{39E21D18-1372-DB4F-8392-6A7A86EEF609}" sibTransId="{3D3A9F80-783A-FF45-99D2-3F2984B99051}"/>
    <dgm:cxn modelId="{A9EF3B4C-4182-ED4D-8A59-DA9DC5AFE783}" type="presOf" srcId="{21D22460-7F72-7343-96EA-11038C0CB821}" destId="{75E075CE-6C2D-8A44-AFF2-4A166DE2E481}" srcOrd="0" destOrd="0" presId="urn:microsoft.com/office/officeart/2005/8/layout/hierarchy2"/>
    <dgm:cxn modelId="{C4B7B55F-DA8E-FE4B-B6EC-50F212634971}" srcId="{738C43AD-7507-E441-BFCE-27BE42590805}" destId="{CE58C368-66EE-C445-8BB9-01F5029419CE}" srcOrd="0" destOrd="0" parTransId="{73B9273F-A2A7-9742-A237-33E8893BB999}" sibTransId="{CB4B2481-B7AC-594D-A5ED-E458A2A06FB8}"/>
    <dgm:cxn modelId="{9AABA166-301F-1749-BFE8-04195D0B8042}" type="presOf" srcId="{21D22460-7F72-7343-96EA-11038C0CB821}" destId="{96044827-EE07-6849-8670-F57EADD7FB8D}" srcOrd="1" destOrd="0" presId="urn:microsoft.com/office/officeart/2005/8/layout/hierarchy2"/>
    <dgm:cxn modelId="{5BDFE378-FE19-F14E-BDFD-1B4E763C9989}" type="presOf" srcId="{73B9273F-A2A7-9742-A237-33E8893BB999}" destId="{53CB52DC-E946-2C4D-ACF7-531691ED318A}" srcOrd="0" destOrd="0" presId="urn:microsoft.com/office/officeart/2005/8/layout/hierarchy2"/>
    <dgm:cxn modelId="{4D7E5F89-7CD4-0545-849B-788D427B48AD}" srcId="{738C43AD-7507-E441-BFCE-27BE42590805}" destId="{D6C32B3C-DAC3-264C-B038-4901DFE51171}" srcOrd="3" destOrd="0" parTransId="{21D22460-7F72-7343-96EA-11038C0CB821}" sibTransId="{940758E7-139E-854A-899C-977588B21986}"/>
    <dgm:cxn modelId="{D3F09A8C-DA8E-DB43-BED7-F9013E2AF1AE}" type="presOf" srcId="{FE560E77-A6E7-2948-84D1-B3B065E98212}" destId="{06889657-FAE6-6141-807D-FB8923EE98AE}" srcOrd="0" destOrd="0" presId="urn:microsoft.com/office/officeart/2005/8/layout/hierarchy2"/>
    <dgm:cxn modelId="{FD71668D-DFC4-9043-BDB5-835800EBF35A}" type="presOf" srcId="{54868C4D-3176-E849-8D64-5D91A5E7DC61}" destId="{09A56882-2D44-CA40-933D-79F3C4D9D45C}" srcOrd="0" destOrd="0" presId="urn:microsoft.com/office/officeart/2005/8/layout/hierarchy2"/>
    <dgm:cxn modelId="{124298A3-BF47-D848-A09E-C6C51A98406A}" type="presOf" srcId="{39E21D18-1372-DB4F-8392-6A7A86EEF609}" destId="{72D5F776-D50F-7148-B6F6-492A1FDF3E92}" srcOrd="1" destOrd="0" presId="urn:microsoft.com/office/officeart/2005/8/layout/hierarchy2"/>
    <dgm:cxn modelId="{E96DD7AA-20DB-6D46-A5C9-DAF1FE9B236F}" type="presOf" srcId="{738C43AD-7507-E441-BFCE-27BE42590805}" destId="{3BCE2030-D438-4249-9417-74EA15C2407A}" srcOrd="0" destOrd="0" presId="urn:microsoft.com/office/officeart/2005/8/layout/hierarchy2"/>
    <dgm:cxn modelId="{2CA866AB-3490-604B-8F58-28910553E8A5}" type="presOf" srcId="{CE58C368-66EE-C445-8BB9-01F5029419CE}" destId="{C7DDCB5A-3079-124D-9BFD-8DA7577AAA19}" srcOrd="0" destOrd="0" presId="urn:microsoft.com/office/officeart/2005/8/layout/hierarchy2"/>
    <dgm:cxn modelId="{5645F4AE-9B6B-E24F-8C88-FCBF4F1E4F11}" type="presOf" srcId="{F15FFDE7-D6D4-CD45-BAE5-AB4100E7911B}" destId="{A855C961-B6F4-0045-8A07-4C1D41961CBB}" srcOrd="0" destOrd="0" presId="urn:microsoft.com/office/officeart/2005/8/layout/hierarchy2"/>
    <dgm:cxn modelId="{E989D2BC-3940-D149-8172-3EAC9EAA4BAB}" srcId="{97270E15-B62C-BE44-81EA-0889DAA7B302}" destId="{F15FFDE7-D6D4-CD45-BAE5-AB4100E7911B}" srcOrd="0" destOrd="0" parTransId="{3766B9C0-B50F-D94D-8220-31D2FE14FBF7}" sibTransId="{A3E8F423-B139-9049-888E-5E6D883C2F2F}"/>
    <dgm:cxn modelId="{ADAB48CF-BB9B-FF4A-B7BF-24514C4834E5}" type="presOf" srcId="{382215D6-787D-1E46-A3E1-E6A81B1C258E}" destId="{FF55CC35-04EB-1A44-8701-24A226E44D43}" srcOrd="0" destOrd="0" presId="urn:microsoft.com/office/officeart/2005/8/layout/hierarchy2"/>
    <dgm:cxn modelId="{929BD9DF-6CA3-0646-A493-2CA31A1C0379}" srcId="{F15FFDE7-D6D4-CD45-BAE5-AB4100E7911B}" destId="{738C43AD-7507-E441-BFCE-27BE42590805}" srcOrd="0" destOrd="0" parTransId="{54868C4D-3176-E849-8D64-5D91A5E7DC61}" sibTransId="{201853F6-58A7-BA46-A634-C35D4A9D182E}"/>
    <dgm:cxn modelId="{D9E580E3-8B42-B142-8529-5519C5C1BD87}" type="presOf" srcId="{39E21D18-1372-DB4F-8392-6A7A86EEF609}" destId="{6C2EE6D2-CEBF-9544-A19F-3AE9176C9617}" srcOrd="0" destOrd="0" presId="urn:microsoft.com/office/officeart/2005/8/layout/hierarchy2"/>
    <dgm:cxn modelId="{84EBC7EA-A0EF-C345-B70A-27D0E76BA119}" srcId="{738C43AD-7507-E441-BFCE-27BE42590805}" destId="{382215D6-787D-1E46-A3E1-E6A81B1C258E}" srcOrd="1" destOrd="0" parTransId="{FE560E77-A6E7-2948-84D1-B3B065E98212}" sibTransId="{D6E98EC8-2450-C948-B35C-DAB103EB58F6}"/>
    <dgm:cxn modelId="{8609E8EC-536C-5C4E-B6D4-6E4B404DE6F7}" type="presOf" srcId="{D6C32B3C-DAC3-264C-B038-4901DFE51171}" destId="{8A2CA439-5E76-8A41-9658-D893CDF968A6}" srcOrd="0" destOrd="0" presId="urn:microsoft.com/office/officeart/2005/8/layout/hierarchy2"/>
    <dgm:cxn modelId="{9C5EBCF1-D2DC-E246-A4D7-2D573EBBB380}" type="presOf" srcId="{54868C4D-3176-E849-8D64-5D91A5E7DC61}" destId="{8B02DE07-2DD3-AF4B-A46D-B3180C18303D}" srcOrd="1" destOrd="0" presId="urn:microsoft.com/office/officeart/2005/8/layout/hierarchy2"/>
    <dgm:cxn modelId="{2A088FF3-4EF4-4D4E-8048-7258FE3110FC}" type="presOf" srcId="{FE560E77-A6E7-2948-84D1-B3B065E98212}" destId="{0EA8ED55-376D-534F-816C-88056CEEFDBA}" srcOrd="1" destOrd="0" presId="urn:microsoft.com/office/officeart/2005/8/layout/hierarchy2"/>
    <dgm:cxn modelId="{B8C11B9D-67D6-654E-8371-805C6B7F7462}" type="presParOf" srcId="{F7F39684-D441-4C44-A1DA-D58D72B566EE}" destId="{9E4C89EC-4BB7-FA4E-B80D-0629C33D9F4B}" srcOrd="0" destOrd="0" presId="urn:microsoft.com/office/officeart/2005/8/layout/hierarchy2"/>
    <dgm:cxn modelId="{D5D34B3A-F96D-C34F-B566-D5A6347759E0}" type="presParOf" srcId="{9E4C89EC-4BB7-FA4E-B80D-0629C33D9F4B}" destId="{A855C961-B6F4-0045-8A07-4C1D41961CBB}" srcOrd="0" destOrd="0" presId="urn:microsoft.com/office/officeart/2005/8/layout/hierarchy2"/>
    <dgm:cxn modelId="{8F01F47D-C031-464A-A232-D3CB151A50FF}" type="presParOf" srcId="{9E4C89EC-4BB7-FA4E-B80D-0629C33D9F4B}" destId="{7014F98A-C5B2-9E4C-AFF9-26F4318C666E}" srcOrd="1" destOrd="0" presId="urn:microsoft.com/office/officeart/2005/8/layout/hierarchy2"/>
    <dgm:cxn modelId="{FD92C0CD-D140-6947-B801-253F51FBBE15}" type="presParOf" srcId="{7014F98A-C5B2-9E4C-AFF9-26F4318C666E}" destId="{09A56882-2D44-CA40-933D-79F3C4D9D45C}" srcOrd="0" destOrd="0" presId="urn:microsoft.com/office/officeart/2005/8/layout/hierarchy2"/>
    <dgm:cxn modelId="{6553EC74-F29D-B94C-B52A-A503AF0848E4}" type="presParOf" srcId="{09A56882-2D44-CA40-933D-79F3C4D9D45C}" destId="{8B02DE07-2DD3-AF4B-A46D-B3180C18303D}" srcOrd="0" destOrd="0" presId="urn:microsoft.com/office/officeart/2005/8/layout/hierarchy2"/>
    <dgm:cxn modelId="{E54C61D4-0EAE-9941-9F56-763284FC82C4}" type="presParOf" srcId="{7014F98A-C5B2-9E4C-AFF9-26F4318C666E}" destId="{CAB7BEA1-33D6-2C45-9DC4-723DB158F35D}" srcOrd="1" destOrd="0" presId="urn:microsoft.com/office/officeart/2005/8/layout/hierarchy2"/>
    <dgm:cxn modelId="{43F3659C-2C27-B54C-A2BD-6F8D01610D06}" type="presParOf" srcId="{CAB7BEA1-33D6-2C45-9DC4-723DB158F35D}" destId="{3BCE2030-D438-4249-9417-74EA15C2407A}" srcOrd="0" destOrd="0" presId="urn:microsoft.com/office/officeart/2005/8/layout/hierarchy2"/>
    <dgm:cxn modelId="{CD648B15-AF26-7D4F-8195-7A10C782331F}" type="presParOf" srcId="{CAB7BEA1-33D6-2C45-9DC4-723DB158F35D}" destId="{7054181F-695A-024F-9BCF-D4A9C38F8E5E}" srcOrd="1" destOrd="0" presId="urn:microsoft.com/office/officeart/2005/8/layout/hierarchy2"/>
    <dgm:cxn modelId="{E675EC8F-E101-0D42-97E8-CDD610934A4E}" type="presParOf" srcId="{7054181F-695A-024F-9BCF-D4A9C38F8E5E}" destId="{53CB52DC-E946-2C4D-ACF7-531691ED318A}" srcOrd="0" destOrd="0" presId="urn:microsoft.com/office/officeart/2005/8/layout/hierarchy2"/>
    <dgm:cxn modelId="{E8B0E391-B840-3B4F-B86A-FE62305C4DD2}" type="presParOf" srcId="{53CB52DC-E946-2C4D-ACF7-531691ED318A}" destId="{545DD762-602F-CE4D-ADE0-1AFF65A3B647}" srcOrd="0" destOrd="0" presId="urn:microsoft.com/office/officeart/2005/8/layout/hierarchy2"/>
    <dgm:cxn modelId="{EE7BD8F1-D93E-6142-8930-EB4D4D5E3B54}" type="presParOf" srcId="{7054181F-695A-024F-9BCF-D4A9C38F8E5E}" destId="{8A891EB6-0ABE-2A40-81AC-006073834419}" srcOrd="1" destOrd="0" presId="urn:microsoft.com/office/officeart/2005/8/layout/hierarchy2"/>
    <dgm:cxn modelId="{DE24317D-7409-3D4E-A11C-69AAA54DB5D0}" type="presParOf" srcId="{8A891EB6-0ABE-2A40-81AC-006073834419}" destId="{C7DDCB5A-3079-124D-9BFD-8DA7577AAA19}" srcOrd="0" destOrd="0" presId="urn:microsoft.com/office/officeart/2005/8/layout/hierarchy2"/>
    <dgm:cxn modelId="{31B273D8-919E-FE43-ABEF-CF0CBF0644DE}" type="presParOf" srcId="{8A891EB6-0ABE-2A40-81AC-006073834419}" destId="{5D3F1120-AC40-EE41-A118-FD128767E904}" srcOrd="1" destOrd="0" presId="urn:microsoft.com/office/officeart/2005/8/layout/hierarchy2"/>
    <dgm:cxn modelId="{C61A091A-6777-8645-BC7C-A420D72162F4}" type="presParOf" srcId="{7054181F-695A-024F-9BCF-D4A9C38F8E5E}" destId="{06889657-FAE6-6141-807D-FB8923EE98AE}" srcOrd="2" destOrd="0" presId="urn:microsoft.com/office/officeart/2005/8/layout/hierarchy2"/>
    <dgm:cxn modelId="{874CAFFE-F673-D149-B712-EB2233F6D6F8}" type="presParOf" srcId="{06889657-FAE6-6141-807D-FB8923EE98AE}" destId="{0EA8ED55-376D-534F-816C-88056CEEFDBA}" srcOrd="0" destOrd="0" presId="urn:microsoft.com/office/officeart/2005/8/layout/hierarchy2"/>
    <dgm:cxn modelId="{184A73BD-E3EC-B549-AA5B-1BD05006830A}" type="presParOf" srcId="{7054181F-695A-024F-9BCF-D4A9C38F8E5E}" destId="{F9804F88-99D8-6E48-8C14-C7901CAEE2DC}" srcOrd="3" destOrd="0" presId="urn:microsoft.com/office/officeart/2005/8/layout/hierarchy2"/>
    <dgm:cxn modelId="{EB963DB0-696A-224C-BCBD-A2CA13CEA30D}" type="presParOf" srcId="{F9804F88-99D8-6E48-8C14-C7901CAEE2DC}" destId="{FF55CC35-04EB-1A44-8701-24A226E44D43}" srcOrd="0" destOrd="0" presId="urn:microsoft.com/office/officeart/2005/8/layout/hierarchy2"/>
    <dgm:cxn modelId="{0B467156-A0BE-2349-886D-96264FDECBE4}" type="presParOf" srcId="{F9804F88-99D8-6E48-8C14-C7901CAEE2DC}" destId="{6CADE391-89BF-304F-A304-AC20A71064DC}" srcOrd="1" destOrd="0" presId="urn:microsoft.com/office/officeart/2005/8/layout/hierarchy2"/>
    <dgm:cxn modelId="{AFF77A72-B0D1-C643-BACA-B90FABF92B2D}" type="presParOf" srcId="{7054181F-695A-024F-9BCF-D4A9C38F8E5E}" destId="{6C2EE6D2-CEBF-9544-A19F-3AE9176C9617}" srcOrd="4" destOrd="0" presId="urn:microsoft.com/office/officeart/2005/8/layout/hierarchy2"/>
    <dgm:cxn modelId="{D1AAE2F5-8C51-454C-81FF-B70D222440A1}" type="presParOf" srcId="{6C2EE6D2-CEBF-9544-A19F-3AE9176C9617}" destId="{72D5F776-D50F-7148-B6F6-492A1FDF3E92}" srcOrd="0" destOrd="0" presId="urn:microsoft.com/office/officeart/2005/8/layout/hierarchy2"/>
    <dgm:cxn modelId="{19757341-D7E8-044C-9F4D-97C777457B40}" type="presParOf" srcId="{7054181F-695A-024F-9BCF-D4A9C38F8E5E}" destId="{C10ADAD4-CF9A-F245-8B0B-EF151B1827B3}" srcOrd="5" destOrd="0" presId="urn:microsoft.com/office/officeart/2005/8/layout/hierarchy2"/>
    <dgm:cxn modelId="{A012712B-C9AD-4F4F-A59B-473DC620077C}" type="presParOf" srcId="{C10ADAD4-CF9A-F245-8B0B-EF151B1827B3}" destId="{3980345A-30B0-E64E-A6D4-930B9350120B}" srcOrd="0" destOrd="0" presId="urn:microsoft.com/office/officeart/2005/8/layout/hierarchy2"/>
    <dgm:cxn modelId="{C198A5E1-3B1D-F14E-9696-B8ECE87EFC7F}" type="presParOf" srcId="{C10ADAD4-CF9A-F245-8B0B-EF151B1827B3}" destId="{3DAF45C8-D2D7-4741-834F-9166C57E02B3}" srcOrd="1" destOrd="0" presId="urn:microsoft.com/office/officeart/2005/8/layout/hierarchy2"/>
    <dgm:cxn modelId="{BF86769A-4CC0-EA4C-A741-E3D746FBB5E8}" type="presParOf" srcId="{7054181F-695A-024F-9BCF-D4A9C38F8E5E}" destId="{75E075CE-6C2D-8A44-AFF2-4A166DE2E481}" srcOrd="6" destOrd="0" presId="urn:microsoft.com/office/officeart/2005/8/layout/hierarchy2"/>
    <dgm:cxn modelId="{4A7B553C-168A-5948-AE89-253D66021D58}" type="presParOf" srcId="{75E075CE-6C2D-8A44-AFF2-4A166DE2E481}" destId="{96044827-EE07-6849-8670-F57EADD7FB8D}" srcOrd="0" destOrd="0" presId="urn:microsoft.com/office/officeart/2005/8/layout/hierarchy2"/>
    <dgm:cxn modelId="{A4A22710-0804-F942-9D6C-DDEB50EDD600}" type="presParOf" srcId="{7054181F-695A-024F-9BCF-D4A9C38F8E5E}" destId="{F17CB977-7FCD-2D46-AB9E-2290A1A1A527}" srcOrd="7" destOrd="0" presId="urn:microsoft.com/office/officeart/2005/8/layout/hierarchy2"/>
    <dgm:cxn modelId="{7519B3BD-BA50-0D45-80BD-D76834A4B591}" type="presParOf" srcId="{F17CB977-7FCD-2D46-AB9E-2290A1A1A527}" destId="{8A2CA439-5E76-8A41-9658-D893CDF968A6}" srcOrd="0" destOrd="0" presId="urn:microsoft.com/office/officeart/2005/8/layout/hierarchy2"/>
    <dgm:cxn modelId="{1C99F036-D2C2-E745-9F99-84FC42FABC6E}" type="presParOf" srcId="{F17CB977-7FCD-2D46-AB9E-2290A1A1A527}" destId="{082858C7-7120-2645-AF25-B0662BFF440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270E15-B62C-BE44-81EA-0889DAA7B302}"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ES"/>
        </a:p>
      </dgm:t>
    </dgm:pt>
    <dgm:pt modelId="{F15FFDE7-D6D4-CD45-BAE5-AB4100E7911B}">
      <dgm:prSet phldrT="[Texto]"/>
      <dgm:spPr/>
      <dgm:t>
        <a:bodyPr/>
        <a:lstStyle/>
        <a:p>
          <a:r>
            <a:rPr lang="es-ES" dirty="0"/>
            <a:t>Géneros - Estrategias</a:t>
          </a:r>
        </a:p>
      </dgm:t>
    </dgm:pt>
    <dgm:pt modelId="{3766B9C0-B50F-D94D-8220-31D2FE14FBF7}" type="parTrans" cxnId="{E989D2BC-3940-D149-8172-3EAC9EAA4BAB}">
      <dgm:prSet/>
      <dgm:spPr/>
      <dgm:t>
        <a:bodyPr/>
        <a:lstStyle/>
        <a:p>
          <a:endParaRPr lang="es-ES"/>
        </a:p>
      </dgm:t>
    </dgm:pt>
    <dgm:pt modelId="{A3E8F423-B139-9049-888E-5E6D883C2F2F}" type="sibTrans" cxnId="{E989D2BC-3940-D149-8172-3EAC9EAA4BAB}">
      <dgm:prSet/>
      <dgm:spPr/>
      <dgm:t>
        <a:bodyPr/>
        <a:lstStyle/>
        <a:p>
          <a:endParaRPr lang="es-ES"/>
        </a:p>
      </dgm:t>
    </dgm:pt>
    <dgm:pt modelId="{1F45790E-349C-8B49-A273-CD28D309ADB8}">
      <dgm:prSet phldrT="[Texto]"/>
      <dgm:spPr/>
      <dgm:t>
        <a:bodyPr/>
        <a:lstStyle/>
        <a:p>
          <a:r>
            <a:rPr lang="es-ES" dirty="0"/>
            <a:t>Géneros discontinuos</a:t>
          </a:r>
        </a:p>
      </dgm:t>
    </dgm:pt>
    <dgm:pt modelId="{277DB334-DCB3-D049-80AF-FA5626881457}" type="parTrans" cxnId="{1FEAA064-1B4A-4848-A532-A8D36801759E}">
      <dgm:prSet/>
      <dgm:spPr/>
      <dgm:t>
        <a:bodyPr/>
        <a:lstStyle/>
        <a:p>
          <a:endParaRPr lang="es-ES"/>
        </a:p>
      </dgm:t>
    </dgm:pt>
    <dgm:pt modelId="{E55BAA96-5A8A-6F4C-BCEB-A1D75DA490EE}" type="sibTrans" cxnId="{1FEAA064-1B4A-4848-A532-A8D36801759E}">
      <dgm:prSet/>
      <dgm:spPr/>
      <dgm:t>
        <a:bodyPr/>
        <a:lstStyle/>
        <a:p>
          <a:endParaRPr lang="es-ES"/>
        </a:p>
      </dgm:t>
    </dgm:pt>
    <dgm:pt modelId="{FBC2D80D-15E2-2740-B1F0-45C4E588ADD0}">
      <dgm:prSet/>
      <dgm:spPr/>
      <dgm:t>
        <a:bodyPr/>
        <a:lstStyle/>
        <a:p>
          <a:r>
            <a:rPr lang="es-ES" dirty="0"/>
            <a:t>Publicidad</a:t>
          </a:r>
        </a:p>
      </dgm:t>
    </dgm:pt>
    <dgm:pt modelId="{E910B1BC-4E25-8A47-BCC3-524AC591974D}" type="parTrans" cxnId="{1F8CE8A6-1C01-F543-8DFE-4A687870A0DE}">
      <dgm:prSet/>
      <dgm:spPr/>
      <dgm:t>
        <a:bodyPr/>
        <a:lstStyle/>
        <a:p>
          <a:endParaRPr lang="es-ES"/>
        </a:p>
      </dgm:t>
    </dgm:pt>
    <dgm:pt modelId="{74D8689C-97EE-A942-8689-7A67D4F29384}" type="sibTrans" cxnId="{1F8CE8A6-1C01-F543-8DFE-4A687870A0DE}">
      <dgm:prSet/>
      <dgm:spPr/>
      <dgm:t>
        <a:bodyPr/>
        <a:lstStyle/>
        <a:p>
          <a:endParaRPr lang="es-ES"/>
        </a:p>
      </dgm:t>
    </dgm:pt>
    <dgm:pt modelId="{EBBB3131-DB45-8A47-9DD7-7194A6AF3837}">
      <dgm:prSet/>
      <dgm:spPr/>
      <dgm:t>
        <a:bodyPr/>
        <a:lstStyle/>
        <a:p>
          <a:r>
            <a:rPr lang="es-ES" dirty="0"/>
            <a:t>Propaganda</a:t>
          </a:r>
        </a:p>
      </dgm:t>
    </dgm:pt>
    <dgm:pt modelId="{3C737906-B1B2-244D-8425-9419D9897513}" type="parTrans" cxnId="{9FBF867E-E201-0542-9ED1-1684903A4A6F}">
      <dgm:prSet/>
      <dgm:spPr/>
      <dgm:t>
        <a:bodyPr/>
        <a:lstStyle/>
        <a:p>
          <a:endParaRPr lang="es-ES"/>
        </a:p>
      </dgm:t>
    </dgm:pt>
    <dgm:pt modelId="{11068A6D-C50F-344C-995A-322CCD30D7CE}" type="sibTrans" cxnId="{9FBF867E-E201-0542-9ED1-1684903A4A6F}">
      <dgm:prSet/>
      <dgm:spPr/>
      <dgm:t>
        <a:bodyPr/>
        <a:lstStyle/>
        <a:p>
          <a:endParaRPr lang="es-ES"/>
        </a:p>
      </dgm:t>
    </dgm:pt>
    <dgm:pt modelId="{82C02952-A486-614E-AC73-96F483A1BE44}">
      <dgm:prSet/>
      <dgm:spPr/>
      <dgm:t>
        <a:bodyPr/>
        <a:lstStyle/>
        <a:p>
          <a:r>
            <a:rPr lang="es-ES" dirty="0"/>
            <a:t>Infografías</a:t>
          </a:r>
        </a:p>
      </dgm:t>
    </dgm:pt>
    <dgm:pt modelId="{4A0275B4-FEA1-C343-8D1F-391301BE3020}" type="parTrans" cxnId="{BB3F63E7-3E0B-4146-8648-0B00E8D2AE8A}">
      <dgm:prSet/>
      <dgm:spPr/>
      <dgm:t>
        <a:bodyPr/>
        <a:lstStyle/>
        <a:p>
          <a:endParaRPr lang="es-ES"/>
        </a:p>
      </dgm:t>
    </dgm:pt>
    <dgm:pt modelId="{01146578-F9EA-D741-ACBA-B55D2C022037}" type="sibTrans" cxnId="{BB3F63E7-3E0B-4146-8648-0B00E8D2AE8A}">
      <dgm:prSet/>
      <dgm:spPr/>
      <dgm:t>
        <a:bodyPr/>
        <a:lstStyle/>
        <a:p>
          <a:endParaRPr lang="es-ES"/>
        </a:p>
      </dgm:t>
    </dgm:pt>
    <dgm:pt modelId="{F7F39684-D441-4C44-A1DA-D58D72B566EE}" type="pres">
      <dgm:prSet presAssocID="{97270E15-B62C-BE44-81EA-0889DAA7B302}" presName="diagram" presStyleCnt="0">
        <dgm:presLayoutVars>
          <dgm:chPref val="1"/>
          <dgm:dir/>
          <dgm:animOne val="branch"/>
          <dgm:animLvl val="lvl"/>
          <dgm:resizeHandles val="exact"/>
        </dgm:presLayoutVars>
      </dgm:prSet>
      <dgm:spPr/>
    </dgm:pt>
    <dgm:pt modelId="{9E4C89EC-4BB7-FA4E-B80D-0629C33D9F4B}" type="pres">
      <dgm:prSet presAssocID="{F15FFDE7-D6D4-CD45-BAE5-AB4100E7911B}" presName="root1" presStyleCnt="0"/>
      <dgm:spPr/>
    </dgm:pt>
    <dgm:pt modelId="{A855C961-B6F4-0045-8A07-4C1D41961CBB}" type="pres">
      <dgm:prSet presAssocID="{F15FFDE7-D6D4-CD45-BAE5-AB4100E7911B}" presName="LevelOneTextNode" presStyleLbl="node0" presStyleIdx="0" presStyleCnt="1">
        <dgm:presLayoutVars>
          <dgm:chPref val="3"/>
        </dgm:presLayoutVars>
      </dgm:prSet>
      <dgm:spPr/>
    </dgm:pt>
    <dgm:pt modelId="{7014F98A-C5B2-9E4C-AFF9-26F4318C666E}" type="pres">
      <dgm:prSet presAssocID="{F15FFDE7-D6D4-CD45-BAE5-AB4100E7911B}" presName="level2hierChild" presStyleCnt="0"/>
      <dgm:spPr/>
    </dgm:pt>
    <dgm:pt modelId="{B01C2B9F-F8F8-874A-A298-7FC789A6635D}" type="pres">
      <dgm:prSet presAssocID="{277DB334-DCB3-D049-80AF-FA5626881457}" presName="conn2-1" presStyleLbl="parChTrans1D2" presStyleIdx="0" presStyleCnt="1"/>
      <dgm:spPr/>
    </dgm:pt>
    <dgm:pt modelId="{91693051-35B8-A04C-AFA0-DD5512313A16}" type="pres">
      <dgm:prSet presAssocID="{277DB334-DCB3-D049-80AF-FA5626881457}" presName="connTx" presStyleLbl="parChTrans1D2" presStyleIdx="0" presStyleCnt="1"/>
      <dgm:spPr/>
    </dgm:pt>
    <dgm:pt modelId="{D72CACC1-7B7C-3F49-B3B8-738213307129}" type="pres">
      <dgm:prSet presAssocID="{1F45790E-349C-8B49-A273-CD28D309ADB8}" presName="root2" presStyleCnt="0"/>
      <dgm:spPr/>
    </dgm:pt>
    <dgm:pt modelId="{1E52F68E-2E84-4040-8F1C-EF26F5A5A3FC}" type="pres">
      <dgm:prSet presAssocID="{1F45790E-349C-8B49-A273-CD28D309ADB8}" presName="LevelTwoTextNode" presStyleLbl="node2" presStyleIdx="0" presStyleCnt="1">
        <dgm:presLayoutVars>
          <dgm:chPref val="3"/>
        </dgm:presLayoutVars>
      </dgm:prSet>
      <dgm:spPr/>
    </dgm:pt>
    <dgm:pt modelId="{87EB0A32-7203-F347-9DC6-AF21D5CC66FB}" type="pres">
      <dgm:prSet presAssocID="{1F45790E-349C-8B49-A273-CD28D309ADB8}" presName="level3hierChild" presStyleCnt="0"/>
      <dgm:spPr/>
    </dgm:pt>
    <dgm:pt modelId="{4895F825-CFAA-F241-B648-F08290F5BC67}" type="pres">
      <dgm:prSet presAssocID="{E910B1BC-4E25-8A47-BCC3-524AC591974D}" presName="conn2-1" presStyleLbl="parChTrans1D3" presStyleIdx="0" presStyleCnt="3"/>
      <dgm:spPr/>
    </dgm:pt>
    <dgm:pt modelId="{177A0980-D05F-CC42-9653-FFD80FEFB42C}" type="pres">
      <dgm:prSet presAssocID="{E910B1BC-4E25-8A47-BCC3-524AC591974D}" presName="connTx" presStyleLbl="parChTrans1D3" presStyleIdx="0" presStyleCnt="3"/>
      <dgm:spPr/>
    </dgm:pt>
    <dgm:pt modelId="{01641B0B-8A7F-4243-AA7A-EDBCCC245419}" type="pres">
      <dgm:prSet presAssocID="{FBC2D80D-15E2-2740-B1F0-45C4E588ADD0}" presName="root2" presStyleCnt="0"/>
      <dgm:spPr/>
    </dgm:pt>
    <dgm:pt modelId="{4CCBD775-32D3-1548-926E-4F91D3781025}" type="pres">
      <dgm:prSet presAssocID="{FBC2D80D-15E2-2740-B1F0-45C4E588ADD0}" presName="LevelTwoTextNode" presStyleLbl="node3" presStyleIdx="0" presStyleCnt="3">
        <dgm:presLayoutVars>
          <dgm:chPref val="3"/>
        </dgm:presLayoutVars>
      </dgm:prSet>
      <dgm:spPr/>
    </dgm:pt>
    <dgm:pt modelId="{30B2CA9C-7F01-AA4B-A4E8-C6E6C6B7F29C}" type="pres">
      <dgm:prSet presAssocID="{FBC2D80D-15E2-2740-B1F0-45C4E588ADD0}" presName="level3hierChild" presStyleCnt="0"/>
      <dgm:spPr/>
    </dgm:pt>
    <dgm:pt modelId="{5A655C85-58F0-714C-933D-59101ACD4C13}" type="pres">
      <dgm:prSet presAssocID="{3C737906-B1B2-244D-8425-9419D9897513}" presName="conn2-1" presStyleLbl="parChTrans1D3" presStyleIdx="1" presStyleCnt="3"/>
      <dgm:spPr/>
    </dgm:pt>
    <dgm:pt modelId="{720DFCF7-DF61-AC48-B8F9-87A5DFEB0896}" type="pres">
      <dgm:prSet presAssocID="{3C737906-B1B2-244D-8425-9419D9897513}" presName="connTx" presStyleLbl="parChTrans1D3" presStyleIdx="1" presStyleCnt="3"/>
      <dgm:spPr/>
    </dgm:pt>
    <dgm:pt modelId="{70EAB867-F760-9B40-9B56-22B6BB3261F2}" type="pres">
      <dgm:prSet presAssocID="{EBBB3131-DB45-8A47-9DD7-7194A6AF3837}" presName="root2" presStyleCnt="0"/>
      <dgm:spPr/>
    </dgm:pt>
    <dgm:pt modelId="{4E33AE04-575E-5E49-9E78-6F23449F97E3}" type="pres">
      <dgm:prSet presAssocID="{EBBB3131-DB45-8A47-9DD7-7194A6AF3837}" presName="LevelTwoTextNode" presStyleLbl="node3" presStyleIdx="1" presStyleCnt="3">
        <dgm:presLayoutVars>
          <dgm:chPref val="3"/>
        </dgm:presLayoutVars>
      </dgm:prSet>
      <dgm:spPr/>
    </dgm:pt>
    <dgm:pt modelId="{0BE01A4E-557A-6D41-B9CA-D34EF502E5BA}" type="pres">
      <dgm:prSet presAssocID="{EBBB3131-DB45-8A47-9DD7-7194A6AF3837}" presName="level3hierChild" presStyleCnt="0"/>
      <dgm:spPr/>
    </dgm:pt>
    <dgm:pt modelId="{3E62519F-8FDA-5D49-91A1-C546642BC263}" type="pres">
      <dgm:prSet presAssocID="{4A0275B4-FEA1-C343-8D1F-391301BE3020}" presName="conn2-1" presStyleLbl="parChTrans1D3" presStyleIdx="2" presStyleCnt="3"/>
      <dgm:spPr/>
    </dgm:pt>
    <dgm:pt modelId="{69736AC6-0255-3041-B99D-91078E41CC52}" type="pres">
      <dgm:prSet presAssocID="{4A0275B4-FEA1-C343-8D1F-391301BE3020}" presName="connTx" presStyleLbl="parChTrans1D3" presStyleIdx="2" presStyleCnt="3"/>
      <dgm:spPr/>
    </dgm:pt>
    <dgm:pt modelId="{269464F8-6359-BD4C-92BD-BE7AD5C48FAE}" type="pres">
      <dgm:prSet presAssocID="{82C02952-A486-614E-AC73-96F483A1BE44}" presName="root2" presStyleCnt="0"/>
      <dgm:spPr/>
    </dgm:pt>
    <dgm:pt modelId="{91C54E6B-0386-2A47-B1AF-47704493861D}" type="pres">
      <dgm:prSet presAssocID="{82C02952-A486-614E-AC73-96F483A1BE44}" presName="LevelTwoTextNode" presStyleLbl="node3" presStyleIdx="2" presStyleCnt="3">
        <dgm:presLayoutVars>
          <dgm:chPref val="3"/>
        </dgm:presLayoutVars>
      </dgm:prSet>
      <dgm:spPr/>
    </dgm:pt>
    <dgm:pt modelId="{F290BF2D-50EC-1C4D-88AD-BA87ADCAED3E}" type="pres">
      <dgm:prSet presAssocID="{82C02952-A486-614E-AC73-96F483A1BE44}" presName="level3hierChild" presStyleCnt="0"/>
      <dgm:spPr/>
    </dgm:pt>
  </dgm:ptLst>
  <dgm:cxnLst>
    <dgm:cxn modelId="{083C3214-A539-FC45-8404-508E1F442F66}" type="presOf" srcId="{FBC2D80D-15E2-2740-B1F0-45C4E588ADD0}" destId="{4CCBD775-32D3-1548-926E-4F91D3781025}" srcOrd="0" destOrd="0" presId="urn:microsoft.com/office/officeart/2005/8/layout/hierarchy2"/>
    <dgm:cxn modelId="{9F861416-AC79-6C47-915A-1B2F5FE02515}" type="presOf" srcId="{97270E15-B62C-BE44-81EA-0889DAA7B302}" destId="{F7F39684-D441-4C44-A1DA-D58D72B566EE}" srcOrd="0" destOrd="0" presId="urn:microsoft.com/office/officeart/2005/8/layout/hierarchy2"/>
    <dgm:cxn modelId="{A0C4C426-1328-084F-9EEC-469E548C27EE}" type="presOf" srcId="{277DB334-DCB3-D049-80AF-FA5626881457}" destId="{B01C2B9F-F8F8-874A-A298-7FC789A6635D}" srcOrd="0" destOrd="0" presId="urn:microsoft.com/office/officeart/2005/8/layout/hierarchy2"/>
    <dgm:cxn modelId="{542ACB35-2F3B-1045-83E2-A8632144BD0C}" type="presOf" srcId="{3C737906-B1B2-244D-8425-9419D9897513}" destId="{5A655C85-58F0-714C-933D-59101ACD4C13}" srcOrd="0" destOrd="0" presId="urn:microsoft.com/office/officeart/2005/8/layout/hierarchy2"/>
    <dgm:cxn modelId="{EF78BF62-B1E9-284C-99F7-0340E7613B71}" type="presOf" srcId="{3C737906-B1B2-244D-8425-9419D9897513}" destId="{720DFCF7-DF61-AC48-B8F9-87A5DFEB0896}" srcOrd="1" destOrd="0" presId="urn:microsoft.com/office/officeart/2005/8/layout/hierarchy2"/>
    <dgm:cxn modelId="{1FEAA064-1B4A-4848-A532-A8D36801759E}" srcId="{F15FFDE7-D6D4-CD45-BAE5-AB4100E7911B}" destId="{1F45790E-349C-8B49-A273-CD28D309ADB8}" srcOrd="0" destOrd="0" parTransId="{277DB334-DCB3-D049-80AF-FA5626881457}" sibTransId="{E55BAA96-5A8A-6F4C-BCEB-A1D75DA490EE}"/>
    <dgm:cxn modelId="{04645473-DF2F-C643-A0A0-082C87160C74}" type="presOf" srcId="{4A0275B4-FEA1-C343-8D1F-391301BE3020}" destId="{3E62519F-8FDA-5D49-91A1-C546642BC263}" srcOrd="0" destOrd="0" presId="urn:microsoft.com/office/officeart/2005/8/layout/hierarchy2"/>
    <dgm:cxn modelId="{9FBF867E-E201-0542-9ED1-1684903A4A6F}" srcId="{1F45790E-349C-8B49-A273-CD28D309ADB8}" destId="{EBBB3131-DB45-8A47-9DD7-7194A6AF3837}" srcOrd="1" destOrd="0" parTransId="{3C737906-B1B2-244D-8425-9419D9897513}" sibTransId="{11068A6D-C50F-344C-995A-322CCD30D7CE}"/>
    <dgm:cxn modelId="{E544FB87-60A1-C342-BD14-F3A06B43899F}" type="presOf" srcId="{277DB334-DCB3-D049-80AF-FA5626881457}" destId="{91693051-35B8-A04C-AFA0-DD5512313A16}" srcOrd="1" destOrd="0" presId="urn:microsoft.com/office/officeart/2005/8/layout/hierarchy2"/>
    <dgm:cxn modelId="{CC75AB9D-E14B-E845-BDB2-CBBABBC9C3E1}" type="presOf" srcId="{82C02952-A486-614E-AC73-96F483A1BE44}" destId="{91C54E6B-0386-2A47-B1AF-47704493861D}" srcOrd="0" destOrd="0" presId="urn:microsoft.com/office/officeart/2005/8/layout/hierarchy2"/>
    <dgm:cxn modelId="{1F8CE8A6-1C01-F543-8DFE-4A687870A0DE}" srcId="{1F45790E-349C-8B49-A273-CD28D309ADB8}" destId="{FBC2D80D-15E2-2740-B1F0-45C4E588ADD0}" srcOrd="0" destOrd="0" parTransId="{E910B1BC-4E25-8A47-BCC3-524AC591974D}" sibTransId="{74D8689C-97EE-A942-8689-7A67D4F29384}"/>
    <dgm:cxn modelId="{4DF121A8-55F8-4A48-B8BC-166B14E04060}" type="presOf" srcId="{E910B1BC-4E25-8A47-BCC3-524AC591974D}" destId="{177A0980-D05F-CC42-9653-FFD80FEFB42C}" srcOrd="1" destOrd="0" presId="urn:microsoft.com/office/officeart/2005/8/layout/hierarchy2"/>
    <dgm:cxn modelId="{185EEAAB-F5BB-A440-B6A9-D1D8CE18E807}" type="presOf" srcId="{4A0275B4-FEA1-C343-8D1F-391301BE3020}" destId="{69736AC6-0255-3041-B99D-91078E41CC52}" srcOrd="1" destOrd="0" presId="urn:microsoft.com/office/officeart/2005/8/layout/hierarchy2"/>
    <dgm:cxn modelId="{5645F4AE-9B6B-E24F-8C88-FCBF4F1E4F11}" type="presOf" srcId="{F15FFDE7-D6D4-CD45-BAE5-AB4100E7911B}" destId="{A855C961-B6F4-0045-8A07-4C1D41961CBB}" srcOrd="0" destOrd="0" presId="urn:microsoft.com/office/officeart/2005/8/layout/hierarchy2"/>
    <dgm:cxn modelId="{7BE165B9-10FD-494A-9651-AD27914C50C4}" type="presOf" srcId="{EBBB3131-DB45-8A47-9DD7-7194A6AF3837}" destId="{4E33AE04-575E-5E49-9E78-6F23449F97E3}" srcOrd="0" destOrd="0" presId="urn:microsoft.com/office/officeart/2005/8/layout/hierarchy2"/>
    <dgm:cxn modelId="{E989D2BC-3940-D149-8172-3EAC9EAA4BAB}" srcId="{97270E15-B62C-BE44-81EA-0889DAA7B302}" destId="{F15FFDE7-D6D4-CD45-BAE5-AB4100E7911B}" srcOrd="0" destOrd="0" parTransId="{3766B9C0-B50F-D94D-8220-31D2FE14FBF7}" sibTransId="{A3E8F423-B139-9049-888E-5E6D883C2F2F}"/>
    <dgm:cxn modelId="{BB3F63E7-3E0B-4146-8648-0B00E8D2AE8A}" srcId="{1F45790E-349C-8B49-A273-CD28D309ADB8}" destId="{82C02952-A486-614E-AC73-96F483A1BE44}" srcOrd="2" destOrd="0" parTransId="{4A0275B4-FEA1-C343-8D1F-391301BE3020}" sibTransId="{01146578-F9EA-D741-ACBA-B55D2C022037}"/>
    <dgm:cxn modelId="{7FC5CDF3-2306-D542-9AF1-D02B5A0B144D}" type="presOf" srcId="{1F45790E-349C-8B49-A273-CD28D309ADB8}" destId="{1E52F68E-2E84-4040-8F1C-EF26F5A5A3FC}" srcOrd="0" destOrd="0" presId="urn:microsoft.com/office/officeart/2005/8/layout/hierarchy2"/>
    <dgm:cxn modelId="{2AEF90F4-FDF5-6444-B367-E4ABDDFECD84}" type="presOf" srcId="{E910B1BC-4E25-8A47-BCC3-524AC591974D}" destId="{4895F825-CFAA-F241-B648-F08290F5BC67}" srcOrd="0" destOrd="0" presId="urn:microsoft.com/office/officeart/2005/8/layout/hierarchy2"/>
    <dgm:cxn modelId="{B8C11B9D-67D6-654E-8371-805C6B7F7462}" type="presParOf" srcId="{F7F39684-D441-4C44-A1DA-D58D72B566EE}" destId="{9E4C89EC-4BB7-FA4E-B80D-0629C33D9F4B}" srcOrd="0" destOrd="0" presId="urn:microsoft.com/office/officeart/2005/8/layout/hierarchy2"/>
    <dgm:cxn modelId="{D5D34B3A-F96D-C34F-B566-D5A6347759E0}" type="presParOf" srcId="{9E4C89EC-4BB7-FA4E-B80D-0629C33D9F4B}" destId="{A855C961-B6F4-0045-8A07-4C1D41961CBB}" srcOrd="0" destOrd="0" presId="urn:microsoft.com/office/officeart/2005/8/layout/hierarchy2"/>
    <dgm:cxn modelId="{8F01F47D-C031-464A-A232-D3CB151A50FF}" type="presParOf" srcId="{9E4C89EC-4BB7-FA4E-B80D-0629C33D9F4B}" destId="{7014F98A-C5B2-9E4C-AFF9-26F4318C666E}" srcOrd="1" destOrd="0" presId="urn:microsoft.com/office/officeart/2005/8/layout/hierarchy2"/>
    <dgm:cxn modelId="{25C9FB95-F2F1-D041-B9F1-FF15299D0A89}" type="presParOf" srcId="{7014F98A-C5B2-9E4C-AFF9-26F4318C666E}" destId="{B01C2B9F-F8F8-874A-A298-7FC789A6635D}" srcOrd="0" destOrd="0" presId="urn:microsoft.com/office/officeart/2005/8/layout/hierarchy2"/>
    <dgm:cxn modelId="{95E4B3AB-0C8F-3A45-AF3F-7B7A34722693}" type="presParOf" srcId="{B01C2B9F-F8F8-874A-A298-7FC789A6635D}" destId="{91693051-35B8-A04C-AFA0-DD5512313A16}" srcOrd="0" destOrd="0" presId="urn:microsoft.com/office/officeart/2005/8/layout/hierarchy2"/>
    <dgm:cxn modelId="{452104E1-EB6B-144C-9948-AA21DC830A01}" type="presParOf" srcId="{7014F98A-C5B2-9E4C-AFF9-26F4318C666E}" destId="{D72CACC1-7B7C-3F49-B3B8-738213307129}" srcOrd="1" destOrd="0" presId="urn:microsoft.com/office/officeart/2005/8/layout/hierarchy2"/>
    <dgm:cxn modelId="{489ED90B-41D5-B248-B6D2-159E43CFCCE2}" type="presParOf" srcId="{D72CACC1-7B7C-3F49-B3B8-738213307129}" destId="{1E52F68E-2E84-4040-8F1C-EF26F5A5A3FC}" srcOrd="0" destOrd="0" presId="urn:microsoft.com/office/officeart/2005/8/layout/hierarchy2"/>
    <dgm:cxn modelId="{C3D15215-D7AB-4946-B5AB-F10D44604496}" type="presParOf" srcId="{D72CACC1-7B7C-3F49-B3B8-738213307129}" destId="{87EB0A32-7203-F347-9DC6-AF21D5CC66FB}" srcOrd="1" destOrd="0" presId="urn:microsoft.com/office/officeart/2005/8/layout/hierarchy2"/>
    <dgm:cxn modelId="{074B99B6-91A9-5A41-9A78-FC7AFA3A5FE4}" type="presParOf" srcId="{87EB0A32-7203-F347-9DC6-AF21D5CC66FB}" destId="{4895F825-CFAA-F241-B648-F08290F5BC67}" srcOrd="0" destOrd="0" presId="urn:microsoft.com/office/officeart/2005/8/layout/hierarchy2"/>
    <dgm:cxn modelId="{5D39A754-B74B-7F4A-9BDD-976E16B371FE}" type="presParOf" srcId="{4895F825-CFAA-F241-B648-F08290F5BC67}" destId="{177A0980-D05F-CC42-9653-FFD80FEFB42C}" srcOrd="0" destOrd="0" presId="urn:microsoft.com/office/officeart/2005/8/layout/hierarchy2"/>
    <dgm:cxn modelId="{B68A08AE-D3A5-0E48-9155-E0BD13783040}" type="presParOf" srcId="{87EB0A32-7203-F347-9DC6-AF21D5CC66FB}" destId="{01641B0B-8A7F-4243-AA7A-EDBCCC245419}" srcOrd="1" destOrd="0" presId="urn:microsoft.com/office/officeart/2005/8/layout/hierarchy2"/>
    <dgm:cxn modelId="{5B43EDB3-813C-6844-9403-34F95286FA54}" type="presParOf" srcId="{01641B0B-8A7F-4243-AA7A-EDBCCC245419}" destId="{4CCBD775-32D3-1548-926E-4F91D3781025}" srcOrd="0" destOrd="0" presId="urn:microsoft.com/office/officeart/2005/8/layout/hierarchy2"/>
    <dgm:cxn modelId="{485F588E-39E2-204A-AB25-9B923CAF7036}" type="presParOf" srcId="{01641B0B-8A7F-4243-AA7A-EDBCCC245419}" destId="{30B2CA9C-7F01-AA4B-A4E8-C6E6C6B7F29C}" srcOrd="1" destOrd="0" presId="urn:microsoft.com/office/officeart/2005/8/layout/hierarchy2"/>
    <dgm:cxn modelId="{7023EB77-B842-8C48-8B43-A51CDFEB1A3C}" type="presParOf" srcId="{87EB0A32-7203-F347-9DC6-AF21D5CC66FB}" destId="{5A655C85-58F0-714C-933D-59101ACD4C13}" srcOrd="2" destOrd="0" presId="urn:microsoft.com/office/officeart/2005/8/layout/hierarchy2"/>
    <dgm:cxn modelId="{DC83F19D-2604-FF45-928A-46CD709B2433}" type="presParOf" srcId="{5A655C85-58F0-714C-933D-59101ACD4C13}" destId="{720DFCF7-DF61-AC48-B8F9-87A5DFEB0896}" srcOrd="0" destOrd="0" presId="urn:microsoft.com/office/officeart/2005/8/layout/hierarchy2"/>
    <dgm:cxn modelId="{D0ECA0E1-DACA-1948-B26B-81CA3A808A7F}" type="presParOf" srcId="{87EB0A32-7203-F347-9DC6-AF21D5CC66FB}" destId="{70EAB867-F760-9B40-9B56-22B6BB3261F2}" srcOrd="3" destOrd="0" presId="urn:microsoft.com/office/officeart/2005/8/layout/hierarchy2"/>
    <dgm:cxn modelId="{5C75B8A3-B287-C449-84F9-35E8F516D144}" type="presParOf" srcId="{70EAB867-F760-9B40-9B56-22B6BB3261F2}" destId="{4E33AE04-575E-5E49-9E78-6F23449F97E3}" srcOrd="0" destOrd="0" presId="urn:microsoft.com/office/officeart/2005/8/layout/hierarchy2"/>
    <dgm:cxn modelId="{55919B6A-DE91-AE45-9A8F-B49A3CDC7E90}" type="presParOf" srcId="{70EAB867-F760-9B40-9B56-22B6BB3261F2}" destId="{0BE01A4E-557A-6D41-B9CA-D34EF502E5BA}" srcOrd="1" destOrd="0" presId="urn:microsoft.com/office/officeart/2005/8/layout/hierarchy2"/>
    <dgm:cxn modelId="{5AEFCD7E-F53B-5449-B1C5-BE8EA97D3765}" type="presParOf" srcId="{87EB0A32-7203-F347-9DC6-AF21D5CC66FB}" destId="{3E62519F-8FDA-5D49-91A1-C546642BC263}" srcOrd="4" destOrd="0" presId="urn:microsoft.com/office/officeart/2005/8/layout/hierarchy2"/>
    <dgm:cxn modelId="{B23D955E-ED6E-F84C-8C49-972F3AE06C43}" type="presParOf" srcId="{3E62519F-8FDA-5D49-91A1-C546642BC263}" destId="{69736AC6-0255-3041-B99D-91078E41CC52}" srcOrd="0" destOrd="0" presId="urn:microsoft.com/office/officeart/2005/8/layout/hierarchy2"/>
    <dgm:cxn modelId="{E8A82A5E-9D3C-ED41-BDCC-2CAC7BB75920}" type="presParOf" srcId="{87EB0A32-7203-F347-9DC6-AF21D5CC66FB}" destId="{269464F8-6359-BD4C-92BD-BE7AD5C48FAE}" srcOrd="5" destOrd="0" presId="urn:microsoft.com/office/officeart/2005/8/layout/hierarchy2"/>
    <dgm:cxn modelId="{DBE5A1CB-7C3C-E740-81AE-9C9BAA49350F}" type="presParOf" srcId="{269464F8-6359-BD4C-92BD-BE7AD5C48FAE}" destId="{91C54E6B-0386-2A47-B1AF-47704493861D}" srcOrd="0" destOrd="0" presId="urn:microsoft.com/office/officeart/2005/8/layout/hierarchy2"/>
    <dgm:cxn modelId="{373F10A6-0290-2C47-A2F1-F98F129196DF}" type="presParOf" srcId="{269464F8-6359-BD4C-92BD-BE7AD5C48FAE}" destId="{F290BF2D-50EC-1C4D-88AD-BA87ADCAED3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330C7-4510-B84B-8D9E-0CB6830EAB74}">
      <dsp:nvSpPr>
        <dsp:cNvPr id="0" name=""/>
        <dsp:cNvSpPr/>
      </dsp:nvSpPr>
      <dsp:spPr>
        <a:xfrm>
          <a:off x="2381" y="1514739"/>
          <a:ext cx="2389187" cy="238918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485" tIns="25400" rIns="131485" bIns="25400" numCol="1" spcCol="1270" anchor="ctr" anchorCtr="0">
          <a:noAutofit/>
        </a:bodyPr>
        <a:lstStyle/>
        <a:p>
          <a:pPr marL="0" lvl="0" indent="0" algn="ctr" defTabSz="889000">
            <a:lnSpc>
              <a:spcPct val="90000"/>
            </a:lnSpc>
            <a:spcBef>
              <a:spcPct val="0"/>
            </a:spcBef>
            <a:spcAft>
              <a:spcPct val="35000"/>
            </a:spcAft>
            <a:buNone/>
          </a:pPr>
          <a:r>
            <a:rPr lang="es-MX" sz="2000" kern="1200" dirty="0"/>
            <a:t>Lector activo</a:t>
          </a:r>
        </a:p>
      </dsp:txBody>
      <dsp:txXfrm>
        <a:off x="352269" y="1864627"/>
        <a:ext cx="1689411" cy="1689411"/>
      </dsp:txXfrm>
    </dsp:sp>
    <dsp:sp modelId="{7CE2E772-23EB-9541-B756-319E215A8E4E}">
      <dsp:nvSpPr>
        <dsp:cNvPr id="0" name=""/>
        <dsp:cNvSpPr/>
      </dsp:nvSpPr>
      <dsp:spPr>
        <a:xfrm>
          <a:off x="1913731" y="1514739"/>
          <a:ext cx="2389187" cy="2389187"/>
        </a:xfrm>
        <a:prstGeom prst="ellipse">
          <a:avLst/>
        </a:prstGeom>
        <a:solidFill>
          <a:schemeClr val="accent4">
            <a:alpha val="50000"/>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485" tIns="25400" rIns="131485" bIns="25400" numCol="1" spcCol="1270" anchor="ctr" anchorCtr="0">
          <a:noAutofit/>
        </a:bodyPr>
        <a:lstStyle/>
        <a:p>
          <a:pPr marL="0" lvl="0" indent="0" algn="ctr" defTabSz="889000">
            <a:lnSpc>
              <a:spcPct val="90000"/>
            </a:lnSpc>
            <a:spcBef>
              <a:spcPct val="0"/>
            </a:spcBef>
            <a:spcAft>
              <a:spcPct val="35000"/>
            </a:spcAft>
            <a:buNone/>
          </a:pPr>
          <a:r>
            <a:rPr lang="es-MX" sz="2000" kern="1200" dirty="0"/>
            <a:t>Tareas de Lectura Compartida</a:t>
          </a:r>
        </a:p>
      </dsp:txBody>
      <dsp:txXfrm>
        <a:off x="2263619" y="1864627"/>
        <a:ext cx="1689411" cy="1689411"/>
      </dsp:txXfrm>
    </dsp:sp>
    <dsp:sp modelId="{295431F7-824E-6643-A2BE-D19ED86611B2}">
      <dsp:nvSpPr>
        <dsp:cNvPr id="0" name=""/>
        <dsp:cNvSpPr/>
      </dsp:nvSpPr>
      <dsp:spPr>
        <a:xfrm>
          <a:off x="3825081" y="1514739"/>
          <a:ext cx="2389187" cy="2389187"/>
        </a:xfrm>
        <a:prstGeom prst="ellipse">
          <a:avLst/>
        </a:prstGeom>
        <a:solidFill>
          <a:schemeClr val="accent4">
            <a:alpha val="50000"/>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485" tIns="25400" rIns="131485" bIns="25400" numCol="1" spcCol="1270" anchor="ctr" anchorCtr="0">
          <a:noAutofit/>
        </a:bodyPr>
        <a:lstStyle/>
        <a:p>
          <a:pPr marL="0" lvl="0" indent="0" algn="ctr" defTabSz="889000">
            <a:lnSpc>
              <a:spcPct val="90000"/>
            </a:lnSpc>
            <a:spcBef>
              <a:spcPct val="0"/>
            </a:spcBef>
            <a:spcAft>
              <a:spcPct val="35000"/>
            </a:spcAft>
            <a:buNone/>
          </a:pPr>
          <a:r>
            <a:rPr lang="es-MX" sz="2000" kern="1200" dirty="0"/>
            <a:t>Resumir/recapitular: Exponer suscintamente lo leído.</a:t>
          </a:r>
        </a:p>
      </dsp:txBody>
      <dsp:txXfrm>
        <a:off x="4174969" y="1864627"/>
        <a:ext cx="1689411" cy="1689411"/>
      </dsp:txXfrm>
    </dsp:sp>
    <dsp:sp modelId="{5F2860AD-BE79-B048-AF47-AEE664470D66}">
      <dsp:nvSpPr>
        <dsp:cNvPr id="0" name=""/>
        <dsp:cNvSpPr/>
      </dsp:nvSpPr>
      <dsp:spPr>
        <a:xfrm>
          <a:off x="5736431" y="1514739"/>
          <a:ext cx="2389187" cy="2389187"/>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485" tIns="25400" rIns="131485" bIns="25400" numCol="1" spcCol="1270" anchor="ctr" anchorCtr="0">
          <a:noAutofit/>
        </a:bodyPr>
        <a:lstStyle/>
        <a:p>
          <a:pPr marL="0" lvl="0" indent="0" algn="ctr" defTabSz="889000">
            <a:lnSpc>
              <a:spcPct val="90000"/>
            </a:lnSpc>
            <a:spcBef>
              <a:spcPct val="0"/>
            </a:spcBef>
            <a:spcAft>
              <a:spcPct val="35000"/>
            </a:spcAft>
            <a:buNone/>
          </a:pPr>
          <a:r>
            <a:rPr lang="es-MX" sz="2000" kern="1200" dirty="0"/>
            <a:t>Autocuestionamiento.</a:t>
          </a:r>
        </a:p>
      </dsp:txBody>
      <dsp:txXfrm>
        <a:off x="6086319" y="1864627"/>
        <a:ext cx="1689411" cy="16894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50E67-3445-48F4-BA82-6CE7D2DDD2C5}">
      <dsp:nvSpPr>
        <dsp:cNvPr id="0" name=""/>
        <dsp:cNvSpPr/>
      </dsp:nvSpPr>
      <dsp:spPr>
        <a:xfrm>
          <a:off x="3175390" y="1146"/>
          <a:ext cx="1785379" cy="178537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L" sz="1800" b="1" kern="1200" dirty="0"/>
            <a:t>Lectura en voz alta</a:t>
          </a:r>
        </a:p>
      </dsp:txBody>
      <dsp:txXfrm>
        <a:off x="3436853" y="262609"/>
        <a:ext cx="1262453" cy="1262453"/>
      </dsp:txXfrm>
    </dsp:sp>
    <dsp:sp modelId="{46D1377B-31F3-4ADB-A6FE-7FDCA074C4E6}">
      <dsp:nvSpPr>
        <dsp:cNvPr id="0" name=""/>
        <dsp:cNvSpPr/>
      </dsp:nvSpPr>
      <dsp:spPr>
        <a:xfrm rot="2700000">
          <a:off x="4769192" y="1531257"/>
          <a:ext cx="475185" cy="602565"/>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CL" sz="2500" kern="1200"/>
        </a:p>
      </dsp:txBody>
      <dsp:txXfrm>
        <a:off x="4790069" y="1601369"/>
        <a:ext cx="332630" cy="361539"/>
      </dsp:txXfrm>
    </dsp:sp>
    <dsp:sp modelId="{79879E02-848D-4C9B-8462-B1CF1D662231}">
      <dsp:nvSpPr>
        <dsp:cNvPr id="0" name=""/>
        <dsp:cNvSpPr/>
      </dsp:nvSpPr>
      <dsp:spPr>
        <a:xfrm>
          <a:off x="5071819" y="1897574"/>
          <a:ext cx="1785379" cy="178537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L" sz="1800" b="1" kern="1200" dirty="0"/>
            <a:t>Lectura Dirigida</a:t>
          </a:r>
        </a:p>
      </dsp:txBody>
      <dsp:txXfrm>
        <a:off x="5333282" y="2159037"/>
        <a:ext cx="1262453" cy="1262453"/>
      </dsp:txXfrm>
    </dsp:sp>
    <dsp:sp modelId="{AA549733-67FE-4A6E-BDE2-B2A436FF26C3}">
      <dsp:nvSpPr>
        <dsp:cNvPr id="0" name=""/>
        <dsp:cNvSpPr/>
      </dsp:nvSpPr>
      <dsp:spPr>
        <a:xfrm rot="8100000">
          <a:off x="4788211" y="3427686"/>
          <a:ext cx="475185" cy="602565"/>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CL" sz="2500" kern="1200"/>
        </a:p>
      </dsp:txBody>
      <dsp:txXfrm rot="10800000">
        <a:off x="4909889" y="3497798"/>
        <a:ext cx="332630" cy="361539"/>
      </dsp:txXfrm>
    </dsp:sp>
    <dsp:sp modelId="{26010E6C-1E5D-4C20-9DAE-30D958D40C2C}">
      <dsp:nvSpPr>
        <dsp:cNvPr id="0" name=""/>
        <dsp:cNvSpPr/>
      </dsp:nvSpPr>
      <dsp:spPr>
        <a:xfrm>
          <a:off x="3175390" y="3794003"/>
          <a:ext cx="1785379" cy="178537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L" sz="1800" b="1" kern="1200" dirty="0"/>
            <a:t>Lectura Compartida</a:t>
          </a:r>
        </a:p>
      </dsp:txBody>
      <dsp:txXfrm>
        <a:off x="3436853" y="4055466"/>
        <a:ext cx="1262453" cy="1262453"/>
      </dsp:txXfrm>
    </dsp:sp>
    <dsp:sp modelId="{9D59B94E-391E-40A3-8358-D10C06459089}">
      <dsp:nvSpPr>
        <dsp:cNvPr id="0" name=""/>
        <dsp:cNvSpPr/>
      </dsp:nvSpPr>
      <dsp:spPr>
        <a:xfrm rot="13500000">
          <a:off x="2928544" y="3467442"/>
          <a:ext cx="443137" cy="602565"/>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CL" sz="2500" kern="1200"/>
        </a:p>
      </dsp:txBody>
      <dsp:txXfrm rot="10800000">
        <a:off x="3042016" y="3634957"/>
        <a:ext cx="310196" cy="361539"/>
      </dsp:txXfrm>
    </dsp:sp>
    <dsp:sp modelId="{75728791-58FA-492A-BAB3-91EA7C8EE54C}">
      <dsp:nvSpPr>
        <dsp:cNvPr id="0" name=""/>
        <dsp:cNvSpPr/>
      </dsp:nvSpPr>
      <dsp:spPr>
        <a:xfrm>
          <a:off x="1143800" y="1897574"/>
          <a:ext cx="2055703" cy="178537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L" sz="1800" b="1" kern="1200" dirty="0"/>
            <a:t>Lectura independiente</a:t>
          </a:r>
        </a:p>
      </dsp:txBody>
      <dsp:txXfrm>
        <a:off x="1444851" y="2159037"/>
        <a:ext cx="1453601" cy="1262453"/>
      </dsp:txXfrm>
    </dsp:sp>
    <dsp:sp modelId="{6FEE5668-56C9-443E-8C62-A4EE2205DC0D}">
      <dsp:nvSpPr>
        <dsp:cNvPr id="0" name=""/>
        <dsp:cNvSpPr/>
      </dsp:nvSpPr>
      <dsp:spPr>
        <a:xfrm rot="18900000">
          <a:off x="2910807" y="1528257"/>
          <a:ext cx="443137" cy="602565"/>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CL" sz="2500" kern="1200"/>
        </a:p>
      </dsp:txBody>
      <dsp:txXfrm>
        <a:off x="2930276" y="1695772"/>
        <a:ext cx="310196" cy="361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5C961-B6F4-0045-8A07-4C1D41961CBB}">
      <dsp:nvSpPr>
        <dsp:cNvPr id="0" name=""/>
        <dsp:cNvSpPr/>
      </dsp:nvSpPr>
      <dsp:spPr>
        <a:xfrm>
          <a:off x="996745" y="2626088"/>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Géneros - Estrategias</a:t>
          </a:r>
        </a:p>
      </dsp:txBody>
      <dsp:txXfrm>
        <a:off x="1017304" y="2646647"/>
        <a:ext cx="1362769" cy="660825"/>
      </dsp:txXfrm>
    </dsp:sp>
    <dsp:sp modelId="{09A56882-2D44-CA40-933D-79F3C4D9D45C}">
      <dsp:nvSpPr>
        <dsp:cNvPr id="0" name=""/>
        <dsp:cNvSpPr/>
      </dsp:nvSpPr>
      <dsp:spPr>
        <a:xfrm rot="17500715">
          <a:off x="1921318" y="2259348"/>
          <a:ext cx="1520183" cy="22763"/>
        </a:xfrm>
        <a:custGeom>
          <a:avLst/>
          <a:gdLst/>
          <a:ahLst/>
          <a:cxnLst/>
          <a:rect l="0" t="0" r="0" b="0"/>
          <a:pathLst>
            <a:path>
              <a:moveTo>
                <a:pt x="0" y="11381"/>
              </a:moveTo>
              <a:lnTo>
                <a:pt x="1520183" y="113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43405" y="2232725"/>
        <a:ext cx="76009" cy="76009"/>
      </dsp:txXfrm>
    </dsp:sp>
    <dsp:sp modelId="{3BCE2030-D438-4249-9417-74EA15C2407A}">
      <dsp:nvSpPr>
        <dsp:cNvPr id="0" name=""/>
        <dsp:cNvSpPr/>
      </dsp:nvSpPr>
      <dsp:spPr>
        <a:xfrm>
          <a:off x="2962187" y="1213427"/>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 Géneros no literarios </a:t>
          </a:r>
        </a:p>
      </dsp:txBody>
      <dsp:txXfrm>
        <a:off x="2982746" y="1233986"/>
        <a:ext cx="1362769" cy="660825"/>
      </dsp:txXfrm>
    </dsp:sp>
    <dsp:sp modelId="{53CB52DC-E946-2C4D-ACF7-531691ED318A}">
      <dsp:nvSpPr>
        <dsp:cNvPr id="0" name=""/>
        <dsp:cNvSpPr/>
      </dsp:nvSpPr>
      <dsp:spPr>
        <a:xfrm rot="17692822">
          <a:off x="3979486" y="947591"/>
          <a:ext cx="1334731" cy="22763"/>
        </a:xfrm>
        <a:custGeom>
          <a:avLst/>
          <a:gdLst/>
          <a:ahLst/>
          <a:cxnLst/>
          <a:rect l="0" t="0" r="0" b="0"/>
          <a:pathLst>
            <a:path>
              <a:moveTo>
                <a:pt x="0" y="11381"/>
              </a:moveTo>
              <a:lnTo>
                <a:pt x="1334731" y="113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13484" y="925604"/>
        <a:ext cx="66736" cy="66736"/>
      </dsp:txXfrm>
    </dsp:sp>
    <dsp:sp modelId="{C7DDCB5A-3079-124D-9BFD-8DA7577AAA19}">
      <dsp:nvSpPr>
        <dsp:cNvPr id="0" name=""/>
        <dsp:cNvSpPr/>
      </dsp:nvSpPr>
      <dsp:spPr>
        <a:xfrm>
          <a:off x="4927630" y="2574"/>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Artículos Informativos</a:t>
          </a:r>
        </a:p>
      </dsp:txBody>
      <dsp:txXfrm>
        <a:off x="4948189" y="23133"/>
        <a:ext cx="1362769" cy="660825"/>
      </dsp:txXfrm>
    </dsp:sp>
    <dsp:sp modelId="{06889657-FAE6-6141-807D-FB8923EE98AE}">
      <dsp:nvSpPr>
        <dsp:cNvPr id="0" name=""/>
        <dsp:cNvSpPr/>
      </dsp:nvSpPr>
      <dsp:spPr>
        <a:xfrm rot="19457599">
          <a:off x="4301074" y="1351208"/>
          <a:ext cx="691556" cy="22763"/>
        </a:xfrm>
        <a:custGeom>
          <a:avLst/>
          <a:gdLst/>
          <a:ahLst/>
          <a:cxnLst/>
          <a:rect l="0" t="0" r="0" b="0"/>
          <a:pathLst>
            <a:path>
              <a:moveTo>
                <a:pt x="0" y="11381"/>
              </a:moveTo>
              <a:lnTo>
                <a:pt x="691556" y="113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29563" y="1345301"/>
        <a:ext cx="34577" cy="34577"/>
      </dsp:txXfrm>
    </dsp:sp>
    <dsp:sp modelId="{FF55CC35-04EB-1A44-8701-24A226E44D43}">
      <dsp:nvSpPr>
        <dsp:cNvPr id="0" name=""/>
        <dsp:cNvSpPr/>
      </dsp:nvSpPr>
      <dsp:spPr>
        <a:xfrm>
          <a:off x="4927630" y="809809"/>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Noticias</a:t>
          </a:r>
        </a:p>
      </dsp:txBody>
      <dsp:txXfrm>
        <a:off x="4948189" y="830368"/>
        <a:ext cx="1362769" cy="660825"/>
      </dsp:txXfrm>
    </dsp:sp>
    <dsp:sp modelId="{6C2EE6D2-CEBF-9544-A19F-3AE9176C9617}">
      <dsp:nvSpPr>
        <dsp:cNvPr id="0" name=""/>
        <dsp:cNvSpPr/>
      </dsp:nvSpPr>
      <dsp:spPr>
        <a:xfrm rot="2142401">
          <a:off x="4301074" y="1754826"/>
          <a:ext cx="691556" cy="22763"/>
        </a:xfrm>
        <a:custGeom>
          <a:avLst/>
          <a:gdLst/>
          <a:ahLst/>
          <a:cxnLst/>
          <a:rect l="0" t="0" r="0" b="0"/>
          <a:pathLst>
            <a:path>
              <a:moveTo>
                <a:pt x="0" y="11381"/>
              </a:moveTo>
              <a:lnTo>
                <a:pt x="691556" y="113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29563" y="1748919"/>
        <a:ext cx="34577" cy="34577"/>
      </dsp:txXfrm>
    </dsp:sp>
    <dsp:sp modelId="{3980345A-30B0-E64E-A6D4-930B9350120B}">
      <dsp:nvSpPr>
        <dsp:cNvPr id="0" name=""/>
        <dsp:cNvSpPr/>
      </dsp:nvSpPr>
      <dsp:spPr>
        <a:xfrm>
          <a:off x="4927630" y="1617045"/>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Columnas de opinión</a:t>
          </a:r>
        </a:p>
      </dsp:txBody>
      <dsp:txXfrm>
        <a:off x="4948189" y="1637604"/>
        <a:ext cx="1362769" cy="660825"/>
      </dsp:txXfrm>
    </dsp:sp>
    <dsp:sp modelId="{75E075CE-6C2D-8A44-AFF2-4A166DE2E481}">
      <dsp:nvSpPr>
        <dsp:cNvPr id="0" name=""/>
        <dsp:cNvSpPr/>
      </dsp:nvSpPr>
      <dsp:spPr>
        <a:xfrm rot="3907178">
          <a:off x="3979486" y="2158443"/>
          <a:ext cx="1334731" cy="22763"/>
        </a:xfrm>
        <a:custGeom>
          <a:avLst/>
          <a:gdLst/>
          <a:ahLst/>
          <a:cxnLst/>
          <a:rect l="0" t="0" r="0" b="0"/>
          <a:pathLst>
            <a:path>
              <a:moveTo>
                <a:pt x="0" y="11381"/>
              </a:moveTo>
              <a:lnTo>
                <a:pt x="1334731" y="113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13484" y="2136457"/>
        <a:ext cx="66736" cy="66736"/>
      </dsp:txXfrm>
    </dsp:sp>
    <dsp:sp modelId="{8A2CA439-5E76-8A41-9658-D893CDF968A6}">
      <dsp:nvSpPr>
        <dsp:cNvPr id="0" name=""/>
        <dsp:cNvSpPr/>
      </dsp:nvSpPr>
      <dsp:spPr>
        <a:xfrm>
          <a:off x="4927630" y="2424280"/>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Críticas</a:t>
          </a:r>
        </a:p>
      </dsp:txBody>
      <dsp:txXfrm>
        <a:off x="4948189" y="2444839"/>
        <a:ext cx="1362769" cy="660825"/>
      </dsp:txXfrm>
    </dsp:sp>
    <dsp:sp modelId="{B01C2B9F-F8F8-874A-A298-7FC789A6635D}">
      <dsp:nvSpPr>
        <dsp:cNvPr id="0" name=""/>
        <dsp:cNvSpPr/>
      </dsp:nvSpPr>
      <dsp:spPr>
        <a:xfrm rot="4099285">
          <a:off x="1921318" y="3672009"/>
          <a:ext cx="1520183" cy="22763"/>
        </a:xfrm>
        <a:custGeom>
          <a:avLst/>
          <a:gdLst/>
          <a:ahLst/>
          <a:cxnLst/>
          <a:rect l="0" t="0" r="0" b="0"/>
          <a:pathLst>
            <a:path>
              <a:moveTo>
                <a:pt x="0" y="11381"/>
              </a:moveTo>
              <a:lnTo>
                <a:pt x="1520183" y="113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43405" y="3645386"/>
        <a:ext cx="76009" cy="76009"/>
      </dsp:txXfrm>
    </dsp:sp>
    <dsp:sp modelId="{1E52F68E-2E84-4040-8F1C-EF26F5A5A3FC}">
      <dsp:nvSpPr>
        <dsp:cNvPr id="0" name=""/>
        <dsp:cNvSpPr/>
      </dsp:nvSpPr>
      <dsp:spPr>
        <a:xfrm>
          <a:off x="2962187" y="4038750"/>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Géneros discontinuos</a:t>
          </a:r>
        </a:p>
      </dsp:txBody>
      <dsp:txXfrm>
        <a:off x="2982746" y="4059309"/>
        <a:ext cx="1362769" cy="660825"/>
      </dsp:txXfrm>
    </dsp:sp>
    <dsp:sp modelId="{4895F825-CFAA-F241-B648-F08290F5BC67}">
      <dsp:nvSpPr>
        <dsp:cNvPr id="0" name=""/>
        <dsp:cNvSpPr/>
      </dsp:nvSpPr>
      <dsp:spPr>
        <a:xfrm rot="18289469">
          <a:off x="4155178" y="3974722"/>
          <a:ext cx="983347" cy="22763"/>
        </a:xfrm>
        <a:custGeom>
          <a:avLst/>
          <a:gdLst/>
          <a:ahLst/>
          <a:cxnLst/>
          <a:rect l="0" t="0" r="0" b="0"/>
          <a:pathLst>
            <a:path>
              <a:moveTo>
                <a:pt x="0" y="11381"/>
              </a:moveTo>
              <a:lnTo>
                <a:pt x="983347" y="113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22268" y="3961521"/>
        <a:ext cx="49167" cy="49167"/>
      </dsp:txXfrm>
    </dsp:sp>
    <dsp:sp modelId="{4CCBD775-32D3-1548-926E-4F91D3781025}">
      <dsp:nvSpPr>
        <dsp:cNvPr id="0" name=""/>
        <dsp:cNvSpPr/>
      </dsp:nvSpPr>
      <dsp:spPr>
        <a:xfrm>
          <a:off x="4927630" y="3231515"/>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Publicidad</a:t>
          </a:r>
        </a:p>
      </dsp:txBody>
      <dsp:txXfrm>
        <a:off x="4948189" y="3252074"/>
        <a:ext cx="1362769" cy="660825"/>
      </dsp:txXfrm>
    </dsp:sp>
    <dsp:sp modelId="{5A655C85-58F0-714C-933D-59101ACD4C13}">
      <dsp:nvSpPr>
        <dsp:cNvPr id="0" name=""/>
        <dsp:cNvSpPr/>
      </dsp:nvSpPr>
      <dsp:spPr>
        <a:xfrm>
          <a:off x="4366075" y="4378340"/>
          <a:ext cx="561554" cy="22763"/>
        </a:xfrm>
        <a:custGeom>
          <a:avLst/>
          <a:gdLst/>
          <a:ahLst/>
          <a:cxnLst/>
          <a:rect l="0" t="0" r="0" b="0"/>
          <a:pathLst>
            <a:path>
              <a:moveTo>
                <a:pt x="0" y="11381"/>
              </a:moveTo>
              <a:lnTo>
                <a:pt x="561554" y="113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32813" y="4375683"/>
        <a:ext cx="28077" cy="28077"/>
      </dsp:txXfrm>
    </dsp:sp>
    <dsp:sp modelId="{4E33AE04-575E-5E49-9E78-6F23449F97E3}">
      <dsp:nvSpPr>
        <dsp:cNvPr id="0" name=""/>
        <dsp:cNvSpPr/>
      </dsp:nvSpPr>
      <dsp:spPr>
        <a:xfrm>
          <a:off x="4927630" y="4038750"/>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Propaganda</a:t>
          </a:r>
        </a:p>
      </dsp:txBody>
      <dsp:txXfrm>
        <a:off x="4948189" y="4059309"/>
        <a:ext cx="1362769" cy="660825"/>
      </dsp:txXfrm>
    </dsp:sp>
    <dsp:sp modelId="{3E62519F-8FDA-5D49-91A1-C546642BC263}">
      <dsp:nvSpPr>
        <dsp:cNvPr id="0" name=""/>
        <dsp:cNvSpPr/>
      </dsp:nvSpPr>
      <dsp:spPr>
        <a:xfrm rot="3310531">
          <a:off x="4155178" y="4781958"/>
          <a:ext cx="983347" cy="22763"/>
        </a:xfrm>
        <a:custGeom>
          <a:avLst/>
          <a:gdLst/>
          <a:ahLst/>
          <a:cxnLst/>
          <a:rect l="0" t="0" r="0" b="0"/>
          <a:pathLst>
            <a:path>
              <a:moveTo>
                <a:pt x="0" y="11381"/>
              </a:moveTo>
              <a:lnTo>
                <a:pt x="983347" y="113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22268" y="4768756"/>
        <a:ext cx="49167" cy="49167"/>
      </dsp:txXfrm>
    </dsp:sp>
    <dsp:sp modelId="{91C54E6B-0386-2A47-B1AF-47704493861D}">
      <dsp:nvSpPr>
        <dsp:cNvPr id="0" name=""/>
        <dsp:cNvSpPr/>
      </dsp:nvSpPr>
      <dsp:spPr>
        <a:xfrm>
          <a:off x="4927630" y="4845985"/>
          <a:ext cx="1403887" cy="701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Infografías</a:t>
          </a:r>
        </a:p>
      </dsp:txBody>
      <dsp:txXfrm>
        <a:off x="4948189" y="4866544"/>
        <a:ext cx="1362769" cy="6608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5C961-B6F4-0045-8A07-4C1D41961CBB}">
      <dsp:nvSpPr>
        <dsp:cNvPr id="0" name=""/>
        <dsp:cNvSpPr/>
      </dsp:nvSpPr>
      <dsp:spPr>
        <a:xfrm>
          <a:off x="1377" y="2342296"/>
          <a:ext cx="1731822" cy="86591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ES" sz="2500" kern="1200" dirty="0"/>
            <a:t>Géneros - Estrategias</a:t>
          </a:r>
        </a:p>
      </dsp:txBody>
      <dsp:txXfrm>
        <a:off x="26739" y="2367658"/>
        <a:ext cx="1681098" cy="815187"/>
      </dsp:txXfrm>
    </dsp:sp>
    <dsp:sp modelId="{09A56882-2D44-CA40-933D-79F3C4D9D45C}">
      <dsp:nvSpPr>
        <dsp:cNvPr id="0" name=""/>
        <dsp:cNvSpPr/>
      </dsp:nvSpPr>
      <dsp:spPr>
        <a:xfrm>
          <a:off x="1733199" y="2761211"/>
          <a:ext cx="692728" cy="28081"/>
        </a:xfrm>
        <a:custGeom>
          <a:avLst/>
          <a:gdLst/>
          <a:ahLst/>
          <a:cxnLst/>
          <a:rect l="0" t="0" r="0" b="0"/>
          <a:pathLst>
            <a:path>
              <a:moveTo>
                <a:pt x="0" y="14040"/>
              </a:moveTo>
              <a:lnTo>
                <a:pt x="692728" y="1404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062246" y="2757933"/>
        <a:ext cx="34636" cy="34636"/>
      </dsp:txXfrm>
    </dsp:sp>
    <dsp:sp modelId="{3BCE2030-D438-4249-9417-74EA15C2407A}">
      <dsp:nvSpPr>
        <dsp:cNvPr id="0" name=""/>
        <dsp:cNvSpPr/>
      </dsp:nvSpPr>
      <dsp:spPr>
        <a:xfrm>
          <a:off x="2425928" y="2342296"/>
          <a:ext cx="1731822" cy="86591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ES" sz="2500" kern="1200" dirty="0"/>
            <a:t>- Géneros no literarios </a:t>
          </a:r>
        </a:p>
      </dsp:txBody>
      <dsp:txXfrm>
        <a:off x="2451290" y="2367658"/>
        <a:ext cx="1681098" cy="815187"/>
      </dsp:txXfrm>
    </dsp:sp>
    <dsp:sp modelId="{53CB52DC-E946-2C4D-ACF7-531691ED318A}">
      <dsp:nvSpPr>
        <dsp:cNvPr id="0" name=""/>
        <dsp:cNvSpPr/>
      </dsp:nvSpPr>
      <dsp:spPr>
        <a:xfrm rot="17692822">
          <a:off x="3680859" y="2014363"/>
          <a:ext cx="1646512" cy="28081"/>
        </a:xfrm>
        <a:custGeom>
          <a:avLst/>
          <a:gdLst/>
          <a:ahLst/>
          <a:cxnLst/>
          <a:rect l="0" t="0" r="0" b="0"/>
          <a:pathLst>
            <a:path>
              <a:moveTo>
                <a:pt x="0" y="14040"/>
              </a:moveTo>
              <a:lnTo>
                <a:pt x="1646512" y="1404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462952" y="1987240"/>
        <a:ext cx="82325" cy="82325"/>
      </dsp:txXfrm>
    </dsp:sp>
    <dsp:sp modelId="{C7DDCB5A-3079-124D-9BFD-8DA7577AAA19}">
      <dsp:nvSpPr>
        <dsp:cNvPr id="0" name=""/>
        <dsp:cNvSpPr/>
      </dsp:nvSpPr>
      <dsp:spPr>
        <a:xfrm>
          <a:off x="4850480" y="848599"/>
          <a:ext cx="1731822" cy="86591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ES" sz="2500" kern="1200" dirty="0"/>
            <a:t>Artículos Informativos</a:t>
          </a:r>
        </a:p>
      </dsp:txBody>
      <dsp:txXfrm>
        <a:off x="4875842" y="873961"/>
        <a:ext cx="1681098" cy="815187"/>
      </dsp:txXfrm>
    </dsp:sp>
    <dsp:sp modelId="{06889657-FAE6-6141-807D-FB8923EE98AE}">
      <dsp:nvSpPr>
        <dsp:cNvPr id="0" name=""/>
        <dsp:cNvSpPr/>
      </dsp:nvSpPr>
      <dsp:spPr>
        <a:xfrm rot="19457599">
          <a:off x="4077566" y="2512262"/>
          <a:ext cx="853098" cy="28081"/>
        </a:xfrm>
        <a:custGeom>
          <a:avLst/>
          <a:gdLst/>
          <a:ahLst/>
          <a:cxnLst/>
          <a:rect l="0" t="0" r="0" b="0"/>
          <a:pathLst>
            <a:path>
              <a:moveTo>
                <a:pt x="0" y="14040"/>
              </a:moveTo>
              <a:lnTo>
                <a:pt x="853098" y="1404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482788" y="2504975"/>
        <a:ext cx="42654" cy="42654"/>
      </dsp:txXfrm>
    </dsp:sp>
    <dsp:sp modelId="{FF55CC35-04EB-1A44-8701-24A226E44D43}">
      <dsp:nvSpPr>
        <dsp:cNvPr id="0" name=""/>
        <dsp:cNvSpPr/>
      </dsp:nvSpPr>
      <dsp:spPr>
        <a:xfrm>
          <a:off x="4850480" y="1844397"/>
          <a:ext cx="1731822" cy="86591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ES" sz="2500" kern="1200" dirty="0"/>
            <a:t>Noticias</a:t>
          </a:r>
        </a:p>
      </dsp:txBody>
      <dsp:txXfrm>
        <a:off x="4875842" y="1869759"/>
        <a:ext cx="1681098" cy="815187"/>
      </dsp:txXfrm>
    </dsp:sp>
    <dsp:sp modelId="{6C2EE6D2-CEBF-9544-A19F-3AE9176C9617}">
      <dsp:nvSpPr>
        <dsp:cNvPr id="0" name=""/>
        <dsp:cNvSpPr/>
      </dsp:nvSpPr>
      <dsp:spPr>
        <a:xfrm rot="2142401">
          <a:off x="4077566" y="3010160"/>
          <a:ext cx="853098" cy="28081"/>
        </a:xfrm>
        <a:custGeom>
          <a:avLst/>
          <a:gdLst/>
          <a:ahLst/>
          <a:cxnLst/>
          <a:rect l="0" t="0" r="0" b="0"/>
          <a:pathLst>
            <a:path>
              <a:moveTo>
                <a:pt x="0" y="14040"/>
              </a:moveTo>
              <a:lnTo>
                <a:pt x="853098" y="1404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482788" y="3002873"/>
        <a:ext cx="42654" cy="42654"/>
      </dsp:txXfrm>
    </dsp:sp>
    <dsp:sp modelId="{3980345A-30B0-E64E-A6D4-930B9350120B}">
      <dsp:nvSpPr>
        <dsp:cNvPr id="0" name=""/>
        <dsp:cNvSpPr/>
      </dsp:nvSpPr>
      <dsp:spPr>
        <a:xfrm>
          <a:off x="4850480" y="2840195"/>
          <a:ext cx="1731822" cy="86591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ES" sz="2500" kern="1200" dirty="0"/>
            <a:t>Columnas de opinión</a:t>
          </a:r>
        </a:p>
      </dsp:txBody>
      <dsp:txXfrm>
        <a:off x="4875842" y="2865557"/>
        <a:ext cx="1681098" cy="815187"/>
      </dsp:txXfrm>
    </dsp:sp>
    <dsp:sp modelId="{75E075CE-6C2D-8A44-AFF2-4A166DE2E481}">
      <dsp:nvSpPr>
        <dsp:cNvPr id="0" name=""/>
        <dsp:cNvSpPr/>
      </dsp:nvSpPr>
      <dsp:spPr>
        <a:xfrm rot="3907178">
          <a:off x="3680859" y="3508059"/>
          <a:ext cx="1646512" cy="28081"/>
        </a:xfrm>
        <a:custGeom>
          <a:avLst/>
          <a:gdLst/>
          <a:ahLst/>
          <a:cxnLst/>
          <a:rect l="0" t="0" r="0" b="0"/>
          <a:pathLst>
            <a:path>
              <a:moveTo>
                <a:pt x="0" y="14040"/>
              </a:moveTo>
              <a:lnTo>
                <a:pt x="1646512" y="1404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462952" y="3480937"/>
        <a:ext cx="82325" cy="82325"/>
      </dsp:txXfrm>
    </dsp:sp>
    <dsp:sp modelId="{8A2CA439-5E76-8A41-9658-D893CDF968A6}">
      <dsp:nvSpPr>
        <dsp:cNvPr id="0" name=""/>
        <dsp:cNvSpPr/>
      </dsp:nvSpPr>
      <dsp:spPr>
        <a:xfrm>
          <a:off x="4850480" y="3835993"/>
          <a:ext cx="1731822" cy="86591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ES" sz="2500" kern="1200" dirty="0"/>
            <a:t>Críticas</a:t>
          </a:r>
        </a:p>
      </dsp:txBody>
      <dsp:txXfrm>
        <a:off x="4875842" y="3861355"/>
        <a:ext cx="1681098" cy="8151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5C961-B6F4-0045-8A07-4C1D41961CBB}">
      <dsp:nvSpPr>
        <dsp:cNvPr id="0" name=""/>
        <dsp:cNvSpPr/>
      </dsp:nvSpPr>
      <dsp:spPr>
        <a:xfrm>
          <a:off x="2912" y="2293512"/>
          <a:ext cx="1926957" cy="9634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dirty="0"/>
            <a:t>Géneros - Estrategias</a:t>
          </a:r>
        </a:p>
      </dsp:txBody>
      <dsp:txXfrm>
        <a:off x="31131" y="2321731"/>
        <a:ext cx="1870519" cy="907040"/>
      </dsp:txXfrm>
    </dsp:sp>
    <dsp:sp modelId="{B01C2B9F-F8F8-874A-A298-7FC789A6635D}">
      <dsp:nvSpPr>
        <dsp:cNvPr id="0" name=""/>
        <dsp:cNvSpPr/>
      </dsp:nvSpPr>
      <dsp:spPr>
        <a:xfrm>
          <a:off x="1929870" y="2759629"/>
          <a:ext cx="770782" cy="31245"/>
        </a:xfrm>
        <a:custGeom>
          <a:avLst/>
          <a:gdLst/>
          <a:ahLst/>
          <a:cxnLst/>
          <a:rect l="0" t="0" r="0" b="0"/>
          <a:pathLst>
            <a:path>
              <a:moveTo>
                <a:pt x="0" y="15622"/>
              </a:moveTo>
              <a:lnTo>
                <a:pt x="770782" y="156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295991" y="2755982"/>
        <a:ext cx="38539" cy="38539"/>
      </dsp:txXfrm>
    </dsp:sp>
    <dsp:sp modelId="{1E52F68E-2E84-4040-8F1C-EF26F5A5A3FC}">
      <dsp:nvSpPr>
        <dsp:cNvPr id="0" name=""/>
        <dsp:cNvSpPr/>
      </dsp:nvSpPr>
      <dsp:spPr>
        <a:xfrm>
          <a:off x="2700652" y="2293512"/>
          <a:ext cx="1926957" cy="9634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dirty="0"/>
            <a:t>Géneros discontinuos</a:t>
          </a:r>
        </a:p>
      </dsp:txBody>
      <dsp:txXfrm>
        <a:off x="2728871" y="2321731"/>
        <a:ext cx="1870519" cy="907040"/>
      </dsp:txXfrm>
    </dsp:sp>
    <dsp:sp modelId="{4895F825-CFAA-F241-B648-F08290F5BC67}">
      <dsp:nvSpPr>
        <dsp:cNvPr id="0" name=""/>
        <dsp:cNvSpPr/>
      </dsp:nvSpPr>
      <dsp:spPr>
        <a:xfrm rot="18289469">
          <a:off x="4338136" y="2205629"/>
          <a:ext cx="1349730" cy="31245"/>
        </a:xfrm>
        <a:custGeom>
          <a:avLst/>
          <a:gdLst/>
          <a:ahLst/>
          <a:cxnLst/>
          <a:rect l="0" t="0" r="0" b="0"/>
          <a:pathLst>
            <a:path>
              <a:moveTo>
                <a:pt x="0" y="15622"/>
              </a:moveTo>
              <a:lnTo>
                <a:pt x="1349730" y="1562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79258" y="2187508"/>
        <a:ext cx="67486" cy="67486"/>
      </dsp:txXfrm>
    </dsp:sp>
    <dsp:sp modelId="{4CCBD775-32D3-1548-926E-4F91D3781025}">
      <dsp:nvSpPr>
        <dsp:cNvPr id="0" name=""/>
        <dsp:cNvSpPr/>
      </dsp:nvSpPr>
      <dsp:spPr>
        <a:xfrm>
          <a:off x="5398392" y="1185512"/>
          <a:ext cx="1926957" cy="96347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dirty="0"/>
            <a:t>Publicidad</a:t>
          </a:r>
        </a:p>
      </dsp:txBody>
      <dsp:txXfrm>
        <a:off x="5426611" y="1213731"/>
        <a:ext cx="1870519" cy="907040"/>
      </dsp:txXfrm>
    </dsp:sp>
    <dsp:sp modelId="{5A655C85-58F0-714C-933D-59101ACD4C13}">
      <dsp:nvSpPr>
        <dsp:cNvPr id="0" name=""/>
        <dsp:cNvSpPr/>
      </dsp:nvSpPr>
      <dsp:spPr>
        <a:xfrm>
          <a:off x="4627610" y="2759629"/>
          <a:ext cx="770782" cy="31245"/>
        </a:xfrm>
        <a:custGeom>
          <a:avLst/>
          <a:gdLst/>
          <a:ahLst/>
          <a:cxnLst/>
          <a:rect l="0" t="0" r="0" b="0"/>
          <a:pathLst>
            <a:path>
              <a:moveTo>
                <a:pt x="0" y="15622"/>
              </a:moveTo>
              <a:lnTo>
                <a:pt x="770782" y="1562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93731" y="2755982"/>
        <a:ext cx="38539" cy="38539"/>
      </dsp:txXfrm>
    </dsp:sp>
    <dsp:sp modelId="{4E33AE04-575E-5E49-9E78-6F23449F97E3}">
      <dsp:nvSpPr>
        <dsp:cNvPr id="0" name=""/>
        <dsp:cNvSpPr/>
      </dsp:nvSpPr>
      <dsp:spPr>
        <a:xfrm>
          <a:off x="5398392" y="2293512"/>
          <a:ext cx="1926957" cy="96347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dirty="0"/>
            <a:t>Propaganda</a:t>
          </a:r>
        </a:p>
      </dsp:txBody>
      <dsp:txXfrm>
        <a:off x="5426611" y="2321731"/>
        <a:ext cx="1870519" cy="907040"/>
      </dsp:txXfrm>
    </dsp:sp>
    <dsp:sp modelId="{3E62519F-8FDA-5D49-91A1-C546642BC263}">
      <dsp:nvSpPr>
        <dsp:cNvPr id="0" name=""/>
        <dsp:cNvSpPr/>
      </dsp:nvSpPr>
      <dsp:spPr>
        <a:xfrm rot="3310531">
          <a:off x="4338136" y="3313629"/>
          <a:ext cx="1349730" cy="31245"/>
        </a:xfrm>
        <a:custGeom>
          <a:avLst/>
          <a:gdLst/>
          <a:ahLst/>
          <a:cxnLst/>
          <a:rect l="0" t="0" r="0" b="0"/>
          <a:pathLst>
            <a:path>
              <a:moveTo>
                <a:pt x="0" y="15622"/>
              </a:moveTo>
              <a:lnTo>
                <a:pt x="1349730" y="1562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79258" y="3295508"/>
        <a:ext cx="67486" cy="67486"/>
      </dsp:txXfrm>
    </dsp:sp>
    <dsp:sp modelId="{91C54E6B-0386-2A47-B1AF-47704493861D}">
      <dsp:nvSpPr>
        <dsp:cNvPr id="0" name=""/>
        <dsp:cNvSpPr/>
      </dsp:nvSpPr>
      <dsp:spPr>
        <a:xfrm>
          <a:off x="5398392" y="3401513"/>
          <a:ext cx="1926957" cy="96347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dirty="0"/>
            <a:t>Infografías</a:t>
          </a:r>
        </a:p>
      </dsp:txBody>
      <dsp:txXfrm>
        <a:off x="5426611" y="3429732"/>
        <a:ext cx="1870519" cy="90704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0C553-18A1-A946-8C10-22A05564E7BD}" type="datetimeFigureOut">
              <a:rPr lang="es-CL" smtClean="0"/>
              <a:t>13-04-23</a:t>
            </a:fld>
            <a:endParaRPr lang="es-CL"/>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9705E-A0FA-B145-87CA-11535F80D5A5}" type="slidenum">
              <a:rPr lang="es-CL" smtClean="0"/>
              <a:t>‹Nº›</a:t>
            </a:fld>
            <a:endParaRPr lang="es-CL"/>
          </a:p>
        </p:txBody>
      </p:sp>
    </p:spTree>
    <p:extLst>
      <p:ext uri="{BB962C8B-B14F-4D97-AF65-F5344CB8AC3E}">
        <p14:creationId xmlns:p14="http://schemas.microsoft.com/office/powerpoint/2010/main" val="310622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C8C9705E-A0FA-B145-87CA-11535F80D5A5}" type="slidenum">
              <a:rPr lang="es-CL" smtClean="0"/>
              <a:t>1</a:t>
            </a:fld>
            <a:endParaRPr lang="es-CL"/>
          </a:p>
        </p:txBody>
      </p:sp>
    </p:spTree>
    <p:extLst>
      <p:ext uri="{BB962C8B-B14F-4D97-AF65-F5344CB8AC3E}">
        <p14:creationId xmlns:p14="http://schemas.microsoft.com/office/powerpoint/2010/main" val="28334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C8C9705E-A0FA-B145-87CA-11535F80D5A5}" type="slidenum">
              <a:rPr lang="es-CL" smtClean="0"/>
              <a:t>4</a:t>
            </a:fld>
            <a:endParaRPr lang="es-CL"/>
          </a:p>
        </p:txBody>
      </p:sp>
    </p:spTree>
    <p:extLst>
      <p:ext uri="{BB962C8B-B14F-4D97-AF65-F5344CB8AC3E}">
        <p14:creationId xmlns:p14="http://schemas.microsoft.com/office/powerpoint/2010/main" val="289476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25908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31A379-EF57-2746-B2D7-4F50EEAEB823}" type="datetimeFigureOut">
              <a:rPr lang="es-CL" smtClean="0"/>
              <a:t>13-04-23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312252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31A379-EF57-2746-B2D7-4F50EEAEB823}" type="datetimeFigureOut">
              <a:rPr lang="es-CL" smtClean="0"/>
              <a:t>13-04-23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196236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solidFill>
                  <a:schemeClr val="tx1">
                    <a:tint val="75000"/>
                  </a:schemeClr>
                </a:solidFill>
              </a:defRPr>
            </a:lvl1pPr>
          </a:lstStyle>
          <a:p>
            <a:pPr>
              <a:defRPr/>
            </a:pPr>
            <a:endParaRPr lang="es-ES"/>
          </a:p>
        </p:txBody>
      </p:sp>
      <p:sp>
        <p:nvSpPr>
          <p:cNvPr id="6" name="5 Marcador de pie de página"/>
          <p:cNvSpPr>
            <a:spLocks noGrp="1"/>
          </p:cNvSpPr>
          <p:nvPr>
            <p:ph type="ftr" sz="quarter" idx="11"/>
          </p:nvPr>
        </p:nvSpPr>
        <p:spPr/>
        <p:txBody>
          <a:bodyPr/>
          <a:lstStyle>
            <a:lvl1pPr>
              <a:defRPr>
                <a:solidFill>
                  <a:schemeClr val="tx1">
                    <a:tint val="75000"/>
                  </a:schemeClr>
                </a:solidFill>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solidFill>
                  <a:schemeClr val="tx1">
                    <a:tint val="75000"/>
                  </a:schemeClr>
                </a:solidFill>
              </a:defRPr>
            </a:lvl1pPr>
          </a:lstStyle>
          <a:p>
            <a:pPr>
              <a:defRPr/>
            </a:pPr>
            <a:fld id="{457BF9FF-57A6-4FDE-B276-9F11D1A29B61}" type="slidenum">
              <a:rPr lang="es-ES"/>
              <a:pPr>
                <a:defRPr/>
              </a:pPr>
              <a:t>‹Nº›</a:t>
            </a:fld>
            <a:endParaRPr lang="es-ES"/>
          </a:p>
        </p:txBody>
      </p:sp>
    </p:spTree>
    <p:extLst>
      <p:ext uri="{BB962C8B-B14F-4D97-AF65-F5344CB8AC3E}">
        <p14:creationId xmlns:p14="http://schemas.microsoft.com/office/powerpoint/2010/main" val="91488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7615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C31A379-EF57-2746-B2D7-4F50EEAEB823}" type="datetimeFigureOut">
              <a:rPr lang="es-CL" smtClean="0"/>
              <a:t>13-04-23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2862036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015533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C31A379-EF57-2746-B2D7-4F50EEAEB823}" type="datetimeFigureOut">
              <a:rPr lang="es-CL" smtClean="0"/>
              <a:t>13-04-23</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891657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C31A379-EF57-2746-B2D7-4F50EEAEB823}" type="datetimeFigureOut">
              <a:rPr lang="es-CL" smtClean="0"/>
              <a:t>13-04-23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842512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A379-EF57-2746-B2D7-4F50EEAEB823}" type="datetimeFigureOut">
              <a:rPr lang="es-CL" smtClean="0"/>
              <a:t>13-04-23</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89BE904-C7D6-2341-A9DC-40D71140813A}" type="slidenum">
              <a:rPr lang="es-CL" smtClean="0"/>
              <a:t>‹Nº›</a:t>
            </a:fld>
            <a:endParaRPr lang="es-CL"/>
          </a:p>
        </p:txBody>
      </p:sp>
    </p:spTree>
    <p:extLst>
      <p:ext uri="{BB962C8B-B14F-4D97-AF65-F5344CB8AC3E}">
        <p14:creationId xmlns:p14="http://schemas.microsoft.com/office/powerpoint/2010/main" val="291460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4/13/23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92345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4/13/23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89458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4/13/23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pic>
        <p:nvPicPr>
          <p:cNvPr id="7" name="Imagen 6">
            <a:extLst>
              <a:ext uri="{FF2B5EF4-FFF2-40B4-BE49-F238E27FC236}">
                <a16:creationId xmlns:a16="http://schemas.microsoft.com/office/drawing/2014/main" id="{669D8BC1-73B9-A246-991C-3628CF1955A5}"/>
              </a:ext>
            </a:extLst>
          </p:cNvPr>
          <p:cNvPicPr>
            <a:picLocks noChangeAspect="1"/>
          </p:cNvPicPr>
          <p:nvPr userDrawn="1"/>
        </p:nvPicPr>
        <p:blipFill>
          <a:blip r:embed="rId14"/>
          <a:stretch>
            <a:fillRect/>
          </a:stretch>
        </p:blipFill>
        <p:spPr>
          <a:xfrm>
            <a:off x="0" y="1704"/>
            <a:ext cx="12192000" cy="6854593"/>
          </a:xfrm>
          <a:prstGeom prst="rect">
            <a:avLst/>
          </a:prstGeom>
        </p:spPr>
      </p:pic>
      <p:sp>
        <p:nvSpPr>
          <p:cNvPr id="8" name="Rectángulo 7">
            <a:extLst>
              <a:ext uri="{FF2B5EF4-FFF2-40B4-BE49-F238E27FC236}">
                <a16:creationId xmlns:a16="http://schemas.microsoft.com/office/drawing/2014/main" id="{89981866-0F02-5A4A-82A5-2627CFF25B6C}"/>
              </a:ext>
            </a:extLst>
          </p:cNvPr>
          <p:cNvSpPr/>
          <p:nvPr userDrawn="1"/>
        </p:nvSpPr>
        <p:spPr>
          <a:xfrm>
            <a:off x="0" y="6083167"/>
            <a:ext cx="12192000" cy="784459"/>
          </a:xfrm>
          <a:prstGeom prst="rect">
            <a:avLst/>
          </a:prstGeom>
          <a:gradFill>
            <a:gsLst>
              <a:gs pos="100000">
                <a:srgbClr val="09CE7C"/>
              </a:gs>
              <a:gs pos="60000">
                <a:srgbClr val="004A9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L" sz="1800"/>
          </a:p>
        </p:txBody>
      </p:sp>
      <p:pic>
        <p:nvPicPr>
          <p:cNvPr id="9" name="Imagen 8">
            <a:extLst>
              <a:ext uri="{FF2B5EF4-FFF2-40B4-BE49-F238E27FC236}">
                <a16:creationId xmlns:a16="http://schemas.microsoft.com/office/drawing/2014/main" id="{A87E0605-B53D-4943-B1E1-2B2F184A9CF0}"/>
              </a:ext>
            </a:extLst>
          </p:cNvPr>
          <p:cNvPicPr>
            <a:picLocks noChangeAspect="1"/>
          </p:cNvPicPr>
          <p:nvPr userDrawn="1"/>
        </p:nvPicPr>
        <p:blipFill>
          <a:blip r:embed="rId15">
            <a:alphaModFix amt="40000"/>
          </a:blip>
          <a:stretch>
            <a:fillRect/>
          </a:stretch>
        </p:blipFill>
        <p:spPr>
          <a:xfrm>
            <a:off x="325898" y="223974"/>
            <a:ext cx="259249" cy="189915"/>
          </a:xfrm>
          <a:prstGeom prst="rect">
            <a:avLst/>
          </a:prstGeom>
        </p:spPr>
      </p:pic>
      <p:pic>
        <p:nvPicPr>
          <p:cNvPr id="10" name="Imagen 9">
            <a:extLst>
              <a:ext uri="{FF2B5EF4-FFF2-40B4-BE49-F238E27FC236}">
                <a16:creationId xmlns:a16="http://schemas.microsoft.com/office/drawing/2014/main" id="{D88B3FAE-1A91-BC4E-824C-DCE83FAB0A7C}"/>
              </a:ext>
            </a:extLst>
          </p:cNvPr>
          <p:cNvPicPr>
            <a:picLocks noChangeAspect="1"/>
          </p:cNvPicPr>
          <p:nvPr userDrawn="1"/>
        </p:nvPicPr>
        <p:blipFill>
          <a:blip r:embed="rId15">
            <a:alphaModFix amt="40000"/>
          </a:blip>
          <a:stretch>
            <a:fillRect/>
          </a:stretch>
        </p:blipFill>
        <p:spPr>
          <a:xfrm rot="10800000">
            <a:off x="11559716" y="5640404"/>
            <a:ext cx="298605" cy="218746"/>
          </a:xfrm>
          <a:prstGeom prst="rect">
            <a:avLst/>
          </a:prstGeom>
        </p:spPr>
      </p:pic>
      <p:pic>
        <p:nvPicPr>
          <p:cNvPr id="11" name="Imagen 10">
            <a:extLst>
              <a:ext uri="{FF2B5EF4-FFF2-40B4-BE49-F238E27FC236}">
                <a16:creationId xmlns:a16="http://schemas.microsoft.com/office/drawing/2014/main" id="{A7522BD9-C259-0044-A4F2-F81BF9C2CA0B}"/>
              </a:ext>
            </a:extLst>
          </p:cNvPr>
          <p:cNvPicPr>
            <a:picLocks noChangeAspect="1"/>
          </p:cNvPicPr>
          <p:nvPr userDrawn="1"/>
        </p:nvPicPr>
        <p:blipFill rotWithShape="1">
          <a:blip r:embed="rId16"/>
          <a:srcRect r="15798"/>
          <a:stretch/>
        </p:blipFill>
        <p:spPr>
          <a:xfrm>
            <a:off x="6942406" y="6160169"/>
            <a:ext cx="5249593" cy="622054"/>
          </a:xfrm>
          <a:prstGeom prst="rect">
            <a:avLst/>
          </a:prstGeom>
        </p:spPr>
      </p:pic>
      <p:pic>
        <p:nvPicPr>
          <p:cNvPr id="12" name="Imagen 11">
            <a:extLst>
              <a:ext uri="{FF2B5EF4-FFF2-40B4-BE49-F238E27FC236}">
                <a16:creationId xmlns:a16="http://schemas.microsoft.com/office/drawing/2014/main" id="{1BB738C6-071E-1C4B-804B-3C9734208374}"/>
              </a:ext>
            </a:extLst>
          </p:cNvPr>
          <p:cNvPicPr>
            <a:picLocks noChangeAspect="1"/>
          </p:cNvPicPr>
          <p:nvPr userDrawn="1"/>
        </p:nvPicPr>
        <p:blipFill>
          <a:blip r:embed="rId17"/>
          <a:stretch>
            <a:fillRect/>
          </a:stretch>
        </p:blipFill>
        <p:spPr>
          <a:xfrm>
            <a:off x="9251084" y="195619"/>
            <a:ext cx="2308633" cy="466721"/>
          </a:xfrm>
          <a:prstGeom prst="rect">
            <a:avLst/>
          </a:prstGeom>
        </p:spPr>
      </p:pic>
    </p:spTree>
    <p:extLst>
      <p:ext uri="{BB962C8B-B14F-4D97-AF65-F5344CB8AC3E}">
        <p14:creationId xmlns:p14="http://schemas.microsoft.com/office/powerpoint/2010/main" val="18024512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dx.doi.org/10.4067/S0718-0934201100020000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Video 25" descr="Página de un libro pasándose">
            <a:extLst>
              <a:ext uri="{FF2B5EF4-FFF2-40B4-BE49-F238E27FC236}">
                <a16:creationId xmlns:a16="http://schemas.microsoft.com/office/drawing/2014/main" id="{C584F845-34C7-9EC3-0E1D-0CFD219E3E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27"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CA0FA76-AF63-9545-9778-F982E49EDC2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s-CL" sz="5200" dirty="0">
                <a:solidFill>
                  <a:schemeClr val="accent1">
                    <a:lumMod val="75000"/>
                  </a:schemeClr>
                </a:solidFill>
              </a:rPr>
              <a:t>Tipos de lectura y </a:t>
            </a:r>
            <a:br>
              <a:rPr lang="es-CL" sz="5200" dirty="0">
                <a:solidFill>
                  <a:schemeClr val="accent1">
                    <a:lumMod val="75000"/>
                  </a:schemeClr>
                </a:solidFill>
              </a:rPr>
            </a:br>
            <a:r>
              <a:rPr lang="es-CL" sz="5200" dirty="0">
                <a:solidFill>
                  <a:schemeClr val="accent1">
                    <a:lumMod val="75000"/>
                  </a:schemeClr>
                </a:solidFill>
              </a:rPr>
              <a:t>Estrategias Didácticas Después de la lectura </a:t>
            </a:r>
          </a:p>
        </p:txBody>
      </p:sp>
      <p:sp>
        <p:nvSpPr>
          <p:cNvPr id="3" name="Subtítulo 2">
            <a:extLst>
              <a:ext uri="{FF2B5EF4-FFF2-40B4-BE49-F238E27FC236}">
                <a16:creationId xmlns:a16="http://schemas.microsoft.com/office/drawing/2014/main" id="{840B95EC-6445-364B-ADC1-EF35D9DCF7C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s-CL" dirty="0">
                <a:solidFill>
                  <a:schemeClr val="accent4">
                    <a:lumMod val="20000"/>
                    <a:lumOff val="80000"/>
                  </a:schemeClr>
                </a:solidFill>
              </a:rPr>
              <a:t>Didáctica de la literatura y de la Comprensión Lectora</a:t>
            </a:r>
          </a:p>
        </p:txBody>
      </p:sp>
    </p:spTree>
    <p:extLst>
      <p:ext uri="{BB962C8B-B14F-4D97-AF65-F5344CB8AC3E}">
        <p14:creationId xmlns:p14="http://schemas.microsoft.com/office/powerpoint/2010/main" val="1289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mute="1">
                <p:cTn id="12" repeatCount="indefinite" fill="hold" display="0">
                  <p:stCondLst>
                    <p:cond delay="indefinite"/>
                  </p:stCondLst>
                </p:cTn>
                <p:tgtEl>
                  <p:spTgt spid="2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3108" t="10048" r="56118" b="20913"/>
          <a:stretch/>
        </p:blipFill>
        <p:spPr>
          <a:xfrm>
            <a:off x="1994647" y="277566"/>
            <a:ext cx="8350623" cy="5542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937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eyendo un libro y bebiendo café sobre la mesa">
            <a:extLst>
              <a:ext uri="{FF2B5EF4-FFF2-40B4-BE49-F238E27FC236}">
                <a16:creationId xmlns:a16="http://schemas.microsoft.com/office/drawing/2014/main" id="{6EED9CB0-734A-EFCB-3E90-D007026672DC}"/>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08DDBEC-017A-60F3-0253-D341677BDBF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Después de la lectura</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306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spués de leer.mp4">
            <a:hlinkClick r:id="" action="ppaction://media"/>
            <a:extLst>
              <a:ext uri="{FF2B5EF4-FFF2-40B4-BE49-F238E27FC236}">
                <a16:creationId xmlns:a16="http://schemas.microsoft.com/office/drawing/2014/main" id="{ADC52407-343E-88BC-C361-CE0EC41F66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0665" y="431800"/>
            <a:ext cx="10701867" cy="6019800"/>
          </a:xfrm>
          <a:prstGeom prst="rect">
            <a:avLst/>
          </a:prstGeom>
        </p:spPr>
      </p:pic>
    </p:spTree>
    <p:extLst>
      <p:ext uri="{BB962C8B-B14F-4D97-AF65-F5344CB8AC3E}">
        <p14:creationId xmlns:p14="http://schemas.microsoft.com/office/powerpoint/2010/main" val="2158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7845E-DABD-7346-B2BC-491119AB3E48}"/>
              </a:ext>
            </a:extLst>
          </p:cNvPr>
          <p:cNvSpPr>
            <a:spLocks noGrp="1"/>
          </p:cNvSpPr>
          <p:nvPr>
            <p:ph type="title"/>
          </p:nvPr>
        </p:nvSpPr>
        <p:spPr>
          <a:xfrm>
            <a:off x="2055209" y="755793"/>
            <a:ext cx="7886700" cy="994172"/>
          </a:xfrm>
        </p:spPr>
        <p:txBody>
          <a:bodyPr>
            <a:normAutofit fontScale="90000"/>
          </a:bodyPr>
          <a:lstStyle/>
          <a:p>
            <a:pPr algn="ctr"/>
            <a:r>
              <a:rPr lang="es-CL" dirty="0">
                <a:solidFill>
                  <a:srgbClr val="00B050"/>
                </a:solidFill>
              </a:rPr>
              <a:t>Inferencias en los Géneros Discursivos.</a:t>
            </a:r>
          </a:p>
        </p:txBody>
      </p:sp>
      <p:sp>
        <p:nvSpPr>
          <p:cNvPr id="4" name="Rectángulo 3">
            <a:extLst>
              <a:ext uri="{FF2B5EF4-FFF2-40B4-BE49-F238E27FC236}">
                <a16:creationId xmlns:a16="http://schemas.microsoft.com/office/drawing/2014/main" id="{BCA8A13A-5D88-1442-8F35-3CC9E42FA875}"/>
              </a:ext>
            </a:extLst>
          </p:cNvPr>
          <p:cNvSpPr/>
          <p:nvPr/>
        </p:nvSpPr>
        <p:spPr>
          <a:xfrm>
            <a:off x="890338" y="1917814"/>
            <a:ext cx="9480148" cy="1615827"/>
          </a:xfrm>
          <a:prstGeom prst="rect">
            <a:avLst/>
          </a:prstGeom>
        </p:spPr>
        <p:txBody>
          <a:bodyPr wrap="square">
            <a:spAutoFit/>
          </a:bodyPr>
          <a:lstStyle/>
          <a:p>
            <a:pPr algn="r"/>
            <a:r>
              <a:rPr lang="es-CL" sz="2100" dirty="0">
                <a:solidFill>
                  <a:schemeClr val="tx2">
                    <a:lumMod val="40000"/>
                    <a:lumOff val="60000"/>
                  </a:schemeClr>
                </a:solidFill>
                <a:latin typeface="Gill Sans MT" panose="020B0502020104020203" pitchFamily="34" charset="0"/>
              </a:rPr>
              <a:t>“(…)</a:t>
            </a:r>
            <a:r>
              <a:rPr lang="es-CL" sz="3000" dirty="0">
                <a:solidFill>
                  <a:schemeClr val="accent1">
                    <a:lumMod val="60000"/>
                    <a:lumOff val="40000"/>
                  </a:schemeClr>
                </a:solidFill>
                <a:latin typeface="Gill Sans MT" panose="020B0502020104020203" pitchFamily="34" charset="0"/>
              </a:rPr>
              <a:t>comprender</a:t>
            </a:r>
            <a:r>
              <a:rPr lang="es-CL" sz="2100" dirty="0">
                <a:solidFill>
                  <a:schemeClr val="tx2">
                    <a:lumMod val="40000"/>
                    <a:lumOff val="60000"/>
                  </a:schemeClr>
                </a:solidFill>
                <a:latin typeface="Gill Sans MT" panose="020B0502020104020203" pitchFamily="34" charset="0"/>
              </a:rPr>
              <a:t> uno u otro género discursivo </a:t>
            </a:r>
            <a:r>
              <a:rPr lang="es-CL" sz="3300" dirty="0">
                <a:solidFill>
                  <a:schemeClr val="accent1">
                    <a:lumMod val="60000"/>
                    <a:lumOff val="40000"/>
                  </a:schemeClr>
                </a:solidFill>
                <a:latin typeface="Gill Sans MT" panose="020B0502020104020203" pitchFamily="34" charset="0"/>
              </a:rPr>
              <a:t>no</a:t>
            </a:r>
            <a:r>
              <a:rPr lang="es-CL" sz="2100" dirty="0">
                <a:solidFill>
                  <a:schemeClr val="tx2">
                    <a:lumMod val="40000"/>
                    <a:lumOff val="60000"/>
                  </a:schemeClr>
                </a:solidFill>
                <a:latin typeface="Gill Sans MT" panose="020B0502020104020203" pitchFamily="34" charset="0"/>
              </a:rPr>
              <a:t> necesariamente requiere </a:t>
            </a:r>
            <a:r>
              <a:rPr lang="es-CL" sz="3300" dirty="0">
                <a:solidFill>
                  <a:schemeClr val="accent1">
                    <a:lumMod val="60000"/>
                    <a:lumOff val="40000"/>
                  </a:schemeClr>
                </a:solidFill>
                <a:latin typeface="Gill Sans MT" panose="020B0502020104020203" pitchFamily="34" charset="0"/>
              </a:rPr>
              <a:t>los mismos procesos inferenciales</a:t>
            </a:r>
            <a:r>
              <a:rPr lang="es-CL" sz="3300" dirty="0">
                <a:solidFill>
                  <a:schemeClr val="tx2">
                    <a:lumMod val="40000"/>
                    <a:lumOff val="60000"/>
                  </a:schemeClr>
                </a:solidFill>
                <a:latin typeface="Gill Sans MT" panose="020B0502020104020203" pitchFamily="34" charset="0"/>
              </a:rPr>
              <a:t> </a:t>
            </a:r>
            <a:r>
              <a:rPr lang="es-CL" sz="2100" dirty="0">
                <a:solidFill>
                  <a:schemeClr val="tx2">
                    <a:lumMod val="40000"/>
                    <a:lumOff val="60000"/>
                  </a:schemeClr>
                </a:solidFill>
                <a:latin typeface="Gill Sans MT" panose="020B0502020104020203" pitchFamily="34" charset="0"/>
              </a:rPr>
              <a:t>y muy posiblemente </a:t>
            </a:r>
            <a:r>
              <a:rPr lang="es-CL" sz="3300" dirty="0">
                <a:solidFill>
                  <a:schemeClr val="accent1">
                    <a:lumMod val="60000"/>
                    <a:lumOff val="40000"/>
                  </a:schemeClr>
                </a:solidFill>
                <a:latin typeface="Gill Sans MT" panose="020B0502020104020203" pitchFamily="34" charset="0"/>
              </a:rPr>
              <a:t>tampoco las mismas estrategias</a:t>
            </a:r>
            <a:r>
              <a:rPr lang="es-CL" sz="2100" dirty="0">
                <a:solidFill>
                  <a:schemeClr val="tx2">
                    <a:lumMod val="40000"/>
                    <a:lumOff val="60000"/>
                  </a:schemeClr>
                </a:solidFill>
                <a:latin typeface="Gill Sans MT" panose="020B0502020104020203" pitchFamily="34" charset="0"/>
              </a:rPr>
              <a:t>.”</a:t>
            </a:r>
            <a:endParaRPr lang="es-CL" sz="2100" dirty="0">
              <a:solidFill>
                <a:schemeClr val="tx2">
                  <a:lumMod val="40000"/>
                  <a:lumOff val="60000"/>
                </a:schemeClr>
              </a:solidFill>
            </a:endParaRPr>
          </a:p>
        </p:txBody>
      </p:sp>
      <p:sp>
        <p:nvSpPr>
          <p:cNvPr id="5" name="CuadroTexto 4">
            <a:extLst>
              <a:ext uri="{FF2B5EF4-FFF2-40B4-BE49-F238E27FC236}">
                <a16:creationId xmlns:a16="http://schemas.microsoft.com/office/drawing/2014/main" id="{352911F5-56DC-D34C-A4A3-4B2176654707}"/>
              </a:ext>
            </a:extLst>
          </p:cNvPr>
          <p:cNvSpPr txBox="1"/>
          <p:nvPr/>
        </p:nvSpPr>
        <p:spPr>
          <a:xfrm>
            <a:off x="7838181" y="4198576"/>
            <a:ext cx="2103728" cy="461665"/>
          </a:xfrm>
          <a:prstGeom prst="rect">
            <a:avLst/>
          </a:prstGeom>
          <a:noFill/>
        </p:spPr>
        <p:txBody>
          <a:bodyPr wrap="square" rtlCol="0">
            <a:spAutoFit/>
          </a:bodyPr>
          <a:lstStyle/>
          <a:p>
            <a:r>
              <a:rPr lang="es-CL" sz="2400" dirty="0">
                <a:solidFill>
                  <a:schemeClr val="accent1">
                    <a:lumMod val="60000"/>
                    <a:lumOff val="40000"/>
                  </a:schemeClr>
                </a:solidFill>
              </a:rPr>
              <a:t>(Parodi, 2011)</a:t>
            </a:r>
          </a:p>
        </p:txBody>
      </p:sp>
    </p:spTree>
    <p:extLst>
      <p:ext uri="{BB962C8B-B14F-4D97-AF65-F5344CB8AC3E}">
        <p14:creationId xmlns:p14="http://schemas.microsoft.com/office/powerpoint/2010/main" val="347477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5C38E3B-E884-2542-81AD-2D22A6C2450E}"/>
              </a:ext>
            </a:extLst>
          </p:cNvPr>
          <p:cNvGraphicFramePr/>
          <p:nvPr/>
        </p:nvGraphicFramePr>
        <p:xfrm>
          <a:off x="2207623" y="653748"/>
          <a:ext cx="7328263" cy="5550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872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366AE19-6EFA-B64E-BF95-CDEE193A8A8A}"/>
              </a:ext>
            </a:extLst>
          </p:cNvPr>
          <p:cNvGraphicFramePr/>
          <p:nvPr/>
        </p:nvGraphicFramePr>
        <p:xfrm>
          <a:off x="574767" y="653748"/>
          <a:ext cx="6583680" cy="5550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lamada rectangular redondeada 2">
            <a:extLst>
              <a:ext uri="{FF2B5EF4-FFF2-40B4-BE49-F238E27FC236}">
                <a16:creationId xmlns:a16="http://schemas.microsoft.com/office/drawing/2014/main" id="{C8F0D5FF-7888-7245-BFEF-104BEF0948B3}"/>
              </a:ext>
            </a:extLst>
          </p:cNvPr>
          <p:cNvSpPr/>
          <p:nvPr/>
        </p:nvSpPr>
        <p:spPr>
          <a:xfrm>
            <a:off x="9875518" y="339634"/>
            <a:ext cx="2094410" cy="1449977"/>
          </a:xfrm>
          <a:prstGeom prst="wedgeRoundRectCallout">
            <a:avLst>
              <a:gd name="adj1" fmla="val -184809"/>
              <a:gd name="adj2" fmla="val 58334"/>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Inferencias de léxico, causa- consecuencia, Idea Principal-Central</a:t>
            </a:r>
          </a:p>
        </p:txBody>
      </p:sp>
      <p:sp>
        <p:nvSpPr>
          <p:cNvPr id="4" name="Llamada rectangular redondeada 3">
            <a:extLst>
              <a:ext uri="{FF2B5EF4-FFF2-40B4-BE49-F238E27FC236}">
                <a16:creationId xmlns:a16="http://schemas.microsoft.com/office/drawing/2014/main" id="{C0691AE4-0B36-024C-99C5-CD7EB5EC5B35}"/>
              </a:ext>
            </a:extLst>
          </p:cNvPr>
          <p:cNvSpPr/>
          <p:nvPr/>
        </p:nvSpPr>
        <p:spPr>
          <a:xfrm>
            <a:off x="9766660" y="1970313"/>
            <a:ext cx="2312126" cy="1898469"/>
          </a:xfrm>
          <a:prstGeom prst="wedgeRoundRectCallout">
            <a:avLst>
              <a:gd name="adj1" fmla="val -169901"/>
              <a:gd name="adj2" fmla="val 24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Inferencias de secuencia cronológica, causa-consecuencia, idea principal (¿qué, quién, cuándo, dónde, por qué?)</a:t>
            </a:r>
          </a:p>
        </p:txBody>
      </p:sp>
      <p:sp>
        <p:nvSpPr>
          <p:cNvPr id="5" name="Llamada rectangular redondeada 4">
            <a:extLst>
              <a:ext uri="{FF2B5EF4-FFF2-40B4-BE49-F238E27FC236}">
                <a16:creationId xmlns:a16="http://schemas.microsoft.com/office/drawing/2014/main" id="{7E2C840F-8D23-7D48-9D6C-F1CB45B40EA7}"/>
              </a:ext>
            </a:extLst>
          </p:cNvPr>
          <p:cNvSpPr/>
          <p:nvPr/>
        </p:nvSpPr>
        <p:spPr>
          <a:xfrm>
            <a:off x="9766660" y="3938452"/>
            <a:ext cx="2312126" cy="1389017"/>
          </a:xfrm>
          <a:prstGeom prst="wedgeRoundRectCallout">
            <a:avLst>
              <a:gd name="adj1" fmla="val -163121"/>
              <a:gd name="adj2" fmla="val -48837"/>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Inferencia de idea principal, problema-solución, léxico, lenguaje figurado, idea central.</a:t>
            </a:r>
          </a:p>
        </p:txBody>
      </p:sp>
      <p:sp>
        <p:nvSpPr>
          <p:cNvPr id="7" name="Llamada rectangular redondeada 6">
            <a:extLst>
              <a:ext uri="{FF2B5EF4-FFF2-40B4-BE49-F238E27FC236}">
                <a16:creationId xmlns:a16="http://schemas.microsoft.com/office/drawing/2014/main" id="{7E1EAAB9-ADCB-F648-A94A-3DCBE07FF5AC}"/>
              </a:ext>
            </a:extLst>
          </p:cNvPr>
          <p:cNvSpPr/>
          <p:nvPr/>
        </p:nvSpPr>
        <p:spPr>
          <a:xfrm>
            <a:off x="9766660" y="3938452"/>
            <a:ext cx="2312126" cy="1389017"/>
          </a:xfrm>
          <a:prstGeom prst="wedgeRoundRectCallout">
            <a:avLst>
              <a:gd name="adj1" fmla="val -168206"/>
              <a:gd name="adj2" fmla="val 20755"/>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Inferencia de idea principal, problema-solución, léxico, lenguaje figurado, idea central.</a:t>
            </a:r>
          </a:p>
        </p:txBody>
      </p:sp>
    </p:spTree>
    <p:extLst>
      <p:ext uri="{BB962C8B-B14F-4D97-AF65-F5344CB8AC3E}">
        <p14:creationId xmlns:p14="http://schemas.microsoft.com/office/powerpoint/2010/main" val="332052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E68B714F-272B-724F-8CCE-EB910564B46E}"/>
              </a:ext>
            </a:extLst>
          </p:cNvPr>
          <p:cNvGraphicFramePr/>
          <p:nvPr/>
        </p:nvGraphicFramePr>
        <p:xfrm>
          <a:off x="535578" y="483931"/>
          <a:ext cx="7328263" cy="5550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Llamada rectangular redondeada 3">
            <a:extLst>
              <a:ext uri="{FF2B5EF4-FFF2-40B4-BE49-F238E27FC236}">
                <a16:creationId xmlns:a16="http://schemas.microsoft.com/office/drawing/2014/main" id="{35277B2A-D52E-804D-88A8-FB625FF62FA1}"/>
              </a:ext>
            </a:extLst>
          </p:cNvPr>
          <p:cNvSpPr/>
          <p:nvPr/>
        </p:nvSpPr>
        <p:spPr>
          <a:xfrm>
            <a:off x="9431380" y="2704011"/>
            <a:ext cx="2094410" cy="1449977"/>
          </a:xfrm>
          <a:prstGeom prst="wedgeRoundRectCallout">
            <a:avLst>
              <a:gd name="adj1" fmla="val -131795"/>
              <a:gd name="adj2" fmla="val 81758"/>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Inferir desde lo local a lo global, relacionar imagen con texto, Inferir el propósito. </a:t>
            </a:r>
          </a:p>
        </p:txBody>
      </p:sp>
      <p:sp>
        <p:nvSpPr>
          <p:cNvPr id="5" name="Llamada rectangular redondeada 4">
            <a:extLst>
              <a:ext uri="{FF2B5EF4-FFF2-40B4-BE49-F238E27FC236}">
                <a16:creationId xmlns:a16="http://schemas.microsoft.com/office/drawing/2014/main" id="{DABCC413-92E3-C444-BAA3-3864EB3FBBE8}"/>
              </a:ext>
            </a:extLst>
          </p:cNvPr>
          <p:cNvSpPr/>
          <p:nvPr/>
        </p:nvSpPr>
        <p:spPr>
          <a:xfrm>
            <a:off x="9431380" y="2704011"/>
            <a:ext cx="2094410" cy="1449977"/>
          </a:xfrm>
          <a:prstGeom prst="wedgeRoundRectCallout">
            <a:avLst>
              <a:gd name="adj1" fmla="val -129300"/>
              <a:gd name="adj2" fmla="val -1125"/>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Inferir desde lo local a lo global, relacionar imagen con texto, Inferir el propósito. </a:t>
            </a:r>
          </a:p>
        </p:txBody>
      </p:sp>
      <p:sp>
        <p:nvSpPr>
          <p:cNvPr id="6" name="Llamada rectangular redondeada 5">
            <a:extLst>
              <a:ext uri="{FF2B5EF4-FFF2-40B4-BE49-F238E27FC236}">
                <a16:creationId xmlns:a16="http://schemas.microsoft.com/office/drawing/2014/main" id="{AC7D9559-18DE-D14D-AC78-9970AE9325E2}"/>
              </a:ext>
            </a:extLst>
          </p:cNvPr>
          <p:cNvSpPr/>
          <p:nvPr/>
        </p:nvSpPr>
        <p:spPr>
          <a:xfrm>
            <a:off x="9431380" y="2704011"/>
            <a:ext cx="2094410" cy="1449977"/>
          </a:xfrm>
          <a:prstGeom prst="wedgeRoundRectCallout">
            <a:avLst>
              <a:gd name="adj1" fmla="val -126807"/>
              <a:gd name="adj2" fmla="val -103828"/>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Inferir desde lo local a lo global, relacionar imagen con texto, Inferir el propósito. </a:t>
            </a:r>
          </a:p>
        </p:txBody>
      </p:sp>
    </p:spTree>
    <p:extLst>
      <p:ext uri="{BB962C8B-B14F-4D97-AF65-F5344CB8AC3E}">
        <p14:creationId xmlns:p14="http://schemas.microsoft.com/office/powerpoint/2010/main" val="41189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1A5434E5-E6FD-22D6-44D1-8C154E236533}"/>
              </a:ext>
            </a:extLst>
          </p:cNvPr>
          <p:cNvSpPr>
            <a:spLocks noGrp="1"/>
          </p:cNvSpPr>
          <p:nvPr>
            <p:ph type="title"/>
          </p:nvPr>
        </p:nvSpPr>
        <p:spPr>
          <a:xfrm>
            <a:off x="1115568" y="548640"/>
            <a:ext cx="10168128" cy="1179576"/>
          </a:xfrm>
        </p:spPr>
        <p:txBody>
          <a:bodyPr>
            <a:normAutofit/>
          </a:bodyPr>
          <a:lstStyle/>
          <a:p>
            <a:r>
              <a:rPr lang="es-CL" sz="4000" dirty="0"/>
              <a:t>Estrategias Después de la Lectura</a:t>
            </a:r>
          </a:p>
        </p:txBody>
      </p:sp>
      <p:sp>
        <p:nvSpPr>
          <p:cNvPr id="11"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arcador de contenido 2">
            <a:extLst>
              <a:ext uri="{FF2B5EF4-FFF2-40B4-BE49-F238E27FC236}">
                <a16:creationId xmlns:a16="http://schemas.microsoft.com/office/drawing/2014/main" id="{368CE549-5C45-0C05-F4FC-1540CA07F801}"/>
              </a:ext>
            </a:extLst>
          </p:cNvPr>
          <p:cNvSpPr>
            <a:spLocks noGrp="1"/>
          </p:cNvSpPr>
          <p:nvPr>
            <p:ph idx="1"/>
          </p:nvPr>
        </p:nvSpPr>
        <p:spPr>
          <a:xfrm>
            <a:off x="1115568" y="2481943"/>
            <a:ext cx="10168128" cy="1141790"/>
          </a:xfrm>
        </p:spPr>
        <p:txBody>
          <a:bodyPr>
            <a:normAutofit/>
          </a:bodyPr>
          <a:lstStyle/>
          <a:p>
            <a:r>
              <a:rPr lang="es-CL" sz="2200" dirty="0"/>
              <a:t>EL TEMA:</a:t>
            </a:r>
          </a:p>
          <a:p>
            <a:pPr lvl="1"/>
            <a:r>
              <a:rPr lang="es-CL" sz="1800" dirty="0"/>
              <a:t>”Aquello de lo que trata el texto y puede expresarse mediante una palabra o un sintagma”</a:t>
            </a:r>
          </a:p>
          <a:p>
            <a:pPr marL="457200" lvl="1" indent="0">
              <a:buNone/>
            </a:pPr>
            <a:r>
              <a:rPr lang="es-CL" sz="1800" dirty="0" err="1"/>
              <a:t>Ej</a:t>
            </a:r>
            <a:r>
              <a:rPr lang="es-CL" sz="1800" dirty="0"/>
              <a:t>: “El amor”, “El Reciclaje”, “Hermanos”.</a:t>
            </a:r>
          </a:p>
          <a:p>
            <a:pPr lvl="1"/>
            <a:endParaRPr lang="es-CL" sz="1800" dirty="0"/>
          </a:p>
          <a:p>
            <a:pPr marL="457200" lvl="1" indent="0">
              <a:buNone/>
            </a:pPr>
            <a:endParaRPr lang="es-CL" sz="1800" dirty="0"/>
          </a:p>
          <a:p>
            <a:pPr marL="457200" lvl="1" indent="0">
              <a:buNone/>
            </a:pPr>
            <a:endParaRPr lang="es-CL" sz="1800" dirty="0"/>
          </a:p>
        </p:txBody>
      </p:sp>
      <p:sp>
        <p:nvSpPr>
          <p:cNvPr id="4" name="Marcador de contenido 2">
            <a:extLst>
              <a:ext uri="{FF2B5EF4-FFF2-40B4-BE49-F238E27FC236}">
                <a16:creationId xmlns:a16="http://schemas.microsoft.com/office/drawing/2014/main" id="{1C245A9D-9EFE-B723-A242-E995763C396E}"/>
              </a:ext>
            </a:extLst>
          </p:cNvPr>
          <p:cNvSpPr txBox="1">
            <a:spLocks/>
          </p:cNvSpPr>
          <p:nvPr/>
        </p:nvSpPr>
        <p:spPr>
          <a:xfrm>
            <a:off x="1115568" y="3697405"/>
            <a:ext cx="10168128" cy="1670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sz="2200" dirty="0"/>
              <a:t>LA IDEA PRINCIPAL:</a:t>
            </a:r>
          </a:p>
          <a:p>
            <a:pPr lvl="1"/>
            <a:r>
              <a:rPr lang="es-CL" sz="1800" dirty="0"/>
              <a:t>”Informa del enunciado(s) más importante que escritor utiliza para explicar el tema. Puede estar explicita en el texto, y aparecer en cualquier parte de él, o bien puede encontrarse implícita.”</a:t>
            </a:r>
          </a:p>
          <a:p>
            <a:pPr marL="457200" lvl="1" indent="0">
              <a:buFont typeface="Arial" panose="020B0604020202020204" pitchFamily="34" charset="0"/>
              <a:buNone/>
            </a:pPr>
            <a:r>
              <a:rPr lang="es-CL" sz="1800" dirty="0" err="1"/>
              <a:t>Ej</a:t>
            </a:r>
            <a:r>
              <a:rPr lang="es-CL" sz="1800" dirty="0"/>
              <a:t>: “El reciclaje es uno de las principales acciones que las personas pueden hacer en casa para ayudar a la descontaminación”.</a:t>
            </a:r>
          </a:p>
          <a:p>
            <a:pPr lvl="1"/>
            <a:endParaRPr lang="es-CL" sz="1800" dirty="0"/>
          </a:p>
          <a:p>
            <a:pPr marL="457200" lvl="1" indent="0">
              <a:buFont typeface="Arial" panose="020B0604020202020204" pitchFamily="34" charset="0"/>
              <a:buNone/>
            </a:pPr>
            <a:endParaRPr lang="es-CL" sz="1800" dirty="0"/>
          </a:p>
          <a:p>
            <a:pPr marL="457200" lvl="1" indent="0">
              <a:buFont typeface="Arial" panose="020B0604020202020204" pitchFamily="34" charset="0"/>
              <a:buNone/>
            </a:pPr>
            <a:endParaRPr lang="es-CL" sz="1800" dirty="0"/>
          </a:p>
        </p:txBody>
      </p:sp>
      <p:sp>
        <p:nvSpPr>
          <p:cNvPr id="13" name="Rectángulo 12">
            <a:extLst>
              <a:ext uri="{FF2B5EF4-FFF2-40B4-BE49-F238E27FC236}">
                <a16:creationId xmlns:a16="http://schemas.microsoft.com/office/drawing/2014/main" id="{15081A5C-ACFF-C7CD-FA01-68D74BB5B5C2}"/>
              </a:ext>
            </a:extLst>
          </p:cNvPr>
          <p:cNvSpPr/>
          <p:nvPr/>
        </p:nvSpPr>
        <p:spPr>
          <a:xfrm>
            <a:off x="246211" y="5394477"/>
            <a:ext cx="3208189" cy="1100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“Trabajar “el tema” antes que ”idea principal”.</a:t>
            </a:r>
          </a:p>
        </p:txBody>
      </p:sp>
      <p:sp>
        <p:nvSpPr>
          <p:cNvPr id="15" name="Rectángulo 14">
            <a:extLst>
              <a:ext uri="{FF2B5EF4-FFF2-40B4-BE49-F238E27FC236}">
                <a16:creationId xmlns:a16="http://schemas.microsoft.com/office/drawing/2014/main" id="{D38EC388-4BC5-A45B-0016-6E15B5C102F9}"/>
              </a:ext>
            </a:extLst>
          </p:cNvPr>
          <p:cNvSpPr/>
          <p:nvPr/>
        </p:nvSpPr>
        <p:spPr>
          <a:xfrm>
            <a:off x="3961554" y="5394477"/>
            <a:ext cx="3208189" cy="1100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“Enseñar el tema e idea principal de manera distinta en narraciones y exposiciones”.</a:t>
            </a:r>
          </a:p>
        </p:txBody>
      </p:sp>
      <p:sp>
        <p:nvSpPr>
          <p:cNvPr id="16" name="Rectángulo 15">
            <a:extLst>
              <a:ext uri="{FF2B5EF4-FFF2-40B4-BE49-F238E27FC236}">
                <a16:creationId xmlns:a16="http://schemas.microsoft.com/office/drawing/2014/main" id="{A82224A7-C338-F575-2EC8-5B1A1E6F07B7}"/>
              </a:ext>
            </a:extLst>
          </p:cNvPr>
          <p:cNvSpPr/>
          <p:nvPr/>
        </p:nvSpPr>
        <p:spPr>
          <a:xfrm>
            <a:off x="7609163" y="5217282"/>
            <a:ext cx="3882474" cy="145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“Enseñar el tema en narraciones y exposiciones simples en los primeros cursos, trabajar la idea principal solo en exposiciones y volver a ella en la narración en los cursos superiores”</a:t>
            </a:r>
          </a:p>
        </p:txBody>
      </p:sp>
    </p:spTree>
    <p:extLst>
      <p:ext uri="{BB962C8B-B14F-4D97-AF65-F5344CB8AC3E}">
        <p14:creationId xmlns:p14="http://schemas.microsoft.com/office/powerpoint/2010/main" val="3941175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id="{92C5A34A-6534-4404-4559-37BEDBCEE869}"/>
              </a:ext>
            </a:extLst>
          </p:cNvPr>
          <p:cNvPicPr>
            <a:picLocks noGrp="1" noChangeAspect="1"/>
          </p:cNvPicPr>
          <p:nvPr>
            <p:ph idx="1"/>
          </p:nvPr>
        </p:nvPicPr>
        <p:blipFill>
          <a:blip r:embed="rId2"/>
          <a:stretch>
            <a:fillRect/>
          </a:stretch>
        </p:blipFill>
        <p:spPr>
          <a:xfrm>
            <a:off x="3351466" y="0"/>
            <a:ext cx="8840534" cy="6045958"/>
          </a:xfrm>
        </p:spPr>
      </p:pic>
      <p:sp>
        <p:nvSpPr>
          <p:cNvPr id="10" name="Elipse 9">
            <a:extLst>
              <a:ext uri="{FF2B5EF4-FFF2-40B4-BE49-F238E27FC236}">
                <a16:creationId xmlns:a16="http://schemas.microsoft.com/office/drawing/2014/main" id="{8B670765-EE55-92A3-3B85-20BBC9189B94}"/>
              </a:ext>
            </a:extLst>
          </p:cNvPr>
          <p:cNvSpPr/>
          <p:nvPr/>
        </p:nvSpPr>
        <p:spPr>
          <a:xfrm>
            <a:off x="232012" y="2019869"/>
            <a:ext cx="3002507" cy="14091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¿Cuál sería el tema? ¿Puedes reconocer o construir la idea principal?</a:t>
            </a:r>
          </a:p>
        </p:txBody>
      </p:sp>
      <p:cxnSp>
        <p:nvCxnSpPr>
          <p:cNvPr id="12" name="Conector recto 11">
            <a:extLst>
              <a:ext uri="{FF2B5EF4-FFF2-40B4-BE49-F238E27FC236}">
                <a16:creationId xmlns:a16="http://schemas.microsoft.com/office/drawing/2014/main" id="{64BC78C5-CB8C-5304-B537-E50F259F2589}"/>
              </a:ext>
            </a:extLst>
          </p:cNvPr>
          <p:cNvCxnSpPr/>
          <p:nvPr/>
        </p:nvCxnSpPr>
        <p:spPr>
          <a:xfrm>
            <a:off x="8570793" y="600501"/>
            <a:ext cx="315263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3" name="Conector recto 12">
            <a:extLst>
              <a:ext uri="{FF2B5EF4-FFF2-40B4-BE49-F238E27FC236}">
                <a16:creationId xmlns:a16="http://schemas.microsoft.com/office/drawing/2014/main" id="{7D545339-3DE7-99B2-B614-62A045DF709E}"/>
              </a:ext>
            </a:extLst>
          </p:cNvPr>
          <p:cNvCxnSpPr>
            <a:cxnSpLocks/>
          </p:cNvCxnSpPr>
          <p:nvPr/>
        </p:nvCxnSpPr>
        <p:spPr>
          <a:xfrm>
            <a:off x="7713258" y="862083"/>
            <a:ext cx="401016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5" name="Conector recto 14">
            <a:extLst>
              <a:ext uri="{FF2B5EF4-FFF2-40B4-BE49-F238E27FC236}">
                <a16:creationId xmlns:a16="http://schemas.microsoft.com/office/drawing/2014/main" id="{0957001F-965F-0237-8D16-31F1996C5550}"/>
              </a:ext>
            </a:extLst>
          </p:cNvPr>
          <p:cNvCxnSpPr>
            <a:cxnSpLocks/>
          </p:cNvCxnSpPr>
          <p:nvPr/>
        </p:nvCxnSpPr>
        <p:spPr>
          <a:xfrm>
            <a:off x="7713258" y="1096370"/>
            <a:ext cx="401016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6" name="Conector recto 15">
            <a:extLst>
              <a:ext uri="{FF2B5EF4-FFF2-40B4-BE49-F238E27FC236}">
                <a16:creationId xmlns:a16="http://schemas.microsoft.com/office/drawing/2014/main" id="{AD9CE528-5956-EC8F-6E86-4861022167BA}"/>
              </a:ext>
            </a:extLst>
          </p:cNvPr>
          <p:cNvCxnSpPr>
            <a:cxnSpLocks/>
          </p:cNvCxnSpPr>
          <p:nvPr/>
        </p:nvCxnSpPr>
        <p:spPr>
          <a:xfrm>
            <a:off x="7713258" y="1355677"/>
            <a:ext cx="4010168"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871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F9BDA-0456-3B61-A4E1-995E2F143287}"/>
              </a:ext>
            </a:extLst>
          </p:cNvPr>
          <p:cNvSpPr>
            <a:spLocks noGrp="1"/>
          </p:cNvSpPr>
          <p:nvPr>
            <p:ph type="title"/>
          </p:nvPr>
        </p:nvSpPr>
        <p:spPr/>
        <p:txBody>
          <a:bodyPr>
            <a:normAutofit/>
          </a:bodyPr>
          <a:lstStyle/>
          <a:p>
            <a:pPr algn="ctr"/>
            <a:r>
              <a:rPr lang="es-CL" dirty="0" err="1"/>
              <a:t>Macrorreglas</a:t>
            </a:r>
            <a:r>
              <a:rPr lang="es-CL" dirty="0"/>
              <a:t> para la construcción del </a:t>
            </a:r>
            <a:br>
              <a:rPr lang="es-CL" dirty="0"/>
            </a:br>
            <a:r>
              <a:rPr lang="es-CL" dirty="0"/>
              <a:t>Modelo proposicional y Modelo de situación.</a:t>
            </a:r>
          </a:p>
        </p:txBody>
      </p:sp>
      <p:sp>
        <p:nvSpPr>
          <p:cNvPr id="3" name="Marcador de contenido 2">
            <a:extLst>
              <a:ext uri="{FF2B5EF4-FFF2-40B4-BE49-F238E27FC236}">
                <a16:creationId xmlns:a16="http://schemas.microsoft.com/office/drawing/2014/main" id="{5C02276B-DAC9-961A-F864-442CB438D56A}"/>
              </a:ext>
            </a:extLst>
          </p:cNvPr>
          <p:cNvSpPr>
            <a:spLocks noGrp="1"/>
          </p:cNvSpPr>
          <p:nvPr>
            <p:ph idx="1"/>
          </p:nvPr>
        </p:nvSpPr>
        <p:spPr/>
        <p:txBody>
          <a:bodyPr/>
          <a:lstStyle/>
          <a:p>
            <a:pPr marL="0" indent="0">
              <a:buNone/>
            </a:pPr>
            <a:r>
              <a:rPr lang="es-CL" dirty="0"/>
              <a:t>(Brown y Day, 1983; Van Dijk, 1983)</a:t>
            </a:r>
          </a:p>
          <a:p>
            <a:pPr marL="0" indent="0">
              <a:buNone/>
            </a:pPr>
            <a:endParaRPr lang="es-CL" dirty="0"/>
          </a:p>
          <a:p>
            <a:pPr>
              <a:buFontTx/>
              <a:buChar char="-"/>
            </a:pPr>
            <a:r>
              <a:rPr lang="es-CL" dirty="0"/>
              <a:t>Omisión y Supresión: Eliminar información trivial o redundante.</a:t>
            </a:r>
          </a:p>
          <a:p>
            <a:pPr>
              <a:buFontTx/>
              <a:buChar char="-"/>
            </a:pPr>
            <a:r>
              <a:rPr lang="es-CL" dirty="0"/>
              <a:t>Situación (Generalización): Integrar conceptos en “</a:t>
            </a:r>
            <a:r>
              <a:rPr lang="es-CL" dirty="0" err="1"/>
              <a:t>supraconceptos</a:t>
            </a:r>
            <a:r>
              <a:rPr lang="es-CL" dirty="0"/>
              <a:t>”.</a:t>
            </a:r>
          </a:p>
          <a:p>
            <a:pPr>
              <a:buFontTx/>
              <a:buChar char="-"/>
            </a:pPr>
            <a:r>
              <a:rPr lang="es-CL" dirty="0"/>
              <a:t>Selección: Elegir ideas relevantes del texto.</a:t>
            </a:r>
          </a:p>
          <a:p>
            <a:pPr>
              <a:buFontTx/>
              <a:buChar char="-"/>
            </a:pPr>
            <a:r>
              <a:rPr lang="es-CL" dirty="0"/>
              <a:t>Elaboración: Construcción de la idea principal.</a:t>
            </a:r>
          </a:p>
        </p:txBody>
      </p:sp>
    </p:spTree>
    <p:extLst>
      <p:ext uri="{BB962C8B-B14F-4D97-AF65-F5344CB8AC3E}">
        <p14:creationId xmlns:p14="http://schemas.microsoft.com/office/powerpoint/2010/main" val="377030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20764B-E6C9-6845-9D44-75C4716F08B5}"/>
              </a:ext>
            </a:extLst>
          </p:cNvPr>
          <p:cNvSpPr>
            <a:spLocks noGrp="1"/>
          </p:cNvSpPr>
          <p:nvPr>
            <p:ph type="title"/>
          </p:nvPr>
        </p:nvSpPr>
        <p:spPr/>
        <p:txBody>
          <a:bodyPr/>
          <a:lstStyle/>
          <a:p>
            <a:r>
              <a:rPr lang="es-CL" dirty="0"/>
              <a:t>Objetivos</a:t>
            </a:r>
          </a:p>
        </p:txBody>
      </p:sp>
      <p:sp>
        <p:nvSpPr>
          <p:cNvPr id="3" name="Marcador de contenido 2">
            <a:extLst>
              <a:ext uri="{FF2B5EF4-FFF2-40B4-BE49-F238E27FC236}">
                <a16:creationId xmlns:a16="http://schemas.microsoft.com/office/drawing/2014/main" id="{A5DB6751-63EF-8345-ADE4-81D11445C440}"/>
              </a:ext>
            </a:extLst>
          </p:cNvPr>
          <p:cNvSpPr>
            <a:spLocks noGrp="1"/>
          </p:cNvSpPr>
          <p:nvPr>
            <p:ph idx="1"/>
          </p:nvPr>
        </p:nvSpPr>
        <p:spPr>
          <a:xfrm>
            <a:off x="838200" y="1825625"/>
            <a:ext cx="10515600" cy="3234055"/>
          </a:xfrm>
        </p:spPr>
        <p:txBody>
          <a:bodyPr>
            <a:normAutofit/>
          </a:bodyPr>
          <a:lstStyle/>
          <a:p>
            <a:r>
              <a:rPr lang="es-CL" dirty="0"/>
              <a:t>Analizar los tipos de lectura y su implicancia en la didáctica de la comprensión.</a:t>
            </a:r>
          </a:p>
          <a:p>
            <a:endParaRPr lang="es-CL" dirty="0"/>
          </a:p>
          <a:p>
            <a:r>
              <a:rPr lang="es-CL" dirty="0"/>
              <a:t>Comprender estrategias didácticas para trabajar la comprensión después de la lectura.</a:t>
            </a:r>
          </a:p>
          <a:p>
            <a:endParaRPr lang="es-CL" dirty="0"/>
          </a:p>
          <a:p>
            <a:pPr marL="0" indent="0">
              <a:buNone/>
            </a:pPr>
            <a:endParaRPr lang="es-CL" dirty="0"/>
          </a:p>
        </p:txBody>
      </p:sp>
    </p:spTree>
    <p:extLst>
      <p:ext uri="{BB962C8B-B14F-4D97-AF65-F5344CB8AC3E}">
        <p14:creationId xmlns:p14="http://schemas.microsoft.com/office/powerpoint/2010/main" val="2409054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1A5434E5-E6FD-22D6-44D1-8C154E236533}"/>
              </a:ext>
            </a:extLst>
          </p:cNvPr>
          <p:cNvSpPr>
            <a:spLocks noGrp="1"/>
          </p:cNvSpPr>
          <p:nvPr>
            <p:ph type="title"/>
          </p:nvPr>
        </p:nvSpPr>
        <p:spPr>
          <a:xfrm>
            <a:off x="838200" y="365125"/>
            <a:ext cx="5393361" cy="1325563"/>
          </a:xfrm>
        </p:spPr>
        <p:txBody>
          <a:bodyPr>
            <a:normAutofit/>
          </a:bodyPr>
          <a:lstStyle/>
          <a:p>
            <a:r>
              <a:rPr lang="es-CL" dirty="0"/>
              <a:t>Estrategias Después de la Lectura</a:t>
            </a:r>
          </a:p>
        </p:txBody>
      </p:sp>
      <p:sp>
        <p:nvSpPr>
          <p:cNvPr id="15" name="Freeform: Shape 14">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368CE549-5C45-0C05-F4FC-1540CA07F801}"/>
              </a:ext>
            </a:extLst>
          </p:cNvPr>
          <p:cNvSpPr>
            <a:spLocks noGrp="1"/>
          </p:cNvSpPr>
          <p:nvPr>
            <p:ph idx="1"/>
          </p:nvPr>
        </p:nvSpPr>
        <p:spPr>
          <a:xfrm>
            <a:off x="76109" y="1837260"/>
            <a:ext cx="5393361" cy="4351338"/>
          </a:xfrm>
        </p:spPr>
        <p:txBody>
          <a:bodyPr>
            <a:normAutofit/>
          </a:bodyPr>
          <a:lstStyle/>
          <a:p>
            <a:pPr marL="0" indent="0" algn="just">
              <a:buNone/>
            </a:pPr>
            <a:r>
              <a:rPr lang="es-CL" sz="1800" dirty="0"/>
              <a:t>Parodi (2011)</a:t>
            </a:r>
          </a:p>
          <a:p>
            <a:pPr algn="just"/>
            <a:endParaRPr lang="es-CL" sz="1300" dirty="0"/>
          </a:p>
          <a:p>
            <a:pPr algn="just"/>
            <a:r>
              <a:rPr lang="es-CL" sz="1300" b="0" i="0" u="none" strike="noStrike" dirty="0">
                <a:effectLst/>
                <a:latin typeface="Verdana" panose="020B0604030504040204" pitchFamily="34" charset="0"/>
              </a:rPr>
              <a:t>“(…)Definimos la comprensión de un texto escrito, de modo sucinto, como un macroproceso constructivo e intencionado a través del cual el lector construye una interpretación de los significados intentados por un escritor, basándose tanto en la información del texto escrito como en sus conocimientos previos, de acuerdo a un objetivo de lectura y a las posibles demandas del medio social”</a:t>
            </a:r>
          </a:p>
          <a:p>
            <a:pPr algn="just"/>
            <a:r>
              <a:rPr lang="es-CL" sz="1300" b="0" i="0" u="none" strike="noStrike" dirty="0">
                <a:effectLst/>
                <a:latin typeface="Verdana" panose="020B0604030504040204" pitchFamily="34" charset="0"/>
              </a:rPr>
              <a:t>“Idealmente, este macroproceso se plasma a través de diversos procesos específicos (muchos de los cuales ocurren en paralelo) en una representación mental coherente en la memoria del lector, construida sobre la base de diversos tipos de procesos inferenciales.</a:t>
            </a:r>
            <a:r>
              <a:rPr lang="es-CL" sz="1300" dirty="0">
                <a:latin typeface="Verdana" panose="020B0604030504040204" pitchFamily="34" charset="0"/>
              </a:rPr>
              <a:t>”</a:t>
            </a:r>
          </a:p>
          <a:p>
            <a:pPr algn="just"/>
            <a:endParaRPr lang="es-CL" sz="1300" dirty="0">
              <a:latin typeface="Verdana" panose="020B0604030504040204" pitchFamily="34" charset="0"/>
            </a:endParaRPr>
          </a:p>
          <a:p>
            <a:pPr algn="just"/>
            <a:r>
              <a:rPr lang="es-CL" sz="1300" b="0" i="0" u="none" strike="noStrike" dirty="0">
                <a:effectLst/>
                <a:latin typeface="Verdana" panose="020B0604030504040204" pitchFamily="34" charset="0"/>
              </a:rPr>
              <a:t>“un lector crítico y reflexivo, que busca aprender a partir de lo que lee, debe evaluar el contenido del texto e identificar sus propias creencias y posturas y distinguirlas de las del autor del texto”.</a:t>
            </a:r>
            <a:endParaRPr lang="es-CL" sz="1300" dirty="0"/>
          </a:p>
        </p:txBody>
      </p:sp>
      <p:sp>
        <p:nvSpPr>
          <p:cNvPr id="17" name="Oval 16">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C15C3011-B185-2E63-9652-48FD7BC88FA7}"/>
              </a:ext>
            </a:extLst>
          </p:cNvPr>
          <p:cNvPicPr>
            <a:picLocks noChangeAspect="1"/>
          </p:cNvPicPr>
          <p:nvPr/>
        </p:nvPicPr>
        <p:blipFill>
          <a:blip r:embed="rId2"/>
          <a:stretch>
            <a:fillRect/>
          </a:stretch>
        </p:blipFill>
        <p:spPr>
          <a:xfrm>
            <a:off x="5994398" y="1264908"/>
            <a:ext cx="6091091" cy="4507404"/>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9" name="Freeform: Shape 18">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1" name="Straight Connector 20">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97600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386C3B-3425-15F3-E14B-2B886D462073}"/>
              </a:ext>
            </a:extLst>
          </p:cNvPr>
          <p:cNvSpPr>
            <a:spLocks noGrp="1"/>
          </p:cNvSpPr>
          <p:nvPr>
            <p:ph type="title"/>
          </p:nvPr>
        </p:nvSpPr>
        <p:spPr/>
        <p:txBody>
          <a:bodyPr/>
          <a:lstStyle/>
          <a:p>
            <a:r>
              <a:rPr lang="es-CL" dirty="0"/>
              <a:t>El Resumen</a:t>
            </a:r>
          </a:p>
        </p:txBody>
      </p:sp>
      <p:sp>
        <p:nvSpPr>
          <p:cNvPr id="3" name="Marcador de contenido 2">
            <a:extLst>
              <a:ext uri="{FF2B5EF4-FFF2-40B4-BE49-F238E27FC236}">
                <a16:creationId xmlns:a16="http://schemas.microsoft.com/office/drawing/2014/main" id="{4DE01946-D57E-14C8-A6F6-B1D3529FC717}"/>
              </a:ext>
            </a:extLst>
          </p:cNvPr>
          <p:cNvSpPr>
            <a:spLocks noGrp="1"/>
          </p:cNvSpPr>
          <p:nvPr>
            <p:ph idx="1"/>
          </p:nvPr>
        </p:nvSpPr>
        <p:spPr/>
        <p:txBody>
          <a:bodyPr/>
          <a:lstStyle/>
          <a:p>
            <a:r>
              <a:rPr lang="es-CL" dirty="0"/>
              <a:t>Las </a:t>
            </a:r>
            <a:r>
              <a:rPr lang="es-CL" dirty="0" err="1"/>
              <a:t>Macrorreglas</a:t>
            </a:r>
            <a:r>
              <a:rPr lang="es-CL" dirty="0"/>
              <a:t> permiten elaborar el resumen.</a:t>
            </a:r>
          </a:p>
          <a:p>
            <a:r>
              <a:rPr lang="es-CL" dirty="0"/>
              <a:t>Son las que permiten acceder/construir la Macroestructura del texto.</a:t>
            </a:r>
          </a:p>
          <a:p>
            <a:r>
              <a:rPr lang="es-CL" dirty="0"/>
              <a:t>Implica un proceso de producción escrita, a través del cual se genera un texto que utiliza las ideas del texto, considerando también una perspectiva propia de la interpretación de los hechos/ideas.</a:t>
            </a:r>
          </a:p>
          <a:p>
            <a:endParaRPr lang="es-CL" dirty="0"/>
          </a:p>
        </p:txBody>
      </p:sp>
    </p:spTree>
    <p:extLst>
      <p:ext uri="{BB962C8B-B14F-4D97-AF65-F5344CB8AC3E}">
        <p14:creationId xmlns:p14="http://schemas.microsoft.com/office/powerpoint/2010/main" val="4063616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8C911A5-34F2-E551-90F9-AA9198B7CD18}"/>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dirty="0" err="1">
                <a:solidFill>
                  <a:schemeClr val="tx1"/>
                </a:solidFill>
                <a:latin typeface="+mj-lt"/>
                <a:ea typeface="+mj-ea"/>
                <a:cs typeface="+mj-cs"/>
              </a:rPr>
              <a:t>Utilización</a:t>
            </a:r>
            <a:r>
              <a:rPr lang="en-US" sz="5200" kern="1200" dirty="0">
                <a:solidFill>
                  <a:schemeClr val="tx1"/>
                </a:solidFill>
                <a:latin typeface="+mj-lt"/>
                <a:ea typeface="+mj-ea"/>
                <a:cs typeface="+mj-cs"/>
              </a:rPr>
              <a:t> de </a:t>
            </a:r>
            <a:r>
              <a:rPr lang="en-US" sz="5200" kern="1200" dirty="0" err="1">
                <a:solidFill>
                  <a:schemeClr val="tx1"/>
                </a:solidFill>
                <a:latin typeface="+mj-lt"/>
                <a:ea typeface="+mj-ea"/>
                <a:cs typeface="+mj-cs"/>
              </a:rPr>
              <a:t>preguntas</a:t>
            </a:r>
            <a:r>
              <a:rPr lang="en-US" sz="5200" kern="1200" dirty="0">
                <a:solidFill>
                  <a:schemeClr val="tx1"/>
                </a:solidFill>
                <a:latin typeface="+mj-lt"/>
                <a:ea typeface="+mj-ea"/>
                <a:cs typeface="+mj-cs"/>
              </a:rPr>
              <a:t> para </a:t>
            </a:r>
            <a:r>
              <a:rPr lang="en-US" sz="5200" kern="1200" dirty="0" err="1">
                <a:solidFill>
                  <a:schemeClr val="tx1"/>
                </a:solidFill>
                <a:latin typeface="+mj-lt"/>
                <a:ea typeface="+mj-ea"/>
                <a:cs typeface="+mj-cs"/>
              </a:rPr>
              <a:t>trabajar</a:t>
            </a:r>
            <a:r>
              <a:rPr lang="en-US" sz="5200" kern="1200" dirty="0">
                <a:solidFill>
                  <a:schemeClr val="tx1"/>
                </a:solidFill>
                <a:latin typeface="+mj-lt"/>
                <a:ea typeface="+mj-ea"/>
                <a:cs typeface="+mj-cs"/>
              </a:rPr>
              <a:t> la </a:t>
            </a:r>
            <a:r>
              <a:rPr lang="en-US" sz="5200" kern="1200" dirty="0" err="1">
                <a:solidFill>
                  <a:schemeClr val="tx1"/>
                </a:solidFill>
                <a:latin typeface="+mj-lt"/>
                <a:ea typeface="+mj-ea"/>
                <a:cs typeface="+mj-cs"/>
              </a:rPr>
              <a:t>comprensión</a:t>
            </a:r>
            <a:r>
              <a:rPr lang="en-US" sz="5200" kern="1200" dirty="0">
                <a:solidFill>
                  <a:schemeClr val="tx1"/>
                </a:solidFill>
                <a:latin typeface="+mj-lt"/>
                <a:ea typeface="+mj-ea"/>
                <a:cs typeface="+mj-cs"/>
              </a:rPr>
              <a:t>. </a:t>
            </a:r>
          </a:p>
        </p:txBody>
      </p:sp>
      <p:pic>
        <p:nvPicPr>
          <p:cNvPr id="7" name="Graphic 6" descr="Head with Gears">
            <a:extLst>
              <a:ext uri="{FF2B5EF4-FFF2-40B4-BE49-F238E27FC236}">
                <a16:creationId xmlns:a16="http://schemas.microsoft.com/office/drawing/2014/main" id="{AEE51844-FECE-3BFA-9CA8-180685B085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49" y="2776619"/>
            <a:ext cx="1289051" cy="1289051"/>
          </a:xfrm>
          <a:prstGeom prst="rect">
            <a:avLst/>
          </a:prstGeom>
        </p:spPr>
      </p:pic>
      <p:pic>
        <p:nvPicPr>
          <p:cNvPr id="9" name="Graphic 8" descr="Head with Gears">
            <a:extLst>
              <a:ext uri="{FF2B5EF4-FFF2-40B4-BE49-F238E27FC236}">
                <a16:creationId xmlns:a16="http://schemas.microsoft.com/office/drawing/2014/main" id="{B8F6F8CD-96D1-417F-B3A7-FD6054AD33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7815" y="716407"/>
            <a:ext cx="5411343" cy="5411343"/>
          </a:xfrm>
          <a:prstGeom prst="rect">
            <a:avLst/>
          </a:prstGeom>
        </p:spPr>
      </p:pic>
    </p:spTree>
    <p:extLst>
      <p:ext uri="{BB962C8B-B14F-4D97-AF65-F5344CB8AC3E}">
        <p14:creationId xmlns:p14="http://schemas.microsoft.com/office/powerpoint/2010/main" val="322434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5">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9F7BA27-412E-028A-D0EA-D72E87900591}"/>
              </a:ext>
            </a:extLst>
          </p:cNvPr>
          <p:cNvPicPr>
            <a:picLocks noChangeAspect="1"/>
          </p:cNvPicPr>
          <p:nvPr/>
        </p:nvPicPr>
        <p:blipFill>
          <a:blip r:embed="rId2"/>
          <a:stretch>
            <a:fillRect/>
          </a:stretch>
        </p:blipFill>
        <p:spPr>
          <a:xfrm>
            <a:off x="920276" y="1624273"/>
            <a:ext cx="7594600" cy="3937000"/>
          </a:xfrm>
          <a:prstGeom prst="rect">
            <a:avLst/>
          </a:prstGeom>
        </p:spPr>
      </p:pic>
      <p:sp>
        <p:nvSpPr>
          <p:cNvPr id="5" name="Elipse 4">
            <a:extLst>
              <a:ext uri="{FF2B5EF4-FFF2-40B4-BE49-F238E27FC236}">
                <a16:creationId xmlns:a16="http://schemas.microsoft.com/office/drawing/2014/main" id="{42188875-E87D-21B1-B365-A81A899E85E0}"/>
              </a:ext>
            </a:extLst>
          </p:cNvPr>
          <p:cNvSpPr/>
          <p:nvPr/>
        </p:nvSpPr>
        <p:spPr>
          <a:xfrm>
            <a:off x="8352430" y="1050878"/>
            <a:ext cx="3153770" cy="1187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inferencias para establecer</a:t>
            </a:r>
          </a:p>
          <a:p>
            <a:pPr algn="ctr"/>
            <a:r>
              <a:rPr lang="es-CL" dirty="0"/>
              <a:t>relaciones de causa o consecuencia</a:t>
            </a:r>
          </a:p>
        </p:txBody>
      </p:sp>
      <p:sp>
        <p:nvSpPr>
          <p:cNvPr id="7" name="Elipse 6">
            <a:extLst>
              <a:ext uri="{FF2B5EF4-FFF2-40B4-BE49-F238E27FC236}">
                <a16:creationId xmlns:a16="http://schemas.microsoft.com/office/drawing/2014/main" id="{ED431DD5-761A-0218-2704-835619739DDA}"/>
              </a:ext>
            </a:extLst>
          </p:cNvPr>
          <p:cNvSpPr/>
          <p:nvPr/>
        </p:nvSpPr>
        <p:spPr>
          <a:xfrm>
            <a:off x="8323618" y="2535072"/>
            <a:ext cx="3345028" cy="1651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inferir</a:t>
            </a:r>
          </a:p>
          <a:p>
            <a:pPr algn="ctr"/>
            <a:r>
              <a:rPr lang="es-CL" dirty="0"/>
              <a:t>intenciones, motivaciones, sentimientos o características de los personajes</a:t>
            </a:r>
          </a:p>
        </p:txBody>
      </p:sp>
    </p:spTree>
    <p:extLst>
      <p:ext uri="{BB962C8B-B14F-4D97-AF65-F5344CB8AC3E}">
        <p14:creationId xmlns:p14="http://schemas.microsoft.com/office/powerpoint/2010/main" val="7165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5">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9F7BA27-412E-028A-D0EA-D72E87900591}"/>
              </a:ext>
            </a:extLst>
          </p:cNvPr>
          <p:cNvPicPr>
            <a:picLocks noChangeAspect="1"/>
          </p:cNvPicPr>
          <p:nvPr/>
        </p:nvPicPr>
        <p:blipFill>
          <a:blip r:embed="rId2"/>
          <a:stretch>
            <a:fillRect/>
          </a:stretch>
        </p:blipFill>
        <p:spPr>
          <a:xfrm>
            <a:off x="920276" y="1624273"/>
            <a:ext cx="7594600" cy="3937000"/>
          </a:xfrm>
          <a:prstGeom prst="rect">
            <a:avLst/>
          </a:prstGeom>
        </p:spPr>
      </p:pic>
      <p:sp>
        <p:nvSpPr>
          <p:cNvPr id="9" name="Elipse 8">
            <a:extLst>
              <a:ext uri="{FF2B5EF4-FFF2-40B4-BE49-F238E27FC236}">
                <a16:creationId xmlns:a16="http://schemas.microsoft.com/office/drawing/2014/main" id="{23475418-89EF-1FE3-140A-EF806F5DA1BB}"/>
              </a:ext>
            </a:extLst>
          </p:cNvPr>
          <p:cNvSpPr/>
          <p:nvPr/>
        </p:nvSpPr>
        <p:spPr>
          <a:xfrm>
            <a:off x="8316035" y="346692"/>
            <a:ext cx="3684895" cy="1951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Aplicar información de un texto de</a:t>
            </a:r>
          </a:p>
          <a:p>
            <a:pPr algn="ctr"/>
            <a:r>
              <a:rPr lang="es-CL" dirty="0"/>
              <a:t>tema poco familiar para resolver una tarea de mediana complejidad.</a:t>
            </a:r>
          </a:p>
        </p:txBody>
      </p:sp>
      <p:sp>
        <p:nvSpPr>
          <p:cNvPr id="2" name="Elipse 1">
            <a:extLst>
              <a:ext uri="{FF2B5EF4-FFF2-40B4-BE49-F238E27FC236}">
                <a16:creationId xmlns:a16="http://schemas.microsoft.com/office/drawing/2014/main" id="{88209FE5-B13C-5BCF-1D81-0EEB7A21F18B}"/>
              </a:ext>
            </a:extLst>
          </p:cNvPr>
          <p:cNvSpPr/>
          <p:nvPr/>
        </p:nvSpPr>
        <p:spPr>
          <a:xfrm>
            <a:off x="8070373" y="2616200"/>
            <a:ext cx="4067033" cy="274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Expresar una opinión sobre un texto o aspectos de este y fundamentarla,</a:t>
            </a:r>
          </a:p>
          <a:p>
            <a:pPr algn="ctr"/>
            <a:r>
              <a:rPr lang="es-CL" dirty="0"/>
              <a:t>integrando diversas ideas del texto o conocimientos previos que dan cuenta de</a:t>
            </a:r>
          </a:p>
          <a:p>
            <a:pPr algn="ctr"/>
            <a:r>
              <a:rPr lang="es-CL" dirty="0"/>
              <a:t>una comprensión global de este.</a:t>
            </a:r>
          </a:p>
        </p:txBody>
      </p:sp>
    </p:spTree>
    <p:extLst>
      <p:ext uri="{BB962C8B-B14F-4D97-AF65-F5344CB8AC3E}">
        <p14:creationId xmlns:p14="http://schemas.microsoft.com/office/powerpoint/2010/main" val="185554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FF60962-8B88-654F-BFC5-9862FC21DA83}"/>
              </a:ext>
            </a:extLst>
          </p:cNvPr>
          <p:cNvSpPr>
            <a:spLocks noGrp="1"/>
          </p:cNvSpPr>
          <p:nvPr>
            <p:ph type="title"/>
          </p:nvPr>
        </p:nvSpPr>
        <p:spPr/>
        <p:txBody>
          <a:bodyPr/>
          <a:lstStyle/>
          <a:p>
            <a:r>
              <a:rPr lang="es-CL" dirty="0"/>
              <a:t>Conclusiones.</a:t>
            </a:r>
          </a:p>
        </p:txBody>
      </p:sp>
      <p:sp>
        <p:nvSpPr>
          <p:cNvPr id="6" name="Marcador de contenido 5">
            <a:extLst>
              <a:ext uri="{FF2B5EF4-FFF2-40B4-BE49-F238E27FC236}">
                <a16:creationId xmlns:a16="http://schemas.microsoft.com/office/drawing/2014/main" id="{05629897-FF1C-344C-9901-F850EBCB0387}"/>
              </a:ext>
            </a:extLst>
          </p:cNvPr>
          <p:cNvSpPr>
            <a:spLocks noGrp="1"/>
          </p:cNvSpPr>
          <p:nvPr>
            <p:ph idx="1"/>
          </p:nvPr>
        </p:nvSpPr>
        <p:spPr/>
        <p:txBody>
          <a:bodyPr>
            <a:normAutofit/>
          </a:bodyPr>
          <a:lstStyle/>
          <a:p>
            <a:endParaRPr lang="es-CL" dirty="0"/>
          </a:p>
          <a:p>
            <a:r>
              <a:rPr lang="es-CL" dirty="0"/>
              <a:t>¿En qué situaciones de lectura (géneros) convendría utilizar la estrategia de la idea principal, el resumen o del tema?</a:t>
            </a:r>
          </a:p>
          <a:p>
            <a:endParaRPr lang="es-CL" dirty="0"/>
          </a:p>
          <a:p>
            <a:endParaRPr lang="es-CL" dirty="0"/>
          </a:p>
          <a:p>
            <a:r>
              <a:rPr lang="es-CL" dirty="0"/>
              <a:t>¿Cuáles son las fortalezas que posees como profesor(a) en formación, para trabajar las comprensión durante o después de la lectura?</a:t>
            </a:r>
          </a:p>
          <a:p>
            <a:endParaRPr lang="es-CL" dirty="0"/>
          </a:p>
          <a:p>
            <a:pPr marL="0" indent="0">
              <a:buNone/>
            </a:pPr>
            <a:endParaRPr lang="es-CL" dirty="0"/>
          </a:p>
        </p:txBody>
      </p:sp>
    </p:spTree>
    <p:extLst>
      <p:ext uri="{BB962C8B-B14F-4D97-AF65-F5344CB8AC3E}">
        <p14:creationId xmlns:p14="http://schemas.microsoft.com/office/powerpoint/2010/main" val="38943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blinds(horizontal)">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8CAD83E-E099-4796-8275-0F4AD2DD80F2}"/>
              </a:ext>
            </a:extLst>
          </p:cNvPr>
          <p:cNvSpPr>
            <a:spLocks noGrp="1"/>
          </p:cNvSpPr>
          <p:nvPr>
            <p:ph type="title"/>
          </p:nvPr>
        </p:nvSpPr>
        <p:spPr>
          <a:xfrm>
            <a:off x="466722" y="586855"/>
            <a:ext cx="3201366" cy="3387497"/>
          </a:xfrm>
        </p:spPr>
        <p:txBody>
          <a:bodyPr anchor="b">
            <a:normAutofit/>
          </a:bodyPr>
          <a:lstStyle/>
          <a:p>
            <a:pPr algn="r"/>
            <a:r>
              <a:rPr lang="es-CL" sz="4000">
                <a:solidFill>
                  <a:srgbClr val="FFFFFF"/>
                </a:solidFill>
              </a:rPr>
              <a:t>Bibliografía</a:t>
            </a:r>
          </a:p>
        </p:txBody>
      </p:sp>
      <p:sp>
        <p:nvSpPr>
          <p:cNvPr id="3" name="Marcador de contenido 2">
            <a:extLst>
              <a:ext uri="{FF2B5EF4-FFF2-40B4-BE49-F238E27FC236}">
                <a16:creationId xmlns:a16="http://schemas.microsoft.com/office/drawing/2014/main" id="{243E97CD-EB95-4860-8371-E7AA224A1D3B}"/>
              </a:ext>
            </a:extLst>
          </p:cNvPr>
          <p:cNvSpPr>
            <a:spLocks noGrp="1"/>
          </p:cNvSpPr>
          <p:nvPr>
            <p:ph idx="1"/>
          </p:nvPr>
        </p:nvSpPr>
        <p:spPr>
          <a:xfrm>
            <a:off x="4810259" y="649480"/>
            <a:ext cx="6555347" cy="5546047"/>
          </a:xfrm>
        </p:spPr>
        <p:txBody>
          <a:bodyPr anchor="ctr">
            <a:normAutofit/>
          </a:bodyPr>
          <a:lstStyle/>
          <a:p>
            <a:endParaRPr lang="es-CL" sz="1600" dirty="0">
              <a:latin typeface="Arial" panose="020B0604020202020204" pitchFamily="34" charset="0"/>
              <a:cs typeface="Arial" panose="020B0604020202020204" pitchFamily="34" charset="0"/>
            </a:endParaRPr>
          </a:p>
          <a:p>
            <a:r>
              <a:rPr lang="es-CL" sz="1600" dirty="0" err="1">
                <a:latin typeface="Arial" panose="020B0604020202020204" pitchFamily="34" charset="0"/>
                <a:cs typeface="Arial" panose="020B0604020202020204" pitchFamily="34" charset="0"/>
              </a:rPr>
              <a:t>Sole</a:t>
            </a:r>
            <a:r>
              <a:rPr lang="es-CL" sz="1600" dirty="0">
                <a:latin typeface="Arial" panose="020B0604020202020204" pitchFamily="34" charset="0"/>
                <a:cs typeface="Arial" panose="020B0604020202020204" pitchFamily="34" charset="0"/>
              </a:rPr>
              <a:t>, I. (1992). Estrategias de lectura. Barcelona: Graó, CEAC (20 </a:t>
            </a:r>
            <a:r>
              <a:rPr lang="es-CL" sz="1600" dirty="0" err="1">
                <a:latin typeface="Arial" panose="020B0604020202020204" pitchFamily="34" charset="0"/>
                <a:cs typeface="Arial" panose="020B0604020202020204" pitchFamily="34" charset="0"/>
              </a:rPr>
              <a:t>edicions</a:t>
            </a:r>
            <a:r>
              <a:rPr lang="es-CL" sz="1600" dirty="0">
                <a:latin typeface="Arial" panose="020B0604020202020204" pitchFamily="34" charset="0"/>
                <a:cs typeface="Arial" panose="020B0604020202020204" pitchFamily="34" charset="0"/>
              </a:rPr>
              <a:t>).</a:t>
            </a:r>
          </a:p>
          <a:p>
            <a:endParaRPr lang="es-CL" sz="1600" dirty="0">
              <a:latin typeface="Arial" panose="020B0604020202020204" pitchFamily="34" charset="0"/>
              <a:cs typeface="Arial" panose="020B0604020202020204" pitchFamily="34" charset="0"/>
            </a:endParaRPr>
          </a:p>
          <a:p>
            <a:endParaRPr lang="es-CL" sz="1600" dirty="0">
              <a:latin typeface="Arial" panose="020B0604020202020204" pitchFamily="34" charset="0"/>
              <a:cs typeface="Arial" panose="020B0604020202020204" pitchFamily="34" charset="0"/>
            </a:endParaRPr>
          </a:p>
          <a:p>
            <a:r>
              <a:rPr lang="es-CL" sz="1600" b="0" i="0" u="none" strike="noStrike" dirty="0">
                <a:solidFill>
                  <a:srgbClr val="000000"/>
                </a:solidFill>
                <a:effectLst/>
                <a:latin typeface="Arial" panose="020B0604020202020204" pitchFamily="34" charset="0"/>
                <a:cs typeface="Arial" panose="020B0604020202020204" pitchFamily="34" charset="0"/>
              </a:rPr>
              <a:t>Parodi, Giovanni. (2011). La Teoría de la Comunicabilidad: Notas para una concepción integral de la comprensión de textos escritos. </a:t>
            </a:r>
            <a:r>
              <a:rPr lang="es-CL" sz="1600" b="0" i="1" u="none" strike="noStrike" dirty="0">
                <a:solidFill>
                  <a:srgbClr val="000000"/>
                </a:solidFill>
                <a:effectLst/>
                <a:latin typeface="Arial" panose="020B0604020202020204" pitchFamily="34" charset="0"/>
                <a:cs typeface="Arial" panose="020B0604020202020204" pitchFamily="34" charset="0"/>
              </a:rPr>
              <a:t>Revista signos</a:t>
            </a:r>
            <a:r>
              <a:rPr lang="es-CL" sz="1600" b="0" i="0" u="none" strike="noStrike" dirty="0">
                <a:solidFill>
                  <a:srgbClr val="000000"/>
                </a:solidFill>
                <a:effectLst/>
                <a:latin typeface="Arial" panose="020B0604020202020204" pitchFamily="34" charset="0"/>
                <a:cs typeface="Arial" panose="020B0604020202020204" pitchFamily="34" charset="0"/>
              </a:rPr>
              <a:t>, </a:t>
            </a:r>
            <a:r>
              <a:rPr lang="es-CL" sz="1600" b="0" i="1" u="none" strike="noStrike" dirty="0">
                <a:solidFill>
                  <a:srgbClr val="000000"/>
                </a:solidFill>
                <a:effectLst/>
                <a:latin typeface="Arial" panose="020B0604020202020204" pitchFamily="34" charset="0"/>
                <a:cs typeface="Arial" panose="020B0604020202020204" pitchFamily="34" charset="0"/>
              </a:rPr>
              <a:t>44</a:t>
            </a:r>
            <a:r>
              <a:rPr lang="es-CL" sz="1600" b="0" i="0" u="none" strike="noStrike" dirty="0">
                <a:solidFill>
                  <a:srgbClr val="000000"/>
                </a:solidFill>
                <a:effectLst/>
                <a:latin typeface="Arial" panose="020B0604020202020204" pitchFamily="34" charset="0"/>
                <a:cs typeface="Arial" panose="020B0604020202020204" pitchFamily="34" charset="0"/>
              </a:rPr>
              <a:t>(76), 145 167. </a:t>
            </a:r>
            <a:r>
              <a:rPr lang="es-CL" sz="1600" b="0" i="0" u="none" strike="noStrike" dirty="0">
                <a:solidFill>
                  <a:srgbClr val="555555"/>
                </a:solidFill>
                <a:effectLst/>
                <a:latin typeface="Arial" panose="020B0604020202020204" pitchFamily="34" charset="0"/>
                <a:cs typeface="Arial" panose="020B0604020202020204" pitchFamily="34" charset="0"/>
                <a:hlinkClick r:id="rId2"/>
              </a:rPr>
              <a:t>https://dx.doi.org/10.4067/S0718-09342011000200004</a:t>
            </a:r>
            <a:endParaRPr lang="es-CL" sz="1600" b="0" i="0" u="none" strike="noStrike" dirty="0">
              <a:solidFill>
                <a:srgbClr val="555555"/>
              </a:solidFill>
              <a:effectLst/>
              <a:latin typeface="Arial" panose="020B0604020202020204" pitchFamily="34" charset="0"/>
              <a:cs typeface="Arial" panose="020B0604020202020204" pitchFamily="34" charset="0"/>
            </a:endParaRPr>
          </a:p>
          <a:p>
            <a:pPr marL="0" indent="0">
              <a:buNone/>
            </a:pPr>
            <a:endParaRPr lang="es-CL" sz="2000" dirty="0"/>
          </a:p>
        </p:txBody>
      </p:sp>
    </p:spTree>
    <p:extLst>
      <p:ext uri="{BB962C8B-B14F-4D97-AF65-F5344CB8AC3E}">
        <p14:creationId xmlns:p14="http://schemas.microsoft.com/office/powerpoint/2010/main" val="197261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9AD40-7BF8-3443-97EA-8ECBB90285CA}"/>
              </a:ext>
            </a:extLst>
          </p:cNvPr>
          <p:cNvSpPr>
            <a:spLocks noGrp="1"/>
          </p:cNvSpPr>
          <p:nvPr>
            <p:ph type="title"/>
          </p:nvPr>
        </p:nvSpPr>
        <p:spPr/>
        <p:txBody>
          <a:bodyPr/>
          <a:lstStyle/>
          <a:p>
            <a:pPr algn="ctr"/>
            <a:r>
              <a:rPr lang="es-CL" dirty="0"/>
              <a:t>¿Qué estrategias se vinculan con el trabajo de comprensión Durante la Lectura?</a:t>
            </a:r>
          </a:p>
        </p:txBody>
      </p:sp>
      <p:pic>
        <p:nvPicPr>
          <p:cNvPr id="4" name="Durante la lectura.mp4">
            <a:hlinkClick r:id="" action="ppaction://media"/>
            <a:extLst>
              <a:ext uri="{FF2B5EF4-FFF2-40B4-BE49-F238E27FC236}">
                <a16:creationId xmlns:a16="http://schemas.microsoft.com/office/drawing/2014/main" id="{6313728C-080A-9FEE-298B-FD6C2250E6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056" y="1690688"/>
            <a:ext cx="7735887" cy="4351338"/>
          </a:xfrm>
        </p:spPr>
      </p:pic>
    </p:spTree>
    <p:extLst>
      <p:ext uri="{BB962C8B-B14F-4D97-AF65-F5344CB8AC3E}">
        <p14:creationId xmlns:p14="http://schemas.microsoft.com/office/powerpoint/2010/main" val="16410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5439C9E-9FF6-A2BB-BF8E-2F0CEC9001CA}"/>
              </a:ext>
            </a:extLst>
          </p:cNvPr>
          <p:cNvSpPr>
            <a:spLocks noGrp="1"/>
          </p:cNvSpPr>
          <p:nvPr>
            <p:ph type="title"/>
          </p:nvPr>
        </p:nvSpPr>
        <p:spPr>
          <a:xfrm>
            <a:off x="686834" y="1153572"/>
            <a:ext cx="3200400" cy="4461163"/>
          </a:xfrm>
        </p:spPr>
        <p:txBody>
          <a:bodyPr>
            <a:normAutofit/>
          </a:bodyPr>
          <a:lstStyle/>
          <a:p>
            <a:r>
              <a:rPr lang="es-CL" dirty="0">
                <a:solidFill>
                  <a:srgbClr val="FFFFFF"/>
                </a:solidFill>
              </a:rPr>
              <a:t>Resumen de estrategias durante la lectura.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B3B8CFFA-5BC7-EC4F-331C-D3A0EA43B045}"/>
              </a:ext>
            </a:extLst>
          </p:cNvPr>
          <p:cNvSpPr>
            <a:spLocks noGrp="1"/>
          </p:cNvSpPr>
          <p:nvPr>
            <p:ph idx="1"/>
          </p:nvPr>
        </p:nvSpPr>
        <p:spPr>
          <a:xfrm>
            <a:off x="4167272" y="591344"/>
            <a:ext cx="7186527" cy="3209691"/>
          </a:xfrm>
        </p:spPr>
        <p:txBody>
          <a:bodyPr anchor="ctr">
            <a:normAutofit/>
          </a:bodyPr>
          <a:lstStyle/>
          <a:p>
            <a:pPr marL="0" indent="0" algn="ctr">
              <a:buNone/>
            </a:pPr>
            <a:r>
              <a:rPr lang="es-CL" dirty="0"/>
              <a:t>(</a:t>
            </a:r>
            <a:r>
              <a:rPr lang="es-CL" dirty="0" err="1"/>
              <a:t>Palicsar</a:t>
            </a:r>
            <a:r>
              <a:rPr lang="es-CL" dirty="0"/>
              <a:t> y Brown, 1984)</a:t>
            </a:r>
          </a:p>
          <a:p>
            <a:pPr>
              <a:buFontTx/>
              <a:buChar char="-"/>
            </a:pPr>
            <a:r>
              <a:rPr lang="es-CL" dirty="0"/>
              <a:t>Formular predicciones sobre el texto que se va a leer.</a:t>
            </a:r>
          </a:p>
          <a:p>
            <a:pPr>
              <a:buFontTx/>
              <a:buChar char="-"/>
            </a:pPr>
            <a:r>
              <a:rPr lang="es-CL" dirty="0"/>
              <a:t>Plantearse preguntas sobre lo que se ha leído.</a:t>
            </a:r>
          </a:p>
          <a:p>
            <a:pPr>
              <a:buFontTx/>
              <a:buChar char="-"/>
            </a:pPr>
            <a:r>
              <a:rPr lang="es-CL" dirty="0"/>
              <a:t>Aclarar posibles dudas acerca del texto.</a:t>
            </a:r>
          </a:p>
          <a:p>
            <a:pPr>
              <a:buFontTx/>
              <a:buChar char="-"/>
            </a:pPr>
            <a:r>
              <a:rPr lang="es-CL" dirty="0"/>
              <a:t>Resumir las ideas del texto.</a:t>
            </a:r>
          </a:p>
        </p:txBody>
      </p:sp>
      <p:graphicFrame>
        <p:nvGraphicFramePr>
          <p:cNvPr id="4" name="Diagrama 3">
            <a:extLst>
              <a:ext uri="{FF2B5EF4-FFF2-40B4-BE49-F238E27FC236}">
                <a16:creationId xmlns:a16="http://schemas.microsoft.com/office/drawing/2014/main" id="{599FBC7E-4D80-DBE9-0BFD-7628D3449BFE}"/>
              </a:ext>
            </a:extLst>
          </p:cNvPr>
          <p:cNvGraphicFramePr/>
          <p:nvPr>
            <p:extLst>
              <p:ext uri="{D42A27DB-BD31-4B8C-83A1-F6EECF244321}">
                <p14:modId xmlns:p14="http://schemas.microsoft.com/office/powerpoint/2010/main" val="2001532598"/>
              </p:ext>
            </p:extLst>
          </p:nvPr>
        </p:nvGraphicFramePr>
        <p:xfrm>
          <a:off x="3452471" y="238343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72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graphicEl>
                                              <a:dgm id="{0D6330C7-4510-B84B-8D9E-0CB6830EAB74}"/>
                                            </p:graphicEl>
                                          </p:spTgt>
                                        </p:tgtEl>
                                        <p:attrNameLst>
                                          <p:attrName>style.visibility</p:attrName>
                                        </p:attrNameLst>
                                      </p:cBhvr>
                                      <p:to>
                                        <p:strVal val="visible"/>
                                      </p:to>
                                    </p:set>
                                    <p:animEffect transition="in" filter="dissolve">
                                      <p:cBhvr>
                                        <p:cTn id="32" dur="500"/>
                                        <p:tgtEl>
                                          <p:spTgt spid="4">
                                            <p:graphicEl>
                                              <a:dgm id="{0D6330C7-4510-B84B-8D9E-0CB6830EAB7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graphicEl>
                                              <a:dgm id="{7CE2E772-23EB-9541-B756-319E215A8E4E}"/>
                                            </p:graphicEl>
                                          </p:spTgt>
                                        </p:tgtEl>
                                        <p:attrNameLst>
                                          <p:attrName>style.visibility</p:attrName>
                                        </p:attrNameLst>
                                      </p:cBhvr>
                                      <p:to>
                                        <p:strVal val="visible"/>
                                      </p:to>
                                    </p:set>
                                    <p:animEffect transition="in" filter="dissolve">
                                      <p:cBhvr>
                                        <p:cTn id="37" dur="500"/>
                                        <p:tgtEl>
                                          <p:spTgt spid="4">
                                            <p:graphicEl>
                                              <a:dgm id="{7CE2E772-23EB-9541-B756-319E215A8E4E}"/>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graphicEl>
                                              <a:dgm id="{295431F7-824E-6643-A2BE-D19ED86611B2}"/>
                                            </p:graphicEl>
                                          </p:spTgt>
                                        </p:tgtEl>
                                        <p:attrNameLst>
                                          <p:attrName>style.visibility</p:attrName>
                                        </p:attrNameLst>
                                      </p:cBhvr>
                                      <p:to>
                                        <p:strVal val="visible"/>
                                      </p:to>
                                    </p:set>
                                    <p:animEffect transition="in" filter="dissolve">
                                      <p:cBhvr>
                                        <p:cTn id="42" dur="500"/>
                                        <p:tgtEl>
                                          <p:spTgt spid="4">
                                            <p:graphicEl>
                                              <a:dgm id="{295431F7-824E-6643-A2BE-D19ED86611B2}"/>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graphicEl>
                                              <a:dgm id="{5F2860AD-BE79-B048-AF47-AEE664470D66}"/>
                                            </p:graphicEl>
                                          </p:spTgt>
                                        </p:tgtEl>
                                        <p:attrNameLst>
                                          <p:attrName>style.visibility</p:attrName>
                                        </p:attrNameLst>
                                      </p:cBhvr>
                                      <p:to>
                                        <p:strVal val="visible"/>
                                      </p:to>
                                    </p:set>
                                    <p:animEffect transition="in" filter="dissolve">
                                      <p:cBhvr>
                                        <p:cTn id="47" dur="500"/>
                                        <p:tgtEl>
                                          <p:spTgt spid="4">
                                            <p:graphicEl>
                                              <a:dgm id="{5F2860AD-BE79-B048-AF47-AEE664470D6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1534562573"/>
              </p:ext>
            </p:extLst>
          </p:nvPr>
        </p:nvGraphicFramePr>
        <p:xfrm>
          <a:off x="2169460" y="282389"/>
          <a:ext cx="8000999" cy="5580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lipse 3">
            <a:extLst>
              <a:ext uri="{FF2B5EF4-FFF2-40B4-BE49-F238E27FC236}">
                <a16:creationId xmlns:a16="http://schemas.microsoft.com/office/drawing/2014/main" id="{EAB7D8B8-AF51-A244-9499-28033B9F3724}"/>
              </a:ext>
            </a:extLst>
          </p:cNvPr>
          <p:cNvSpPr/>
          <p:nvPr/>
        </p:nvSpPr>
        <p:spPr>
          <a:xfrm>
            <a:off x="8739051" y="4271554"/>
            <a:ext cx="3344092"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dirty="0"/>
              <a:t>(Solé, 1992)</a:t>
            </a:r>
          </a:p>
        </p:txBody>
      </p:sp>
    </p:spTree>
    <p:extLst>
      <p:ext uri="{BB962C8B-B14F-4D97-AF65-F5344CB8AC3E}">
        <p14:creationId xmlns:p14="http://schemas.microsoft.com/office/powerpoint/2010/main" val="107192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EC50E67-3445-48F4-BA82-6CE7D2DDD2C5}"/>
                                            </p:graphicEl>
                                          </p:spTgt>
                                        </p:tgtEl>
                                        <p:attrNameLst>
                                          <p:attrName>style.visibility</p:attrName>
                                        </p:attrNameLst>
                                      </p:cBhvr>
                                      <p:to>
                                        <p:strVal val="visible"/>
                                      </p:to>
                                    </p:set>
                                    <p:animEffect transition="in" filter="fade">
                                      <p:cBhvr>
                                        <p:cTn id="7" dur="500"/>
                                        <p:tgtEl>
                                          <p:spTgt spid="6">
                                            <p:graphicEl>
                                              <a:dgm id="{DEC50E67-3445-48F4-BA82-6CE7D2DDD2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46D1377B-31F3-4ADB-A6FE-7FDCA074C4E6}"/>
                                            </p:graphicEl>
                                          </p:spTgt>
                                        </p:tgtEl>
                                        <p:attrNameLst>
                                          <p:attrName>style.visibility</p:attrName>
                                        </p:attrNameLst>
                                      </p:cBhvr>
                                      <p:to>
                                        <p:strVal val="visible"/>
                                      </p:to>
                                    </p:set>
                                    <p:animEffect transition="in" filter="fade">
                                      <p:cBhvr>
                                        <p:cTn id="12" dur="500"/>
                                        <p:tgtEl>
                                          <p:spTgt spid="6">
                                            <p:graphicEl>
                                              <a:dgm id="{46D1377B-31F3-4ADB-A6FE-7FDCA074C4E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79879E02-848D-4C9B-8462-B1CF1D662231}"/>
                                            </p:graphicEl>
                                          </p:spTgt>
                                        </p:tgtEl>
                                        <p:attrNameLst>
                                          <p:attrName>style.visibility</p:attrName>
                                        </p:attrNameLst>
                                      </p:cBhvr>
                                      <p:to>
                                        <p:strVal val="visible"/>
                                      </p:to>
                                    </p:set>
                                    <p:animEffect transition="in" filter="fade">
                                      <p:cBhvr>
                                        <p:cTn id="15" dur="500"/>
                                        <p:tgtEl>
                                          <p:spTgt spid="6">
                                            <p:graphicEl>
                                              <a:dgm id="{79879E02-848D-4C9B-8462-B1CF1D6622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AA549733-67FE-4A6E-BDE2-B2A436FF26C3}"/>
                                            </p:graphicEl>
                                          </p:spTgt>
                                        </p:tgtEl>
                                        <p:attrNameLst>
                                          <p:attrName>style.visibility</p:attrName>
                                        </p:attrNameLst>
                                      </p:cBhvr>
                                      <p:to>
                                        <p:strVal val="visible"/>
                                      </p:to>
                                    </p:set>
                                    <p:animEffect transition="in" filter="fade">
                                      <p:cBhvr>
                                        <p:cTn id="20" dur="500"/>
                                        <p:tgtEl>
                                          <p:spTgt spid="6">
                                            <p:graphicEl>
                                              <a:dgm id="{AA549733-67FE-4A6E-BDE2-B2A436FF26C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26010E6C-1E5D-4C20-9DAE-30D958D40C2C}"/>
                                            </p:graphicEl>
                                          </p:spTgt>
                                        </p:tgtEl>
                                        <p:attrNameLst>
                                          <p:attrName>style.visibility</p:attrName>
                                        </p:attrNameLst>
                                      </p:cBhvr>
                                      <p:to>
                                        <p:strVal val="visible"/>
                                      </p:to>
                                    </p:set>
                                    <p:animEffect transition="in" filter="fade">
                                      <p:cBhvr>
                                        <p:cTn id="23" dur="500"/>
                                        <p:tgtEl>
                                          <p:spTgt spid="6">
                                            <p:graphicEl>
                                              <a:dgm id="{26010E6C-1E5D-4C20-9DAE-30D958D40C2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9D59B94E-391E-40A3-8358-D10C06459089}"/>
                                            </p:graphicEl>
                                          </p:spTgt>
                                        </p:tgtEl>
                                        <p:attrNameLst>
                                          <p:attrName>style.visibility</p:attrName>
                                        </p:attrNameLst>
                                      </p:cBhvr>
                                      <p:to>
                                        <p:strVal val="visible"/>
                                      </p:to>
                                    </p:set>
                                    <p:animEffect transition="in" filter="fade">
                                      <p:cBhvr>
                                        <p:cTn id="28" dur="500"/>
                                        <p:tgtEl>
                                          <p:spTgt spid="6">
                                            <p:graphicEl>
                                              <a:dgm id="{9D59B94E-391E-40A3-8358-D10C06459089}"/>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75728791-58FA-492A-BAB3-91EA7C8EE54C}"/>
                                            </p:graphicEl>
                                          </p:spTgt>
                                        </p:tgtEl>
                                        <p:attrNameLst>
                                          <p:attrName>style.visibility</p:attrName>
                                        </p:attrNameLst>
                                      </p:cBhvr>
                                      <p:to>
                                        <p:strVal val="visible"/>
                                      </p:to>
                                    </p:set>
                                    <p:animEffect transition="in" filter="fade">
                                      <p:cBhvr>
                                        <p:cTn id="31" dur="500"/>
                                        <p:tgtEl>
                                          <p:spTgt spid="6">
                                            <p:graphicEl>
                                              <a:dgm id="{75728791-58FA-492A-BAB3-91EA7C8EE54C}"/>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6FEE5668-56C9-443E-8C62-A4EE2205DC0D}"/>
                                            </p:graphicEl>
                                          </p:spTgt>
                                        </p:tgtEl>
                                        <p:attrNameLst>
                                          <p:attrName>style.visibility</p:attrName>
                                        </p:attrNameLst>
                                      </p:cBhvr>
                                      <p:to>
                                        <p:strVal val="visible"/>
                                      </p:to>
                                    </p:set>
                                    <p:animEffect transition="in" filter="fade">
                                      <p:cBhvr>
                                        <p:cTn id="34" dur="500"/>
                                        <p:tgtEl>
                                          <p:spTgt spid="6">
                                            <p:graphicEl>
                                              <a:dgm id="{6FEE5668-56C9-443E-8C62-A4EE2205DC0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https://solo50.files.wordpress.com/2013/07/leer-en-voz-alta.jpg"/>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8030"/>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04998" y="798445"/>
            <a:ext cx="4803636" cy="1311664"/>
          </a:xfrm>
        </p:spPr>
        <p:txBody>
          <a:bodyPr vert="horz" lIns="91440" tIns="45720" rIns="91440" bIns="45720" rtlCol="0" anchor="ctr">
            <a:normAutofit/>
          </a:bodyPr>
          <a:lstStyle/>
          <a:p>
            <a:r>
              <a:rPr lang="en-US" b="1" dirty="0" err="1">
                <a:solidFill>
                  <a:schemeClr val="tx1"/>
                </a:solidFill>
              </a:rPr>
              <a:t>Lectura</a:t>
            </a:r>
            <a:r>
              <a:rPr lang="en-US" b="1" dirty="0">
                <a:solidFill>
                  <a:schemeClr val="tx1"/>
                </a:solidFill>
              </a:rPr>
              <a:t> </a:t>
            </a:r>
            <a:r>
              <a:rPr lang="en-US" b="1" dirty="0" err="1">
                <a:solidFill>
                  <a:schemeClr val="tx1"/>
                </a:solidFill>
              </a:rPr>
              <a:t>en</a:t>
            </a:r>
            <a:r>
              <a:rPr lang="en-US" b="1" dirty="0">
                <a:solidFill>
                  <a:schemeClr val="tx1"/>
                </a:solidFill>
              </a:rPr>
              <a:t> </a:t>
            </a:r>
            <a:r>
              <a:rPr lang="en-US" b="1" dirty="0" err="1">
                <a:solidFill>
                  <a:schemeClr val="tx1"/>
                </a:solidFill>
              </a:rPr>
              <a:t>voz</a:t>
            </a:r>
            <a:r>
              <a:rPr lang="en-US" b="1" dirty="0">
                <a:solidFill>
                  <a:schemeClr val="tx1"/>
                </a:solidFill>
              </a:rPr>
              <a:t> </a:t>
            </a:r>
            <a:r>
              <a:rPr lang="en-US" b="1" dirty="0" err="1">
                <a:solidFill>
                  <a:schemeClr val="tx1"/>
                </a:solidFill>
              </a:rPr>
              <a:t>alta</a:t>
            </a:r>
            <a:endParaRPr lang="en-US" b="1" dirty="0">
              <a:solidFill>
                <a:schemeClr val="tx1"/>
              </a:solidFill>
            </a:endParaRPr>
          </a:p>
        </p:txBody>
      </p:sp>
      <p:sp>
        <p:nvSpPr>
          <p:cNvPr id="4" name="Rectángulo 3"/>
          <p:cNvSpPr/>
          <p:nvPr/>
        </p:nvSpPr>
        <p:spPr>
          <a:xfrm>
            <a:off x="804997" y="2272143"/>
            <a:ext cx="4706803"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La </a:t>
            </a:r>
            <a:r>
              <a:rPr lang="en-US" sz="2000" dirty="0" err="1"/>
              <a:t>lectura</a:t>
            </a:r>
            <a:r>
              <a:rPr lang="en-US" sz="2000" dirty="0"/>
              <a:t> </a:t>
            </a:r>
            <a:r>
              <a:rPr lang="en-US" sz="2000" dirty="0" err="1"/>
              <a:t>en</a:t>
            </a:r>
            <a:r>
              <a:rPr lang="en-US" sz="2000" dirty="0"/>
              <a:t> </a:t>
            </a:r>
            <a:r>
              <a:rPr lang="en-US" sz="2000" dirty="0" err="1"/>
              <a:t>voz</a:t>
            </a:r>
            <a:r>
              <a:rPr lang="en-US" sz="2000" dirty="0"/>
              <a:t> </a:t>
            </a:r>
            <a:r>
              <a:rPr lang="en-US" sz="2000" dirty="0" err="1"/>
              <a:t>alta</a:t>
            </a:r>
            <a:r>
              <a:rPr lang="en-US" sz="2000" dirty="0"/>
              <a:t> es una </a:t>
            </a:r>
            <a:r>
              <a:rPr lang="en-US" sz="2000" dirty="0" err="1"/>
              <a:t>estrategia</a:t>
            </a:r>
            <a:r>
              <a:rPr lang="en-US" sz="2000" dirty="0"/>
              <a:t> </a:t>
            </a:r>
            <a:r>
              <a:rPr lang="en-US" sz="2000" dirty="0" err="1"/>
              <a:t>mediante</a:t>
            </a:r>
            <a:r>
              <a:rPr lang="en-US" sz="2000" dirty="0"/>
              <a:t> la </a:t>
            </a:r>
            <a:r>
              <a:rPr lang="en-US" sz="2000" dirty="0" err="1"/>
              <a:t>cual</a:t>
            </a:r>
            <a:r>
              <a:rPr lang="en-US" sz="2000" dirty="0"/>
              <a:t> el </a:t>
            </a:r>
            <a:r>
              <a:rPr lang="en-US" sz="2000" dirty="0" err="1"/>
              <a:t>profesor</a:t>
            </a:r>
            <a:r>
              <a:rPr lang="en-US" sz="2000" dirty="0"/>
              <a:t> lee a los </a:t>
            </a:r>
            <a:r>
              <a:rPr lang="en-US" sz="2000" dirty="0" err="1"/>
              <a:t>niños</a:t>
            </a:r>
            <a:r>
              <a:rPr lang="en-US" sz="2000" dirty="0"/>
              <a:t> un </a:t>
            </a:r>
            <a:r>
              <a:rPr lang="en-US" sz="2000" dirty="0" err="1"/>
              <a:t>texto</a:t>
            </a:r>
            <a:r>
              <a:rPr lang="en-US" sz="2000" dirty="0"/>
              <a:t> </a:t>
            </a:r>
            <a:r>
              <a:rPr lang="en-US" sz="2000" dirty="0" err="1"/>
              <a:t>previamente</a:t>
            </a:r>
            <a:r>
              <a:rPr lang="en-US" sz="2000" dirty="0"/>
              <a:t> </a:t>
            </a:r>
            <a:r>
              <a:rPr lang="en-US" sz="2000" dirty="0" err="1"/>
              <a:t>seleccionado</a:t>
            </a:r>
            <a:r>
              <a:rPr lang="en-US" sz="2000" dirty="0"/>
              <a:t>, para </a:t>
            </a:r>
            <a:r>
              <a:rPr lang="en-US" sz="2000" dirty="0" err="1"/>
              <a:t>compartir</a:t>
            </a:r>
            <a:r>
              <a:rPr lang="en-US" sz="2000" dirty="0"/>
              <a:t> con </a:t>
            </a:r>
            <a:r>
              <a:rPr lang="en-US" sz="2000" dirty="0" err="1"/>
              <a:t>ellos</a:t>
            </a:r>
            <a:r>
              <a:rPr lang="en-US" sz="2000" dirty="0"/>
              <a:t> el placer de leer; y </a:t>
            </a:r>
            <a:r>
              <a:rPr lang="en-US" sz="2000" dirty="0" err="1"/>
              <a:t>actuar</a:t>
            </a:r>
            <a:r>
              <a:rPr lang="en-US" sz="2000" dirty="0"/>
              <a:t>, </a:t>
            </a:r>
            <a:r>
              <a:rPr lang="en-US" sz="2000" dirty="0" err="1"/>
              <a:t>además</a:t>
            </a:r>
            <a:r>
              <a:rPr lang="en-US" sz="2000" dirty="0"/>
              <a:t>, </a:t>
            </a:r>
            <a:r>
              <a:rPr lang="en-US" sz="2000" dirty="0" err="1"/>
              <a:t>como</a:t>
            </a:r>
            <a:r>
              <a:rPr lang="en-US" sz="2000" dirty="0"/>
              <a:t> un </a:t>
            </a:r>
            <a:r>
              <a:rPr lang="en-US" sz="2000" dirty="0" err="1"/>
              <a:t>modelo</a:t>
            </a:r>
            <a:r>
              <a:rPr lang="en-US" sz="2000" dirty="0"/>
              <a:t> que </a:t>
            </a:r>
            <a:r>
              <a:rPr lang="en-US" sz="2000" dirty="0" err="1"/>
              <a:t>aprecia</a:t>
            </a:r>
            <a:r>
              <a:rPr lang="en-US" sz="2000" dirty="0"/>
              <a:t> la </a:t>
            </a:r>
            <a:r>
              <a:rPr lang="en-US" sz="2000" dirty="0" err="1"/>
              <a:t>lectura</a:t>
            </a:r>
            <a:r>
              <a:rPr lang="en-US" sz="2000" dirty="0"/>
              <a:t> y la </a:t>
            </a:r>
            <a:r>
              <a:rPr lang="en-US" sz="2000" dirty="0" err="1"/>
              <a:t>disfruta</a:t>
            </a:r>
            <a:r>
              <a:rPr lang="en-US" sz="2000" dirty="0"/>
              <a:t>.</a:t>
            </a:r>
          </a:p>
        </p:txBody>
      </p:sp>
    </p:spTree>
    <p:extLst>
      <p:ext uri="{BB962C8B-B14F-4D97-AF65-F5344CB8AC3E}">
        <p14:creationId xmlns:p14="http://schemas.microsoft.com/office/powerpoint/2010/main" val="1790012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http://i.telegraph.co.uk/multimedia/archive/02730/Father_reading_to__2730687b.jpg"/>
          <p:cNvPicPr>
            <a:picLocks noChangeAspect="1" noChangeArrowheads="1"/>
          </p:cNvPicPr>
          <p:nvPr/>
        </p:nvPicPr>
        <p:blipFill rotWithShape="1">
          <a:blip r:embed="rId2">
            <a:extLst>
              <a:ext uri="{28A0092B-C50C-407E-A947-70E740481C1C}">
                <a14:useLocalDpi xmlns:a14="http://schemas.microsoft.com/office/drawing/2010/main" val="0"/>
              </a:ext>
            </a:extLst>
          </a:blip>
          <a:srcRect l="32703" r="-2" b="-2"/>
          <a:stretch/>
        </p:blipFill>
        <p:spPr bwMode="auto">
          <a:xfrm>
            <a:off x="8529321" y="10"/>
            <a:ext cx="3662680" cy="3401558"/>
          </a:xfrm>
          <a:custGeom>
            <a:avLst/>
            <a:gdLst>
              <a:gd name="connsiteX0" fmla="*/ 0 w 3662680"/>
              <a:gd name="connsiteY0" fmla="*/ 0 h 3401568"/>
              <a:gd name="connsiteX1" fmla="*/ 3662680 w 3662680"/>
              <a:gd name="connsiteY1" fmla="*/ 0 h 3401568"/>
              <a:gd name="connsiteX2" fmla="*/ 3662680 w 3662680"/>
              <a:gd name="connsiteY2" fmla="*/ 3401568 h 3401568"/>
              <a:gd name="connsiteX3" fmla="*/ 774527 w 3662680"/>
              <a:gd name="connsiteY3" fmla="*/ 3401568 h 3401568"/>
              <a:gd name="connsiteX4" fmla="*/ 769892 w 3662680"/>
              <a:gd name="connsiteY4" fmla="*/ 3133175 h 3401568"/>
              <a:gd name="connsiteX5" fmla="*/ 104445 w 3662680"/>
              <a:gd name="connsiteY5" fmla="*/ 215033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4" descr="http://static.qatarliving.com/post/2015/10/06/parents_child_reading.jpg"/>
          <p:cNvPicPr>
            <a:picLocks noChangeAspect="1" noChangeArrowheads="1"/>
          </p:cNvPicPr>
          <p:nvPr/>
        </p:nvPicPr>
        <p:blipFill rotWithShape="1">
          <a:blip r:embed="rId3">
            <a:extLst>
              <a:ext uri="{28A0092B-C50C-407E-A947-70E740481C1C}">
                <a14:useLocalDpi xmlns:a14="http://schemas.microsoft.com/office/drawing/2010/main" val="0"/>
              </a:ext>
            </a:extLst>
          </a:blip>
          <a:srcRect r="19493" b="1"/>
          <a:stretch/>
        </p:blipFill>
        <p:spPr bwMode="auto">
          <a:xfrm>
            <a:off x="5115314" y="10"/>
            <a:ext cx="4118110" cy="3401558"/>
          </a:xfrm>
          <a:custGeom>
            <a:avLst/>
            <a:gdLst>
              <a:gd name="connsiteX0" fmla="*/ 0 w 4118110"/>
              <a:gd name="connsiteY0" fmla="*/ 0 h 3401568"/>
              <a:gd name="connsiteX1" fmla="*/ 3343575 w 4118110"/>
              <a:gd name="connsiteY1" fmla="*/ 0 h 3401568"/>
              <a:gd name="connsiteX2" fmla="*/ 3448028 w 4118110"/>
              <a:gd name="connsiteY2" fmla="*/ 215050 h 3401568"/>
              <a:gd name="connsiteX3" fmla="*/ 4113475 w 4118110"/>
              <a:gd name="connsiteY3" fmla="*/ 3133192 h 3401568"/>
              <a:gd name="connsiteX4" fmla="*/ 4118110 w 4118110"/>
              <a:gd name="connsiteY4" fmla="*/ 3401568 h 3401568"/>
              <a:gd name="connsiteX5" fmla="*/ 801224 w 4118110"/>
              <a:gd name="connsiteY5" fmla="*/ 3401568 h 3401568"/>
              <a:gd name="connsiteX6" fmla="*/ 797493 w 4118110"/>
              <a:gd name="connsiteY6" fmla="*/ 3185579 h 3401568"/>
              <a:gd name="connsiteX7" fmla="*/ 22579 w 4118110"/>
              <a:gd name="connsiteY7" fmla="*/ 4206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6" descr="http://blog.theliteracysite.com/wp-content/uploads/2015/03/5-benefits-reading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913" r="-1" b="5213"/>
          <a:stretch/>
        </p:blipFill>
        <p:spPr bwMode="auto">
          <a:xfrm>
            <a:off x="5168353" y="3456432"/>
            <a:ext cx="7023646" cy="3401568"/>
          </a:xfrm>
          <a:custGeom>
            <a:avLst/>
            <a:gdLst>
              <a:gd name="connsiteX0" fmla="*/ 749132 w 7023646"/>
              <a:gd name="connsiteY0" fmla="*/ 0 h 3401568"/>
              <a:gd name="connsiteX1" fmla="*/ 7023646 w 7023646"/>
              <a:gd name="connsiteY1" fmla="*/ 0 h 3401568"/>
              <a:gd name="connsiteX2" fmla="*/ 7023646 w 7023646"/>
              <a:gd name="connsiteY2" fmla="*/ 3401568 h 3401568"/>
              <a:gd name="connsiteX3" fmla="*/ 0 w 7023646"/>
              <a:gd name="connsiteY3" fmla="*/ 3401568 h 3401568"/>
              <a:gd name="connsiteX4" fmla="*/ 79008 w 7023646"/>
              <a:gd name="connsiteY4" fmla="*/ 3238906 h 3401568"/>
              <a:gd name="connsiteX5" fmla="*/ 749563 w 7023646"/>
              <a:gd name="connsiteY5" fmla="*/ 2495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448056" y="685800"/>
            <a:ext cx="49223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b="1" kern="1200" dirty="0" err="1">
                <a:solidFill>
                  <a:schemeClr val="tx1"/>
                </a:solidFill>
                <a:effectLst>
                  <a:outerShdw blurRad="38100" dist="38100" dir="2700000" algn="tl">
                    <a:srgbClr val="000000">
                      <a:alpha val="43137"/>
                    </a:srgbClr>
                  </a:outerShdw>
                </a:effectLst>
                <a:latin typeface="+mj-lt"/>
                <a:ea typeface="+mj-ea"/>
                <a:cs typeface="+mj-cs"/>
              </a:rPr>
              <a:t>Lectura</a:t>
            </a:r>
            <a:r>
              <a:rPr lang="en-US" sz="3400" b="1" kern="1200" dirty="0">
                <a:solidFill>
                  <a:schemeClr val="tx1"/>
                </a:solidFill>
                <a:effectLst>
                  <a:outerShdw blurRad="38100" dist="38100" dir="2700000" algn="tl">
                    <a:srgbClr val="000000">
                      <a:alpha val="43137"/>
                    </a:srgbClr>
                  </a:outerShdw>
                </a:effectLst>
                <a:latin typeface="+mj-lt"/>
                <a:ea typeface="+mj-ea"/>
                <a:cs typeface="+mj-cs"/>
              </a:rPr>
              <a:t> </a:t>
            </a:r>
            <a:r>
              <a:rPr lang="en-US" sz="3400" b="1" kern="1200" dirty="0" err="1">
                <a:solidFill>
                  <a:schemeClr val="tx1"/>
                </a:solidFill>
                <a:effectLst>
                  <a:outerShdw blurRad="38100" dist="38100" dir="2700000" algn="tl">
                    <a:srgbClr val="000000">
                      <a:alpha val="43137"/>
                    </a:srgbClr>
                  </a:outerShdw>
                </a:effectLst>
                <a:latin typeface="+mj-lt"/>
                <a:ea typeface="+mj-ea"/>
                <a:cs typeface="+mj-cs"/>
              </a:rPr>
              <a:t>dirigida</a:t>
            </a:r>
            <a:endParaRPr lang="en-US" sz="34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8" name="Rectángulo 7"/>
          <p:cNvSpPr/>
          <p:nvPr/>
        </p:nvSpPr>
        <p:spPr>
          <a:xfrm>
            <a:off x="448056" y="2514600"/>
            <a:ext cx="4922338" cy="3666744"/>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000" dirty="0"/>
              <a:t>La </a:t>
            </a:r>
            <a:r>
              <a:rPr lang="en-US" sz="2000" dirty="0" err="1"/>
              <a:t>lectura</a:t>
            </a:r>
            <a:r>
              <a:rPr lang="en-US" sz="2000" dirty="0"/>
              <a:t> </a:t>
            </a:r>
            <a:r>
              <a:rPr lang="en-US" sz="2000" dirty="0" err="1"/>
              <a:t>guiada</a:t>
            </a:r>
            <a:r>
              <a:rPr lang="en-US" sz="2000" dirty="0"/>
              <a:t> es </a:t>
            </a:r>
            <a:r>
              <a:rPr lang="en-US" sz="2000" dirty="0" err="1"/>
              <a:t>una</a:t>
            </a:r>
            <a:r>
              <a:rPr lang="en-US" sz="2000" dirty="0"/>
              <a:t> </a:t>
            </a:r>
            <a:r>
              <a:rPr lang="en-US" sz="2000" dirty="0" err="1"/>
              <a:t>estrategia</a:t>
            </a:r>
            <a:r>
              <a:rPr lang="en-US" sz="2000" dirty="0"/>
              <a:t> </a:t>
            </a:r>
            <a:r>
              <a:rPr lang="en-US" sz="2000" dirty="0" err="1"/>
              <a:t>en</a:t>
            </a:r>
            <a:r>
              <a:rPr lang="en-US" sz="2000" dirty="0"/>
              <a:t> la </a:t>
            </a:r>
            <a:r>
              <a:rPr lang="en-US" sz="2000" dirty="0" err="1"/>
              <a:t>cual</a:t>
            </a:r>
            <a:r>
              <a:rPr lang="en-US" sz="2000" dirty="0"/>
              <a:t> </a:t>
            </a:r>
            <a:r>
              <a:rPr lang="en-US" sz="2000" dirty="0" err="1"/>
              <a:t>el</a:t>
            </a:r>
            <a:r>
              <a:rPr lang="en-US" sz="2000" dirty="0"/>
              <a:t> </a:t>
            </a:r>
            <a:r>
              <a:rPr lang="en-US" sz="2000" dirty="0" err="1"/>
              <a:t>profesor</a:t>
            </a:r>
            <a:r>
              <a:rPr lang="en-US" sz="2000" dirty="0"/>
              <a:t> </a:t>
            </a:r>
            <a:r>
              <a:rPr lang="en-US" sz="2000" dirty="0" err="1"/>
              <a:t>apoya</a:t>
            </a:r>
            <a:r>
              <a:rPr lang="en-US" sz="2000" dirty="0"/>
              <a:t> a </a:t>
            </a:r>
            <a:r>
              <a:rPr lang="en-US" sz="2000" dirty="0" err="1"/>
              <a:t>cada</a:t>
            </a:r>
            <a:r>
              <a:rPr lang="en-US" sz="2000" dirty="0"/>
              <a:t> </a:t>
            </a:r>
            <a:r>
              <a:rPr lang="en-US" sz="2000" dirty="0" err="1"/>
              <a:t>niño</a:t>
            </a:r>
            <a:r>
              <a:rPr lang="en-US" sz="2000" dirty="0"/>
              <a:t> </a:t>
            </a:r>
            <a:r>
              <a:rPr lang="en-US" sz="2000" dirty="0" err="1"/>
              <a:t>en</a:t>
            </a:r>
            <a:r>
              <a:rPr lang="en-US" sz="2000" dirty="0"/>
              <a:t> </a:t>
            </a:r>
            <a:r>
              <a:rPr lang="en-US" sz="2000" dirty="0" err="1"/>
              <a:t>el</a:t>
            </a:r>
            <a:r>
              <a:rPr lang="en-US" sz="2000" dirty="0"/>
              <a:t> </a:t>
            </a:r>
            <a:r>
              <a:rPr lang="en-US" sz="2000" dirty="0" err="1"/>
              <a:t>desarrollo</a:t>
            </a:r>
            <a:r>
              <a:rPr lang="en-US" sz="2000" dirty="0"/>
              <a:t> de </a:t>
            </a:r>
            <a:r>
              <a:rPr lang="en-US" sz="2000" dirty="0" err="1"/>
              <a:t>habilidades</a:t>
            </a:r>
            <a:r>
              <a:rPr lang="en-US" sz="2000" dirty="0"/>
              <a:t> </a:t>
            </a:r>
            <a:r>
              <a:rPr lang="en-US" sz="2000" dirty="0" err="1"/>
              <a:t>efectivas</a:t>
            </a:r>
            <a:r>
              <a:rPr lang="en-US" sz="2000" dirty="0"/>
              <a:t> para </a:t>
            </a:r>
            <a:r>
              <a:rPr lang="en-US" sz="2000" dirty="0" err="1"/>
              <a:t>interrogar</a:t>
            </a:r>
            <a:r>
              <a:rPr lang="en-US" sz="2000" dirty="0"/>
              <a:t> </a:t>
            </a:r>
            <a:r>
              <a:rPr lang="en-US" sz="2000" dirty="0" err="1"/>
              <a:t>nuevos</a:t>
            </a:r>
            <a:r>
              <a:rPr lang="en-US" sz="2000" dirty="0"/>
              <a:t> </a:t>
            </a:r>
            <a:r>
              <a:rPr lang="en-US" sz="2000" dirty="0" err="1"/>
              <a:t>textos</a:t>
            </a:r>
            <a:r>
              <a:rPr lang="en-US" sz="2000" dirty="0"/>
              <a:t> con un </a:t>
            </a:r>
            <a:r>
              <a:rPr lang="en-US" sz="2000" dirty="0" err="1"/>
              <a:t>grado</a:t>
            </a:r>
            <a:r>
              <a:rPr lang="en-US" sz="2000" dirty="0"/>
              <a:t> de </a:t>
            </a:r>
            <a:r>
              <a:rPr lang="en-US" sz="2000" dirty="0" err="1"/>
              <a:t>dificultad</a:t>
            </a:r>
            <a:r>
              <a:rPr lang="en-US" sz="2000" dirty="0"/>
              <a:t> </a:t>
            </a:r>
            <a:r>
              <a:rPr lang="en-US" sz="2000" dirty="0" err="1"/>
              <a:t>creciente</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Se </a:t>
            </a:r>
            <a:r>
              <a:rPr lang="en-US" sz="2000" dirty="0" err="1"/>
              <a:t>plantea</a:t>
            </a:r>
            <a:r>
              <a:rPr lang="en-US" sz="2000" dirty="0"/>
              <a:t> </a:t>
            </a:r>
            <a:r>
              <a:rPr lang="en-US" sz="2000" dirty="0" err="1"/>
              <a:t>aquí</a:t>
            </a:r>
            <a:r>
              <a:rPr lang="en-US" sz="2000" dirty="0"/>
              <a:t> </a:t>
            </a:r>
            <a:r>
              <a:rPr lang="en-US" sz="2000" dirty="0" err="1"/>
              <a:t>el</a:t>
            </a:r>
            <a:r>
              <a:rPr lang="en-US" sz="2000" dirty="0"/>
              <a:t> </a:t>
            </a:r>
            <a:r>
              <a:rPr lang="en-US" sz="2000" dirty="0" err="1"/>
              <a:t>Modelamiento</a:t>
            </a:r>
            <a:r>
              <a:rPr lang="en-US" sz="2000" dirty="0"/>
              <a:t> de las </a:t>
            </a:r>
            <a:r>
              <a:rPr lang="en-US" sz="2000" dirty="0" err="1"/>
              <a:t>estrategias</a:t>
            </a:r>
            <a:r>
              <a:rPr lang="en-US" sz="2000" dirty="0"/>
              <a:t>, la </a:t>
            </a:r>
            <a:r>
              <a:rPr lang="en-US" sz="2000" dirty="0" err="1"/>
              <a:t>enseñanza</a:t>
            </a:r>
            <a:r>
              <a:rPr lang="en-US" sz="2000" dirty="0"/>
              <a:t> del paso a paso.</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Poco a poco </a:t>
            </a:r>
            <a:r>
              <a:rPr lang="en-US" sz="2000" dirty="0" err="1"/>
              <a:t>el</a:t>
            </a:r>
            <a:r>
              <a:rPr lang="en-US" sz="2000" dirty="0"/>
              <a:t> </a:t>
            </a:r>
            <a:r>
              <a:rPr lang="en-US" sz="2000" dirty="0" err="1"/>
              <a:t>estudiante</a:t>
            </a:r>
            <a:r>
              <a:rPr lang="en-US" sz="2000" dirty="0"/>
              <a:t> </a:t>
            </a:r>
            <a:r>
              <a:rPr lang="en-US" sz="2000" dirty="0" err="1"/>
              <a:t>debe</a:t>
            </a:r>
            <a:r>
              <a:rPr lang="en-US" sz="2000" dirty="0"/>
              <a:t> </a:t>
            </a:r>
            <a:r>
              <a:rPr lang="en-US" sz="2000" dirty="0" err="1"/>
              <a:t>ir</a:t>
            </a:r>
            <a:r>
              <a:rPr lang="en-US" sz="2000" dirty="0"/>
              <a:t> </a:t>
            </a:r>
            <a:r>
              <a:rPr lang="en-US" sz="2000" dirty="0" err="1"/>
              <a:t>interiorizándose</a:t>
            </a:r>
            <a:r>
              <a:rPr lang="en-US" sz="2000" dirty="0"/>
              <a:t> y </a:t>
            </a:r>
            <a:r>
              <a:rPr lang="en-US" sz="2000" dirty="0" err="1"/>
              <a:t>responsabilizándose</a:t>
            </a:r>
            <a:r>
              <a:rPr lang="en-US" sz="2000" dirty="0"/>
              <a:t> de las </a:t>
            </a:r>
            <a:r>
              <a:rPr lang="en-US" sz="2000" dirty="0" err="1"/>
              <a:t>estrategias</a:t>
            </a:r>
            <a:r>
              <a:rPr lang="en-US" sz="2000" dirty="0"/>
              <a:t> </a:t>
            </a:r>
            <a:r>
              <a:rPr lang="en-US" sz="2000" dirty="0" err="1"/>
              <a:t>planteadas</a:t>
            </a:r>
            <a:r>
              <a:rPr lang="en-US" sz="2000" dirty="0"/>
              <a:t>.</a:t>
            </a:r>
          </a:p>
        </p:txBody>
      </p:sp>
    </p:spTree>
    <p:extLst>
      <p:ext uri="{BB962C8B-B14F-4D97-AF65-F5344CB8AC3E}">
        <p14:creationId xmlns:p14="http://schemas.microsoft.com/office/powerpoint/2010/main" val="152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7" name="Rectangle 15376">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p:cNvSpPr txBox="1">
            <a:spLocks/>
          </p:cNvSpPr>
          <p:nvPr/>
        </p:nvSpPr>
        <p:spPr>
          <a:xfrm>
            <a:off x="4833366" y="543070"/>
            <a:ext cx="6870954" cy="1675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a:solidFill>
                  <a:schemeClr val="tx1"/>
                </a:solidFill>
                <a:latin typeface="+mj-lt"/>
                <a:ea typeface="+mj-ea"/>
                <a:cs typeface="+mj-cs"/>
              </a:rPr>
              <a:t>Lectura compartida </a:t>
            </a:r>
          </a:p>
        </p:txBody>
      </p:sp>
      <p:pic>
        <p:nvPicPr>
          <p:cNvPr id="15372" name="Picture 12" descr="http://www.caritasgraciosas.org.pe/upload/iblock/e42/foto_desarrollo_actividad_lectura.jpg"/>
          <p:cNvPicPr>
            <a:picLocks noChangeAspect="1" noChangeArrowheads="1"/>
          </p:cNvPicPr>
          <p:nvPr/>
        </p:nvPicPr>
        <p:blipFill rotWithShape="1">
          <a:blip r:embed="rId2">
            <a:extLst>
              <a:ext uri="{28A0092B-C50C-407E-A947-70E740481C1C}">
                <a14:useLocalDpi xmlns:a14="http://schemas.microsoft.com/office/drawing/2010/main" val="0"/>
              </a:ext>
            </a:extLst>
          </a:blip>
          <a:srcRect t="13679" r="1" b="13426"/>
          <a:stretch/>
        </p:blipFill>
        <p:spPr bwMode="auto">
          <a:xfrm>
            <a:off x="20" y="1"/>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www.elfutrono.cl/~elfutron/images/AGOSTO_2012/DSC_00351%20Resolucion%20de%20Escritorio.JPG"/>
          <p:cNvPicPr>
            <a:picLocks noChangeAspect="1" noChangeArrowheads="1"/>
          </p:cNvPicPr>
          <p:nvPr/>
        </p:nvPicPr>
        <p:blipFill rotWithShape="1">
          <a:blip r:embed="rId3">
            <a:extLst>
              <a:ext uri="{28A0092B-C50C-407E-A947-70E740481C1C}">
                <a14:useLocalDpi xmlns:a14="http://schemas.microsoft.com/office/drawing/2010/main" val="0"/>
              </a:ext>
            </a:extLst>
          </a:blip>
          <a:srcRect l="1833" r="9660" b="1"/>
          <a:stretch/>
        </p:blipFill>
        <p:spPr bwMode="auto">
          <a:xfrm>
            <a:off x="20" y="2342320"/>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encrypted-tbn2.gstatic.com/images?q=tbn:ANd9GcS5rlUDQWn-c78taRWPcbiqnyN7Ic1cAQzdKRR3krPqX0Vnc1pK"/>
          <p:cNvPicPr>
            <a:picLocks noChangeAspect="1" noChangeArrowheads="1"/>
          </p:cNvPicPr>
          <p:nvPr/>
        </p:nvPicPr>
        <p:blipFill rotWithShape="1">
          <a:blip r:embed="rId4">
            <a:extLst>
              <a:ext uri="{28A0092B-C50C-407E-A947-70E740481C1C}">
                <a14:useLocalDpi xmlns:a14="http://schemas.microsoft.com/office/drawing/2010/main" val="0"/>
              </a:ext>
            </a:extLst>
          </a:blip>
          <a:srcRect t="19636" r="-2" b="11353"/>
          <a:stretch/>
        </p:blipFill>
        <p:spPr bwMode="auto">
          <a:xfrm>
            <a:off x="20" y="4693680"/>
            <a:ext cx="4187091" cy="2164321"/>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4833366" y="2399720"/>
            <a:ext cx="6870954" cy="3736507"/>
          </a:xfrm>
          <a:prstGeom prst="rect">
            <a:avLst/>
          </a:prstGeom>
        </p:spPr>
        <p:txBody>
          <a:bodyPr vert="horz" lIns="91440" tIns="45720" rIns="91440" bIns="45720" rtlCol="0">
            <a:normAutofit fontScale="92500" lnSpcReduction="10000"/>
          </a:bodyPr>
          <a:lstStyle/>
          <a:p>
            <a:pPr defTabSz="914400">
              <a:lnSpc>
                <a:spcPct val="90000"/>
              </a:lnSpc>
              <a:spcAft>
                <a:spcPts val="600"/>
              </a:spcAft>
            </a:pPr>
            <a:endParaRPr lang="es-ES_tradnl" sz="2000" dirty="0"/>
          </a:p>
          <a:p>
            <a:pPr marL="342900" indent="-228600" defTabSz="914400">
              <a:lnSpc>
                <a:spcPct val="90000"/>
              </a:lnSpc>
              <a:spcAft>
                <a:spcPts val="600"/>
              </a:spcAft>
              <a:buFont typeface="Arial" panose="020B0604020202020204" pitchFamily="34" charset="0"/>
              <a:buChar char="•"/>
            </a:pPr>
            <a:r>
              <a:rPr lang="es-ES_tradnl" sz="2000" dirty="0"/>
              <a:t>Los alumnos y profesores comparten la tarea de leer, apoyados por un entorno seguro en el que toda la clase lee un texto (con ayuda del profesor) que de otra manera podría ser demasiado difícil</a:t>
            </a:r>
          </a:p>
          <a:p>
            <a:pPr marL="342900" indent="-228600" defTabSz="914400">
              <a:lnSpc>
                <a:spcPct val="90000"/>
              </a:lnSpc>
              <a:spcAft>
                <a:spcPts val="600"/>
              </a:spcAft>
              <a:buFont typeface="Arial" panose="020B0604020202020204" pitchFamily="34" charset="0"/>
              <a:buChar char="•"/>
            </a:pPr>
            <a:endParaRPr lang="es-ES_tradnl" sz="2000" dirty="0"/>
          </a:p>
          <a:p>
            <a:pPr marL="342900" indent="-228600" defTabSz="914400">
              <a:lnSpc>
                <a:spcPct val="90000"/>
              </a:lnSpc>
              <a:spcAft>
                <a:spcPts val="600"/>
              </a:spcAft>
              <a:buFont typeface="Arial" panose="020B0604020202020204" pitchFamily="34" charset="0"/>
              <a:buChar char="•"/>
            </a:pPr>
            <a:r>
              <a:rPr lang="es-ES_tradnl" sz="2000" dirty="0"/>
              <a:t>Una manera de implicar más a los participantes puede consistir en que ellos formulen a su vez preguntas para ser respondidas por todos tras la lectura; o bien que planteen sus dudas y confusiones o que elaboren un pequeño resumen, individualmente o en parejas. </a:t>
            </a:r>
          </a:p>
          <a:p>
            <a:pPr marL="342900" indent="-228600" defTabSz="914400">
              <a:lnSpc>
                <a:spcPct val="90000"/>
              </a:lnSpc>
              <a:spcAft>
                <a:spcPts val="600"/>
              </a:spcAft>
              <a:buFont typeface="Arial" panose="020B0604020202020204" pitchFamily="34" charset="0"/>
              <a:buChar char="•"/>
            </a:pPr>
            <a:endParaRPr lang="es-ES_tradnl" sz="2000" dirty="0"/>
          </a:p>
          <a:p>
            <a:pPr marL="342900" indent="-228600" defTabSz="914400">
              <a:lnSpc>
                <a:spcPct val="90000"/>
              </a:lnSpc>
              <a:spcAft>
                <a:spcPts val="600"/>
              </a:spcAft>
              <a:buFont typeface="Arial" panose="020B0604020202020204" pitchFamily="34" charset="0"/>
              <a:buChar char="•"/>
            </a:pPr>
            <a:r>
              <a:rPr lang="es-ES_tradnl" sz="2000" dirty="0"/>
              <a:t>Comparar el conocimiento previo con la información que el texto aporta. </a:t>
            </a:r>
          </a:p>
        </p:txBody>
      </p:sp>
    </p:spTree>
    <p:extLst>
      <p:ext uri="{BB962C8B-B14F-4D97-AF65-F5344CB8AC3E}">
        <p14:creationId xmlns:p14="http://schemas.microsoft.com/office/powerpoint/2010/main" val="289155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1"/>
          <p:cNvSpPr txBox="1">
            <a:spLocks/>
          </p:cNvSpPr>
          <p:nvPr/>
        </p:nvSpPr>
        <p:spPr>
          <a:xfrm>
            <a:off x="642938" y="1267124"/>
            <a:ext cx="3416135" cy="14570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kern="1200" dirty="0" err="1">
                <a:solidFill>
                  <a:schemeClr val="tx1"/>
                </a:solidFill>
                <a:effectLst>
                  <a:outerShdw blurRad="38100" dist="38100" dir="2700000" algn="tl">
                    <a:srgbClr val="000000">
                      <a:alpha val="43137"/>
                    </a:srgbClr>
                  </a:outerShdw>
                </a:effectLst>
                <a:latin typeface="+mj-lt"/>
                <a:ea typeface="+mj-ea"/>
                <a:cs typeface="+mj-cs"/>
              </a:rPr>
              <a:t>Lectura</a:t>
            </a:r>
            <a:r>
              <a:rPr lang="en-US" sz="3700" b="1" kern="1200" dirty="0">
                <a:solidFill>
                  <a:schemeClr val="tx1"/>
                </a:solidFill>
                <a:effectLst>
                  <a:outerShdw blurRad="38100" dist="38100" dir="2700000" algn="tl">
                    <a:srgbClr val="000000">
                      <a:alpha val="43137"/>
                    </a:srgbClr>
                  </a:outerShdw>
                </a:effectLst>
                <a:latin typeface="+mj-lt"/>
                <a:ea typeface="+mj-ea"/>
                <a:cs typeface="+mj-cs"/>
              </a:rPr>
              <a:t> </a:t>
            </a:r>
            <a:r>
              <a:rPr lang="en-US" sz="3700" b="1" kern="1200" dirty="0" err="1">
                <a:solidFill>
                  <a:schemeClr val="tx1"/>
                </a:solidFill>
                <a:effectLst>
                  <a:outerShdw blurRad="38100" dist="38100" dir="2700000" algn="tl">
                    <a:srgbClr val="000000">
                      <a:alpha val="43137"/>
                    </a:srgbClr>
                  </a:outerShdw>
                </a:effectLst>
                <a:latin typeface="+mj-lt"/>
                <a:ea typeface="+mj-ea"/>
                <a:cs typeface="+mj-cs"/>
              </a:rPr>
              <a:t>independiente</a:t>
            </a:r>
            <a:endParaRPr lang="en-US" sz="37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8" name="Rectángulo 7"/>
          <p:cNvSpPr/>
          <p:nvPr/>
        </p:nvSpPr>
        <p:spPr>
          <a:xfrm>
            <a:off x="1000450" y="3067026"/>
            <a:ext cx="3058623" cy="3272324"/>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000" dirty="0"/>
              <a:t>La </a:t>
            </a:r>
            <a:r>
              <a:rPr lang="en-US" sz="2000" dirty="0" err="1"/>
              <a:t>lectura</a:t>
            </a:r>
            <a:r>
              <a:rPr lang="en-US" sz="2000" dirty="0"/>
              <a:t> </a:t>
            </a:r>
            <a:r>
              <a:rPr lang="en-US" sz="2000" dirty="0" err="1"/>
              <a:t>independiente</a:t>
            </a:r>
            <a:r>
              <a:rPr lang="en-US" sz="2000" dirty="0"/>
              <a:t> es </a:t>
            </a:r>
            <a:r>
              <a:rPr lang="en-US" sz="2000" dirty="0" err="1"/>
              <a:t>una</a:t>
            </a:r>
            <a:r>
              <a:rPr lang="en-US" sz="2000" dirty="0"/>
              <a:t> </a:t>
            </a:r>
            <a:r>
              <a:rPr lang="en-US" sz="2000" dirty="0" err="1"/>
              <a:t>estrategia</a:t>
            </a:r>
            <a:r>
              <a:rPr lang="en-US" sz="2000" dirty="0"/>
              <a:t> de </a:t>
            </a:r>
            <a:r>
              <a:rPr lang="en-US" sz="2000" dirty="0" err="1"/>
              <a:t>lectura</a:t>
            </a:r>
            <a:r>
              <a:rPr lang="en-US" sz="2000" dirty="0"/>
              <a:t> individual a </a:t>
            </a:r>
            <a:r>
              <a:rPr lang="en-US" sz="2000" dirty="0" err="1"/>
              <a:t>través</a:t>
            </a:r>
            <a:r>
              <a:rPr lang="en-US" sz="2000" dirty="0"/>
              <a:t> de la </a:t>
            </a:r>
            <a:r>
              <a:rPr lang="en-US" sz="2000" dirty="0" err="1"/>
              <a:t>cual</a:t>
            </a:r>
            <a:r>
              <a:rPr lang="en-US" sz="2000" dirty="0"/>
              <a:t> se les </a:t>
            </a:r>
            <a:r>
              <a:rPr lang="en-US" sz="2000" dirty="0" err="1"/>
              <a:t>proporciona</a:t>
            </a:r>
            <a:r>
              <a:rPr lang="en-US" sz="2000" dirty="0"/>
              <a:t> a </a:t>
            </a:r>
            <a:r>
              <a:rPr lang="en-US" sz="2000" dirty="0" err="1"/>
              <a:t>los</a:t>
            </a:r>
            <a:r>
              <a:rPr lang="en-US" sz="2000" dirty="0"/>
              <a:t> </a:t>
            </a:r>
            <a:r>
              <a:rPr lang="en-US" sz="2000" dirty="0" err="1"/>
              <a:t>alumnos</a:t>
            </a:r>
            <a:r>
              <a:rPr lang="en-US" sz="2000" dirty="0"/>
              <a:t> la </a:t>
            </a:r>
            <a:r>
              <a:rPr lang="en-US" sz="2000" dirty="0" err="1"/>
              <a:t>oportunidad</a:t>
            </a:r>
            <a:r>
              <a:rPr lang="en-US" sz="2000" dirty="0"/>
              <a:t> para </a:t>
            </a:r>
            <a:r>
              <a:rPr lang="en-US" sz="2000" dirty="0" err="1"/>
              <a:t>practicar</a:t>
            </a:r>
            <a:r>
              <a:rPr lang="en-US" sz="2000" dirty="0"/>
              <a:t> </a:t>
            </a:r>
            <a:r>
              <a:rPr lang="en-US" sz="2000" dirty="0" err="1"/>
              <a:t>su</a:t>
            </a:r>
            <a:r>
              <a:rPr lang="en-US" sz="2000" dirty="0"/>
              <a:t> </a:t>
            </a:r>
            <a:r>
              <a:rPr lang="en-US" sz="2000" dirty="0" err="1"/>
              <a:t>lectura</a:t>
            </a:r>
            <a:r>
              <a:rPr lang="en-US" sz="2000" dirty="0"/>
              <a:t> de </a:t>
            </a:r>
            <a:r>
              <a:rPr lang="en-US" sz="2000" dirty="0" err="1"/>
              <a:t>manera</a:t>
            </a:r>
            <a:r>
              <a:rPr lang="en-US" sz="2000" dirty="0"/>
              <a:t> </a:t>
            </a:r>
            <a:r>
              <a:rPr lang="en-US" sz="2000" dirty="0" err="1"/>
              <a:t>autónoma</a:t>
            </a:r>
            <a:r>
              <a:rPr lang="en-US" sz="2000" dirty="0"/>
              <a:t> y </a:t>
            </a:r>
            <a:r>
              <a:rPr lang="en-US" sz="2000" dirty="0" err="1"/>
              <a:t>elegir</a:t>
            </a:r>
            <a:r>
              <a:rPr lang="en-US" sz="2000" dirty="0"/>
              <a:t> </a:t>
            </a:r>
            <a:r>
              <a:rPr lang="en-US" sz="2000" dirty="0" err="1"/>
              <a:t>textos</a:t>
            </a:r>
            <a:r>
              <a:rPr lang="en-US" sz="2000" dirty="0"/>
              <a:t> </a:t>
            </a:r>
            <a:r>
              <a:rPr lang="en-US" sz="2000" dirty="0" err="1"/>
              <a:t>conocidos</a:t>
            </a:r>
            <a:r>
              <a:rPr lang="en-US" sz="2000" dirty="0"/>
              <a:t> </a:t>
            </a:r>
            <a:r>
              <a:rPr lang="en-US" sz="2000" dirty="0" err="1"/>
              <a:t>por</a:t>
            </a:r>
            <a:r>
              <a:rPr lang="en-US" sz="2000" dirty="0"/>
              <a:t> </a:t>
            </a:r>
            <a:r>
              <a:rPr lang="en-US" sz="2000" dirty="0" err="1"/>
              <a:t>él</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La </a:t>
            </a:r>
            <a:r>
              <a:rPr lang="en-US" sz="2000" dirty="0" err="1"/>
              <a:t>importancia</a:t>
            </a:r>
            <a:r>
              <a:rPr lang="en-US" sz="2000" dirty="0"/>
              <a:t> de </a:t>
            </a:r>
            <a:r>
              <a:rPr lang="en-US" sz="2000" dirty="0" err="1"/>
              <a:t>vincular</a:t>
            </a:r>
            <a:r>
              <a:rPr lang="en-US" sz="2000" dirty="0"/>
              <a:t> </a:t>
            </a:r>
            <a:r>
              <a:rPr lang="en-US" sz="2000" dirty="0" err="1"/>
              <a:t>aquí</a:t>
            </a:r>
            <a:r>
              <a:rPr lang="en-US" sz="2000" dirty="0"/>
              <a:t> la </a:t>
            </a:r>
            <a:r>
              <a:rPr lang="en-US" sz="2000" dirty="0" err="1"/>
              <a:t>lectura</a:t>
            </a:r>
            <a:r>
              <a:rPr lang="en-US" sz="2000" dirty="0"/>
              <a:t> con </a:t>
            </a:r>
            <a:r>
              <a:rPr lang="en-US" sz="2000" dirty="0" err="1"/>
              <a:t>el</a:t>
            </a:r>
            <a:r>
              <a:rPr lang="en-US" sz="2000" dirty="0"/>
              <a:t> placer de leer, </a:t>
            </a:r>
          </a:p>
        </p:txBody>
      </p:sp>
      <p:pic>
        <p:nvPicPr>
          <p:cNvPr id="9" name="Imagen 8"/>
          <p:cNvPicPr>
            <a:picLocks noChangeAspect="1"/>
          </p:cNvPicPr>
          <p:nvPr/>
        </p:nvPicPr>
        <p:blipFill rotWithShape="1">
          <a:blip r:embed="rId2"/>
          <a:srcRect l="17339" r="8482" b="-2"/>
          <a:stretch/>
        </p:blipFill>
        <p:spPr>
          <a:xfrm>
            <a:off x="4636963" y="1"/>
            <a:ext cx="3731799" cy="3383280"/>
          </a:xfrm>
          <a:prstGeom prst="rect">
            <a:avLst/>
          </a:prstGeom>
        </p:spPr>
      </p:pic>
      <p:pic>
        <p:nvPicPr>
          <p:cNvPr id="17410" name="Picture 2" descr="http://static.tumblr.com/2845541a3b173376d29e9fc0a2a9da2a/qnzgtd5/aIxnl8v11/tumblr_static_9dlz4739iww08c0wccosc4o4w.jpg"/>
          <p:cNvPicPr>
            <a:picLocks noChangeAspect="1" noChangeArrowheads="1"/>
          </p:cNvPicPr>
          <p:nvPr/>
        </p:nvPicPr>
        <p:blipFill rotWithShape="1">
          <a:blip r:embed="rId3">
            <a:extLst>
              <a:ext uri="{28A0092B-C50C-407E-A947-70E740481C1C}">
                <a14:useLocalDpi xmlns:a14="http://schemas.microsoft.com/office/drawing/2010/main" val="0"/>
              </a:ext>
            </a:extLst>
          </a:blip>
          <a:srcRect r="5" b="1031"/>
          <a:stretch/>
        </p:blipFill>
        <p:spPr bwMode="auto">
          <a:xfrm>
            <a:off x="8460201" y="10"/>
            <a:ext cx="373179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tatic1.squarespace.com/static/54de8a72e4b045091b11a416/54e68715e4b0165bdce9f19a/54e68715e4b0165bdce9f19d/1424394006048/AFL_home.jpg?format=2500w"/>
          <p:cNvPicPr>
            <a:picLocks noChangeAspect="1" noChangeArrowheads="1"/>
          </p:cNvPicPr>
          <p:nvPr/>
        </p:nvPicPr>
        <p:blipFill rotWithShape="1">
          <a:blip r:embed="rId4">
            <a:extLst>
              <a:ext uri="{28A0092B-C50C-407E-A947-70E740481C1C}">
                <a14:useLocalDpi xmlns:a14="http://schemas.microsoft.com/office/drawing/2010/main" val="0"/>
              </a:ext>
            </a:extLst>
          </a:blip>
          <a:srcRect t="9249" r="-2" b="23390"/>
          <a:stretch/>
        </p:blipFill>
        <p:spPr bwMode="auto">
          <a:xfrm>
            <a:off x="4639055" y="3474720"/>
            <a:ext cx="7552944"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471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7657</TotalTime>
  <Words>1246</Words>
  <Application>Microsoft Macintosh PowerPoint</Application>
  <PresentationFormat>Panorámica</PresentationFormat>
  <Paragraphs>128</Paragraphs>
  <Slides>26</Slides>
  <Notes>2</Notes>
  <HiddenSlides>0</HiddenSlides>
  <MMClips>3</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Calibri Light</vt:lpstr>
      <vt:lpstr>Gill Sans MT</vt:lpstr>
      <vt:lpstr>Verdana</vt:lpstr>
      <vt:lpstr>Tema de Office</vt:lpstr>
      <vt:lpstr>Tipos de lectura y  Estrategias Didácticas Después de la lectura </vt:lpstr>
      <vt:lpstr>Objetivos</vt:lpstr>
      <vt:lpstr>¿Qué estrategias se vinculan con el trabajo de comprensión Durante la Lectura?</vt:lpstr>
      <vt:lpstr>Resumen de estrategias durante la lectura.</vt:lpstr>
      <vt:lpstr>Presentación de PowerPoint</vt:lpstr>
      <vt:lpstr>Lectura en voz alta</vt:lpstr>
      <vt:lpstr>Presentación de PowerPoint</vt:lpstr>
      <vt:lpstr>Presentación de PowerPoint</vt:lpstr>
      <vt:lpstr>Presentación de PowerPoint</vt:lpstr>
      <vt:lpstr>Presentación de PowerPoint</vt:lpstr>
      <vt:lpstr>Después de la lectura</vt:lpstr>
      <vt:lpstr>Presentación de PowerPoint</vt:lpstr>
      <vt:lpstr>Inferencias en los Géneros Discursivos.</vt:lpstr>
      <vt:lpstr>Presentación de PowerPoint</vt:lpstr>
      <vt:lpstr>Presentación de PowerPoint</vt:lpstr>
      <vt:lpstr>Presentación de PowerPoint</vt:lpstr>
      <vt:lpstr>Estrategias Después de la Lectura</vt:lpstr>
      <vt:lpstr>Presentación de PowerPoint</vt:lpstr>
      <vt:lpstr>Macrorreglas para la construcción del  Modelo proposicional y Modelo de situación.</vt:lpstr>
      <vt:lpstr>Estrategias Después de la Lectura</vt:lpstr>
      <vt:lpstr>El Resumen</vt:lpstr>
      <vt:lpstr>Utilización de preguntas para trabajar la comprensión. </vt:lpstr>
      <vt:lpstr>Presentación de PowerPoint</vt:lpstr>
      <vt:lpstr>Presentación de PowerPoint</vt:lpstr>
      <vt:lpstr>Conclusiones.</vt:lpstr>
      <vt:lpstr>Bibliografía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Andrés Clavo Espinoza (felipe.clavo)</dc:creator>
  <cp:lastModifiedBy>Felipe Andrés Clavo Espinoza (felipe.clavo)</cp:lastModifiedBy>
  <cp:revision>19</cp:revision>
  <dcterms:created xsi:type="dcterms:W3CDTF">2021-01-07T02:46:17Z</dcterms:created>
  <dcterms:modified xsi:type="dcterms:W3CDTF">2023-04-17T21:49:45Z</dcterms:modified>
</cp:coreProperties>
</file>