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0" r:id="rId1"/>
  </p:sldMasterIdLst>
  <p:sldIdLst>
    <p:sldId id="256" r:id="rId2"/>
    <p:sldId id="260" r:id="rId3"/>
    <p:sldId id="261" r:id="rId4"/>
    <p:sldId id="257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smtClean="0"/>
              <a:pPr/>
              <a:t>5/14/2023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1766878-3199-4EAB-94E7-2D6D11070E14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59317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5/14/2023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37437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5/14/2023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6712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5/14/2023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8101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smtClean="0"/>
              <a:pPr/>
              <a:t>5/14/2023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smtClean="0"/>
              <a:pPr/>
              <a:t>‹Nº›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37909073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5/14/2023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890282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5/14/2023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548321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5/14/2023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092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5/14/2023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0200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334D819-9F07-4261-B09B-9E467E5D9002}" type="datetimeFigureOut">
              <a:rPr lang="en-US" smtClean="0"/>
              <a:t>5/14/2023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1766878-3199-4EAB-94E7-2D6D11070E14}" type="slidenum">
              <a:rPr lang="en-US" smtClean="0"/>
              <a:t>‹Nº›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079597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334D819-9F07-4261-B09B-9E467E5D9002}" type="datetimeFigureOut">
              <a:rPr lang="en-US" smtClean="0"/>
              <a:t>5/14/2023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1766878-3199-4EAB-94E7-2D6D11070E14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87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smtClean="0"/>
              <a:pPr/>
              <a:t>5/14/2023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73321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El_ciclo_didactico_con_que_se_desarrolla_una_clase_se_compone_de_los_conocidos_momentos_inicio.docx" TargetMode="External"/><Relationship Id="rId2" Type="http://schemas.openxmlformats.org/officeDocument/2006/relationships/hyperlink" Target="ABP_un_enfoque_pedagogico_para_potenciar_aprendizajes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Planificacion_UD_2023.docx" TargetMode="External"/><Relationship Id="rId4" Type="http://schemas.openxmlformats.org/officeDocument/2006/relationships/hyperlink" Target="Metodologias_activas_de_aprendizaje.docx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DF9FB92-9866-B6F5-9C71-2CD07B93922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_tradnl" sz="2800" dirty="0">
                <a:latin typeface="Gill Sans Nova" panose="020B0602020104020203" pitchFamily="34" charset="0"/>
              </a:rPr>
              <a:t>Didáctica de la Química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EE69871-B2E7-A5B7-BED5-A09EF666177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_tradnl" dirty="0"/>
              <a:t>Lunes 15 de mayo de 2023</a:t>
            </a:r>
          </a:p>
        </p:txBody>
      </p:sp>
    </p:spTree>
    <p:extLst>
      <p:ext uri="{BB962C8B-B14F-4D97-AF65-F5344CB8AC3E}">
        <p14:creationId xmlns:p14="http://schemas.microsoft.com/office/powerpoint/2010/main" val="15600742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E40CDF6-CD3D-90C5-4F88-6F8B2CA554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739833"/>
          </a:xfrm>
        </p:spPr>
        <p:txBody>
          <a:bodyPr>
            <a:normAutofit/>
          </a:bodyPr>
          <a:lstStyle/>
          <a:p>
            <a:br>
              <a:rPr lang="es-ES_tradnl" sz="1800" dirty="0">
                <a:latin typeface="Gill Sans Nova" panose="020B0602020104020203" pitchFamily="34" charset="0"/>
              </a:rPr>
            </a:br>
            <a:r>
              <a:rPr lang="es-ES_tradnl" sz="1800" dirty="0">
                <a:latin typeface="Gill Sans Nova" panose="020B0602020104020203" pitchFamily="34" charset="0"/>
              </a:rPr>
              <a:t>Actividades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4377D80-C233-B730-508E-0F35F4EF66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914400"/>
            <a:ext cx="10178322" cy="4965193"/>
          </a:xfrm>
        </p:spPr>
        <p:txBody>
          <a:bodyPr>
            <a:normAutofit/>
          </a:bodyPr>
          <a:lstStyle/>
          <a:p>
            <a:endParaRPr lang="es-ES_tradnl" dirty="0"/>
          </a:p>
          <a:p>
            <a:endParaRPr lang="es-ES_tradnl" dirty="0"/>
          </a:p>
          <a:p>
            <a:r>
              <a:rPr lang="es-ES_tradnl" dirty="0"/>
              <a:t>1. Lectura personal:</a:t>
            </a:r>
          </a:p>
          <a:p>
            <a:r>
              <a:rPr lang="es-ES_tradnl" dirty="0">
                <a:hlinkClick r:id="rId2" action="ppaction://hlinkfile"/>
              </a:rPr>
              <a:t>ABP_un_enfoque_pedagogico_para_potenciar_aprendizajes.pdf</a:t>
            </a:r>
            <a:r>
              <a:rPr lang="es-ES_tradnl" dirty="0"/>
              <a:t>    </a:t>
            </a:r>
          </a:p>
          <a:p>
            <a:r>
              <a:rPr lang="es-ES" dirty="0">
                <a:hlinkClick r:id="rId3" action="ppaction://hlinkfile"/>
              </a:rPr>
              <a:t>El_ciclo_didactico_con_que_se_desarrolla_una_clase_se_compone_de_los_conocidos_momentos_inicio.docx</a:t>
            </a:r>
            <a:endParaRPr lang="es-ES" dirty="0"/>
          </a:p>
          <a:p>
            <a:r>
              <a:rPr lang="pt-BR" dirty="0">
                <a:hlinkClick r:id="rId4" action="ppaction://hlinkfile"/>
              </a:rPr>
              <a:t>Metodologias_activas_de_aprendizaje.docx</a:t>
            </a:r>
            <a:endParaRPr lang="pt-BR" dirty="0"/>
          </a:p>
          <a:p>
            <a:r>
              <a:rPr lang="es-ES_tradnl" dirty="0">
                <a:hlinkClick r:id="rId5" action="ppaction://hlinkfile"/>
              </a:rPr>
              <a:t>Planificacion_UD_2023.docx</a:t>
            </a:r>
            <a:endParaRPr lang="es-ES_tradnl" dirty="0"/>
          </a:p>
          <a:p>
            <a:r>
              <a:rPr lang="es-ES_tradnl" dirty="0"/>
              <a:t>2. FODA</a:t>
            </a:r>
          </a:p>
          <a:p>
            <a:r>
              <a:rPr lang="es-ES_tradnl" dirty="0"/>
              <a:t>3. Planificaciones.</a:t>
            </a:r>
          </a:p>
          <a:p>
            <a:endParaRPr lang="es-ES_tradnl" dirty="0"/>
          </a:p>
          <a:p>
            <a:endParaRPr lang="es-ES_tradnl" dirty="0"/>
          </a:p>
          <a:p>
            <a:endParaRPr lang="es-ES_tradnl" dirty="0"/>
          </a:p>
          <a:p>
            <a:endParaRPr lang="es-ES_tradnl" dirty="0"/>
          </a:p>
          <a:p>
            <a:endParaRPr lang="es-ES_tradnl" dirty="0"/>
          </a:p>
          <a:p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42449859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766753-9D02-B087-EF32-2D73639574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br>
              <a:rPr lang="es-ES_tradnl" sz="3200" dirty="0">
                <a:latin typeface="Gill Sans Nova Cond" panose="020B0604020202020204" pitchFamily="34" charset="0"/>
              </a:rPr>
            </a:br>
            <a:r>
              <a:rPr lang="es-ES_tradnl" sz="3200" dirty="0" err="1">
                <a:latin typeface="Gill Sans Nova Cond" panose="020B0604020202020204" pitchFamily="34" charset="0"/>
              </a:rPr>
              <a:t>ANÁLisis</a:t>
            </a:r>
            <a:r>
              <a:rPr lang="es-ES_tradnl" sz="3200" dirty="0">
                <a:latin typeface="Gill Sans Nova Cond" panose="020B0604020202020204" pitchFamily="34" charset="0"/>
              </a:rPr>
              <a:t> FODA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9F6D148-EE01-AA65-C097-2B17A8FFD1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dirty="0"/>
              <a:t>Consiste en analizar los factores internos: Fortalezas y Debilidades y los factores externos: Oportunidades y Amenazas que propician la viabilidad de un proyecto.</a:t>
            </a:r>
          </a:p>
        </p:txBody>
      </p:sp>
    </p:spTree>
    <p:extLst>
      <p:ext uri="{BB962C8B-B14F-4D97-AF65-F5344CB8AC3E}">
        <p14:creationId xmlns:p14="http://schemas.microsoft.com/office/powerpoint/2010/main" val="34383218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Marcador de contenido 6" descr="Calendario&#10;&#10;Descripción generada automáticamente">
            <a:extLst>
              <a:ext uri="{FF2B5EF4-FFF2-40B4-BE49-F238E27FC236}">
                <a16:creationId xmlns:a16="http://schemas.microsoft.com/office/drawing/2014/main" id="{20BD3E24-DDFB-8519-2FB2-38050044F3E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11721" r="16574"/>
          <a:stretch/>
        </p:blipFill>
        <p:spPr>
          <a:xfrm rot="5400000">
            <a:off x="4034355" y="-1012454"/>
            <a:ext cx="4640675" cy="8854607"/>
          </a:xfrm>
        </p:spPr>
      </p:pic>
      <p:sp>
        <p:nvSpPr>
          <p:cNvPr id="5" name="Título 4">
            <a:extLst>
              <a:ext uri="{FF2B5EF4-FFF2-40B4-BE49-F238E27FC236}">
                <a16:creationId xmlns:a16="http://schemas.microsoft.com/office/drawing/2014/main" id="{9E344E02-1C02-7CE7-C879-C5F8B4415D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sz="3200" dirty="0">
                <a:latin typeface="Gill Sans Nova Cond" panose="020B0606020104020203" pitchFamily="34" charset="0"/>
              </a:rPr>
              <a:t>FODA</a:t>
            </a:r>
          </a:p>
        </p:txBody>
      </p:sp>
    </p:spTree>
    <p:extLst>
      <p:ext uri="{BB962C8B-B14F-4D97-AF65-F5344CB8AC3E}">
        <p14:creationId xmlns:p14="http://schemas.microsoft.com/office/powerpoint/2010/main" val="3823079552"/>
      </p:ext>
    </p:extLst>
  </p:cSld>
  <p:clrMapOvr>
    <a:masterClrMapping/>
  </p:clrMapOvr>
</p:sld>
</file>

<file path=ppt/theme/theme1.xml><?xml version="1.0" encoding="utf-8"?>
<a:theme xmlns:a="http://schemas.openxmlformats.org/drawingml/2006/main" name="Distintivo">
  <a:themeElements>
    <a:clrScheme name="Distintivo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Distintivo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stintivo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TM10001106[[fn=Distintivo]]</Template>
  <TotalTime>55</TotalTime>
  <Words>118</Words>
  <Application>Microsoft Office PowerPoint</Application>
  <PresentationFormat>Panorámica</PresentationFormat>
  <Paragraphs>19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10" baseType="lpstr">
      <vt:lpstr>Arial</vt:lpstr>
      <vt:lpstr>Gill Sans MT</vt:lpstr>
      <vt:lpstr>Gill Sans Nova</vt:lpstr>
      <vt:lpstr>Gill Sans Nova Cond</vt:lpstr>
      <vt:lpstr>Impact</vt:lpstr>
      <vt:lpstr>Distintivo</vt:lpstr>
      <vt:lpstr>Didáctica de la Química</vt:lpstr>
      <vt:lpstr> Actividades</vt:lpstr>
      <vt:lpstr> ANÁLisis FODA</vt:lpstr>
      <vt:lpstr>FODA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Didáctica de la Química</dc:title>
  <dc:creator>Karen Martínez</dc:creator>
  <cp:lastModifiedBy>Karen Martínez</cp:lastModifiedBy>
  <cp:revision>2</cp:revision>
  <dcterms:created xsi:type="dcterms:W3CDTF">2023-05-08T00:12:22Z</dcterms:created>
  <dcterms:modified xsi:type="dcterms:W3CDTF">2023-05-15T00:52:20Z</dcterms:modified>
</cp:coreProperties>
</file>