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embeddedFontLst>
    <p:embeddedFont>
      <p:font typeface="Helvetica Neue" panose="020B0604020202020204" charset="0"/>
      <p:regular r:id="rId13"/>
      <p:bold r:id="rId14"/>
      <p:italic r:id="rId15"/>
      <p:boldItalic r:id="rId16"/>
    </p:embeddedFont>
    <p:embeddedFont>
      <p:font typeface="Noto Sans Symbols" panose="020B0604020202020204" charset="0"/>
      <p:regular r:id="rId17"/>
      <p:bold r:id="rId18"/>
    </p:embeddedFont>
    <p:embeddedFont>
      <p:font typeface="Open Sans" panose="020B0606030504020204" pitchFamily="34" charset="0"/>
      <p:regular r:id="rId19"/>
      <p:bold r:id="rId20"/>
      <p:italic r:id="rId21"/>
      <p:boldItalic r:id="rId22"/>
    </p:embeddedFont>
    <p:embeddedFont>
      <p:font typeface="Tahoma" panose="020B0604030504040204" pitchFamily="34" charset="0"/>
      <p:regular r:id="rId23"/>
      <p:bold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6" roundtripDataSignature="AMtx7mgQ8Cv6GXvghmzzFX6gBoVLpLUiX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26" Type="http://customschemas.google.com/relationships/presentationmetadata" Target="metadata"/><Relationship Id="rId3" Type="http://schemas.openxmlformats.org/officeDocument/2006/relationships/slide" Target="slides/slide2.xml"/><Relationship Id="rId21" Type="http://schemas.openxmlformats.org/officeDocument/2006/relationships/font" Target="fonts/font9.fntdata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2.fntdata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font" Target="fonts/font11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font" Target="fonts/font10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8" name="Google Shape;11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23" name="Google Shape;12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31" name="Google Shape;13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41" name="Google Shape;14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49" name="Google Shape;14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7" name="Google Shape;15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64" name="Google Shape;16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0" name="Google Shape;17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7" name="Google Shape;177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1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dk2">
              <a:alpha val="91372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11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11"/>
          <p:cNvSpPr txBox="1"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1"/>
          <p:cNvSpPr txBox="1"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b" anchorCtr="0">
            <a:normAutofit/>
          </a:bodyPr>
          <a:lstStyle>
            <a:lvl1pPr lvl="0" algn="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620"/>
              <a:buNone/>
              <a:defRPr sz="1800" b="0">
                <a:solidFill>
                  <a:schemeClr val="lt1"/>
                </a:solidFill>
              </a:defRPr>
            </a:lvl1pPr>
            <a:lvl2pPr lvl="1" algn="ctr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None/>
              <a:defRPr sz="1800"/>
            </a:lvl2pPr>
            <a:lvl3pPr lvl="2" algn="ctr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None/>
              <a:defRPr sz="1800"/>
            </a:lvl3pPr>
            <a:lvl4pPr lvl="3" algn="ctr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600"/>
            </a:lvl4pPr>
            <a:lvl5pPr lvl="4" algn="ctr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600"/>
            </a:lvl5pPr>
            <a:lvl6pPr lvl="5" algn="ctr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600"/>
            </a:lvl6pPr>
            <a:lvl7pPr lvl="6" algn="ctr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600"/>
            </a:lvl7pPr>
            <a:lvl8pPr lvl="7" algn="ctr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600"/>
            </a:lvl8pPr>
            <a:lvl9pPr lvl="8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SzPts val="1440"/>
              <a:buNone/>
              <a:defRPr sz="1600"/>
            </a:lvl9pPr>
          </a:lstStyle>
          <a:p>
            <a:endParaRPr/>
          </a:p>
        </p:txBody>
      </p:sp>
      <p:sp>
        <p:nvSpPr>
          <p:cNvPr id="20" name="Google Shape;20;p11"/>
          <p:cNvSpPr txBox="1">
            <a:spLocks noGrp="1"/>
          </p:cNvSpPr>
          <p:nvPr>
            <p:ph type="dt" idx="10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18275" rIns="91425" bIns="45700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1"/>
          <p:cNvSpPr txBox="1">
            <a:spLocks noGrp="1"/>
          </p:cNvSpPr>
          <p:nvPr>
            <p:ph type="ftr" idx="11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18275" anchor="b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1"/>
          <p:cNvSpPr txBox="1">
            <a:spLocks noGrp="1"/>
          </p:cNvSpPr>
          <p:nvPr>
            <p:ph type="sldNum" idx="12"/>
          </p:nvPr>
        </p:nvSpPr>
        <p:spPr>
          <a:xfrm>
            <a:off x="158407" y="164592"/>
            <a:ext cx="636727" cy="322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4570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  <p:sp>
        <p:nvSpPr>
          <p:cNvPr id="23" name="Google Shape;23;p11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CL" sz="2400" b="0" i="0" u="none" strike="noStrike" cap="none">
                <a:solidFill>
                  <a:schemeClr val="accent6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◤</a:t>
            </a:r>
            <a:endParaRPr sz="2400" b="0" i="0" u="none" strike="noStrike" cap="none">
              <a:solidFill>
                <a:schemeClr val="accent6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dk2">
              <a:alpha val="91372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20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CL" sz="1800" b="0" i="0" u="none" strike="noStrike" cap="none">
                <a:solidFill>
                  <a:schemeClr val="accent6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◤</a:t>
            </a:r>
            <a:endParaRPr sz="1000" b="0" i="0" u="none" strike="noStrike" cap="none">
              <a:solidFill>
                <a:schemeClr val="accent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0"/>
          <p:cNvSpPr txBox="1"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20"/>
          <p:cNvSpPr txBox="1">
            <a:spLocks noGrp="1"/>
          </p:cNvSpPr>
          <p:nvPr>
            <p:ph type="body" idx="1"/>
          </p:nvPr>
        </p:nvSpPr>
        <p:spPr>
          <a:xfrm rot="5400000">
            <a:off x="4672955" y="152760"/>
            <a:ext cx="3997828" cy="7796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147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620"/>
              <a:buChar char="▪"/>
              <a:defRPr/>
            </a:lvl1pPr>
            <a:lvl2pPr marL="914400" lvl="1" indent="-33146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2pPr>
            <a:lvl3pPr marL="1371600" lvl="2" indent="-33146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3pPr>
            <a:lvl4pPr marL="1828800" lvl="3" indent="-33146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4pPr>
            <a:lvl5pPr marL="2286000" lvl="4" indent="-33147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5pPr>
            <a:lvl6pPr marL="2743200" lvl="5" indent="-33147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6pPr>
            <a:lvl7pPr marL="3200400" lvl="6" indent="-33147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7pPr>
            <a:lvl8pPr marL="3657600" lvl="7" indent="-33147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8pPr>
            <a:lvl9pPr marL="4114800" lvl="8" indent="-331470" algn="l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SzPts val="1620"/>
              <a:buChar char="▪"/>
              <a:defRPr/>
            </a:lvl9pPr>
          </a:lstStyle>
          <a:p>
            <a:endParaRPr/>
          </a:p>
        </p:txBody>
      </p:sp>
      <p:sp>
        <p:nvSpPr>
          <p:cNvPr id="104" name="Google Shape;104;p20"/>
          <p:cNvSpPr txBox="1">
            <a:spLocks noGrp="1"/>
          </p:cNvSpPr>
          <p:nvPr>
            <p:ph type="dt" idx="10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18275" rIns="91425" bIns="45700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20"/>
          <p:cNvSpPr txBox="1">
            <a:spLocks noGrp="1"/>
          </p:cNvSpPr>
          <p:nvPr>
            <p:ph type="ftr" idx="11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18275" anchor="b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20"/>
          <p:cNvSpPr txBox="1">
            <a:spLocks noGrp="1"/>
          </p:cNvSpPr>
          <p:nvPr>
            <p:ph type="sldNum" idx="12"/>
          </p:nvPr>
        </p:nvSpPr>
        <p:spPr>
          <a:xfrm>
            <a:off x="158407" y="164592"/>
            <a:ext cx="636727" cy="322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4570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dk2">
              <a:alpha val="91372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21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21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CL" sz="1800" b="0" i="0" u="none" strike="noStrike" cap="none">
                <a:solidFill>
                  <a:schemeClr val="accent6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◤</a:t>
            </a:r>
            <a:endParaRPr sz="1000" b="0" i="0" u="none" strike="noStrike" cap="none">
              <a:solidFill>
                <a:schemeClr val="accent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21"/>
          <p:cNvSpPr txBox="1">
            <a:spLocks noGrp="1"/>
          </p:cNvSpPr>
          <p:nvPr>
            <p:ph type="title"/>
          </p:nvPr>
        </p:nvSpPr>
        <p:spPr>
          <a:xfrm rot="5400000">
            <a:off x="7280577" y="2764621"/>
            <a:ext cx="5244126" cy="1326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2" name="Google Shape;112;p21"/>
          <p:cNvSpPr txBox="1">
            <a:spLocks noGrp="1"/>
          </p:cNvSpPr>
          <p:nvPr>
            <p:ph type="body" idx="1"/>
          </p:nvPr>
        </p:nvSpPr>
        <p:spPr>
          <a:xfrm rot="5400000">
            <a:off x="3302435" y="276725"/>
            <a:ext cx="5079534" cy="64669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147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620"/>
              <a:buChar char="▪"/>
              <a:defRPr/>
            </a:lvl1pPr>
            <a:lvl2pPr marL="914400" lvl="1" indent="-33146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2pPr>
            <a:lvl3pPr marL="1371600" lvl="2" indent="-33146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3pPr>
            <a:lvl4pPr marL="1828800" lvl="3" indent="-33146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4pPr>
            <a:lvl5pPr marL="2286000" lvl="4" indent="-33147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5pPr>
            <a:lvl6pPr marL="2743200" lvl="5" indent="-33147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6pPr>
            <a:lvl7pPr marL="3200400" lvl="6" indent="-33147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7pPr>
            <a:lvl8pPr marL="3657600" lvl="7" indent="-33147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8pPr>
            <a:lvl9pPr marL="4114800" lvl="8" indent="-331470" algn="l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SzPts val="1620"/>
              <a:buChar char="▪"/>
              <a:defRPr/>
            </a:lvl9pPr>
          </a:lstStyle>
          <a:p>
            <a:endParaRPr/>
          </a:p>
        </p:txBody>
      </p:sp>
      <p:sp>
        <p:nvSpPr>
          <p:cNvPr id="113" name="Google Shape;113;p21"/>
          <p:cNvSpPr txBox="1">
            <a:spLocks noGrp="1"/>
          </p:cNvSpPr>
          <p:nvPr>
            <p:ph type="dt" idx="10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18275" rIns="91425" bIns="45700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21"/>
          <p:cNvSpPr txBox="1">
            <a:spLocks noGrp="1"/>
          </p:cNvSpPr>
          <p:nvPr>
            <p:ph type="ftr" idx="11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18275" anchor="b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21"/>
          <p:cNvSpPr txBox="1">
            <a:spLocks noGrp="1"/>
          </p:cNvSpPr>
          <p:nvPr>
            <p:ph type="sldNum" idx="12"/>
          </p:nvPr>
        </p:nvSpPr>
        <p:spPr>
          <a:xfrm>
            <a:off x="158407" y="164592"/>
            <a:ext cx="636727" cy="322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4570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dk2">
              <a:alpha val="91372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12"/>
          <p:cNvSpPr txBox="1"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2"/>
          <p:cNvSpPr txBox="1">
            <a:spLocks noGrp="1"/>
          </p:cNvSpPr>
          <p:nvPr>
            <p:ph type="dt" idx="10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18275" rIns="91425" bIns="45700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2"/>
          <p:cNvSpPr txBox="1">
            <a:spLocks noGrp="1"/>
          </p:cNvSpPr>
          <p:nvPr>
            <p:ph type="ftr" idx="11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18275" anchor="b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2"/>
          <p:cNvSpPr txBox="1">
            <a:spLocks noGrp="1"/>
          </p:cNvSpPr>
          <p:nvPr>
            <p:ph type="sldNum" idx="12"/>
          </p:nvPr>
        </p:nvSpPr>
        <p:spPr>
          <a:xfrm>
            <a:off x="158407" y="164592"/>
            <a:ext cx="636727" cy="322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4570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  <p:sp>
        <p:nvSpPr>
          <p:cNvPr id="31" name="Google Shape;31;p12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CL" sz="1800" b="0" i="0" u="none" strike="noStrike" cap="none">
                <a:solidFill>
                  <a:schemeClr val="accent6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◤</a:t>
            </a:r>
            <a:endParaRPr sz="1000" b="0" i="0" u="none" strike="noStrike" cap="none">
              <a:solidFill>
                <a:schemeClr val="accent6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dk2">
              <a:alpha val="91372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35;p13"/>
          <p:cNvSpPr txBox="1"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3"/>
          <p:cNvSpPr txBox="1"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3147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620"/>
              <a:buChar char="▪"/>
              <a:defRPr/>
            </a:lvl1pPr>
            <a:lvl2pPr marL="914400" lvl="1" indent="-33146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2pPr>
            <a:lvl3pPr marL="1371600" lvl="2" indent="-33146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3pPr>
            <a:lvl4pPr marL="1828800" lvl="3" indent="-33146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4pPr>
            <a:lvl5pPr marL="2286000" lvl="4" indent="-33147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5pPr>
            <a:lvl6pPr marL="2743200" lvl="5" indent="-33147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6pPr>
            <a:lvl7pPr marL="3200400" lvl="6" indent="-33147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7pPr>
            <a:lvl8pPr marL="3657600" lvl="7" indent="-33147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8pPr>
            <a:lvl9pPr marL="4114800" lvl="8" indent="-331470" algn="l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SzPts val="1620"/>
              <a:buChar char="▪"/>
              <a:defRPr/>
            </a:lvl9pPr>
          </a:lstStyle>
          <a:p>
            <a:endParaRPr/>
          </a:p>
        </p:txBody>
      </p:sp>
      <p:sp>
        <p:nvSpPr>
          <p:cNvPr id="37" name="Google Shape;37;p13"/>
          <p:cNvSpPr txBox="1">
            <a:spLocks noGrp="1"/>
          </p:cNvSpPr>
          <p:nvPr>
            <p:ph type="dt" idx="10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18275" rIns="91425" bIns="45700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3"/>
          <p:cNvSpPr txBox="1">
            <a:spLocks noGrp="1"/>
          </p:cNvSpPr>
          <p:nvPr>
            <p:ph type="ftr" idx="11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18275" anchor="b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3"/>
          <p:cNvSpPr txBox="1">
            <a:spLocks noGrp="1"/>
          </p:cNvSpPr>
          <p:nvPr>
            <p:ph type="sldNum" idx="12"/>
          </p:nvPr>
        </p:nvSpPr>
        <p:spPr>
          <a:xfrm>
            <a:off x="158407" y="164592"/>
            <a:ext cx="636727" cy="322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4570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  <p:sp>
        <p:nvSpPr>
          <p:cNvPr id="40" name="Google Shape;40;p13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CL" sz="1800" b="0" i="0" u="none" strike="noStrike" cap="none">
                <a:solidFill>
                  <a:schemeClr val="accent6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◤</a:t>
            </a:r>
            <a:endParaRPr sz="1000" b="0" i="0" u="none" strike="noStrike" cap="none">
              <a:solidFill>
                <a:schemeClr val="accent6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dk2">
              <a:alpha val="91372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Google Shape;44;p14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CL" sz="1800" b="0" i="0" u="none" strike="noStrike" cap="none">
                <a:solidFill>
                  <a:schemeClr val="accent6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◤</a:t>
            </a:r>
            <a:endParaRPr sz="1000" b="0" i="0" u="none" strike="noStrike" cap="none">
              <a:solidFill>
                <a:schemeClr val="accent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45;p14"/>
          <p:cNvSpPr txBox="1"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4"/>
          <p:cNvSpPr txBox="1"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b" anchorCtr="0">
            <a:normAutofit/>
          </a:bodyPr>
          <a:lstStyle>
            <a:lvl1pPr marL="457200" lvl="0" indent="-228600" algn="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620"/>
              <a:buNone/>
              <a:defRPr sz="18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None/>
              <a:defRPr sz="18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None/>
              <a:defRPr sz="18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6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600">
                <a:solidFill>
                  <a:schemeClr val="lt1"/>
                </a:solidFill>
              </a:defRPr>
            </a:lvl5pPr>
            <a:lvl6pPr marL="2743200" lvl="5" indent="-2286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600">
                <a:solidFill>
                  <a:schemeClr val="lt1"/>
                </a:solidFill>
              </a:defRPr>
            </a:lvl6pPr>
            <a:lvl7pPr marL="3200400" lvl="6" indent="-2286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600">
                <a:solidFill>
                  <a:schemeClr val="lt1"/>
                </a:solidFill>
              </a:defRPr>
            </a:lvl7pPr>
            <a:lvl8pPr marL="3657600" lvl="7" indent="-2286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600">
                <a:solidFill>
                  <a:schemeClr val="lt1"/>
                </a:solidFill>
              </a:defRPr>
            </a:lvl8pPr>
            <a:lvl9pPr marL="4114800" lvl="8" indent="-228600" algn="l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SzPts val="144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14"/>
          <p:cNvSpPr txBox="1">
            <a:spLocks noGrp="1"/>
          </p:cNvSpPr>
          <p:nvPr>
            <p:ph type="dt" idx="10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18275" rIns="91425" bIns="45700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4"/>
          <p:cNvSpPr txBox="1">
            <a:spLocks noGrp="1"/>
          </p:cNvSpPr>
          <p:nvPr>
            <p:ph type="ftr" idx="11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18275" anchor="b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4"/>
          <p:cNvSpPr txBox="1">
            <a:spLocks noGrp="1"/>
          </p:cNvSpPr>
          <p:nvPr>
            <p:ph type="sldNum" idx="12"/>
          </p:nvPr>
        </p:nvSpPr>
        <p:spPr>
          <a:xfrm>
            <a:off x="158407" y="164592"/>
            <a:ext cx="636727" cy="322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4570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dk2">
              <a:alpha val="91372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p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15"/>
          <p:cNvSpPr txBox="1"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5"/>
          <p:cNvSpPr txBox="1">
            <a:spLocks noGrp="1"/>
          </p:cNvSpPr>
          <p:nvPr>
            <p:ph type="body" idx="1"/>
          </p:nvPr>
        </p:nvSpPr>
        <p:spPr>
          <a:xfrm>
            <a:off x="2605374" y="2052116"/>
            <a:ext cx="3891960" cy="39978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147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620"/>
              <a:buChar char="▪"/>
              <a:defRPr/>
            </a:lvl1pPr>
            <a:lvl2pPr marL="914400" lvl="1" indent="-33146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2pPr>
            <a:lvl3pPr marL="1371600" lvl="2" indent="-33146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3pPr>
            <a:lvl4pPr marL="1828800" lvl="3" indent="-33146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4pPr>
            <a:lvl5pPr marL="2286000" lvl="4" indent="-33147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5pPr>
            <a:lvl6pPr marL="2743200" lvl="5" indent="-33147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6pPr>
            <a:lvl7pPr marL="3200400" lvl="6" indent="-33147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7pPr>
            <a:lvl8pPr marL="3657600" lvl="7" indent="-33147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8pPr>
            <a:lvl9pPr marL="4114800" lvl="8" indent="-331470" algn="l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SzPts val="1620"/>
              <a:buChar char="▪"/>
              <a:defRPr/>
            </a:lvl9pPr>
          </a:lstStyle>
          <a:p>
            <a:endParaRPr/>
          </a:p>
        </p:txBody>
      </p:sp>
      <p:sp>
        <p:nvSpPr>
          <p:cNvPr id="55" name="Google Shape;55;p15"/>
          <p:cNvSpPr txBox="1">
            <a:spLocks noGrp="1"/>
          </p:cNvSpPr>
          <p:nvPr>
            <p:ph type="body" idx="2"/>
          </p:nvPr>
        </p:nvSpPr>
        <p:spPr>
          <a:xfrm>
            <a:off x="6666636" y="2052114"/>
            <a:ext cx="3894222" cy="39978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147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620"/>
              <a:buChar char="▪"/>
              <a:defRPr/>
            </a:lvl1pPr>
            <a:lvl2pPr marL="914400" lvl="1" indent="-33146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2pPr>
            <a:lvl3pPr marL="1371600" lvl="2" indent="-33146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3pPr>
            <a:lvl4pPr marL="1828800" lvl="3" indent="-33146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4pPr>
            <a:lvl5pPr marL="2286000" lvl="4" indent="-33147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5pPr>
            <a:lvl6pPr marL="2743200" lvl="5" indent="-33147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6pPr>
            <a:lvl7pPr marL="3200400" lvl="6" indent="-33147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7pPr>
            <a:lvl8pPr marL="3657600" lvl="7" indent="-33147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8pPr>
            <a:lvl9pPr marL="4114800" lvl="8" indent="-331470" algn="l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SzPts val="1620"/>
              <a:buChar char="▪"/>
              <a:defRPr/>
            </a:lvl9pPr>
          </a:lstStyle>
          <a:p>
            <a:endParaRPr/>
          </a:p>
        </p:txBody>
      </p:sp>
      <p:sp>
        <p:nvSpPr>
          <p:cNvPr id="56" name="Google Shape;56;p15"/>
          <p:cNvSpPr txBox="1">
            <a:spLocks noGrp="1"/>
          </p:cNvSpPr>
          <p:nvPr>
            <p:ph type="dt" idx="10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18275" rIns="91425" bIns="45700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5"/>
          <p:cNvSpPr txBox="1">
            <a:spLocks noGrp="1"/>
          </p:cNvSpPr>
          <p:nvPr>
            <p:ph type="ftr" idx="11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18275" anchor="b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5"/>
          <p:cNvSpPr txBox="1">
            <a:spLocks noGrp="1"/>
          </p:cNvSpPr>
          <p:nvPr>
            <p:ph type="sldNum" idx="12"/>
          </p:nvPr>
        </p:nvSpPr>
        <p:spPr>
          <a:xfrm>
            <a:off x="158407" y="164592"/>
            <a:ext cx="636727" cy="322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4570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  <p:sp>
        <p:nvSpPr>
          <p:cNvPr id="59" name="Google Shape;59;p15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CL" sz="1800" b="0" i="0" u="none" strike="noStrike" cap="none">
                <a:solidFill>
                  <a:schemeClr val="accent6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◤</a:t>
            </a:r>
            <a:endParaRPr sz="1000" b="0" i="0" u="none" strike="noStrike" cap="none">
              <a:solidFill>
                <a:schemeClr val="accent6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6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dk2">
              <a:alpha val="91372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6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CL" sz="1800" b="0" i="0" u="none" strike="noStrike" cap="none">
                <a:solidFill>
                  <a:schemeClr val="accent6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◤</a:t>
            </a:r>
            <a:endParaRPr sz="1000" b="0" i="0" u="none" strike="noStrike" cap="none">
              <a:solidFill>
                <a:schemeClr val="accent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6"/>
          <p:cNvSpPr txBox="1"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6"/>
          <p:cNvSpPr txBox="1"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80"/>
              <a:buNone/>
              <a:defRPr sz="2200" b="0" cap="none">
                <a:solidFill>
                  <a:schemeClr val="accent6"/>
                </a:solidFill>
              </a:defRPr>
            </a:lvl1pPr>
            <a:lvl2pPr marL="914400" lvl="1" indent="-2286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  <a:defRPr sz="2000" b="1"/>
            </a:lvl2pPr>
            <a:lvl3pPr marL="1371600" lvl="2" indent="-2286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None/>
              <a:defRPr sz="1800" b="1"/>
            </a:lvl3pPr>
            <a:lvl4pPr marL="1828800" lvl="3" indent="-2286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600" b="1"/>
            </a:lvl4pPr>
            <a:lvl5pPr marL="2286000" lvl="4" indent="-2286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600" b="1"/>
            </a:lvl5pPr>
            <a:lvl6pPr marL="2743200" lvl="5" indent="-2286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600" b="1"/>
            </a:lvl6pPr>
            <a:lvl7pPr marL="3200400" lvl="6" indent="-2286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600" b="1"/>
            </a:lvl7pPr>
            <a:lvl8pPr marL="3657600" lvl="7" indent="-2286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600" b="1"/>
            </a:lvl8pPr>
            <a:lvl9pPr marL="4114800" lvl="8" indent="-228600" algn="l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SzPts val="1440"/>
              <a:buNone/>
              <a:defRPr sz="1600" b="1"/>
            </a:lvl9pPr>
          </a:lstStyle>
          <a:p>
            <a:endParaRPr/>
          </a:p>
        </p:txBody>
      </p:sp>
      <p:sp>
        <p:nvSpPr>
          <p:cNvPr id="66" name="Google Shape;66;p16"/>
          <p:cNvSpPr txBox="1">
            <a:spLocks noGrp="1"/>
          </p:cNvSpPr>
          <p:nvPr>
            <p:ph type="body" idx="2"/>
          </p:nvPr>
        </p:nvSpPr>
        <p:spPr>
          <a:xfrm>
            <a:off x="2609285" y="2851331"/>
            <a:ext cx="3893623" cy="3071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147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620"/>
              <a:buChar char="▪"/>
              <a:defRPr/>
            </a:lvl1pPr>
            <a:lvl2pPr marL="914400" lvl="1" indent="-33146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2pPr>
            <a:lvl3pPr marL="1371600" lvl="2" indent="-33146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3pPr>
            <a:lvl4pPr marL="1828800" lvl="3" indent="-33146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4pPr>
            <a:lvl5pPr marL="2286000" lvl="4" indent="-33147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5pPr>
            <a:lvl6pPr marL="2743200" lvl="5" indent="-33147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6pPr>
            <a:lvl7pPr marL="3200400" lvl="6" indent="-33147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7pPr>
            <a:lvl8pPr marL="3657600" lvl="7" indent="-33147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8pPr>
            <a:lvl9pPr marL="4114800" lvl="8" indent="-331470" algn="l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SzPts val="1620"/>
              <a:buChar char="▪"/>
              <a:defRPr/>
            </a:lvl9pPr>
          </a:lstStyle>
          <a:p>
            <a:endParaRPr/>
          </a:p>
        </p:txBody>
      </p:sp>
      <p:sp>
        <p:nvSpPr>
          <p:cNvPr id="67" name="Google Shape;67;p16"/>
          <p:cNvSpPr txBox="1">
            <a:spLocks noGrp="1"/>
          </p:cNvSpPr>
          <p:nvPr>
            <p:ph type="body" idx="3"/>
          </p:nvPr>
        </p:nvSpPr>
        <p:spPr>
          <a:xfrm>
            <a:off x="6666634" y="2052115"/>
            <a:ext cx="3899798" cy="7138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80"/>
              <a:buNone/>
              <a:defRPr sz="2200" b="0" cap="none">
                <a:solidFill>
                  <a:schemeClr val="accent6"/>
                </a:solidFill>
              </a:defRPr>
            </a:lvl1pPr>
            <a:lvl2pPr marL="914400" lvl="1" indent="-2286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  <a:defRPr sz="2000" b="1"/>
            </a:lvl2pPr>
            <a:lvl3pPr marL="1371600" lvl="2" indent="-2286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None/>
              <a:defRPr sz="1800" b="1"/>
            </a:lvl3pPr>
            <a:lvl4pPr marL="1828800" lvl="3" indent="-2286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600" b="1"/>
            </a:lvl4pPr>
            <a:lvl5pPr marL="2286000" lvl="4" indent="-2286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600" b="1"/>
            </a:lvl5pPr>
            <a:lvl6pPr marL="2743200" lvl="5" indent="-2286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600" b="1"/>
            </a:lvl6pPr>
            <a:lvl7pPr marL="3200400" lvl="6" indent="-2286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600" b="1"/>
            </a:lvl7pPr>
            <a:lvl8pPr marL="3657600" lvl="7" indent="-2286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600" b="1"/>
            </a:lvl8pPr>
            <a:lvl9pPr marL="4114800" lvl="8" indent="-228600" algn="l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SzPts val="1440"/>
              <a:buNone/>
              <a:defRPr sz="1600" b="1"/>
            </a:lvl9pPr>
          </a:lstStyle>
          <a:p>
            <a:endParaRPr/>
          </a:p>
        </p:txBody>
      </p:sp>
      <p:sp>
        <p:nvSpPr>
          <p:cNvPr id="68" name="Google Shape;68;p16"/>
          <p:cNvSpPr txBox="1">
            <a:spLocks noGrp="1"/>
          </p:cNvSpPr>
          <p:nvPr>
            <p:ph type="body" idx="4"/>
          </p:nvPr>
        </p:nvSpPr>
        <p:spPr>
          <a:xfrm>
            <a:off x="6666635" y="2851331"/>
            <a:ext cx="3899798" cy="3071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147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620"/>
              <a:buChar char="▪"/>
              <a:defRPr/>
            </a:lvl1pPr>
            <a:lvl2pPr marL="914400" lvl="1" indent="-33146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2pPr>
            <a:lvl3pPr marL="1371600" lvl="2" indent="-33146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3pPr>
            <a:lvl4pPr marL="1828800" lvl="3" indent="-33146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4pPr>
            <a:lvl5pPr marL="2286000" lvl="4" indent="-33147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5pPr>
            <a:lvl6pPr marL="2743200" lvl="5" indent="-33147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6pPr>
            <a:lvl7pPr marL="3200400" lvl="6" indent="-33147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7pPr>
            <a:lvl8pPr marL="3657600" lvl="7" indent="-33147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8pPr>
            <a:lvl9pPr marL="4114800" lvl="8" indent="-331470" algn="l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SzPts val="1620"/>
              <a:buChar char="▪"/>
              <a:defRPr/>
            </a:lvl9pPr>
          </a:lstStyle>
          <a:p>
            <a:endParaRPr/>
          </a:p>
        </p:txBody>
      </p:sp>
      <p:sp>
        <p:nvSpPr>
          <p:cNvPr id="69" name="Google Shape;69;p16"/>
          <p:cNvSpPr txBox="1">
            <a:spLocks noGrp="1"/>
          </p:cNvSpPr>
          <p:nvPr>
            <p:ph type="dt" idx="10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18275" rIns="91425" bIns="45700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ftr" idx="11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18275" anchor="b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sldNum" idx="12"/>
          </p:nvPr>
        </p:nvSpPr>
        <p:spPr>
          <a:xfrm>
            <a:off x="158407" y="164592"/>
            <a:ext cx="636727" cy="322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4570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dk2">
              <a:alpha val="91372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7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17"/>
          <p:cNvSpPr txBox="1">
            <a:spLocks noGrp="1"/>
          </p:cNvSpPr>
          <p:nvPr>
            <p:ph type="dt" idx="10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18275" rIns="91425" bIns="45700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ftr" idx="11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18275" anchor="b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sldNum" idx="12"/>
          </p:nvPr>
        </p:nvSpPr>
        <p:spPr>
          <a:xfrm>
            <a:off x="158407" y="164592"/>
            <a:ext cx="636727" cy="322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4570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dk2">
              <a:alpha val="91372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18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CL" sz="1800" b="0" i="0" u="none" strike="noStrike" cap="none">
                <a:solidFill>
                  <a:schemeClr val="accent6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◤</a:t>
            </a:r>
            <a:endParaRPr sz="1000" b="0" i="0" u="none" strike="noStrike" cap="none">
              <a:solidFill>
                <a:schemeClr val="accent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8"/>
          <p:cNvSpPr txBox="1"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8"/>
          <p:cNvSpPr txBox="1">
            <a:spLocks noGrp="1"/>
          </p:cNvSpPr>
          <p:nvPr>
            <p:ph type="body" idx="1"/>
          </p:nvPr>
        </p:nvSpPr>
        <p:spPr>
          <a:xfrm>
            <a:off x="5120154" y="805818"/>
            <a:ext cx="5446278" cy="5244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3147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620"/>
              <a:buChar char="▪"/>
              <a:defRPr/>
            </a:lvl1pPr>
            <a:lvl2pPr marL="914400" lvl="1" indent="-33146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2pPr>
            <a:lvl3pPr marL="1371600" lvl="2" indent="-33146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3pPr>
            <a:lvl4pPr marL="1828800" lvl="3" indent="-33146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4pPr>
            <a:lvl5pPr marL="2286000" lvl="4" indent="-33147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5pPr>
            <a:lvl6pPr marL="2743200" lvl="5" indent="-33147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6pPr>
            <a:lvl7pPr marL="3200400" lvl="6" indent="-33147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7pPr>
            <a:lvl8pPr marL="3657600" lvl="7" indent="-33147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620"/>
              <a:buChar char="▪"/>
              <a:defRPr/>
            </a:lvl8pPr>
            <a:lvl9pPr marL="4114800" lvl="8" indent="-331470" algn="l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SzPts val="1620"/>
              <a:buChar char="▪"/>
              <a:defRPr/>
            </a:lvl9pPr>
          </a:lstStyle>
          <a:p>
            <a:endParaRPr/>
          </a:p>
        </p:txBody>
      </p:sp>
      <p:sp>
        <p:nvSpPr>
          <p:cNvPr id="84" name="Google Shape;84;p18"/>
          <p:cNvSpPr txBox="1">
            <a:spLocks noGrp="1"/>
          </p:cNvSpPr>
          <p:nvPr>
            <p:ph type="body" idx="2"/>
          </p:nvPr>
        </p:nvSpPr>
        <p:spPr>
          <a:xfrm>
            <a:off x="1970322" y="3186154"/>
            <a:ext cx="2664361" cy="23863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600"/>
            </a:lvl1pPr>
            <a:lvl2pPr marL="914400" lvl="1" indent="-2286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260"/>
              <a:buNone/>
              <a:defRPr sz="1400"/>
            </a:lvl2pPr>
            <a:lvl3pPr marL="1371600" lvl="2" indent="-2286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080"/>
              <a:buNone/>
              <a:defRPr sz="1200"/>
            </a:lvl3pPr>
            <a:lvl4pPr marL="1828800" lvl="3" indent="-2286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900"/>
              <a:buNone/>
              <a:defRPr sz="1000"/>
            </a:lvl4pPr>
            <a:lvl5pPr marL="2286000" lvl="4" indent="-2286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900"/>
              <a:buNone/>
              <a:defRPr sz="1000"/>
            </a:lvl5pPr>
            <a:lvl6pPr marL="2743200" lvl="5" indent="-2286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900"/>
              <a:buNone/>
              <a:defRPr sz="1000"/>
            </a:lvl6pPr>
            <a:lvl7pPr marL="3200400" lvl="6" indent="-2286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900"/>
              <a:buNone/>
              <a:defRPr sz="1000"/>
            </a:lvl7pPr>
            <a:lvl8pPr marL="3657600" lvl="7" indent="-2286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900"/>
              <a:buNone/>
              <a:defRPr sz="1000"/>
            </a:lvl8pPr>
            <a:lvl9pPr marL="4114800" lvl="8" indent="-228600" algn="l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SzPts val="900"/>
              <a:buNone/>
              <a:defRPr sz="1000"/>
            </a:lvl9pPr>
          </a:lstStyle>
          <a:p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dt" idx="10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18275" rIns="91425" bIns="45700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8"/>
          <p:cNvSpPr txBox="1">
            <a:spLocks noGrp="1"/>
          </p:cNvSpPr>
          <p:nvPr>
            <p:ph type="ftr" idx="11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18275" anchor="b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8"/>
          <p:cNvSpPr txBox="1">
            <a:spLocks noGrp="1"/>
          </p:cNvSpPr>
          <p:nvPr>
            <p:ph type="sldNum" idx="12"/>
          </p:nvPr>
        </p:nvSpPr>
        <p:spPr>
          <a:xfrm>
            <a:off x="158407" y="164592"/>
            <a:ext cx="636727" cy="322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4570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dk2">
              <a:alpha val="91372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9"/>
          <p:cNvSpPr>
            <a:spLocks noGrp="1"/>
          </p:cNvSpPr>
          <p:nvPr>
            <p:ph type="pic" idx="2"/>
          </p:nvPr>
        </p:nvSpPr>
        <p:spPr>
          <a:xfrm>
            <a:off x="6747062" y="3229"/>
            <a:ext cx="4629734" cy="6858000"/>
          </a:xfrm>
          <a:prstGeom prst="rect">
            <a:avLst/>
          </a:prstGeom>
          <a:solidFill>
            <a:schemeClr val="lt1">
              <a:alpha val="9411"/>
            </a:schemeClr>
          </a:solidFill>
          <a:ln>
            <a:noFill/>
          </a:ln>
        </p:spPr>
      </p:sp>
      <p:sp>
        <p:nvSpPr>
          <p:cNvPr id="92" name="Google Shape;92;p1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CL" sz="1800" b="0" i="0" u="none" strike="noStrike" cap="none">
                <a:solidFill>
                  <a:schemeClr val="accent6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◤</a:t>
            </a:r>
            <a:endParaRPr sz="1000" b="0" i="0" u="none" strike="noStrike" cap="none">
              <a:solidFill>
                <a:schemeClr val="accent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9"/>
          <p:cNvSpPr txBox="1"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9"/>
          <p:cNvSpPr txBox="1">
            <a:spLocks noGrp="1"/>
          </p:cNvSpPr>
          <p:nvPr>
            <p:ph type="body" idx="1"/>
          </p:nvPr>
        </p:nvSpPr>
        <p:spPr>
          <a:xfrm>
            <a:off x="1970322" y="3182928"/>
            <a:ext cx="3971874" cy="23863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2000"/>
            </a:lvl1pPr>
            <a:lvl2pPr marL="914400" lvl="1" indent="-2286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260"/>
              <a:buNone/>
              <a:defRPr sz="1400"/>
            </a:lvl2pPr>
            <a:lvl3pPr marL="1371600" lvl="2" indent="-2286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080"/>
              <a:buNone/>
              <a:defRPr sz="1200"/>
            </a:lvl3pPr>
            <a:lvl4pPr marL="1828800" lvl="3" indent="-2286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900"/>
              <a:buNone/>
              <a:defRPr sz="1000"/>
            </a:lvl4pPr>
            <a:lvl5pPr marL="2286000" lvl="4" indent="-2286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900"/>
              <a:buNone/>
              <a:defRPr sz="1000"/>
            </a:lvl5pPr>
            <a:lvl6pPr marL="2743200" lvl="5" indent="-2286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900"/>
              <a:buNone/>
              <a:defRPr sz="1000"/>
            </a:lvl6pPr>
            <a:lvl7pPr marL="3200400" lvl="6" indent="-2286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900"/>
              <a:buNone/>
              <a:defRPr sz="1000"/>
            </a:lvl7pPr>
            <a:lvl8pPr marL="3657600" lvl="7" indent="-2286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900"/>
              <a:buNone/>
              <a:defRPr sz="1000"/>
            </a:lvl8pPr>
            <a:lvl9pPr marL="4114800" lvl="8" indent="-228600" algn="l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SzPts val="900"/>
              <a:buNone/>
              <a:defRPr sz="1000"/>
            </a:lvl9pPr>
          </a:lstStyle>
          <a:p>
            <a:endParaRPr/>
          </a:p>
        </p:txBody>
      </p:sp>
      <p:sp>
        <p:nvSpPr>
          <p:cNvPr id="95" name="Google Shape;95;p19"/>
          <p:cNvSpPr txBox="1">
            <a:spLocks noGrp="1"/>
          </p:cNvSpPr>
          <p:nvPr>
            <p:ph type="dt" idx="10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18275" rIns="91425" bIns="45700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9"/>
          <p:cNvSpPr txBox="1">
            <a:spLocks noGrp="1"/>
          </p:cNvSpPr>
          <p:nvPr>
            <p:ph type="ftr" idx="11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18275" anchor="b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19"/>
          <p:cNvSpPr txBox="1">
            <a:spLocks noGrp="1"/>
          </p:cNvSpPr>
          <p:nvPr>
            <p:ph type="sldNum" idx="12"/>
          </p:nvPr>
        </p:nvSpPr>
        <p:spPr>
          <a:xfrm>
            <a:off x="158407" y="164592"/>
            <a:ext cx="636727" cy="322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4570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0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2831794" y="2105202"/>
            <a:ext cx="9360205" cy="4752798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7;p10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0" y="0"/>
            <a:ext cx="12189867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8;p10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9;p10"/>
          <p:cNvSpPr txBox="1"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  <a:defRPr sz="3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0"/>
          <p:cNvSpPr txBox="1"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429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146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620"/>
              <a:buFont typeface="Noto Sans Symbols"/>
              <a:buChar char="▪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003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Char char="▪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861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260"/>
              <a:buFont typeface="Noto Sans Symbols"/>
              <a:buChar char="▪"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717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717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717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717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7179" algn="l" rtl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accent6"/>
              </a:buClr>
              <a:buSzPts val="108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0"/>
          <p:cNvSpPr txBox="1">
            <a:spLocks noGrp="1"/>
          </p:cNvSpPr>
          <p:nvPr>
            <p:ph type="dt" idx="10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18275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0"/>
          <p:cNvSpPr txBox="1">
            <a:spLocks noGrp="1"/>
          </p:cNvSpPr>
          <p:nvPr>
            <p:ph type="ftr" idx="11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18275" anchor="b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0"/>
          <p:cNvSpPr txBox="1">
            <a:spLocks noGrp="1"/>
          </p:cNvSpPr>
          <p:nvPr>
            <p:ph type="sldNum" idx="12"/>
          </p:nvPr>
        </p:nvSpPr>
        <p:spPr>
          <a:xfrm>
            <a:off x="158407" y="164592"/>
            <a:ext cx="636727" cy="322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45700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  <p:sp>
        <p:nvSpPr>
          <p:cNvPr id="14" name="Google Shape;14;p10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"/>
          <p:cNvSpPr txBox="1">
            <a:spLocks noGrp="1"/>
          </p:cNvSpPr>
          <p:nvPr>
            <p:ph type="ctrTitle"/>
          </p:nvPr>
        </p:nvSpPr>
        <p:spPr>
          <a:xfrm>
            <a:off x="2350630" y="2421832"/>
            <a:ext cx="6200888" cy="2268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r>
              <a:rPr lang="es-CL" dirty="0"/>
              <a:t>Contextualización del lugar</a:t>
            </a:r>
            <a:br>
              <a:rPr lang="es-CL" b="0" dirty="0"/>
            </a:br>
            <a:br>
              <a:rPr lang="es-CL" dirty="0"/>
            </a:b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70638" y="808056"/>
            <a:ext cx="8099502" cy="1077229"/>
          </a:xfrm>
        </p:spPr>
        <p:txBody>
          <a:bodyPr/>
          <a:lstStyle/>
          <a:p>
            <a:pPr algn="l"/>
            <a:r>
              <a:rPr lang="es-ES" dirty="0"/>
              <a:t>Del aula</a:t>
            </a:r>
            <a:endParaRPr lang="en-US" dirty="0"/>
          </a:p>
        </p:txBody>
      </p:sp>
      <p:sp>
        <p:nvSpPr>
          <p:cNvPr id="3" name="CuadroTexto 2"/>
          <p:cNvSpPr txBox="1"/>
          <p:nvPr/>
        </p:nvSpPr>
        <p:spPr>
          <a:xfrm>
            <a:off x="2189285" y="2751992"/>
            <a:ext cx="84494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800" dirty="0">
                <a:solidFill>
                  <a:schemeClr val="bg1"/>
                </a:solidFill>
              </a:rPr>
              <a:t>- Cómo aprenden ciencias nuestros estudiantes              Notas de campo</a:t>
            </a:r>
          </a:p>
          <a:p>
            <a:pPr marL="285750" indent="-285750">
              <a:buFontTx/>
              <a:buChar char="-"/>
            </a:pPr>
            <a:r>
              <a:rPr lang="es-ES" sz="1800" dirty="0">
                <a:solidFill>
                  <a:schemeClr val="bg1"/>
                </a:solidFill>
              </a:rPr>
              <a:t>Registros de cuadernos</a:t>
            </a:r>
          </a:p>
          <a:p>
            <a:pPr marL="285750" indent="-285750">
              <a:buFontTx/>
              <a:buChar char="-"/>
            </a:pPr>
            <a:r>
              <a:rPr lang="es-ES" sz="1800" dirty="0">
                <a:solidFill>
                  <a:schemeClr val="bg1"/>
                </a:solidFill>
              </a:rPr>
              <a:t>Entrevistas estudiantes</a:t>
            </a:r>
          </a:p>
          <a:p>
            <a:pPr marL="285750" indent="-285750">
              <a:buFontTx/>
              <a:buChar char="-"/>
            </a:pPr>
            <a:r>
              <a:rPr lang="es-ES" sz="1800">
                <a:solidFill>
                  <a:schemeClr val="bg1"/>
                </a:solidFill>
              </a:rPr>
              <a:t>Entrevista docente</a:t>
            </a:r>
            <a:endParaRPr lang="es-ES" sz="1800" dirty="0">
              <a:solidFill>
                <a:schemeClr val="bg1"/>
              </a:solidFill>
            </a:endParaRPr>
          </a:p>
        </p:txBody>
      </p:sp>
      <p:sp>
        <p:nvSpPr>
          <p:cNvPr id="4" name="Flecha derecha 3"/>
          <p:cNvSpPr/>
          <p:nvPr/>
        </p:nvSpPr>
        <p:spPr>
          <a:xfrm>
            <a:off x="7359162" y="2892669"/>
            <a:ext cx="483576" cy="1406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841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"/>
          <p:cNvSpPr txBox="1">
            <a:spLocks noGrp="1"/>
          </p:cNvSpPr>
          <p:nvPr>
            <p:ph type="title"/>
          </p:nvPr>
        </p:nvSpPr>
        <p:spPr>
          <a:xfrm>
            <a:off x="1351721" y="405762"/>
            <a:ext cx="9178661" cy="10772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</a:pPr>
            <a:r>
              <a:rPr lang="es-CL"/>
              <a:t>¿Cómo podemos tener información de nuestros/as estudiantes?</a:t>
            </a:r>
            <a:endParaRPr/>
          </a:p>
        </p:txBody>
      </p:sp>
      <p:pic>
        <p:nvPicPr>
          <p:cNvPr id="126" name="Google Shape;126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25216" y="2230167"/>
            <a:ext cx="8431895" cy="2151890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2"/>
          <p:cNvSpPr txBox="1"/>
          <p:nvPr/>
        </p:nvSpPr>
        <p:spPr>
          <a:xfrm>
            <a:off x="1351721" y="1722782"/>
            <a:ext cx="1537252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CL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Por ejemplo: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8" name="Google Shape;128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475960" y="4809564"/>
            <a:ext cx="6902609" cy="15903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3"/>
          <p:cNvSpPr txBox="1">
            <a:spLocks noGrp="1"/>
          </p:cNvSpPr>
          <p:nvPr>
            <p:ph type="title"/>
          </p:nvPr>
        </p:nvSpPr>
        <p:spPr>
          <a:xfrm>
            <a:off x="2116834" y="1921238"/>
            <a:ext cx="7958331" cy="10772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</a:pPr>
            <a:endParaRPr/>
          </a:p>
        </p:txBody>
      </p:sp>
      <p:sp>
        <p:nvSpPr>
          <p:cNvPr id="134" name="Google Shape;134;p3"/>
          <p:cNvSpPr txBox="1"/>
          <p:nvPr/>
        </p:nvSpPr>
        <p:spPr>
          <a:xfrm>
            <a:off x="2116834" y="2782669"/>
            <a:ext cx="7958331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3"/>
          <p:cNvSpPr txBox="1"/>
          <p:nvPr/>
        </p:nvSpPr>
        <p:spPr>
          <a:xfrm>
            <a:off x="5502965" y="760936"/>
            <a:ext cx="609600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CL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https://liceosanfrancisco.secst.cl/index.php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6" name="Google Shape;136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41440" y="662122"/>
            <a:ext cx="8309112" cy="21205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Google Shape;137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470990" y="3740778"/>
            <a:ext cx="7288697" cy="1679259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3"/>
          <p:cNvSpPr txBox="1"/>
          <p:nvPr/>
        </p:nvSpPr>
        <p:spPr>
          <a:xfrm>
            <a:off x="5502965" y="6097064"/>
            <a:ext cx="609600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CL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https://www.liceosiete.cl/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4"/>
          <p:cNvSpPr txBox="1">
            <a:spLocks noGrp="1"/>
          </p:cNvSpPr>
          <p:nvPr>
            <p:ph type="title"/>
          </p:nvPr>
        </p:nvSpPr>
        <p:spPr>
          <a:xfrm>
            <a:off x="1405861" y="582769"/>
            <a:ext cx="7958331" cy="10772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</a:pPr>
            <a:r>
              <a:rPr lang="es-CL"/>
              <a:t>¿Qué es el proyecto educativo?</a:t>
            </a:r>
            <a:endParaRPr/>
          </a:p>
        </p:txBody>
      </p:sp>
      <p:sp>
        <p:nvSpPr>
          <p:cNvPr id="144" name="Google Shape;144;p4"/>
          <p:cNvSpPr txBox="1"/>
          <p:nvPr/>
        </p:nvSpPr>
        <p:spPr>
          <a:xfrm>
            <a:off x="1405861" y="2186609"/>
            <a:ext cx="8884853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CL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El Proyecto Educativo Institucional (PEI) es el instrumento que orienta todos los procesos que ocurren en un establecimiento educacional, clarifica a los actores las metas de mejoramiento, da sentido y racionalidad a la gestión para el mediano o largo plazo, permite la toma de decisiones pedagógicas y curriculares, articula los proyectos y acciones innovadoras en torno al aprendizaje y la formación de los alumnos, en resumen, ordena las grandes tareas en torno a objetivos compartidos.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4"/>
          <p:cNvSpPr txBox="1"/>
          <p:nvPr/>
        </p:nvSpPr>
        <p:spPr>
          <a:xfrm>
            <a:off x="1783947" y="4288517"/>
            <a:ext cx="9332079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CL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Proyecto educativo Liceo San Francisco: https://liceosanfrancisco.secst.cl/docs/LSF_Proyecto_Educativo2018.pdf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4"/>
          <p:cNvSpPr txBox="1"/>
          <p:nvPr/>
        </p:nvSpPr>
        <p:spPr>
          <a:xfrm>
            <a:off x="1783947" y="5282430"/>
            <a:ext cx="7953688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CL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Proyecto educativo Liceo 7: https://www.liceosiete.cl/index.php/institucion/sitios-de-interes-2/pei-liceo-7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5"/>
          <p:cNvSpPr txBox="1">
            <a:spLocks noGrp="1"/>
          </p:cNvSpPr>
          <p:nvPr>
            <p:ph type="title"/>
          </p:nvPr>
        </p:nvSpPr>
        <p:spPr>
          <a:xfrm>
            <a:off x="2116834" y="688787"/>
            <a:ext cx="7958331" cy="10772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</a:pPr>
            <a:r>
              <a:rPr lang="es-CL"/>
              <a:t>Misión y visión de un establecimiento</a:t>
            </a:r>
            <a:endParaRPr/>
          </a:p>
        </p:txBody>
      </p:sp>
      <p:sp>
        <p:nvSpPr>
          <p:cNvPr id="152" name="Google Shape;152;p5"/>
          <p:cNvSpPr txBox="1"/>
          <p:nvPr/>
        </p:nvSpPr>
        <p:spPr>
          <a:xfrm>
            <a:off x="2213113" y="1227401"/>
            <a:ext cx="6096000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br>
              <a:rPr lang="es-CL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s-CL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Misión</a:t>
            </a:r>
            <a:r>
              <a:rPr lang="es-CL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 Corresponde al propósito, la razón de ser, el objetivo de una institución. Qué hace la escuela para alcanzar sus metas a corto plazo.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CL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Visión: hacia dónde avanza a mediano y largo plazo.</a:t>
            </a: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5"/>
          <p:cNvSpPr txBox="1"/>
          <p:nvPr/>
        </p:nvSpPr>
        <p:spPr>
          <a:xfrm>
            <a:off x="1550505" y="3322275"/>
            <a:ext cx="4412974" cy="2308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CL" sz="1800" b="1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Misión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CL" sz="1400" b="0" i="1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Somos un colegio católico científico humanista, ubicado en la comuna de San Ramón, que entrega una formación íntegra, con excelencia humana y académica, basada en relaciones de respeto y equidad, que permita a todos los estudiantes ser reconocidos por su identidad franciscana, su compromiso,  liderazgo y fe.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1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CL" sz="1400" b="0" i="1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Liceo San Francisco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5"/>
          <p:cNvSpPr txBox="1"/>
          <p:nvPr/>
        </p:nvSpPr>
        <p:spPr>
          <a:xfrm>
            <a:off x="6228521" y="3241670"/>
            <a:ext cx="4412974" cy="267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CL" sz="1400" b="1" i="1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Misión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CL" sz="1400" b="0" i="1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Educar en valores, desarrollando el pensamiento crítico y autocrítico de forma constructiva en una comunidad de aprendizaje, dentro de un clima escolar armónico.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CL" sz="1400" b="0" i="1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Formar personas íntegras y autónomas en su quehacer académico y social, desarrollando y potenciando sus capacidades intelectuales, socio afectivas, artísticas y deportivas, para ser un aporte a la sociedad y la cultura.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1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CL" sz="1400" b="0" i="1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Liceo 7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6"/>
          <p:cNvSpPr txBox="1"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</a:pPr>
            <a:endParaRPr/>
          </a:p>
        </p:txBody>
      </p:sp>
      <p:sp>
        <p:nvSpPr>
          <p:cNvPr id="160" name="Google Shape;160;p6"/>
          <p:cNvSpPr txBox="1"/>
          <p:nvPr/>
        </p:nvSpPr>
        <p:spPr>
          <a:xfrm>
            <a:off x="1590261" y="2279374"/>
            <a:ext cx="4214191" cy="2308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CL" sz="1800" b="0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Ser un liceo reconocido por la excelencia de la formación académica y valórica que imparte, al formar personas íntegras e inspiradas en valores universales, con consciencia social y medioambiental.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CL" sz="1800" b="0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Liceo 7</a:t>
            </a: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6"/>
          <p:cNvSpPr txBox="1"/>
          <p:nvPr/>
        </p:nvSpPr>
        <p:spPr>
          <a:xfrm>
            <a:off x="6215270" y="2136338"/>
            <a:ext cx="4479234" cy="3416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CL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Ser reconocidos como una comunidad educativa con principios sólidos basados en la fe en Jesucristo, inspirados en la espiritualidad franciscana, que brinde una formación integral y de excelencia para que nuestros estudiantes, con su proyecto de vida,  sean un aporte en la construcción de una sociedad más justa y más humana.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CL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Liceo San Francisco.</a:t>
            </a:r>
            <a:br>
              <a:rPr lang="es-CL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7"/>
          <p:cNvSpPr txBox="1">
            <a:spLocks noGrp="1"/>
          </p:cNvSpPr>
          <p:nvPr>
            <p:ph type="title"/>
          </p:nvPr>
        </p:nvSpPr>
        <p:spPr>
          <a:xfrm>
            <a:off x="1379356" y="639536"/>
            <a:ext cx="8360992" cy="10772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</a:pPr>
            <a:r>
              <a:rPr lang="es-CL"/>
              <a:t>Índice de vulnerabilidad multidimensional</a:t>
            </a:r>
            <a:br>
              <a:rPr lang="es-CL"/>
            </a:br>
            <a:r>
              <a:rPr lang="es-CL"/>
              <a:t>IVM</a:t>
            </a:r>
            <a:endParaRPr/>
          </a:p>
        </p:txBody>
      </p:sp>
      <p:sp>
        <p:nvSpPr>
          <p:cNvPr id="167" name="Google Shape;167;p7"/>
          <p:cNvSpPr txBox="1"/>
          <p:nvPr/>
        </p:nvSpPr>
        <p:spPr>
          <a:xfrm>
            <a:off x="1272210" y="1709531"/>
            <a:ext cx="9130747" cy="36933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CL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Según JUNAEB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CL"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Una condición dinámica que resulta de la interacción de una variedad de factores de riesgo y protección, individuales y contextuales (familia, escuela, barrio, comuna), antes y durante el desarrollo de un niño o niña, la que se manifiesta en conductas o hechos de mayor o menor riesgo biopsicosocial, cultural y/o ambiental, que inciden en los niveles de desarrollo y bienestar que las personas poseen o poseerán a lo largo de su vida.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CL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 una medida generada a partir de la correlación de variables que representan las dimensiones o factores más relevantes de un concepto de vulnerabilidad no observable, según la trayectoria escolar del estudiante. El IVM fue desarrollado entre los años 2015 y 2016 mediante un convenio entre JUNAEB y Pontificia Universidad Católica de Chile.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8"/>
          <p:cNvSpPr txBox="1">
            <a:spLocks noGrp="1"/>
          </p:cNvSpPr>
          <p:nvPr>
            <p:ph type="title"/>
          </p:nvPr>
        </p:nvSpPr>
        <p:spPr>
          <a:xfrm>
            <a:off x="2116834" y="264717"/>
            <a:ext cx="7958331" cy="10772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</a:pPr>
            <a:r>
              <a:rPr lang="es-CL"/>
              <a:t>¿Qué considera?</a:t>
            </a:r>
            <a:endParaRPr/>
          </a:p>
        </p:txBody>
      </p:sp>
      <p:sp>
        <p:nvSpPr>
          <p:cNvPr id="173" name="Google Shape;173;p8"/>
          <p:cNvSpPr txBox="1"/>
          <p:nvPr/>
        </p:nvSpPr>
        <p:spPr>
          <a:xfrm>
            <a:off x="1592808" y="1137673"/>
            <a:ext cx="9006382" cy="42473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CL"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Todos los años, JUNAEB levanta información a través de la Encuesta de Vulnerabilidad, la cual es de carácter censal y se aplica a todos los hogares de estudiantes que cursan prekínder, kínder, 1° básico, 5° básico y I° Medio en establecimientos que reciben subvención del Estado de Chile. Además, se obtiene información del Registro de Padres, Madres y Embarazadas y del Mapa Nutricional.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CL"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Por otra parte, se consideran otros registros administrativos y estadísticas públicas que posee el Estado, provenientes de las siguientes instituciones: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CL"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– Ministerio de Educación (MINEDUC)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CL"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– Ministerio de Desarrollo Social (MDS)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CL"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– Servicio de Registro Civil e Identificación (SRCeI)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CL"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– Fondo Nacional de Salud (FONASA)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CL"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– Servicio Nacional de Menores (SENAME)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CL"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– Sistema Nacional de Información Municipal (SINIM)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CL"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– Instituto Nacional de Estadísticas (INE)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8"/>
          <p:cNvSpPr txBox="1"/>
          <p:nvPr/>
        </p:nvSpPr>
        <p:spPr>
          <a:xfrm>
            <a:off x="2597426" y="5888614"/>
            <a:ext cx="609600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CL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https://www.junaeb.cl/medicion-la-vulnerabilidad-ivm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9"/>
          <p:cNvSpPr txBox="1"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</a:pPr>
            <a:r>
              <a:rPr lang="es-CL"/>
              <a:t>¿Qué otros aspectos es importante conocer?</a:t>
            </a:r>
            <a:endParaRPr/>
          </a:p>
        </p:txBody>
      </p:sp>
      <p:sp>
        <p:nvSpPr>
          <p:cNvPr id="180" name="Google Shape;180;p9"/>
          <p:cNvSpPr txBox="1"/>
          <p:nvPr/>
        </p:nvSpPr>
        <p:spPr>
          <a:xfrm>
            <a:off x="1232452" y="2425148"/>
            <a:ext cx="8759687" cy="2308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CL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Grupo familiar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CL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Grupo etario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CL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Origen/nacionalidad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CL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Nivel socioeconómico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CL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Cantidad de estudiantes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CL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Mujeres, hombres, otro.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CL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PIE (programa de inclusión escolar).</a:t>
            </a: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9"/>
          <p:cNvSpPr txBox="1"/>
          <p:nvPr/>
        </p:nvSpPr>
        <p:spPr>
          <a:xfrm>
            <a:off x="1961323" y="5367130"/>
            <a:ext cx="755373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CL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¿Por qué es importante conocer estos datos para el quehacer docente?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adison">
  <a:themeElements>
    <a:clrScheme name="Madison">
      <a:dk1>
        <a:srgbClr val="000000"/>
      </a:dk1>
      <a:lt1>
        <a:srgbClr val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822</Words>
  <Application>Microsoft Office PowerPoint</Application>
  <PresentationFormat>Panorámica</PresentationFormat>
  <Paragraphs>60</Paragraphs>
  <Slides>10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7" baseType="lpstr">
      <vt:lpstr>Noto Sans Symbols</vt:lpstr>
      <vt:lpstr>Helvetica Neue</vt:lpstr>
      <vt:lpstr>Open Sans</vt:lpstr>
      <vt:lpstr>arial</vt:lpstr>
      <vt:lpstr>arial</vt:lpstr>
      <vt:lpstr>Tahoma</vt:lpstr>
      <vt:lpstr>Madison</vt:lpstr>
      <vt:lpstr>Contextualización del lugar  </vt:lpstr>
      <vt:lpstr>¿Cómo podemos tener información de nuestros/as estudiantes?</vt:lpstr>
      <vt:lpstr>Presentación de PowerPoint</vt:lpstr>
      <vt:lpstr>¿Qué es el proyecto educativo?</vt:lpstr>
      <vt:lpstr>Misión y visión de un establecimiento</vt:lpstr>
      <vt:lpstr>Presentación de PowerPoint</vt:lpstr>
      <vt:lpstr>Índice de vulnerabilidad multidimensional IVM</vt:lpstr>
      <vt:lpstr>¿Qué considera?</vt:lpstr>
      <vt:lpstr>¿Qué otros aspectos es importante conocer?</vt:lpstr>
      <vt:lpstr>Del aula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Contextualización del lugar</dc:title>
  <dc:creator>sulvy27@gmail.com</dc:creator>
  <cp:lastModifiedBy>sulvy27@gmail.com</cp:lastModifiedBy>
  <cp:revision>1</cp:revision>
  <dcterms:created xsi:type="dcterms:W3CDTF">2021-09-22T16:29:35Z</dcterms:created>
  <dcterms:modified xsi:type="dcterms:W3CDTF">2023-04-11T15:38:50Z</dcterms:modified>
</cp:coreProperties>
</file>