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39831" autoAdjust="0"/>
  </p:normalViewPr>
  <p:slideViewPr>
    <p:cSldViewPr snapToGrid="0">
      <p:cViewPr varScale="1">
        <p:scale>
          <a:sx n="44" d="100"/>
          <a:sy n="44" d="100"/>
        </p:scale>
        <p:origin x="31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2D953-06FD-418D-9C23-EF658B62986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8DF33D-0FD2-451D-AC82-E9DB752489F1}">
      <dgm:prSet/>
      <dgm:spPr/>
      <dgm:t>
        <a:bodyPr/>
        <a:lstStyle/>
        <a:p>
          <a:r>
            <a:rPr lang="es-MX"/>
            <a:t>Lógica</a:t>
          </a:r>
          <a:endParaRPr lang="en-US"/>
        </a:p>
      </dgm:t>
    </dgm:pt>
    <dgm:pt modelId="{EE6E764A-7C7B-4892-9A1D-AAD6353D04B2}" type="parTrans" cxnId="{AFB93DD9-A6D7-4F29-90ED-F64FBEB6AF40}">
      <dgm:prSet/>
      <dgm:spPr/>
      <dgm:t>
        <a:bodyPr/>
        <a:lstStyle/>
        <a:p>
          <a:endParaRPr lang="en-US"/>
        </a:p>
      </dgm:t>
    </dgm:pt>
    <dgm:pt modelId="{A064F3CB-96EC-4551-A464-847EA4B2DFDD}" type="sibTrans" cxnId="{AFB93DD9-A6D7-4F29-90ED-F64FBEB6AF40}">
      <dgm:prSet/>
      <dgm:spPr/>
      <dgm:t>
        <a:bodyPr/>
        <a:lstStyle/>
        <a:p>
          <a:endParaRPr lang="en-US"/>
        </a:p>
      </dgm:t>
    </dgm:pt>
    <dgm:pt modelId="{772DFDFE-DA1F-4288-A1E7-AA66DC489B02}">
      <dgm:prSet/>
      <dgm:spPr/>
      <dgm:t>
        <a:bodyPr/>
        <a:lstStyle/>
        <a:p>
          <a:r>
            <a:rPr lang="es-MX"/>
            <a:t>Dialéctica</a:t>
          </a:r>
          <a:endParaRPr lang="en-US"/>
        </a:p>
      </dgm:t>
    </dgm:pt>
    <dgm:pt modelId="{91091008-6DFA-44D0-BA0C-55993A7A386C}" type="parTrans" cxnId="{01568C1B-0638-4A27-9DEC-AD7FCE98E78C}">
      <dgm:prSet/>
      <dgm:spPr/>
      <dgm:t>
        <a:bodyPr/>
        <a:lstStyle/>
        <a:p>
          <a:endParaRPr lang="en-US"/>
        </a:p>
      </dgm:t>
    </dgm:pt>
    <dgm:pt modelId="{A2A91DB5-879F-451F-BA70-BC955F183E33}" type="sibTrans" cxnId="{01568C1B-0638-4A27-9DEC-AD7FCE98E78C}">
      <dgm:prSet/>
      <dgm:spPr/>
      <dgm:t>
        <a:bodyPr/>
        <a:lstStyle/>
        <a:p>
          <a:endParaRPr lang="en-US"/>
        </a:p>
      </dgm:t>
    </dgm:pt>
    <dgm:pt modelId="{1E5E2D88-9B13-4054-9B6B-204E4D7895B3}">
      <dgm:prSet/>
      <dgm:spPr/>
      <dgm:t>
        <a:bodyPr/>
        <a:lstStyle/>
        <a:p>
          <a:r>
            <a:rPr lang="es-MX"/>
            <a:t>Crítica social</a:t>
          </a:r>
          <a:endParaRPr lang="en-US"/>
        </a:p>
      </dgm:t>
    </dgm:pt>
    <dgm:pt modelId="{53A43D5F-758F-4B43-97FF-AA2BB903B875}" type="parTrans" cxnId="{A46A28C6-97D5-4E55-83C0-C2452C871FE6}">
      <dgm:prSet/>
      <dgm:spPr/>
      <dgm:t>
        <a:bodyPr/>
        <a:lstStyle/>
        <a:p>
          <a:endParaRPr lang="en-US"/>
        </a:p>
      </dgm:t>
    </dgm:pt>
    <dgm:pt modelId="{9FAF2439-2745-4D06-944C-AB5AC9B0E8E7}" type="sibTrans" cxnId="{A46A28C6-97D5-4E55-83C0-C2452C871FE6}">
      <dgm:prSet/>
      <dgm:spPr/>
      <dgm:t>
        <a:bodyPr/>
        <a:lstStyle/>
        <a:p>
          <a:endParaRPr lang="en-US"/>
        </a:p>
      </dgm:t>
    </dgm:pt>
    <dgm:pt modelId="{58624EA1-5181-4753-81C8-405E9A7325EB}">
      <dgm:prSet/>
      <dgm:spPr/>
      <dgm:t>
        <a:bodyPr/>
        <a:lstStyle/>
        <a:p>
          <a:r>
            <a:rPr lang="es-MX"/>
            <a:t>Política</a:t>
          </a:r>
          <a:endParaRPr lang="en-US"/>
        </a:p>
      </dgm:t>
    </dgm:pt>
    <dgm:pt modelId="{41AD804F-240F-4183-9CA9-97707D502D26}" type="parTrans" cxnId="{B73DD4A5-52F4-4C1A-A346-5AFF09433A1C}">
      <dgm:prSet/>
      <dgm:spPr/>
      <dgm:t>
        <a:bodyPr/>
        <a:lstStyle/>
        <a:p>
          <a:endParaRPr lang="en-US"/>
        </a:p>
      </dgm:t>
    </dgm:pt>
    <dgm:pt modelId="{335519D7-BBE4-4580-BDE6-23B70B8A3722}" type="sibTrans" cxnId="{B73DD4A5-52F4-4C1A-A346-5AFF09433A1C}">
      <dgm:prSet/>
      <dgm:spPr/>
      <dgm:t>
        <a:bodyPr/>
        <a:lstStyle/>
        <a:p>
          <a:endParaRPr lang="en-US"/>
        </a:p>
      </dgm:t>
    </dgm:pt>
    <dgm:pt modelId="{DB951C4D-A568-4ACB-BA9C-B2ED19FF4CA7}">
      <dgm:prSet/>
      <dgm:spPr/>
      <dgm:t>
        <a:bodyPr/>
        <a:lstStyle/>
        <a:p>
          <a:r>
            <a:rPr lang="es-MX"/>
            <a:t>Literatura</a:t>
          </a:r>
          <a:endParaRPr lang="en-US"/>
        </a:p>
      </dgm:t>
    </dgm:pt>
    <dgm:pt modelId="{58279209-1C14-424F-8670-6155D5E8E00B}" type="parTrans" cxnId="{8C102795-081A-4474-B587-96F98EF3FC7E}">
      <dgm:prSet/>
      <dgm:spPr/>
      <dgm:t>
        <a:bodyPr/>
        <a:lstStyle/>
        <a:p>
          <a:endParaRPr lang="en-US"/>
        </a:p>
      </dgm:t>
    </dgm:pt>
    <dgm:pt modelId="{263FECA5-0597-4FEF-9A58-7DD0EAC90B46}" type="sibTrans" cxnId="{8C102795-081A-4474-B587-96F98EF3FC7E}">
      <dgm:prSet/>
      <dgm:spPr/>
      <dgm:t>
        <a:bodyPr/>
        <a:lstStyle/>
        <a:p>
          <a:endParaRPr lang="en-US"/>
        </a:p>
      </dgm:t>
    </dgm:pt>
    <dgm:pt modelId="{235D6126-44E3-4321-87C5-F15C25B8F00B}">
      <dgm:prSet/>
      <dgm:spPr/>
      <dgm:t>
        <a:bodyPr/>
        <a:lstStyle/>
        <a:p>
          <a:r>
            <a:rPr lang="es-MX"/>
            <a:t>Metafilosofía</a:t>
          </a:r>
          <a:endParaRPr lang="en-US"/>
        </a:p>
      </dgm:t>
    </dgm:pt>
    <dgm:pt modelId="{F5751EB3-D16C-4B6D-93EF-E88FA543CCF2}" type="parTrans" cxnId="{4F7A0FE3-D126-4206-AA80-731488B600D0}">
      <dgm:prSet/>
      <dgm:spPr/>
      <dgm:t>
        <a:bodyPr/>
        <a:lstStyle/>
        <a:p>
          <a:endParaRPr lang="en-US"/>
        </a:p>
      </dgm:t>
    </dgm:pt>
    <dgm:pt modelId="{FF24A5AB-742D-4497-90DC-5345369ED4C2}" type="sibTrans" cxnId="{4F7A0FE3-D126-4206-AA80-731488B600D0}">
      <dgm:prSet/>
      <dgm:spPr/>
      <dgm:t>
        <a:bodyPr/>
        <a:lstStyle/>
        <a:p>
          <a:endParaRPr lang="en-US"/>
        </a:p>
      </dgm:t>
    </dgm:pt>
    <dgm:pt modelId="{54F54F29-6892-4743-883B-8E23974F11E6}" type="pres">
      <dgm:prSet presAssocID="{6D42D953-06FD-418D-9C23-EF658B629861}" presName="vert0" presStyleCnt="0">
        <dgm:presLayoutVars>
          <dgm:dir/>
          <dgm:animOne val="branch"/>
          <dgm:animLvl val="lvl"/>
        </dgm:presLayoutVars>
      </dgm:prSet>
      <dgm:spPr/>
    </dgm:pt>
    <dgm:pt modelId="{CED75B64-3857-44BD-BFCE-ECCEB731007F}" type="pres">
      <dgm:prSet presAssocID="{398DF33D-0FD2-451D-AC82-E9DB752489F1}" presName="thickLine" presStyleLbl="alignNode1" presStyleIdx="0" presStyleCnt="6"/>
      <dgm:spPr/>
    </dgm:pt>
    <dgm:pt modelId="{E1D55BF1-ABF6-4A94-9BFC-74BC3D941968}" type="pres">
      <dgm:prSet presAssocID="{398DF33D-0FD2-451D-AC82-E9DB752489F1}" presName="horz1" presStyleCnt="0"/>
      <dgm:spPr/>
    </dgm:pt>
    <dgm:pt modelId="{79F8EC6E-A288-4E63-9669-C912E8DB9835}" type="pres">
      <dgm:prSet presAssocID="{398DF33D-0FD2-451D-AC82-E9DB752489F1}" presName="tx1" presStyleLbl="revTx" presStyleIdx="0" presStyleCnt="6"/>
      <dgm:spPr/>
    </dgm:pt>
    <dgm:pt modelId="{BC58F73F-B914-4571-81FD-0323B63FA44D}" type="pres">
      <dgm:prSet presAssocID="{398DF33D-0FD2-451D-AC82-E9DB752489F1}" presName="vert1" presStyleCnt="0"/>
      <dgm:spPr/>
    </dgm:pt>
    <dgm:pt modelId="{AA532444-874F-4A70-97A4-143F30D2453B}" type="pres">
      <dgm:prSet presAssocID="{772DFDFE-DA1F-4288-A1E7-AA66DC489B02}" presName="thickLine" presStyleLbl="alignNode1" presStyleIdx="1" presStyleCnt="6"/>
      <dgm:spPr/>
    </dgm:pt>
    <dgm:pt modelId="{BA3D3D40-3312-4E27-9EED-C27329394A8A}" type="pres">
      <dgm:prSet presAssocID="{772DFDFE-DA1F-4288-A1E7-AA66DC489B02}" presName="horz1" presStyleCnt="0"/>
      <dgm:spPr/>
    </dgm:pt>
    <dgm:pt modelId="{249CBDF5-445C-4B1F-95A5-F1551D1D49C1}" type="pres">
      <dgm:prSet presAssocID="{772DFDFE-DA1F-4288-A1E7-AA66DC489B02}" presName="tx1" presStyleLbl="revTx" presStyleIdx="1" presStyleCnt="6"/>
      <dgm:spPr/>
    </dgm:pt>
    <dgm:pt modelId="{99DCB678-B924-4FA2-A4FA-09388BEF8AF4}" type="pres">
      <dgm:prSet presAssocID="{772DFDFE-DA1F-4288-A1E7-AA66DC489B02}" presName="vert1" presStyleCnt="0"/>
      <dgm:spPr/>
    </dgm:pt>
    <dgm:pt modelId="{CEEC3A03-F30A-4ED1-B93A-C2B9F42F6F99}" type="pres">
      <dgm:prSet presAssocID="{1E5E2D88-9B13-4054-9B6B-204E4D7895B3}" presName="thickLine" presStyleLbl="alignNode1" presStyleIdx="2" presStyleCnt="6"/>
      <dgm:spPr/>
    </dgm:pt>
    <dgm:pt modelId="{E6BEF30B-E88E-4BEB-B569-D7268A26592D}" type="pres">
      <dgm:prSet presAssocID="{1E5E2D88-9B13-4054-9B6B-204E4D7895B3}" presName="horz1" presStyleCnt="0"/>
      <dgm:spPr/>
    </dgm:pt>
    <dgm:pt modelId="{E731224C-60E4-46EB-969D-A4D87C7030FC}" type="pres">
      <dgm:prSet presAssocID="{1E5E2D88-9B13-4054-9B6B-204E4D7895B3}" presName="tx1" presStyleLbl="revTx" presStyleIdx="2" presStyleCnt="6"/>
      <dgm:spPr/>
    </dgm:pt>
    <dgm:pt modelId="{93B89A81-FA9F-4857-92AA-1C0092DA9F30}" type="pres">
      <dgm:prSet presAssocID="{1E5E2D88-9B13-4054-9B6B-204E4D7895B3}" presName="vert1" presStyleCnt="0"/>
      <dgm:spPr/>
    </dgm:pt>
    <dgm:pt modelId="{6AFB0319-CF35-4426-80F2-615B38E7B78E}" type="pres">
      <dgm:prSet presAssocID="{58624EA1-5181-4753-81C8-405E9A7325EB}" presName="thickLine" presStyleLbl="alignNode1" presStyleIdx="3" presStyleCnt="6"/>
      <dgm:spPr/>
    </dgm:pt>
    <dgm:pt modelId="{34B507D3-C18D-42A3-B96C-569ABDF8C68D}" type="pres">
      <dgm:prSet presAssocID="{58624EA1-5181-4753-81C8-405E9A7325EB}" presName="horz1" presStyleCnt="0"/>
      <dgm:spPr/>
    </dgm:pt>
    <dgm:pt modelId="{9F0CF9E6-BED0-41ED-B460-EA7E428653E1}" type="pres">
      <dgm:prSet presAssocID="{58624EA1-5181-4753-81C8-405E9A7325EB}" presName="tx1" presStyleLbl="revTx" presStyleIdx="3" presStyleCnt="6"/>
      <dgm:spPr/>
    </dgm:pt>
    <dgm:pt modelId="{B53F9218-2961-4722-838D-1D0EB02C9396}" type="pres">
      <dgm:prSet presAssocID="{58624EA1-5181-4753-81C8-405E9A7325EB}" presName="vert1" presStyleCnt="0"/>
      <dgm:spPr/>
    </dgm:pt>
    <dgm:pt modelId="{2B978346-1723-4874-8CF6-D299FE5514B6}" type="pres">
      <dgm:prSet presAssocID="{DB951C4D-A568-4ACB-BA9C-B2ED19FF4CA7}" presName="thickLine" presStyleLbl="alignNode1" presStyleIdx="4" presStyleCnt="6"/>
      <dgm:spPr/>
    </dgm:pt>
    <dgm:pt modelId="{74106BF8-C935-4F99-ADD2-B8C1C0EF035F}" type="pres">
      <dgm:prSet presAssocID="{DB951C4D-A568-4ACB-BA9C-B2ED19FF4CA7}" presName="horz1" presStyleCnt="0"/>
      <dgm:spPr/>
    </dgm:pt>
    <dgm:pt modelId="{EF9A9CF1-00E3-4795-9165-E164F135E887}" type="pres">
      <dgm:prSet presAssocID="{DB951C4D-A568-4ACB-BA9C-B2ED19FF4CA7}" presName="tx1" presStyleLbl="revTx" presStyleIdx="4" presStyleCnt="6"/>
      <dgm:spPr/>
    </dgm:pt>
    <dgm:pt modelId="{1BD393CD-09D8-4692-B0C5-769FC561068E}" type="pres">
      <dgm:prSet presAssocID="{DB951C4D-A568-4ACB-BA9C-B2ED19FF4CA7}" presName="vert1" presStyleCnt="0"/>
      <dgm:spPr/>
    </dgm:pt>
    <dgm:pt modelId="{581145F6-58F2-4779-A6FB-150C5C5BFE78}" type="pres">
      <dgm:prSet presAssocID="{235D6126-44E3-4321-87C5-F15C25B8F00B}" presName="thickLine" presStyleLbl="alignNode1" presStyleIdx="5" presStyleCnt="6"/>
      <dgm:spPr/>
    </dgm:pt>
    <dgm:pt modelId="{0F10496A-DBA3-4A73-BEF8-77E9A9C8074C}" type="pres">
      <dgm:prSet presAssocID="{235D6126-44E3-4321-87C5-F15C25B8F00B}" presName="horz1" presStyleCnt="0"/>
      <dgm:spPr/>
    </dgm:pt>
    <dgm:pt modelId="{915AF6FE-281D-4C71-A9CD-62E6F8FE7E7D}" type="pres">
      <dgm:prSet presAssocID="{235D6126-44E3-4321-87C5-F15C25B8F00B}" presName="tx1" presStyleLbl="revTx" presStyleIdx="5" presStyleCnt="6"/>
      <dgm:spPr/>
    </dgm:pt>
    <dgm:pt modelId="{2DA253D4-730D-4B1D-A851-C42230E698E0}" type="pres">
      <dgm:prSet presAssocID="{235D6126-44E3-4321-87C5-F15C25B8F00B}" presName="vert1" presStyleCnt="0"/>
      <dgm:spPr/>
    </dgm:pt>
  </dgm:ptLst>
  <dgm:cxnLst>
    <dgm:cxn modelId="{01568C1B-0638-4A27-9DEC-AD7FCE98E78C}" srcId="{6D42D953-06FD-418D-9C23-EF658B629861}" destId="{772DFDFE-DA1F-4288-A1E7-AA66DC489B02}" srcOrd="1" destOrd="0" parTransId="{91091008-6DFA-44D0-BA0C-55993A7A386C}" sibTransId="{A2A91DB5-879F-451F-BA70-BC955F183E33}"/>
    <dgm:cxn modelId="{E093FB23-9A9F-4F33-B05F-5C10BFCF0BA2}" type="presOf" srcId="{6D42D953-06FD-418D-9C23-EF658B629861}" destId="{54F54F29-6892-4743-883B-8E23974F11E6}" srcOrd="0" destOrd="0" presId="urn:microsoft.com/office/officeart/2008/layout/LinedList"/>
    <dgm:cxn modelId="{1C7A422F-0720-4528-8D93-0EE2B24B01CF}" type="presOf" srcId="{DB951C4D-A568-4ACB-BA9C-B2ED19FF4CA7}" destId="{EF9A9CF1-00E3-4795-9165-E164F135E887}" srcOrd="0" destOrd="0" presId="urn:microsoft.com/office/officeart/2008/layout/LinedList"/>
    <dgm:cxn modelId="{550D7477-4DAE-4F6A-A8B1-87E8A8F7C853}" type="presOf" srcId="{772DFDFE-DA1F-4288-A1E7-AA66DC489B02}" destId="{249CBDF5-445C-4B1F-95A5-F1551D1D49C1}" srcOrd="0" destOrd="0" presId="urn:microsoft.com/office/officeart/2008/layout/LinedList"/>
    <dgm:cxn modelId="{43D8AC84-A437-46D5-9691-C93B6E793F54}" type="presOf" srcId="{398DF33D-0FD2-451D-AC82-E9DB752489F1}" destId="{79F8EC6E-A288-4E63-9669-C912E8DB9835}" srcOrd="0" destOrd="0" presId="urn:microsoft.com/office/officeart/2008/layout/LinedList"/>
    <dgm:cxn modelId="{8C102795-081A-4474-B587-96F98EF3FC7E}" srcId="{6D42D953-06FD-418D-9C23-EF658B629861}" destId="{DB951C4D-A568-4ACB-BA9C-B2ED19FF4CA7}" srcOrd="4" destOrd="0" parTransId="{58279209-1C14-424F-8670-6155D5E8E00B}" sibTransId="{263FECA5-0597-4FEF-9A58-7DD0EAC90B46}"/>
    <dgm:cxn modelId="{B73DD4A5-52F4-4C1A-A346-5AFF09433A1C}" srcId="{6D42D953-06FD-418D-9C23-EF658B629861}" destId="{58624EA1-5181-4753-81C8-405E9A7325EB}" srcOrd="3" destOrd="0" parTransId="{41AD804F-240F-4183-9CA9-97707D502D26}" sibTransId="{335519D7-BBE4-4580-BDE6-23B70B8A3722}"/>
    <dgm:cxn modelId="{8AB402A7-3A03-4A96-83DA-2EAC4E7C6AAF}" type="presOf" srcId="{58624EA1-5181-4753-81C8-405E9A7325EB}" destId="{9F0CF9E6-BED0-41ED-B460-EA7E428653E1}" srcOrd="0" destOrd="0" presId="urn:microsoft.com/office/officeart/2008/layout/LinedList"/>
    <dgm:cxn modelId="{5C6EBFB8-ED56-4202-902D-337E4B639877}" type="presOf" srcId="{1E5E2D88-9B13-4054-9B6B-204E4D7895B3}" destId="{E731224C-60E4-46EB-969D-A4D87C7030FC}" srcOrd="0" destOrd="0" presId="urn:microsoft.com/office/officeart/2008/layout/LinedList"/>
    <dgm:cxn modelId="{A46A28C6-97D5-4E55-83C0-C2452C871FE6}" srcId="{6D42D953-06FD-418D-9C23-EF658B629861}" destId="{1E5E2D88-9B13-4054-9B6B-204E4D7895B3}" srcOrd="2" destOrd="0" parTransId="{53A43D5F-758F-4B43-97FF-AA2BB903B875}" sibTransId="{9FAF2439-2745-4D06-944C-AB5AC9B0E8E7}"/>
    <dgm:cxn modelId="{AFB93DD9-A6D7-4F29-90ED-F64FBEB6AF40}" srcId="{6D42D953-06FD-418D-9C23-EF658B629861}" destId="{398DF33D-0FD2-451D-AC82-E9DB752489F1}" srcOrd="0" destOrd="0" parTransId="{EE6E764A-7C7B-4892-9A1D-AAD6353D04B2}" sibTransId="{A064F3CB-96EC-4551-A464-847EA4B2DFDD}"/>
    <dgm:cxn modelId="{4F7A0FE3-D126-4206-AA80-731488B600D0}" srcId="{6D42D953-06FD-418D-9C23-EF658B629861}" destId="{235D6126-44E3-4321-87C5-F15C25B8F00B}" srcOrd="5" destOrd="0" parTransId="{F5751EB3-D16C-4B6D-93EF-E88FA543CCF2}" sibTransId="{FF24A5AB-742D-4497-90DC-5345369ED4C2}"/>
    <dgm:cxn modelId="{82365FF4-E1AF-46A4-A924-CEFEEA879232}" type="presOf" srcId="{235D6126-44E3-4321-87C5-F15C25B8F00B}" destId="{915AF6FE-281D-4C71-A9CD-62E6F8FE7E7D}" srcOrd="0" destOrd="0" presId="urn:microsoft.com/office/officeart/2008/layout/LinedList"/>
    <dgm:cxn modelId="{5D9F7EAD-183B-4226-8F29-7A13E6521195}" type="presParOf" srcId="{54F54F29-6892-4743-883B-8E23974F11E6}" destId="{CED75B64-3857-44BD-BFCE-ECCEB731007F}" srcOrd="0" destOrd="0" presId="urn:microsoft.com/office/officeart/2008/layout/LinedList"/>
    <dgm:cxn modelId="{E293050C-6888-4449-9032-A07DFB8903DF}" type="presParOf" srcId="{54F54F29-6892-4743-883B-8E23974F11E6}" destId="{E1D55BF1-ABF6-4A94-9BFC-74BC3D941968}" srcOrd="1" destOrd="0" presId="urn:microsoft.com/office/officeart/2008/layout/LinedList"/>
    <dgm:cxn modelId="{1CA5E803-5D00-4CFA-8134-8FAF22BB9F27}" type="presParOf" srcId="{E1D55BF1-ABF6-4A94-9BFC-74BC3D941968}" destId="{79F8EC6E-A288-4E63-9669-C912E8DB9835}" srcOrd="0" destOrd="0" presId="urn:microsoft.com/office/officeart/2008/layout/LinedList"/>
    <dgm:cxn modelId="{7892EC80-953B-4480-B83E-10FC81E77545}" type="presParOf" srcId="{E1D55BF1-ABF6-4A94-9BFC-74BC3D941968}" destId="{BC58F73F-B914-4571-81FD-0323B63FA44D}" srcOrd="1" destOrd="0" presId="urn:microsoft.com/office/officeart/2008/layout/LinedList"/>
    <dgm:cxn modelId="{CB6D9B70-665D-443A-A0F6-E1C2745FE248}" type="presParOf" srcId="{54F54F29-6892-4743-883B-8E23974F11E6}" destId="{AA532444-874F-4A70-97A4-143F30D2453B}" srcOrd="2" destOrd="0" presId="urn:microsoft.com/office/officeart/2008/layout/LinedList"/>
    <dgm:cxn modelId="{3B648932-0F63-4482-B39C-2F1522CBD705}" type="presParOf" srcId="{54F54F29-6892-4743-883B-8E23974F11E6}" destId="{BA3D3D40-3312-4E27-9EED-C27329394A8A}" srcOrd="3" destOrd="0" presId="urn:microsoft.com/office/officeart/2008/layout/LinedList"/>
    <dgm:cxn modelId="{82B76A4A-4528-4ACF-8F22-7083467AF962}" type="presParOf" srcId="{BA3D3D40-3312-4E27-9EED-C27329394A8A}" destId="{249CBDF5-445C-4B1F-95A5-F1551D1D49C1}" srcOrd="0" destOrd="0" presId="urn:microsoft.com/office/officeart/2008/layout/LinedList"/>
    <dgm:cxn modelId="{86114B9E-2322-42F8-8B1C-F2A06A31A7AB}" type="presParOf" srcId="{BA3D3D40-3312-4E27-9EED-C27329394A8A}" destId="{99DCB678-B924-4FA2-A4FA-09388BEF8AF4}" srcOrd="1" destOrd="0" presId="urn:microsoft.com/office/officeart/2008/layout/LinedList"/>
    <dgm:cxn modelId="{03F0F6FC-31B5-49C7-83D5-0AA72350D254}" type="presParOf" srcId="{54F54F29-6892-4743-883B-8E23974F11E6}" destId="{CEEC3A03-F30A-4ED1-B93A-C2B9F42F6F99}" srcOrd="4" destOrd="0" presId="urn:microsoft.com/office/officeart/2008/layout/LinedList"/>
    <dgm:cxn modelId="{8682BCDF-4B82-401D-B164-06711648DE39}" type="presParOf" srcId="{54F54F29-6892-4743-883B-8E23974F11E6}" destId="{E6BEF30B-E88E-4BEB-B569-D7268A26592D}" srcOrd="5" destOrd="0" presId="urn:microsoft.com/office/officeart/2008/layout/LinedList"/>
    <dgm:cxn modelId="{248F5A04-B7A4-46D9-A0B8-2C85B6727FD4}" type="presParOf" srcId="{E6BEF30B-E88E-4BEB-B569-D7268A26592D}" destId="{E731224C-60E4-46EB-969D-A4D87C7030FC}" srcOrd="0" destOrd="0" presId="urn:microsoft.com/office/officeart/2008/layout/LinedList"/>
    <dgm:cxn modelId="{D96E44C1-D83E-4309-AB6D-F02F6BC90737}" type="presParOf" srcId="{E6BEF30B-E88E-4BEB-B569-D7268A26592D}" destId="{93B89A81-FA9F-4857-92AA-1C0092DA9F30}" srcOrd="1" destOrd="0" presId="urn:microsoft.com/office/officeart/2008/layout/LinedList"/>
    <dgm:cxn modelId="{0028B39D-8B81-421E-98BA-9EB225CD41BB}" type="presParOf" srcId="{54F54F29-6892-4743-883B-8E23974F11E6}" destId="{6AFB0319-CF35-4426-80F2-615B38E7B78E}" srcOrd="6" destOrd="0" presId="urn:microsoft.com/office/officeart/2008/layout/LinedList"/>
    <dgm:cxn modelId="{47B7C67A-AB1E-4E42-B175-D8D36D14AB85}" type="presParOf" srcId="{54F54F29-6892-4743-883B-8E23974F11E6}" destId="{34B507D3-C18D-42A3-B96C-569ABDF8C68D}" srcOrd="7" destOrd="0" presId="urn:microsoft.com/office/officeart/2008/layout/LinedList"/>
    <dgm:cxn modelId="{EDD81BEC-A486-4ABA-B7E5-1AF89187BB17}" type="presParOf" srcId="{34B507D3-C18D-42A3-B96C-569ABDF8C68D}" destId="{9F0CF9E6-BED0-41ED-B460-EA7E428653E1}" srcOrd="0" destOrd="0" presId="urn:microsoft.com/office/officeart/2008/layout/LinedList"/>
    <dgm:cxn modelId="{1ECCA49F-BBE0-49C9-A1AE-5C67D28B4154}" type="presParOf" srcId="{34B507D3-C18D-42A3-B96C-569ABDF8C68D}" destId="{B53F9218-2961-4722-838D-1D0EB02C9396}" srcOrd="1" destOrd="0" presId="urn:microsoft.com/office/officeart/2008/layout/LinedList"/>
    <dgm:cxn modelId="{054D461F-CF92-4925-92DD-2B99F5C61617}" type="presParOf" srcId="{54F54F29-6892-4743-883B-8E23974F11E6}" destId="{2B978346-1723-4874-8CF6-D299FE5514B6}" srcOrd="8" destOrd="0" presId="urn:microsoft.com/office/officeart/2008/layout/LinedList"/>
    <dgm:cxn modelId="{CF0E9DDB-60B9-476C-ADAF-48813A24DB06}" type="presParOf" srcId="{54F54F29-6892-4743-883B-8E23974F11E6}" destId="{74106BF8-C935-4F99-ADD2-B8C1C0EF035F}" srcOrd="9" destOrd="0" presId="urn:microsoft.com/office/officeart/2008/layout/LinedList"/>
    <dgm:cxn modelId="{C3EA7730-92A0-4B5D-955F-7BFBA051B712}" type="presParOf" srcId="{74106BF8-C935-4F99-ADD2-B8C1C0EF035F}" destId="{EF9A9CF1-00E3-4795-9165-E164F135E887}" srcOrd="0" destOrd="0" presId="urn:microsoft.com/office/officeart/2008/layout/LinedList"/>
    <dgm:cxn modelId="{FDE7B611-3A56-400A-86FA-7116DC8AFFC9}" type="presParOf" srcId="{74106BF8-C935-4F99-ADD2-B8C1C0EF035F}" destId="{1BD393CD-09D8-4692-B0C5-769FC561068E}" srcOrd="1" destOrd="0" presId="urn:microsoft.com/office/officeart/2008/layout/LinedList"/>
    <dgm:cxn modelId="{EB2732AB-3A5D-4578-A707-D019192DEE4B}" type="presParOf" srcId="{54F54F29-6892-4743-883B-8E23974F11E6}" destId="{581145F6-58F2-4779-A6FB-150C5C5BFE78}" srcOrd="10" destOrd="0" presId="urn:microsoft.com/office/officeart/2008/layout/LinedList"/>
    <dgm:cxn modelId="{B526871B-C0CC-4F8B-AF4D-8B495B82CC22}" type="presParOf" srcId="{54F54F29-6892-4743-883B-8E23974F11E6}" destId="{0F10496A-DBA3-4A73-BEF8-77E9A9C8074C}" srcOrd="11" destOrd="0" presId="urn:microsoft.com/office/officeart/2008/layout/LinedList"/>
    <dgm:cxn modelId="{1EC4E2BA-A3A4-4B36-8812-83F0CCF19180}" type="presParOf" srcId="{0F10496A-DBA3-4A73-BEF8-77E9A9C8074C}" destId="{915AF6FE-281D-4C71-A9CD-62E6F8FE7E7D}" srcOrd="0" destOrd="0" presId="urn:microsoft.com/office/officeart/2008/layout/LinedList"/>
    <dgm:cxn modelId="{68AB612B-8D69-40C2-BA7B-1493B44AA0D4}" type="presParOf" srcId="{0F10496A-DBA3-4A73-BEF8-77E9A9C8074C}" destId="{2DA253D4-730D-4B1D-A851-C42230E698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75B64-3857-44BD-BFCE-ECCEB731007F}">
      <dsp:nvSpPr>
        <dsp:cNvPr id="0" name=""/>
        <dsp:cNvSpPr/>
      </dsp:nvSpPr>
      <dsp:spPr>
        <a:xfrm>
          <a:off x="0" y="2525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8EC6E-A288-4E63-9669-C912E8DB9835}">
      <dsp:nvSpPr>
        <dsp:cNvPr id="0" name=""/>
        <dsp:cNvSpPr/>
      </dsp:nvSpPr>
      <dsp:spPr>
        <a:xfrm>
          <a:off x="0" y="2525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Lógica</a:t>
          </a:r>
          <a:endParaRPr lang="en-US" sz="3900" kern="1200"/>
        </a:p>
      </dsp:txBody>
      <dsp:txXfrm>
        <a:off x="0" y="2525"/>
        <a:ext cx="4562272" cy="861168"/>
      </dsp:txXfrm>
    </dsp:sp>
    <dsp:sp modelId="{AA532444-874F-4A70-97A4-143F30D2453B}">
      <dsp:nvSpPr>
        <dsp:cNvPr id="0" name=""/>
        <dsp:cNvSpPr/>
      </dsp:nvSpPr>
      <dsp:spPr>
        <a:xfrm>
          <a:off x="0" y="863693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CBDF5-445C-4B1F-95A5-F1551D1D49C1}">
      <dsp:nvSpPr>
        <dsp:cNvPr id="0" name=""/>
        <dsp:cNvSpPr/>
      </dsp:nvSpPr>
      <dsp:spPr>
        <a:xfrm>
          <a:off x="0" y="863693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Dialéctica</a:t>
          </a:r>
          <a:endParaRPr lang="en-US" sz="3900" kern="1200"/>
        </a:p>
      </dsp:txBody>
      <dsp:txXfrm>
        <a:off x="0" y="863693"/>
        <a:ext cx="4562272" cy="861168"/>
      </dsp:txXfrm>
    </dsp:sp>
    <dsp:sp modelId="{CEEC3A03-F30A-4ED1-B93A-C2B9F42F6F99}">
      <dsp:nvSpPr>
        <dsp:cNvPr id="0" name=""/>
        <dsp:cNvSpPr/>
      </dsp:nvSpPr>
      <dsp:spPr>
        <a:xfrm>
          <a:off x="0" y="1724861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1224C-60E4-46EB-969D-A4D87C7030FC}">
      <dsp:nvSpPr>
        <dsp:cNvPr id="0" name=""/>
        <dsp:cNvSpPr/>
      </dsp:nvSpPr>
      <dsp:spPr>
        <a:xfrm>
          <a:off x="0" y="1724861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Crítica social</a:t>
          </a:r>
          <a:endParaRPr lang="en-US" sz="3900" kern="1200"/>
        </a:p>
      </dsp:txBody>
      <dsp:txXfrm>
        <a:off x="0" y="1724861"/>
        <a:ext cx="4562272" cy="861168"/>
      </dsp:txXfrm>
    </dsp:sp>
    <dsp:sp modelId="{6AFB0319-CF35-4426-80F2-615B38E7B78E}">
      <dsp:nvSpPr>
        <dsp:cNvPr id="0" name=""/>
        <dsp:cNvSpPr/>
      </dsp:nvSpPr>
      <dsp:spPr>
        <a:xfrm>
          <a:off x="0" y="2586029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CF9E6-BED0-41ED-B460-EA7E428653E1}">
      <dsp:nvSpPr>
        <dsp:cNvPr id="0" name=""/>
        <dsp:cNvSpPr/>
      </dsp:nvSpPr>
      <dsp:spPr>
        <a:xfrm>
          <a:off x="0" y="2586029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Política</a:t>
          </a:r>
          <a:endParaRPr lang="en-US" sz="3900" kern="1200"/>
        </a:p>
      </dsp:txBody>
      <dsp:txXfrm>
        <a:off x="0" y="2586029"/>
        <a:ext cx="4562272" cy="861168"/>
      </dsp:txXfrm>
    </dsp:sp>
    <dsp:sp modelId="{2B978346-1723-4874-8CF6-D299FE5514B6}">
      <dsp:nvSpPr>
        <dsp:cNvPr id="0" name=""/>
        <dsp:cNvSpPr/>
      </dsp:nvSpPr>
      <dsp:spPr>
        <a:xfrm>
          <a:off x="0" y="3447198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A9CF1-00E3-4795-9165-E164F135E887}">
      <dsp:nvSpPr>
        <dsp:cNvPr id="0" name=""/>
        <dsp:cNvSpPr/>
      </dsp:nvSpPr>
      <dsp:spPr>
        <a:xfrm>
          <a:off x="0" y="3447198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Literatura</a:t>
          </a:r>
          <a:endParaRPr lang="en-US" sz="3900" kern="1200"/>
        </a:p>
      </dsp:txBody>
      <dsp:txXfrm>
        <a:off x="0" y="3447198"/>
        <a:ext cx="4562272" cy="861168"/>
      </dsp:txXfrm>
    </dsp:sp>
    <dsp:sp modelId="{581145F6-58F2-4779-A6FB-150C5C5BFE78}">
      <dsp:nvSpPr>
        <dsp:cNvPr id="0" name=""/>
        <dsp:cNvSpPr/>
      </dsp:nvSpPr>
      <dsp:spPr>
        <a:xfrm>
          <a:off x="0" y="4308366"/>
          <a:ext cx="456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AF6FE-281D-4C71-A9CD-62E6F8FE7E7D}">
      <dsp:nvSpPr>
        <dsp:cNvPr id="0" name=""/>
        <dsp:cNvSpPr/>
      </dsp:nvSpPr>
      <dsp:spPr>
        <a:xfrm>
          <a:off x="0" y="4308366"/>
          <a:ext cx="4562272" cy="86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/>
            <a:t>Metafilosofía</a:t>
          </a:r>
          <a:endParaRPr lang="en-US" sz="3900" kern="1200"/>
        </a:p>
      </dsp:txBody>
      <dsp:txXfrm>
        <a:off x="0" y="4308366"/>
        <a:ext cx="4562272" cy="861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67EED-E1CD-4C7F-AFE5-248D9EE4E0B3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29AA-A513-4C28-9DAA-CF28B9F3A3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89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evistafilosofia.uchile.cl/index.php/RDF/article/view/44812" TargetMode="External"/><Relationship Id="rId13" Type="http://schemas.openxmlformats.org/officeDocument/2006/relationships/hyperlink" Target="http://www.memoriachilena.gob.cl/archivos2/pdfs/MC0026030.pdf" TargetMode="External"/><Relationship Id="rId3" Type="http://schemas.openxmlformats.org/officeDocument/2006/relationships/hyperlink" Target="https://es.wikipedia.org/w/index.php?title=Juan_Rivano&amp;action=edit&amp;section=5" TargetMode="External"/><Relationship Id="rId7" Type="http://schemas.openxmlformats.org/officeDocument/2006/relationships/hyperlink" Target="https://revistafilosofia.uchile.cl/index.php/RDF/article/view/46321" TargetMode="External"/><Relationship Id="rId12" Type="http://schemas.openxmlformats.org/officeDocument/2006/relationships/hyperlink" Target="https://anales.uchile.cl/index.php/ANUC/article/view/22341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bibliotecanacionaldigital.gob.cl/bnd/628/w3-article-344901.html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evistafilosofia.uchile.cl/index.php/RDF/article/view/44999" TargetMode="External"/><Relationship Id="rId11" Type="http://schemas.openxmlformats.org/officeDocument/2006/relationships/hyperlink" Target="https://revistafilosofia.uchile.cl/index.php/RDF/article/view/44698" TargetMode="External"/><Relationship Id="rId5" Type="http://schemas.openxmlformats.org/officeDocument/2006/relationships/hyperlink" Target="https://revistafilosofia.uchile.cl/index.php/RDF/article/view/46229" TargetMode="External"/><Relationship Id="rId15" Type="http://schemas.openxmlformats.org/officeDocument/2006/relationships/hyperlink" Target="http://www.bibliotecanacionaldigital.gob.cl/bnd/628/w3-article-183301.html" TargetMode="External"/><Relationship Id="rId10" Type="http://schemas.openxmlformats.org/officeDocument/2006/relationships/hyperlink" Target="https://revistafilosofia.uchile.cl/index.php/RDF/article/view/44872" TargetMode="External"/><Relationship Id="rId4" Type="http://schemas.openxmlformats.org/officeDocument/2006/relationships/hyperlink" Target="https://revistafilosofia.uchile.cl/index.php/RDF/article/view/46212" TargetMode="External"/><Relationship Id="rId9" Type="http://schemas.openxmlformats.org/officeDocument/2006/relationships/hyperlink" Target="https://revistafilosofia.uchile.cl/index.php/RDF/article/view/44836" TargetMode="External"/><Relationship Id="rId14" Type="http://schemas.openxmlformats.org/officeDocument/2006/relationships/hyperlink" Target="http://www.memoriachilena.gob.cl/archivos2/pdfs/MC0026034.pdf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03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Ayudante de Jorge millas en 1953.</a:t>
            </a:r>
          </a:p>
          <a:p>
            <a:r>
              <a:rPr lang="es-ES" dirty="0"/>
              <a:t>Profesor de filosofía en 1955.</a:t>
            </a:r>
          </a:p>
          <a:p>
            <a:r>
              <a:rPr lang="es-CL" dirty="0"/>
              <a:t>Ente Hegel y Marx 1962</a:t>
            </a:r>
          </a:p>
          <a:p>
            <a:r>
              <a:rPr lang="es-CL" dirty="0"/>
              <a:t>Concepción 1957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95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Entre Hegel y Marx: Una meditación ante los nuevos horizontes del humanismo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Ediciones de la Universidad de Chile, 1962.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Curso de Lógica Moderna y Antigua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Editorial Universitaria, 1964.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Desde la religión al humanismo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Ediciones de la Facultad de Filosofía Y Educación, U. de Chile, 1965.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 punto de vista de la miseria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Ediciones de la Facultad de Filosofía y Educación, U. de Chile, 1965.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Contrasofistas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Santiago, 1966.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Febo, Cristina y la cordillera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(Novela). Santiago: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Androvar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1967.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Cultura de la servidumbre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Ediciones Hombre Nuevo, 1969.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Proposiciones sobre la totalización tecnológica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Edición del Centro de Alumnos de Filosofía de la Universidad de Chile, 1971.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 pensamiento de McLuhan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Prensa Latinoamericana,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Pasión según Judas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(Pieza de teatro). Ediciones del Centro de Alumnos de Filosofía de la U. de Chile,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Introducción al pensamiento dialéctico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Editorial Universitaria,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Perspectivas sobre la Metáfora'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Editorial Universitaria, 1986.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Religión y darwinismo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&amp; Allende Editores, 1990.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Diógenes: Los Temas del Cinismo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Época de descubrimientos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(Novela) Suecia: Alhambra de Lund, 1991.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vertebración de la filosofía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 encierro del minotauro: Ejercicios del Sinsentido, el Mito y el Poder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&amp; Allende Editores, 1994.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Largo contrapunto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&amp; Allende Editores, 1995.(Autobiografía)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Lógica Elemental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(Quinta edición). Santiago: Editorial Universitaria, 1996.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 rectángulo de Brueghel y otros ensayos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Los mitos: su función en la sociedad y la cultura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Doctrinas de Eclesiastés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1998.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Retórica para la audiencia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1998.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Introducción a Montaigne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2000.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Proverbios chinos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2001.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Tres piezas de teatro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(Dramaturgia). Santiago: Bravo y Allende Editores, 2002.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Los dichos en el habla chilena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2002.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Temario 1958 - 1998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Santiago: Bravo y Allende Editores, 2002.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Los márgenes del señor Aravena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(Novela). Santiago: Bravo y Allende Editores, 2003.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Ronda de San Miguel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(Autobiografía). Santiago: Bravo y Allende Editores, 2006.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Cuaderno de Notas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Amazon, 2013.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Evocaciones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Lógica Práctica y Lógica Teórica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Contra Sofistas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2013.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Doctrinas de Eclesiastés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2013.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Diógenes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2013.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Teoría de los Afectos y la Noción de Script en </a:t>
            </a:r>
            <a:r>
              <a:rPr lang="es-MX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Tomkins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Sobre el Vínculo Cultural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Durante los Largos Años de mi Exilio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Silabario Político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Enajenación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Neodarwinismo Cultural. De memes y creencias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Saga de los Milenios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2013. (Novela)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Carta de Escándalos: Lutero, Galileo, Agustín, Heidegger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Sonsonetes: Sabiduría y Estulticia en mi Formación Popular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Thomas Szasz: Psiquiatría e Inquisición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Amazon, 2015.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Globalización y Estrategias Lógicas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2015. (Segunda edición)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Carta a Kissinger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(novela).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Dichos. Muestra y Comentarios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Eva y el Ángel y otras Piezas Teatrales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Sinsentidos con Todo el Sentido del Mundo. Comentarios desde los Limerick de Edward Lear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Ediciones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Satori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2015.</a:t>
            </a:r>
          </a:p>
          <a:p>
            <a:pPr algn="l"/>
            <a:r>
              <a:rPr lang="es-MX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Artículos y ensayos</a:t>
            </a:r>
            <a:r>
              <a:rPr lang="es-MX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es-MX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Editar sección: Artículos y ensayos"/>
              </a:rPr>
              <a:t>editar</a:t>
            </a:r>
            <a:r>
              <a:rPr lang="es-MX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es-MX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"Análisis crítico de algunas concepciones de la conciencia y del yo". Revista de Filosofía, Universidad de Chile, Volumen III,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3, 1956.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4"/>
              </a:rPr>
              <a:t>[1]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el principio de identidad". Revista de Filosofía, Universidad de Chile, Volumen IV,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1, 1957.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5"/>
              </a:rPr>
              <a:t>[2]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"Sentencia, juicio y proposición". Revista de Filosofía, Universidad de Chile, Volumen V,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1, 1958.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6"/>
              </a:rPr>
              <a:t>[3]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"Ciencia, realidad y verdad". Revista de Filosofía, Universidad de Chile, Volumen V,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3, 1958.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7"/>
              </a:rPr>
              <a:t>[4]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la naturaleza general del método científico". Revista de Filosofía, Universidad de Chile, Volumen VI,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1, 1959.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8"/>
              </a:rPr>
              <a:t>[5]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"El principio de la evidencia apodíctica en la filosofía de Husserl". Revista de Filosofía, Universidad de Chile, Volumen VI,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2 - 3, 1959.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9"/>
              </a:rPr>
              <a:t>[6]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"Experiencia del error y doctrina del conocimiento". Revista de Filosofía, Universidad de Chile, Volumen VII,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1 - 2, 1960.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0"/>
              </a:rPr>
              <a:t>[7]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"La filosofía hegeliana de la historia". Revista de Filosofía, Universidad de Chile, Volumen VIII,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 – 3, 1961.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1"/>
              </a:rPr>
              <a:t>[8]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"Motivaciones para la filosofía de Bradley". Revista Anales de la Universidad de Chile, Volumen CXIX,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121 - 122, 1961.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2"/>
              </a:rPr>
              <a:t>[9]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"La América ahistórica y sin mundo del humanista Ernesto Grassi". Revista Mapocho, tomo II,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1964, pp. 114-131.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3"/>
              </a:rPr>
              <a:t>[10]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"La medida, la miseria y la repetición". Boletín de la Universidad de Chile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47, 1964.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"Religión y seguridad". Revista Mapocho, tomo III,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2, 1965, pp. 165-173.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4"/>
              </a:rPr>
              <a:t>[11]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la clasificación de las ciencias". Revista Atenea, Universidad de Concepción,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407, 1965.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"Enajenación. Una clave para comprender el marxismo". Publicaciones del Departamento de Filosofía, Universidad de Chile, 1969.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"Gunter Grass y Martin Heidegger". Revista de Filosofía, Universidad de Chile, Volumen XIV,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1, 1969.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"El discurso de Calicles. Un comentario". Publicaciones del Departamento de Filosofía, Universidad de Chile, 1971.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"Proposiciones sobre la totalización tecnológica". Revista En el Límite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1, 1971.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"Hegel: Triunfo y fracaso". Escritos Breves del Departamento de Filosofía, Universidad de Chile,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Berkeley". Escritos Breves del Departamento de Filosofía, Universidad de Chile,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"Filosofía en dilemas". Revista En el Límite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"Silabario político". Revista En el Límite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2, 1972.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"Susan Brown Miller: La violación sexual". Revista Bravo, Año 5,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2, 1981.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"Cliché y sociedad moderna".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41, trimestre 3, 1984.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"Orwell y Lear: Sentido y Sinsentido".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44, trimestre 2, 1985.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"Suecia: búsqueda del equilibrio social". Revista Pluma y Pincel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16, julio de 1985.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Remnant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 falacia de personalización".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45, trimestre 3, 1985.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"Thomas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Szazs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Psquiatría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 Inquisición".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47, trimestre 1, 1986.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"Goudsblom: nihilismo auténtico y nihilismo al alcance de todos".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51, trimestre 1, 1987.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"Karl Popper: Sociedad abierta".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53, trimestre 3, 1987.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"Magaña: Sobre lo imaginario".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55, trimestre 1, 1988.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"Alan Watts: El juego del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black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white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59, trimestre 1, 1989.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5"/>
              </a:rPr>
              <a:t>Sobre el ‘silencio’ de Heidegger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63, trimestre 1, 1990.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"E. Canetti: Exposición del poder desquiciado".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67, trimestre 1, 1991.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"Joachim Israel: Sobre la epistemología de las ciencias sociales".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70, trimestre 4, 1991.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"Mentira, cuarta acepción".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80, trimestre 2, 1994.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"Polanyi: Doctrina del conocimiento tácito". Revista Atenea, Universidad de Concepción,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471, primer semestre 1995.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el vínculo cultural".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103, trimestre 1, 2000.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"Sobre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Tomkins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 Revista Estudios Sociales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110, semestre 2, 2002.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s-MX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6"/>
              </a:rPr>
              <a:t>2666 de Roberto Bolaño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 Revista Occidente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389, enero-marzo de 2006.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"Agustín y la política del Paraíso". Revista Occidente </a:t>
            </a:r>
            <a:r>
              <a:rPr lang="es-MX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N°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398, abril-junio de 2008.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39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800" b="0" i="0" dirty="0">
                <a:solidFill>
                  <a:srgbClr val="000000"/>
                </a:solidFill>
                <a:effectLst/>
                <a:latin typeface="LacunaRegular"/>
              </a:rPr>
              <a:t>“si las ideas no me sirven para</a:t>
            </a:r>
            <a:br>
              <a:rPr lang="es-MX" sz="1800" b="0" i="0" dirty="0">
                <a:solidFill>
                  <a:srgbClr val="000000"/>
                </a:solidFill>
                <a:effectLst/>
                <a:latin typeface="LacunaRegular"/>
              </a:rPr>
            </a:br>
            <a:r>
              <a:rPr lang="es-MX" sz="1800" b="0" i="0" dirty="0">
                <a:solidFill>
                  <a:srgbClr val="000000"/>
                </a:solidFill>
                <a:effectLst/>
                <a:latin typeface="LacunaRegular"/>
              </a:rPr>
              <a:t>resolver los problemas que están allí delante, entonces sencillamente no me sirven”.1</a:t>
            </a:r>
            <a:r>
              <a:rPr lang="es-MX" dirty="0"/>
              <a:t> </a:t>
            </a:r>
            <a:br>
              <a:rPr lang="es-MX" dirty="0"/>
            </a:b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09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723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Hegel, Feuerbach y Marx. En su opinión, estos tres autores daban al ser humano las herramientas para liberarse y realizarse espiritualmente, al criticar el individualismo, la religión y la enajenación material, respectivamente. La crítica del individualismo daba al ser humano un lugar para realizarse en comunidad; la crítica de la religión lo ayudaba a cuestionar la validez de una noción de Dios ajena a sí mismo; y la crítica de la enajenación material le hacía comprender las fuentes y los fundamentos económicos de la explotación y la enajenación espiritual. </a:t>
            </a:r>
            <a:r>
              <a:rPr lang="es-MX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Rivano</a:t>
            </a:r>
            <a:r>
              <a:rPr lang="es-MX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sostenía que la transición de Hegel a Marx era una transición desde un esfuerzo filosófico especulativo hacia una concepción humanista que anunciaba el advenimiento de la razón y de una nueva filosofía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7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329AA-A513-4C28-9DAA-CF28B9F3A3E6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44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9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312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34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0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7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26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93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04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47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4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03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F9CB-E8F5-47A5-BAD0-03A035D412C1}" type="datetimeFigureOut">
              <a:rPr lang="es-CL" smtClean="0"/>
              <a:t>07-12-2021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CEEE8-9DA5-48E1-A505-4FB7B29A82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6811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CD45469-1307-41F7-94B8-7420256F4A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40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18B0D4-31A8-43F3-9EB6-C6599DF39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s-MX" sz="4800"/>
              <a:t>Juan Rivano</a:t>
            </a:r>
            <a:endParaRPr lang="es-CL" sz="4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673F96-2F0E-4117-BFF8-ABB9204C5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es-MX" sz="2000"/>
              <a:t>1926 - 2015</a:t>
            </a:r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3942869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60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595FFF-CEEE-44FE-A846-6F5B38D8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Biografía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FE111-6A85-4E61-903B-37DF9F29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s-ES" sz="2000"/>
              <a:t>Santiago 1926</a:t>
            </a:r>
          </a:p>
          <a:p>
            <a:r>
              <a:rPr lang="es-ES" sz="2000"/>
              <a:t>Cauquenes </a:t>
            </a:r>
          </a:p>
          <a:p>
            <a:r>
              <a:rPr lang="es-ES" sz="2000"/>
              <a:t>Santiago 1943 (En recoleta hasta  1963) </a:t>
            </a:r>
          </a:p>
          <a:p>
            <a:r>
              <a:rPr lang="es-ES" sz="2000"/>
              <a:t>Concepción </a:t>
            </a:r>
          </a:p>
          <a:p>
            <a:r>
              <a:rPr lang="es-ES" sz="2000"/>
              <a:t>Suecia /Lund 2015</a:t>
            </a:r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304699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ADE4A6-F056-42C1-BF31-9E3C7C23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La filosofía de la segunda mitad del siglo XX</a:t>
            </a:r>
            <a:endParaRPr lang="es-CL">
              <a:solidFill>
                <a:srgbClr val="FFFFFF"/>
              </a:solidFill>
            </a:endParaRPr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ACED041E-58C3-4216-BD41-07BC0807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s-MX"/>
              <a:t>La profesionalización de la filosofía</a:t>
            </a:r>
          </a:p>
          <a:p>
            <a:endParaRPr lang="es-MX"/>
          </a:p>
          <a:p>
            <a:endParaRPr lang="es-MX"/>
          </a:p>
          <a:p>
            <a:r>
              <a:rPr lang="es-MX"/>
              <a:t>La disciplina y su vínculo con la sociedad</a:t>
            </a:r>
            <a:endParaRPr lang="es-C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9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246D6A-4DA1-42EF-B2E7-6A299AD0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El debate sobre el rol de la filosofía</a:t>
            </a:r>
            <a:endParaRPr lang="es-C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4D0D16-3AE7-4057-BC2D-A960600BC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MX"/>
              <a:t>Universal y protegida de los vaivenes sociales</a:t>
            </a:r>
          </a:p>
          <a:p>
            <a:endParaRPr lang="es-MX"/>
          </a:p>
          <a:p>
            <a:endParaRPr lang="es-MX"/>
          </a:p>
          <a:p>
            <a:r>
              <a:rPr lang="es-MX"/>
              <a:t>Contextualizada y crítica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71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26F7E-F7F2-4254-A311-3580D3B9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4546" y="669925"/>
            <a:ext cx="4650862" cy="4812755"/>
          </a:xfrm>
        </p:spPr>
        <p:txBody>
          <a:bodyPr anchor="b">
            <a:normAutofit/>
          </a:bodyPr>
          <a:lstStyle/>
          <a:p>
            <a:r>
              <a:rPr lang="es-MX" sz="5000">
                <a:solidFill>
                  <a:schemeClr val="bg1"/>
                </a:solidFill>
              </a:rPr>
              <a:t>Algunas preocupaciones intelectuales de Rivano</a:t>
            </a:r>
            <a:endParaRPr lang="es-CL" sz="5000">
              <a:solidFill>
                <a:schemeClr val="bg1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E6A44E2-9753-4C13-8488-21A59EF773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69240" y="753042"/>
          <a:ext cx="4562272" cy="5172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28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408913-B323-422F-B521-2957A5B7F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92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35880A-9C5F-4B81-940A-9C13DCCE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749"/>
            <a:ext cx="4953001" cy="4726502"/>
          </a:xfrm>
        </p:spPr>
        <p:txBody>
          <a:bodyPr>
            <a:normAutofit/>
          </a:bodyPr>
          <a:lstStyle/>
          <a:p>
            <a:r>
              <a:rPr lang="es-MX"/>
              <a:t>El </a:t>
            </a:r>
            <a:r>
              <a:rPr lang="es-MX" err="1"/>
              <a:t>Rivano</a:t>
            </a:r>
            <a:r>
              <a:rPr lang="es-MX"/>
              <a:t> académico de filosofía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E6FC1-8199-4BDE-B09B-78705D7B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8022" y="713313"/>
            <a:ext cx="3815778" cy="5431376"/>
          </a:xfrm>
        </p:spPr>
        <p:txBody>
          <a:bodyPr anchor="ctr">
            <a:normAutofit/>
          </a:bodyPr>
          <a:lstStyle/>
          <a:p>
            <a:r>
              <a:rPr lang="es-MX" sz="2000"/>
              <a:t>Matemática y lógica</a:t>
            </a:r>
          </a:p>
          <a:p>
            <a:pPr marL="0" indent="0">
              <a:buNone/>
            </a:pPr>
            <a:endParaRPr lang="es-MX" sz="2000"/>
          </a:p>
          <a:p>
            <a:r>
              <a:rPr lang="es-MX" sz="2000"/>
              <a:t>El neohegelianismo</a:t>
            </a:r>
          </a:p>
          <a:p>
            <a:pPr marL="0" indent="0">
              <a:buNone/>
            </a:pPr>
            <a:endParaRPr lang="es-MX" sz="2000"/>
          </a:p>
          <a:p>
            <a:r>
              <a:rPr lang="es-CL" sz="2000"/>
              <a:t>La crítica al marxismo</a:t>
            </a:r>
          </a:p>
          <a:p>
            <a:endParaRPr lang="es-CL" sz="2000"/>
          </a:p>
          <a:p>
            <a:r>
              <a:rPr lang="es-CL" sz="2000"/>
              <a:t>EL existencialismo como individualismo</a:t>
            </a:r>
          </a:p>
        </p:txBody>
      </p:sp>
    </p:spTree>
    <p:extLst>
      <p:ext uri="{BB962C8B-B14F-4D97-AF65-F5344CB8AC3E}">
        <p14:creationId xmlns:p14="http://schemas.microsoft.com/office/powerpoint/2010/main" val="24413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7F8AB3-856A-418D-9EA2-D30FEDA8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s-MX" sz="4800"/>
              <a:t>El Rivano crítico social</a:t>
            </a:r>
            <a:endParaRPr lang="es-CL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EFC6FD-6AF7-4F66-88A4-0A61B4FB0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es-MX" sz="2200"/>
              <a:t>Contra la miseria</a:t>
            </a:r>
          </a:p>
          <a:p>
            <a:endParaRPr lang="es-MX" sz="2200"/>
          </a:p>
          <a:p>
            <a:r>
              <a:rPr lang="es-MX" sz="2200"/>
              <a:t>La deshumanización</a:t>
            </a:r>
          </a:p>
          <a:p>
            <a:pPr marL="0" indent="0">
              <a:buNone/>
            </a:pPr>
            <a:endParaRPr lang="es-MX" sz="2200"/>
          </a:p>
          <a:p>
            <a:r>
              <a:rPr lang="es-CL" sz="2200"/>
              <a:t>La crítica a la filosofía en su rol social</a:t>
            </a:r>
          </a:p>
          <a:p>
            <a:endParaRPr lang="es-CL" sz="2200"/>
          </a:p>
          <a:p>
            <a:r>
              <a:rPr lang="es-MX" sz="2200"/>
              <a:t>Comprender la situación en la que se vive para combatir las injusticia, premunidos de mecanismo de análisis, argumentación y crítica</a:t>
            </a:r>
          </a:p>
          <a:p>
            <a:endParaRPr lang="es-CL" sz="2200"/>
          </a:p>
        </p:txBody>
      </p:sp>
    </p:spTree>
    <p:extLst>
      <p:ext uri="{BB962C8B-B14F-4D97-AF65-F5344CB8AC3E}">
        <p14:creationId xmlns:p14="http://schemas.microsoft.com/office/powerpoint/2010/main" val="155558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396F52-36C0-4192-A60A-EA8D9269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MX" sz="3600">
                <a:solidFill>
                  <a:schemeClr val="tx2"/>
                </a:solidFill>
              </a:rPr>
              <a:t>Le reforma universitaria</a:t>
            </a:r>
            <a:endParaRPr lang="es-CL" sz="360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48CF86-D93F-4F63-B16D-60759E204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endParaRPr lang="es-MX" sz="2000">
              <a:solidFill>
                <a:schemeClr val="tx2"/>
              </a:solidFill>
            </a:endParaRPr>
          </a:p>
          <a:p>
            <a:r>
              <a:rPr lang="es-CL" sz="2000">
                <a:solidFill>
                  <a:schemeClr val="tx2"/>
                </a:solidFill>
              </a:rPr>
              <a:t>La crítica a la universidad</a:t>
            </a:r>
          </a:p>
          <a:p>
            <a:endParaRPr lang="es-CL" sz="2000">
              <a:solidFill>
                <a:schemeClr val="tx2"/>
              </a:solidFill>
            </a:endParaRPr>
          </a:p>
          <a:p>
            <a:r>
              <a:rPr lang="es-CL" sz="2000">
                <a:solidFill>
                  <a:schemeClr val="tx2"/>
                </a:solidFill>
              </a:rPr>
              <a:t>El rol de la filosofía en la universidad</a:t>
            </a:r>
          </a:p>
          <a:p>
            <a:endParaRPr lang="es-CL" sz="2000">
              <a:solidFill>
                <a:schemeClr val="tx2"/>
              </a:solidFill>
            </a:endParaRPr>
          </a:p>
          <a:p>
            <a:r>
              <a:rPr lang="es-CL" sz="2000">
                <a:solidFill>
                  <a:schemeClr val="tx2"/>
                </a:solidFill>
              </a:rPr>
              <a:t>La diáspora filosófica</a:t>
            </a:r>
          </a:p>
        </p:txBody>
      </p:sp>
    </p:spTree>
    <p:extLst>
      <p:ext uri="{BB962C8B-B14F-4D97-AF65-F5344CB8AC3E}">
        <p14:creationId xmlns:p14="http://schemas.microsoft.com/office/powerpoint/2010/main" val="196319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F9A8C2-7ABC-49E4-9A7B-B17845D6D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b">
            <a:normAutofit/>
          </a:bodyPr>
          <a:lstStyle/>
          <a:p>
            <a:pPr algn="ctr"/>
            <a:r>
              <a:rPr lang="es-MX" sz="3600">
                <a:solidFill>
                  <a:schemeClr val="tx2"/>
                </a:solidFill>
              </a:rPr>
              <a:t>La dictadura y el exilio</a:t>
            </a:r>
            <a:endParaRPr lang="es-CL" sz="360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99F4E3-6971-461F-9331-3468FD08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MX" sz="1600">
                <a:solidFill>
                  <a:schemeClr val="tx2"/>
                </a:solidFill>
              </a:rPr>
              <a:t>La época de la dictadura</a:t>
            </a:r>
          </a:p>
          <a:p>
            <a:endParaRPr lang="es-MX" sz="1600">
              <a:solidFill>
                <a:schemeClr val="tx2"/>
              </a:solidFill>
            </a:endParaRPr>
          </a:p>
          <a:p>
            <a:endParaRPr lang="es-MX" sz="1600">
              <a:solidFill>
                <a:schemeClr val="tx2"/>
              </a:solidFill>
            </a:endParaRPr>
          </a:p>
          <a:p>
            <a:r>
              <a:rPr lang="es-MX" sz="1600">
                <a:solidFill>
                  <a:schemeClr val="tx2"/>
                </a:solidFill>
              </a:rPr>
              <a:t>Suecia y los viajes</a:t>
            </a:r>
          </a:p>
          <a:p>
            <a:endParaRPr lang="es-MX" sz="1600">
              <a:solidFill>
                <a:schemeClr val="tx2"/>
              </a:solidFill>
            </a:endParaRPr>
          </a:p>
          <a:p>
            <a:endParaRPr lang="es-MX" sz="1600">
              <a:solidFill>
                <a:schemeClr val="tx2"/>
              </a:solidFill>
            </a:endParaRPr>
          </a:p>
          <a:p>
            <a:r>
              <a:rPr lang="es-MX" sz="1600">
                <a:solidFill>
                  <a:schemeClr val="tx2"/>
                </a:solidFill>
              </a:rPr>
              <a:t>Su residencia en Suecia</a:t>
            </a:r>
            <a:endParaRPr lang="es-CL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4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2041</Words>
  <Application>Microsoft Office PowerPoint</Application>
  <PresentationFormat>Panorámica</PresentationFormat>
  <Paragraphs>161</Paragraphs>
  <Slides>10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LacunaRegular</vt:lpstr>
      <vt:lpstr>Office Theme</vt:lpstr>
      <vt:lpstr>Juan Rivano</vt:lpstr>
      <vt:lpstr>Biografía</vt:lpstr>
      <vt:lpstr>La filosofía de la segunda mitad del siglo XX</vt:lpstr>
      <vt:lpstr>El debate sobre el rol de la filosofía</vt:lpstr>
      <vt:lpstr>Algunas preocupaciones intelectuales de Rivano</vt:lpstr>
      <vt:lpstr>El Rivano académico de filosofía</vt:lpstr>
      <vt:lpstr>El Rivano crítico social</vt:lpstr>
      <vt:lpstr>Le reforma universitaria</vt:lpstr>
      <vt:lpstr>La dictadura y el exilio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Rivano</dc:title>
  <dc:creator>Alan Martin</dc:creator>
  <cp:lastModifiedBy>Alan Martin</cp:lastModifiedBy>
  <cp:revision>7</cp:revision>
  <dcterms:created xsi:type="dcterms:W3CDTF">2020-11-30T14:28:50Z</dcterms:created>
  <dcterms:modified xsi:type="dcterms:W3CDTF">2021-12-07T12:04:14Z</dcterms:modified>
</cp:coreProperties>
</file>