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62" r:id="rId2"/>
    <p:sldMasterId id="2147483686" r:id="rId3"/>
  </p:sldMasterIdLst>
  <p:notesMasterIdLst>
    <p:notesMasterId r:id="rId34"/>
  </p:notesMasterIdLst>
  <p:sldIdLst>
    <p:sldId id="256" r:id="rId4"/>
    <p:sldId id="257" r:id="rId5"/>
    <p:sldId id="258" r:id="rId6"/>
    <p:sldId id="259" r:id="rId7"/>
    <p:sldId id="260" r:id="rId8"/>
    <p:sldId id="261" r:id="rId9"/>
    <p:sldId id="262" r:id="rId10"/>
    <p:sldId id="263" r:id="rId11"/>
    <p:sldId id="264" r:id="rId12"/>
    <p:sldId id="285"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5143500" type="screen16x9"/>
  <p:notesSz cx="7315200" cy="9601200"/>
  <p:embeddedFontLst>
    <p:embeddedFont>
      <p:font typeface="Arial Narrow" panose="020B060402020202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Chelsea Market" panose="02000000000000000000" pitchFamily="2" charset="0"/>
      <p:regular r:id="rId43"/>
    </p:embeddedFont>
    <p:embeddedFont>
      <p:font typeface="Crete Round" panose="02000503050000020004" pitchFamily="2" charset="77"/>
      <p:regular r:id="rId44"/>
      <p:italic r:id="rId45"/>
    </p:embeddedFont>
    <p:embeddedFont>
      <p:font typeface="Fira Sans Extra Condensed Medium" panose="020B0603050000020004" pitchFamily="34" charset="0"/>
      <p:regular r:id="rId46"/>
      <p:bold r:id="rId47"/>
      <p:italic r:id="rId48"/>
      <p:boldItalic r:id="rId49"/>
    </p:embeddedFont>
    <p:embeddedFont>
      <p:font typeface="Life Savers" panose="03050602040302000004" pitchFamily="66" charset="0"/>
      <p:regular r:id="rId50"/>
      <p:bold r:id="rId51"/>
    </p:embeddedFont>
    <p:embeddedFont>
      <p:font typeface="Mukta" panose="020B0000000000000000" pitchFamily="34" charset="77"/>
      <p:regular r:id="rId52"/>
      <p:bold r:id="rId53"/>
    </p:embeddedFont>
    <p:embeddedFont>
      <p:font typeface="Open Sans" pitchFamily="2" charset="0"/>
      <p:regular r:id="rId54"/>
      <p:bold r:id="rId55"/>
      <p:italic r:id="rId56"/>
      <p:boldItalic r:id="rId57"/>
    </p:embeddedFont>
    <p:embeddedFont>
      <p:font typeface="Proxima Nova" panose="02000506030000020004" pitchFamily="2" charset="0"/>
      <p:regular r:id="rId58"/>
      <p:bold r:id="rId59"/>
      <p:italic r:id="rId60"/>
      <p:boldItalic r:id="rId61"/>
    </p:embeddedFont>
    <p:embeddedFont>
      <p:font typeface="Roboto" panose="02000000000000000000" pitchFamily="2" charset="0"/>
      <p:regular r:id="rId62"/>
      <p:bold r:id="rId63"/>
      <p:italic r:id="rId64"/>
      <p:boldItalic r:id="rId65"/>
    </p:embeddedFont>
    <p:embeddedFont>
      <p:font typeface="Special Elite" panose="02000506000000020004" pitchFamily="2" charset="0"/>
      <p:regular r:id="rId66"/>
    </p:embeddedFont>
    <p:embeddedFont>
      <p:font typeface="Verdana" panose="020B060403050404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28">
          <p15:clr>
            <a:srgbClr val="9AA0A6"/>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iyTkTmQIj+hC8ejJuJwMSHVqSG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C0EF7C-189D-4719-BEBA-EE684D45B1EE}">
  <a:tblStyle styleId="{22C0EF7C-189D-4719-BEBA-EE684D45B1E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9"/>
    <p:restoredTop sz="94786"/>
  </p:normalViewPr>
  <p:slideViewPr>
    <p:cSldViewPr snapToGrid="0">
      <p:cViewPr varScale="1">
        <p:scale>
          <a:sx n="104" d="100"/>
          <a:sy n="104" d="100"/>
        </p:scale>
        <p:origin x="216" y="368"/>
      </p:cViewPr>
      <p:guideLst>
        <p:guide orient="horz" pos="82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font" Target="fonts/font8.fntdata"/><Relationship Id="rId47" Type="http://schemas.openxmlformats.org/officeDocument/2006/relationships/font" Target="fonts/font13.fntdata"/><Relationship Id="rId63" Type="http://schemas.openxmlformats.org/officeDocument/2006/relationships/font" Target="fonts/font29.fntdata"/><Relationship Id="rId68" Type="http://schemas.openxmlformats.org/officeDocument/2006/relationships/font" Target="fonts/font34.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font" Target="fonts/font32.fntdata"/><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2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font" Target="fonts/font30.fntdata"/><Relationship Id="rId69" Type="http://schemas.openxmlformats.org/officeDocument/2006/relationships/font" Target="fonts/font35.fntdata"/><Relationship Id="rId8" Type="http://schemas.openxmlformats.org/officeDocument/2006/relationships/slide" Target="slides/slide5.xml"/><Relationship Id="rId51" Type="http://schemas.openxmlformats.org/officeDocument/2006/relationships/font" Target="fonts/font17.fntdata"/><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font" Target="fonts/font33.fntdata"/><Relationship Id="rId20" Type="http://schemas.openxmlformats.org/officeDocument/2006/relationships/slide" Target="slides/slide17.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70" Type="http://schemas.openxmlformats.org/officeDocument/2006/relationships/font" Target="fonts/font36.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font" Target="fonts/font31.fntdata"/><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font" Target="fonts/font5.fntdata"/><Relationship Id="rId34" Type="http://schemas.openxmlformats.org/officeDocument/2006/relationships/notesMaster" Target="notesMasters/notesMaster1.xml"/><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4.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p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23: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755" name="Google Shape;755;p2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75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2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771" name="Google Shape;771;p2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9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7" name="Google Shape;777;p9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s-CL"/>
              <a:t>14:40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24: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791" name="Google Shape;791;p2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7" name="Google Shape;797;p2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s-CL"/>
              <a:t>14:40</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2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2" name="Google Shape;812;p28: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s-CL"/>
              <a:t>14:40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4" name="Google Shape;824;p29: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s-CL"/>
              <a:t>14:40</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3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5" name="Google Shape;835;p3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s-CL"/>
              <a:t>14:40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3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4" name="Google Shape;844;p3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s-CL"/>
              <a:t>14:40</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0: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854" name="Google Shape;854;p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p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33: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p33: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2: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866" name="Google Shape;866;p12:notes"/>
          <p:cNvSpPr>
            <a:spLocks noGrp="1" noRot="1" noChangeAspect="1"/>
          </p:cNvSpPr>
          <p:nvPr>
            <p:ph type="sldImg" idx="2"/>
          </p:nvPr>
        </p:nvSpPr>
        <p:spPr>
          <a:xfrm>
            <a:off x="406720" y="720090"/>
            <a:ext cx="6502500" cy="3600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96: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4" name="Google Shape;874;p96: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13:notes"/>
          <p:cNvSpPr txBox="1">
            <a:spLocks noGrp="1"/>
          </p:cNvSpPr>
          <p:nvPr>
            <p:ph type="body" idx="1"/>
          </p:nvPr>
        </p:nvSpPr>
        <p:spPr>
          <a:xfrm>
            <a:off x="975360" y="4560570"/>
            <a:ext cx="53646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880" name="Google Shape;880;p1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15:notes"/>
          <p:cNvSpPr txBox="1">
            <a:spLocks noGrp="1"/>
          </p:cNvSpPr>
          <p:nvPr>
            <p:ph type="body" idx="1"/>
          </p:nvPr>
        </p:nvSpPr>
        <p:spPr>
          <a:xfrm>
            <a:off x="975360" y="4560570"/>
            <a:ext cx="53646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886" name="Google Shape;886;p1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14:notes"/>
          <p:cNvSpPr txBox="1">
            <a:spLocks noGrp="1"/>
          </p:cNvSpPr>
          <p:nvPr>
            <p:ph type="body" idx="1"/>
          </p:nvPr>
        </p:nvSpPr>
        <p:spPr>
          <a:xfrm>
            <a:off x="975360" y="4560570"/>
            <a:ext cx="53646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892" name="Google Shape;892;p1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6:notes"/>
          <p:cNvSpPr txBox="1">
            <a:spLocks noGrp="1"/>
          </p:cNvSpPr>
          <p:nvPr>
            <p:ph type="body" idx="1"/>
          </p:nvPr>
        </p:nvSpPr>
        <p:spPr>
          <a:xfrm>
            <a:off x="975360" y="4560570"/>
            <a:ext cx="53646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898" name="Google Shape;898;p1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17:notes"/>
          <p:cNvSpPr txBox="1">
            <a:spLocks noGrp="1"/>
          </p:cNvSpPr>
          <p:nvPr>
            <p:ph type="body" idx="1"/>
          </p:nvPr>
        </p:nvSpPr>
        <p:spPr>
          <a:xfrm>
            <a:off x="975360" y="4560570"/>
            <a:ext cx="53646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905" name="Google Shape;905;p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27: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912" name="Google Shape;912;p2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10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8" name="Google Shape;918;p10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p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i="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3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930" name="Google Shape;930;p3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2" name="Google Shape;672;p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715" name="Google Shape;715;p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3" name="Google Shape;723;p2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s-CL"/>
              <a:t>14:40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11: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733" name="Google Shape;733;p1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22: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739" name="Google Shape;739;p2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23: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755" name="Google Shape;755;p2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6"/>
          <p:cNvSpPr txBox="1">
            <a:spLocks noGrp="1"/>
          </p:cNvSpPr>
          <p:nvPr>
            <p:ph type="ctrTitle"/>
          </p:nvPr>
        </p:nvSpPr>
        <p:spPr>
          <a:xfrm>
            <a:off x="5582657" y="1505900"/>
            <a:ext cx="3357600" cy="14712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5000">
                <a:solidFill>
                  <a:schemeClr val="dk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36"/>
          <p:cNvSpPr txBox="1">
            <a:spLocks noGrp="1"/>
          </p:cNvSpPr>
          <p:nvPr>
            <p:ph type="subTitle" idx="1"/>
          </p:nvPr>
        </p:nvSpPr>
        <p:spPr>
          <a:xfrm>
            <a:off x="5899566" y="2942802"/>
            <a:ext cx="2723700" cy="69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48"/>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44" name="Google Shape;44;p4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5" name="Google Shape;45;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1">
  <p:cSld name="Title + One Column 1">
    <p:spTree>
      <p:nvGrpSpPr>
        <p:cNvPr id="1" name="Shape 47"/>
        <p:cNvGrpSpPr/>
        <p:nvPr/>
      </p:nvGrpSpPr>
      <p:grpSpPr>
        <a:xfrm>
          <a:off x="0" y="0"/>
          <a:ext cx="0" cy="0"/>
          <a:chOff x="0" y="0"/>
          <a:chExt cx="0" cy="0"/>
        </a:xfrm>
      </p:grpSpPr>
      <p:sp>
        <p:nvSpPr>
          <p:cNvPr id="48" name="Google Shape;48;p50"/>
          <p:cNvSpPr txBox="1">
            <a:spLocks noGrp="1"/>
          </p:cNvSpPr>
          <p:nvPr>
            <p:ph type="title"/>
          </p:nvPr>
        </p:nvSpPr>
        <p:spPr>
          <a:xfrm>
            <a:off x="5985575" y="1068897"/>
            <a:ext cx="2484300" cy="18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One Column 2">
  <p:cSld name="Title + One Column 2">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673375" y="1068900"/>
            <a:ext cx="2484300" cy="180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51" name="Google Shape;51;p51"/>
          <p:cNvSpPr txBox="1">
            <a:spLocks noGrp="1"/>
          </p:cNvSpPr>
          <p:nvPr>
            <p:ph type="subTitle" idx="1"/>
          </p:nvPr>
        </p:nvSpPr>
        <p:spPr>
          <a:xfrm>
            <a:off x="658800" y="2872488"/>
            <a:ext cx="2513400" cy="120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38"/>
          <p:cNvSpPr/>
          <p:nvPr/>
        </p:nvSpPr>
        <p:spPr>
          <a:xfrm>
            <a:off x="1839854" y="-160396"/>
            <a:ext cx="5464293" cy="5464293"/>
          </a:xfrm>
          <a:custGeom>
            <a:avLst/>
            <a:gdLst/>
            <a:ahLst/>
            <a:cxnLst/>
            <a:rect l="l" t="t" r="r" b="b"/>
            <a:pathLst>
              <a:path w="79637" h="79637" extrusionOk="0">
                <a:moveTo>
                  <a:pt x="39825" y="0"/>
                </a:moveTo>
                <a:cubicBezTo>
                  <a:pt x="17815" y="0"/>
                  <a:pt x="0" y="17815"/>
                  <a:pt x="0" y="39812"/>
                </a:cubicBezTo>
                <a:cubicBezTo>
                  <a:pt x="0" y="61822"/>
                  <a:pt x="17815" y="79636"/>
                  <a:pt x="39825" y="79636"/>
                </a:cubicBezTo>
                <a:cubicBezTo>
                  <a:pt x="61822" y="79636"/>
                  <a:pt x="79637" y="61822"/>
                  <a:pt x="79637" y="39812"/>
                </a:cubicBezTo>
                <a:cubicBezTo>
                  <a:pt x="79637" y="17815"/>
                  <a:pt x="61822" y="0"/>
                  <a:pt x="398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8"/>
          <p:cNvSpPr/>
          <p:nvPr/>
        </p:nvSpPr>
        <p:spPr>
          <a:xfrm>
            <a:off x="1313168" y="684333"/>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 name="Google Shape;59;p38"/>
          <p:cNvGrpSpPr/>
          <p:nvPr/>
        </p:nvGrpSpPr>
        <p:grpSpPr>
          <a:xfrm>
            <a:off x="7455302" y="3984540"/>
            <a:ext cx="675315" cy="304797"/>
            <a:chOff x="4763863" y="259761"/>
            <a:chExt cx="766706" cy="346045"/>
          </a:xfrm>
        </p:grpSpPr>
        <p:sp>
          <p:nvSpPr>
            <p:cNvPr id="60" name="Google Shape;60;p38"/>
            <p:cNvSpPr/>
            <p:nvPr/>
          </p:nvSpPr>
          <p:spPr>
            <a:xfrm>
              <a:off x="4763863" y="392187"/>
              <a:ext cx="184436" cy="160946"/>
            </a:xfrm>
            <a:custGeom>
              <a:avLst/>
              <a:gdLst/>
              <a:ahLst/>
              <a:cxnLst/>
              <a:rect l="l" t="t" r="r" b="b"/>
              <a:pathLst>
                <a:path w="3337" h="2912" extrusionOk="0">
                  <a:moveTo>
                    <a:pt x="477" y="0"/>
                  </a:moveTo>
                  <a:cubicBezTo>
                    <a:pt x="279" y="0"/>
                    <a:pt x="147" y="13"/>
                    <a:pt x="94" y="40"/>
                  </a:cubicBezTo>
                  <a:cubicBezTo>
                    <a:pt x="27" y="66"/>
                    <a:pt x="1" y="106"/>
                    <a:pt x="1" y="172"/>
                  </a:cubicBezTo>
                  <a:cubicBezTo>
                    <a:pt x="1" y="238"/>
                    <a:pt x="27" y="291"/>
                    <a:pt x="80" y="304"/>
                  </a:cubicBezTo>
                  <a:cubicBezTo>
                    <a:pt x="147" y="331"/>
                    <a:pt x="239" y="344"/>
                    <a:pt x="358" y="344"/>
                  </a:cubicBezTo>
                  <a:cubicBezTo>
                    <a:pt x="451" y="357"/>
                    <a:pt x="517" y="371"/>
                    <a:pt x="570" y="397"/>
                  </a:cubicBezTo>
                  <a:cubicBezTo>
                    <a:pt x="610" y="424"/>
                    <a:pt x="676" y="477"/>
                    <a:pt x="742" y="569"/>
                  </a:cubicBezTo>
                  <a:lnTo>
                    <a:pt x="1364" y="1456"/>
                  </a:lnTo>
                  <a:lnTo>
                    <a:pt x="1272" y="1575"/>
                  </a:lnTo>
                  <a:lnTo>
                    <a:pt x="1179" y="1707"/>
                  </a:lnTo>
                  <a:lnTo>
                    <a:pt x="1033" y="1906"/>
                  </a:lnTo>
                  <a:cubicBezTo>
                    <a:pt x="967" y="1972"/>
                    <a:pt x="888" y="2091"/>
                    <a:pt x="782" y="2237"/>
                  </a:cubicBezTo>
                  <a:cubicBezTo>
                    <a:pt x="742" y="2276"/>
                    <a:pt x="702" y="2303"/>
                    <a:pt x="663" y="2329"/>
                  </a:cubicBezTo>
                  <a:cubicBezTo>
                    <a:pt x="623" y="2343"/>
                    <a:pt x="570" y="2356"/>
                    <a:pt x="517" y="2369"/>
                  </a:cubicBezTo>
                  <a:cubicBezTo>
                    <a:pt x="424" y="2382"/>
                    <a:pt x="345" y="2396"/>
                    <a:pt x="266" y="2422"/>
                  </a:cubicBezTo>
                  <a:cubicBezTo>
                    <a:pt x="186" y="2435"/>
                    <a:pt x="133" y="2488"/>
                    <a:pt x="133" y="2554"/>
                  </a:cubicBezTo>
                  <a:cubicBezTo>
                    <a:pt x="133" y="2594"/>
                    <a:pt x="147" y="2634"/>
                    <a:pt x="160" y="2647"/>
                  </a:cubicBezTo>
                  <a:cubicBezTo>
                    <a:pt x="186" y="2674"/>
                    <a:pt x="213" y="2687"/>
                    <a:pt x="226" y="2700"/>
                  </a:cubicBezTo>
                  <a:cubicBezTo>
                    <a:pt x="266" y="2713"/>
                    <a:pt x="292" y="2726"/>
                    <a:pt x="319" y="2726"/>
                  </a:cubicBezTo>
                  <a:lnTo>
                    <a:pt x="1099" y="2726"/>
                  </a:lnTo>
                  <a:cubicBezTo>
                    <a:pt x="1139" y="2726"/>
                    <a:pt x="1166" y="2726"/>
                    <a:pt x="1205" y="2740"/>
                  </a:cubicBezTo>
                  <a:lnTo>
                    <a:pt x="1338" y="2740"/>
                  </a:lnTo>
                  <a:cubicBezTo>
                    <a:pt x="1391" y="2740"/>
                    <a:pt x="1444" y="2726"/>
                    <a:pt x="1510" y="2713"/>
                  </a:cubicBezTo>
                  <a:cubicBezTo>
                    <a:pt x="1563" y="2687"/>
                    <a:pt x="1602" y="2647"/>
                    <a:pt x="1602" y="2568"/>
                  </a:cubicBezTo>
                  <a:cubicBezTo>
                    <a:pt x="1602" y="2541"/>
                    <a:pt x="1576" y="2515"/>
                    <a:pt x="1549" y="2475"/>
                  </a:cubicBezTo>
                  <a:cubicBezTo>
                    <a:pt x="1510" y="2435"/>
                    <a:pt x="1430" y="2409"/>
                    <a:pt x="1311" y="2409"/>
                  </a:cubicBezTo>
                  <a:cubicBezTo>
                    <a:pt x="1258" y="2409"/>
                    <a:pt x="1219" y="2409"/>
                    <a:pt x="1205" y="2396"/>
                  </a:cubicBezTo>
                  <a:cubicBezTo>
                    <a:pt x="1205" y="2382"/>
                    <a:pt x="1192" y="2369"/>
                    <a:pt x="1192" y="2356"/>
                  </a:cubicBezTo>
                  <a:cubicBezTo>
                    <a:pt x="1192" y="2329"/>
                    <a:pt x="1205" y="2303"/>
                    <a:pt x="1245" y="2263"/>
                  </a:cubicBezTo>
                  <a:cubicBezTo>
                    <a:pt x="1272" y="2210"/>
                    <a:pt x="1298" y="2184"/>
                    <a:pt x="1324" y="2157"/>
                  </a:cubicBezTo>
                  <a:cubicBezTo>
                    <a:pt x="1364" y="2091"/>
                    <a:pt x="1404" y="2038"/>
                    <a:pt x="1444" y="1985"/>
                  </a:cubicBezTo>
                  <a:cubicBezTo>
                    <a:pt x="1483" y="1932"/>
                    <a:pt x="1536" y="1866"/>
                    <a:pt x="1602" y="1774"/>
                  </a:cubicBezTo>
                  <a:cubicBezTo>
                    <a:pt x="1655" y="1840"/>
                    <a:pt x="1708" y="1919"/>
                    <a:pt x="1761" y="1999"/>
                  </a:cubicBezTo>
                  <a:cubicBezTo>
                    <a:pt x="1827" y="2065"/>
                    <a:pt x="1867" y="2131"/>
                    <a:pt x="1920" y="2197"/>
                  </a:cubicBezTo>
                  <a:cubicBezTo>
                    <a:pt x="1960" y="2263"/>
                    <a:pt x="1999" y="2329"/>
                    <a:pt x="2026" y="2382"/>
                  </a:cubicBezTo>
                  <a:cubicBezTo>
                    <a:pt x="2066" y="2435"/>
                    <a:pt x="2079" y="2462"/>
                    <a:pt x="2079" y="2475"/>
                  </a:cubicBezTo>
                  <a:cubicBezTo>
                    <a:pt x="2079" y="2515"/>
                    <a:pt x="2066" y="2541"/>
                    <a:pt x="2052" y="2554"/>
                  </a:cubicBezTo>
                  <a:lnTo>
                    <a:pt x="1973" y="2568"/>
                  </a:lnTo>
                  <a:cubicBezTo>
                    <a:pt x="1933" y="2581"/>
                    <a:pt x="1907" y="2594"/>
                    <a:pt x="1894" y="2634"/>
                  </a:cubicBezTo>
                  <a:cubicBezTo>
                    <a:pt x="1880" y="2674"/>
                    <a:pt x="1880" y="2700"/>
                    <a:pt x="1880" y="2726"/>
                  </a:cubicBezTo>
                  <a:cubicBezTo>
                    <a:pt x="1880" y="2753"/>
                    <a:pt x="1894" y="2793"/>
                    <a:pt x="1933" y="2832"/>
                  </a:cubicBezTo>
                  <a:cubicBezTo>
                    <a:pt x="1986" y="2885"/>
                    <a:pt x="2052" y="2912"/>
                    <a:pt x="2158" y="2912"/>
                  </a:cubicBezTo>
                  <a:cubicBezTo>
                    <a:pt x="2238" y="2912"/>
                    <a:pt x="2304" y="2899"/>
                    <a:pt x="2357" y="2899"/>
                  </a:cubicBezTo>
                  <a:lnTo>
                    <a:pt x="2807" y="2899"/>
                  </a:lnTo>
                  <a:cubicBezTo>
                    <a:pt x="2873" y="2899"/>
                    <a:pt x="2966" y="2912"/>
                    <a:pt x="3072" y="2912"/>
                  </a:cubicBezTo>
                  <a:cubicBezTo>
                    <a:pt x="3124" y="2912"/>
                    <a:pt x="3191" y="2899"/>
                    <a:pt x="3244" y="2885"/>
                  </a:cubicBezTo>
                  <a:cubicBezTo>
                    <a:pt x="3297" y="2872"/>
                    <a:pt x="3336" y="2819"/>
                    <a:pt x="3336" y="2740"/>
                  </a:cubicBezTo>
                  <a:cubicBezTo>
                    <a:pt x="3336" y="2687"/>
                    <a:pt x="3310" y="2660"/>
                    <a:pt x="3257" y="2634"/>
                  </a:cubicBezTo>
                  <a:cubicBezTo>
                    <a:pt x="3217" y="2607"/>
                    <a:pt x="3151" y="2594"/>
                    <a:pt x="3085" y="2594"/>
                  </a:cubicBezTo>
                  <a:cubicBezTo>
                    <a:pt x="3019" y="2581"/>
                    <a:pt x="2952" y="2581"/>
                    <a:pt x="2899" y="2581"/>
                  </a:cubicBezTo>
                  <a:cubicBezTo>
                    <a:pt x="2847" y="2568"/>
                    <a:pt x="2794" y="2554"/>
                    <a:pt x="2727" y="2541"/>
                  </a:cubicBezTo>
                  <a:cubicBezTo>
                    <a:pt x="2701" y="2528"/>
                    <a:pt x="2674" y="2515"/>
                    <a:pt x="2635" y="2475"/>
                  </a:cubicBezTo>
                  <a:cubicBezTo>
                    <a:pt x="2595" y="2449"/>
                    <a:pt x="2555" y="2396"/>
                    <a:pt x="2489" y="2316"/>
                  </a:cubicBezTo>
                  <a:cubicBezTo>
                    <a:pt x="2423" y="2237"/>
                    <a:pt x="2330" y="2131"/>
                    <a:pt x="2238" y="1999"/>
                  </a:cubicBezTo>
                  <a:cubicBezTo>
                    <a:pt x="2132" y="1853"/>
                    <a:pt x="1999" y="1668"/>
                    <a:pt x="1841" y="1443"/>
                  </a:cubicBezTo>
                  <a:cubicBezTo>
                    <a:pt x="1920" y="1324"/>
                    <a:pt x="1999" y="1218"/>
                    <a:pt x="2066" y="1112"/>
                  </a:cubicBezTo>
                  <a:cubicBezTo>
                    <a:pt x="2145" y="993"/>
                    <a:pt x="2224" y="887"/>
                    <a:pt x="2330" y="768"/>
                  </a:cubicBezTo>
                  <a:cubicBezTo>
                    <a:pt x="2397" y="675"/>
                    <a:pt x="2476" y="622"/>
                    <a:pt x="2542" y="609"/>
                  </a:cubicBezTo>
                  <a:cubicBezTo>
                    <a:pt x="2582" y="582"/>
                    <a:pt x="2661" y="569"/>
                    <a:pt x="2754" y="569"/>
                  </a:cubicBezTo>
                  <a:cubicBezTo>
                    <a:pt x="2860" y="556"/>
                    <a:pt x="2992" y="556"/>
                    <a:pt x="3177" y="556"/>
                  </a:cubicBezTo>
                  <a:cubicBezTo>
                    <a:pt x="3217" y="556"/>
                    <a:pt x="3244" y="543"/>
                    <a:pt x="3270" y="516"/>
                  </a:cubicBezTo>
                  <a:cubicBezTo>
                    <a:pt x="3297" y="477"/>
                    <a:pt x="3310" y="437"/>
                    <a:pt x="3310" y="424"/>
                  </a:cubicBezTo>
                  <a:cubicBezTo>
                    <a:pt x="3310" y="291"/>
                    <a:pt x="3257" y="225"/>
                    <a:pt x="3164" y="225"/>
                  </a:cubicBezTo>
                  <a:lnTo>
                    <a:pt x="2026" y="225"/>
                  </a:lnTo>
                  <a:cubicBezTo>
                    <a:pt x="1947" y="225"/>
                    <a:pt x="1880" y="238"/>
                    <a:pt x="1827" y="265"/>
                  </a:cubicBezTo>
                  <a:cubicBezTo>
                    <a:pt x="1788" y="291"/>
                    <a:pt x="1761" y="331"/>
                    <a:pt x="1761" y="410"/>
                  </a:cubicBezTo>
                  <a:cubicBezTo>
                    <a:pt x="1761" y="450"/>
                    <a:pt x="1774" y="490"/>
                    <a:pt x="1801" y="516"/>
                  </a:cubicBezTo>
                  <a:cubicBezTo>
                    <a:pt x="1841" y="529"/>
                    <a:pt x="1867" y="543"/>
                    <a:pt x="1880" y="556"/>
                  </a:cubicBezTo>
                  <a:cubicBezTo>
                    <a:pt x="1907" y="569"/>
                    <a:pt x="1920" y="582"/>
                    <a:pt x="1920" y="596"/>
                  </a:cubicBezTo>
                  <a:cubicBezTo>
                    <a:pt x="1920" y="609"/>
                    <a:pt x="1907" y="649"/>
                    <a:pt x="1867" y="702"/>
                  </a:cubicBezTo>
                  <a:cubicBezTo>
                    <a:pt x="1841" y="754"/>
                    <a:pt x="1801" y="821"/>
                    <a:pt x="1748" y="900"/>
                  </a:cubicBezTo>
                  <a:lnTo>
                    <a:pt x="1602" y="1125"/>
                  </a:lnTo>
                  <a:cubicBezTo>
                    <a:pt x="1536" y="1032"/>
                    <a:pt x="1470" y="953"/>
                    <a:pt x="1417" y="874"/>
                  </a:cubicBezTo>
                  <a:cubicBezTo>
                    <a:pt x="1364" y="794"/>
                    <a:pt x="1311" y="715"/>
                    <a:pt x="1272" y="662"/>
                  </a:cubicBezTo>
                  <a:cubicBezTo>
                    <a:pt x="1232" y="596"/>
                    <a:pt x="1192" y="543"/>
                    <a:pt x="1166" y="503"/>
                  </a:cubicBezTo>
                  <a:cubicBezTo>
                    <a:pt x="1152" y="463"/>
                    <a:pt x="1139" y="437"/>
                    <a:pt x="1139" y="424"/>
                  </a:cubicBezTo>
                  <a:cubicBezTo>
                    <a:pt x="1139" y="384"/>
                    <a:pt x="1152" y="371"/>
                    <a:pt x="1179" y="371"/>
                  </a:cubicBezTo>
                  <a:cubicBezTo>
                    <a:pt x="1219" y="371"/>
                    <a:pt x="1272" y="357"/>
                    <a:pt x="1324" y="357"/>
                  </a:cubicBezTo>
                  <a:cubicBezTo>
                    <a:pt x="1391" y="357"/>
                    <a:pt x="1444" y="344"/>
                    <a:pt x="1470" y="304"/>
                  </a:cubicBezTo>
                  <a:cubicBezTo>
                    <a:pt x="1510" y="265"/>
                    <a:pt x="1523" y="238"/>
                    <a:pt x="1523" y="199"/>
                  </a:cubicBezTo>
                  <a:cubicBezTo>
                    <a:pt x="1523" y="172"/>
                    <a:pt x="1523" y="146"/>
                    <a:pt x="1523" y="132"/>
                  </a:cubicBezTo>
                  <a:cubicBezTo>
                    <a:pt x="1523" y="106"/>
                    <a:pt x="1510" y="79"/>
                    <a:pt x="1483" y="66"/>
                  </a:cubicBezTo>
                  <a:cubicBezTo>
                    <a:pt x="1457" y="40"/>
                    <a:pt x="1430" y="27"/>
                    <a:pt x="1377" y="13"/>
                  </a:cubicBezTo>
                  <a:cubicBezTo>
                    <a:pt x="1338" y="0"/>
                    <a:pt x="1272" y="0"/>
                    <a:pt x="1179"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8"/>
            <p:cNvSpPr/>
            <p:nvPr/>
          </p:nvSpPr>
          <p:spPr>
            <a:xfrm>
              <a:off x="4962835" y="259761"/>
              <a:ext cx="166860" cy="289725"/>
            </a:xfrm>
            <a:custGeom>
              <a:avLst/>
              <a:gdLst/>
              <a:ahLst/>
              <a:cxnLst/>
              <a:rect l="l" t="t" r="r" b="b"/>
              <a:pathLst>
                <a:path w="3019" h="5242" extrusionOk="0">
                  <a:moveTo>
                    <a:pt x="2873" y="0"/>
                  </a:moveTo>
                  <a:cubicBezTo>
                    <a:pt x="2767" y="0"/>
                    <a:pt x="2688" y="27"/>
                    <a:pt x="2635" y="80"/>
                  </a:cubicBezTo>
                  <a:cubicBezTo>
                    <a:pt x="2595" y="133"/>
                    <a:pt x="2529" y="225"/>
                    <a:pt x="2476" y="358"/>
                  </a:cubicBezTo>
                  <a:cubicBezTo>
                    <a:pt x="2383" y="530"/>
                    <a:pt x="2317" y="675"/>
                    <a:pt x="2264" y="781"/>
                  </a:cubicBezTo>
                  <a:lnTo>
                    <a:pt x="2119" y="1073"/>
                  </a:lnTo>
                  <a:cubicBezTo>
                    <a:pt x="2079" y="1152"/>
                    <a:pt x="2052" y="1231"/>
                    <a:pt x="2013" y="1298"/>
                  </a:cubicBezTo>
                  <a:cubicBezTo>
                    <a:pt x="1973" y="1377"/>
                    <a:pt x="1933" y="1456"/>
                    <a:pt x="1880" y="1562"/>
                  </a:cubicBezTo>
                  <a:cubicBezTo>
                    <a:pt x="1827" y="1668"/>
                    <a:pt x="1761" y="1787"/>
                    <a:pt x="1682" y="1946"/>
                  </a:cubicBezTo>
                  <a:cubicBezTo>
                    <a:pt x="1589" y="2092"/>
                    <a:pt x="1483" y="2277"/>
                    <a:pt x="1364" y="2515"/>
                  </a:cubicBezTo>
                  <a:cubicBezTo>
                    <a:pt x="1258" y="2700"/>
                    <a:pt x="1179" y="2846"/>
                    <a:pt x="1126" y="2952"/>
                  </a:cubicBezTo>
                  <a:cubicBezTo>
                    <a:pt x="1060" y="3058"/>
                    <a:pt x="1007" y="3150"/>
                    <a:pt x="967" y="3217"/>
                  </a:cubicBezTo>
                  <a:cubicBezTo>
                    <a:pt x="941" y="3283"/>
                    <a:pt x="901" y="3323"/>
                    <a:pt x="874" y="3362"/>
                  </a:cubicBezTo>
                  <a:cubicBezTo>
                    <a:pt x="861" y="3402"/>
                    <a:pt x="835" y="3442"/>
                    <a:pt x="808" y="3481"/>
                  </a:cubicBezTo>
                  <a:cubicBezTo>
                    <a:pt x="782" y="3521"/>
                    <a:pt x="755" y="3574"/>
                    <a:pt x="716" y="3640"/>
                  </a:cubicBezTo>
                  <a:cubicBezTo>
                    <a:pt x="689" y="3693"/>
                    <a:pt x="636" y="3786"/>
                    <a:pt x="583" y="3892"/>
                  </a:cubicBezTo>
                  <a:cubicBezTo>
                    <a:pt x="530" y="4011"/>
                    <a:pt x="451" y="4156"/>
                    <a:pt x="358" y="4328"/>
                  </a:cubicBezTo>
                  <a:cubicBezTo>
                    <a:pt x="266" y="4514"/>
                    <a:pt x="160" y="4739"/>
                    <a:pt x="14" y="5017"/>
                  </a:cubicBezTo>
                  <a:cubicBezTo>
                    <a:pt x="1" y="5030"/>
                    <a:pt x="1" y="5043"/>
                    <a:pt x="1" y="5070"/>
                  </a:cubicBezTo>
                  <a:cubicBezTo>
                    <a:pt x="1" y="5122"/>
                    <a:pt x="27" y="5162"/>
                    <a:pt x="54" y="5189"/>
                  </a:cubicBezTo>
                  <a:cubicBezTo>
                    <a:pt x="94" y="5228"/>
                    <a:pt x="133" y="5242"/>
                    <a:pt x="173" y="5242"/>
                  </a:cubicBezTo>
                  <a:cubicBezTo>
                    <a:pt x="239" y="5242"/>
                    <a:pt x="279" y="5228"/>
                    <a:pt x="332" y="5202"/>
                  </a:cubicBezTo>
                  <a:cubicBezTo>
                    <a:pt x="385" y="5175"/>
                    <a:pt x="411" y="5149"/>
                    <a:pt x="438" y="5096"/>
                  </a:cubicBezTo>
                  <a:lnTo>
                    <a:pt x="2939" y="384"/>
                  </a:lnTo>
                  <a:cubicBezTo>
                    <a:pt x="2952" y="358"/>
                    <a:pt x="2966" y="318"/>
                    <a:pt x="2992" y="265"/>
                  </a:cubicBezTo>
                  <a:cubicBezTo>
                    <a:pt x="3005" y="225"/>
                    <a:pt x="3019" y="186"/>
                    <a:pt x="3019" y="146"/>
                  </a:cubicBezTo>
                  <a:cubicBezTo>
                    <a:pt x="3019" y="120"/>
                    <a:pt x="3019" y="93"/>
                    <a:pt x="2992" y="53"/>
                  </a:cubicBezTo>
                  <a:cubicBezTo>
                    <a:pt x="2979" y="14"/>
                    <a:pt x="2939" y="0"/>
                    <a:pt x="2873"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8"/>
            <p:cNvSpPr/>
            <p:nvPr/>
          </p:nvSpPr>
          <p:spPr>
            <a:xfrm>
              <a:off x="5141357" y="259761"/>
              <a:ext cx="177085" cy="287515"/>
            </a:xfrm>
            <a:custGeom>
              <a:avLst/>
              <a:gdLst/>
              <a:ahLst/>
              <a:cxnLst/>
              <a:rect l="l" t="t" r="r" b="b"/>
              <a:pathLst>
                <a:path w="3204" h="5202" extrusionOk="0">
                  <a:moveTo>
                    <a:pt x="1668" y="0"/>
                  </a:moveTo>
                  <a:cubicBezTo>
                    <a:pt x="1417" y="0"/>
                    <a:pt x="1192" y="53"/>
                    <a:pt x="993" y="159"/>
                  </a:cubicBezTo>
                  <a:cubicBezTo>
                    <a:pt x="808" y="252"/>
                    <a:pt x="636" y="371"/>
                    <a:pt x="503" y="517"/>
                  </a:cubicBezTo>
                  <a:cubicBezTo>
                    <a:pt x="371" y="662"/>
                    <a:pt x="278" y="808"/>
                    <a:pt x="199" y="953"/>
                  </a:cubicBezTo>
                  <a:cubicBezTo>
                    <a:pt x="133" y="1099"/>
                    <a:pt x="106" y="1231"/>
                    <a:pt x="106" y="1324"/>
                  </a:cubicBezTo>
                  <a:cubicBezTo>
                    <a:pt x="106" y="1337"/>
                    <a:pt x="106" y="1377"/>
                    <a:pt x="106" y="1417"/>
                  </a:cubicBezTo>
                  <a:cubicBezTo>
                    <a:pt x="119" y="1456"/>
                    <a:pt x="133" y="1496"/>
                    <a:pt x="146" y="1549"/>
                  </a:cubicBezTo>
                  <a:cubicBezTo>
                    <a:pt x="159" y="1589"/>
                    <a:pt x="199" y="1615"/>
                    <a:pt x="225" y="1655"/>
                  </a:cubicBezTo>
                  <a:cubicBezTo>
                    <a:pt x="265" y="1681"/>
                    <a:pt x="318" y="1708"/>
                    <a:pt x="384" y="1708"/>
                  </a:cubicBezTo>
                  <a:cubicBezTo>
                    <a:pt x="503" y="1708"/>
                    <a:pt x="583" y="1681"/>
                    <a:pt x="649" y="1628"/>
                  </a:cubicBezTo>
                  <a:cubicBezTo>
                    <a:pt x="702" y="1575"/>
                    <a:pt x="742" y="1496"/>
                    <a:pt x="742" y="1417"/>
                  </a:cubicBezTo>
                  <a:cubicBezTo>
                    <a:pt x="742" y="1377"/>
                    <a:pt x="728" y="1350"/>
                    <a:pt x="715" y="1324"/>
                  </a:cubicBezTo>
                  <a:cubicBezTo>
                    <a:pt x="702" y="1298"/>
                    <a:pt x="689" y="1271"/>
                    <a:pt x="662" y="1245"/>
                  </a:cubicBezTo>
                  <a:lnTo>
                    <a:pt x="609" y="1178"/>
                  </a:lnTo>
                  <a:cubicBezTo>
                    <a:pt x="596" y="1165"/>
                    <a:pt x="596" y="1139"/>
                    <a:pt x="596" y="1099"/>
                  </a:cubicBezTo>
                  <a:cubicBezTo>
                    <a:pt x="596" y="1073"/>
                    <a:pt x="622" y="1020"/>
                    <a:pt x="662" y="940"/>
                  </a:cubicBezTo>
                  <a:cubicBezTo>
                    <a:pt x="715" y="861"/>
                    <a:pt x="781" y="768"/>
                    <a:pt x="861" y="689"/>
                  </a:cubicBezTo>
                  <a:cubicBezTo>
                    <a:pt x="953" y="609"/>
                    <a:pt x="1059" y="530"/>
                    <a:pt x="1178" y="477"/>
                  </a:cubicBezTo>
                  <a:cubicBezTo>
                    <a:pt x="1297" y="411"/>
                    <a:pt x="1443" y="371"/>
                    <a:pt x="1602" y="371"/>
                  </a:cubicBezTo>
                  <a:cubicBezTo>
                    <a:pt x="1761" y="371"/>
                    <a:pt x="1893" y="411"/>
                    <a:pt x="2012" y="464"/>
                  </a:cubicBezTo>
                  <a:cubicBezTo>
                    <a:pt x="2118" y="517"/>
                    <a:pt x="2211" y="583"/>
                    <a:pt x="2277" y="675"/>
                  </a:cubicBezTo>
                  <a:cubicBezTo>
                    <a:pt x="2343" y="755"/>
                    <a:pt x="2396" y="848"/>
                    <a:pt x="2422" y="953"/>
                  </a:cubicBezTo>
                  <a:cubicBezTo>
                    <a:pt x="2462" y="1059"/>
                    <a:pt x="2475" y="1152"/>
                    <a:pt x="2475" y="1258"/>
                  </a:cubicBezTo>
                  <a:cubicBezTo>
                    <a:pt x="2475" y="1456"/>
                    <a:pt x="2436" y="1668"/>
                    <a:pt x="2356" y="1906"/>
                  </a:cubicBezTo>
                  <a:cubicBezTo>
                    <a:pt x="2290" y="2131"/>
                    <a:pt x="2184" y="2356"/>
                    <a:pt x="2052" y="2595"/>
                  </a:cubicBezTo>
                  <a:cubicBezTo>
                    <a:pt x="1933" y="2820"/>
                    <a:pt x="1787" y="3058"/>
                    <a:pt x="1628" y="3283"/>
                  </a:cubicBezTo>
                  <a:cubicBezTo>
                    <a:pt x="1469" y="3508"/>
                    <a:pt x="1297" y="3720"/>
                    <a:pt x="1112" y="3931"/>
                  </a:cubicBezTo>
                  <a:cubicBezTo>
                    <a:pt x="940" y="4117"/>
                    <a:pt x="768" y="4302"/>
                    <a:pt x="596" y="4474"/>
                  </a:cubicBezTo>
                  <a:cubicBezTo>
                    <a:pt x="424" y="4633"/>
                    <a:pt x="265" y="4778"/>
                    <a:pt x="119" y="4884"/>
                  </a:cubicBezTo>
                  <a:cubicBezTo>
                    <a:pt x="93" y="4911"/>
                    <a:pt x="67" y="4937"/>
                    <a:pt x="27" y="4964"/>
                  </a:cubicBezTo>
                  <a:cubicBezTo>
                    <a:pt x="14" y="4977"/>
                    <a:pt x="0" y="5003"/>
                    <a:pt x="0" y="5043"/>
                  </a:cubicBezTo>
                  <a:cubicBezTo>
                    <a:pt x="0" y="5070"/>
                    <a:pt x="14" y="5109"/>
                    <a:pt x="27" y="5136"/>
                  </a:cubicBezTo>
                  <a:cubicBezTo>
                    <a:pt x="67" y="5175"/>
                    <a:pt x="106" y="5202"/>
                    <a:pt x="172" y="5202"/>
                  </a:cubicBezTo>
                  <a:cubicBezTo>
                    <a:pt x="225" y="5202"/>
                    <a:pt x="292" y="5189"/>
                    <a:pt x="331" y="5162"/>
                  </a:cubicBezTo>
                  <a:cubicBezTo>
                    <a:pt x="384" y="5149"/>
                    <a:pt x="411" y="5136"/>
                    <a:pt x="437" y="5109"/>
                  </a:cubicBezTo>
                  <a:lnTo>
                    <a:pt x="1112" y="5109"/>
                  </a:lnTo>
                  <a:cubicBezTo>
                    <a:pt x="1244" y="5109"/>
                    <a:pt x="1377" y="5109"/>
                    <a:pt x="1509" y="5122"/>
                  </a:cubicBezTo>
                  <a:lnTo>
                    <a:pt x="1880" y="5122"/>
                  </a:lnTo>
                  <a:cubicBezTo>
                    <a:pt x="2012" y="5122"/>
                    <a:pt x="2131" y="5122"/>
                    <a:pt x="2264" y="5136"/>
                  </a:cubicBezTo>
                  <a:lnTo>
                    <a:pt x="2674" y="5136"/>
                  </a:lnTo>
                  <a:cubicBezTo>
                    <a:pt x="2687" y="5136"/>
                    <a:pt x="2714" y="5122"/>
                    <a:pt x="2753" y="5096"/>
                  </a:cubicBezTo>
                  <a:cubicBezTo>
                    <a:pt x="2793" y="5083"/>
                    <a:pt x="2833" y="5043"/>
                    <a:pt x="2859" y="4990"/>
                  </a:cubicBezTo>
                  <a:cubicBezTo>
                    <a:pt x="2965" y="4792"/>
                    <a:pt x="3058" y="4646"/>
                    <a:pt x="3111" y="4553"/>
                  </a:cubicBezTo>
                  <a:cubicBezTo>
                    <a:pt x="3177" y="4461"/>
                    <a:pt x="3203" y="4395"/>
                    <a:pt x="3203" y="4355"/>
                  </a:cubicBezTo>
                  <a:cubicBezTo>
                    <a:pt x="3203" y="4302"/>
                    <a:pt x="3190" y="4275"/>
                    <a:pt x="3137" y="4249"/>
                  </a:cubicBezTo>
                  <a:cubicBezTo>
                    <a:pt x="3111" y="4236"/>
                    <a:pt x="3071" y="4222"/>
                    <a:pt x="3018" y="4222"/>
                  </a:cubicBezTo>
                  <a:cubicBezTo>
                    <a:pt x="2965" y="4222"/>
                    <a:pt x="2925" y="4236"/>
                    <a:pt x="2886" y="4275"/>
                  </a:cubicBezTo>
                  <a:cubicBezTo>
                    <a:pt x="2859" y="4302"/>
                    <a:pt x="2833" y="4328"/>
                    <a:pt x="2819" y="4368"/>
                  </a:cubicBezTo>
                  <a:lnTo>
                    <a:pt x="2647" y="4620"/>
                  </a:lnTo>
                  <a:cubicBezTo>
                    <a:pt x="2621" y="4672"/>
                    <a:pt x="2594" y="4699"/>
                    <a:pt x="2568" y="4712"/>
                  </a:cubicBezTo>
                  <a:cubicBezTo>
                    <a:pt x="2542" y="4725"/>
                    <a:pt x="2515" y="4739"/>
                    <a:pt x="2489" y="4739"/>
                  </a:cubicBezTo>
                  <a:lnTo>
                    <a:pt x="1800" y="4739"/>
                  </a:lnTo>
                  <a:cubicBezTo>
                    <a:pt x="1628" y="4725"/>
                    <a:pt x="1456" y="4725"/>
                    <a:pt x="1271" y="4725"/>
                  </a:cubicBezTo>
                  <a:cubicBezTo>
                    <a:pt x="1099" y="4725"/>
                    <a:pt x="940" y="4712"/>
                    <a:pt x="821" y="4712"/>
                  </a:cubicBezTo>
                  <a:cubicBezTo>
                    <a:pt x="940" y="4593"/>
                    <a:pt x="1072" y="4461"/>
                    <a:pt x="1218" y="4302"/>
                  </a:cubicBezTo>
                  <a:cubicBezTo>
                    <a:pt x="1377" y="4143"/>
                    <a:pt x="1536" y="3971"/>
                    <a:pt x="1681" y="3786"/>
                  </a:cubicBezTo>
                  <a:cubicBezTo>
                    <a:pt x="1840" y="3600"/>
                    <a:pt x="1999" y="3402"/>
                    <a:pt x="2144" y="3203"/>
                  </a:cubicBezTo>
                  <a:cubicBezTo>
                    <a:pt x="2290" y="2992"/>
                    <a:pt x="2436" y="2780"/>
                    <a:pt x="2542" y="2555"/>
                  </a:cubicBezTo>
                  <a:cubicBezTo>
                    <a:pt x="2661" y="2343"/>
                    <a:pt x="2753" y="2131"/>
                    <a:pt x="2833" y="1906"/>
                  </a:cubicBezTo>
                  <a:cubicBezTo>
                    <a:pt x="2899" y="1681"/>
                    <a:pt x="2939" y="1470"/>
                    <a:pt x="2939" y="1271"/>
                  </a:cubicBezTo>
                  <a:cubicBezTo>
                    <a:pt x="2939" y="1086"/>
                    <a:pt x="2912" y="927"/>
                    <a:pt x="2872" y="781"/>
                  </a:cubicBezTo>
                  <a:cubicBezTo>
                    <a:pt x="2833" y="623"/>
                    <a:pt x="2753" y="490"/>
                    <a:pt x="2647" y="371"/>
                  </a:cubicBezTo>
                  <a:cubicBezTo>
                    <a:pt x="2542" y="265"/>
                    <a:pt x="2409" y="173"/>
                    <a:pt x="2250" y="106"/>
                  </a:cubicBezTo>
                  <a:cubicBezTo>
                    <a:pt x="2092" y="40"/>
                    <a:pt x="1893" y="0"/>
                    <a:pt x="1668"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8"/>
            <p:cNvSpPr/>
            <p:nvPr/>
          </p:nvSpPr>
          <p:spPr>
            <a:xfrm>
              <a:off x="5320598" y="397272"/>
              <a:ext cx="209971" cy="208534"/>
            </a:xfrm>
            <a:custGeom>
              <a:avLst/>
              <a:gdLst/>
              <a:ahLst/>
              <a:cxnLst/>
              <a:rect l="l" t="t" r="r" b="b"/>
              <a:pathLst>
                <a:path w="3799" h="3773" extrusionOk="0">
                  <a:moveTo>
                    <a:pt x="384" y="1"/>
                  </a:moveTo>
                  <a:cubicBezTo>
                    <a:pt x="278" y="1"/>
                    <a:pt x="199" y="14"/>
                    <a:pt x="119" y="54"/>
                  </a:cubicBezTo>
                  <a:cubicBezTo>
                    <a:pt x="40" y="80"/>
                    <a:pt x="0" y="133"/>
                    <a:pt x="0" y="199"/>
                  </a:cubicBezTo>
                  <a:cubicBezTo>
                    <a:pt x="0" y="279"/>
                    <a:pt x="53" y="318"/>
                    <a:pt x="132" y="332"/>
                  </a:cubicBezTo>
                  <a:cubicBezTo>
                    <a:pt x="212" y="345"/>
                    <a:pt x="331" y="358"/>
                    <a:pt x="490" y="358"/>
                  </a:cubicBezTo>
                  <a:lnTo>
                    <a:pt x="609" y="358"/>
                  </a:lnTo>
                  <a:cubicBezTo>
                    <a:pt x="649" y="371"/>
                    <a:pt x="675" y="371"/>
                    <a:pt x="701" y="385"/>
                  </a:cubicBezTo>
                  <a:cubicBezTo>
                    <a:pt x="728" y="398"/>
                    <a:pt x="741" y="411"/>
                    <a:pt x="754" y="437"/>
                  </a:cubicBezTo>
                  <a:cubicBezTo>
                    <a:pt x="781" y="464"/>
                    <a:pt x="794" y="490"/>
                    <a:pt x="821" y="530"/>
                  </a:cubicBezTo>
                  <a:lnTo>
                    <a:pt x="2025" y="2714"/>
                  </a:lnTo>
                  <a:cubicBezTo>
                    <a:pt x="1972" y="2833"/>
                    <a:pt x="1919" y="2939"/>
                    <a:pt x="1866" y="3032"/>
                  </a:cubicBezTo>
                  <a:cubicBezTo>
                    <a:pt x="1813" y="3124"/>
                    <a:pt x="1760" y="3190"/>
                    <a:pt x="1694" y="3257"/>
                  </a:cubicBezTo>
                  <a:cubicBezTo>
                    <a:pt x="1641" y="3296"/>
                    <a:pt x="1575" y="3349"/>
                    <a:pt x="1509" y="3376"/>
                  </a:cubicBezTo>
                  <a:cubicBezTo>
                    <a:pt x="1429" y="3415"/>
                    <a:pt x="1363" y="3429"/>
                    <a:pt x="1297" y="3429"/>
                  </a:cubicBezTo>
                  <a:cubicBezTo>
                    <a:pt x="1178" y="3429"/>
                    <a:pt x="1072" y="3402"/>
                    <a:pt x="993" y="3349"/>
                  </a:cubicBezTo>
                  <a:cubicBezTo>
                    <a:pt x="926" y="3296"/>
                    <a:pt x="887" y="3230"/>
                    <a:pt x="887" y="3164"/>
                  </a:cubicBezTo>
                  <a:cubicBezTo>
                    <a:pt x="887" y="3137"/>
                    <a:pt x="900" y="3098"/>
                    <a:pt x="913" y="3071"/>
                  </a:cubicBezTo>
                  <a:cubicBezTo>
                    <a:pt x="940" y="3045"/>
                    <a:pt x="966" y="3018"/>
                    <a:pt x="993" y="3018"/>
                  </a:cubicBezTo>
                  <a:cubicBezTo>
                    <a:pt x="1019" y="3018"/>
                    <a:pt x="1046" y="3018"/>
                    <a:pt x="1072" y="3005"/>
                  </a:cubicBezTo>
                  <a:cubicBezTo>
                    <a:pt x="1099" y="3005"/>
                    <a:pt x="1125" y="2992"/>
                    <a:pt x="1151" y="2979"/>
                  </a:cubicBezTo>
                  <a:cubicBezTo>
                    <a:pt x="1178" y="2965"/>
                    <a:pt x="1204" y="2939"/>
                    <a:pt x="1218" y="2912"/>
                  </a:cubicBezTo>
                  <a:cubicBezTo>
                    <a:pt x="1231" y="2899"/>
                    <a:pt x="1244" y="2859"/>
                    <a:pt x="1244" y="2820"/>
                  </a:cubicBezTo>
                  <a:cubicBezTo>
                    <a:pt x="1244" y="2754"/>
                    <a:pt x="1218" y="2701"/>
                    <a:pt x="1165" y="2674"/>
                  </a:cubicBezTo>
                  <a:cubicBezTo>
                    <a:pt x="1125" y="2648"/>
                    <a:pt x="1072" y="2634"/>
                    <a:pt x="1019" y="2634"/>
                  </a:cubicBezTo>
                  <a:cubicBezTo>
                    <a:pt x="966" y="2634"/>
                    <a:pt x="913" y="2634"/>
                    <a:pt x="847" y="2661"/>
                  </a:cubicBezTo>
                  <a:cubicBezTo>
                    <a:pt x="794" y="2687"/>
                    <a:pt x="754" y="2714"/>
                    <a:pt x="701" y="2754"/>
                  </a:cubicBezTo>
                  <a:cubicBezTo>
                    <a:pt x="662" y="2807"/>
                    <a:pt x="622" y="2859"/>
                    <a:pt x="596" y="2926"/>
                  </a:cubicBezTo>
                  <a:cubicBezTo>
                    <a:pt x="569" y="2992"/>
                    <a:pt x="556" y="3071"/>
                    <a:pt x="556" y="3164"/>
                  </a:cubicBezTo>
                  <a:cubicBezTo>
                    <a:pt x="556" y="3257"/>
                    <a:pt x="582" y="3349"/>
                    <a:pt x="622" y="3415"/>
                  </a:cubicBezTo>
                  <a:cubicBezTo>
                    <a:pt x="649" y="3495"/>
                    <a:pt x="701" y="3561"/>
                    <a:pt x="768" y="3614"/>
                  </a:cubicBezTo>
                  <a:cubicBezTo>
                    <a:pt x="821" y="3667"/>
                    <a:pt x="900" y="3707"/>
                    <a:pt x="979" y="3733"/>
                  </a:cubicBezTo>
                  <a:cubicBezTo>
                    <a:pt x="1059" y="3759"/>
                    <a:pt x="1138" y="3773"/>
                    <a:pt x="1231" y="3773"/>
                  </a:cubicBezTo>
                  <a:cubicBezTo>
                    <a:pt x="1390" y="3773"/>
                    <a:pt x="1535" y="3733"/>
                    <a:pt x="1668" y="3667"/>
                  </a:cubicBezTo>
                  <a:cubicBezTo>
                    <a:pt x="1800" y="3614"/>
                    <a:pt x="1932" y="3508"/>
                    <a:pt x="2051" y="3376"/>
                  </a:cubicBezTo>
                  <a:cubicBezTo>
                    <a:pt x="2144" y="3257"/>
                    <a:pt x="2237" y="3111"/>
                    <a:pt x="2303" y="2952"/>
                  </a:cubicBezTo>
                  <a:cubicBezTo>
                    <a:pt x="2382" y="2780"/>
                    <a:pt x="2462" y="2595"/>
                    <a:pt x="2541" y="2370"/>
                  </a:cubicBezTo>
                  <a:lnTo>
                    <a:pt x="3176" y="596"/>
                  </a:lnTo>
                  <a:cubicBezTo>
                    <a:pt x="3203" y="530"/>
                    <a:pt x="3229" y="490"/>
                    <a:pt x="3256" y="477"/>
                  </a:cubicBezTo>
                  <a:cubicBezTo>
                    <a:pt x="3296" y="464"/>
                    <a:pt x="3362" y="451"/>
                    <a:pt x="3454" y="451"/>
                  </a:cubicBezTo>
                  <a:cubicBezTo>
                    <a:pt x="3534" y="451"/>
                    <a:pt x="3613" y="437"/>
                    <a:pt x="3679" y="411"/>
                  </a:cubicBezTo>
                  <a:cubicBezTo>
                    <a:pt x="3759" y="398"/>
                    <a:pt x="3799" y="345"/>
                    <a:pt x="3799" y="279"/>
                  </a:cubicBezTo>
                  <a:cubicBezTo>
                    <a:pt x="3799" y="212"/>
                    <a:pt x="3759" y="160"/>
                    <a:pt x="3693" y="146"/>
                  </a:cubicBezTo>
                  <a:cubicBezTo>
                    <a:pt x="3626" y="120"/>
                    <a:pt x="3547" y="107"/>
                    <a:pt x="3454" y="107"/>
                  </a:cubicBezTo>
                  <a:lnTo>
                    <a:pt x="2422" y="107"/>
                  </a:lnTo>
                  <a:cubicBezTo>
                    <a:pt x="2329" y="107"/>
                    <a:pt x="2263" y="120"/>
                    <a:pt x="2237" y="146"/>
                  </a:cubicBezTo>
                  <a:cubicBezTo>
                    <a:pt x="2210" y="160"/>
                    <a:pt x="2197" y="212"/>
                    <a:pt x="2197" y="279"/>
                  </a:cubicBezTo>
                  <a:cubicBezTo>
                    <a:pt x="2197" y="318"/>
                    <a:pt x="2224" y="358"/>
                    <a:pt x="2263" y="398"/>
                  </a:cubicBezTo>
                  <a:cubicBezTo>
                    <a:pt x="2303" y="437"/>
                    <a:pt x="2382" y="451"/>
                    <a:pt x="2475" y="451"/>
                  </a:cubicBezTo>
                  <a:cubicBezTo>
                    <a:pt x="2568" y="451"/>
                    <a:pt x="2634" y="464"/>
                    <a:pt x="2660" y="477"/>
                  </a:cubicBezTo>
                  <a:cubicBezTo>
                    <a:pt x="2687" y="504"/>
                    <a:pt x="2700" y="517"/>
                    <a:pt x="2700" y="557"/>
                  </a:cubicBezTo>
                  <a:cubicBezTo>
                    <a:pt x="2700" y="623"/>
                    <a:pt x="2687" y="689"/>
                    <a:pt x="2647" y="795"/>
                  </a:cubicBezTo>
                  <a:lnTo>
                    <a:pt x="2197" y="2224"/>
                  </a:lnTo>
                  <a:lnTo>
                    <a:pt x="1337" y="623"/>
                  </a:lnTo>
                  <a:cubicBezTo>
                    <a:pt x="1324" y="583"/>
                    <a:pt x="1310" y="543"/>
                    <a:pt x="1297" y="504"/>
                  </a:cubicBezTo>
                  <a:cubicBezTo>
                    <a:pt x="1284" y="464"/>
                    <a:pt x="1284" y="437"/>
                    <a:pt x="1284" y="424"/>
                  </a:cubicBezTo>
                  <a:cubicBezTo>
                    <a:pt x="1284" y="385"/>
                    <a:pt x="1284" y="358"/>
                    <a:pt x="1297" y="358"/>
                  </a:cubicBezTo>
                  <a:cubicBezTo>
                    <a:pt x="1324" y="345"/>
                    <a:pt x="1337" y="345"/>
                    <a:pt x="1363" y="345"/>
                  </a:cubicBezTo>
                  <a:cubicBezTo>
                    <a:pt x="1443" y="345"/>
                    <a:pt x="1496" y="332"/>
                    <a:pt x="1522" y="292"/>
                  </a:cubicBezTo>
                  <a:cubicBezTo>
                    <a:pt x="1549" y="252"/>
                    <a:pt x="1562" y="212"/>
                    <a:pt x="1562" y="160"/>
                  </a:cubicBezTo>
                  <a:cubicBezTo>
                    <a:pt x="1562" y="120"/>
                    <a:pt x="1549" y="80"/>
                    <a:pt x="1522" y="54"/>
                  </a:cubicBezTo>
                  <a:cubicBezTo>
                    <a:pt x="1496" y="14"/>
                    <a:pt x="1416" y="1"/>
                    <a:pt x="1310"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 name="Google Shape;64;p38"/>
          <p:cNvSpPr/>
          <p:nvPr/>
        </p:nvSpPr>
        <p:spPr>
          <a:xfrm>
            <a:off x="349012" y="395076"/>
            <a:ext cx="96051" cy="96051"/>
          </a:xfrm>
          <a:custGeom>
            <a:avLst/>
            <a:gdLst/>
            <a:ahLst/>
            <a:cxnLst/>
            <a:rect l="l" t="t" r="r" b="b"/>
            <a:pathLst>
              <a:path w="1973" h="1973" extrusionOk="0">
                <a:moveTo>
                  <a:pt x="980" y="0"/>
                </a:moveTo>
                <a:cubicBezTo>
                  <a:pt x="927" y="0"/>
                  <a:pt x="874" y="14"/>
                  <a:pt x="834" y="53"/>
                </a:cubicBezTo>
                <a:cubicBezTo>
                  <a:pt x="807" y="93"/>
                  <a:pt x="781" y="133"/>
                  <a:pt x="781" y="186"/>
                </a:cubicBezTo>
                <a:cubicBezTo>
                  <a:pt x="781" y="252"/>
                  <a:pt x="781" y="331"/>
                  <a:pt x="794" y="450"/>
                </a:cubicBezTo>
                <a:cubicBezTo>
                  <a:pt x="794" y="543"/>
                  <a:pt x="807" y="662"/>
                  <a:pt x="807" y="808"/>
                </a:cubicBezTo>
                <a:lnTo>
                  <a:pt x="159" y="808"/>
                </a:lnTo>
                <a:cubicBezTo>
                  <a:pt x="132" y="808"/>
                  <a:pt x="93" y="821"/>
                  <a:pt x="53" y="848"/>
                </a:cubicBezTo>
                <a:cubicBezTo>
                  <a:pt x="13" y="887"/>
                  <a:pt x="0" y="927"/>
                  <a:pt x="0" y="1006"/>
                </a:cubicBezTo>
                <a:cubicBezTo>
                  <a:pt x="0" y="1073"/>
                  <a:pt x="13" y="1125"/>
                  <a:pt x="53" y="1152"/>
                </a:cubicBezTo>
                <a:cubicBezTo>
                  <a:pt x="93" y="1178"/>
                  <a:pt x="132" y="1192"/>
                  <a:pt x="159" y="1192"/>
                </a:cubicBezTo>
                <a:lnTo>
                  <a:pt x="424" y="1192"/>
                </a:lnTo>
                <a:cubicBezTo>
                  <a:pt x="530" y="1192"/>
                  <a:pt x="662" y="1178"/>
                  <a:pt x="794" y="1178"/>
                </a:cubicBezTo>
                <a:cubicBezTo>
                  <a:pt x="781" y="1284"/>
                  <a:pt x="781" y="1403"/>
                  <a:pt x="781" y="1536"/>
                </a:cubicBezTo>
                <a:cubicBezTo>
                  <a:pt x="768" y="1655"/>
                  <a:pt x="768" y="1748"/>
                  <a:pt x="768" y="1814"/>
                </a:cubicBezTo>
                <a:cubicBezTo>
                  <a:pt x="768" y="1853"/>
                  <a:pt x="794" y="1880"/>
                  <a:pt x="821" y="1920"/>
                </a:cubicBezTo>
                <a:cubicBezTo>
                  <a:pt x="860" y="1959"/>
                  <a:pt x="900" y="1973"/>
                  <a:pt x="980" y="1973"/>
                </a:cubicBezTo>
                <a:cubicBezTo>
                  <a:pt x="1046" y="1973"/>
                  <a:pt x="1099" y="1959"/>
                  <a:pt x="1138" y="1920"/>
                </a:cubicBezTo>
                <a:cubicBezTo>
                  <a:pt x="1178" y="1880"/>
                  <a:pt x="1191" y="1840"/>
                  <a:pt x="1191" y="1814"/>
                </a:cubicBezTo>
                <a:lnTo>
                  <a:pt x="1191" y="1178"/>
                </a:lnTo>
                <a:lnTo>
                  <a:pt x="1800" y="1178"/>
                </a:lnTo>
                <a:cubicBezTo>
                  <a:pt x="1840" y="1178"/>
                  <a:pt x="1880" y="1165"/>
                  <a:pt x="1919" y="1125"/>
                </a:cubicBezTo>
                <a:cubicBezTo>
                  <a:pt x="1959" y="1099"/>
                  <a:pt x="1972" y="1033"/>
                  <a:pt x="1972" y="967"/>
                </a:cubicBezTo>
                <a:cubicBezTo>
                  <a:pt x="1972" y="900"/>
                  <a:pt x="1959" y="848"/>
                  <a:pt x="1932" y="821"/>
                </a:cubicBezTo>
                <a:cubicBezTo>
                  <a:pt x="1906" y="781"/>
                  <a:pt x="1880" y="768"/>
                  <a:pt x="1840" y="768"/>
                </a:cubicBezTo>
                <a:cubicBezTo>
                  <a:pt x="1760" y="768"/>
                  <a:pt x="1668" y="781"/>
                  <a:pt x="1562" y="795"/>
                </a:cubicBezTo>
                <a:cubicBezTo>
                  <a:pt x="1443" y="795"/>
                  <a:pt x="1324" y="808"/>
                  <a:pt x="1191" y="808"/>
                </a:cubicBezTo>
                <a:lnTo>
                  <a:pt x="1191" y="450"/>
                </a:lnTo>
                <a:cubicBezTo>
                  <a:pt x="1191" y="345"/>
                  <a:pt x="1191" y="252"/>
                  <a:pt x="1191" y="186"/>
                </a:cubicBezTo>
                <a:cubicBezTo>
                  <a:pt x="1191" y="133"/>
                  <a:pt x="1178" y="93"/>
                  <a:pt x="1138" y="53"/>
                </a:cubicBezTo>
                <a:cubicBezTo>
                  <a:pt x="1099" y="14"/>
                  <a:pt x="1046" y="0"/>
                  <a:pt x="980"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8"/>
          <p:cNvSpPr/>
          <p:nvPr/>
        </p:nvSpPr>
        <p:spPr>
          <a:xfrm>
            <a:off x="349010" y="2944392"/>
            <a:ext cx="168247" cy="205586"/>
          </a:xfrm>
          <a:custGeom>
            <a:avLst/>
            <a:gdLst/>
            <a:ahLst/>
            <a:cxnLst/>
            <a:rect l="l" t="t" r="r" b="b"/>
            <a:pathLst>
              <a:path w="3456" h="4223" extrusionOk="0">
                <a:moveTo>
                  <a:pt x="755" y="371"/>
                </a:moveTo>
                <a:cubicBezTo>
                  <a:pt x="861" y="371"/>
                  <a:pt x="954" y="411"/>
                  <a:pt x="1046" y="490"/>
                </a:cubicBezTo>
                <a:cubicBezTo>
                  <a:pt x="1139" y="570"/>
                  <a:pt x="1179" y="702"/>
                  <a:pt x="1179" y="887"/>
                </a:cubicBezTo>
                <a:cubicBezTo>
                  <a:pt x="1179" y="1073"/>
                  <a:pt x="1139" y="1218"/>
                  <a:pt x="1046" y="1311"/>
                </a:cubicBezTo>
                <a:cubicBezTo>
                  <a:pt x="967" y="1417"/>
                  <a:pt x="861" y="1470"/>
                  <a:pt x="729" y="1470"/>
                </a:cubicBezTo>
                <a:cubicBezTo>
                  <a:pt x="610" y="1470"/>
                  <a:pt x="517" y="1417"/>
                  <a:pt x="451" y="1311"/>
                </a:cubicBezTo>
                <a:cubicBezTo>
                  <a:pt x="385" y="1205"/>
                  <a:pt x="345" y="1086"/>
                  <a:pt x="345" y="940"/>
                </a:cubicBezTo>
                <a:cubicBezTo>
                  <a:pt x="345" y="834"/>
                  <a:pt x="358" y="742"/>
                  <a:pt x="385" y="662"/>
                </a:cubicBezTo>
                <a:cubicBezTo>
                  <a:pt x="424" y="596"/>
                  <a:pt x="451" y="530"/>
                  <a:pt x="491" y="490"/>
                </a:cubicBezTo>
                <a:cubicBezTo>
                  <a:pt x="530" y="437"/>
                  <a:pt x="583" y="411"/>
                  <a:pt x="623" y="398"/>
                </a:cubicBezTo>
                <a:cubicBezTo>
                  <a:pt x="676" y="371"/>
                  <a:pt x="716" y="371"/>
                  <a:pt x="755" y="371"/>
                </a:cubicBezTo>
                <a:close/>
                <a:moveTo>
                  <a:pt x="2727" y="2806"/>
                </a:moveTo>
                <a:cubicBezTo>
                  <a:pt x="2807" y="2806"/>
                  <a:pt x="2886" y="2846"/>
                  <a:pt x="2966" y="2926"/>
                </a:cubicBezTo>
                <a:cubicBezTo>
                  <a:pt x="3058" y="2992"/>
                  <a:pt x="3098" y="3124"/>
                  <a:pt x="3098" y="3309"/>
                </a:cubicBezTo>
                <a:cubicBezTo>
                  <a:pt x="3098" y="3376"/>
                  <a:pt x="3085" y="3442"/>
                  <a:pt x="3071" y="3508"/>
                </a:cubicBezTo>
                <a:cubicBezTo>
                  <a:pt x="3058" y="3574"/>
                  <a:pt x="3032" y="3640"/>
                  <a:pt x="3005" y="3693"/>
                </a:cubicBezTo>
                <a:cubicBezTo>
                  <a:pt x="2966" y="3746"/>
                  <a:pt x="2926" y="3786"/>
                  <a:pt x="2873" y="3826"/>
                </a:cubicBezTo>
                <a:cubicBezTo>
                  <a:pt x="2833" y="3865"/>
                  <a:pt x="2767" y="3879"/>
                  <a:pt x="2688" y="3879"/>
                </a:cubicBezTo>
                <a:cubicBezTo>
                  <a:pt x="2608" y="3879"/>
                  <a:pt x="2542" y="3865"/>
                  <a:pt x="2489" y="3826"/>
                </a:cubicBezTo>
                <a:cubicBezTo>
                  <a:pt x="2449" y="3786"/>
                  <a:pt x="2410" y="3733"/>
                  <a:pt x="2383" y="3680"/>
                </a:cubicBezTo>
                <a:cubicBezTo>
                  <a:pt x="2343" y="3627"/>
                  <a:pt x="2330" y="3561"/>
                  <a:pt x="2317" y="3495"/>
                </a:cubicBezTo>
                <a:cubicBezTo>
                  <a:pt x="2317" y="3442"/>
                  <a:pt x="2304" y="3389"/>
                  <a:pt x="2304" y="3336"/>
                </a:cubicBezTo>
                <a:cubicBezTo>
                  <a:pt x="2304" y="3164"/>
                  <a:pt x="2343" y="3031"/>
                  <a:pt x="2423" y="2939"/>
                </a:cubicBezTo>
                <a:cubicBezTo>
                  <a:pt x="2516" y="2846"/>
                  <a:pt x="2608" y="2806"/>
                  <a:pt x="2727" y="2806"/>
                </a:cubicBezTo>
                <a:close/>
                <a:moveTo>
                  <a:pt x="3032" y="1"/>
                </a:moveTo>
                <a:cubicBezTo>
                  <a:pt x="2992" y="1"/>
                  <a:pt x="2952" y="14"/>
                  <a:pt x="2913" y="54"/>
                </a:cubicBezTo>
                <a:cubicBezTo>
                  <a:pt x="2873" y="93"/>
                  <a:pt x="2846" y="146"/>
                  <a:pt x="2807" y="199"/>
                </a:cubicBezTo>
                <a:cubicBezTo>
                  <a:pt x="2767" y="252"/>
                  <a:pt x="2727" y="305"/>
                  <a:pt x="2688" y="371"/>
                </a:cubicBezTo>
                <a:cubicBezTo>
                  <a:pt x="2648" y="424"/>
                  <a:pt x="2595" y="464"/>
                  <a:pt x="2555" y="504"/>
                </a:cubicBezTo>
                <a:cubicBezTo>
                  <a:pt x="2502" y="530"/>
                  <a:pt x="2449" y="557"/>
                  <a:pt x="2383" y="570"/>
                </a:cubicBezTo>
                <a:cubicBezTo>
                  <a:pt x="2317" y="583"/>
                  <a:pt x="2264" y="583"/>
                  <a:pt x="2211" y="583"/>
                </a:cubicBezTo>
                <a:cubicBezTo>
                  <a:pt x="2052" y="583"/>
                  <a:pt x="1933" y="570"/>
                  <a:pt x="1827" y="543"/>
                </a:cubicBezTo>
                <a:cubicBezTo>
                  <a:pt x="1735" y="517"/>
                  <a:pt x="1642" y="477"/>
                  <a:pt x="1576" y="437"/>
                </a:cubicBezTo>
                <a:cubicBezTo>
                  <a:pt x="1510" y="398"/>
                  <a:pt x="1443" y="345"/>
                  <a:pt x="1391" y="305"/>
                </a:cubicBezTo>
                <a:cubicBezTo>
                  <a:pt x="1338" y="252"/>
                  <a:pt x="1285" y="212"/>
                  <a:pt x="1232" y="173"/>
                </a:cubicBezTo>
                <a:cubicBezTo>
                  <a:pt x="1179" y="120"/>
                  <a:pt x="1113" y="93"/>
                  <a:pt x="1033" y="67"/>
                </a:cubicBezTo>
                <a:cubicBezTo>
                  <a:pt x="967" y="27"/>
                  <a:pt x="874" y="14"/>
                  <a:pt x="755" y="14"/>
                </a:cubicBezTo>
                <a:cubicBezTo>
                  <a:pt x="663" y="14"/>
                  <a:pt x="570" y="40"/>
                  <a:pt x="477" y="80"/>
                </a:cubicBezTo>
                <a:cubicBezTo>
                  <a:pt x="398" y="120"/>
                  <a:pt x="318" y="186"/>
                  <a:pt x="239" y="265"/>
                </a:cubicBezTo>
                <a:cubicBezTo>
                  <a:pt x="173" y="345"/>
                  <a:pt x="120" y="437"/>
                  <a:pt x="67" y="557"/>
                </a:cubicBezTo>
                <a:cubicBezTo>
                  <a:pt x="27" y="662"/>
                  <a:pt x="1" y="795"/>
                  <a:pt x="1" y="940"/>
                </a:cubicBezTo>
                <a:cubicBezTo>
                  <a:pt x="1" y="1086"/>
                  <a:pt x="27" y="1205"/>
                  <a:pt x="67" y="1324"/>
                </a:cubicBezTo>
                <a:cubicBezTo>
                  <a:pt x="107" y="1430"/>
                  <a:pt x="160" y="1523"/>
                  <a:pt x="239" y="1589"/>
                </a:cubicBezTo>
                <a:cubicBezTo>
                  <a:pt x="305" y="1668"/>
                  <a:pt x="385" y="1721"/>
                  <a:pt x="477" y="1748"/>
                </a:cubicBezTo>
                <a:cubicBezTo>
                  <a:pt x="570" y="1787"/>
                  <a:pt x="649" y="1814"/>
                  <a:pt x="742" y="1814"/>
                </a:cubicBezTo>
                <a:cubicBezTo>
                  <a:pt x="848" y="1814"/>
                  <a:pt x="941" y="1787"/>
                  <a:pt x="1033" y="1748"/>
                </a:cubicBezTo>
                <a:cubicBezTo>
                  <a:pt x="1139" y="1695"/>
                  <a:pt x="1218" y="1629"/>
                  <a:pt x="1298" y="1549"/>
                </a:cubicBezTo>
                <a:cubicBezTo>
                  <a:pt x="1364" y="1456"/>
                  <a:pt x="1417" y="1364"/>
                  <a:pt x="1457" y="1245"/>
                </a:cubicBezTo>
                <a:cubicBezTo>
                  <a:pt x="1510" y="1126"/>
                  <a:pt x="1523" y="993"/>
                  <a:pt x="1523" y="861"/>
                </a:cubicBezTo>
                <a:cubicBezTo>
                  <a:pt x="1523" y="848"/>
                  <a:pt x="1523" y="834"/>
                  <a:pt x="1523" y="834"/>
                </a:cubicBezTo>
                <a:lnTo>
                  <a:pt x="1523" y="795"/>
                </a:lnTo>
                <a:cubicBezTo>
                  <a:pt x="1629" y="834"/>
                  <a:pt x="1735" y="861"/>
                  <a:pt x="1841" y="874"/>
                </a:cubicBezTo>
                <a:cubicBezTo>
                  <a:pt x="1933" y="887"/>
                  <a:pt x="2052" y="901"/>
                  <a:pt x="2198" y="901"/>
                </a:cubicBezTo>
                <a:lnTo>
                  <a:pt x="2304" y="901"/>
                </a:lnTo>
                <a:cubicBezTo>
                  <a:pt x="2330" y="887"/>
                  <a:pt x="2370" y="887"/>
                  <a:pt x="2410" y="874"/>
                </a:cubicBezTo>
                <a:lnTo>
                  <a:pt x="2410" y="874"/>
                </a:lnTo>
                <a:cubicBezTo>
                  <a:pt x="2410" y="887"/>
                  <a:pt x="2396" y="927"/>
                  <a:pt x="2343" y="1007"/>
                </a:cubicBezTo>
                <a:cubicBezTo>
                  <a:pt x="2304" y="1099"/>
                  <a:pt x="2238" y="1205"/>
                  <a:pt x="2171" y="1337"/>
                </a:cubicBezTo>
                <a:cubicBezTo>
                  <a:pt x="2092" y="1470"/>
                  <a:pt x="2013" y="1629"/>
                  <a:pt x="1920" y="1814"/>
                </a:cubicBezTo>
                <a:cubicBezTo>
                  <a:pt x="1814" y="1986"/>
                  <a:pt x="1721" y="2158"/>
                  <a:pt x="1629" y="2343"/>
                </a:cubicBezTo>
                <a:cubicBezTo>
                  <a:pt x="1523" y="2529"/>
                  <a:pt x="1430" y="2701"/>
                  <a:pt x="1338" y="2886"/>
                </a:cubicBezTo>
                <a:cubicBezTo>
                  <a:pt x="1245" y="3058"/>
                  <a:pt x="1166" y="3217"/>
                  <a:pt x="1086" y="3362"/>
                </a:cubicBezTo>
                <a:cubicBezTo>
                  <a:pt x="1020" y="3508"/>
                  <a:pt x="954" y="3627"/>
                  <a:pt x="914" y="3720"/>
                </a:cubicBezTo>
                <a:cubicBezTo>
                  <a:pt x="861" y="3812"/>
                  <a:pt x="835" y="3865"/>
                  <a:pt x="835" y="3879"/>
                </a:cubicBezTo>
                <a:cubicBezTo>
                  <a:pt x="835" y="3905"/>
                  <a:pt x="861" y="3945"/>
                  <a:pt x="888" y="3958"/>
                </a:cubicBezTo>
                <a:cubicBezTo>
                  <a:pt x="914" y="3984"/>
                  <a:pt x="954" y="3998"/>
                  <a:pt x="1020" y="3998"/>
                </a:cubicBezTo>
                <a:cubicBezTo>
                  <a:pt x="1086" y="3998"/>
                  <a:pt x="1139" y="3984"/>
                  <a:pt x="1166" y="3958"/>
                </a:cubicBezTo>
                <a:cubicBezTo>
                  <a:pt x="1205" y="3918"/>
                  <a:pt x="1232" y="3879"/>
                  <a:pt x="1258" y="3852"/>
                </a:cubicBezTo>
                <a:cubicBezTo>
                  <a:pt x="1271" y="3799"/>
                  <a:pt x="1324" y="3706"/>
                  <a:pt x="1391" y="3574"/>
                </a:cubicBezTo>
                <a:cubicBezTo>
                  <a:pt x="1443" y="3442"/>
                  <a:pt x="1536" y="3283"/>
                  <a:pt x="1629" y="3111"/>
                </a:cubicBezTo>
                <a:cubicBezTo>
                  <a:pt x="1721" y="2926"/>
                  <a:pt x="1827" y="2727"/>
                  <a:pt x="1933" y="2515"/>
                </a:cubicBezTo>
                <a:lnTo>
                  <a:pt x="2291" y="1854"/>
                </a:lnTo>
                <a:cubicBezTo>
                  <a:pt x="2410" y="1642"/>
                  <a:pt x="2516" y="1417"/>
                  <a:pt x="2621" y="1218"/>
                </a:cubicBezTo>
                <a:cubicBezTo>
                  <a:pt x="2741" y="1007"/>
                  <a:pt x="2833" y="834"/>
                  <a:pt x="2913" y="662"/>
                </a:cubicBezTo>
                <a:cubicBezTo>
                  <a:pt x="3005" y="504"/>
                  <a:pt x="3071" y="371"/>
                  <a:pt x="3124" y="265"/>
                </a:cubicBezTo>
                <a:cubicBezTo>
                  <a:pt x="3177" y="159"/>
                  <a:pt x="3204" y="107"/>
                  <a:pt x="3204" y="93"/>
                </a:cubicBezTo>
                <a:cubicBezTo>
                  <a:pt x="3204" y="80"/>
                  <a:pt x="3191" y="54"/>
                  <a:pt x="3164" y="27"/>
                </a:cubicBezTo>
                <a:cubicBezTo>
                  <a:pt x="3151" y="1"/>
                  <a:pt x="3111" y="1"/>
                  <a:pt x="3032" y="1"/>
                </a:cubicBezTo>
                <a:close/>
                <a:moveTo>
                  <a:pt x="2741" y="2462"/>
                </a:moveTo>
                <a:cubicBezTo>
                  <a:pt x="2621" y="2462"/>
                  <a:pt x="2516" y="2489"/>
                  <a:pt x="2423" y="2529"/>
                </a:cubicBezTo>
                <a:cubicBezTo>
                  <a:pt x="2330" y="2568"/>
                  <a:pt x="2251" y="2634"/>
                  <a:pt x="2185" y="2714"/>
                </a:cubicBezTo>
                <a:cubicBezTo>
                  <a:pt x="2118" y="2793"/>
                  <a:pt x="2066" y="2886"/>
                  <a:pt x="2026" y="2992"/>
                </a:cubicBezTo>
                <a:cubicBezTo>
                  <a:pt x="1986" y="3098"/>
                  <a:pt x="1960" y="3217"/>
                  <a:pt x="1960" y="3349"/>
                </a:cubicBezTo>
                <a:cubicBezTo>
                  <a:pt x="1960" y="3468"/>
                  <a:pt x="1986" y="3574"/>
                  <a:pt x="2013" y="3680"/>
                </a:cubicBezTo>
                <a:cubicBezTo>
                  <a:pt x="2052" y="3773"/>
                  <a:pt x="2092" y="3865"/>
                  <a:pt x="2158" y="3958"/>
                </a:cubicBezTo>
                <a:cubicBezTo>
                  <a:pt x="2211" y="4037"/>
                  <a:pt x="2291" y="4104"/>
                  <a:pt x="2383" y="4143"/>
                </a:cubicBezTo>
                <a:cubicBezTo>
                  <a:pt x="2476" y="4196"/>
                  <a:pt x="2582" y="4223"/>
                  <a:pt x="2701" y="4223"/>
                </a:cubicBezTo>
                <a:cubicBezTo>
                  <a:pt x="2939" y="4223"/>
                  <a:pt x="3124" y="4143"/>
                  <a:pt x="3257" y="3984"/>
                </a:cubicBezTo>
                <a:cubicBezTo>
                  <a:pt x="3389" y="3826"/>
                  <a:pt x="3455" y="3601"/>
                  <a:pt x="3455" y="3336"/>
                </a:cubicBezTo>
                <a:cubicBezTo>
                  <a:pt x="3455" y="3217"/>
                  <a:pt x="3442" y="3098"/>
                  <a:pt x="3416" y="3005"/>
                </a:cubicBezTo>
                <a:cubicBezTo>
                  <a:pt x="3389" y="2899"/>
                  <a:pt x="3349" y="2806"/>
                  <a:pt x="3283" y="2727"/>
                </a:cubicBezTo>
                <a:cubicBezTo>
                  <a:pt x="3230" y="2634"/>
                  <a:pt x="3151" y="2581"/>
                  <a:pt x="3058" y="2529"/>
                </a:cubicBezTo>
                <a:cubicBezTo>
                  <a:pt x="2979" y="2489"/>
                  <a:pt x="2860" y="2462"/>
                  <a:pt x="2741" y="2462"/>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 name="Google Shape;66;p38"/>
          <p:cNvGrpSpPr/>
          <p:nvPr/>
        </p:nvGrpSpPr>
        <p:grpSpPr>
          <a:xfrm>
            <a:off x="7641004" y="725508"/>
            <a:ext cx="721027" cy="252610"/>
            <a:chOff x="2109963" y="768908"/>
            <a:chExt cx="818605" cy="286796"/>
          </a:xfrm>
        </p:grpSpPr>
        <p:sp>
          <p:nvSpPr>
            <p:cNvPr id="67" name="Google Shape;67;p38"/>
            <p:cNvSpPr/>
            <p:nvPr/>
          </p:nvSpPr>
          <p:spPr>
            <a:xfrm>
              <a:off x="2109963" y="768908"/>
              <a:ext cx="177804" cy="286796"/>
            </a:xfrm>
            <a:custGeom>
              <a:avLst/>
              <a:gdLst/>
              <a:ahLst/>
              <a:cxnLst/>
              <a:rect l="l" t="t" r="r" b="b"/>
              <a:pathLst>
                <a:path w="3217" h="5189" extrusionOk="0">
                  <a:moveTo>
                    <a:pt x="1668" y="0"/>
                  </a:moveTo>
                  <a:cubicBezTo>
                    <a:pt x="1416" y="0"/>
                    <a:pt x="1191" y="53"/>
                    <a:pt x="1006" y="146"/>
                  </a:cubicBezTo>
                  <a:cubicBezTo>
                    <a:pt x="808" y="252"/>
                    <a:pt x="649" y="371"/>
                    <a:pt x="516" y="516"/>
                  </a:cubicBezTo>
                  <a:cubicBezTo>
                    <a:pt x="384" y="649"/>
                    <a:pt x="278" y="808"/>
                    <a:pt x="212" y="953"/>
                  </a:cubicBezTo>
                  <a:cubicBezTo>
                    <a:pt x="146" y="1099"/>
                    <a:pt x="106" y="1231"/>
                    <a:pt x="106" y="1324"/>
                  </a:cubicBezTo>
                  <a:cubicBezTo>
                    <a:pt x="106" y="1337"/>
                    <a:pt x="119" y="1363"/>
                    <a:pt x="119" y="1416"/>
                  </a:cubicBezTo>
                  <a:cubicBezTo>
                    <a:pt x="119" y="1456"/>
                    <a:pt x="133" y="1496"/>
                    <a:pt x="146" y="1535"/>
                  </a:cubicBezTo>
                  <a:cubicBezTo>
                    <a:pt x="172" y="1575"/>
                    <a:pt x="199" y="1615"/>
                    <a:pt x="239" y="1655"/>
                  </a:cubicBezTo>
                  <a:cubicBezTo>
                    <a:pt x="278" y="1681"/>
                    <a:pt x="331" y="1694"/>
                    <a:pt x="397" y="1694"/>
                  </a:cubicBezTo>
                  <a:cubicBezTo>
                    <a:pt x="503" y="1694"/>
                    <a:pt x="583" y="1668"/>
                    <a:pt x="649" y="1615"/>
                  </a:cubicBezTo>
                  <a:cubicBezTo>
                    <a:pt x="715" y="1562"/>
                    <a:pt x="741" y="1496"/>
                    <a:pt x="741" y="1416"/>
                  </a:cubicBezTo>
                  <a:cubicBezTo>
                    <a:pt x="741" y="1377"/>
                    <a:pt x="728" y="1337"/>
                    <a:pt x="715" y="1324"/>
                  </a:cubicBezTo>
                  <a:cubicBezTo>
                    <a:pt x="702" y="1284"/>
                    <a:pt x="689" y="1271"/>
                    <a:pt x="662" y="1244"/>
                  </a:cubicBezTo>
                  <a:lnTo>
                    <a:pt x="622" y="1178"/>
                  </a:lnTo>
                  <a:cubicBezTo>
                    <a:pt x="609" y="1152"/>
                    <a:pt x="596" y="1125"/>
                    <a:pt x="596" y="1099"/>
                  </a:cubicBezTo>
                  <a:cubicBezTo>
                    <a:pt x="596" y="1072"/>
                    <a:pt x="622" y="1019"/>
                    <a:pt x="662" y="940"/>
                  </a:cubicBezTo>
                  <a:cubicBezTo>
                    <a:pt x="715" y="847"/>
                    <a:pt x="781" y="768"/>
                    <a:pt x="874" y="688"/>
                  </a:cubicBezTo>
                  <a:cubicBezTo>
                    <a:pt x="953" y="609"/>
                    <a:pt x="1059" y="530"/>
                    <a:pt x="1191" y="477"/>
                  </a:cubicBezTo>
                  <a:cubicBezTo>
                    <a:pt x="1311" y="410"/>
                    <a:pt x="1456" y="371"/>
                    <a:pt x="1602" y="371"/>
                  </a:cubicBezTo>
                  <a:cubicBezTo>
                    <a:pt x="1761" y="371"/>
                    <a:pt x="1906" y="397"/>
                    <a:pt x="2012" y="463"/>
                  </a:cubicBezTo>
                  <a:cubicBezTo>
                    <a:pt x="2131" y="516"/>
                    <a:pt x="2224" y="583"/>
                    <a:pt x="2290" y="675"/>
                  </a:cubicBezTo>
                  <a:cubicBezTo>
                    <a:pt x="2356" y="755"/>
                    <a:pt x="2409" y="847"/>
                    <a:pt x="2436" y="953"/>
                  </a:cubicBezTo>
                  <a:cubicBezTo>
                    <a:pt x="2462" y="1059"/>
                    <a:pt x="2489" y="1152"/>
                    <a:pt x="2489" y="1244"/>
                  </a:cubicBezTo>
                  <a:cubicBezTo>
                    <a:pt x="2489" y="1456"/>
                    <a:pt x="2449" y="1668"/>
                    <a:pt x="2369" y="1893"/>
                  </a:cubicBezTo>
                  <a:cubicBezTo>
                    <a:pt x="2290" y="2131"/>
                    <a:pt x="2184" y="2356"/>
                    <a:pt x="2065" y="2594"/>
                  </a:cubicBezTo>
                  <a:cubicBezTo>
                    <a:pt x="1946" y="2819"/>
                    <a:pt x="1800" y="3044"/>
                    <a:pt x="1628" y="3283"/>
                  </a:cubicBezTo>
                  <a:cubicBezTo>
                    <a:pt x="1469" y="3508"/>
                    <a:pt x="1297" y="3719"/>
                    <a:pt x="1125" y="3918"/>
                  </a:cubicBezTo>
                  <a:cubicBezTo>
                    <a:pt x="953" y="4116"/>
                    <a:pt x="781" y="4302"/>
                    <a:pt x="609" y="4474"/>
                  </a:cubicBezTo>
                  <a:cubicBezTo>
                    <a:pt x="437" y="4633"/>
                    <a:pt x="278" y="4778"/>
                    <a:pt x="133" y="4884"/>
                  </a:cubicBezTo>
                  <a:cubicBezTo>
                    <a:pt x="93" y="4910"/>
                    <a:pt x="66" y="4937"/>
                    <a:pt x="40" y="4963"/>
                  </a:cubicBezTo>
                  <a:cubicBezTo>
                    <a:pt x="14" y="4977"/>
                    <a:pt x="0" y="5003"/>
                    <a:pt x="0" y="5043"/>
                  </a:cubicBezTo>
                  <a:cubicBezTo>
                    <a:pt x="0" y="5069"/>
                    <a:pt x="14" y="5109"/>
                    <a:pt x="40" y="5135"/>
                  </a:cubicBezTo>
                  <a:cubicBezTo>
                    <a:pt x="66" y="5175"/>
                    <a:pt x="119" y="5188"/>
                    <a:pt x="186" y="5188"/>
                  </a:cubicBezTo>
                  <a:cubicBezTo>
                    <a:pt x="239" y="5188"/>
                    <a:pt x="291" y="5188"/>
                    <a:pt x="344" y="5162"/>
                  </a:cubicBezTo>
                  <a:cubicBezTo>
                    <a:pt x="384" y="5149"/>
                    <a:pt x="424" y="5122"/>
                    <a:pt x="437" y="5109"/>
                  </a:cubicBezTo>
                  <a:lnTo>
                    <a:pt x="1509" y="5109"/>
                  </a:lnTo>
                  <a:cubicBezTo>
                    <a:pt x="1641" y="5109"/>
                    <a:pt x="1761" y="5122"/>
                    <a:pt x="1893" y="5122"/>
                  </a:cubicBezTo>
                  <a:lnTo>
                    <a:pt x="2674" y="5122"/>
                  </a:lnTo>
                  <a:cubicBezTo>
                    <a:pt x="2700" y="5122"/>
                    <a:pt x="2727" y="5122"/>
                    <a:pt x="2766" y="5096"/>
                  </a:cubicBezTo>
                  <a:cubicBezTo>
                    <a:pt x="2806" y="5069"/>
                    <a:pt x="2833" y="5043"/>
                    <a:pt x="2859" y="4990"/>
                  </a:cubicBezTo>
                  <a:cubicBezTo>
                    <a:pt x="2978" y="4791"/>
                    <a:pt x="3058" y="4646"/>
                    <a:pt x="3124" y="4553"/>
                  </a:cubicBezTo>
                  <a:cubicBezTo>
                    <a:pt x="3177" y="4460"/>
                    <a:pt x="3216" y="4394"/>
                    <a:pt x="3216" y="4355"/>
                  </a:cubicBezTo>
                  <a:cubicBezTo>
                    <a:pt x="3216" y="4302"/>
                    <a:pt x="3190" y="4262"/>
                    <a:pt x="3150" y="4249"/>
                  </a:cubicBezTo>
                  <a:cubicBezTo>
                    <a:pt x="3111" y="4235"/>
                    <a:pt x="3071" y="4222"/>
                    <a:pt x="3031" y="4222"/>
                  </a:cubicBezTo>
                  <a:cubicBezTo>
                    <a:pt x="2965" y="4222"/>
                    <a:pt x="2925" y="4235"/>
                    <a:pt x="2899" y="4275"/>
                  </a:cubicBezTo>
                  <a:cubicBezTo>
                    <a:pt x="2872" y="4302"/>
                    <a:pt x="2846" y="4328"/>
                    <a:pt x="2819" y="4355"/>
                  </a:cubicBezTo>
                  <a:lnTo>
                    <a:pt x="2661" y="4619"/>
                  </a:lnTo>
                  <a:cubicBezTo>
                    <a:pt x="2621" y="4659"/>
                    <a:pt x="2594" y="4699"/>
                    <a:pt x="2568" y="4712"/>
                  </a:cubicBezTo>
                  <a:cubicBezTo>
                    <a:pt x="2555" y="4725"/>
                    <a:pt x="2528" y="4738"/>
                    <a:pt x="2489" y="4738"/>
                  </a:cubicBezTo>
                  <a:lnTo>
                    <a:pt x="2250" y="4738"/>
                  </a:lnTo>
                  <a:cubicBezTo>
                    <a:pt x="2131" y="4738"/>
                    <a:pt x="1972" y="4738"/>
                    <a:pt x="1800" y="4725"/>
                  </a:cubicBezTo>
                  <a:lnTo>
                    <a:pt x="1284" y="4725"/>
                  </a:lnTo>
                  <a:cubicBezTo>
                    <a:pt x="1099" y="4725"/>
                    <a:pt x="953" y="4712"/>
                    <a:pt x="821" y="4712"/>
                  </a:cubicBezTo>
                  <a:cubicBezTo>
                    <a:pt x="940" y="4593"/>
                    <a:pt x="1072" y="4460"/>
                    <a:pt x="1231" y="4302"/>
                  </a:cubicBezTo>
                  <a:cubicBezTo>
                    <a:pt x="1377" y="4143"/>
                    <a:pt x="1536" y="3971"/>
                    <a:pt x="1694" y="3785"/>
                  </a:cubicBezTo>
                  <a:cubicBezTo>
                    <a:pt x="1853" y="3600"/>
                    <a:pt x="1999" y="3402"/>
                    <a:pt x="2144" y="3190"/>
                  </a:cubicBezTo>
                  <a:cubicBezTo>
                    <a:pt x="2303" y="2978"/>
                    <a:pt x="2436" y="2766"/>
                    <a:pt x="2555" y="2555"/>
                  </a:cubicBezTo>
                  <a:cubicBezTo>
                    <a:pt x="2674" y="2343"/>
                    <a:pt x="2766" y="2118"/>
                    <a:pt x="2833" y="1906"/>
                  </a:cubicBezTo>
                  <a:cubicBezTo>
                    <a:pt x="2912" y="1681"/>
                    <a:pt x="2952" y="1469"/>
                    <a:pt x="2952" y="1258"/>
                  </a:cubicBezTo>
                  <a:cubicBezTo>
                    <a:pt x="2952" y="1085"/>
                    <a:pt x="2925" y="927"/>
                    <a:pt x="2872" y="781"/>
                  </a:cubicBezTo>
                  <a:cubicBezTo>
                    <a:pt x="2833" y="622"/>
                    <a:pt x="2753" y="490"/>
                    <a:pt x="2661" y="371"/>
                  </a:cubicBezTo>
                  <a:cubicBezTo>
                    <a:pt x="2555" y="252"/>
                    <a:pt x="2422" y="172"/>
                    <a:pt x="2264" y="106"/>
                  </a:cubicBezTo>
                  <a:cubicBezTo>
                    <a:pt x="2105" y="27"/>
                    <a:pt x="1906"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8"/>
            <p:cNvSpPr/>
            <p:nvPr/>
          </p:nvSpPr>
          <p:spPr>
            <a:xfrm>
              <a:off x="2304514" y="857395"/>
              <a:ext cx="109821" cy="109766"/>
            </a:xfrm>
            <a:custGeom>
              <a:avLst/>
              <a:gdLst/>
              <a:ahLst/>
              <a:cxnLst/>
              <a:rect l="l" t="t" r="r" b="b"/>
              <a:pathLst>
                <a:path w="1987" h="1986" extrusionOk="0">
                  <a:moveTo>
                    <a:pt x="994" y="1"/>
                  </a:moveTo>
                  <a:cubicBezTo>
                    <a:pt x="927" y="1"/>
                    <a:pt x="888" y="27"/>
                    <a:pt x="848" y="67"/>
                  </a:cubicBezTo>
                  <a:cubicBezTo>
                    <a:pt x="808" y="93"/>
                    <a:pt x="795" y="146"/>
                    <a:pt x="795" y="186"/>
                  </a:cubicBezTo>
                  <a:cubicBezTo>
                    <a:pt x="795" y="252"/>
                    <a:pt x="795" y="345"/>
                    <a:pt x="795" y="451"/>
                  </a:cubicBezTo>
                  <a:cubicBezTo>
                    <a:pt x="808" y="557"/>
                    <a:pt x="808" y="676"/>
                    <a:pt x="808" y="808"/>
                  </a:cubicBezTo>
                  <a:lnTo>
                    <a:pt x="173" y="808"/>
                  </a:lnTo>
                  <a:cubicBezTo>
                    <a:pt x="133" y="808"/>
                    <a:pt x="94" y="821"/>
                    <a:pt x="67" y="861"/>
                  </a:cubicBezTo>
                  <a:cubicBezTo>
                    <a:pt x="27" y="887"/>
                    <a:pt x="1" y="940"/>
                    <a:pt x="1" y="1007"/>
                  </a:cubicBezTo>
                  <a:cubicBezTo>
                    <a:pt x="1" y="1073"/>
                    <a:pt x="27" y="1126"/>
                    <a:pt x="67" y="1165"/>
                  </a:cubicBezTo>
                  <a:cubicBezTo>
                    <a:pt x="107" y="1192"/>
                    <a:pt x="133" y="1205"/>
                    <a:pt x="173" y="1205"/>
                  </a:cubicBezTo>
                  <a:cubicBezTo>
                    <a:pt x="226" y="1205"/>
                    <a:pt x="305" y="1205"/>
                    <a:pt x="424" y="1192"/>
                  </a:cubicBezTo>
                  <a:lnTo>
                    <a:pt x="795" y="1192"/>
                  </a:lnTo>
                  <a:cubicBezTo>
                    <a:pt x="795" y="1298"/>
                    <a:pt x="782" y="1417"/>
                    <a:pt x="782" y="1536"/>
                  </a:cubicBezTo>
                  <a:cubicBezTo>
                    <a:pt x="782" y="1655"/>
                    <a:pt x="782" y="1761"/>
                    <a:pt x="782" y="1827"/>
                  </a:cubicBezTo>
                  <a:cubicBezTo>
                    <a:pt x="782" y="1854"/>
                    <a:pt x="795" y="1893"/>
                    <a:pt x="821" y="1933"/>
                  </a:cubicBezTo>
                  <a:cubicBezTo>
                    <a:pt x="861" y="1959"/>
                    <a:pt x="914" y="1986"/>
                    <a:pt x="980" y="1986"/>
                  </a:cubicBezTo>
                  <a:cubicBezTo>
                    <a:pt x="1060" y="1986"/>
                    <a:pt x="1113" y="1959"/>
                    <a:pt x="1139" y="1933"/>
                  </a:cubicBezTo>
                  <a:cubicBezTo>
                    <a:pt x="1179" y="1880"/>
                    <a:pt x="1192" y="1854"/>
                    <a:pt x="1192" y="1827"/>
                  </a:cubicBezTo>
                  <a:lnTo>
                    <a:pt x="1192" y="1192"/>
                  </a:lnTo>
                  <a:lnTo>
                    <a:pt x="1801" y="1192"/>
                  </a:lnTo>
                  <a:cubicBezTo>
                    <a:pt x="1854" y="1192"/>
                    <a:pt x="1894" y="1165"/>
                    <a:pt x="1920" y="1139"/>
                  </a:cubicBezTo>
                  <a:cubicBezTo>
                    <a:pt x="1960" y="1099"/>
                    <a:pt x="1986" y="1046"/>
                    <a:pt x="1986" y="980"/>
                  </a:cubicBezTo>
                  <a:cubicBezTo>
                    <a:pt x="1986" y="901"/>
                    <a:pt x="1973" y="848"/>
                    <a:pt x="1933" y="821"/>
                  </a:cubicBezTo>
                  <a:cubicBezTo>
                    <a:pt x="1907" y="795"/>
                    <a:pt x="1880" y="782"/>
                    <a:pt x="1854" y="782"/>
                  </a:cubicBezTo>
                  <a:cubicBezTo>
                    <a:pt x="1774" y="782"/>
                    <a:pt x="1669" y="782"/>
                    <a:pt x="1563" y="795"/>
                  </a:cubicBezTo>
                  <a:cubicBezTo>
                    <a:pt x="1457" y="808"/>
                    <a:pt x="1338" y="808"/>
                    <a:pt x="1192" y="808"/>
                  </a:cubicBezTo>
                  <a:lnTo>
                    <a:pt x="1192" y="464"/>
                  </a:lnTo>
                  <a:cubicBezTo>
                    <a:pt x="1205" y="345"/>
                    <a:pt x="1205" y="252"/>
                    <a:pt x="1205" y="186"/>
                  </a:cubicBezTo>
                  <a:cubicBezTo>
                    <a:pt x="1205" y="146"/>
                    <a:pt x="1179" y="93"/>
                    <a:pt x="1152" y="67"/>
                  </a:cubicBezTo>
                  <a:cubicBezTo>
                    <a:pt x="1113" y="27"/>
                    <a:pt x="1060" y="1"/>
                    <a:pt x="9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8"/>
            <p:cNvSpPr/>
            <p:nvPr/>
          </p:nvSpPr>
          <p:spPr>
            <a:xfrm>
              <a:off x="2428871" y="768908"/>
              <a:ext cx="177085" cy="286796"/>
            </a:xfrm>
            <a:custGeom>
              <a:avLst/>
              <a:gdLst/>
              <a:ahLst/>
              <a:cxnLst/>
              <a:rect l="l" t="t" r="r" b="b"/>
              <a:pathLst>
                <a:path w="3204" h="5189" extrusionOk="0">
                  <a:moveTo>
                    <a:pt x="1669" y="0"/>
                  </a:moveTo>
                  <a:cubicBezTo>
                    <a:pt x="1417" y="0"/>
                    <a:pt x="1192" y="53"/>
                    <a:pt x="994" y="146"/>
                  </a:cubicBezTo>
                  <a:cubicBezTo>
                    <a:pt x="808" y="252"/>
                    <a:pt x="636" y="371"/>
                    <a:pt x="504" y="516"/>
                  </a:cubicBezTo>
                  <a:cubicBezTo>
                    <a:pt x="371" y="649"/>
                    <a:pt x="279" y="808"/>
                    <a:pt x="213" y="953"/>
                  </a:cubicBezTo>
                  <a:cubicBezTo>
                    <a:pt x="146" y="1099"/>
                    <a:pt x="107" y="1231"/>
                    <a:pt x="107" y="1324"/>
                  </a:cubicBezTo>
                  <a:cubicBezTo>
                    <a:pt x="107" y="1337"/>
                    <a:pt x="107" y="1363"/>
                    <a:pt x="120" y="1416"/>
                  </a:cubicBezTo>
                  <a:cubicBezTo>
                    <a:pt x="120" y="1456"/>
                    <a:pt x="133" y="1496"/>
                    <a:pt x="146" y="1535"/>
                  </a:cubicBezTo>
                  <a:cubicBezTo>
                    <a:pt x="160" y="1575"/>
                    <a:pt x="199" y="1615"/>
                    <a:pt x="226" y="1655"/>
                  </a:cubicBezTo>
                  <a:cubicBezTo>
                    <a:pt x="279" y="1681"/>
                    <a:pt x="332" y="1694"/>
                    <a:pt x="398" y="1694"/>
                  </a:cubicBezTo>
                  <a:cubicBezTo>
                    <a:pt x="504" y="1694"/>
                    <a:pt x="583" y="1668"/>
                    <a:pt x="649" y="1615"/>
                  </a:cubicBezTo>
                  <a:cubicBezTo>
                    <a:pt x="702" y="1562"/>
                    <a:pt x="742" y="1496"/>
                    <a:pt x="742" y="1416"/>
                  </a:cubicBezTo>
                  <a:cubicBezTo>
                    <a:pt x="742" y="1377"/>
                    <a:pt x="729" y="1337"/>
                    <a:pt x="716" y="1324"/>
                  </a:cubicBezTo>
                  <a:cubicBezTo>
                    <a:pt x="702" y="1284"/>
                    <a:pt x="689" y="1271"/>
                    <a:pt x="663" y="1244"/>
                  </a:cubicBezTo>
                  <a:lnTo>
                    <a:pt x="610" y="1178"/>
                  </a:lnTo>
                  <a:cubicBezTo>
                    <a:pt x="596" y="1152"/>
                    <a:pt x="596" y="1125"/>
                    <a:pt x="596" y="1099"/>
                  </a:cubicBezTo>
                  <a:cubicBezTo>
                    <a:pt x="596" y="1072"/>
                    <a:pt x="623" y="1019"/>
                    <a:pt x="663" y="940"/>
                  </a:cubicBezTo>
                  <a:cubicBezTo>
                    <a:pt x="716" y="847"/>
                    <a:pt x="782" y="768"/>
                    <a:pt x="861" y="688"/>
                  </a:cubicBezTo>
                  <a:cubicBezTo>
                    <a:pt x="954" y="609"/>
                    <a:pt x="1060" y="530"/>
                    <a:pt x="1179" y="477"/>
                  </a:cubicBezTo>
                  <a:cubicBezTo>
                    <a:pt x="1311" y="410"/>
                    <a:pt x="1444" y="371"/>
                    <a:pt x="1602" y="371"/>
                  </a:cubicBezTo>
                  <a:cubicBezTo>
                    <a:pt x="1761" y="371"/>
                    <a:pt x="1894" y="397"/>
                    <a:pt x="2013" y="463"/>
                  </a:cubicBezTo>
                  <a:cubicBezTo>
                    <a:pt x="2119" y="516"/>
                    <a:pt x="2211" y="583"/>
                    <a:pt x="2277" y="675"/>
                  </a:cubicBezTo>
                  <a:cubicBezTo>
                    <a:pt x="2357" y="755"/>
                    <a:pt x="2396" y="847"/>
                    <a:pt x="2423" y="953"/>
                  </a:cubicBezTo>
                  <a:cubicBezTo>
                    <a:pt x="2463" y="1059"/>
                    <a:pt x="2476" y="1152"/>
                    <a:pt x="2476" y="1244"/>
                  </a:cubicBezTo>
                  <a:cubicBezTo>
                    <a:pt x="2476" y="1456"/>
                    <a:pt x="2436" y="1668"/>
                    <a:pt x="2357" y="1893"/>
                  </a:cubicBezTo>
                  <a:cubicBezTo>
                    <a:pt x="2291" y="2131"/>
                    <a:pt x="2185" y="2356"/>
                    <a:pt x="2052" y="2594"/>
                  </a:cubicBezTo>
                  <a:cubicBezTo>
                    <a:pt x="1933" y="2819"/>
                    <a:pt x="1788" y="3044"/>
                    <a:pt x="1629" y="3283"/>
                  </a:cubicBezTo>
                  <a:cubicBezTo>
                    <a:pt x="1470" y="3508"/>
                    <a:pt x="1298" y="3719"/>
                    <a:pt x="1126" y="3918"/>
                  </a:cubicBezTo>
                  <a:cubicBezTo>
                    <a:pt x="954" y="4116"/>
                    <a:pt x="769" y="4302"/>
                    <a:pt x="596" y="4474"/>
                  </a:cubicBezTo>
                  <a:cubicBezTo>
                    <a:pt x="424" y="4633"/>
                    <a:pt x="266" y="4778"/>
                    <a:pt x="120" y="4884"/>
                  </a:cubicBezTo>
                  <a:cubicBezTo>
                    <a:pt x="94" y="4910"/>
                    <a:pt x="67" y="4937"/>
                    <a:pt x="27" y="4963"/>
                  </a:cubicBezTo>
                  <a:cubicBezTo>
                    <a:pt x="14" y="4977"/>
                    <a:pt x="1" y="5003"/>
                    <a:pt x="1" y="5043"/>
                  </a:cubicBezTo>
                  <a:cubicBezTo>
                    <a:pt x="1" y="5069"/>
                    <a:pt x="14" y="5109"/>
                    <a:pt x="27" y="5135"/>
                  </a:cubicBezTo>
                  <a:cubicBezTo>
                    <a:pt x="67" y="5175"/>
                    <a:pt x="107" y="5188"/>
                    <a:pt x="173" y="5188"/>
                  </a:cubicBezTo>
                  <a:cubicBezTo>
                    <a:pt x="239" y="5188"/>
                    <a:pt x="292" y="5188"/>
                    <a:pt x="332" y="5162"/>
                  </a:cubicBezTo>
                  <a:cubicBezTo>
                    <a:pt x="385" y="5149"/>
                    <a:pt x="424" y="5122"/>
                    <a:pt x="438" y="5109"/>
                  </a:cubicBezTo>
                  <a:lnTo>
                    <a:pt x="1510" y="5109"/>
                  </a:lnTo>
                  <a:cubicBezTo>
                    <a:pt x="1642" y="5109"/>
                    <a:pt x="1761" y="5122"/>
                    <a:pt x="1880" y="5122"/>
                  </a:cubicBezTo>
                  <a:lnTo>
                    <a:pt x="2674" y="5122"/>
                  </a:lnTo>
                  <a:cubicBezTo>
                    <a:pt x="2688" y="5122"/>
                    <a:pt x="2714" y="5122"/>
                    <a:pt x="2754" y="5096"/>
                  </a:cubicBezTo>
                  <a:cubicBezTo>
                    <a:pt x="2794" y="5069"/>
                    <a:pt x="2833" y="5043"/>
                    <a:pt x="2860" y="4990"/>
                  </a:cubicBezTo>
                  <a:cubicBezTo>
                    <a:pt x="2966" y="4791"/>
                    <a:pt x="3058" y="4646"/>
                    <a:pt x="3111" y="4553"/>
                  </a:cubicBezTo>
                  <a:cubicBezTo>
                    <a:pt x="3177" y="4460"/>
                    <a:pt x="3204" y="4394"/>
                    <a:pt x="3204" y="4355"/>
                  </a:cubicBezTo>
                  <a:cubicBezTo>
                    <a:pt x="3204" y="4302"/>
                    <a:pt x="3191" y="4262"/>
                    <a:pt x="3151" y="4249"/>
                  </a:cubicBezTo>
                  <a:cubicBezTo>
                    <a:pt x="3111" y="4235"/>
                    <a:pt x="3071" y="4222"/>
                    <a:pt x="3019" y="4222"/>
                  </a:cubicBezTo>
                  <a:cubicBezTo>
                    <a:pt x="2966" y="4222"/>
                    <a:pt x="2926" y="4235"/>
                    <a:pt x="2886" y="4275"/>
                  </a:cubicBezTo>
                  <a:cubicBezTo>
                    <a:pt x="2860" y="4302"/>
                    <a:pt x="2833" y="4328"/>
                    <a:pt x="2820" y="4355"/>
                  </a:cubicBezTo>
                  <a:lnTo>
                    <a:pt x="2648" y="4619"/>
                  </a:lnTo>
                  <a:cubicBezTo>
                    <a:pt x="2621" y="4659"/>
                    <a:pt x="2595" y="4699"/>
                    <a:pt x="2569" y="4712"/>
                  </a:cubicBezTo>
                  <a:cubicBezTo>
                    <a:pt x="2542" y="4725"/>
                    <a:pt x="2516" y="4738"/>
                    <a:pt x="2489" y="4738"/>
                  </a:cubicBezTo>
                  <a:lnTo>
                    <a:pt x="2251" y="4738"/>
                  </a:lnTo>
                  <a:cubicBezTo>
                    <a:pt x="2119" y="4738"/>
                    <a:pt x="1973" y="4738"/>
                    <a:pt x="1801" y="4725"/>
                  </a:cubicBezTo>
                  <a:lnTo>
                    <a:pt x="1271" y="4725"/>
                  </a:lnTo>
                  <a:cubicBezTo>
                    <a:pt x="1099" y="4725"/>
                    <a:pt x="941" y="4712"/>
                    <a:pt x="821" y="4712"/>
                  </a:cubicBezTo>
                  <a:cubicBezTo>
                    <a:pt x="941" y="4593"/>
                    <a:pt x="1073" y="4460"/>
                    <a:pt x="1232" y="4302"/>
                  </a:cubicBezTo>
                  <a:cubicBezTo>
                    <a:pt x="1377" y="4143"/>
                    <a:pt x="1536" y="3971"/>
                    <a:pt x="1682" y="3785"/>
                  </a:cubicBezTo>
                  <a:cubicBezTo>
                    <a:pt x="1841" y="3600"/>
                    <a:pt x="1999" y="3402"/>
                    <a:pt x="2145" y="3190"/>
                  </a:cubicBezTo>
                  <a:cubicBezTo>
                    <a:pt x="2291" y="2978"/>
                    <a:pt x="2436" y="2766"/>
                    <a:pt x="2542" y="2555"/>
                  </a:cubicBezTo>
                  <a:cubicBezTo>
                    <a:pt x="2661" y="2343"/>
                    <a:pt x="2754" y="2118"/>
                    <a:pt x="2833" y="1906"/>
                  </a:cubicBezTo>
                  <a:cubicBezTo>
                    <a:pt x="2899" y="1681"/>
                    <a:pt x="2939" y="1469"/>
                    <a:pt x="2939" y="1258"/>
                  </a:cubicBezTo>
                  <a:cubicBezTo>
                    <a:pt x="2939" y="1085"/>
                    <a:pt x="2913" y="927"/>
                    <a:pt x="2873" y="781"/>
                  </a:cubicBezTo>
                  <a:cubicBezTo>
                    <a:pt x="2833" y="622"/>
                    <a:pt x="2754" y="490"/>
                    <a:pt x="2648" y="371"/>
                  </a:cubicBezTo>
                  <a:cubicBezTo>
                    <a:pt x="2542" y="252"/>
                    <a:pt x="2423" y="172"/>
                    <a:pt x="2251" y="106"/>
                  </a:cubicBezTo>
                  <a:cubicBezTo>
                    <a:pt x="2092" y="27"/>
                    <a:pt x="1894" y="0"/>
                    <a:pt x="16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8"/>
            <p:cNvSpPr/>
            <p:nvPr/>
          </p:nvSpPr>
          <p:spPr>
            <a:xfrm>
              <a:off x="2632265" y="887407"/>
              <a:ext cx="93683" cy="78318"/>
            </a:xfrm>
            <a:custGeom>
              <a:avLst/>
              <a:gdLst/>
              <a:ahLst/>
              <a:cxnLst/>
              <a:rect l="l" t="t" r="r" b="b"/>
              <a:pathLst>
                <a:path w="1695" h="1417" extrusionOk="0">
                  <a:moveTo>
                    <a:pt x="159" y="0"/>
                  </a:moveTo>
                  <a:cubicBezTo>
                    <a:pt x="93" y="0"/>
                    <a:pt x="53" y="27"/>
                    <a:pt x="27" y="66"/>
                  </a:cubicBezTo>
                  <a:cubicBezTo>
                    <a:pt x="14" y="106"/>
                    <a:pt x="0" y="146"/>
                    <a:pt x="0" y="186"/>
                  </a:cubicBezTo>
                  <a:cubicBezTo>
                    <a:pt x="0" y="225"/>
                    <a:pt x="14" y="278"/>
                    <a:pt x="40" y="318"/>
                  </a:cubicBezTo>
                  <a:cubicBezTo>
                    <a:pt x="66" y="358"/>
                    <a:pt x="106" y="384"/>
                    <a:pt x="159" y="384"/>
                  </a:cubicBezTo>
                  <a:lnTo>
                    <a:pt x="821" y="384"/>
                  </a:lnTo>
                  <a:cubicBezTo>
                    <a:pt x="953" y="371"/>
                    <a:pt x="1086" y="371"/>
                    <a:pt x="1205" y="371"/>
                  </a:cubicBezTo>
                  <a:lnTo>
                    <a:pt x="1522" y="371"/>
                  </a:lnTo>
                  <a:cubicBezTo>
                    <a:pt x="1589" y="371"/>
                    <a:pt x="1641" y="344"/>
                    <a:pt x="1668" y="291"/>
                  </a:cubicBezTo>
                  <a:cubicBezTo>
                    <a:pt x="1681" y="239"/>
                    <a:pt x="1694" y="199"/>
                    <a:pt x="1694" y="172"/>
                  </a:cubicBezTo>
                  <a:cubicBezTo>
                    <a:pt x="1694" y="119"/>
                    <a:pt x="1681" y="80"/>
                    <a:pt x="1655" y="53"/>
                  </a:cubicBezTo>
                  <a:cubicBezTo>
                    <a:pt x="1628" y="14"/>
                    <a:pt x="1602" y="0"/>
                    <a:pt x="1575" y="0"/>
                  </a:cubicBezTo>
                  <a:cubicBezTo>
                    <a:pt x="1469" y="0"/>
                    <a:pt x="1364" y="0"/>
                    <a:pt x="1231" y="14"/>
                  </a:cubicBezTo>
                  <a:lnTo>
                    <a:pt x="278" y="14"/>
                  </a:lnTo>
                  <a:cubicBezTo>
                    <a:pt x="225" y="0"/>
                    <a:pt x="186" y="0"/>
                    <a:pt x="159" y="0"/>
                  </a:cubicBezTo>
                  <a:close/>
                  <a:moveTo>
                    <a:pt x="159" y="1033"/>
                  </a:moveTo>
                  <a:cubicBezTo>
                    <a:pt x="93" y="1033"/>
                    <a:pt x="53" y="1059"/>
                    <a:pt x="27" y="1099"/>
                  </a:cubicBezTo>
                  <a:cubicBezTo>
                    <a:pt x="14" y="1139"/>
                    <a:pt x="0" y="1178"/>
                    <a:pt x="0" y="1218"/>
                  </a:cubicBezTo>
                  <a:cubicBezTo>
                    <a:pt x="0" y="1271"/>
                    <a:pt x="14" y="1311"/>
                    <a:pt x="40" y="1350"/>
                  </a:cubicBezTo>
                  <a:cubicBezTo>
                    <a:pt x="66" y="1390"/>
                    <a:pt x="106" y="1416"/>
                    <a:pt x="159" y="1416"/>
                  </a:cubicBezTo>
                  <a:lnTo>
                    <a:pt x="821" y="1416"/>
                  </a:lnTo>
                  <a:cubicBezTo>
                    <a:pt x="953" y="1416"/>
                    <a:pt x="1086" y="1403"/>
                    <a:pt x="1205" y="1403"/>
                  </a:cubicBezTo>
                  <a:lnTo>
                    <a:pt x="1522" y="1403"/>
                  </a:lnTo>
                  <a:cubicBezTo>
                    <a:pt x="1589" y="1403"/>
                    <a:pt x="1641" y="1390"/>
                    <a:pt x="1668" y="1337"/>
                  </a:cubicBezTo>
                  <a:cubicBezTo>
                    <a:pt x="1681" y="1284"/>
                    <a:pt x="1694" y="1231"/>
                    <a:pt x="1694" y="1205"/>
                  </a:cubicBezTo>
                  <a:cubicBezTo>
                    <a:pt x="1694" y="1165"/>
                    <a:pt x="1681" y="1125"/>
                    <a:pt x="1655" y="1086"/>
                  </a:cubicBezTo>
                  <a:cubicBezTo>
                    <a:pt x="1628" y="1046"/>
                    <a:pt x="1602" y="1033"/>
                    <a:pt x="1575" y="1033"/>
                  </a:cubicBezTo>
                  <a:cubicBezTo>
                    <a:pt x="1469" y="1033"/>
                    <a:pt x="1364" y="1033"/>
                    <a:pt x="1231" y="1046"/>
                  </a:cubicBezTo>
                  <a:lnTo>
                    <a:pt x="278" y="1046"/>
                  </a:lnTo>
                  <a:cubicBezTo>
                    <a:pt x="225" y="1046"/>
                    <a:pt x="186" y="1033"/>
                    <a:pt x="159" y="10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8"/>
            <p:cNvSpPr/>
            <p:nvPr/>
          </p:nvSpPr>
          <p:spPr>
            <a:xfrm>
              <a:off x="2740539" y="770345"/>
              <a:ext cx="188029" cy="281711"/>
            </a:xfrm>
            <a:custGeom>
              <a:avLst/>
              <a:gdLst/>
              <a:ahLst/>
              <a:cxnLst/>
              <a:rect l="l" t="t" r="r" b="b"/>
              <a:pathLst>
                <a:path w="3402" h="5097" extrusionOk="0">
                  <a:moveTo>
                    <a:pt x="2528" y="609"/>
                  </a:moveTo>
                  <a:lnTo>
                    <a:pt x="2356" y="3190"/>
                  </a:lnTo>
                  <a:cubicBezTo>
                    <a:pt x="2210" y="3190"/>
                    <a:pt x="2038" y="3204"/>
                    <a:pt x="1853" y="3217"/>
                  </a:cubicBezTo>
                  <a:cubicBezTo>
                    <a:pt x="1668" y="3230"/>
                    <a:pt x="1496" y="3230"/>
                    <a:pt x="1324" y="3243"/>
                  </a:cubicBezTo>
                  <a:cubicBezTo>
                    <a:pt x="1165" y="3243"/>
                    <a:pt x="1019" y="3257"/>
                    <a:pt x="900" y="3257"/>
                  </a:cubicBezTo>
                  <a:lnTo>
                    <a:pt x="702" y="3257"/>
                  </a:lnTo>
                  <a:cubicBezTo>
                    <a:pt x="662" y="3257"/>
                    <a:pt x="635" y="3257"/>
                    <a:pt x="622" y="3243"/>
                  </a:cubicBezTo>
                  <a:cubicBezTo>
                    <a:pt x="622" y="3230"/>
                    <a:pt x="622" y="3230"/>
                    <a:pt x="622" y="3217"/>
                  </a:cubicBezTo>
                  <a:cubicBezTo>
                    <a:pt x="622" y="3190"/>
                    <a:pt x="622" y="3164"/>
                    <a:pt x="649" y="3137"/>
                  </a:cubicBezTo>
                  <a:cubicBezTo>
                    <a:pt x="675" y="3124"/>
                    <a:pt x="688" y="3098"/>
                    <a:pt x="688" y="3084"/>
                  </a:cubicBezTo>
                  <a:lnTo>
                    <a:pt x="2528" y="609"/>
                  </a:lnTo>
                  <a:close/>
                  <a:moveTo>
                    <a:pt x="2713" y="1"/>
                  </a:moveTo>
                  <a:cubicBezTo>
                    <a:pt x="2634" y="1"/>
                    <a:pt x="2581" y="27"/>
                    <a:pt x="2515" y="80"/>
                  </a:cubicBezTo>
                  <a:cubicBezTo>
                    <a:pt x="2462" y="120"/>
                    <a:pt x="2422" y="159"/>
                    <a:pt x="2409" y="173"/>
                  </a:cubicBezTo>
                  <a:cubicBezTo>
                    <a:pt x="2263" y="358"/>
                    <a:pt x="2131" y="530"/>
                    <a:pt x="2012" y="689"/>
                  </a:cubicBezTo>
                  <a:cubicBezTo>
                    <a:pt x="1893" y="834"/>
                    <a:pt x="1774" y="993"/>
                    <a:pt x="1668" y="1126"/>
                  </a:cubicBezTo>
                  <a:lnTo>
                    <a:pt x="1350" y="1562"/>
                  </a:lnTo>
                  <a:cubicBezTo>
                    <a:pt x="1244" y="1708"/>
                    <a:pt x="1125" y="1867"/>
                    <a:pt x="993" y="2039"/>
                  </a:cubicBezTo>
                  <a:cubicBezTo>
                    <a:pt x="874" y="2211"/>
                    <a:pt x="728" y="2396"/>
                    <a:pt x="582" y="2595"/>
                  </a:cubicBezTo>
                  <a:cubicBezTo>
                    <a:pt x="437" y="2807"/>
                    <a:pt x="265" y="3045"/>
                    <a:pt x="66" y="3309"/>
                  </a:cubicBezTo>
                  <a:cubicBezTo>
                    <a:pt x="40" y="3336"/>
                    <a:pt x="27" y="3362"/>
                    <a:pt x="13" y="3402"/>
                  </a:cubicBezTo>
                  <a:cubicBezTo>
                    <a:pt x="0" y="3415"/>
                    <a:pt x="0" y="3442"/>
                    <a:pt x="0" y="3468"/>
                  </a:cubicBezTo>
                  <a:cubicBezTo>
                    <a:pt x="0" y="3534"/>
                    <a:pt x="27" y="3574"/>
                    <a:pt x="80" y="3601"/>
                  </a:cubicBezTo>
                  <a:cubicBezTo>
                    <a:pt x="132" y="3640"/>
                    <a:pt x="185" y="3654"/>
                    <a:pt x="265" y="3654"/>
                  </a:cubicBezTo>
                  <a:cubicBezTo>
                    <a:pt x="344" y="3654"/>
                    <a:pt x="556" y="3654"/>
                    <a:pt x="900" y="3640"/>
                  </a:cubicBezTo>
                  <a:cubicBezTo>
                    <a:pt x="1231" y="3627"/>
                    <a:pt x="1721" y="3601"/>
                    <a:pt x="2343" y="3601"/>
                  </a:cubicBezTo>
                  <a:lnTo>
                    <a:pt x="2290" y="4554"/>
                  </a:lnTo>
                  <a:cubicBezTo>
                    <a:pt x="2290" y="4633"/>
                    <a:pt x="2263" y="4686"/>
                    <a:pt x="2197" y="4726"/>
                  </a:cubicBezTo>
                  <a:cubicBezTo>
                    <a:pt x="2144" y="4752"/>
                    <a:pt x="2078" y="4779"/>
                    <a:pt x="1985" y="4792"/>
                  </a:cubicBezTo>
                  <a:lnTo>
                    <a:pt x="1893" y="4792"/>
                  </a:lnTo>
                  <a:cubicBezTo>
                    <a:pt x="1853" y="4792"/>
                    <a:pt x="1800" y="4805"/>
                    <a:pt x="1747" y="4805"/>
                  </a:cubicBezTo>
                  <a:cubicBezTo>
                    <a:pt x="1694" y="4805"/>
                    <a:pt x="1641" y="4818"/>
                    <a:pt x="1575" y="4818"/>
                  </a:cubicBezTo>
                  <a:lnTo>
                    <a:pt x="1430" y="4818"/>
                  </a:lnTo>
                  <a:cubicBezTo>
                    <a:pt x="1390" y="4818"/>
                    <a:pt x="1350" y="4832"/>
                    <a:pt x="1310" y="4845"/>
                  </a:cubicBezTo>
                  <a:cubicBezTo>
                    <a:pt x="1271" y="4858"/>
                    <a:pt x="1244" y="4898"/>
                    <a:pt x="1244" y="4951"/>
                  </a:cubicBezTo>
                  <a:cubicBezTo>
                    <a:pt x="1244" y="5017"/>
                    <a:pt x="1271" y="5057"/>
                    <a:pt x="1324" y="5070"/>
                  </a:cubicBezTo>
                  <a:cubicBezTo>
                    <a:pt x="1377" y="5096"/>
                    <a:pt x="1416" y="5096"/>
                    <a:pt x="1456" y="5096"/>
                  </a:cubicBezTo>
                  <a:lnTo>
                    <a:pt x="2965" y="5096"/>
                  </a:lnTo>
                  <a:cubicBezTo>
                    <a:pt x="3044" y="5096"/>
                    <a:pt x="3110" y="5096"/>
                    <a:pt x="3163" y="5070"/>
                  </a:cubicBezTo>
                  <a:cubicBezTo>
                    <a:pt x="3216" y="5043"/>
                    <a:pt x="3230" y="5004"/>
                    <a:pt x="3230" y="4951"/>
                  </a:cubicBezTo>
                  <a:cubicBezTo>
                    <a:pt x="3230" y="4884"/>
                    <a:pt x="3216" y="4845"/>
                    <a:pt x="3163" y="4832"/>
                  </a:cubicBezTo>
                  <a:cubicBezTo>
                    <a:pt x="3124" y="4805"/>
                    <a:pt x="3057" y="4792"/>
                    <a:pt x="2965" y="4792"/>
                  </a:cubicBezTo>
                  <a:lnTo>
                    <a:pt x="2793" y="4792"/>
                  </a:lnTo>
                  <a:cubicBezTo>
                    <a:pt x="2740" y="4779"/>
                    <a:pt x="2713" y="4752"/>
                    <a:pt x="2713" y="4699"/>
                  </a:cubicBezTo>
                  <a:cubicBezTo>
                    <a:pt x="2713" y="4673"/>
                    <a:pt x="2713" y="4620"/>
                    <a:pt x="2713" y="4527"/>
                  </a:cubicBezTo>
                  <a:cubicBezTo>
                    <a:pt x="2727" y="4448"/>
                    <a:pt x="2727" y="4355"/>
                    <a:pt x="2727" y="4249"/>
                  </a:cubicBezTo>
                  <a:cubicBezTo>
                    <a:pt x="2740" y="4130"/>
                    <a:pt x="2740" y="4024"/>
                    <a:pt x="2753" y="3905"/>
                  </a:cubicBezTo>
                  <a:cubicBezTo>
                    <a:pt x="2753" y="3786"/>
                    <a:pt x="2766" y="3680"/>
                    <a:pt x="2766" y="3601"/>
                  </a:cubicBezTo>
                  <a:lnTo>
                    <a:pt x="3230" y="3601"/>
                  </a:lnTo>
                  <a:cubicBezTo>
                    <a:pt x="3256" y="3601"/>
                    <a:pt x="3296" y="3587"/>
                    <a:pt x="3335" y="3561"/>
                  </a:cubicBezTo>
                  <a:cubicBezTo>
                    <a:pt x="3388" y="3534"/>
                    <a:pt x="3402" y="3482"/>
                    <a:pt x="3402" y="3415"/>
                  </a:cubicBezTo>
                  <a:cubicBezTo>
                    <a:pt x="3402" y="3349"/>
                    <a:pt x="3388" y="3309"/>
                    <a:pt x="3349" y="3270"/>
                  </a:cubicBezTo>
                  <a:cubicBezTo>
                    <a:pt x="3309" y="3230"/>
                    <a:pt x="3256" y="3217"/>
                    <a:pt x="3190" y="3217"/>
                  </a:cubicBezTo>
                  <a:lnTo>
                    <a:pt x="2793" y="3190"/>
                  </a:lnTo>
                  <a:cubicBezTo>
                    <a:pt x="2793" y="3032"/>
                    <a:pt x="2793" y="2859"/>
                    <a:pt x="2806" y="2648"/>
                  </a:cubicBezTo>
                  <a:cubicBezTo>
                    <a:pt x="2806" y="2436"/>
                    <a:pt x="2819" y="2224"/>
                    <a:pt x="2832" y="1999"/>
                  </a:cubicBezTo>
                  <a:cubicBezTo>
                    <a:pt x="2846" y="1774"/>
                    <a:pt x="2859" y="1562"/>
                    <a:pt x="2872" y="1337"/>
                  </a:cubicBezTo>
                  <a:cubicBezTo>
                    <a:pt x="2899" y="1126"/>
                    <a:pt x="2912" y="927"/>
                    <a:pt x="2925" y="755"/>
                  </a:cubicBezTo>
                  <a:cubicBezTo>
                    <a:pt x="2938" y="583"/>
                    <a:pt x="2952" y="437"/>
                    <a:pt x="2952" y="318"/>
                  </a:cubicBezTo>
                  <a:cubicBezTo>
                    <a:pt x="2965" y="212"/>
                    <a:pt x="2965" y="146"/>
                    <a:pt x="2965" y="133"/>
                  </a:cubicBezTo>
                  <a:cubicBezTo>
                    <a:pt x="2965" y="93"/>
                    <a:pt x="2938" y="54"/>
                    <a:pt x="2899" y="40"/>
                  </a:cubicBezTo>
                  <a:cubicBezTo>
                    <a:pt x="2846" y="14"/>
                    <a:pt x="2780" y="1"/>
                    <a:pt x="27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 name="Google Shape;72;p38"/>
          <p:cNvGrpSpPr/>
          <p:nvPr/>
        </p:nvGrpSpPr>
        <p:grpSpPr>
          <a:xfrm>
            <a:off x="7903636" y="1989680"/>
            <a:ext cx="595380" cy="434972"/>
            <a:chOff x="570141" y="1610117"/>
            <a:chExt cx="675953" cy="493837"/>
          </a:xfrm>
        </p:grpSpPr>
        <p:sp>
          <p:nvSpPr>
            <p:cNvPr id="73" name="Google Shape;73;p38"/>
            <p:cNvSpPr/>
            <p:nvPr/>
          </p:nvSpPr>
          <p:spPr>
            <a:xfrm>
              <a:off x="954157" y="1808371"/>
              <a:ext cx="250207" cy="292655"/>
            </a:xfrm>
            <a:custGeom>
              <a:avLst/>
              <a:gdLst/>
              <a:ahLst/>
              <a:cxnLst/>
              <a:rect l="l" t="t" r="r" b="b"/>
              <a:pathLst>
                <a:path w="4527" h="5295" extrusionOk="0">
                  <a:moveTo>
                    <a:pt x="2701" y="0"/>
                  </a:moveTo>
                  <a:cubicBezTo>
                    <a:pt x="2608" y="0"/>
                    <a:pt x="2555" y="14"/>
                    <a:pt x="2528" y="40"/>
                  </a:cubicBezTo>
                  <a:cubicBezTo>
                    <a:pt x="2502" y="53"/>
                    <a:pt x="2489" y="93"/>
                    <a:pt x="2489" y="146"/>
                  </a:cubicBezTo>
                  <a:cubicBezTo>
                    <a:pt x="2489" y="199"/>
                    <a:pt x="2502" y="239"/>
                    <a:pt x="2542" y="265"/>
                  </a:cubicBezTo>
                  <a:cubicBezTo>
                    <a:pt x="2595" y="292"/>
                    <a:pt x="2634" y="305"/>
                    <a:pt x="2701" y="305"/>
                  </a:cubicBezTo>
                  <a:cubicBezTo>
                    <a:pt x="2793" y="305"/>
                    <a:pt x="2846" y="305"/>
                    <a:pt x="2873" y="318"/>
                  </a:cubicBezTo>
                  <a:cubicBezTo>
                    <a:pt x="2912" y="318"/>
                    <a:pt x="2926" y="358"/>
                    <a:pt x="2926" y="397"/>
                  </a:cubicBezTo>
                  <a:cubicBezTo>
                    <a:pt x="2926" y="424"/>
                    <a:pt x="2912" y="477"/>
                    <a:pt x="2873" y="543"/>
                  </a:cubicBezTo>
                  <a:cubicBezTo>
                    <a:pt x="2846" y="609"/>
                    <a:pt x="2806" y="702"/>
                    <a:pt x="2753" y="808"/>
                  </a:cubicBezTo>
                  <a:cubicBezTo>
                    <a:pt x="2701" y="900"/>
                    <a:pt x="2648" y="1020"/>
                    <a:pt x="2581" y="1139"/>
                  </a:cubicBezTo>
                  <a:cubicBezTo>
                    <a:pt x="2515" y="1258"/>
                    <a:pt x="2462" y="1377"/>
                    <a:pt x="2396" y="1483"/>
                  </a:cubicBezTo>
                  <a:cubicBezTo>
                    <a:pt x="2330" y="1602"/>
                    <a:pt x="2277" y="1721"/>
                    <a:pt x="2224" y="1827"/>
                  </a:cubicBezTo>
                  <a:cubicBezTo>
                    <a:pt x="2171" y="1920"/>
                    <a:pt x="2131" y="2012"/>
                    <a:pt x="2092" y="2078"/>
                  </a:cubicBezTo>
                  <a:cubicBezTo>
                    <a:pt x="1959" y="1814"/>
                    <a:pt x="1827" y="1575"/>
                    <a:pt x="1721" y="1350"/>
                  </a:cubicBezTo>
                  <a:lnTo>
                    <a:pt x="1589" y="1086"/>
                  </a:lnTo>
                  <a:cubicBezTo>
                    <a:pt x="1536" y="993"/>
                    <a:pt x="1496" y="900"/>
                    <a:pt x="1456" y="834"/>
                  </a:cubicBezTo>
                  <a:cubicBezTo>
                    <a:pt x="1430" y="755"/>
                    <a:pt x="1403" y="689"/>
                    <a:pt x="1377" y="649"/>
                  </a:cubicBezTo>
                  <a:cubicBezTo>
                    <a:pt x="1364" y="596"/>
                    <a:pt x="1351" y="556"/>
                    <a:pt x="1351" y="543"/>
                  </a:cubicBezTo>
                  <a:cubicBezTo>
                    <a:pt x="1351" y="503"/>
                    <a:pt x="1377" y="477"/>
                    <a:pt x="1443" y="464"/>
                  </a:cubicBezTo>
                  <a:cubicBezTo>
                    <a:pt x="1496" y="450"/>
                    <a:pt x="1562" y="437"/>
                    <a:pt x="1628" y="437"/>
                  </a:cubicBezTo>
                  <a:cubicBezTo>
                    <a:pt x="1708" y="424"/>
                    <a:pt x="1774" y="411"/>
                    <a:pt x="1827" y="384"/>
                  </a:cubicBezTo>
                  <a:cubicBezTo>
                    <a:pt x="1893" y="371"/>
                    <a:pt x="1920" y="331"/>
                    <a:pt x="1920" y="278"/>
                  </a:cubicBezTo>
                  <a:cubicBezTo>
                    <a:pt x="1920" y="225"/>
                    <a:pt x="1906" y="186"/>
                    <a:pt x="1880" y="172"/>
                  </a:cubicBezTo>
                  <a:cubicBezTo>
                    <a:pt x="1853" y="146"/>
                    <a:pt x="1801" y="133"/>
                    <a:pt x="1721" y="133"/>
                  </a:cubicBezTo>
                  <a:lnTo>
                    <a:pt x="345" y="133"/>
                  </a:lnTo>
                  <a:cubicBezTo>
                    <a:pt x="212" y="133"/>
                    <a:pt x="133" y="186"/>
                    <a:pt x="133" y="278"/>
                  </a:cubicBezTo>
                  <a:cubicBezTo>
                    <a:pt x="133" y="331"/>
                    <a:pt x="159" y="371"/>
                    <a:pt x="199" y="397"/>
                  </a:cubicBezTo>
                  <a:cubicBezTo>
                    <a:pt x="252" y="411"/>
                    <a:pt x="305" y="424"/>
                    <a:pt x="358" y="424"/>
                  </a:cubicBezTo>
                  <a:cubicBezTo>
                    <a:pt x="503" y="424"/>
                    <a:pt x="623" y="437"/>
                    <a:pt x="715" y="464"/>
                  </a:cubicBezTo>
                  <a:cubicBezTo>
                    <a:pt x="808" y="490"/>
                    <a:pt x="874" y="543"/>
                    <a:pt x="914" y="622"/>
                  </a:cubicBezTo>
                  <a:lnTo>
                    <a:pt x="1880" y="2515"/>
                  </a:lnTo>
                  <a:lnTo>
                    <a:pt x="887" y="4514"/>
                  </a:lnTo>
                  <a:cubicBezTo>
                    <a:pt x="848" y="4593"/>
                    <a:pt x="808" y="4646"/>
                    <a:pt x="781" y="4686"/>
                  </a:cubicBezTo>
                  <a:cubicBezTo>
                    <a:pt x="742" y="4725"/>
                    <a:pt x="676" y="4752"/>
                    <a:pt x="596" y="4752"/>
                  </a:cubicBezTo>
                  <a:cubicBezTo>
                    <a:pt x="583" y="4752"/>
                    <a:pt x="556" y="4752"/>
                    <a:pt x="530" y="4765"/>
                  </a:cubicBezTo>
                  <a:cubicBezTo>
                    <a:pt x="490" y="4765"/>
                    <a:pt x="451" y="4765"/>
                    <a:pt x="411" y="4778"/>
                  </a:cubicBezTo>
                  <a:cubicBezTo>
                    <a:pt x="371" y="4778"/>
                    <a:pt x="331" y="4778"/>
                    <a:pt x="292" y="4792"/>
                  </a:cubicBezTo>
                  <a:lnTo>
                    <a:pt x="186" y="4792"/>
                  </a:lnTo>
                  <a:cubicBezTo>
                    <a:pt x="146" y="4792"/>
                    <a:pt x="106" y="4805"/>
                    <a:pt x="67" y="4818"/>
                  </a:cubicBezTo>
                  <a:cubicBezTo>
                    <a:pt x="14" y="4845"/>
                    <a:pt x="1" y="4871"/>
                    <a:pt x="1" y="4924"/>
                  </a:cubicBezTo>
                  <a:cubicBezTo>
                    <a:pt x="1" y="4977"/>
                    <a:pt x="27" y="5017"/>
                    <a:pt x="67" y="5043"/>
                  </a:cubicBezTo>
                  <a:cubicBezTo>
                    <a:pt x="120" y="5056"/>
                    <a:pt x="159" y="5070"/>
                    <a:pt x="199" y="5070"/>
                  </a:cubicBezTo>
                  <a:lnTo>
                    <a:pt x="1708" y="5070"/>
                  </a:lnTo>
                  <a:cubicBezTo>
                    <a:pt x="1787" y="5070"/>
                    <a:pt x="1840" y="5056"/>
                    <a:pt x="1880" y="5030"/>
                  </a:cubicBezTo>
                  <a:cubicBezTo>
                    <a:pt x="1906" y="5003"/>
                    <a:pt x="1920" y="4964"/>
                    <a:pt x="1920" y="4911"/>
                  </a:cubicBezTo>
                  <a:cubicBezTo>
                    <a:pt x="1920" y="4858"/>
                    <a:pt x="1893" y="4818"/>
                    <a:pt x="1853" y="4805"/>
                  </a:cubicBezTo>
                  <a:cubicBezTo>
                    <a:pt x="1814" y="4778"/>
                    <a:pt x="1761" y="4765"/>
                    <a:pt x="1708" y="4765"/>
                  </a:cubicBezTo>
                  <a:lnTo>
                    <a:pt x="1562" y="4765"/>
                  </a:lnTo>
                  <a:cubicBezTo>
                    <a:pt x="1523" y="4765"/>
                    <a:pt x="1483" y="4765"/>
                    <a:pt x="1443" y="4752"/>
                  </a:cubicBezTo>
                  <a:cubicBezTo>
                    <a:pt x="1403" y="4752"/>
                    <a:pt x="1364" y="4739"/>
                    <a:pt x="1351" y="4725"/>
                  </a:cubicBezTo>
                  <a:cubicBezTo>
                    <a:pt x="1324" y="4712"/>
                    <a:pt x="1311" y="4699"/>
                    <a:pt x="1311" y="4672"/>
                  </a:cubicBezTo>
                  <a:cubicBezTo>
                    <a:pt x="1311" y="4646"/>
                    <a:pt x="1324" y="4593"/>
                    <a:pt x="1364" y="4514"/>
                  </a:cubicBezTo>
                  <a:cubicBezTo>
                    <a:pt x="1403" y="4421"/>
                    <a:pt x="1456" y="4315"/>
                    <a:pt x="1509" y="4183"/>
                  </a:cubicBezTo>
                  <a:cubicBezTo>
                    <a:pt x="1576" y="4064"/>
                    <a:pt x="1642" y="3931"/>
                    <a:pt x="1708" y="3786"/>
                  </a:cubicBezTo>
                  <a:cubicBezTo>
                    <a:pt x="1774" y="3640"/>
                    <a:pt x="1840" y="3508"/>
                    <a:pt x="1893" y="3389"/>
                  </a:cubicBezTo>
                  <a:cubicBezTo>
                    <a:pt x="1959" y="3270"/>
                    <a:pt x="1999" y="3164"/>
                    <a:pt x="2039" y="3084"/>
                  </a:cubicBezTo>
                  <a:cubicBezTo>
                    <a:pt x="2078" y="3005"/>
                    <a:pt x="2105" y="2965"/>
                    <a:pt x="2105" y="2965"/>
                  </a:cubicBezTo>
                  <a:cubicBezTo>
                    <a:pt x="2290" y="3309"/>
                    <a:pt x="2449" y="3627"/>
                    <a:pt x="2595" y="3905"/>
                  </a:cubicBezTo>
                  <a:cubicBezTo>
                    <a:pt x="2661" y="4024"/>
                    <a:pt x="2714" y="4143"/>
                    <a:pt x="2780" y="4249"/>
                  </a:cubicBezTo>
                  <a:cubicBezTo>
                    <a:pt x="2833" y="4368"/>
                    <a:pt x="2886" y="4474"/>
                    <a:pt x="2939" y="4580"/>
                  </a:cubicBezTo>
                  <a:cubicBezTo>
                    <a:pt x="2992" y="4672"/>
                    <a:pt x="3031" y="4752"/>
                    <a:pt x="3058" y="4818"/>
                  </a:cubicBezTo>
                  <a:cubicBezTo>
                    <a:pt x="3084" y="4884"/>
                    <a:pt x="3098" y="4911"/>
                    <a:pt x="3098" y="4937"/>
                  </a:cubicBezTo>
                  <a:cubicBezTo>
                    <a:pt x="3098" y="4964"/>
                    <a:pt x="3071" y="4977"/>
                    <a:pt x="3031" y="4977"/>
                  </a:cubicBezTo>
                  <a:cubicBezTo>
                    <a:pt x="2992" y="4990"/>
                    <a:pt x="2939" y="5003"/>
                    <a:pt x="2886" y="5003"/>
                  </a:cubicBezTo>
                  <a:cubicBezTo>
                    <a:pt x="2833" y="5017"/>
                    <a:pt x="2793" y="5030"/>
                    <a:pt x="2740" y="5056"/>
                  </a:cubicBezTo>
                  <a:cubicBezTo>
                    <a:pt x="2701" y="5070"/>
                    <a:pt x="2687" y="5109"/>
                    <a:pt x="2687" y="5162"/>
                  </a:cubicBezTo>
                  <a:cubicBezTo>
                    <a:pt x="2687" y="5215"/>
                    <a:pt x="2701" y="5242"/>
                    <a:pt x="2727" y="5268"/>
                  </a:cubicBezTo>
                  <a:cubicBezTo>
                    <a:pt x="2753" y="5281"/>
                    <a:pt x="2806" y="5295"/>
                    <a:pt x="2873" y="5295"/>
                  </a:cubicBezTo>
                  <a:lnTo>
                    <a:pt x="4276" y="5295"/>
                  </a:lnTo>
                  <a:cubicBezTo>
                    <a:pt x="4342" y="5295"/>
                    <a:pt x="4408" y="5281"/>
                    <a:pt x="4448" y="5268"/>
                  </a:cubicBezTo>
                  <a:cubicBezTo>
                    <a:pt x="4501" y="5255"/>
                    <a:pt x="4527" y="5215"/>
                    <a:pt x="4527" y="5162"/>
                  </a:cubicBezTo>
                  <a:cubicBezTo>
                    <a:pt x="4527" y="5109"/>
                    <a:pt x="4501" y="5070"/>
                    <a:pt x="4461" y="5043"/>
                  </a:cubicBezTo>
                  <a:cubicBezTo>
                    <a:pt x="4408" y="5030"/>
                    <a:pt x="4355" y="5017"/>
                    <a:pt x="4276" y="5017"/>
                  </a:cubicBezTo>
                  <a:cubicBezTo>
                    <a:pt x="4077" y="5017"/>
                    <a:pt x="3905" y="5003"/>
                    <a:pt x="3773" y="4977"/>
                  </a:cubicBezTo>
                  <a:cubicBezTo>
                    <a:pt x="3640" y="4950"/>
                    <a:pt x="3561" y="4897"/>
                    <a:pt x="3508" y="4818"/>
                  </a:cubicBezTo>
                  <a:lnTo>
                    <a:pt x="2303" y="2515"/>
                  </a:lnTo>
                  <a:lnTo>
                    <a:pt x="3336" y="556"/>
                  </a:lnTo>
                  <a:cubicBezTo>
                    <a:pt x="3376" y="477"/>
                    <a:pt x="3415" y="424"/>
                    <a:pt x="3455" y="384"/>
                  </a:cubicBezTo>
                  <a:cubicBezTo>
                    <a:pt x="3481" y="345"/>
                    <a:pt x="3548" y="318"/>
                    <a:pt x="3640" y="318"/>
                  </a:cubicBezTo>
                  <a:cubicBezTo>
                    <a:pt x="3680" y="318"/>
                    <a:pt x="3733" y="305"/>
                    <a:pt x="3826" y="305"/>
                  </a:cubicBezTo>
                  <a:cubicBezTo>
                    <a:pt x="3918" y="305"/>
                    <a:pt x="4011" y="292"/>
                    <a:pt x="4090" y="278"/>
                  </a:cubicBezTo>
                  <a:cubicBezTo>
                    <a:pt x="4143" y="265"/>
                    <a:pt x="4183" y="252"/>
                    <a:pt x="4209" y="239"/>
                  </a:cubicBezTo>
                  <a:cubicBezTo>
                    <a:pt x="4262" y="212"/>
                    <a:pt x="4276" y="186"/>
                    <a:pt x="4276" y="133"/>
                  </a:cubicBezTo>
                  <a:cubicBezTo>
                    <a:pt x="4276" y="80"/>
                    <a:pt x="4262" y="40"/>
                    <a:pt x="4209" y="27"/>
                  </a:cubicBezTo>
                  <a:cubicBezTo>
                    <a:pt x="4183" y="14"/>
                    <a:pt x="4130" y="0"/>
                    <a:pt x="4077"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8"/>
            <p:cNvSpPr/>
            <p:nvPr/>
          </p:nvSpPr>
          <p:spPr>
            <a:xfrm>
              <a:off x="570141" y="1610117"/>
              <a:ext cx="214337" cy="166142"/>
            </a:xfrm>
            <a:custGeom>
              <a:avLst/>
              <a:gdLst/>
              <a:ahLst/>
              <a:cxnLst/>
              <a:rect l="l" t="t" r="r" b="b"/>
              <a:pathLst>
                <a:path w="3878" h="3006" extrusionOk="0">
                  <a:moveTo>
                    <a:pt x="2263" y="1"/>
                  </a:moveTo>
                  <a:cubicBezTo>
                    <a:pt x="2065" y="1"/>
                    <a:pt x="1866" y="54"/>
                    <a:pt x="1681" y="160"/>
                  </a:cubicBezTo>
                  <a:cubicBezTo>
                    <a:pt x="1509" y="265"/>
                    <a:pt x="1363" y="411"/>
                    <a:pt x="1271" y="610"/>
                  </a:cubicBezTo>
                  <a:lnTo>
                    <a:pt x="1257" y="226"/>
                  </a:lnTo>
                  <a:cubicBezTo>
                    <a:pt x="1257" y="146"/>
                    <a:pt x="1244" y="93"/>
                    <a:pt x="1218" y="67"/>
                  </a:cubicBezTo>
                  <a:cubicBezTo>
                    <a:pt x="1191" y="40"/>
                    <a:pt x="1125" y="27"/>
                    <a:pt x="1019" y="27"/>
                  </a:cubicBezTo>
                  <a:cubicBezTo>
                    <a:pt x="821" y="27"/>
                    <a:pt x="649" y="27"/>
                    <a:pt x="529" y="40"/>
                  </a:cubicBezTo>
                  <a:cubicBezTo>
                    <a:pt x="397" y="40"/>
                    <a:pt x="291" y="54"/>
                    <a:pt x="212" y="67"/>
                  </a:cubicBezTo>
                  <a:cubicBezTo>
                    <a:pt x="132" y="80"/>
                    <a:pt x="79" y="107"/>
                    <a:pt x="53" y="133"/>
                  </a:cubicBezTo>
                  <a:cubicBezTo>
                    <a:pt x="13" y="160"/>
                    <a:pt x="0" y="199"/>
                    <a:pt x="0" y="239"/>
                  </a:cubicBezTo>
                  <a:cubicBezTo>
                    <a:pt x="0" y="265"/>
                    <a:pt x="13" y="279"/>
                    <a:pt x="40" y="305"/>
                  </a:cubicBezTo>
                  <a:cubicBezTo>
                    <a:pt x="66" y="305"/>
                    <a:pt x="106" y="318"/>
                    <a:pt x="146" y="332"/>
                  </a:cubicBezTo>
                  <a:cubicBezTo>
                    <a:pt x="185" y="332"/>
                    <a:pt x="225" y="332"/>
                    <a:pt x="265" y="345"/>
                  </a:cubicBezTo>
                  <a:lnTo>
                    <a:pt x="728" y="345"/>
                  </a:lnTo>
                  <a:cubicBezTo>
                    <a:pt x="794" y="345"/>
                    <a:pt x="834" y="411"/>
                    <a:pt x="834" y="543"/>
                  </a:cubicBezTo>
                  <a:cubicBezTo>
                    <a:pt x="834" y="570"/>
                    <a:pt x="834" y="649"/>
                    <a:pt x="821" y="782"/>
                  </a:cubicBezTo>
                  <a:cubicBezTo>
                    <a:pt x="821" y="914"/>
                    <a:pt x="821" y="1060"/>
                    <a:pt x="821" y="1218"/>
                  </a:cubicBezTo>
                  <a:cubicBezTo>
                    <a:pt x="821" y="1390"/>
                    <a:pt x="807" y="1549"/>
                    <a:pt x="807" y="1708"/>
                  </a:cubicBezTo>
                  <a:cubicBezTo>
                    <a:pt x="807" y="1854"/>
                    <a:pt x="807" y="1973"/>
                    <a:pt x="807" y="2039"/>
                  </a:cubicBezTo>
                  <a:cubicBezTo>
                    <a:pt x="807" y="2079"/>
                    <a:pt x="794" y="2105"/>
                    <a:pt x="794" y="2145"/>
                  </a:cubicBezTo>
                  <a:cubicBezTo>
                    <a:pt x="794" y="2184"/>
                    <a:pt x="781" y="2224"/>
                    <a:pt x="768" y="2251"/>
                  </a:cubicBezTo>
                  <a:cubicBezTo>
                    <a:pt x="754" y="2290"/>
                    <a:pt x="741" y="2317"/>
                    <a:pt x="715" y="2343"/>
                  </a:cubicBezTo>
                  <a:cubicBezTo>
                    <a:pt x="688" y="2357"/>
                    <a:pt x="662" y="2370"/>
                    <a:pt x="622" y="2370"/>
                  </a:cubicBezTo>
                  <a:lnTo>
                    <a:pt x="503" y="2370"/>
                  </a:lnTo>
                  <a:cubicBezTo>
                    <a:pt x="450" y="2370"/>
                    <a:pt x="410" y="2383"/>
                    <a:pt x="344" y="2409"/>
                  </a:cubicBezTo>
                  <a:cubicBezTo>
                    <a:pt x="304" y="2436"/>
                    <a:pt x="278" y="2489"/>
                    <a:pt x="278" y="2555"/>
                  </a:cubicBezTo>
                  <a:cubicBezTo>
                    <a:pt x="278" y="2634"/>
                    <a:pt x="304" y="2687"/>
                    <a:pt x="357" y="2701"/>
                  </a:cubicBezTo>
                  <a:cubicBezTo>
                    <a:pt x="410" y="2714"/>
                    <a:pt x="476" y="2727"/>
                    <a:pt x="543" y="2727"/>
                  </a:cubicBezTo>
                  <a:lnTo>
                    <a:pt x="1112" y="2727"/>
                  </a:lnTo>
                  <a:cubicBezTo>
                    <a:pt x="1244" y="2714"/>
                    <a:pt x="1363" y="2714"/>
                    <a:pt x="1469" y="2714"/>
                  </a:cubicBezTo>
                  <a:lnTo>
                    <a:pt x="1654" y="2714"/>
                  </a:lnTo>
                  <a:cubicBezTo>
                    <a:pt x="1747" y="2714"/>
                    <a:pt x="1800" y="2714"/>
                    <a:pt x="1840" y="2687"/>
                  </a:cubicBezTo>
                  <a:cubicBezTo>
                    <a:pt x="1879" y="2661"/>
                    <a:pt x="1906" y="2621"/>
                    <a:pt x="1906" y="2555"/>
                  </a:cubicBezTo>
                  <a:cubicBezTo>
                    <a:pt x="1906" y="2476"/>
                    <a:pt x="1879" y="2409"/>
                    <a:pt x="1826" y="2396"/>
                  </a:cubicBezTo>
                  <a:cubicBezTo>
                    <a:pt x="1787" y="2370"/>
                    <a:pt x="1734" y="2357"/>
                    <a:pt x="1654" y="2357"/>
                  </a:cubicBezTo>
                  <a:lnTo>
                    <a:pt x="1244" y="2357"/>
                  </a:lnTo>
                  <a:lnTo>
                    <a:pt x="1244" y="1668"/>
                  </a:lnTo>
                  <a:cubicBezTo>
                    <a:pt x="1244" y="1536"/>
                    <a:pt x="1257" y="1417"/>
                    <a:pt x="1271" y="1298"/>
                  </a:cubicBezTo>
                  <a:cubicBezTo>
                    <a:pt x="1297" y="1165"/>
                    <a:pt x="1337" y="1060"/>
                    <a:pt x="1376" y="954"/>
                  </a:cubicBezTo>
                  <a:cubicBezTo>
                    <a:pt x="1456" y="808"/>
                    <a:pt x="1549" y="662"/>
                    <a:pt x="1681" y="557"/>
                  </a:cubicBezTo>
                  <a:cubicBezTo>
                    <a:pt x="1813" y="437"/>
                    <a:pt x="1972" y="371"/>
                    <a:pt x="2144" y="371"/>
                  </a:cubicBezTo>
                  <a:cubicBezTo>
                    <a:pt x="2276" y="371"/>
                    <a:pt x="2396" y="411"/>
                    <a:pt x="2462" y="490"/>
                  </a:cubicBezTo>
                  <a:cubicBezTo>
                    <a:pt x="2554" y="570"/>
                    <a:pt x="2607" y="676"/>
                    <a:pt x="2647" y="808"/>
                  </a:cubicBezTo>
                  <a:cubicBezTo>
                    <a:pt x="2700" y="927"/>
                    <a:pt x="2726" y="1086"/>
                    <a:pt x="2740" y="1258"/>
                  </a:cubicBezTo>
                  <a:cubicBezTo>
                    <a:pt x="2753" y="1430"/>
                    <a:pt x="2766" y="1615"/>
                    <a:pt x="2766" y="1801"/>
                  </a:cubicBezTo>
                  <a:cubicBezTo>
                    <a:pt x="2766" y="1814"/>
                    <a:pt x="2766" y="1880"/>
                    <a:pt x="2753" y="1986"/>
                  </a:cubicBezTo>
                  <a:cubicBezTo>
                    <a:pt x="2753" y="2105"/>
                    <a:pt x="2753" y="2251"/>
                    <a:pt x="2740" y="2409"/>
                  </a:cubicBezTo>
                  <a:cubicBezTo>
                    <a:pt x="2740" y="2502"/>
                    <a:pt x="2713" y="2568"/>
                    <a:pt x="2687" y="2595"/>
                  </a:cubicBezTo>
                  <a:cubicBezTo>
                    <a:pt x="2647" y="2621"/>
                    <a:pt x="2581" y="2634"/>
                    <a:pt x="2475" y="2648"/>
                  </a:cubicBezTo>
                  <a:cubicBezTo>
                    <a:pt x="2449" y="2661"/>
                    <a:pt x="2409" y="2674"/>
                    <a:pt x="2369" y="2701"/>
                  </a:cubicBezTo>
                  <a:cubicBezTo>
                    <a:pt x="2329" y="2727"/>
                    <a:pt x="2303" y="2767"/>
                    <a:pt x="2303" y="2833"/>
                  </a:cubicBezTo>
                  <a:cubicBezTo>
                    <a:pt x="2303" y="2899"/>
                    <a:pt x="2329" y="2939"/>
                    <a:pt x="2369" y="2965"/>
                  </a:cubicBezTo>
                  <a:cubicBezTo>
                    <a:pt x="2409" y="2992"/>
                    <a:pt x="2462" y="3005"/>
                    <a:pt x="2515" y="3005"/>
                  </a:cubicBezTo>
                  <a:cubicBezTo>
                    <a:pt x="2528" y="3005"/>
                    <a:pt x="2594" y="3005"/>
                    <a:pt x="2700" y="2992"/>
                  </a:cubicBezTo>
                  <a:lnTo>
                    <a:pt x="3653" y="2992"/>
                  </a:lnTo>
                  <a:cubicBezTo>
                    <a:pt x="3706" y="2992"/>
                    <a:pt x="3759" y="2979"/>
                    <a:pt x="3812" y="2965"/>
                  </a:cubicBezTo>
                  <a:cubicBezTo>
                    <a:pt x="3851" y="2939"/>
                    <a:pt x="3878" y="2899"/>
                    <a:pt x="3878" y="2833"/>
                  </a:cubicBezTo>
                  <a:cubicBezTo>
                    <a:pt x="3878" y="2793"/>
                    <a:pt x="3865" y="2754"/>
                    <a:pt x="3838" y="2727"/>
                  </a:cubicBezTo>
                  <a:cubicBezTo>
                    <a:pt x="3812" y="2701"/>
                    <a:pt x="3785" y="2687"/>
                    <a:pt x="3746" y="2674"/>
                  </a:cubicBezTo>
                  <a:cubicBezTo>
                    <a:pt x="3706" y="2648"/>
                    <a:pt x="3666" y="2648"/>
                    <a:pt x="3626" y="2634"/>
                  </a:cubicBezTo>
                  <a:lnTo>
                    <a:pt x="3203" y="2634"/>
                  </a:lnTo>
                  <a:lnTo>
                    <a:pt x="3203" y="1205"/>
                  </a:lnTo>
                  <a:cubicBezTo>
                    <a:pt x="3203" y="954"/>
                    <a:pt x="3163" y="755"/>
                    <a:pt x="3110" y="596"/>
                  </a:cubicBezTo>
                  <a:cubicBezTo>
                    <a:pt x="3044" y="437"/>
                    <a:pt x="2965" y="318"/>
                    <a:pt x="2872" y="226"/>
                  </a:cubicBezTo>
                  <a:cubicBezTo>
                    <a:pt x="2779" y="146"/>
                    <a:pt x="2674" y="80"/>
                    <a:pt x="2554" y="54"/>
                  </a:cubicBezTo>
                  <a:cubicBezTo>
                    <a:pt x="2449" y="14"/>
                    <a:pt x="2356" y="1"/>
                    <a:pt x="2263"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8"/>
            <p:cNvSpPr/>
            <p:nvPr/>
          </p:nvSpPr>
          <p:spPr>
            <a:xfrm>
              <a:off x="611815" y="1689153"/>
              <a:ext cx="634279" cy="414801"/>
            </a:xfrm>
            <a:custGeom>
              <a:avLst/>
              <a:gdLst/>
              <a:ahLst/>
              <a:cxnLst/>
              <a:rect l="l" t="t" r="r" b="b"/>
              <a:pathLst>
                <a:path w="11476" h="7505" extrusionOk="0">
                  <a:moveTo>
                    <a:pt x="4633" y="0"/>
                  </a:moveTo>
                  <a:cubicBezTo>
                    <a:pt x="4527" y="0"/>
                    <a:pt x="4474" y="53"/>
                    <a:pt x="4421" y="172"/>
                  </a:cubicBezTo>
                  <a:lnTo>
                    <a:pt x="3428" y="6234"/>
                  </a:lnTo>
                  <a:lnTo>
                    <a:pt x="2595" y="3031"/>
                  </a:lnTo>
                  <a:cubicBezTo>
                    <a:pt x="2542" y="2925"/>
                    <a:pt x="2489" y="2872"/>
                    <a:pt x="2383" y="2872"/>
                  </a:cubicBezTo>
                  <a:lnTo>
                    <a:pt x="225" y="2872"/>
                  </a:lnTo>
                  <a:cubicBezTo>
                    <a:pt x="120" y="2872"/>
                    <a:pt x="0" y="2978"/>
                    <a:pt x="0" y="3097"/>
                  </a:cubicBezTo>
                  <a:cubicBezTo>
                    <a:pt x="0" y="3203"/>
                    <a:pt x="120" y="3309"/>
                    <a:pt x="225" y="3309"/>
                  </a:cubicBezTo>
                  <a:lnTo>
                    <a:pt x="2211" y="3309"/>
                  </a:lnTo>
                  <a:lnTo>
                    <a:pt x="3256" y="7332"/>
                  </a:lnTo>
                  <a:cubicBezTo>
                    <a:pt x="3309" y="7452"/>
                    <a:pt x="3375" y="7504"/>
                    <a:pt x="3481" y="7504"/>
                  </a:cubicBezTo>
                  <a:cubicBezTo>
                    <a:pt x="3587" y="7504"/>
                    <a:pt x="3706" y="7399"/>
                    <a:pt x="3706" y="7332"/>
                  </a:cubicBezTo>
                  <a:lnTo>
                    <a:pt x="4858" y="450"/>
                  </a:lnTo>
                  <a:lnTo>
                    <a:pt x="11250" y="450"/>
                  </a:lnTo>
                  <a:cubicBezTo>
                    <a:pt x="11370" y="450"/>
                    <a:pt x="11475" y="331"/>
                    <a:pt x="11475" y="225"/>
                  </a:cubicBezTo>
                  <a:cubicBezTo>
                    <a:pt x="11475" y="119"/>
                    <a:pt x="11370" y="0"/>
                    <a:pt x="11250"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 name="Google Shape;76;p38"/>
          <p:cNvGrpSpPr/>
          <p:nvPr/>
        </p:nvGrpSpPr>
        <p:grpSpPr>
          <a:xfrm>
            <a:off x="911731" y="1723613"/>
            <a:ext cx="563833" cy="258404"/>
            <a:chOff x="6301529" y="2700815"/>
            <a:chExt cx="640137" cy="293374"/>
          </a:xfrm>
        </p:grpSpPr>
        <p:sp>
          <p:nvSpPr>
            <p:cNvPr id="77" name="Google Shape;77;p38"/>
            <p:cNvSpPr/>
            <p:nvPr/>
          </p:nvSpPr>
          <p:spPr>
            <a:xfrm>
              <a:off x="6301529" y="2703026"/>
              <a:ext cx="188802" cy="281656"/>
            </a:xfrm>
            <a:custGeom>
              <a:avLst/>
              <a:gdLst/>
              <a:ahLst/>
              <a:cxnLst/>
              <a:rect l="l" t="t" r="r" b="b"/>
              <a:pathLst>
                <a:path w="3416" h="5096" extrusionOk="0">
                  <a:moveTo>
                    <a:pt x="2528" y="609"/>
                  </a:moveTo>
                  <a:lnTo>
                    <a:pt x="2356" y="3177"/>
                  </a:lnTo>
                  <a:cubicBezTo>
                    <a:pt x="2211" y="3190"/>
                    <a:pt x="2039" y="3203"/>
                    <a:pt x="1853" y="3216"/>
                  </a:cubicBezTo>
                  <a:cubicBezTo>
                    <a:pt x="1668" y="3216"/>
                    <a:pt x="1496" y="3229"/>
                    <a:pt x="1324" y="3243"/>
                  </a:cubicBezTo>
                  <a:cubicBezTo>
                    <a:pt x="1165" y="3243"/>
                    <a:pt x="1020" y="3243"/>
                    <a:pt x="901" y="3256"/>
                  </a:cubicBezTo>
                  <a:lnTo>
                    <a:pt x="702" y="3256"/>
                  </a:lnTo>
                  <a:cubicBezTo>
                    <a:pt x="662" y="3256"/>
                    <a:pt x="636" y="3256"/>
                    <a:pt x="623" y="3243"/>
                  </a:cubicBezTo>
                  <a:cubicBezTo>
                    <a:pt x="623" y="3229"/>
                    <a:pt x="623" y="3216"/>
                    <a:pt x="623" y="3203"/>
                  </a:cubicBezTo>
                  <a:cubicBezTo>
                    <a:pt x="623" y="3177"/>
                    <a:pt x="623" y="3163"/>
                    <a:pt x="649" y="3137"/>
                  </a:cubicBezTo>
                  <a:cubicBezTo>
                    <a:pt x="676" y="3110"/>
                    <a:pt x="689" y="3097"/>
                    <a:pt x="689" y="3084"/>
                  </a:cubicBezTo>
                  <a:lnTo>
                    <a:pt x="2528" y="609"/>
                  </a:lnTo>
                  <a:close/>
                  <a:moveTo>
                    <a:pt x="2714" y="0"/>
                  </a:moveTo>
                  <a:cubicBezTo>
                    <a:pt x="2648" y="0"/>
                    <a:pt x="2581" y="27"/>
                    <a:pt x="2515" y="66"/>
                  </a:cubicBezTo>
                  <a:cubicBezTo>
                    <a:pt x="2462" y="119"/>
                    <a:pt x="2423" y="146"/>
                    <a:pt x="2409" y="172"/>
                  </a:cubicBezTo>
                  <a:cubicBezTo>
                    <a:pt x="2264" y="357"/>
                    <a:pt x="2131" y="530"/>
                    <a:pt x="2012" y="688"/>
                  </a:cubicBezTo>
                  <a:cubicBezTo>
                    <a:pt x="1893" y="834"/>
                    <a:pt x="1774" y="980"/>
                    <a:pt x="1668" y="1125"/>
                  </a:cubicBezTo>
                  <a:lnTo>
                    <a:pt x="1351" y="1562"/>
                  </a:lnTo>
                  <a:cubicBezTo>
                    <a:pt x="1245" y="1707"/>
                    <a:pt x="1126" y="1866"/>
                    <a:pt x="993" y="2038"/>
                  </a:cubicBezTo>
                  <a:cubicBezTo>
                    <a:pt x="874" y="2197"/>
                    <a:pt x="728" y="2396"/>
                    <a:pt x="583" y="2594"/>
                  </a:cubicBezTo>
                  <a:cubicBezTo>
                    <a:pt x="437" y="2806"/>
                    <a:pt x="265" y="3031"/>
                    <a:pt x="67" y="3296"/>
                  </a:cubicBezTo>
                  <a:cubicBezTo>
                    <a:pt x="40" y="3335"/>
                    <a:pt x="27" y="3362"/>
                    <a:pt x="14" y="3388"/>
                  </a:cubicBezTo>
                  <a:cubicBezTo>
                    <a:pt x="1" y="3415"/>
                    <a:pt x="1" y="3441"/>
                    <a:pt x="1" y="3468"/>
                  </a:cubicBezTo>
                  <a:cubicBezTo>
                    <a:pt x="1" y="3521"/>
                    <a:pt x="27" y="3574"/>
                    <a:pt x="80" y="3600"/>
                  </a:cubicBezTo>
                  <a:cubicBezTo>
                    <a:pt x="133" y="3640"/>
                    <a:pt x="186" y="3653"/>
                    <a:pt x="265" y="3653"/>
                  </a:cubicBezTo>
                  <a:cubicBezTo>
                    <a:pt x="345" y="3653"/>
                    <a:pt x="570" y="3640"/>
                    <a:pt x="901" y="3627"/>
                  </a:cubicBezTo>
                  <a:cubicBezTo>
                    <a:pt x="1231" y="3613"/>
                    <a:pt x="1721" y="3600"/>
                    <a:pt x="2343" y="3587"/>
                  </a:cubicBezTo>
                  <a:lnTo>
                    <a:pt x="2343" y="3587"/>
                  </a:lnTo>
                  <a:lnTo>
                    <a:pt x="2290" y="4540"/>
                  </a:lnTo>
                  <a:cubicBezTo>
                    <a:pt x="2290" y="4632"/>
                    <a:pt x="2264" y="4685"/>
                    <a:pt x="2211" y="4725"/>
                  </a:cubicBezTo>
                  <a:cubicBezTo>
                    <a:pt x="2158" y="4752"/>
                    <a:pt x="2078" y="4778"/>
                    <a:pt x="1986" y="4778"/>
                  </a:cubicBezTo>
                  <a:cubicBezTo>
                    <a:pt x="1973" y="4778"/>
                    <a:pt x="1946" y="4778"/>
                    <a:pt x="1893" y="4791"/>
                  </a:cubicBezTo>
                  <a:cubicBezTo>
                    <a:pt x="1853" y="4791"/>
                    <a:pt x="1801" y="4791"/>
                    <a:pt x="1748" y="4804"/>
                  </a:cubicBezTo>
                  <a:cubicBezTo>
                    <a:pt x="1695" y="4804"/>
                    <a:pt x="1642" y="4804"/>
                    <a:pt x="1576" y="4818"/>
                  </a:cubicBezTo>
                  <a:lnTo>
                    <a:pt x="1430" y="4818"/>
                  </a:lnTo>
                  <a:cubicBezTo>
                    <a:pt x="1390" y="4818"/>
                    <a:pt x="1351" y="4831"/>
                    <a:pt x="1311" y="4844"/>
                  </a:cubicBezTo>
                  <a:cubicBezTo>
                    <a:pt x="1271" y="4857"/>
                    <a:pt x="1245" y="4897"/>
                    <a:pt x="1245" y="4950"/>
                  </a:cubicBezTo>
                  <a:cubicBezTo>
                    <a:pt x="1245" y="5003"/>
                    <a:pt x="1271" y="5056"/>
                    <a:pt x="1324" y="5069"/>
                  </a:cubicBezTo>
                  <a:cubicBezTo>
                    <a:pt x="1377" y="5082"/>
                    <a:pt x="1417" y="5096"/>
                    <a:pt x="1456" y="5096"/>
                  </a:cubicBezTo>
                  <a:lnTo>
                    <a:pt x="2965" y="5096"/>
                  </a:lnTo>
                  <a:cubicBezTo>
                    <a:pt x="3045" y="5096"/>
                    <a:pt x="3111" y="5082"/>
                    <a:pt x="3164" y="5069"/>
                  </a:cubicBezTo>
                  <a:cubicBezTo>
                    <a:pt x="3217" y="5043"/>
                    <a:pt x="3230" y="5003"/>
                    <a:pt x="3230" y="4937"/>
                  </a:cubicBezTo>
                  <a:cubicBezTo>
                    <a:pt x="3230" y="4884"/>
                    <a:pt x="3217" y="4844"/>
                    <a:pt x="3164" y="4818"/>
                  </a:cubicBezTo>
                  <a:cubicBezTo>
                    <a:pt x="3124" y="4804"/>
                    <a:pt x="3058" y="4791"/>
                    <a:pt x="2965" y="4791"/>
                  </a:cubicBezTo>
                  <a:cubicBezTo>
                    <a:pt x="2912" y="4791"/>
                    <a:pt x="2859" y="4791"/>
                    <a:pt x="2793" y="4778"/>
                  </a:cubicBezTo>
                  <a:cubicBezTo>
                    <a:pt x="2740" y="4778"/>
                    <a:pt x="2714" y="4738"/>
                    <a:pt x="2714" y="4699"/>
                  </a:cubicBezTo>
                  <a:cubicBezTo>
                    <a:pt x="2714" y="4672"/>
                    <a:pt x="2714" y="4619"/>
                    <a:pt x="2714" y="4527"/>
                  </a:cubicBezTo>
                  <a:cubicBezTo>
                    <a:pt x="2727" y="4447"/>
                    <a:pt x="2727" y="4341"/>
                    <a:pt x="2727" y="4235"/>
                  </a:cubicBezTo>
                  <a:cubicBezTo>
                    <a:pt x="2740" y="4129"/>
                    <a:pt x="2740" y="4010"/>
                    <a:pt x="2753" y="3904"/>
                  </a:cubicBezTo>
                  <a:cubicBezTo>
                    <a:pt x="2753" y="3785"/>
                    <a:pt x="2767" y="3679"/>
                    <a:pt x="2767" y="3587"/>
                  </a:cubicBezTo>
                  <a:lnTo>
                    <a:pt x="3230" y="3587"/>
                  </a:lnTo>
                  <a:cubicBezTo>
                    <a:pt x="3256" y="3587"/>
                    <a:pt x="3296" y="3574"/>
                    <a:pt x="3336" y="3547"/>
                  </a:cubicBezTo>
                  <a:cubicBezTo>
                    <a:pt x="3389" y="3534"/>
                    <a:pt x="3415" y="3481"/>
                    <a:pt x="3415" y="3415"/>
                  </a:cubicBezTo>
                  <a:cubicBezTo>
                    <a:pt x="3415" y="3349"/>
                    <a:pt x="3389" y="3296"/>
                    <a:pt x="3349" y="3269"/>
                  </a:cubicBezTo>
                  <a:cubicBezTo>
                    <a:pt x="3309" y="3229"/>
                    <a:pt x="3256" y="3216"/>
                    <a:pt x="3190" y="3203"/>
                  </a:cubicBezTo>
                  <a:lnTo>
                    <a:pt x="2793" y="3177"/>
                  </a:lnTo>
                  <a:cubicBezTo>
                    <a:pt x="2793" y="3031"/>
                    <a:pt x="2793" y="2846"/>
                    <a:pt x="2806" y="2647"/>
                  </a:cubicBezTo>
                  <a:cubicBezTo>
                    <a:pt x="2806" y="2435"/>
                    <a:pt x="2820" y="2224"/>
                    <a:pt x="2833" y="1999"/>
                  </a:cubicBezTo>
                  <a:cubicBezTo>
                    <a:pt x="2846" y="1774"/>
                    <a:pt x="2859" y="1549"/>
                    <a:pt x="2873" y="1337"/>
                  </a:cubicBezTo>
                  <a:cubicBezTo>
                    <a:pt x="2899" y="1112"/>
                    <a:pt x="2912" y="927"/>
                    <a:pt x="2926" y="755"/>
                  </a:cubicBezTo>
                  <a:cubicBezTo>
                    <a:pt x="2939" y="569"/>
                    <a:pt x="2952" y="424"/>
                    <a:pt x="2952" y="318"/>
                  </a:cubicBezTo>
                  <a:cubicBezTo>
                    <a:pt x="2965" y="199"/>
                    <a:pt x="2965" y="146"/>
                    <a:pt x="2965" y="132"/>
                  </a:cubicBezTo>
                  <a:cubicBezTo>
                    <a:pt x="2965" y="93"/>
                    <a:pt x="2952" y="53"/>
                    <a:pt x="2899" y="40"/>
                  </a:cubicBezTo>
                  <a:cubicBezTo>
                    <a:pt x="2846" y="13"/>
                    <a:pt x="2780" y="0"/>
                    <a:pt x="2714"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8"/>
            <p:cNvSpPr/>
            <p:nvPr/>
          </p:nvSpPr>
          <p:spPr>
            <a:xfrm>
              <a:off x="6504149" y="2700815"/>
              <a:ext cx="177804" cy="287515"/>
            </a:xfrm>
            <a:custGeom>
              <a:avLst/>
              <a:gdLst/>
              <a:ahLst/>
              <a:cxnLst/>
              <a:rect l="l" t="t" r="r" b="b"/>
              <a:pathLst>
                <a:path w="3217" h="5202" extrusionOk="0">
                  <a:moveTo>
                    <a:pt x="1668" y="0"/>
                  </a:moveTo>
                  <a:cubicBezTo>
                    <a:pt x="1417" y="0"/>
                    <a:pt x="1192" y="53"/>
                    <a:pt x="1007" y="159"/>
                  </a:cubicBezTo>
                  <a:cubicBezTo>
                    <a:pt x="808" y="265"/>
                    <a:pt x="649" y="384"/>
                    <a:pt x="517" y="530"/>
                  </a:cubicBezTo>
                  <a:cubicBezTo>
                    <a:pt x="385" y="662"/>
                    <a:pt x="279" y="808"/>
                    <a:pt x="212" y="967"/>
                  </a:cubicBezTo>
                  <a:cubicBezTo>
                    <a:pt x="146" y="1112"/>
                    <a:pt x="120" y="1231"/>
                    <a:pt x="120" y="1337"/>
                  </a:cubicBezTo>
                  <a:cubicBezTo>
                    <a:pt x="120" y="1350"/>
                    <a:pt x="120" y="1377"/>
                    <a:pt x="120" y="1417"/>
                  </a:cubicBezTo>
                  <a:cubicBezTo>
                    <a:pt x="120" y="1456"/>
                    <a:pt x="133" y="1509"/>
                    <a:pt x="146" y="1549"/>
                  </a:cubicBezTo>
                  <a:cubicBezTo>
                    <a:pt x="173" y="1589"/>
                    <a:pt x="199" y="1628"/>
                    <a:pt x="239" y="1655"/>
                  </a:cubicBezTo>
                  <a:cubicBezTo>
                    <a:pt x="279" y="1695"/>
                    <a:pt x="332" y="1708"/>
                    <a:pt x="398" y="1708"/>
                  </a:cubicBezTo>
                  <a:cubicBezTo>
                    <a:pt x="504" y="1708"/>
                    <a:pt x="583" y="1681"/>
                    <a:pt x="649" y="1628"/>
                  </a:cubicBezTo>
                  <a:cubicBezTo>
                    <a:pt x="715" y="1575"/>
                    <a:pt x="742" y="1509"/>
                    <a:pt x="742" y="1417"/>
                  </a:cubicBezTo>
                  <a:cubicBezTo>
                    <a:pt x="742" y="1377"/>
                    <a:pt x="729" y="1350"/>
                    <a:pt x="715" y="1324"/>
                  </a:cubicBezTo>
                  <a:cubicBezTo>
                    <a:pt x="702" y="1297"/>
                    <a:pt x="689" y="1271"/>
                    <a:pt x="662" y="1258"/>
                  </a:cubicBezTo>
                  <a:lnTo>
                    <a:pt x="623" y="1192"/>
                  </a:lnTo>
                  <a:cubicBezTo>
                    <a:pt x="610" y="1165"/>
                    <a:pt x="596" y="1139"/>
                    <a:pt x="596" y="1112"/>
                  </a:cubicBezTo>
                  <a:cubicBezTo>
                    <a:pt x="596" y="1072"/>
                    <a:pt x="623" y="1020"/>
                    <a:pt x="662" y="940"/>
                  </a:cubicBezTo>
                  <a:cubicBezTo>
                    <a:pt x="715" y="861"/>
                    <a:pt x="782" y="781"/>
                    <a:pt x="874" y="702"/>
                  </a:cubicBezTo>
                  <a:cubicBezTo>
                    <a:pt x="954" y="609"/>
                    <a:pt x="1060" y="543"/>
                    <a:pt x="1192" y="477"/>
                  </a:cubicBezTo>
                  <a:cubicBezTo>
                    <a:pt x="1311" y="411"/>
                    <a:pt x="1457" y="384"/>
                    <a:pt x="1602" y="384"/>
                  </a:cubicBezTo>
                  <a:cubicBezTo>
                    <a:pt x="1774" y="384"/>
                    <a:pt x="1907" y="411"/>
                    <a:pt x="2012" y="464"/>
                  </a:cubicBezTo>
                  <a:cubicBezTo>
                    <a:pt x="2132" y="517"/>
                    <a:pt x="2224" y="596"/>
                    <a:pt x="2290" y="675"/>
                  </a:cubicBezTo>
                  <a:cubicBezTo>
                    <a:pt x="2357" y="768"/>
                    <a:pt x="2410" y="861"/>
                    <a:pt x="2436" y="967"/>
                  </a:cubicBezTo>
                  <a:cubicBezTo>
                    <a:pt x="2462" y="1059"/>
                    <a:pt x="2489" y="1165"/>
                    <a:pt x="2489" y="1258"/>
                  </a:cubicBezTo>
                  <a:cubicBezTo>
                    <a:pt x="2489" y="1470"/>
                    <a:pt x="2449" y="1681"/>
                    <a:pt x="2370" y="1906"/>
                  </a:cubicBezTo>
                  <a:cubicBezTo>
                    <a:pt x="2290" y="2131"/>
                    <a:pt x="2198" y="2370"/>
                    <a:pt x="2065" y="2595"/>
                  </a:cubicBezTo>
                  <a:cubicBezTo>
                    <a:pt x="1946" y="2833"/>
                    <a:pt x="1801" y="3058"/>
                    <a:pt x="1629" y="3296"/>
                  </a:cubicBezTo>
                  <a:cubicBezTo>
                    <a:pt x="1470" y="3521"/>
                    <a:pt x="1298" y="3733"/>
                    <a:pt x="1126" y="3931"/>
                  </a:cubicBezTo>
                  <a:cubicBezTo>
                    <a:pt x="954" y="4130"/>
                    <a:pt x="782" y="4315"/>
                    <a:pt x="610" y="4487"/>
                  </a:cubicBezTo>
                  <a:cubicBezTo>
                    <a:pt x="437" y="4646"/>
                    <a:pt x="279" y="4778"/>
                    <a:pt x="133" y="4884"/>
                  </a:cubicBezTo>
                  <a:cubicBezTo>
                    <a:pt x="93" y="4924"/>
                    <a:pt x="67" y="4950"/>
                    <a:pt x="40" y="4964"/>
                  </a:cubicBezTo>
                  <a:cubicBezTo>
                    <a:pt x="14" y="4990"/>
                    <a:pt x="1" y="5017"/>
                    <a:pt x="1" y="5043"/>
                  </a:cubicBezTo>
                  <a:cubicBezTo>
                    <a:pt x="1" y="5083"/>
                    <a:pt x="14" y="5109"/>
                    <a:pt x="40" y="5149"/>
                  </a:cubicBezTo>
                  <a:cubicBezTo>
                    <a:pt x="67" y="5189"/>
                    <a:pt x="120" y="5202"/>
                    <a:pt x="186" y="5202"/>
                  </a:cubicBezTo>
                  <a:cubicBezTo>
                    <a:pt x="239" y="5202"/>
                    <a:pt x="292" y="5189"/>
                    <a:pt x="345" y="5175"/>
                  </a:cubicBezTo>
                  <a:cubicBezTo>
                    <a:pt x="385" y="5162"/>
                    <a:pt x="424" y="5136"/>
                    <a:pt x="437" y="5122"/>
                  </a:cubicBezTo>
                  <a:lnTo>
                    <a:pt x="1510" y="5122"/>
                  </a:lnTo>
                  <a:cubicBezTo>
                    <a:pt x="1642" y="5122"/>
                    <a:pt x="1774" y="5122"/>
                    <a:pt x="1893" y="5136"/>
                  </a:cubicBezTo>
                  <a:lnTo>
                    <a:pt x="2674" y="5136"/>
                  </a:lnTo>
                  <a:cubicBezTo>
                    <a:pt x="2701" y="5136"/>
                    <a:pt x="2727" y="5122"/>
                    <a:pt x="2767" y="5109"/>
                  </a:cubicBezTo>
                  <a:cubicBezTo>
                    <a:pt x="2807" y="5083"/>
                    <a:pt x="2833" y="5043"/>
                    <a:pt x="2873" y="5003"/>
                  </a:cubicBezTo>
                  <a:cubicBezTo>
                    <a:pt x="2979" y="4805"/>
                    <a:pt x="3058" y="4659"/>
                    <a:pt x="3124" y="4567"/>
                  </a:cubicBezTo>
                  <a:cubicBezTo>
                    <a:pt x="3177" y="4461"/>
                    <a:pt x="3217" y="4394"/>
                    <a:pt x="3217" y="4355"/>
                  </a:cubicBezTo>
                  <a:cubicBezTo>
                    <a:pt x="3217" y="4315"/>
                    <a:pt x="3190" y="4275"/>
                    <a:pt x="3151" y="4262"/>
                  </a:cubicBezTo>
                  <a:cubicBezTo>
                    <a:pt x="3111" y="4236"/>
                    <a:pt x="3071" y="4222"/>
                    <a:pt x="3032" y="4222"/>
                  </a:cubicBezTo>
                  <a:cubicBezTo>
                    <a:pt x="2965" y="4222"/>
                    <a:pt x="2926" y="4249"/>
                    <a:pt x="2899" y="4275"/>
                  </a:cubicBezTo>
                  <a:cubicBezTo>
                    <a:pt x="2873" y="4302"/>
                    <a:pt x="2846" y="4342"/>
                    <a:pt x="2820" y="4368"/>
                  </a:cubicBezTo>
                  <a:lnTo>
                    <a:pt x="2661" y="4619"/>
                  </a:lnTo>
                  <a:cubicBezTo>
                    <a:pt x="2621" y="4672"/>
                    <a:pt x="2595" y="4712"/>
                    <a:pt x="2568" y="4725"/>
                  </a:cubicBezTo>
                  <a:cubicBezTo>
                    <a:pt x="2555" y="4739"/>
                    <a:pt x="2529" y="4752"/>
                    <a:pt x="2502" y="4752"/>
                  </a:cubicBezTo>
                  <a:lnTo>
                    <a:pt x="2251" y="4752"/>
                  </a:lnTo>
                  <a:cubicBezTo>
                    <a:pt x="2132" y="4752"/>
                    <a:pt x="1973" y="4739"/>
                    <a:pt x="1801" y="4739"/>
                  </a:cubicBezTo>
                  <a:lnTo>
                    <a:pt x="1285" y="4739"/>
                  </a:lnTo>
                  <a:cubicBezTo>
                    <a:pt x="1099" y="4725"/>
                    <a:pt x="954" y="4725"/>
                    <a:pt x="821" y="4712"/>
                  </a:cubicBezTo>
                  <a:cubicBezTo>
                    <a:pt x="940" y="4606"/>
                    <a:pt x="1073" y="4474"/>
                    <a:pt x="1232" y="4315"/>
                  </a:cubicBezTo>
                  <a:cubicBezTo>
                    <a:pt x="1377" y="4156"/>
                    <a:pt x="1536" y="3984"/>
                    <a:pt x="1695" y="3799"/>
                  </a:cubicBezTo>
                  <a:cubicBezTo>
                    <a:pt x="1854" y="3614"/>
                    <a:pt x="1999" y="3415"/>
                    <a:pt x="2145" y="3203"/>
                  </a:cubicBezTo>
                  <a:cubicBezTo>
                    <a:pt x="2304" y="2992"/>
                    <a:pt x="2436" y="2780"/>
                    <a:pt x="2555" y="2568"/>
                  </a:cubicBezTo>
                  <a:cubicBezTo>
                    <a:pt x="2674" y="2343"/>
                    <a:pt x="2767" y="2131"/>
                    <a:pt x="2833" y="1920"/>
                  </a:cubicBezTo>
                  <a:cubicBezTo>
                    <a:pt x="2912" y="1695"/>
                    <a:pt x="2952" y="1483"/>
                    <a:pt x="2952" y="1271"/>
                  </a:cubicBezTo>
                  <a:cubicBezTo>
                    <a:pt x="2952" y="1099"/>
                    <a:pt x="2926" y="940"/>
                    <a:pt x="2873" y="781"/>
                  </a:cubicBezTo>
                  <a:cubicBezTo>
                    <a:pt x="2833" y="622"/>
                    <a:pt x="2754" y="490"/>
                    <a:pt x="2661" y="384"/>
                  </a:cubicBezTo>
                  <a:cubicBezTo>
                    <a:pt x="2555" y="265"/>
                    <a:pt x="2423" y="172"/>
                    <a:pt x="2264" y="106"/>
                  </a:cubicBezTo>
                  <a:cubicBezTo>
                    <a:pt x="2105" y="40"/>
                    <a:pt x="1907" y="0"/>
                    <a:pt x="1668"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8"/>
            <p:cNvSpPr/>
            <p:nvPr/>
          </p:nvSpPr>
          <p:spPr>
            <a:xfrm>
              <a:off x="6708261" y="2850763"/>
              <a:ext cx="40292" cy="139778"/>
            </a:xfrm>
            <a:custGeom>
              <a:avLst/>
              <a:gdLst/>
              <a:ahLst/>
              <a:cxnLst/>
              <a:rect l="l" t="t" r="r" b="b"/>
              <a:pathLst>
                <a:path w="729" h="2529" extrusionOk="0">
                  <a:moveTo>
                    <a:pt x="371" y="1"/>
                  </a:moveTo>
                  <a:cubicBezTo>
                    <a:pt x="305" y="1"/>
                    <a:pt x="252" y="14"/>
                    <a:pt x="199" y="40"/>
                  </a:cubicBezTo>
                  <a:cubicBezTo>
                    <a:pt x="159" y="54"/>
                    <a:pt x="119" y="80"/>
                    <a:pt x="93" y="120"/>
                  </a:cubicBezTo>
                  <a:cubicBezTo>
                    <a:pt x="53" y="146"/>
                    <a:pt x="40" y="186"/>
                    <a:pt x="27" y="226"/>
                  </a:cubicBezTo>
                  <a:cubicBezTo>
                    <a:pt x="14" y="265"/>
                    <a:pt x="0" y="305"/>
                    <a:pt x="0" y="331"/>
                  </a:cubicBezTo>
                  <a:cubicBezTo>
                    <a:pt x="0" y="411"/>
                    <a:pt x="40" y="490"/>
                    <a:pt x="93" y="556"/>
                  </a:cubicBezTo>
                  <a:cubicBezTo>
                    <a:pt x="146" y="623"/>
                    <a:pt x="225" y="662"/>
                    <a:pt x="358" y="662"/>
                  </a:cubicBezTo>
                  <a:cubicBezTo>
                    <a:pt x="477" y="662"/>
                    <a:pt x="569" y="623"/>
                    <a:pt x="636" y="556"/>
                  </a:cubicBezTo>
                  <a:cubicBezTo>
                    <a:pt x="702" y="490"/>
                    <a:pt x="728" y="411"/>
                    <a:pt x="728" y="318"/>
                  </a:cubicBezTo>
                  <a:cubicBezTo>
                    <a:pt x="728" y="252"/>
                    <a:pt x="702" y="173"/>
                    <a:pt x="649" y="106"/>
                  </a:cubicBezTo>
                  <a:cubicBezTo>
                    <a:pt x="583" y="27"/>
                    <a:pt x="490" y="1"/>
                    <a:pt x="371" y="1"/>
                  </a:cubicBezTo>
                  <a:close/>
                  <a:moveTo>
                    <a:pt x="371" y="1867"/>
                  </a:moveTo>
                  <a:cubicBezTo>
                    <a:pt x="305" y="1867"/>
                    <a:pt x="252" y="1880"/>
                    <a:pt x="199" y="1906"/>
                  </a:cubicBezTo>
                  <a:cubicBezTo>
                    <a:pt x="159" y="1920"/>
                    <a:pt x="119" y="1946"/>
                    <a:pt x="93" y="1986"/>
                  </a:cubicBezTo>
                  <a:cubicBezTo>
                    <a:pt x="53" y="2012"/>
                    <a:pt x="40" y="2052"/>
                    <a:pt x="27" y="2092"/>
                  </a:cubicBezTo>
                  <a:cubicBezTo>
                    <a:pt x="14" y="2131"/>
                    <a:pt x="0" y="2171"/>
                    <a:pt x="0" y="2211"/>
                  </a:cubicBezTo>
                  <a:cubicBezTo>
                    <a:pt x="0" y="2277"/>
                    <a:pt x="40" y="2356"/>
                    <a:pt x="93" y="2423"/>
                  </a:cubicBezTo>
                  <a:cubicBezTo>
                    <a:pt x="146" y="2502"/>
                    <a:pt x="225" y="2529"/>
                    <a:pt x="358" y="2529"/>
                  </a:cubicBezTo>
                  <a:cubicBezTo>
                    <a:pt x="477" y="2529"/>
                    <a:pt x="569" y="2502"/>
                    <a:pt x="636" y="2423"/>
                  </a:cubicBezTo>
                  <a:cubicBezTo>
                    <a:pt x="702" y="2356"/>
                    <a:pt x="728" y="2277"/>
                    <a:pt x="728" y="2198"/>
                  </a:cubicBezTo>
                  <a:cubicBezTo>
                    <a:pt x="728" y="2118"/>
                    <a:pt x="702" y="2039"/>
                    <a:pt x="649" y="1973"/>
                  </a:cubicBezTo>
                  <a:cubicBezTo>
                    <a:pt x="583" y="1906"/>
                    <a:pt x="490" y="1867"/>
                    <a:pt x="371" y="1867"/>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8"/>
            <p:cNvSpPr/>
            <p:nvPr/>
          </p:nvSpPr>
          <p:spPr>
            <a:xfrm>
              <a:off x="6771877" y="2701534"/>
              <a:ext cx="169789" cy="292655"/>
            </a:xfrm>
            <a:custGeom>
              <a:avLst/>
              <a:gdLst/>
              <a:ahLst/>
              <a:cxnLst/>
              <a:rect l="l" t="t" r="r" b="b"/>
              <a:pathLst>
                <a:path w="3072" h="5295" extrusionOk="0">
                  <a:moveTo>
                    <a:pt x="1642" y="371"/>
                  </a:moveTo>
                  <a:cubicBezTo>
                    <a:pt x="1814" y="371"/>
                    <a:pt x="1960" y="411"/>
                    <a:pt x="2079" y="477"/>
                  </a:cubicBezTo>
                  <a:cubicBezTo>
                    <a:pt x="2198" y="543"/>
                    <a:pt x="2304" y="636"/>
                    <a:pt x="2383" y="742"/>
                  </a:cubicBezTo>
                  <a:cubicBezTo>
                    <a:pt x="2463" y="848"/>
                    <a:pt x="2529" y="954"/>
                    <a:pt x="2555" y="1086"/>
                  </a:cubicBezTo>
                  <a:cubicBezTo>
                    <a:pt x="2595" y="1218"/>
                    <a:pt x="2621" y="1337"/>
                    <a:pt x="2621" y="1443"/>
                  </a:cubicBezTo>
                  <a:cubicBezTo>
                    <a:pt x="2621" y="1562"/>
                    <a:pt x="2595" y="1682"/>
                    <a:pt x="2542" y="1814"/>
                  </a:cubicBezTo>
                  <a:cubicBezTo>
                    <a:pt x="2502" y="1946"/>
                    <a:pt x="2436" y="2065"/>
                    <a:pt x="2343" y="2184"/>
                  </a:cubicBezTo>
                  <a:cubicBezTo>
                    <a:pt x="2238" y="2304"/>
                    <a:pt x="2118" y="2409"/>
                    <a:pt x="1973" y="2489"/>
                  </a:cubicBezTo>
                  <a:cubicBezTo>
                    <a:pt x="1841" y="2582"/>
                    <a:pt x="1668" y="2621"/>
                    <a:pt x="1457" y="2621"/>
                  </a:cubicBezTo>
                  <a:cubicBezTo>
                    <a:pt x="1311" y="2621"/>
                    <a:pt x="1179" y="2595"/>
                    <a:pt x="1060" y="2542"/>
                  </a:cubicBezTo>
                  <a:cubicBezTo>
                    <a:pt x="941" y="2489"/>
                    <a:pt x="835" y="2409"/>
                    <a:pt x="742" y="2317"/>
                  </a:cubicBezTo>
                  <a:cubicBezTo>
                    <a:pt x="663" y="2224"/>
                    <a:pt x="596" y="2105"/>
                    <a:pt x="543" y="1986"/>
                  </a:cubicBezTo>
                  <a:cubicBezTo>
                    <a:pt x="491" y="1854"/>
                    <a:pt x="464" y="1721"/>
                    <a:pt x="464" y="1562"/>
                  </a:cubicBezTo>
                  <a:cubicBezTo>
                    <a:pt x="464" y="1351"/>
                    <a:pt x="504" y="1179"/>
                    <a:pt x="557" y="1033"/>
                  </a:cubicBezTo>
                  <a:cubicBezTo>
                    <a:pt x="623" y="874"/>
                    <a:pt x="716" y="755"/>
                    <a:pt x="821" y="662"/>
                  </a:cubicBezTo>
                  <a:cubicBezTo>
                    <a:pt x="927" y="557"/>
                    <a:pt x="1046" y="490"/>
                    <a:pt x="1192" y="437"/>
                  </a:cubicBezTo>
                  <a:cubicBezTo>
                    <a:pt x="1338" y="398"/>
                    <a:pt x="1483" y="371"/>
                    <a:pt x="1642" y="371"/>
                  </a:cubicBezTo>
                  <a:close/>
                  <a:moveTo>
                    <a:pt x="1589" y="1"/>
                  </a:moveTo>
                  <a:cubicBezTo>
                    <a:pt x="1298" y="1"/>
                    <a:pt x="1060" y="40"/>
                    <a:pt x="861" y="146"/>
                  </a:cubicBezTo>
                  <a:cubicBezTo>
                    <a:pt x="663" y="239"/>
                    <a:pt x="491" y="358"/>
                    <a:pt x="371" y="504"/>
                  </a:cubicBezTo>
                  <a:cubicBezTo>
                    <a:pt x="239" y="649"/>
                    <a:pt x="146" y="821"/>
                    <a:pt x="93" y="1007"/>
                  </a:cubicBezTo>
                  <a:cubicBezTo>
                    <a:pt x="27" y="1192"/>
                    <a:pt x="1" y="1364"/>
                    <a:pt x="1" y="1536"/>
                  </a:cubicBezTo>
                  <a:cubicBezTo>
                    <a:pt x="1" y="1761"/>
                    <a:pt x="41" y="1959"/>
                    <a:pt x="107" y="2145"/>
                  </a:cubicBezTo>
                  <a:cubicBezTo>
                    <a:pt x="186" y="2330"/>
                    <a:pt x="279" y="2489"/>
                    <a:pt x="398" y="2621"/>
                  </a:cubicBezTo>
                  <a:cubicBezTo>
                    <a:pt x="517" y="2754"/>
                    <a:pt x="663" y="2846"/>
                    <a:pt x="821" y="2926"/>
                  </a:cubicBezTo>
                  <a:cubicBezTo>
                    <a:pt x="980" y="2992"/>
                    <a:pt x="1152" y="3031"/>
                    <a:pt x="1338" y="3031"/>
                  </a:cubicBezTo>
                  <a:cubicBezTo>
                    <a:pt x="1430" y="3031"/>
                    <a:pt x="1536" y="3018"/>
                    <a:pt x="1655" y="2992"/>
                  </a:cubicBezTo>
                  <a:cubicBezTo>
                    <a:pt x="1761" y="2965"/>
                    <a:pt x="1880" y="2926"/>
                    <a:pt x="1986" y="2886"/>
                  </a:cubicBezTo>
                  <a:cubicBezTo>
                    <a:pt x="2092" y="2833"/>
                    <a:pt x="2198" y="2767"/>
                    <a:pt x="2291" y="2701"/>
                  </a:cubicBezTo>
                  <a:cubicBezTo>
                    <a:pt x="2396" y="2621"/>
                    <a:pt x="2476" y="2529"/>
                    <a:pt x="2555" y="2423"/>
                  </a:cubicBezTo>
                  <a:lnTo>
                    <a:pt x="2555" y="2423"/>
                  </a:lnTo>
                  <a:cubicBezTo>
                    <a:pt x="2516" y="2648"/>
                    <a:pt x="2436" y="2886"/>
                    <a:pt x="2343" y="3124"/>
                  </a:cubicBezTo>
                  <a:cubicBezTo>
                    <a:pt x="2251" y="3362"/>
                    <a:pt x="2132" y="3601"/>
                    <a:pt x="1986" y="3839"/>
                  </a:cubicBezTo>
                  <a:cubicBezTo>
                    <a:pt x="1841" y="4064"/>
                    <a:pt x="1695" y="4276"/>
                    <a:pt x="1523" y="4474"/>
                  </a:cubicBezTo>
                  <a:cubicBezTo>
                    <a:pt x="1351" y="4659"/>
                    <a:pt x="1166" y="4818"/>
                    <a:pt x="967" y="4951"/>
                  </a:cubicBezTo>
                  <a:cubicBezTo>
                    <a:pt x="927" y="4977"/>
                    <a:pt x="888" y="5017"/>
                    <a:pt x="874" y="5030"/>
                  </a:cubicBezTo>
                  <a:cubicBezTo>
                    <a:pt x="848" y="5056"/>
                    <a:pt x="835" y="5096"/>
                    <a:pt x="835" y="5136"/>
                  </a:cubicBezTo>
                  <a:cubicBezTo>
                    <a:pt x="835" y="5202"/>
                    <a:pt x="848" y="5242"/>
                    <a:pt x="901" y="5255"/>
                  </a:cubicBezTo>
                  <a:cubicBezTo>
                    <a:pt x="941" y="5281"/>
                    <a:pt x="980" y="5295"/>
                    <a:pt x="1020" y="5295"/>
                  </a:cubicBezTo>
                  <a:cubicBezTo>
                    <a:pt x="1073" y="5295"/>
                    <a:pt x="1126" y="5281"/>
                    <a:pt x="1166" y="5268"/>
                  </a:cubicBezTo>
                  <a:cubicBezTo>
                    <a:pt x="1218" y="5242"/>
                    <a:pt x="1258" y="5215"/>
                    <a:pt x="1311" y="5176"/>
                  </a:cubicBezTo>
                  <a:cubicBezTo>
                    <a:pt x="1470" y="5043"/>
                    <a:pt x="1642" y="4871"/>
                    <a:pt x="1854" y="4659"/>
                  </a:cubicBezTo>
                  <a:cubicBezTo>
                    <a:pt x="2052" y="4434"/>
                    <a:pt x="2251" y="4143"/>
                    <a:pt x="2449" y="3786"/>
                  </a:cubicBezTo>
                  <a:cubicBezTo>
                    <a:pt x="2529" y="3640"/>
                    <a:pt x="2608" y="3468"/>
                    <a:pt x="2688" y="3283"/>
                  </a:cubicBezTo>
                  <a:cubicBezTo>
                    <a:pt x="2754" y="3111"/>
                    <a:pt x="2820" y="2912"/>
                    <a:pt x="2886" y="2714"/>
                  </a:cubicBezTo>
                  <a:cubicBezTo>
                    <a:pt x="2939" y="2515"/>
                    <a:pt x="2979" y="2304"/>
                    <a:pt x="3018" y="2092"/>
                  </a:cubicBezTo>
                  <a:cubicBezTo>
                    <a:pt x="3058" y="1893"/>
                    <a:pt x="3071" y="1682"/>
                    <a:pt x="3071" y="1470"/>
                  </a:cubicBezTo>
                  <a:cubicBezTo>
                    <a:pt x="3071" y="1337"/>
                    <a:pt x="3045" y="1179"/>
                    <a:pt x="3005" y="1007"/>
                  </a:cubicBezTo>
                  <a:cubicBezTo>
                    <a:pt x="2966" y="834"/>
                    <a:pt x="2899" y="676"/>
                    <a:pt x="2780" y="530"/>
                  </a:cubicBezTo>
                  <a:cubicBezTo>
                    <a:pt x="2674" y="371"/>
                    <a:pt x="2529" y="252"/>
                    <a:pt x="2330" y="159"/>
                  </a:cubicBezTo>
                  <a:cubicBezTo>
                    <a:pt x="2132" y="54"/>
                    <a:pt x="1893" y="1"/>
                    <a:pt x="1589"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 name="Google Shape;81;p38"/>
          <p:cNvSpPr/>
          <p:nvPr/>
        </p:nvSpPr>
        <p:spPr>
          <a:xfrm>
            <a:off x="7985855" y="3316577"/>
            <a:ext cx="84950" cy="18350"/>
          </a:xfrm>
          <a:custGeom>
            <a:avLst/>
            <a:gdLst/>
            <a:ahLst/>
            <a:cxnLst/>
            <a:rect l="l" t="t" r="r" b="b"/>
            <a:pathLst>
              <a:path w="1537" h="332" extrusionOk="0">
                <a:moveTo>
                  <a:pt x="1" y="1"/>
                </a:moveTo>
                <a:lnTo>
                  <a:pt x="1" y="332"/>
                </a:lnTo>
                <a:lnTo>
                  <a:pt x="1536" y="332"/>
                </a:lnTo>
                <a:lnTo>
                  <a:pt x="15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8"/>
          <p:cNvSpPr txBox="1">
            <a:spLocks noGrp="1"/>
          </p:cNvSpPr>
          <p:nvPr>
            <p:ph type="title"/>
          </p:nvPr>
        </p:nvSpPr>
        <p:spPr>
          <a:xfrm>
            <a:off x="1839850" y="1307100"/>
            <a:ext cx="5464200" cy="2529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7000">
                <a:solidFill>
                  <a:schemeClr val="lt2"/>
                </a:solidFill>
              </a:defRPr>
            </a:lvl1pPr>
            <a:lvl2pPr lvl="1" algn="l">
              <a:lnSpc>
                <a:spcPct val="100000"/>
              </a:lnSpc>
              <a:spcBef>
                <a:spcPts val="0"/>
              </a:spcBef>
              <a:spcAft>
                <a:spcPts val="0"/>
              </a:spcAft>
              <a:buClr>
                <a:srgbClr val="FFEC9D"/>
              </a:buClr>
              <a:buSzPts val="4800"/>
              <a:buNone/>
              <a:defRPr sz="4800">
                <a:solidFill>
                  <a:srgbClr val="FFEC9D"/>
                </a:solidFill>
              </a:defRPr>
            </a:lvl2pPr>
            <a:lvl3pPr lvl="2" algn="l">
              <a:lnSpc>
                <a:spcPct val="100000"/>
              </a:lnSpc>
              <a:spcBef>
                <a:spcPts val="0"/>
              </a:spcBef>
              <a:spcAft>
                <a:spcPts val="0"/>
              </a:spcAft>
              <a:buClr>
                <a:srgbClr val="FFEC9D"/>
              </a:buClr>
              <a:buSzPts val="4800"/>
              <a:buNone/>
              <a:defRPr sz="4800">
                <a:solidFill>
                  <a:srgbClr val="FFEC9D"/>
                </a:solidFill>
              </a:defRPr>
            </a:lvl3pPr>
            <a:lvl4pPr lvl="3" algn="l">
              <a:lnSpc>
                <a:spcPct val="100000"/>
              </a:lnSpc>
              <a:spcBef>
                <a:spcPts val="0"/>
              </a:spcBef>
              <a:spcAft>
                <a:spcPts val="0"/>
              </a:spcAft>
              <a:buClr>
                <a:srgbClr val="FFEC9D"/>
              </a:buClr>
              <a:buSzPts val="4800"/>
              <a:buNone/>
              <a:defRPr sz="4800">
                <a:solidFill>
                  <a:srgbClr val="FFEC9D"/>
                </a:solidFill>
              </a:defRPr>
            </a:lvl4pPr>
            <a:lvl5pPr lvl="4" algn="l">
              <a:lnSpc>
                <a:spcPct val="100000"/>
              </a:lnSpc>
              <a:spcBef>
                <a:spcPts val="0"/>
              </a:spcBef>
              <a:spcAft>
                <a:spcPts val="0"/>
              </a:spcAft>
              <a:buClr>
                <a:srgbClr val="FFEC9D"/>
              </a:buClr>
              <a:buSzPts val="4800"/>
              <a:buNone/>
              <a:defRPr sz="4800">
                <a:solidFill>
                  <a:srgbClr val="FFEC9D"/>
                </a:solidFill>
              </a:defRPr>
            </a:lvl5pPr>
            <a:lvl6pPr lvl="5" algn="l">
              <a:lnSpc>
                <a:spcPct val="100000"/>
              </a:lnSpc>
              <a:spcBef>
                <a:spcPts val="0"/>
              </a:spcBef>
              <a:spcAft>
                <a:spcPts val="0"/>
              </a:spcAft>
              <a:buClr>
                <a:srgbClr val="FFEC9D"/>
              </a:buClr>
              <a:buSzPts val="4800"/>
              <a:buNone/>
              <a:defRPr sz="4800">
                <a:solidFill>
                  <a:srgbClr val="FFEC9D"/>
                </a:solidFill>
              </a:defRPr>
            </a:lvl6pPr>
            <a:lvl7pPr lvl="6" algn="l">
              <a:lnSpc>
                <a:spcPct val="100000"/>
              </a:lnSpc>
              <a:spcBef>
                <a:spcPts val="0"/>
              </a:spcBef>
              <a:spcAft>
                <a:spcPts val="0"/>
              </a:spcAft>
              <a:buClr>
                <a:srgbClr val="FFEC9D"/>
              </a:buClr>
              <a:buSzPts val="4800"/>
              <a:buNone/>
              <a:defRPr sz="4800">
                <a:solidFill>
                  <a:srgbClr val="FFEC9D"/>
                </a:solidFill>
              </a:defRPr>
            </a:lvl7pPr>
            <a:lvl8pPr lvl="7" algn="l">
              <a:lnSpc>
                <a:spcPct val="100000"/>
              </a:lnSpc>
              <a:spcBef>
                <a:spcPts val="0"/>
              </a:spcBef>
              <a:spcAft>
                <a:spcPts val="0"/>
              </a:spcAft>
              <a:buClr>
                <a:srgbClr val="FFEC9D"/>
              </a:buClr>
              <a:buSzPts val="4800"/>
              <a:buNone/>
              <a:defRPr sz="4800">
                <a:solidFill>
                  <a:srgbClr val="FFEC9D"/>
                </a:solidFill>
              </a:defRPr>
            </a:lvl8pPr>
            <a:lvl9pPr lvl="8" algn="l">
              <a:lnSpc>
                <a:spcPct val="100000"/>
              </a:lnSpc>
              <a:spcBef>
                <a:spcPts val="0"/>
              </a:spcBef>
              <a:spcAft>
                <a:spcPts val="0"/>
              </a:spcAft>
              <a:buClr>
                <a:srgbClr val="FFEC9D"/>
              </a:buClr>
              <a:buSzPts val="4800"/>
              <a:buNone/>
              <a:defRPr sz="4800">
                <a:solidFill>
                  <a:srgbClr val="FFEC9D"/>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52"/>
          <p:cNvSpPr/>
          <p:nvPr/>
        </p:nvSpPr>
        <p:spPr>
          <a:xfrm>
            <a:off x="1839854" y="-586501"/>
            <a:ext cx="5464293" cy="5464293"/>
          </a:xfrm>
          <a:custGeom>
            <a:avLst/>
            <a:gdLst/>
            <a:ahLst/>
            <a:cxnLst/>
            <a:rect l="l" t="t" r="r" b="b"/>
            <a:pathLst>
              <a:path w="79637" h="79637" extrusionOk="0">
                <a:moveTo>
                  <a:pt x="39825" y="0"/>
                </a:moveTo>
                <a:cubicBezTo>
                  <a:pt x="17815" y="0"/>
                  <a:pt x="0" y="17815"/>
                  <a:pt x="0" y="39812"/>
                </a:cubicBezTo>
                <a:cubicBezTo>
                  <a:pt x="0" y="61822"/>
                  <a:pt x="17815" y="79636"/>
                  <a:pt x="39825" y="79636"/>
                </a:cubicBezTo>
                <a:cubicBezTo>
                  <a:pt x="61822" y="79636"/>
                  <a:pt x="79637" y="61822"/>
                  <a:pt x="79637" y="39812"/>
                </a:cubicBezTo>
                <a:cubicBezTo>
                  <a:pt x="79637" y="17815"/>
                  <a:pt x="61822" y="0"/>
                  <a:pt x="398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2"/>
          <p:cNvSpPr txBox="1">
            <a:spLocks noGrp="1"/>
          </p:cNvSpPr>
          <p:nvPr>
            <p:ph type="ctrTitle"/>
          </p:nvPr>
        </p:nvSpPr>
        <p:spPr>
          <a:xfrm>
            <a:off x="2485950" y="547700"/>
            <a:ext cx="4172100" cy="2723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400" b="1">
                <a:solidFill>
                  <a:srgbClr val="FFEC9D"/>
                </a:solidFill>
                <a:latin typeface="Life Savers"/>
                <a:ea typeface="Life Savers"/>
                <a:cs typeface="Life Savers"/>
                <a:sym typeface="Life Savers"/>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6" name="Google Shape;86;p52"/>
          <p:cNvSpPr txBox="1">
            <a:spLocks noGrp="1"/>
          </p:cNvSpPr>
          <p:nvPr>
            <p:ph type="subTitle" idx="1"/>
          </p:nvPr>
        </p:nvSpPr>
        <p:spPr>
          <a:xfrm>
            <a:off x="2905900" y="3139750"/>
            <a:ext cx="31242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lt1"/>
                </a:solidFill>
                <a:latin typeface="Mukta"/>
                <a:ea typeface="Mukta"/>
                <a:cs typeface="Mukta"/>
                <a:sym typeface="Mukt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7" name="Google Shape;87;p52"/>
          <p:cNvSpPr/>
          <p:nvPr/>
        </p:nvSpPr>
        <p:spPr>
          <a:xfrm>
            <a:off x="8361668" y="740908"/>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8" name="Google Shape;88;p52"/>
          <p:cNvGrpSpPr/>
          <p:nvPr/>
        </p:nvGrpSpPr>
        <p:grpSpPr>
          <a:xfrm>
            <a:off x="302027" y="4298865"/>
            <a:ext cx="675315" cy="304797"/>
            <a:chOff x="4763863" y="259761"/>
            <a:chExt cx="766706" cy="346045"/>
          </a:xfrm>
        </p:grpSpPr>
        <p:sp>
          <p:nvSpPr>
            <p:cNvPr id="89" name="Google Shape;89;p52"/>
            <p:cNvSpPr/>
            <p:nvPr/>
          </p:nvSpPr>
          <p:spPr>
            <a:xfrm>
              <a:off x="4763863" y="392187"/>
              <a:ext cx="184436" cy="160946"/>
            </a:xfrm>
            <a:custGeom>
              <a:avLst/>
              <a:gdLst/>
              <a:ahLst/>
              <a:cxnLst/>
              <a:rect l="l" t="t" r="r" b="b"/>
              <a:pathLst>
                <a:path w="3337" h="2912" extrusionOk="0">
                  <a:moveTo>
                    <a:pt x="477" y="0"/>
                  </a:moveTo>
                  <a:cubicBezTo>
                    <a:pt x="279" y="0"/>
                    <a:pt x="147" y="13"/>
                    <a:pt x="94" y="40"/>
                  </a:cubicBezTo>
                  <a:cubicBezTo>
                    <a:pt x="27" y="66"/>
                    <a:pt x="1" y="106"/>
                    <a:pt x="1" y="172"/>
                  </a:cubicBezTo>
                  <a:cubicBezTo>
                    <a:pt x="1" y="238"/>
                    <a:pt x="27" y="291"/>
                    <a:pt x="80" y="304"/>
                  </a:cubicBezTo>
                  <a:cubicBezTo>
                    <a:pt x="147" y="331"/>
                    <a:pt x="239" y="344"/>
                    <a:pt x="358" y="344"/>
                  </a:cubicBezTo>
                  <a:cubicBezTo>
                    <a:pt x="451" y="357"/>
                    <a:pt x="517" y="371"/>
                    <a:pt x="570" y="397"/>
                  </a:cubicBezTo>
                  <a:cubicBezTo>
                    <a:pt x="610" y="424"/>
                    <a:pt x="676" y="477"/>
                    <a:pt x="742" y="569"/>
                  </a:cubicBezTo>
                  <a:lnTo>
                    <a:pt x="1364" y="1456"/>
                  </a:lnTo>
                  <a:lnTo>
                    <a:pt x="1272" y="1575"/>
                  </a:lnTo>
                  <a:lnTo>
                    <a:pt x="1179" y="1707"/>
                  </a:lnTo>
                  <a:lnTo>
                    <a:pt x="1033" y="1906"/>
                  </a:lnTo>
                  <a:cubicBezTo>
                    <a:pt x="967" y="1972"/>
                    <a:pt x="888" y="2091"/>
                    <a:pt x="782" y="2237"/>
                  </a:cubicBezTo>
                  <a:cubicBezTo>
                    <a:pt x="742" y="2276"/>
                    <a:pt x="702" y="2303"/>
                    <a:pt x="663" y="2329"/>
                  </a:cubicBezTo>
                  <a:cubicBezTo>
                    <a:pt x="623" y="2343"/>
                    <a:pt x="570" y="2356"/>
                    <a:pt x="517" y="2369"/>
                  </a:cubicBezTo>
                  <a:cubicBezTo>
                    <a:pt x="424" y="2382"/>
                    <a:pt x="345" y="2396"/>
                    <a:pt x="266" y="2422"/>
                  </a:cubicBezTo>
                  <a:cubicBezTo>
                    <a:pt x="186" y="2435"/>
                    <a:pt x="133" y="2488"/>
                    <a:pt x="133" y="2554"/>
                  </a:cubicBezTo>
                  <a:cubicBezTo>
                    <a:pt x="133" y="2594"/>
                    <a:pt x="147" y="2634"/>
                    <a:pt x="160" y="2647"/>
                  </a:cubicBezTo>
                  <a:cubicBezTo>
                    <a:pt x="186" y="2674"/>
                    <a:pt x="213" y="2687"/>
                    <a:pt x="226" y="2700"/>
                  </a:cubicBezTo>
                  <a:cubicBezTo>
                    <a:pt x="266" y="2713"/>
                    <a:pt x="292" y="2726"/>
                    <a:pt x="319" y="2726"/>
                  </a:cubicBezTo>
                  <a:lnTo>
                    <a:pt x="1099" y="2726"/>
                  </a:lnTo>
                  <a:cubicBezTo>
                    <a:pt x="1139" y="2726"/>
                    <a:pt x="1166" y="2726"/>
                    <a:pt x="1205" y="2740"/>
                  </a:cubicBezTo>
                  <a:lnTo>
                    <a:pt x="1338" y="2740"/>
                  </a:lnTo>
                  <a:cubicBezTo>
                    <a:pt x="1391" y="2740"/>
                    <a:pt x="1444" y="2726"/>
                    <a:pt x="1510" y="2713"/>
                  </a:cubicBezTo>
                  <a:cubicBezTo>
                    <a:pt x="1563" y="2687"/>
                    <a:pt x="1602" y="2647"/>
                    <a:pt x="1602" y="2568"/>
                  </a:cubicBezTo>
                  <a:cubicBezTo>
                    <a:pt x="1602" y="2541"/>
                    <a:pt x="1576" y="2515"/>
                    <a:pt x="1549" y="2475"/>
                  </a:cubicBezTo>
                  <a:cubicBezTo>
                    <a:pt x="1510" y="2435"/>
                    <a:pt x="1430" y="2409"/>
                    <a:pt x="1311" y="2409"/>
                  </a:cubicBezTo>
                  <a:cubicBezTo>
                    <a:pt x="1258" y="2409"/>
                    <a:pt x="1219" y="2409"/>
                    <a:pt x="1205" y="2396"/>
                  </a:cubicBezTo>
                  <a:cubicBezTo>
                    <a:pt x="1205" y="2382"/>
                    <a:pt x="1192" y="2369"/>
                    <a:pt x="1192" y="2356"/>
                  </a:cubicBezTo>
                  <a:cubicBezTo>
                    <a:pt x="1192" y="2329"/>
                    <a:pt x="1205" y="2303"/>
                    <a:pt x="1245" y="2263"/>
                  </a:cubicBezTo>
                  <a:cubicBezTo>
                    <a:pt x="1272" y="2210"/>
                    <a:pt x="1298" y="2184"/>
                    <a:pt x="1324" y="2157"/>
                  </a:cubicBezTo>
                  <a:cubicBezTo>
                    <a:pt x="1364" y="2091"/>
                    <a:pt x="1404" y="2038"/>
                    <a:pt x="1444" y="1985"/>
                  </a:cubicBezTo>
                  <a:cubicBezTo>
                    <a:pt x="1483" y="1932"/>
                    <a:pt x="1536" y="1866"/>
                    <a:pt x="1602" y="1774"/>
                  </a:cubicBezTo>
                  <a:cubicBezTo>
                    <a:pt x="1655" y="1840"/>
                    <a:pt x="1708" y="1919"/>
                    <a:pt x="1761" y="1999"/>
                  </a:cubicBezTo>
                  <a:cubicBezTo>
                    <a:pt x="1827" y="2065"/>
                    <a:pt x="1867" y="2131"/>
                    <a:pt x="1920" y="2197"/>
                  </a:cubicBezTo>
                  <a:cubicBezTo>
                    <a:pt x="1960" y="2263"/>
                    <a:pt x="1999" y="2329"/>
                    <a:pt x="2026" y="2382"/>
                  </a:cubicBezTo>
                  <a:cubicBezTo>
                    <a:pt x="2066" y="2435"/>
                    <a:pt x="2079" y="2462"/>
                    <a:pt x="2079" y="2475"/>
                  </a:cubicBezTo>
                  <a:cubicBezTo>
                    <a:pt x="2079" y="2515"/>
                    <a:pt x="2066" y="2541"/>
                    <a:pt x="2052" y="2554"/>
                  </a:cubicBezTo>
                  <a:lnTo>
                    <a:pt x="1973" y="2568"/>
                  </a:lnTo>
                  <a:cubicBezTo>
                    <a:pt x="1933" y="2581"/>
                    <a:pt x="1907" y="2594"/>
                    <a:pt x="1894" y="2634"/>
                  </a:cubicBezTo>
                  <a:cubicBezTo>
                    <a:pt x="1880" y="2674"/>
                    <a:pt x="1880" y="2700"/>
                    <a:pt x="1880" y="2726"/>
                  </a:cubicBezTo>
                  <a:cubicBezTo>
                    <a:pt x="1880" y="2753"/>
                    <a:pt x="1894" y="2793"/>
                    <a:pt x="1933" y="2832"/>
                  </a:cubicBezTo>
                  <a:cubicBezTo>
                    <a:pt x="1986" y="2885"/>
                    <a:pt x="2052" y="2912"/>
                    <a:pt x="2158" y="2912"/>
                  </a:cubicBezTo>
                  <a:cubicBezTo>
                    <a:pt x="2238" y="2912"/>
                    <a:pt x="2304" y="2899"/>
                    <a:pt x="2357" y="2899"/>
                  </a:cubicBezTo>
                  <a:lnTo>
                    <a:pt x="2807" y="2899"/>
                  </a:lnTo>
                  <a:cubicBezTo>
                    <a:pt x="2873" y="2899"/>
                    <a:pt x="2966" y="2912"/>
                    <a:pt x="3072" y="2912"/>
                  </a:cubicBezTo>
                  <a:cubicBezTo>
                    <a:pt x="3124" y="2912"/>
                    <a:pt x="3191" y="2899"/>
                    <a:pt x="3244" y="2885"/>
                  </a:cubicBezTo>
                  <a:cubicBezTo>
                    <a:pt x="3297" y="2872"/>
                    <a:pt x="3336" y="2819"/>
                    <a:pt x="3336" y="2740"/>
                  </a:cubicBezTo>
                  <a:cubicBezTo>
                    <a:pt x="3336" y="2687"/>
                    <a:pt x="3310" y="2660"/>
                    <a:pt x="3257" y="2634"/>
                  </a:cubicBezTo>
                  <a:cubicBezTo>
                    <a:pt x="3217" y="2607"/>
                    <a:pt x="3151" y="2594"/>
                    <a:pt x="3085" y="2594"/>
                  </a:cubicBezTo>
                  <a:cubicBezTo>
                    <a:pt x="3019" y="2581"/>
                    <a:pt x="2952" y="2581"/>
                    <a:pt x="2899" y="2581"/>
                  </a:cubicBezTo>
                  <a:cubicBezTo>
                    <a:pt x="2847" y="2568"/>
                    <a:pt x="2794" y="2554"/>
                    <a:pt x="2727" y="2541"/>
                  </a:cubicBezTo>
                  <a:cubicBezTo>
                    <a:pt x="2701" y="2528"/>
                    <a:pt x="2674" y="2515"/>
                    <a:pt x="2635" y="2475"/>
                  </a:cubicBezTo>
                  <a:cubicBezTo>
                    <a:pt x="2595" y="2449"/>
                    <a:pt x="2555" y="2396"/>
                    <a:pt x="2489" y="2316"/>
                  </a:cubicBezTo>
                  <a:cubicBezTo>
                    <a:pt x="2423" y="2237"/>
                    <a:pt x="2330" y="2131"/>
                    <a:pt x="2238" y="1999"/>
                  </a:cubicBezTo>
                  <a:cubicBezTo>
                    <a:pt x="2132" y="1853"/>
                    <a:pt x="1999" y="1668"/>
                    <a:pt x="1841" y="1443"/>
                  </a:cubicBezTo>
                  <a:cubicBezTo>
                    <a:pt x="1920" y="1324"/>
                    <a:pt x="1999" y="1218"/>
                    <a:pt x="2066" y="1112"/>
                  </a:cubicBezTo>
                  <a:cubicBezTo>
                    <a:pt x="2145" y="993"/>
                    <a:pt x="2224" y="887"/>
                    <a:pt x="2330" y="768"/>
                  </a:cubicBezTo>
                  <a:cubicBezTo>
                    <a:pt x="2397" y="675"/>
                    <a:pt x="2476" y="622"/>
                    <a:pt x="2542" y="609"/>
                  </a:cubicBezTo>
                  <a:cubicBezTo>
                    <a:pt x="2582" y="582"/>
                    <a:pt x="2661" y="569"/>
                    <a:pt x="2754" y="569"/>
                  </a:cubicBezTo>
                  <a:cubicBezTo>
                    <a:pt x="2860" y="556"/>
                    <a:pt x="2992" y="556"/>
                    <a:pt x="3177" y="556"/>
                  </a:cubicBezTo>
                  <a:cubicBezTo>
                    <a:pt x="3217" y="556"/>
                    <a:pt x="3244" y="543"/>
                    <a:pt x="3270" y="516"/>
                  </a:cubicBezTo>
                  <a:cubicBezTo>
                    <a:pt x="3297" y="477"/>
                    <a:pt x="3310" y="437"/>
                    <a:pt x="3310" y="424"/>
                  </a:cubicBezTo>
                  <a:cubicBezTo>
                    <a:pt x="3310" y="291"/>
                    <a:pt x="3257" y="225"/>
                    <a:pt x="3164" y="225"/>
                  </a:cubicBezTo>
                  <a:lnTo>
                    <a:pt x="2026" y="225"/>
                  </a:lnTo>
                  <a:cubicBezTo>
                    <a:pt x="1947" y="225"/>
                    <a:pt x="1880" y="238"/>
                    <a:pt x="1827" y="265"/>
                  </a:cubicBezTo>
                  <a:cubicBezTo>
                    <a:pt x="1788" y="291"/>
                    <a:pt x="1761" y="331"/>
                    <a:pt x="1761" y="410"/>
                  </a:cubicBezTo>
                  <a:cubicBezTo>
                    <a:pt x="1761" y="450"/>
                    <a:pt x="1774" y="490"/>
                    <a:pt x="1801" y="516"/>
                  </a:cubicBezTo>
                  <a:cubicBezTo>
                    <a:pt x="1841" y="529"/>
                    <a:pt x="1867" y="543"/>
                    <a:pt x="1880" y="556"/>
                  </a:cubicBezTo>
                  <a:cubicBezTo>
                    <a:pt x="1907" y="569"/>
                    <a:pt x="1920" y="582"/>
                    <a:pt x="1920" y="596"/>
                  </a:cubicBezTo>
                  <a:cubicBezTo>
                    <a:pt x="1920" y="609"/>
                    <a:pt x="1907" y="649"/>
                    <a:pt x="1867" y="702"/>
                  </a:cubicBezTo>
                  <a:cubicBezTo>
                    <a:pt x="1841" y="754"/>
                    <a:pt x="1801" y="821"/>
                    <a:pt x="1748" y="900"/>
                  </a:cubicBezTo>
                  <a:lnTo>
                    <a:pt x="1602" y="1125"/>
                  </a:lnTo>
                  <a:cubicBezTo>
                    <a:pt x="1536" y="1032"/>
                    <a:pt x="1470" y="953"/>
                    <a:pt x="1417" y="874"/>
                  </a:cubicBezTo>
                  <a:cubicBezTo>
                    <a:pt x="1364" y="794"/>
                    <a:pt x="1311" y="715"/>
                    <a:pt x="1272" y="662"/>
                  </a:cubicBezTo>
                  <a:cubicBezTo>
                    <a:pt x="1232" y="596"/>
                    <a:pt x="1192" y="543"/>
                    <a:pt x="1166" y="503"/>
                  </a:cubicBezTo>
                  <a:cubicBezTo>
                    <a:pt x="1152" y="463"/>
                    <a:pt x="1139" y="437"/>
                    <a:pt x="1139" y="424"/>
                  </a:cubicBezTo>
                  <a:cubicBezTo>
                    <a:pt x="1139" y="384"/>
                    <a:pt x="1152" y="371"/>
                    <a:pt x="1179" y="371"/>
                  </a:cubicBezTo>
                  <a:cubicBezTo>
                    <a:pt x="1219" y="371"/>
                    <a:pt x="1272" y="357"/>
                    <a:pt x="1324" y="357"/>
                  </a:cubicBezTo>
                  <a:cubicBezTo>
                    <a:pt x="1391" y="357"/>
                    <a:pt x="1444" y="344"/>
                    <a:pt x="1470" y="304"/>
                  </a:cubicBezTo>
                  <a:cubicBezTo>
                    <a:pt x="1510" y="265"/>
                    <a:pt x="1523" y="238"/>
                    <a:pt x="1523" y="199"/>
                  </a:cubicBezTo>
                  <a:cubicBezTo>
                    <a:pt x="1523" y="172"/>
                    <a:pt x="1523" y="146"/>
                    <a:pt x="1523" y="132"/>
                  </a:cubicBezTo>
                  <a:cubicBezTo>
                    <a:pt x="1523" y="106"/>
                    <a:pt x="1510" y="79"/>
                    <a:pt x="1483" y="66"/>
                  </a:cubicBezTo>
                  <a:cubicBezTo>
                    <a:pt x="1457" y="40"/>
                    <a:pt x="1430" y="27"/>
                    <a:pt x="1377" y="13"/>
                  </a:cubicBezTo>
                  <a:cubicBezTo>
                    <a:pt x="1338" y="0"/>
                    <a:pt x="1272" y="0"/>
                    <a:pt x="1179"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2"/>
            <p:cNvSpPr/>
            <p:nvPr/>
          </p:nvSpPr>
          <p:spPr>
            <a:xfrm>
              <a:off x="4962835" y="259761"/>
              <a:ext cx="166860" cy="289725"/>
            </a:xfrm>
            <a:custGeom>
              <a:avLst/>
              <a:gdLst/>
              <a:ahLst/>
              <a:cxnLst/>
              <a:rect l="l" t="t" r="r" b="b"/>
              <a:pathLst>
                <a:path w="3019" h="5242" extrusionOk="0">
                  <a:moveTo>
                    <a:pt x="2873" y="0"/>
                  </a:moveTo>
                  <a:cubicBezTo>
                    <a:pt x="2767" y="0"/>
                    <a:pt x="2688" y="27"/>
                    <a:pt x="2635" y="80"/>
                  </a:cubicBezTo>
                  <a:cubicBezTo>
                    <a:pt x="2595" y="133"/>
                    <a:pt x="2529" y="225"/>
                    <a:pt x="2476" y="358"/>
                  </a:cubicBezTo>
                  <a:cubicBezTo>
                    <a:pt x="2383" y="530"/>
                    <a:pt x="2317" y="675"/>
                    <a:pt x="2264" y="781"/>
                  </a:cubicBezTo>
                  <a:lnTo>
                    <a:pt x="2119" y="1073"/>
                  </a:lnTo>
                  <a:cubicBezTo>
                    <a:pt x="2079" y="1152"/>
                    <a:pt x="2052" y="1231"/>
                    <a:pt x="2013" y="1298"/>
                  </a:cubicBezTo>
                  <a:cubicBezTo>
                    <a:pt x="1973" y="1377"/>
                    <a:pt x="1933" y="1456"/>
                    <a:pt x="1880" y="1562"/>
                  </a:cubicBezTo>
                  <a:cubicBezTo>
                    <a:pt x="1827" y="1668"/>
                    <a:pt x="1761" y="1787"/>
                    <a:pt x="1682" y="1946"/>
                  </a:cubicBezTo>
                  <a:cubicBezTo>
                    <a:pt x="1589" y="2092"/>
                    <a:pt x="1483" y="2277"/>
                    <a:pt x="1364" y="2515"/>
                  </a:cubicBezTo>
                  <a:cubicBezTo>
                    <a:pt x="1258" y="2700"/>
                    <a:pt x="1179" y="2846"/>
                    <a:pt x="1126" y="2952"/>
                  </a:cubicBezTo>
                  <a:cubicBezTo>
                    <a:pt x="1060" y="3058"/>
                    <a:pt x="1007" y="3150"/>
                    <a:pt x="967" y="3217"/>
                  </a:cubicBezTo>
                  <a:cubicBezTo>
                    <a:pt x="941" y="3283"/>
                    <a:pt x="901" y="3323"/>
                    <a:pt x="874" y="3362"/>
                  </a:cubicBezTo>
                  <a:cubicBezTo>
                    <a:pt x="861" y="3402"/>
                    <a:pt x="835" y="3442"/>
                    <a:pt x="808" y="3481"/>
                  </a:cubicBezTo>
                  <a:cubicBezTo>
                    <a:pt x="782" y="3521"/>
                    <a:pt x="755" y="3574"/>
                    <a:pt x="716" y="3640"/>
                  </a:cubicBezTo>
                  <a:cubicBezTo>
                    <a:pt x="689" y="3693"/>
                    <a:pt x="636" y="3786"/>
                    <a:pt x="583" y="3892"/>
                  </a:cubicBezTo>
                  <a:cubicBezTo>
                    <a:pt x="530" y="4011"/>
                    <a:pt x="451" y="4156"/>
                    <a:pt x="358" y="4328"/>
                  </a:cubicBezTo>
                  <a:cubicBezTo>
                    <a:pt x="266" y="4514"/>
                    <a:pt x="160" y="4739"/>
                    <a:pt x="14" y="5017"/>
                  </a:cubicBezTo>
                  <a:cubicBezTo>
                    <a:pt x="1" y="5030"/>
                    <a:pt x="1" y="5043"/>
                    <a:pt x="1" y="5070"/>
                  </a:cubicBezTo>
                  <a:cubicBezTo>
                    <a:pt x="1" y="5122"/>
                    <a:pt x="27" y="5162"/>
                    <a:pt x="54" y="5189"/>
                  </a:cubicBezTo>
                  <a:cubicBezTo>
                    <a:pt x="94" y="5228"/>
                    <a:pt x="133" y="5242"/>
                    <a:pt x="173" y="5242"/>
                  </a:cubicBezTo>
                  <a:cubicBezTo>
                    <a:pt x="239" y="5242"/>
                    <a:pt x="279" y="5228"/>
                    <a:pt x="332" y="5202"/>
                  </a:cubicBezTo>
                  <a:cubicBezTo>
                    <a:pt x="385" y="5175"/>
                    <a:pt x="411" y="5149"/>
                    <a:pt x="438" y="5096"/>
                  </a:cubicBezTo>
                  <a:lnTo>
                    <a:pt x="2939" y="384"/>
                  </a:lnTo>
                  <a:cubicBezTo>
                    <a:pt x="2952" y="358"/>
                    <a:pt x="2966" y="318"/>
                    <a:pt x="2992" y="265"/>
                  </a:cubicBezTo>
                  <a:cubicBezTo>
                    <a:pt x="3005" y="225"/>
                    <a:pt x="3019" y="186"/>
                    <a:pt x="3019" y="146"/>
                  </a:cubicBezTo>
                  <a:cubicBezTo>
                    <a:pt x="3019" y="120"/>
                    <a:pt x="3019" y="93"/>
                    <a:pt x="2992" y="53"/>
                  </a:cubicBezTo>
                  <a:cubicBezTo>
                    <a:pt x="2979" y="14"/>
                    <a:pt x="2939" y="0"/>
                    <a:pt x="2873"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2"/>
            <p:cNvSpPr/>
            <p:nvPr/>
          </p:nvSpPr>
          <p:spPr>
            <a:xfrm>
              <a:off x="5141357" y="259761"/>
              <a:ext cx="177085" cy="287515"/>
            </a:xfrm>
            <a:custGeom>
              <a:avLst/>
              <a:gdLst/>
              <a:ahLst/>
              <a:cxnLst/>
              <a:rect l="l" t="t" r="r" b="b"/>
              <a:pathLst>
                <a:path w="3204" h="5202" extrusionOk="0">
                  <a:moveTo>
                    <a:pt x="1668" y="0"/>
                  </a:moveTo>
                  <a:cubicBezTo>
                    <a:pt x="1417" y="0"/>
                    <a:pt x="1192" y="53"/>
                    <a:pt x="993" y="159"/>
                  </a:cubicBezTo>
                  <a:cubicBezTo>
                    <a:pt x="808" y="252"/>
                    <a:pt x="636" y="371"/>
                    <a:pt x="503" y="517"/>
                  </a:cubicBezTo>
                  <a:cubicBezTo>
                    <a:pt x="371" y="662"/>
                    <a:pt x="278" y="808"/>
                    <a:pt x="199" y="953"/>
                  </a:cubicBezTo>
                  <a:cubicBezTo>
                    <a:pt x="133" y="1099"/>
                    <a:pt x="106" y="1231"/>
                    <a:pt x="106" y="1324"/>
                  </a:cubicBezTo>
                  <a:cubicBezTo>
                    <a:pt x="106" y="1337"/>
                    <a:pt x="106" y="1377"/>
                    <a:pt x="106" y="1417"/>
                  </a:cubicBezTo>
                  <a:cubicBezTo>
                    <a:pt x="119" y="1456"/>
                    <a:pt x="133" y="1496"/>
                    <a:pt x="146" y="1549"/>
                  </a:cubicBezTo>
                  <a:cubicBezTo>
                    <a:pt x="159" y="1589"/>
                    <a:pt x="199" y="1615"/>
                    <a:pt x="225" y="1655"/>
                  </a:cubicBezTo>
                  <a:cubicBezTo>
                    <a:pt x="265" y="1681"/>
                    <a:pt x="318" y="1708"/>
                    <a:pt x="384" y="1708"/>
                  </a:cubicBezTo>
                  <a:cubicBezTo>
                    <a:pt x="503" y="1708"/>
                    <a:pt x="583" y="1681"/>
                    <a:pt x="649" y="1628"/>
                  </a:cubicBezTo>
                  <a:cubicBezTo>
                    <a:pt x="702" y="1575"/>
                    <a:pt x="742" y="1496"/>
                    <a:pt x="742" y="1417"/>
                  </a:cubicBezTo>
                  <a:cubicBezTo>
                    <a:pt x="742" y="1377"/>
                    <a:pt x="728" y="1350"/>
                    <a:pt x="715" y="1324"/>
                  </a:cubicBezTo>
                  <a:cubicBezTo>
                    <a:pt x="702" y="1298"/>
                    <a:pt x="689" y="1271"/>
                    <a:pt x="662" y="1245"/>
                  </a:cubicBezTo>
                  <a:lnTo>
                    <a:pt x="609" y="1178"/>
                  </a:lnTo>
                  <a:cubicBezTo>
                    <a:pt x="596" y="1165"/>
                    <a:pt x="596" y="1139"/>
                    <a:pt x="596" y="1099"/>
                  </a:cubicBezTo>
                  <a:cubicBezTo>
                    <a:pt x="596" y="1073"/>
                    <a:pt x="622" y="1020"/>
                    <a:pt x="662" y="940"/>
                  </a:cubicBezTo>
                  <a:cubicBezTo>
                    <a:pt x="715" y="861"/>
                    <a:pt x="781" y="768"/>
                    <a:pt x="861" y="689"/>
                  </a:cubicBezTo>
                  <a:cubicBezTo>
                    <a:pt x="953" y="609"/>
                    <a:pt x="1059" y="530"/>
                    <a:pt x="1178" y="477"/>
                  </a:cubicBezTo>
                  <a:cubicBezTo>
                    <a:pt x="1297" y="411"/>
                    <a:pt x="1443" y="371"/>
                    <a:pt x="1602" y="371"/>
                  </a:cubicBezTo>
                  <a:cubicBezTo>
                    <a:pt x="1761" y="371"/>
                    <a:pt x="1893" y="411"/>
                    <a:pt x="2012" y="464"/>
                  </a:cubicBezTo>
                  <a:cubicBezTo>
                    <a:pt x="2118" y="517"/>
                    <a:pt x="2211" y="583"/>
                    <a:pt x="2277" y="675"/>
                  </a:cubicBezTo>
                  <a:cubicBezTo>
                    <a:pt x="2343" y="755"/>
                    <a:pt x="2396" y="848"/>
                    <a:pt x="2422" y="953"/>
                  </a:cubicBezTo>
                  <a:cubicBezTo>
                    <a:pt x="2462" y="1059"/>
                    <a:pt x="2475" y="1152"/>
                    <a:pt x="2475" y="1258"/>
                  </a:cubicBezTo>
                  <a:cubicBezTo>
                    <a:pt x="2475" y="1456"/>
                    <a:pt x="2436" y="1668"/>
                    <a:pt x="2356" y="1906"/>
                  </a:cubicBezTo>
                  <a:cubicBezTo>
                    <a:pt x="2290" y="2131"/>
                    <a:pt x="2184" y="2356"/>
                    <a:pt x="2052" y="2595"/>
                  </a:cubicBezTo>
                  <a:cubicBezTo>
                    <a:pt x="1933" y="2820"/>
                    <a:pt x="1787" y="3058"/>
                    <a:pt x="1628" y="3283"/>
                  </a:cubicBezTo>
                  <a:cubicBezTo>
                    <a:pt x="1469" y="3508"/>
                    <a:pt x="1297" y="3720"/>
                    <a:pt x="1112" y="3931"/>
                  </a:cubicBezTo>
                  <a:cubicBezTo>
                    <a:pt x="940" y="4117"/>
                    <a:pt x="768" y="4302"/>
                    <a:pt x="596" y="4474"/>
                  </a:cubicBezTo>
                  <a:cubicBezTo>
                    <a:pt x="424" y="4633"/>
                    <a:pt x="265" y="4778"/>
                    <a:pt x="119" y="4884"/>
                  </a:cubicBezTo>
                  <a:cubicBezTo>
                    <a:pt x="93" y="4911"/>
                    <a:pt x="67" y="4937"/>
                    <a:pt x="27" y="4964"/>
                  </a:cubicBezTo>
                  <a:cubicBezTo>
                    <a:pt x="14" y="4977"/>
                    <a:pt x="0" y="5003"/>
                    <a:pt x="0" y="5043"/>
                  </a:cubicBezTo>
                  <a:cubicBezTo>
                    <a:pt x="0" y="5070"/>
                    <a:pt x="14" y="5109"/>
                    <a:pt x="27" y="5136"/>
                  </a:cubicBezTo>
                  <a:cubicBezTo>
                    <a:pt x="67" y="5175"/>
                    <a:pt x="106" y="5202"/>
                    <a:pt x="172" y="5202"/>
                  </a:cubicBezTo>
                  <a:cubicBezTo>
                    <a:pt x="225" y="5202"/>
                    <a:pt x="292" y="5189"/>
                    <a:pt x="331" y="5162"/>
                  </a:cubicBezTo>
                  <a:cubicBezTo>
                    <a:pt x="384" y="5149"/>
                    <a:pt x="411" y="5136"/>
                    <a:pt x="437" y="5109"/>
                  </a:cubicBezTo>
                  <a:lnTo>
                    <a:pt x="1112" y="5109"/>
                  </a:lnTo>
                  <a:cubicBezTo>
                    <a:pt x="1244" y="5109"/>
                    <a:pt x="1377" y="5109"/>
                    <a:pt x="1509" y="5122"/>
                  </a:cubicBezTo>
                  <a:lnTo>
                    <a:pt x="1880" y="5122"/>
                  </a:lnTo>
                  <a:cubicBezTo>
                    <a:pt x="2012" y="5122"/>
                    <a:pt x="2131" y="5122"/>
                    <a:pt x="2264" y="5136"/>
                  </a:cubicBezTo>
                  <a:lnTo>
                    <a:pt x="2674" y="5136"/>
                  </a:lnTo>
                  <a:cubicBezTo>
                    <a:pt x="2687" y="5136"/>
                    <a:pt x="2714" y="5122"/>
                    <a:pt x="2753" y="5096"/>
                  </a:cubicBezTo>
                  <a:cubicBezTo>
                    <a:pt x="2793" y="5083"/>
                    <a:pt x="2833" y="5043"/>
                    <a:pt x="2859" y="4990"/>
                  </a:cubicBezTo>
                  <a:cubicBezTo>
                    <a:pt x="2965" y="4792"/>
                    <a:pt x="3058" y="4646"/>
                    <a:pt x="3111" y="4553"/>
                  </a:cubicBezTo>
                  <a:cubicBezTo>
                    <a:pt x="3177" y="4461"/>
                    <a:pt x="3203" y="4395"/>
                    <a:pt x="3203" y="4355"/>
                  </a:cubicBezTo>
                  <a:cubicBezTo>
                    <a:pt x="3203" y="4302"/>
                    <a:pt x="3190" y="4275"/>
                    <a:pt x="3137" y="4249"/>
                  </a:cubicBezTo>
                  <a:cubicBezTo>
                    <a:pt x="3111" y="4236"/>
                    <a:pt x="3071" y="4222"/>
                    <a:pt x="3018" y="4222"/>
                  </a:cubicBezTo>
                  <a:cubicBezTo>
                    <a:pt x="2965" y="4222"/>
                    <a:pt x="2925" y="4236"/>
                    <a:pt x="2886" y="4275"/>
                  </a:cubicBezTo>
                  <a:cubicBezTo>
                    <a:pt x="2859" y="4302"/>
                    <a:pt x="2833" y="4328"/>
                    <a:pt x="2819" y="4368"/>
                  </a:cubicBezTo>
                  <a:lnTo>
                    <a:pt x="2647" y="4620"/>
                  </a:lnTo>
                  <a:cubicBezTo>
                    <a:pt x="2621" y="4672"/>
                    <a:pt x="2594" y="4699"/>
                    <a:pt x="2568" y="4712"/>
                  </a:cubicBezTo>
                  <a:cubicBezTo>
                    <a:pt x="2542" y="4725"/>
                    <a:pt x="2515" y="4739"/>
                    <a:pt x="2489" y="4739"/>
                  </a:cubicBezTo>
                  <a:lnTo>
                    <a:pt x="1800" y="4739"/>
                  </a:lnTo>
                  <a:cubicBezTo>
                    <a:pt x="1628" y="4725"/>
                    <a:pt x="1456" y="4725"/>
                    <a:pt x="1271" y="4725"/>
                  </a:cubicBezTo>
                  <a:cubicBezTo>
                    <a:pt x="1099" y="4725"/>
                    <a:pt x="940" y="4712"/>
                    <a:pt x="821" y="4712"/>
                  </a:cubicBezTo>
                  <a:cubicBezTo>
                    <a:pt x="940" y="4593"/>
                    <a:pt x="1072" y="4461"/>
                    <a:pt x="1218" y="4302"/>
                  </a:cubicBezTo>
                  <a:cubicBezTo>
                    <a:pt x="1377" y="4143"/>
                    <a:pt x="1536" y="3971"/>
                    <a:pt x="1681" y="3786"/>
                  </a:cubicBezTo>
                  <a:cubicBezTo>
                    <a:pt x="1840" y="3600"/>
                    <a:pt x="1999" y="3402"/>
                    <a:pt x="2144" y="3203"/>
                  </a:cubicBezTo>
                  <a:cubicBezTo>
                    <a:pt x="2290" y="2992"/>
                    <a:pt x="2436" y="2780"/>
                    <a:pt x="2542" y="2555"/>
                  </a:cubicBezTo>
                  <a:cubicBezTo>
                    <a:pt x="2661" y="2343"/>
                    <a:pt x="2753" y="2131"/>
                    <a:pt x="2833" y="1906"/>
                  </a:cubicBezTo>
                  <a:cubicBezTo>
                    <a:pt x="2899" y="1681"/>
                    <a:pt x="2939" y="1470"/>
                    <a:pt x="2939" y="1271"/>
                  </a:cubicBezTo>
                  <a:cubicBezTo>
                    <a:pt x="2939" y="1086"/>
                    <a:pt x="2912" y="927"/>
                    <a:pt x="2872" y="781"/>
                  </a:cubicBezTo>
                  <a:cubicBezTo>
                    <a:pt x="2833" y="623"/>
                    <a:pt x="2753" y="490"/>
                    <a:pt x="2647" y="371"/>
                  </a:cubicBezTo>
                  <a:cubicBezTo>
                    <a:pt x="2542" y="265"/>
                    <a:pt x="2409" y="173"/>
                    <a:pt x="2250" y="106"/>
                  </a:cubicBezTo>
                  <a:cubicBezTo>
                    <a:pt x="2092" y="40"/>
                    <a:pt x="1893" y="0"/>
                    <a:pt x="1668"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2"/>
            <p:cNvSpPr/>
            <p:nvPr/>
          </p:nvSpPr>
          <p:spPr>
            <a:xfrm>
              <a:off x="5320598" y="397272"/>
              <a:ext cx="209971" cy="208534"/>
            </a:xfrm>
            <a:custGeom>
              <a:avLst/>
              <a:gdLst/>
              <a:ahLst/>
              <a:cxnLst/>
              <a:rect l="l" t="t" r="r" b="b"/>
              <a:pathLst>
                <a:path w="3799" h="3773" extrusionOk="0">
                  <a:moveTo>
                    <a:pt x="384" y="1"/>
                  </a:moveTo>
                  <a:cubicBezTo>
                    <a:pt x="278" y="1"/>
                    <a:pt x="199" y="14"/>
                    <a:pt x="119" y="54"/>
                  </a:cubicBezTo>
                  <a:cubicBezTo>
                    <a:pt x="40" y="80"/>
                    <a:pt x="0" y="133"/>
                    <a:pt x="0" y="199"/>
                  </a:cubicBezTo>
                  <a:cubicBezTo>
                    <a:pt x="0" y="279"/>
                    <a:pt x="53" y="318"/>
                    <a:pt x="132" y="332"/>
                  </a:cubicBezTo>
                  <a:cubicBezTo>
                    <a:pt x="212" y="345"/>
                    <a:pt x="331" y="358"/>
                    <a:pt x="490" y="358"/>
                  </a:cubicBezTo>
                  <a:lnTo>
                    <a:pt x="609" y="358"/>
                  </a:lnTo>
                  <a:cubicBezTo>
                    <a:pt x="649" y="371"/>
                    <a:pt x="675" y="371"/>
                    <a:pt x="701" y="385"/>
                  </a:cubicBezTo>
                  <a:cubicBezTo>
                    <a:pt x="728" y="398"/>
                    <a:pt x="741" y="411"/>
                    <a:pt x="754" y="437"/>
                  </a:cubicBezTo>
                  <a:cubicBezTo>
                    <a:pt x="781" y="464"/>
                    <a:pt x="794" y="490"/>
                    <a:pt x="821" y="530"/>
                  </a:cubicBezTo>
                  <a:lnTo>
                    <a:pt x="2025" y="2714"/>
                  </a:lnTo>
                  <a:cubicBezTo>
                    <a:pt x="1972" y="2833"/>
                    <a:pt x="1919" y="2939"/>
                    <a:pt x="1866" y="3032"/>
                  </a:cubicBezTo>
                  <a:cubicBezTo>
                    <a:pt x="1813" y="3124"/>
                    <a:pt x="1760" y="3190"/>
                    <a:pt x="1694" y="3257"/>
                  </a:cubicBezTo>
                  <a:cubicBezTo>
                    <a:pt x="1641" y="3296"/>
                    <a:pt x="1575" y="3349"/>
                    <a:pt x="1509" y="3376"/>
                  </a:cubicBezTo>
                  <a:cubicBezTo>
                    <a:pt x="1429" y="3415"/>
                    <a:pt x="1363" y="3429"/>
                    <a:pt x="1297" y="3429"/>
                  </a:cubicBezTo>
                  <a:cubicBezTo>
                    <a:pt x="1178" y="3429"/>
                    <a:pt x="1072" y="3402"/>
                    <a:pt x="993" y="3349"/>
                  </a:cubicBezTo>
                  <a:cubicBezTo>
                    <a:pt x="926" y="3296"/>
                    <a:pt x="887" y="3230"/>
                    <a:pt x="887" y="3164"/>
                  </a:cubicBezTo>
                  <a:cubicBezTo>
                    <a:pt x="887" y="3137"/>
                    <a:pt x="900" y="3098"/>
                    <a:pt x="913" y="3071"/>
                  </a:cubicBezTo>
                  <a:cubicBezTo>
                    <a:pt x="940" y="3045"/>
                    <a:pt x="966" y="3018"/>
                    <a:pt x="993" y="3018"/>
                  </a:cubicBezTo>
                  <a:cubicBezTo>
                    <a:pt x="1019" y="3018"/>
                    <a:pt x="1046" y="3018"/>
                    <a:pt x="1072" y="3005"/>
                  </a:cubicBezTo>
                  <a:cubicBezTo>
                    <a:pt x="1099" y="3005"/>
                    <a:pt x="1125" y="2992"/>
                    <a:pt x="1151" y="2979"/>
                  </a:cubicBezTo>
                  <a:cubicBezTo>
                    <a:pt x="1178" y="2965"/>
                    <a:pt x="1204" y="2939"/>
                    <a:pt x="1218" y="2912"/>
                  </a:cubicBezTo>
                  <a:cubicBezTo>
                    <a:pt x="1231" y="2899"/>
                    <a:pt x="1244" y="2859"/>
                    <a:pt x="1244" y="2820"/>
                  </a:cubicBezTo>
                  <a:cubicBezTo>
                    <a:pt x="1244" y="2754"/>
                    <a:pt x="1218" y="2701"/>
                    <a:pt x="1165" y="2674"/>
                  </a:cubicBezTo>
                  <a:cubicBezTo>
                    <a:pt x="1125" y="2648"/>
                    <a:pt x="1072" y="2634"/>
                    <a:pt x="1019" y="2634"/>
                  </a:cubicBezTo>
                  <a:cubicBezTo>
                    <a:pt x="966" y="2634"/>
                    <a:pt x="913" y="2634"/>
                    <a:pt x="847" y="2661"/>
                  </a:cubicBezTo>
                  <a:cubicBezTo>
                    <a:pt x="794" y="2687"/>
                    <a:pt x="754" y="2714"/>
                    <a:pt x="701" y="2754"/>
                  </a:cubicBezTo>
                  <a:cubicBezTo>
                    <a:pt x="662" y="2807"/>
                    <a:pt x="622" y="2859"/>
                    <a:pt x="596" y="2926"/>
                  </a:cubicBezTo>
                  <a:cubicBezTo>
                    <a:pt x="569" y="2992"/>
                    <a:pt x="556" y="3071"/>
                    <a:pt x="556" y="3164"/>
                  </a:cubicBezTo>
                  <a:cubicBezTo>
                    <a:pt x="556" y="3257"/>
                    <a:pt x="582" y="3349"/>
                    <a:pt x="622" y="3415"/>
                  </a:cubicBezTo>
                  <a:cubicBezTo>
                    <a:pt x="649" y="3495"/>
                    <a:pt x="701" y="3561"/>
                    <a:pt x="768" y="3614"/>
                  </a:cubicBezTo>
                  <a:cubicBezTo>
                    <a:pt x="821" y="3667"/>
                    <a:pt x="900" y="3707"/>
                    <a:pt x="979" y="3733"/>
                  </a:cubicBezTo>
                  <a:cubicBezTo>
                    <a:pt x="1059" y="3759"/>
                    <a:pt x="1138" y="3773"/>
                    <a:pt x="1231" y="3773"/>
                  </a:cubicBezTo>
                  <a:cubicBezTo>
                    <a:pt x="1390" y="3773"/>
                    <a:pt x="1535" y="3733"/>
                    <a:pt x="1668" y="3667"/>
                  </a:cubicBezTo>
                  <a:cubicBezTo>
                    <a:pt x="1800" y="3614"/>
                    <a:pt x="1932" y="3508"/>
                    <a:pt x="2051" y="3376"/>
                  </a:cubicBezTo>
                  <a:cubicBezTo>
                    <a:pt x="2144" y="3257"/>
                    <a:pt x="2237" y="3111"/>
                    <a:pt x="2303" y="2952"/>
                  </a:cubicBezTo>
                  <a:cubicBezTo>
                    <a:pt x="2382" y="2780"/>
                    <a:pt x="2462" y="2595"/>
                    <a:pt x="2541" y="2370"/>
                  </a:cubicBezTo>
                  <a:lnTo>
                    <a:pt x="3176" y="596"/>
                  </a:lnTo>
                  <a:cubicBezTo>
                    <a:pt x="3203" y="530"/>
                    <a:pt x="3229" y="490"/>
                    <a:pt x="3256" y="477"/>
                  </a:cubicBezTo>
                  <a:cubicBezTo>
                    <a:pt x="3296" y="464"/>
                    <a:pt x="3362" y="451"/>
                    <a:pt x="3454" y="451"/>
                  </a:cubicBezTo>
                  <a:cubicBezTo>
                    <a:pt x="3534" y="451"/>
                    <a:pt x="3613" y="437"/>
                    <a:pt x="3679" y="411"/>
                  </a:cubicBezTo>
                  <a:cubicBezTo>
                    <a:pt x="3759" y="398"/>
                    <a:pt x="3799" y="345"/>
                    <a:pt x="3799" y="279"/>
                  </a:cubicBezTo>
                  <a:cubicBezTo>
                    <a:pt x="3799" y="212"/>
                    <a:pt x="3759" y="160"/>
                    <a:pt x="3693" y="146"/>
                  </a:cubicBezTo>
                  <a:cubicBezTo>
                    <a:pt x="3626" y="120"/>
                    <a:pt x="3547" y="107"/>
                    <a:pt x="3454" y="107"/>
                  </a:cubicBezTo>
                  <a:lnTo>
                    <a:pt x="2422" y="107"/>
                  </a:lnTo>
                  <a:cubicBezTo>
                    <a:pt x="2329" y="107"/>
                    <a:pt x="2263" y="120"/>
                    <a:pt x="2237" y="146"/>
                  </a:cubicBezTo>
                  <a:cubicBezTo>
                    <a:pt x="2210" y="160"/>
                    <a:pt x="2197" y="212"/>
                    <a:pt x="2197" y="279"/>
                  </a:cubicBezTo>
                  <a:cubicBezTo>
                    <a:pt x="2197" y="318"/>
                    <a:pt x="2224" y="358"/>
                    <a:pt x="2263" y="398"/>
                  </a:cubicBezTo>
                  <a:cubicBezTo>
                    <a:pt x="2303" y="437"/>
                    <a:pt x="2382" y="451"/>
                    <a:pt x="2475" y="451"/>
                  </a:cubicBezTo>
                  <a:cubicBezTo>
                    <a:pt x="2568" y="451"/>
                    <a:pt x="2634" y="464"/>
                    <a:pt x="2660" y="477"/>
                  </a:cubicBezTo>
                  <a:cubicBezTo>
                    <a:pt x="2687" y="504"/>
                    <a:pt x="2700" y="517"/>
                    <a:pt x="2700" y="557"/>
                  </a:cubicBezTo>
                  <a:cubicBezTo>
                    <a:pt x="2700" y="623"/>
                    <a:pt x="2687" y="689"/>
                    <a:pt x="2647" y="795"/>
                  </a:cubicBezTo>
                  <a:lnTo>
                    <a:pt x="2197" y="2224"/>
                  </a:lnTo>
                  <a:lnTo>
                    <a:pt x="1337" y="623"/>
                  </a:lnTo>
                  <a:cubicBezTo>
                    <a:pt x="1324" y="583"/>
                    <a:pt x="1310" y="543"/>
                    <a:pt x="1297" y="504"/>
                  </a:cubicBezTo>
                  <a:cubicBezTo>
                    <a:pt x="1284" y="464"/>
                    <a:pt x="1284" y="437"/>
                    <a:pt x="1284" y="424"/>
                  </a:cubicBezTo>
                  <a:cubicBezTo>
                    <a:pt x="1284" y="385"/>
                    <a:pt x="1284" y="358"/>
                    <a:pt x="1297" y="358"/>
                  </a:cubicBezTo>
                  <a:cubicBezTo>
                    <a:pt x="1324" y="345"/>
                    <a:pt x="1337" y="345"/>
                    <a:pt x="1363" y="345"/>
                  </a:cubicBezTo>
                  <a:cubicBezTo>
                    <a:pt x="1443" y="345"/>
                    <a:pt x="1496" y="332"/>
                    <a:pt x="1522" y="292"/>
                  </a:cubicBezTo>
                  <a:cubicBezTo>
                    <a:pt x="1549" y="252"/>
                    <a:pt x="1562" y="212"/>
                    <a:pt x="1562" y="160"/>
                  </a:cubicBezTo>
                  <a:cubicBezTo>
                    <a:pt x="1562" y="120"/>
                    <a:pt x="1549" y="80"/>
                    <a:pt x="1522" y="54"/>
                  </a:cubicBezTo>
                  <a:cubicBezTo>
                    <a:pt x="1496" y="14"/>
                    <a:pt x="1416" y="1"/>
                    <a:pt x="1310"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52"/>
          <p:cNvSpPr/>
          <p:nvPr/>
        </p:nvSpPr>
        <p:spPr>
          <a:xfrm>
            <a:off x="7397512" y="451651"/>
            <a:ext cx="96051" cy="96051"/>
          </a:xfrm>
          <a:custGeom>
            <a:avLst/>
            <a:gdLst/>
            <a:ahLst/>
            <a:cxnLst/>
            <a:rect l="l" t="t" r="r" b="b"/>
            <a:pathLst>
              <a:path w="1973" h="1973" extrusionOk="0">
                <a:moveTo>
                  <a:pt x="980" y="0"/>
                </a:moveTo>
                <a:cubicBezTo>
                  <a:pt x="927" y="0"/>
                  <a:pt x="874" y="14"/>
                  <a:pt x="834" y="53"/>
                </a:cubicBezTo>
                <a:cubicBezTo>
                  <a:pt x="807" y="93"/>
                  <a:pt x="781" y="133"/>
                  <a:pt x="781" y="186"/>
                </a:cubicBezTo>
                <a:cubicBezTo>
                  <a:pt x="781" y="252"/>
                  <a:pt x="781" y="331"/>
                  <a:pt x="794" y="450"/>
                </a:cubicBezTo>
                <a:cubicBezTo>
                  <a:pt x="794" y="543"/>
                  <a:pt x="807" y="662"/>
                  <a:pt x="807" y="808"/>
                </a:cubicBezTo>
                <a:lnTo>
                  <a:pt x="159" y="808"/>
                </a:lnTo>
                <a:cubicBezTo>
                  <a:pt x="132" y="808"/>
                  <a:pt x="93" y="821"/>
                  <a:pt x="53" y="848"/>
                </a:cubicBezTo>
                <a:cubicBezTo>
                  <a:pt x="13" y="887"/>
                  <a:pt x="0" y="927"/>
                  <a:pt x="0" y="1006"/>
                </a:cubicBezTo>
                <a:cubicBezTo>
                  <a:pt x="0" y="1073"/>
                  <a:pt x="13" y="1125"/>
                  <a:pt x="53" y="1152"/>
                </a:cubicBezTo>
                <a:cubicBezTo>
                  <a:pt x="93" y="1178"/>
                  <a:pt x="132" y="1192"/>
                  <a:pt x="159" y="1192"/>
                </a:cubicBezTo>
                <a:lnTo>
                  <a:pt x="424" y="1192"/>
                </a:lnTo>
                <a:cubicBezTo>
                  <a:pt x="530" y="1192"/>
                  <a:pt x="662" y="1178"/>
                  <a:pt x="794" y="1178"/>
                </a:cubicBezTo>
                <a:cubicBezTo>
                  <a:pt x="781" y="1284"/>
                  <a:pt x="781" y="1403"/>
                  <a:pt x="781" y="1536"/>
                </a:cubicBezTo>
                <a:cubicBezTo>
                  <a:pt x="768" y="1655"/>
                  <a:pt x="768" y="1748"/>
                  <a:pt x="768" y="1814"/>
                </a:cubicBezTo>
                <a:cubicBezTo>
                  <a:pt x="768" y="1853"/>
                  <a:pt x="794" y="1880"/>
                  <a:pt x="821" y="1920"/>
                </a:cubicBezTo>
                <a:cubicBezTo>
                  <a:pt x="860" y="1959"/>
                  <a:pt x="900" y="1973"/>
                  <a:pt x="980" y="1973"/>
                </a:cubicBezTo>
                <a:cubicBezTo>
                  <a:pt x="1046" y="1973"/>
                  <a:pt x="1099" y="1959"/>
                  <a:pt x="1138" y="1920"/>
                </a:cubicBezTo>
                <a:cubicBezTo>
                  <a:pt x="1178" y="1880"/>
                  <a:pt x="1191" y="1840"/>
                  <a:pt x="1191" y="1814"/>
                </a:cubicBezTo>
                <a:lnTo>
                  <a:pt x="1191" y="1178"/>
                </a:lnTo>
                <a:lnTo>
                  <a:pt x="1800" y="1178"/>
                </a:lnTo>
                <a:cubicBezTo>
                  <a:pt x="1840" y="1178"/>
                  <a:pt x="1880" y="1165"/>
                  <a:pt x="1919" y="1125"/>
                </a:cubicBezTo>
                <a:cubicBezTo>
                  <a:pt x="1959" y="1099"/>
                  <a:pt x="1972" y="1033"/>
                  <a:pt x="1972" y="967"/>
                </a:cubicBezTo>
                <a:cubicBezTo>
                  <a:pt x="1972" y="900"/>
                  <a:pt x="1959" y="848"/>
                  <a:pt x="1932" y="821"/>
                </a:cubicBezTo>
                <a:cubicBezTo>
                  <a:pt x="1906" y="781"/>
                  <a:pt x="1880" y="768"/>
                  <a:pt x="1840" y="768"/>
                </a:cubicBezTo>
                <a:cubicBezTo>
                  <a:pt x="1760" y="768"/>
                  <a:pt x="1668" y="781"/>
                  <a:pt x="1562" y="795"/>
                </a:cubicBezTo>
                <a:cubicBezTo>
                  <a:pt x="1443" y="795"/>
                  <a:pt x="1324" y="808"/>
                  <a:pt x="1191" y="808"/>
                </a:cubicBezTo>
                <a:lnTo>
                  <a:pt x="1191" y="450"/>
                </a:lnTo>
                <a:cubicBezTo>
                  <a:pt x="1191" y="345"/>
                  <a:pt x="1191" y="252"/>
                  <a:pt x="1191" y="186"/>
                </a:cubicBezTo>
                <a:cubicBezTo>
                  <a:pt x="1191" y="133"/>
                  <a:pt x="1178" y="93"/>
                  <a:pt x="1138" y="53"/>
                </a:cubicBezTo>
                <a:cubicBezTo>
                  <a:pt x="1099" y="14"/>
                  <a:pt x="1046" y="0"/>
                  <a:pt x="980"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2"/>
          <p:cNvSpPr/>
          <p:nvPr/>
        </p:nvSpPr>
        <p:spPr>
          <a:xfrm>
            <a:off x="7632760" y="3000967"/>
            <a:ext cx="168247" cy="205586"/>
          </a:xfrm>
          <a:custGeom>
            <a:avLst/>
            <a:gdLst/>
            <a:ahLst/>
            <a:cxnLst/>
            <a:rect l="l" t="t" r="r" b="b"/>
            <a:pathLst>
              <a:path w="3456" h="4223" extrusionOk="0">
                <a:moveTo>
                  <a:pt x="755" y="371"/>
                </a:moveTo>
                <a:cubicBezTo>
                  <a:pt x="861" y="371"/>
                  <a:pt x="954" y="411"/>
                  <a:pt x="1046" y="490"/>
                </a:cubicBezTo>
                <a:cubicBezTo>
                  <a:pt x="1139" y="570"/>
                  <a:pt x="1179" y="702"/>
                  <a:pt x="1179" y="887"/>
                </a:cubicBezTo>
                <a:cubicBezTo>
                  <a:pt x="1179" y="1073"/>
                  <a:pt x="1139" y="1218"/>
                  <a:pt x="1046" y="1311"/>
                </a:cubicBezTo>
                <a:cubicBezTo>
                  <a:pt x="967" y="1417"/>
                  <a:pt x="861" y="1470"/>
                  <a:pt x="729" y="1470"/>
                </a:cubicBezTo>
                <a:cubicBezTo>
                  <a:pt x="610" y="1470"/>
                  <a:pt x="517" y="1417"/>
                  <a:pt x="451" y="1311"/>
                </a:cubicBezTo>
                <a:cubicBezTo>
                  <a:pt x="385" y="1205"/>
                  <a:pt x="345" y="1086"/>
                  <a:pt x="345" y="940"/>
                </a:cubicBezTo>
                <a:cubicBezTo>
                  <a:pt x="345" y="834"/>
                  <a:pt x="358" y="742"/>
                  <a:pt x="385" y="662"/>
                </a:cubicBezTo>
                <a:cubicBezTo>
                  <a:pt x="424" y="596"/>
                  <a:pt x="451" y="530"/>
                  <a:pt x="491" y="490"/>
                </a:cubicBezTo>
                <a:cubicBezTo>
                  <a:pt x="530" y="437"/>
                  <a:pt x="583" y="411"/>
                  <a:pt x="623" y="398"/>
                </a:cubicBezTo>
                <a:cubicBezTo>
                  <a:pt x="676" y="371"/>
                  <a:pt x="716" y="371"/>
                  <a:pt x="755" y="371"/>
                </a:cubicBezTo>
                <a:close/>
                <a:moveTo>
                  <a:pt x="2727" y="2806"/>
                </a:moveTo>
                <a:cubicBezTo>
                  <a:pt x="2807" y="2806"/>
                  <a:pt x="2886" y="2846"/>
                  <a:pt x="2966" y="2926"/>
                </a:cubicBezTo>
                <a:cubicBezTo>
                  <a:pt x="3058" y="2992"/>
                  <a:pt x="3098" y="3124"/>
                  <a:pt x="3098" y="3309"/>
                </a:cubicBezTo>
                <a:cubicBezTo>
                  <a:pt x="3098" y="3376"/>
                  <a:pt x="3085" y="3442"/>
                  <a:pt x="3071" y="3508"/>
                </a:cubicBezTo>
                <a:cubicBezTo>
                  <a:pt x="3058" y="3574"/>
                  <a:pt x="3032" y="3640"/>
                  <a:pt x="3005" y="3693"/>
                </a:cubicBezTo>
                <a:cubicBezTo>
                  <a:pt x="2966" y="3746"/>
                  <a:pt x="2926" y="3786"/>
                  <a:pt x="2873" y="3826"/>
                </a:cubicBezTo>
                <a:cubicBezTo>
                  <a:pt x="2833" y="3865"/>
                  <a:pt x="2767" y="3879"/>
                  <a:pt x="2688" y="3879"/>
                </a:cubicBezTo>
                <a:cubicBezTo>
                  <a:pt x="2608" y="3879"/>
                  <a:pt x="2542" y="3865"/>
                  <a:pt x="2489" y="3826"/>
                </a:cubicBezTo>
                <a:cubicBezTo>
                  <a:pt x="2449" y="3786"/>
                  <a:pt x="2410" y="3733"/>
                  <a:pt x="2383" y="3680"/>
                </a:cubicBezTo>
                <a:cubicBezTo>
                  <a:pt x="2343" y="3627"/>
                  <a:pt x="2330" y="3561"/>
                  <a:pt x="2317" y="3495"/>
                </a:cubicBezTo>
                <a:cubicBezTo>
                  <a:pt x="2317" y="3442"/>
                  <a:pt x="2304" y="3389"/>
                  <a:pt x="2304" y="3336"/>
                </a:cubicBezTo>
                <a:cubicBezTo>
                  <a:pt x="2304" y="3164"/>
                  <a:pt x="2343" y="3031"/>
                  <a:pt x="2423" y="2939"/>
                </a:cubicBezTo>
                <a:cubicBezTo>
                  <a:pt x="2516" y="2846"/>
                  <a:pt x="2608" y="2806"/>
                  <a:pt x="2727" y="2806"/>
                </a:cubicBezTo>
                <a:close/>
                <a:moveTo>
                  <a:pt x="3032" y="1"/>
                </a:moveTo>
                <a:cubicBezTo>
                  <a:pt x="2992" y="1"/>
                  <a:pt x="2952" y="14"/>
                  <a:pt x="2913" y="54"/>
                </a:cubicBezTo>
                <a:cubicBezTo>
                  <a:pt x="2873" y="93"/>
                  <a:pt x="2846" y="146"/>
                  <a:pt x="2807" y="199"/>
                </a:cubicBezTo>
                <a:cubicBezTo>
                  <a:pt x="2767" y="252"/>
                  <a:pt x="2727" y="305"/>
                  <a:pt x="2688" y="371"/>
                </a:cubicBezTo>
                <a:cubicBezTo>
                  <a:pt x="2648" y="424"/>
                  <a:pt x="2595" y="464"/>
                  <a:pt x="2555" y="504"/>
                </a:cubicBezTo>
                <a:cubicBezTo>
                  <a:pt x="2502" y="530"/>
                  <a:pt x="2449" y="557"/>
                  <a:pt x="2383" y="570"/>
                </a:cubicBezTo>
                <a:cubicBezTo>
                  <a:pt x="2317" y="583"/>
                  <a:pt x="2264" y="583"/>
                  <a:pt x="2211" y="583"/>
                </a:cubicBezTo>
                <a:cubicBezTo>
                  <a:pt x="2052" y="583"/>
                  <a:pt x="1933" y="570"/>
                  <a:pt x="1827" y="543"/>
                </a:cubicBezTo>
                <a:cubicBezTo>
                  <a:pt x="1735" y="517"/>
                  <a:pt x="1642" y="477"/>
                  <a:pt x="1576" y="437"/>
                </a:cubicBezTo>
                <a:cubicBezTo>
                  <a:pt x="1510" y="398"/>
                  <a:pt x="1443" y="345"/>
                  <a:pt x="1391" y="305"/>
                </a:cubicBezTo>
                <a:cubicBezTo>
                  <a:pt x="1338" y="252"/>
                  <a:pt x="1285" y="212"/>
                  <a:pt x="1232" y="173"/>
                </a:cubicBezTo>
                <a:cubicBezTo>
                  <a:pt x="1179" y="120"/>
                  <a:pt x="1113" y="93"/>
                  <a:pt x="1033" y="67"/>
                </a:cubicBezTo>
                <a:cubicBezTo>
                  <a:pt x="967" y="27"/>
                  <a:pt x="874" y="14"/>
                  <a:pt x="755" y="14"/>
                </a:cubicBezTo>
                <a:cubicBezTo>
                  <a:pt x="663" y="14"/>
                  <a:pt x="570" y="40"/>
                  <a:pt x="477" y="80"/>
                </a:cubicBezTo>
                <a:cubicBezTo>
                  <a:pt x="398" y="120"/>
                  <a:pt x="318" y="186"/>
                  <a:pt x="239" y="265"/>
                </a:cubicBezTo>
                <a:cubicBezTo>
                  <a:pt x="173" y="345"/>
                  <a:pt x="120" y="437"/>
                  <a:pt x="67" y="557"/>
                </a:cubicBezTo>
                <a:cubicBezTo>
                  <a:pt x="27" y="662"/>
                  <a:pt x="1" y="795"/>
                  <a:pt x="1" y="940"/>
                </a:cubicBezTo>
                <a:cubicBezTo>
                  <a:pt x="1" y="1086"/>
                  <a:pt x="27" y="1205"/>
                  <a:pt x="67" y="1324"/>
                </a:cubicBezTo>
                <a:cubicBezTo>
                  <a:pt x="107" y="1430"/>
                  <a:pt x="160" y="1523"/>
                  <a:pt x="239" y="1589"/>
                </a:cubicBezTo>
                <a:cubicBezTo>
                  <a:pt x="305" y="1668"/>
                  <a:pt x="385" y="1721"/>
                  <a:pt x="477" y="1748"/>
                </a:cubicBezTo>
                <a:cubicBezTo>
                  <a:pt x="570" y="1787"/>
                  <a:pt x="649" y="1814"/>
                  <a:pt x="742" y="1814"/>
                </a:cubicBezTo>
                <a:cubicBezTo>
                  <a:pt x="848" y="1814"/>
                  <a:pt x="941" y="1787"/>
                  <a:pt x="1033" y="1748"/>
                </a:cubicBezTo>
                <a:cubicBezTo>
                  <a:pt x="1139" y="1695"/>
                  <a:pt x="1218" y="1629"/>
                  <a:pt x="1298" y="1549"/>
                </a:cubicBezTo>
                <a:cubicBezTo>
                  <a:pt x="1364" y="1456"/>
                  <a:pt x="1417" y="1364"/>
                  <a:pt x="1457" y="1245"/>
                </a:cubicBezTo>
                <a:cubicBezTo>
                  <a:pt x="1510" y="1126"/>
                  <a:pt x="1523" y="993"/>
                  <a:pt x="1523" y="861"/>
                </a:cubicBezTo>
                <a:cubicBezTo>
                  <a:pt x="1523" y="848"/>
                  <a:pt x="1523" y="834"/>
                  <a:pt x="1523" y="834"/>
                </a:cubicBezTo>
                <a:lnTo>
                  <a:pt x="1523" y="795"/>
                </a:lnTo>
                <a:cubicBezTo>
                  <a:pt x="1629" y="834"/>
                  <a:pt x="1735" y="861"/>
                  <a:pt x="1841" y="874"/>
                </a:cubicBezTo>
                <a:cubicBezTo>
                  <a:pt x="1933" y="887"/>
                  <a:pt x="2052" y="901"/>
                  <a:pt x="2198" y="901"/>
                </a:cubicBezTo>
                <a:lnTo>
                  <a:pt x="2304" y="901"/>
                </a:lnTo>
                <a:cubicBezTo>
                  <a:pt x="2330" y="887"/>
                  <a:pt x="2370" y="887"/>
                  <a:pt x="2410" y="874"/>
                </a:cubicBezTo>
                <a:lnTo>
                  <a:pt x="2410" y="874"/>
                </a:lnTo>
                <a:cubicBezTo>
                  <a:pt x="2410" y="887"/>
                  <a:pt x="2396" y="927"/>
                  <a:pt x="2343" y="1007"/>
                </a:cubicBezTo>
                <a:cubicBezTo>
                  <a:pt x="2304" y="1099"/>
                  <a:pt x="2238" y="1205"/>
                  <a:pt x="2171" y="1337"/>
                </a:cubicBezTo>
                <a:cubicBezTo>
                  <a:pt x="2092" y="1470"/>
                  <a:pt x="2013" y="1629"/>
                  <a:pt x="1920" y="1814"/>
                </a:cubicBezTo>
                <a:cubicBezTo>
                  <a:pt x="1814" y="1986"/>
                  <a:pt x="1721" y="2158"/>
                  <a:pt x="1629" y="2343"/>
                </a:cubicBezTo>
                <a:cubicBezTo>
                  <a:pt x="1523" y="2529"/>
                  <a:pt x="1430" y="2701"/>
                  <a:pt x="1338" y="2886"/>
                </a:cubicBezTo>
                <a:cubicBezTo>
                  <a:pt x="1245" y="3058"/>
                  <a:pt x="1166" y="3217"/>
                  <a:pt x="1086" y="3362"/>
                </a:cubicBezTo>
                <a:cubicBezTo>
                  <a:pt x="1020" y="3508"/>
                  <a:pt x="954" y="3627"/>
                  <a:pt x="914" y="3720"/>
                </a:cubicBezTo>
                <a:cubicBezTo>
                  <a:pt x="861" y="3812"/>
                  <a:pt x="835" y="3865"/>
                  <a:pt x="835" y="3879"/>
                </a:cubicBezTo>
                <a:cubicBezTo>
                  <a:pt x="835" y="3905"/>
                  <a:pt x="861" y="3945"/>
                  <a:pt x="888" y="3958"/>
                </a:cubicBezTo>
                <a:cubicBezTo>
                  <a:pt x="914" y="3984"/>
                  <a:pt x="954" y="3998"/>
                  <a:pt x="1020" y="3998"/>
                </a:cubicBezTo>
                <a:cubicBezTo>
                  <a:pt x="1086" y="3998"/>
                  <a:pt x="1139" y="3984"/>
                  <a:pt x="1166" y="3958"/>
                </a:cubicBezTo>
                <a:cubicBezTo>
                  <a:pt x="1205" y="3918"/>
                  <a:pt x="1232" y="3879"/>
                  <a:pt x="1258" y="3852"/>
                </a:cubicBezTo>
                <a:cubicBezTo>
                  <a:pt x="1271" y="3799"/>
                  <a:pt x="1324" y="3706"/>
                  <a:pt x="1391" y="3574"/>
                </a:cubicBezTo>
                <a:cubicBezTo>
                  <a:pt x="1443" y="3442"/>
                  <a:pt x="1536" y="3283"/>
                  <a:pt x="1629" y="3111"/>
                </a:cubicBezTo>
                <a:cubicBezTo>
                  <a:pt x="1721" y="2926"/>
                  <a:pt x="1827" y="2727"/>
                  <a:pt x="1933" y="2515"/>
                </a:cubicBezTo>
                <a:lnTo>
                  <a:pt x="2291" y="1854"/>
                </a:lnTo>
                <a:cubicBezTo>
                  <a:pt x="2410" y="1642"/>
                  <a:pt x="2516" y="1417"/>
                  <a:pt x="2621" y="1218"/>
                </a:cubicBezTo>
                <a:cubicBezTo>
                  <a:pt x="2741" y="1007"/>
                  <a:pt x="2833" y="834"/>
                  <a:pt x="2913" y="662"/>
                </a:cubicBezTo>
                <a:cubicBezTo>
                  <a:pt x="3005" y="504"/>
                  <a:pt x="3071" y="371"/>
                  <a:pt x="3124" y="265"/>
                </a:cubicBezTo>
                <a:cubicBezTo>
                  <a:pt x="3177" y="159"/>
                  <a:pt x="3204" y="107"/>
                  <a:pt x="3204" y="93"/>
                </a:cubicBezTo>
                <a:cubicBezTo>
                  <a:pt x="3204" y="80"/>
                  <a:pt x="3191" y="54"/>
                  <a:pt x="3164" y="27"/>
                </a:cubicBezTo>
                <a:cubicBezTo>
                  <a:pt x="3151" y="1"/>
                  <a:pt x="3111" y="1"/>
                  <a:pt x="3032" y="1"/>
                </a:cubicBezTo>
                <a:close/>
                <a:moveTo>
                  <a:pt x="2741" y="2462"/>
                </a:moveTo>
                <a:cubicBezTo>
                  <a:pt x="2621" y="2462"/>
                  <a:pt x="2516" y="2489"/>
                  <a:pt x="2423" y="2529"/>
                </a:cubicBezTo>
                <a:cubicBezTo>
                  <a:pt x="2330" y="2568"/>
                  <a:pt x="2251" y="2634"/>
                  <a:pt x="2185" y="2714"/>
                </a:cubicBezTo>
                <a:cubicBezTo>
                  <a:pt x="2118" y="2793"/>
                  <a:pt x="2066" y="2886"/>
                  <a:pt x="2026" y="2992"/>
                </a:cubicBezTo>
                <a:cubicBezTo>
                  <a:pt x="1986" y="3098"/>
                  <a:pt x="1960" y="3217"/>
                  <a:pt x="1960" y="3349"/>
                </a:cubicBezTo>
                <a:cubicBezTo>
                  <a:pt x="1960" y="3468"/>
                  <a:pt x="1986" y="3574"/>
                  <a:pt x="2013" y="3680"/>
                </a:cubicBezTo>
                <a:cubicBezTo>
                  <a:pt x="2052" y="3773"/>
                  <a:pt x="2092" y="3865"/>
                  <a:pt x="2158" y="3958"/>
                </a:cubicBezTo>
                <a:cubicBezTo>
                  <a:pt x="2211" y="4037"/>
                  <a:pt x="2291" y="4104"/>
                  <a:pt x="2383" y="4143"/>
                </a:cubicBezTo>
                <a:cubicBezTo>
                  <a:pt x="2476" y="4196"/>
                  <a:pt x="2582" y="4223"/>
                  <a:pt x="2701" y="4223"/>
                </a:cubicBezTo>
                <a:cubicBezTo>
                  <a:pt x="2939" y="4223"/>
                  <a:pt x="3124" y="4143"/>
                  <a:pt x="3257" y="3984"/>
                </a:cubicBezTo>
                <a:cubicBezTo>
                  <a:pt x="3389" y="3826"/>
                  <a:pt x="3455" y="3601"/>
                  <a:pt x="3455" y="3336"/>
                </a:cubicBezTo>
                <a:cubicBezTo>
                  <a:pt x="3455" y="3217"/>
                  <a:pt x="3442" y="3098"/>
                  <a:pt x="3416" y="3005"/>
                </a:cubicBezTo>
                <a:cubicBezTo>
                  <a:pt x="3389" y="2899"/>
                  <a:pt x="3349" y="2806"/>
                  <a:pt x="3283" y="2727"/>
                </a:cubicBezTo>
                <a:cubicBezTo>
                  <a:pt x="3230" y="2634"/>
                  <a:pt x="3151" y="2581"/>
                  <a:pt x="3058" y="2529"/>
                </a:cubicBezTo>
                <a:cubicBezTo>
                  <a:pt x="2979" y="2489"/>
                  <a:pt x="2860" y="2462"/>
                  <a:pt x="2741" y="2462"/>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5" name="Google Shape;95;p52"/>
          <p:cNvGrpSpPr/>
          <p:nvPr/>
        </p:nvGrpSpPr>
        <p:grpSpPr>
          <a:xfrm>
            <a:off x="7632755" y="4097514"/>
            <a:ext cx="1357007" cy="707493"/>
            <a:chOff x="1787352" y="2530363"/>
            <a:chExt cx="1540652" cy="803239"/>
          </a:xfrm>
        </p:grpSpPr>
        <p:sp>
          <p:nvSpPr>
            <p:cNvPr id="96" name="Google Shape;96;p52"/>
            <p:cNvSpPr/>
            <p:nvPr/>
          </p:nvSpPr>
          <p:spPr>
            <a:xfrm>
              <a:off x="1971678" y="2530363"/>
              <a:ext cx="914442" cy="628420"/>
            </a:xfrm>
            <a:custGeom>
              <a:avLst/>
              <a:gdLst/>
              <a:ahLst/>
              <a:cxnLst/>
              <a:rect l="l" t="t" r="r" b="b"/>
              <a:pathLst>
                <a:path w="16545" h="11370" extrusionOk="0">
                  <a:moveTo>
                    <a:pt x="279" y="1"/>
                  </a:moveTo>
                  <a:cubicBezTo>
                    <a:pt x="213" y="1"/>
                    <a:pt x="160" y="1"/>
                    <a:pt x="160" y="54"/>
                  </a:cubicBezTo>
                  <a:cubicBezTo>
                    <a:pt x="54" y="120"/>
                    <a:pt x="1" y="173"/>
                    <a:pt x="1" y="279"/>
                  </a:cubicBezTo>
                  <a:lnTo>
                    <a:pt x="1" y="8603"/>
                  </a:lnTo>
                  <a:cubicBezTo>
                    <a:pt x="1" y="8551"/>
                    <a:pt x="54" y="8445"/>
                    <a:pt x="107" y="8445"/>
                  </a:cubicBezTo>
                  <a:cubicBezTo>
                    <a:pt x="160" y="8392"/>
                    <a:pt x="213" y="8326"/>
                    <a:pt x="279" y="8326"/>
                  </a:cubicBezTo>
                  <a:lnTo>
                    <a:pt x="543" y="8326"/>
                  </a:lnTo>
                  <a:lnTo>
                    <a:pt x="543" y="715"/>
                  </a:lnTo>
                  <a:lnTo>
                    <a:pt x="13011" y="6340"/>
                  </a:lnTo>
                  <a:cubicBezTo>
                    <a:pt x="12852" y="6076"/>
                    <a:pt x="12733" y="5798"/>
                    <a:pt x="12574" y="5520"/>
                  </a:cubicBezTo>
                  <a:lnTo>
                    <a:pt x="385" y="54"/>
                  </a:lnTo>
                  <a:cubicBezTo>
                    <a:pt x="385" y="1"/>
                    <a:pt x="332" y="1"/>
                    <a:pt x="279" y="1"/>
                  </a:cubicBezTo>
                  <a:close/>
                  <a:moveTo>
                    <a:pt x="3085" y="10814"/>
                  </a:moveTo>
                  <a:lnTo>
                    <a:pt x="3085" y="11092"/>
                  </a:lnTo>
                  <a:cubicBezTo>
                    <a:pt x="3085" y="11198"/>
                    <a:pt x="3032" y="11251"/>
                    <a:pt x="2979" y="11303"/>
                  </a:cubicBezTo>
                  <a:cubicBezTo>
                    <a:pt x="2926" y="11370"/>
                    <a:pt x="2860" y="11370"/>
                    <a:pt x="2807" y="11370"/>
                  </a:cubicBezTo>
                  <a:lnTo>
                    <a:pt x="16545" y="11370"/>
                  </a:lnTo>
                  <a:cubicBezTo>
                    <a:pt x="16426" y="11198"/>
                    <a:pt x="16267" y="11039"/>
                    <a:pt x="16095" y="10814"/>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2"/>
            <p:cNvSpPr/>
            <p:nvPr/>
          </p:nvSpPr>
          <p:spPr>
            <a:xfrm>
              <a:off x="2666643" y="2835398"/>
              <a:ext cx="661361" cy="323385"/>
            </a:xfrm>
            <a:custGeom>
              <a:avLst/>
              <a:gdLst/>
              <a:ahLst/>
              <a:cxnLst/>
              <a:rect l="l" t="t" r="r" b="b"/>
              <a:pathLst>
                <a:path w="11966" h="5851" extrusionOk="0">
                  <a:moveTo>
                    <a:pt x="0" y="1"/>
                  </a:moveTo>
                  <a:cubicBezTo>
                    <a:pt x="159" y="279"/>
                    <a:pt x="278" y="557"/>
                    <a:pt x="437" y="821"/>
                  </a:cubicBezTo>
                  <a:lnTo>
                    <a:pt x="10417" y="5295"/>
                  </a:lnTo>
                  <a:lnTo>
                    <a:pt x="3521" y="5295"/>
                  </a:lnTo>
                  <a:cubicBezTo>
                    <a:pt x="3693" y="5520"/>
                    <a:pt x="3852" y="5679"/>
                    <a:pt x="3971" y="5851"/>
                  </a:cubicBezTo>
                  <a:lnTo>
                    <a:pt x="11687" y="5851"/>
                  </a:lnTo>
                  <a:cubicBezTo>
                    <a:pt x="11793" y="5851"/>
                    <a:pt x="11912" y="5784"/>
                    <a:pt x="11965" y="5626"/>
                  </a:cubicBezTo>
                  <a:cubicBezTo>
                    <a:pt x="11965" y="5520"/>
                    <a:pt x="11912" y="5401"/>
                    <a:pt x="11793" y="5348"/>
                  </a:cubicBezTo>
                  <a:lnTo>
                    <a:pt x="0" y="1"/>
                  </a:ln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2"/>
            <p:cNvSpPr/>
            <p:nvPr/>
          </p:nvSpPr>
          <p:spPr>
            <a:xfrm>
              <a:off x="1971678" y="2990485"/>
              <a:ext cx="170508" cy="168297"/>
            </a:xfrm>
            <a:custGeom>
              <a:avLst/>
              <a:gdLst/>
              <a:ahLst/>
              <a:cxnLst/>
              <a:rect l="l" t="t" r="r" b="b"/>
              <a:pathLst>
                <a:path w="3085" h="3045" extrusionOk="0">
                  <a:moveTo>
                    <a:pt x="2529" y="556"/>
                  </a:moveTo>
                  <a:lnTo>
                    <a:pt x="2529" y="2489"/>
                  </a:lnTo>
                  <a:lnTo>
                    <a:pt x="543" y="2489"/>
                  </a:lnTo>
                  <a:lnTo>
                    <a:pt x="543" y="556"/>
                  </a:lnTo>
                  <a:close/>
                  <a:moveTo>
                    <a:pt x="279" y="1"/>
                  </a:moveTo>
                  <a:cubicBezTo>
                    <a:pt x="213" y="1"/>
                    <a:pt x="160" y="67"/>
                    <a:pt x="107" y="120"/>
                  </a:cubicBezTo>
                  <a:cubicBezTo>
                    <a:pt x="54" y="120"/>
                    <a:pt x="1" y="226"/>
                    <a:pt x="1" y="278"/>
                  </a:cubicBezTo>
                  <a:lnTo>
                    <a:pt x="1" y="2767"/>
                  </a:lnTo>
                  <a:cubicBezTo>
                    <a:pt x="1" y="2873"/>
                    <a:pt x="54" y="2926"/>
                    <a:pt x="107" y="2978"/>
                  </a:cubicBezTo>
                  <a:cubicBezTo>
                    <a:pt x="160" y="3045"/>
                    <a:pt x="213" y="3045"/>
                    <a:pt x="279" y="3045"/>
                  </a:cubicBezTo>
                  <a:lnTo>
                    <a:pt x="2807" y="3045"/>
                  </a:lnTo>
                  <a:cubicBezTo>
                    <a:pt x="2860" y="3045"/>
                    <a:pt x="2926" y="3045"/>
                    <a:pt x="2979" y="2978"/>
                  </a:cubicBezTo>
                  <a:cubicBezTo>
                    <a:pt x="3032" y="2926"/>
                    <a:pt x="3085" y="2873"/>
                    <a:pt x="3085" y="2767"/>
                  </a:cubicBezTo>
                  <a:lnTo>
                    <a:pt x="3085" y="2489"/>
                  </a:lnTo>
                  <a:lnTo>
                    <a:pt x="3085" y="278"/>
                  </a:lnTo>
                  <a:cubicBezTo>
                    <a:pt x="3085" y="226"/>
                    <a:pt x="3032" y="120"/>
                    <a:pt x="2979" y="120"/>
                  </a:cubicBezTo>
                  <a:cubicBezTo>
                    <a:pt x="2926" y="67"/>
                    <a:pt x="2860" y="1"/>
                    <a:pt x="2807"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2"/>
            <p:cNvSpPr/>
            <p:nvPr/>
          </p:nvSpPr>
          <p:spPr>
            <a:xfrm>
              <a:off x="2584733" y="2634989"/>
              <a:ext cx="118554" cy="120765"/>
            </a:xfrm>
            <a:custGeom>
              <a:avLst/>
              <a:gdLst/>
              <a:ahLst/>
              <a:cxnLst/>
              <a:rect l="l" t="t" r="r" b="b"/>
              <a:pathLst>
                <a:path w="2145" h="2185" extrusionOk="0">
                  <a:moveTo>
                    <a:pt x="887" y="1284"/>
                  </a:moveTo>
                  <a:cubicBezTo>
                    <a:pt x="953" y="1284"/>
                    <a:pt x="1032" y="1297"/>
                    <a:pt x="1085" y="1311"/>
                  </a:cubicBezTo>
                  <a:cubicBezTo>
                    <a:pt x="1151" y="1324"/>
                    <a:pt x="1204" y="1350"/>
                    <a:pt x="1257" y="1377"/>
                  </a:cubicBezTo>
                  <a:cubicBezTo>
                    <a:pt x="1310" y="1403"/>
                    <a:pt x="1350" y="1430"/>
                    <a:pt x="1376" y="1469"/>
                  </a:cubicBezTo>
                  <a:cubicBezTo>
                    <a:pt x="1403" y="1509"/>
                    <a:pt x="1416" y="1549"/>
                    <a:pt x="1416" y="1588"/>
                  </a:cubicBezTo>
                  <a:cubicBezTo>
                    <a:pt x="1416" y="1641"/>
                    <a:pt x="1403" y="1681"/>
                    <a:pt x="1363" y="1721"/>
                  </a:cubicBezTo>
                  <a:cubicBezTo>
                    <a:pt x="1337" y="1761"/>
                    <a:pt x="1297" y="1787"/>
                    <a:pt x="1231" y="1813"/>
                  </a:cubicBezTo>
                  <a:cubicBezTo>
                    <a:pt x="1178" y="1840"/>
                    <a:pt x="1112" y="1866"/>
                    <a:pt x="1046" y="1880"/>
                  </a:cubicBezTo>
                  <a:cubicBezTo>
                    <a:pt x="966" y="1906"/>
                    <a:pt x="887" y="1906"/>
                    <a:pt x="807" y="1906"/>
                  </a:cubicBezTo>
                  <a:cubicBezTo>
                    <a:pt x="675" y="1906"/>
                    <a:pt x="569" y="1893"/>
                    <a:pt x="463" y="1840"/>
                  </a:cubicBezTo>
                  <a:cubicBezTo>
                    <a:pt x="371" y="1800"/>
                    <a:pt x="318" y="1734"/>
                    <a:pt x="318" y="1641"/>
                  </a:cubicBezTo>
                  <a:cubicBezTo>
                    <a:pt x="318" y="1588"/>
                    <a:pt x="331" y="1536"/>
                    <a:pt x="371" y="1496"/>
                  </a:cubicBezTo>
                  <a:cubicBezTo>
                    <a:pt x="397" y="1456"/>
                    <a:pt x="437" y="1416"/>
                    <a:pt x="490" y="1390"/>
                  </a:cubicBezTo>
                  <a:cubicBezTo>
                    <a:pt x="529" y="1350"/>
                    <a:pt x="596" y="1337"/>
                    <a:pt x="662" y="1311"/>
                  </a:cubicBezTo>
                  <a:cubicBezTo>
                    <a:pt x="728" y="1297"/>
                    <a:pt x="807" y="1284"/>
                    <a:pt x="887" y="1284"/>
                  </a:cubicBezTo>
                  <a:close/>
                  <a:moveTo>
                    <a:pt x="926" y="0"/>
                  </a:moveTo>
                  <a:cubicBezTo>
                    <a:pt x="688" y="0"/>
                    <a:pt x="490" y="53"/>
                    <a:pt x="344" y="159"/>
                  </a:cubicBezTo>
                  <a:cubicBezTo>
                    <a:pt x="199" y="265"/>
                    <a:pt x="132" y="397"/>
                    <a:pt x="132" y="569"/>
                  </a:cubicBezTo>
                  <a:cubicBezTo>
                    <a:pt x="132" y="649"/>
                    <a:pt x="159" y="715"/>
                    <a:pt x="199" y="781"/>
                  </a:cubicBezTo>
                  <a:cubicBezTo>
                    <a:pt x="238" y="861"/>
                    <a:pt x="304" y="887"/>
                    <a:pt x="397" y="887"/>
                  </a:cubicBezTo>
                  <a:cubicBezTo>
                    <a:pt x="463" y="887"/>
                    <a:pt x="503" y="874"/>
                    <a:pt x="543" y="847"/>
                  </a:cubicBezTo>
                  <a:cubicBezTo>
                    <a:pt x="582" y="821"/>
                    <a:pt x="596" y="781"/>
                    <a:pt x="596" y="728"/>
                  </a:cubicBezTo>
                  <a:cubicBezTo>
                    <a:pt x="596" y="675"/>
                    <a:pt x="582" y="636"/>
                    <a:pt x="556" y="622"/>
                  </a:cubicBezTo>
                  <a:cubicBezTo>
                    <a:pt x="529" y="596"/>
                    <a:pt x="503" y="583"/>
                    <a:pt x="490" y="583"/>
                  </a:cubicBezTo>
                  <a:cubicBezTo>
                    <a:pt x="450" y="569"/>
                    <a:pt x="437" y="569"/>
                    <a:pt x="410" y="556"/>
                  </a:cubicBezTo>
                  <a:cubicBezTo>
                    <a:pt x="397" y="556"/>
                    <a:pt x="397" y="530"/>
                    <a:pt x="397" y="503"/>
                  </a:cubicBezTo>
                  <a:cubicBezTo>
                    <a:pt x="397" y="477"/>
                    <a:pt x="410" y="437"/>
                    <a:pt x="437" y="411"/>
                  </a:cubicBezTo>
                  <a:cubicBezTo>
                    <a:pt x="476" y="384"/>
                    <a:pt x="516" y="358"/>
                    <a:pt x="556" y="344"/>
                  </a:cubicBezTo>
                  <a:cubicBezTo>
                    <a:pt x="609" y="318"/>
                    <a:pt x="662" y="305"/>
                    <a:pt x="728" y="291"/>
                  </a:cubicBezTo>
                  <a:cubicBezTo>
                    <a:pt x="781" y="278"/>
                    <a:pt x="834" y="278"/>
                    <a:pt x="887" y="278"/>
                  </a:cubicBezTo>
                  <a:cubicBezTo>
                    <a:pt x="1072" y="278"/>
                    <a:pt x="1204" y="331"/>
                    <a:pt x="1297" y="450"/>
                  </a:cubicBezTo>
                  <a:cubicBezTo>
                    <a:pt x="1376" y="569"/>
                    <a:pt x="1416" y="728"/>
                    <a:pt x="1416" y="927"/>
                  </a:cubicBezTo>
                  <a:cubicBezTo>
                    <a:pt x="1416" y="940"/>
                    <a:pt x="1416" y="966"/>
                    <a:pt x="1416" y="1006"/>
                  </a:cubicBezTo>
                  <a:lnTo>
                    <a:pt x="1416" y="1099"/>
                  </a:lnTo>
                  <a:lnTo>
                    <a:pt x="1416" y="1218"/>
                  </a:lnTo>
                  <a:cubicBezTo>
                    <a:pt x="1218" y="1086"/>
                    <a:pt x="1006" y="1006"/>
                    <a:pt x="768" y="1006"/>
                  </a:cubicBezTo>
                  <a:cubicBezTo>
                    <a:pt x="649" y="1006"/>
                    <a:pt x="543" y="1033"/>
                    <a:pt x="450" y="1059"/>
                  </a:cubicBezTo>
                  <a:cubicBezTo>
                    <a:pt x="357" y="1086"/>
                    <a:pt x="278" y="1138"/>
                    <a:pt x="212" y="1191"/>
                  </a:cubicBezTo>
                  <a:cubicBezTo>
                    <a:pt x="146" y="1244"/>
                    <a:pt x="93" y="1311"/>
                    <a:pt x="53" y="1390"/>
                  </a:cubicBezTo>
                  <a:cubicBezTo>
                    <a:pt x="13" y="1469"/>
                    <a:pt x="0" y="1549"/>
                    <a:pt x="0" y="1641"/>
                  </a:cubicBezTo>
                  <a:cubicBezTo>
                    <a:pt x="0" y="1800"/>
                    <a:pt x="53" y="1946"/>
                    <a:pt x="185" y="2038"/>
                  </a:cubicBezTo>
                  <a:cubicBezTo>
                    <a:pt x="318" y="2131"/>
                    <a:pt x="490" y="2184"/>
                    <a:pt x="701" y="2184"/>
                  </a:cubicBezTo>
                  <a:cubicBezTo>
                    <a:pt x="847" y="2184"/>
                    <a:pt x="979" y="2158"/>
                    <a:pt x="1099" y="2118"/>
                  </a:cubicBezTo>
                  <a:cubicBezTo>
                    <a:pt x="1218" y="2065"/>
                    <a:pt x="1324" y="1999"/>
                    <a:pt x="1429" y="1919"/>
                  </a:cubicBezTo>
                  <a:cubicBezTo>
                    <a:pt x="1456" y="2012"/>
                    <a:pt x="1496" y="2078"/>
                    <a:pt x="1562" y="2131"/>
                  </a:cubicBezTo>
                  <a:cubicBezTo>
                    <a:pt x="1628" y="2171"/>
                    <a:pt x="1707" y="2184"/>
                    <a:pt x="1787" y="2184"/>
                  </a:cubicBezTo>
                  <a:cubicBezTo>
                    <a:pt x="1840" y="2184"/>
                    <a:pt x="1879" y="2184"/>
                    <a:pt x="1919" y="2171"/>
                  </a:cubicBezTo>
                  <a:cubicBezTo>
                    <a:pt x="1959" y="2158"/>
                    <a:pt x="1999" y="2131"/>
                    <a:pt x="2038" y="2105"/>
                  </a:cubicBezTo>
                  <a:cubicBezTo>
                    <a:pt x="2078" y="2078"/>
                    <a:pt x="2091" y="2038"/>
                    <a:pt x="2118" y="1999"/>
                  </a:cubicBezTo>
                  <a:cubicBezTo>
                    <a:pt x="2144" y="1959"/>
                    <a:pt x="2144" y="1893"/>
                    <a:pt x="2144" y="1840"/>
                  </a:cubicBezTo>
                  <a:cubicBezTo>
                    <a:pt x="2144" y="1800"/>
                    <a:pt x="2144" y="1761"/>
                    <a:pt x="2131" y="1734"/>
                  </a:cubicBezTo>
                  <a:cubicBezTo>
                    <a:pt x="2118" y="1694"/>
                    <a:pt x="2091" y="1681"/>
                    <a:pt x="2051" y="1681"/>
                  </a:cubicBezTo>
                  <a:cubicBezTo>
                    <a:pt x="2012" y="1681"/>
                    <a:pt x="1972" y="1694"/>
                    <a:pt x="1959" y="1721"/>
                  </a:cubicBezTo>
                  <a:cubicBezTo>
                    <a:pt x="1946" y="1747"/>
                    <a:pt x="1932" y="1761"/>
                    <a:pt x="1932" y="1787"/>
                  </a:cubicBezTo>
                  <a:cubicBezTo>
                    <a:pt x="1919" y="1827"/>
                    <a:pt x="1906" y="1853"/>
                    <a:pt x="1893" y="1880"/>
                  </a:cubicBezTo>
                  <a:cubicBezTo>
                    <a:pt x="1893" y="1893"/>
                    <a:pt x="1866" y="1906"/>
                    <a:pt x="1840" y="1906"/>
                  </a:cubicBezTo>
                  <a:cubicBezTo>
                    <a:pt x="1787" y="1906"/>
                    <a:pt x="1760" y="1893"/>
                    <a:pt x="1747" y="1840"/>
                  </a:cubicBezTo>
                  <a:cubicBezTo>
                    <a:pt x="1734" y="1800"/>
                    <a:pt x="1734" y="1708"/>
                    <a:pt x="1734" y="1562"/>
                  </a:cubicBezTo>
                  <a:lnTo>
                    <a:pt x="1734" y="1403"/>
                  </a:lnTo>
                  <a:cubicBezTo>
                    <a:pt x="1734" y="1337"/>
                    <a:pt x="1734" y="1271"/>
                    <a:pt x="1734" y="1218"/>
                  </a:cubicBezTo>
                  <a:cubicBezTo>
                    <a:pt x="1734" y="1152"/>
                    <a:pt x="1747" y="1086"/>
                    <a:pt x="1747" y="1033"/>
                  </a:cubicBezTo>
                  <a:cubicBezTo>
                    <a:pt x="1747" y="980"/>
                    <a:pt x="1747" y="927"/>
                    <a:pt x="1747" y="900"/>
                  </a:cubicBezTo>
                  <a:cubicBezTo>
                    <a:pt x="1747" y="291"/>
                    <a:pt x="1469" y="0"/>
                    <a:pt x="926"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2"/>
            <p:cNvSpPr/>
            <p:nvPr/>
          </p:nvSpPr>
          <p:spPr>
            <a:xfrm>
              <a:off x="1787352" y="2713970"/>
              <a:ext cx="141215" cy="212955"/>
            </a:xfrm>
            <a:custGeom>
              <a:avLst/>
              <a:gdLst/>
              <a:ahLst/>
              <a:cxnLst/>
              <a:rect l="l" t="t" r="r" b="b"/>
              <a:pathLst>
                <a:path w="2555" h="3853" extrusionOk="0">
                  <a:moveTo>
                    <a:pt x="1655" y="1959"/>
                  </a:moveTo>
                  <a:cubicBezTo>
                    <a:pt x="1708" y="1959"/>
                    <a:pt x="1761" y="1973"/>
                    <a:pt x="1827" y="1999"/>
                  </a:cubicBezTo>
                  <a:cubicBezTo>
                    <a:pt x="1893" y="2026"/>
                    <a:pt x="1946" y="2065"/>
                    <a:pt x="2012" y="2132"/>
                  </a:cubicBezTo>
                  <a:cubicBezTo>
                    <a:pt x="2065" y="2184"/>
                    <a:pt x="2118" y="2277"/>
                    <a:pt x="2158" y="2370"/>
                  </a:cubicBezTo>
                  <a:cubicBezTo>
                    <a:pt x="2198" y="2476"/>
                    <a:pt x="2211" y="2595"/>
                    <a:pt x="2211" y="2754"/>
                  </a:cubicBezTo>
                  <a:cubicBezTo>
                    <a:pt x="2211" y="2912"/>
                    <a:pt x="2184" y="3045"/>
                    <a:pt x="2131" y="3151"/>
                  </a:cubicBezTo>
                  <a:cubicBezTo>
                    <a:pt x="2092" y="3256"/>
                    <a:pt x="2039" y="3336"/>
                    <a:pt x="1959" y="3402"/>
                  </a:cubicBezTo>
                  <a:cubicBezTo>
                    <a:pt x="1893" y="3455"/>
                    <a:pt x="1814" y="3495"/>
                    <a:pt x="1734" y="3521"/>
                  </a:cubicBezTo>
                  <a:cubicBezTo>
                    <a:pt x="1655" y="3548"/>
                    <a:pt x="1576" y="3548"/>
                    <a:pt x="1523" y="3548"/>
                  </a:cubicBezTo>
                  <a:cubicBezTo>
                    <a:pt x="1324" y="3548"/>
                    <a:pt x="1178" y="3495"/>
                    <a:pt x="1086" y="3376"/>
                  </a:cubicBezTo>
                  <a:cubicBezTo>
                    <a:pt x="993" y="3256"/>
                    <a:pt x="940" y="3071"/>
                    <a:pt x="940" y="2846"/>
                  </a:cubicBezTo>
                  <a:cubicBezTo>
                    <a:pt x="940" y="2793"/>
                    <a:pt x="953" y="2714"/>
                    <a:pt x="980" y="2608"/>
                  </a:cubicBezTo>
                  <a:cubicBezTo>
                    <a:pt x="1006" y="2515"/>
                    <a:pt x="1059" y="2423"/>
                    <a:pt x="1112" y="2317"/>
                  </a:cubicBezTo>
                  <a:cubicBezTo>
                    <a:pt x="1165" y="2224"/>
                    <a:pt x="1245" y="2132"/>
                    <a:pt x="1337" y="2065"/>
                  </a:cubicBezTo>
                  <a:cubicBezTo>
                    <a:pt x="1430" y="1999"/>
                    <a:pt x="1536" y="1959"/>
                    <a:pt x="1655" y="1959"/>
                  </a:cubicBezTo>
                  <a:close/>
                  <a:moveTo>
                    <a:pt x="398" y="1"/>
                  </a:moveTo>
                  <a:cubicBezTo>
                    <a:pt x="265" y="1"/>
                    <a:pt x="173" y="14"/>
                    <a:pt x="106" y="40"/>
                  </a:cubicBezTo>
                  <a:cubicBezTo>
                    <a:pt x="40" y="67"/>
                    <a:pt x="1" y="93"/>
                    <a:pt x="1" y="146"/>
                  </a:cubicBezTo>
                  <a:cubicBezTo>
                    <a:pt x="1" y="173"/>
                    <a:pt x="27" y="199"/>
                    <a:pt x="67" y="212"/>
                  </a:cubicBezTo>
                  <a:cubicBezTo>
                    <a:pt x="120" y="239"/>
                    <a:pt x="159" y="239"/>
                    <a:pt x="212" y="239"/>
                  </a:cubicBezTo>
                  <a:lnTo>
                    <a:pt x="398" y="239"/>
                  </a:lnTo>
                  <a:cubicBezTo>
                    <a:pt x="530" y="239"/>
                    <a:pt x="596" y="279"/>
                    <a:pt x="596" y="371"/>
                  </a:cubicBezTo>
                  <a:lnTo>
                    <a:pt x="596" y="557"/>
                  </a:lnTo>
                  <a:lnTo>
                    <a:pt x="596" y="821"/>
                  </a:lnTo>
                  <a:cubicBezTo>
                    <a:pt x="596" y="927"/>
                    <a:pt x="609" y="1033"/>
                    <a:pt x="609" y="1139"/>
                  </a:cubicBezTo>
                  <a:lnTo>
                    <a:pt x="609" y="1483"/>
                  </a:lnTo>
                  <a:cubicBezTo>
                    <a:pt x="609" y="1721"/>
                    <a:pt x="596" y="1920"/>
                    <a:pt x="596" y="2092"/>
                  </a:cubicBezTo>
                  <a:cubicBezTo>
                    <a:pt x="596" y="2264"/>
                    <a:pt x="596" y="2409"/>
                    <a:pt x="596" y="2542"/>
                  </a:cubicBezTo>
                  <a:cubicBezTo>
                    <a:pt x="596" y="2674"/>
                    <a:pt x="583" y="2780"/>
                    <a:pt x="583" y="2886"/>
                  </a:cubicBezTo>
                  <a:cubicBezTo>
                    <a:pt x="583" y="2979"/>
                    <a:pt x="583" y="3071"/>
                    <a:pt x="583" y="3151"/>
                  </a:cubicBezTo>
                  <a:lnTo>
                    <a:pt x="570" y="3402"/>
                  </a:lnTo>
                  <a:cubicBezTo>
                    <a:pt x="570" y="3495"/>
                    <a:pt x="556" y="3587"/>
                    <a:pt x="556" y="3680"/>
                  </a:cubicBezTo>
                  <a:cubicBezTo>
                    <a:pt x="556" y="3733"/>
                    <a:pt x="583" y="3786"/>
                    <a:pt x="609" y="3812"/>
                  </a:cubicBezTo>
                  <a:cubicBezTo>
                    <a:pt x="636" y="3839"/>
                    <a:pt x="676" y="3852"/>
                    <a:pt x="715" y="3852"/>
                  </a:cubicBezTo>
                  <a:cubicBezTo>
                    <a:pt x="755" y="3852"/>
                    <a:pt x="781" y="3839"/>
                    <a:pt x="808" y="3826"/>
                  </a:cubicBezTo>
                  <a:cubicBezTo>
                    <a:pt x="821" y="3826"/>
                    <a:pt x="848" y="3799"/>
                    <a:pt x="861" y="3773"/>
                  </a:cubicBezTo>
                  <a:cubicBezTo>
                    <a:pt x="861" y="3746"/>
                    <a:pt x="874" y="3706"/>
                    <a:pt x="874" y="3667"/>
                  </a:cubicBezTo>
                  <a:cubicBezTo>
                    <a:pt x="874" y="3614"/>
                    <a:pt x="887" y="3548"/>
                    <a:pt x="887" y="3481"/>
                  </a:cubicBezTo>
                  <a:cubicBezTo>
                    <a:pt x="914" y="3521"/>
                    <a:pt x="940" y="3561"/>
                    <a:pt x="980" y="3614"/>
                  </a:cubicBezTo>
                  <a:cubicBezTo>
                    <a:pt x="1020" y="3654"/>
                    <a:pt x="1059" y="3680"/>
                    <a:pt x="1112" y="3720"/>
                  </a:cubicBezTo>
                  <a:cubicBezTo>
                    <a:pt x="1152" y="3759"/>
                    <a:pt x="1218" y="3786"/>
                    <a:pt x="1284" y="3799"/>
                  </a:cubicBezTo>
                  <a:cubicBezTo>
                    <a:pt x="1351" y="3826"/>
                    <a:pt x="1430" y="3839"/>
                    <a:pt x="1523" y="3839"/>
                  </a:cubicBezTo>
                  <a:cubicBezTo>
                    <a:pt x="1628" y="3839"/>
                    <a:pt x="1748" y="3826"/>
                    <a:pt x="1867" y="3786"/>
                  </a:cubicBezTo>
                  <a:cubicBezTo>
                    <a:pt x="1986" y="3746"/>
                    <a:pt x="2105" y="3693"/>
                    <a:pt x="2198" y="3614"/>
                  </a:cubicBezTo>
                  <a:cubicBezTo>
                    <a:pt x="2303" y="3521"/>
                    <a:pt x="2383" y="3415"/>
                    <a:pt x="2449" y="3283"/>
                  </a:cubicBezTo>
                  <a:cubicBezTo>
                    <a:pt x="2515" y="3151"/>
                    <a:pt x="2555" y="2979"/>
                    <a:pt x="2555" y="2780"/>
                  </a:cubicBezTo>
                  <a:cubicBezTo>
                    <a:pt x="2555" y="2661"/>
                    <a:pt x="2542" y="2529"/>
                    <a:pt x="2502" y="2409"/>
                  </a:cubicBezTo>
                  <a:cubicBezTo>
                    <a:pt x="2476" y="2277"/>
                    <a:pt x="2436" y="2158"/>
                    <a:pt x="2370" y="2052"/>
                  </a:cubicBezTo>
                  <a:cubicBezTo>
                    <a:pt x="2317" y="1946"/>
                    <a:pt x="2224" y="1854"/>
                    <a:pt x="2118" y="1774"/>
                  </a:cubicBezTo>
                  <a:cubicBezTo>
                    <a:pt x="2012" y="1708"/>
                    <a:pt x="1893" y="1668"/>
                    <a:pt x="1734" y="1668"/>
                  </a:cubicBezTo>
                  <a:cubicBezTo>
                    <a:pt x="1562" y="1668"/>
                    <a:pt x="1403" y="1721"/>
                    <a:pt x="1271" y="1827"/>
                  </a:cubicBezTo>
                  <a:cubicBezTo>
                    <a:pt x="1126" y="1920"/>
                    <a:pt x="1020" y="2065"/>
                    <a:pt x="927" y="2251"/>
                  </a:cubicBezTo>
                  <a:lnTo>
                    <a:pt x="927" y="173"/>
                  </a:lnTo>
                  <a:cubicBezTo>
                    <a:pt x="927" y="93"/>
                    <a:pt x="914" y="40"/>
                    <a:pt x="887" y="27"/>
                  </a:cubicBezTo>
                  <a:cubicBezTo>
                    <a:pt x="861" y="14"/>
                    <a:pt x="834" y="1"/>
                    <a:pt x="80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2"/>
            <p:cNvSpPr/>
            <p:nvPr/>
          </p:nvSpPr>
          <p:spPr>
            <a:xfrm>
              <a:off x="2506415" y="3201175"/>
              <a:ext cx="111977" cy="132427"/>
            </a:xfrm>
            <a:custGeom>
              <a:avLst/>
              <a:gdLst/>
              <a:ahLst/>
              <a:cxnLst/>
              <a:rect l="l" t="t" r="r" b="b"/>
              <a:pathLst>
                <a:path w="2026" h="2396" extrusionOk="0">
                  <a:moveTo>
                    <a:pt x="1761" y="0"/>
                  </a:moveTo>
                  <a:cubicBezTo>
                    <a:pt x="1708" y="0"/>
                    <a:pt x="1682" y="14"/>
                    <a:pt x="1655" y="40"/>
                  </a:cubicBezTo>
                  <a:cubicBezTo>
                    <a:pt x="1629" y="66"/>
                    <a:pt x="1629" y="93"/>
                    <a:pt x="1629" y="133"/>
                  </a:cubicBezTo>
                  <a:lnTo>
                    <a:pt x="1629" y="265"/>
                  </a:lnTo>
                  <a:cubicBezTo>
                    <a:pt x="1629" y="318"/>
                    <a:pt x="1629" y="358"/>
                    <a:pt x="1629" y="384"/>
                  </a:cubicBezTo>
                  <a:cubicBezTo>
                    <a:pt x="1563" y="291"/>
                    <a:pt x="1483" y="212"/>
                    <a:pt x="1391" y="186"/>
                  </a:cubicBezTo>
                  <a:cubicBezTo>
                    <a:pt x="1298" y="159"/>
                    <a:pt x="1192" y="133"/>
                    <a:pt x="1073" y="133"/>
                  </a:cubicBezTo>
                  <a:cubicBezTo>
                    <a:pt x="927" y="133"/>
                    <a:pt x="782" y="172"/>
                    <a:pt x="649" y="225"/>
                  </a:cubicBezTo>
                  <a:cubicBezTo>
                    <a:pt x="517" y="291"/>
                    <a:pt x="398" y="371"/>
                    <a:pt x="305" y="490"/>
                  </a:cubicBezTo>
                  <a:cubicBezTo>
                    <a:pt x="213" y="583"/>
                    <a:pt x="133" y="715"/>
                    <a:pt x="80" y="861"/>
                  </a:cubicBezTo>
                  <a:cubicBezTo>
                    <a:pt x="27" y="1006"/>
                    <a:pt x="1" y="1165"/>
                    <a:pt x="1" y="1324"/>
                  </a:cubicBezTo>
                  <a:cubicBezTo>
                    <a:pt x="1" y="1469"/>
                    <a:pt x="14" y="1615"/>
                    <a:pt x="67" y="1747"/>
                  </a:cubicBezTo>
                  <a:cubicBezTo>
                    <a:pt x="120" y="1880"/>
                    <a:pt x="186" y="1986"/>
                    <a:pt x="266" y="2091"/>
                  </a:cubicBezTo>
                  <a:cubicBezTo>
                    <a:pt x="358" y="2184"/>
                    <a:pt x="464" y="2264"/>
                    <a:pt x="596" y="2316"/>
                  </a:cubicBezTo>
                  <a:cubicBezTo>
                    <a:pt x="729" y="2369"/>
                    <a:pt x="874" y="2396"/>
                    <a:pt x="1033" y="2396"/>
                  </a:cubicBezTo>
                  <a:cubicBezTo>
                    <a:pt x="1443" y="2396"/>
                    <a:pt x="1761" y="2237"/>
                    <a:pt x="1973" y="1906"/>
                  </a:cubicBezTo>
                  <a:cubicBezTo>
                    <a:pt x="1999" y="1880"/>
                    <a:pt x="1999" y="1853"/>
                    <a:pt x="2013" y="1840"/>
                  </a:cubicBezTo>
                  <a:cubicBezTo>
                    <a:pt x="2026" y="1827"/>
                    <a:pt x="2026" y="1800"/>
                    <a:pt x="2026" y="1774"/>
                  </a:cubicBezTo>
                  <a:cubicBezTo>
                    <a:pt x="2026" y="1734"/>
                    <a:pt x="2013" y="1708"/>
                    <a:pt x="1973" y="1681"/>
                  </a:cubicBezTo>
                  <a:cubicBezTo>
                    <a:pt x="1946" y="1668"/>
                    <a:pt x="1920" y="1655"/>
                    <a:pt x="1880" y="1655"/>
                  </a:cubicBezTo>
                  <a:cubicBezTo>
                    <a:pt x="1867" y="1655"/>
                    <a:pt x="1841" y="1668"/>
                    <a:pt x="1814" y="1681"/>
                  </a:cubicBezTo>
                  <a:cubicBezTo>
                    <a:pt x="1788" y="1694"/>
                    <a:pt x="1761" y="1721"/>
                    <a:pt x="1735" y="1774"/>
                  </a:cubicBezTo>
                  <a:cubicBezTo>
                    <a:pt x="1668" y="1866"/>
                    <a:pt x="1589" y="1946"/>
                    <a:pt x="1470" y="2012"/>
                  </a:cubicBezTo>
                  <a:cubicBezTo>
                    <a:pt x="1351" y="2078"/>
                    <a:pt x="1192" y="2105"/>
                    <a:pt x="1020" y="2105"/>
                  </a:cubicBezTo>
                  <a:cubicBezTo>
                    <a:pt x="808" y="2105"/>
                    <a:pt x="636" y="2039"/>
                    <a:pt x="530" y="1893"/>
                  </a:cubicBezTo>
                  <a:cubicBezTo>
                    <a:pt x="411" y="1761"/>
                    <a:pt x="358" y="1562"/>
                    <a:pt x="358" y="1324"/>
                  </a:cubicBezTo>
                  <a:cubicBezTo>
                    <a:pt x="358" y="1191"/>
                    <a:pt x="371" y="1059"/>
                    <a:pt x="398" y="953"/>
                  </a:cubicBezTo>
                  <a:cubicBezTo>
                    <a:pt x="438" y="847"/>
                    <a:pt x="491" y="755"/>
                    <a:pt x="557" y="675"/>
                  </a:cubicBezTo>
                  <a:cubicBezTo>
                    <a:pt x="610" y="583"/>
                    <a:pt x="689" y="530"/>
                    <a:pt x="768" y="490"/>
                  </a:cubicBezTo>
                  <a:cubicBezTo>
                    <a:pt x="861" y="437"/>
                    <a:pt x="954" y="411"/>
                    <a:pt x="1060" y="411"/>
                  </a:cubicBezTo>
                  <a:cubicBezTo>
                    <a:pt x="1271" y="411"/>
                    <a:pt x="1417" y="464"/>
                    <a:pt x="1496" y="556"/>
                  </a:cubicBezTo>
                  <a:cubicBezTo>
                    <a:pt x="1576" y="649"/>
                    <a:pt x="1629" y="781"/>
                    <a:pt x="1629" y="940"/>
                  </a:cubicBezTo>
                  <a:cubicBezTo>
                    <a:pt x="1629" y="966"/>
                    <a:pt x="1642" y="993"/>
                    <a:pt x="1668" y="1006"/>
                  </a:cubicBezTo>
                  <a:cubicBezTo>
                    <a:pt x="1695" y="1033"/>
                    <a:pt x="1721" y="1033"/>
                    <a:pt x="1748" y="1033"/>
                  </a:cubicBezTo>
                  <a:cubicBezTo>
                    <a:pt x="1788" y="1033"/>
                    <a:pt x="1827" y="1019"/>
                    <a:pt x="1867" y="1006"/>
                  </a:cubicBezTo>
                  <a:cubicBezTo>
                    <a:pt x="1893" y="980"/>
                    <a:pt x="1920" y="953"/>
                    <a:pt x="1920" y="940"/>
                  </a:cubicBezTo>
                  <a:lnTo>
                    <a:pt x="1920" y="768"/>
                  </a:lnTo>
                  <a:lnTo>
                    <a:pt x="1920" y="543"/>
                  </a:lnTo>
                  <a:cubicBezTo>
                    <a:pt x="1920" y="477"/>
                    <a:pt x="1920" y="397"/>
                    <a:pt x="1920" y="331"/>
                  </a:cubicBezTo>
                  <a:lnTo>
                    <a:pt x="1920" y="159"/>
                  </a:lnTo>
                  <a:cubicBezTo>
                    <a:pt x="1920" y="106"/>
                    <a:pt x="1907" y="66"/>
                    <a:pt x="1880" y="40"/>
                  </a:cubicBezTo>
                  <a:cubicBezTo>
                    <a:pt x="1854" y="14"/>
                    <a:pt x="1814" y="0"/>
                    <a:pt x="1761"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 name="Google Shape;102;p52"/>
          <p:cNvGrpSpPr/>
          <p:nvPr/>
        </p:nvGrpSpPr>
        <p:grpSpPr>
          <a:xfrm>
            <a:off x="487729" y="1039833"/>
            <a:ext cx="721027" cy="252610"/>
            <a:chOff x="2109963" y="768908"/>
            <a:chExt cx="818605" cy="286796"/>
          </a:xfrm>
        </p:grpSpPr>
        <p:sp>
          <p:nvSpPr>
            <p:cNvPr id="103" name="Google Shape;103;p52"/>
            <p:cNvSpPr/>
            <p:nvPr/>
          </p:nvSpPr>
          <p:spPr>
            <a:xfrm>
              <a:off x="2109963" y="768908"/>
              <a:ext cx="177804" cy="286796"/>
            </a:xfrm>
            <a:custGeom>
              <a:avLst/>
              <a:gdLst/>
              <a:ahLst/>
              <a:cxnLst/>
              <a:rect l="l" t="t" r="r" b="b"/>
              <a:pathLst>
                <a:path w="3217" h="5189" extrusionOk="0">
                  <a:moveTo>
                    <a:pt x="1668" y="0"/>
                  </a:moveTo>
                  <a:cubicBezTo>
                    <a:pt x="1416" y="0"/>
                    <a:pt x="1191" y="53"/>
                    <a:pt x="1006" y="146"/>
                  </a:cubicBezTo>
                  <a:cubicBezTo>
                    <a:pt x="808" y="252"/>
                    <a:pt x="649" y="371"/>
                    <a:pt x="516" y="516"/>
                  </a:cubicBezTo>
                  <a:cubicBezTo>
                    <a:pt x="384" y="649"/>
                    <a:pt x="278" y="808"/>
                    <a:pt x="212" y="953"/>
                  </a:cubicBezTo>
                  <a:cubicBezTo>
                    <a:pt x="146" y="1099"/>
                    <a:pt x="106" y="1231"/>
                    <a:pt x="106" y="1324"/>
                  </a:cubicBezTo>
                  <a:cubicBezTo>
                    <a:pt x="106" y="1337"/>
                    <a:pt x="119" y="1363"/>
                    <a:pt x="119" y="1416"/>
                  </a:cubicBezTo>
                  <a:cubicBezTo>
                    <a:pt x="119" y="1456"/>
                    <a:pt x="133" y="1496"/>
                    <a:pt x="146" y="1535"/>
                  </a:cubicBezTo>
                  <a:cubicBezTo>
                    <a:pt x="172" y="1575"/>
                    <a:pt x="199" y="1615"/>
                    <a:pt x="239" y="1655"/>
                  </a:cubicBezTo>
                  <a:cubicBezTo>
                    <a:pt x="278" y="1681"/>
                    <a:pt x="331" y="1694"/>
                    <a:pt x="397" y="1694"/>
                  </a:cubicBezTo>
                  <a:cubicBezTo>
                    <a:pt x="503" y="1694"/>
                    <a:pt x="583" y="1668"/>
                    <a:pt x="649" y="1615"/>
                  </a:cubicBezTo>
                  <a:cubicBezTo>
                    <a:pt x="715" y="1562"/>
                    <a:pt x="741" y="1496"/>
                    <a:pt x="741" y="1416"/>
                  </a:cubicBezTo>
                  <a:cubicBezTo>
                    <a:pt x="741" y="1377"/>
                    <a:pt x="728" y="1337"/>
                    <a:pt x="715" y="1324"/>
                  </a:cubicBezTo>
                  <a:cubicBezTo>
                    <a:pt x="702" y="1284"/>
                    <a:pt x="689" y="1271"/>
                    <a:pt x="662" y="1244"/>
                  </a:cubicBezTo>
                  <a:lnTo>
                    <a:pt x="622" y="1178"/>
                  </a:lnTo>
                  <a:cubicBezTo>
                    <a:pt x="609" y="1152"/>
                    <a:pt x="596" y="1125"/>
                    <a:pt x="596" y="1099"/>
                  </a:cubicBezTo>
                  <a:cubicBezTo>
                    <a:pt x="596" y="1072"/>
                    <a:pt x="622" y="1019"/>
                    <a:pt x="662" y="940"/>
                  </a:cubicBezTo>
                  <a:cubicBezTo>
                    <a:pt x="715" y="847"/>
                    <a:pt x="781" y="768"/>
                    <a:pt x="874" y="688"/>
                  </a:cubicBezTo>
                  <a:cubicBezTo>
                    <a:pt x="953" y="609"/>
                    <a:pt x="1059" y="530"/>
                    <a:pt x="1191" y="477"/>
                  </a:cubicBezTo>
                  <a:cubicBezTo>
                    <a:pt x="1311" y="410"/>
                    <a:pt x="1456" y="371"/>
                    <a:pt x="1602" y="371"/>
                  </a:cubicBezTo>
                  <a:cubicBezTo>
                    <a:pt x="1761" y="371"/>
                    <a:pt x="1906" y="397"/>
                    <a:pt x="2012" y="463"/>
                  </a:cubicBezTo>
                  <a:cubicBezTo>
                    <a:pt x="2131" y="516"/>
                    <a:pt x="2224" y="583"/>
                    <a:pt x="2290" y="675"/>
                  </a:cubicBezTo>
                  <a:cubicBezTo>
                    <a:pt x="2356" y="755"/>
                    <a:pt x="2409" y="847"/>
                    <a:pt x="2436" y="953"/>
                  </a:cubicBezTo>
                  <a:cubicBezTo>
                    <a:pt x="2462" y="1059"/>
                    <a:pt x="2489" y="1152"/>
                    <a:pt x="2489" y="1244"/>
                  </a:cubicBezTo>
                  <a:cubicBezTo>
                    <a:pt x="2489" y="1456"/>
                    <a:pt x="2449" y="1668"/>
                    <a:pt x="2369" y="1893"/>
                  </a:cubicBezTo>
                  <a:cubicBezTo>
                    <a:pt x="2290" y="2131"/>
                    <a:pt x="2184" y="2356"/>
                    <a:pt x="2065" y="2594"/>
                  </a:cubicBezTo>
                  <a:cubicBezTo>
                    <a:pt x="1946" y="2819"/>
                    <a:pt x="1800" y="3044"/>
                    <a:pt x="1628" y="3283"/>
                  </a:cubicBezTo>
                  <a:cubicBezTo>
                    <a:pt x="1469" y="3508"/>
                    <a:pt x="1297" y="3719"/>
                    <a:pt x="1125" y="3918"/>
                  </a:cubicBezTo>
                  <a:cubicBezTo>
                    <a:pt x="953" y="4116"/>
                    <a:pt x="781" y="4302"/>
                    <a:pt x="609" y="4474"/>
                  </a:cubicBezTo>
                  <a:cubicBezTo>
                    <a:pt x="437" y="4633"/>
                    <a:pt x="278" y="4778"/>
                    <a:pt x="133" y="4884"/>
                  </a:cubicBezTo>
                  <a:cubicBezTo>
                    <a:pt x="93" y="4910"/>
                    <a:pt x="66" y="4937"/>
                    <a:pt x="40" y="4963"/>
                  </a:cubicBezTo>
                  <a:cubicBezTo>
                    <a:pt x="14" y="4977"/>
                    <a:pt x="0" y="5003"/>
                    <a:pt x="0" y="5043"/>
                  </a:cubicBezTo>
                  <a:cubicBezTo>
                    <a:pt x="0" y="5069"/>
                    <a:pt x="14" y="5109"/>
                    <a:pt x="40" y="5135"/>
                  </a:cubicBezTo>
                  <a:cubicBezTo>
                    <a:pt x="66" y="5175"/>
                    <a:pt x="119" y="5188"/>
                    <a:pt x="186" y="5188"/>
                  </a:cubicBezTo>
                  <a:cubicBezTo>
                    <a:pt x="239" y="5188"/>
                    <a:pt x="291" y="5188"/>
                    <a:pt x="344" y="5162"/>
                  </a:cubicBezTo>
                  <a:cubicBezTo>
                    <a:pt x="384" y="5149"/>
                    <a:pt x="424" y="5122"/>
                    <a:pt x="437" y="5109"/>
                  </a:cubicBezTo>
                  <a:lnTo>
                    <a:pt x="1509" y="5109"/>
                  </a:lnTo>
                  <a:cubicBezTo>
                    <a:pt x="1641" y="5109"/>
                    <a:pt x="1761" y="5122"/>
                    <a:pt x="1893" y="5122"/>
                  </a:cubicBezTo>
                  <a:lnTo>
                    <a:pt x="2674" y="5122"/>
                  </a:lnTo>
                  <a:cubicBezTo>
                    <a:pt x="2700" y="5122"/>
                    <a:pt x="2727" y="5122"/>
                    <a:pt x="2766" y="5096"/>
                  </a:cubicBezTo>
                  <a:cubicBezTo>
                    <a:pt x="2806" y="5069"/>
                    <a:pt x="2833" y="5043"/>
                    <a:pt x="2859" y="4990"/>
                  </a:cubicBezTo>
                  <a:cubicBezTo>
                    <a:pt x="2978" y="4791"/>
                    <a:pt x="3058" y="4646"/>
                    <a:pt x="3124" y="4553"/>
                  </a:cubicBezTo>
                  <a:cubicBezTo>
                    <a:pt x="3177" y="4460"/>
                    <a:pt x="3216" y="4394"/>
                    <a:pt x="3216" y="4355"/>
                  </a:cubicBezTo>
                  <a:cubicBezTo>
                    <a:pt x="3216" y="4302"/>
                    <a:pt x="3190" y="4262"/>
                    <a:pt x="3150" y="4249"/>
                  </a:cubicBezTo>
                  <a:cubicBezTo>
                    <a:pt x="3111" y="4235"/>
                    <a:pt x="3071" y="4222"/>
                    <a:pt x="3031" y="4222"/>
                  </a:cubicBezTo>
                  <a:cubicBezTo>
                    <a:pt x="2965" y="4222"/>
                    <a:pt x="2925" y="4235"/>
                    <a:pt x="2899" y="4275"/>
                  </a:cubicBezTo>
                  <a:cubicBezTo>
                    <a:pt x="2872" y="4302"/>
                    <a:pt x="2846" y="4328"/>
                    <a:pt x="2819" y="4355"/>
                  </a:cubicBezTo>
                  <a:lnTo>
                    <a:pt x="2661" y="4619"/>
                  </a:lnTo>
                  <a:cubicBezTo>
                    <a:pt x="2621" y="4659"/>
                    <a:pt x="2594" y="4699"/>
                    <a:pt x="2568" y="4712"/>
                  </a:cubicBezTo>
                  <a:cubicBezTo>
                    <a:pt x="2555" y="4725"/>
                    <a:pt x="2528" y="4738"/>
                    <a:pt x="2489" y="4738"/>
                  </a:cubicBezTo>
                  <a:lnTo>
                    <a:pt x="2250" y="4738"/>
                  </a:lnTo>
                  <a:cubicBezTo>
                    <a:pt x="2131" y="4738"/>
                    <a:pt x="1972" y="4738"/>
                    <a:pt x="1800" y="4725"/>
                  </a:cubicBezTo>
                  <a:lnTo>
                    <a:pt x="1284" y="4725"/>
                  </a:lnTo>
                  <a:cubicBezTo>
                    <a:pt x="1099" y="4725"/>
                    <a:pt x="953" y="4712"/>
                    <a:pt x="821" y="4712"/>
                  </a:cubicBezTo>
                  <a:cubicBezTo>
                    <a:pt x="940" y="4593"/>
                    <a:pt x="1072" y="4460"/>
                    <a:pt x="1231" y="4302"/>
                  </a:cubicBezTo>
                  <a:cubicBezTo>
                    <a:pt x="1377" y="4143"/>
                    <a:pt x="1536" y="3971"/>
                    <a:pt x="1694" y="3785"/>
                  </a:cubicBezTo>
                  <a:cubicBezTo>
                    <a:pt x="1853" y="3600"/>
                    <a:pt x="1999" y="3402"/>
                    <a:pt x="2144" y="3190"/>
                  </a:cubicBezTo>
                  <a:cubicBezTo>
                    <a:pt x="2303" y="2978"/>
                    <a:pt x="2436" y="2766"/>
                    <a:pt x="2555" y="2555"/>
                  </a:cubicBezTo>
                  <a:cubicBezTo>
                    <a:pt x="2674" y="2343"/>
                    <a:pt x="2766" y="2118"/>
                    <a:pt x="2833" y="1906"/>
                  </a:cubicBezTo>
                  <a:cubicBezTo>
                    <a:pt x="2912" y="1681"/>
                    <a:pt x="2952" y="1469"/>
                    <a:pt x="2952" y="1258"/>
                  </a:cubicBezTo>
                  <a:cubicBezTo>
                    <a:pt x="2952" y="1085"/>
                    <a:pt x="2925" y="927"/>
                    <a:pt x="2872" y="781"/>
                  </a:cubicBezTo>
                  <a:cubicBezTo>
                    <a:pt x="2833" y="622"/>
                    <a:pt x="2753" y="490"/>
                    <a:pt x="2661" y="371"/>
                  </a:cubicBezTo>
                  <a:cubicBezTo>
                    <a:pt x="2555" y="252"/>
                    <a:pt x="2422" y="172"/>
                    <a:pt x="2264" y="106"/>
                  </a:cubicBezTo>
                  <a:cubicBezTo>
                    <a:pt x="2105" y="27"/>
                    <a:pt x="1906"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2"/>
            <p:cNvSpPr/>
            <p:nvPr/>
          </p:nvSpPr>
          <p:spPr>
            <a:xfrm>
              <a:off x="2304514" y="857395"/>
              <a:ext cx="109821" cy="109766"/>
            </a:xfrm>
            <a:custGeom>
              <a:avLst/>
              <a:gdLst/>
              <a:ahLst/>
              <a:cxnLst/>
              <a:rect l="l" t="t" r="r" b="b"/>
              <a:pathLst>
                <a:path w="1987" h="1986" extrusionOk="0">
                  <a:moveTo>
                    <a:pt x="994" y="1"/>
                  </a:moveTo>
                  <a:cubicBezTo>
                    <a:pt x="927" y="1"/>
                    <a:pt x="888" y="27"/>
                    <a:pt x="848" y="67"/>
                  </a:cubicBezTo>
                  <a:cubicBezTo>
                    <a:pt x="808" y="93"/>
                    <a:pt x="795" y="146"/>
                    <a:pt x="795" y="186"/>
                  </a:cubicBezTo>
                  <a:cubicBezTo>
                    <a:pt x="795" y="252"/>
                    <a:pt x="795" y="345"/>
                    <a:pt x="795" y="451"/>
                  </a:cubicBezTo>
                  <a:cubicBezTo>
                    <a:pt x="808" y="557"/>
                    <a:pt x="808" y="676"/>
                    <a:pt x="808" y="808"/>
                  </a:cubicBezTo>
                  <a:lnTo>
                    <a:pt x="173" y="808"/>
                  </a:lnTo>
                  <a:cubicBezTo>
                    <a:pt x="133" y="808"/>
                    <a:pt x="94" y="821"/>
                    <a:pt x="67" y="861"/>
                  </a:cubicBezTo>
                  <a:cubicBezTo>
                    <a:pt x="27" y="887"/>
                    <a:pt x="1" y="940"/>
                    <a:pt x="1" y="1007"/>
                  </a:cubicBezTo>
                  <a:cubicBezTo>
                    <a:pt x="1" y="1073"/>
                    <a:pt x="27" y="1126"/>
                    <a:pt x="67" y="1165"/>
                  </a:cubicBezTo>
                  <a:cubicBezTo>
                    <a:pt x="107" y="1192"/>
                    <a:pt x="133" y="1205"/>
                    <a:pt x="173" y="1205"/>
                  </a:cubicBezTo>
                  <a:cubicBezTo>
                    <a:pt x="226" y="1205"/>
                    <a:pt x="305" y="1205"/>
                    <a:pt x="424" y="1192"/>
                  </a:cubicBezTo>
                  <a:lnTo>
                    <a:pt x="795" y="1192"/>
                  </a:lnTo>
                  <a:cubicBezTo>
                    <a:pt x="795" y="1298"/>
                    <a:pt x="782" y="1417"/>
                    <a:pt x="782" y="1536"/>
                  </a:cubicBezTo>
                  <a:cubicBezTo>
                    <a:pt x="782" y="1655"/>
                    <a:pt x="782" y="1761"/>
                    <a:pt x="782" y="1827"/>
                  </a:cubicBezTo>
                  <a:cubicBezTo>
                    <a:pt x="782" y="1854"/>
                    <a:pt x="795" y="1893"/>
                    <a:pt x="821" y="1933"/>
                  </a:cubicBezTo>
                  <a:cubicBezTo>
                    <a:pt x="861" y="1959"/>
                    <a:pt x="914" y="1986"/>
                    <a:pt x="980" y="1986"/>
                  </a:cubicBezTo>
                  <a:cubicBezTo>
                    <a:pt x="1060" y="1986"/>
                    <a:pt x="1113" y="1959"/>
                    <a:pt x="1139" y="1933"/>
                  </a:cubicBezTo>
                  <a:cubicBezTo>
                    <a:pt x="1179" y="1880"/>
                    <a:pt x="1192" y="1854"/>
                    <a:pt x="1192" y="1827"/>
                  </a:cubicBezTo>
                  <a:lnTo>
                    <a:pt x="1192" y="1192"/>
                  </a:lnTo>
                  <a:lnTo>
                    <a:pt x="1801" y="1192"/>
                  </a:lnTo>
                  <a:cubicBezTo>
                    <a:pt x="1854" y="1192"/>
                    <a:pt x="1894" y="1165"/>
                    <a:pt x="1920" y="1139"/>
                  </a:cubicBezTo>
                  <a:cubicBezTo>
                    <a:pt x="1960" y="1099"/>
                    <a:pt x="1986" y="1046"/>
                    <a:pt x="1986" y="980"/>
                  </a:cubicBezTo>
                  <a:cubicBezTo>
                    <a:pt x="1986" y="901"/>
                    <a:pt x="1973" y="848"/>
                    <a:pt x="1933" y="821"/>
                  </a:cubicBezTo>
                  <a:cubicBezTo>
                    <a:pt x="1907" y="795"/>
                    <a:pt x="1880" y="782"/>
                    <a:pt x="1854" y="782"/>
                  </a:cubicBezTo>
                  <a:cubicBezTo>
                    <a:pt x="1774" y="782"/>
                    <a:pt x="1669" y="782"/>
                    <a:pt x="1563" y="795"/>
                  </a:cubicBezTo>
                  <a:cubicBezTo>
                    <a:pt x="1457" y="808"/>
                    <a:pt x="1338" y="808"/>
                    <a:pt x="1192" y="808"/>
                  </a:cubicBezTo>
                  <a:lnTo>
                    <a:pt x="1192" y="464"/>
                  </a:lnTo>
                  <a:cubicBezTo>
                    <a:pt x="1205" y="345"/>
                    <a:pt x="1205" y="252"/>
                    <a:pt x="1205" y="186"/>
                  </a:cubicBezTo>
                  <a:cubicBezTo>
                    <a:pt x="1205" y="146"/>
                    <a:pt x="1179" y="93"/>
                    <a:pt x="1152" y="67"/>
                  </a:cubicBezTo>
                  <a:cubicBezTo>
                    <a:pt x="1113" y="27"/>
                    <a:pt x="1060" y="1"/>
                    <a:pt x="9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2"/>
            <p:cNvSpPr/>
            <p:nvPr/>
          </p:nvSpPr>
          <p:spPr>
            <a:xfrm>
              <a:off x="2428871" y="768908"/>
              <a:ext cx="177085" cy="286796"/>
            </a:xfrm>
            <a:custGeom>
              <a:avLst/>
              <a:gdLst/>
              <a:ahLst/>
              <a:cxnLst/>
              <a:rect l="l" t="t" r="r" b="b"/>
              <a:pathLst>
                <a:path w="3204" h="5189" extrusionOk="0">
                  <a:moveTo>
                    <a:pt x="1669" y="0"/>
                  </a:moveTo>
                  <a:cubicBezTo>
                    <a:pt x="1417" y="0"/>
                    <a:pt x="1192" y="53"/>
                    <a:pt x="994" y="146"/>
                  </a:cubicBezTo>
                  <a:cubicBezTo>
                    <a:pt x="808" y="252"/>
                    <a:pt x="636" y="371"/>
                    <a:pt x="504" y="516"/>
                  </a:cubicBezTo>
                  <a:cubicBezTo>
                    <a:pt x="371" y="649"/>
                    <a:pt x="279" y="808"/>
                    <a:pt x="213" y="953"/>
                  </a:cubicBezTo>
                  <a:cubicBezTo>
                    <a:pt x="146" y="1099"/>
                    <a:pt x="107" y="1231"/>
                    <a:pt x="107" y="1324"/>
                  </a:cubicBezTo>
                  <a:cubicBezTo>
                    <a:pt x="107" y="1337"/>
                    <a:pt x="107" y="1363"/>
                    <a:pt x="120" y="1416"/>
                  </a:cubicBezTo>
                  <a:cubicBezTo>
                    <a:pt x="120" y="1456"/>
                    <a:pt x="133" y="1496"/>
                    <a:pt x="146" y="1535"/>
                  </a:cubicBezTo>
                  <a:cubicBezTo>
                    <a:pt x="160" y="1575"/>
                    <a:pt x="199" y="1615"/>
                    <a:pt x="226" y="1655"/>
                  </a:cubicBezTo>
                  <a:cubicBezTo>
                    <a:pt x="279" y="1681"/>
                    <a:pt x="332" y="1694"/>
                    <a:pt x="398" y="1694"/>
                  </a:cubicBezTo>
                  <a:cubicBezTo>
                    <a:pt x="504" y="1694"/>
                    <a:pt x="583" y="1668"/>
                    <a:pt x="649" y="1615"/>
                  </a:cubicBezTo>
                  <a:cubicBezTo>
                    <a:pt x="702" y="1562"/>
                    <a:pt x="742" y="1496"/>
                    <a:pt x="742" y="1416"/>
                  </a:cubicBezTo>
                  <a:cubicBezTo>
                    <a:pt x="742" y="1377"/>
                    <a:pt x="729" y="1337"/>
                    <a:pt x="716" y="1324"/>
                  </a:cubicBezTo>
                  <a:cubicBezTo>
                    <a:pt x="702" y="1284"/>
                    <a:pt x="689" y="1271"/>
                    <a:pt x="663" y="1244"/>
                  </a:cubicBezTo>
                  <a:lnTo>
                    <a:pt x="610" y="1178"/>
                  </a:lnTo>
                  <a:cubicBezTo>
                    <a:pt x="596" y="1152"/>
                    <a:pt x="596" y="1125"/>
                    <a:pt x="596" y="1099"/>
                  </a:cubicBezTo>
                  <a:cubicBezTo>
                    <a:pt x="596" y="1072"/>
                    <a:pt x="623" y="1019"/>
                    <a:pt x="663" y="940"/>
                  </a:cubicBezTo>
                  <a:cubicBezTo>
                    <a:pt x="716" y="847"/>
                    <a:pt x="782" y="768"/>
                    <a:pt x="861" y="688"/>
                  </a:cubicBezTo>
                  <a:cubicBezTo>
                    <a:pt x="954" y="609"/>
                    <a:pt x="1060" y="530"/>
                    <a:pt x="1179" y="477"/>
                  </a:cubicBezTo>
                  <a:cubicBezTo>
                    <a:pt x="1311" y="410"/>
                    <a:pt x="1444" y="371"/>
                    <a:pt x="1602" y="371"/>
                  </a:cubicBezTo>
                  <a:cubicBezTo>
                    <a:pt x="1761" y="371"/>
                    <a:pt x="1894" y="397"/>
                    <a:pt x="2013" y="463"/>
                  </a:cubicBezTo>
                  <a:cubicBezTo>
                    <a:pt x="2119" y="516"/>
                    <a:pt x="2211" y="583"/>
                    <a:pt x="2277" y="675"/>
                  </a:cubicBezTo>
                  <a:cubicBezTo>
                    <a:pt x="2357" y="755"/>
                    <a:pt x="2396" y="847"/>
                    <a:pt x="2423" y="953"/>
                  </a:cubicBezTo>
                  <a:cubicBezTo>
                    <a:pt x="2463" y="1059"/>
                    <a:pt x="2476" y="1152"/>
                    <a:pt x="2476" y="1244"/>
                  </a:cubicBezTo>
                  <a:cubicBezTo>
                    <a:pt x="2476" y="1456"/>
                    <a:pt x="2436" y="1668"/>
                    <a:pt x="2357" y="1893"/>
                  </a:cubicBezTo>
                  <a:cubicBezTo>
                    <a:pt x="2291" y="2131"/>
                    <a:pt x="2185" y="2356"/>
                    <a:pt x="2052" y="2594"/>
                  </a:cubicBezTo>
                  <a:cubicBezTo>
                    <a:pt x="1933" y="2819"/>
                    <a:pt x="1788" y="3044"/>
                    <a:pt x="1629" y="3283"/>
                  </a:cubicBezTo>
                  <a:cubicBezTo>
                    <a:pt x="1470" y="3508"/>
                    <a:pt x="1298" y="3719"/>
                    <a:pt x="1126" y="3918"/>
                  </a:cubicBezTo>
                  <a:cubicBezTo>
                    <a:pt x="954" y="4116"/>
                    <a:pt x="769" y="4302"/>
                    <a:pt x="596" y="4474"/>
                  </a:cubicBezTo>
                  <a:cubicBezTo>
                    <a:pt x="424" y="4633"/>
                    <a:pt x="266" y="4778"/>
                    <a:pt x="120" y="4884"/>
                  </a:cubicBezTo>
                  <a:cubicBezTo>
                    <a:pt x="94" y="4910"/>
                    <a:pt x="67" y="4937"/>
                    <a:pt x="27" y="4963"/>
                  </a:cubicBezTo>
                  <a:cubicBezTo>
                    <a:pt x="14" y="4977"/>
                    <a:pt x="1" y="5003"/>
                    <a:pt x="1" y="5043"/>
                  </a:cubicBezTo>
                  <a:cubicBezTo>
                    <a:pt x="1" y="5069"/>
                    <a:pt x="14" y="5109"/>
                    <a:pt x="27" y="5135"/>
                  </a:cubicBezTo>
                  <a:cubicBezTo>
                    <a:pt x="67" y="5175"/>
                    <a:pt x="107" y="5188"/>
                    <a:pt x="173" y="5188"/>
                  </a:cubicBezTo>
                  <a:cubicBezTo>
                    <a:pt x="239" y="5188"/>
                    <a:pt x="292" y="5188"/>
                    <a:pt x="332" y="5162"/>
                  </a:cubicBezTo>
                  <a:cubicBezTo>
                    <a:pt x="385" y="5149"/>
                    <a:pt x="424" y="5122"/>
                    <a:pt x="438" y="5109"/>
                  </a:cubicBezTo>
                  <a:lnTo>
                    <a:pt x="1510" y="5109"/>
                  </a:lnTo>
                  <a:cubicBezTo>
                    <a:pt x="1642" y="5109"/>
                    <a:pt x="1761" y="5122"/>
                    <a:pt x="1880" y="5122"/>
                  </a:cubicBezTo>
                  <a:lnTo>
                    <a:pt x="2674" y="5122"/>
                  </a:lnTo>
                  <a:cubicBezTo>
                    <a:pt x="2688" y="5122"/>
                    <a:pt x="2714" y="5122"/>
                    <a:pt x="2754" y="5096"/>
                  </a:cubicBezTo>
                  <a:cubicBezTo>
                    <a:pt x="2794" y="5069"/>
                    <a:pt x="2833" y="5043"/>
                    <a:pt x="2860" y="4990"/>
                  </a:cubicBezTo>
                  <a:cubicBezTo>
                    <a:pt x="2966" y="4791"/>
                    <a:pt x="3058" y="4646"/>
                    <a:pt x="3111" y="4553"/>
                  </a:cubicBezTo>
                  <a:cubicBezTo>
                    <a:pt x="3177" y="4460"/>
                    <a:pt x="3204" y="4394"/>
                    <a:pt x="3204" y="4355"/>
                  </a:cubicBezTo>
                  <a:cubicBezTo>
                    <a:pt x="3204" y="4302"/>
                    <a:pt x="3191" y="4262"/>
                    <a:pt x="3151" y="4249"/>
                  </a:cubicBezTo>
                  <a:cubicBezTo>
                    <a:pt x="3111" y="4235"/>
                    <a:pt x="3071" y="4222"/>
                    <a:pt x="3019" y="4222"/>
                  </a:cubicBezTo>
                  <a:cubicBezTo>
                    <a:pt x="2966" y="4222"/>
                    <a:pt x="2926" y="4235"/>
                    <a:pt x="2886" y="4275"/>
                  </a:cubicBezTo>
                  <a:cubicBezTo>
                    <a:pt x="2860" y="4302"/>
                    <a:pt x="2833" y="4328"/>
                    <a:pt x="2820" y="4355"/>
                  </a:cubicBezTo>
                  <a:lnTo>
                    <a:pt x="2648" y="4619"/>
                  </a:lnTo>
                  <a:cubicBezTo>
                    <a:pt x="2621" y="4659"/>
                    <a:pt x="2595" y="4699"/>
                    <a:pt x="2569" y="4712"/>
                  </a:cubicBezTo>
                  <a:cubicBezTo>
                    <a:pt x="2542" y="4725"/>
                    <a:pt x="2516" y="4738"/>
                    <a:pt x="2489" y="4738"/>
                  </a:cubicBezTo>
                  <a:lnTo>
                    <a:pt x="2251" y="4738"/>
                  </a:lnTo>
                  <a:cubicBezTo>
                    <a:pt x="2119" y="4738"/>
                    <a:pt x="1973" y="4738"/>
                    <a:pt x="1801" y="4725"/>
                  </a:cubicBezTo>
                  <a:lnTo>
                    <a:pt x="1271" y="4725"/>
                  </a:lnTo>
                  <a:cubicBezTo>
                    <a:pt x="1099" y="4725"/>
                    <a:pt x="941" y="4712"/>
                    <a:pt x="821" y="4712"/>
                  </a:cubicBezTo>
                  <a:cubicBezTo>
                    <a:pt x="941" y="4593"/>
                    <a:pt x="1073" y="4460"/>
                    <a:pt x="1232" y="4302"/>
                  </a:cubicBezTo>
                  <a:cubicBezTo>
                    <a:pt x="1377" y="4143"/>
                    <a:pt x="1536" y="3971"/>
                    <a:pt x="1682" y="3785"/>
                  </a:cubicBezTo>
                  <a:cubicBezTo>
                    <a:pt x="1841" y="3600"/>
                    <a:pt x="1999" y="3402"/>
                    <a:pt x="2145" y="3190"/>
                  </a:cubicBezTo>
                  <a:cubicBezTo>
                    <a:pt x="2291" y="2978"/>
                    <a:pt x="2436" y="2766"/>
                    <a:pt x="2542" y="2555"/>
                  </a:cubicBezTo>
                  <a:cubicBezTo>
                    <a:pt x="2661" y="2343"/>
                    <a:pt x="2754" y="2118"/>
                    <a:pt x="2833" y="1906"/>
                  </a:cubicBezTo>
                  <a:cubicBezTo>
                    <a:pt x="2899" y="1681"/>
                    <a:pt x="2939" y="1469"/>
                    <a:pt x="2939" y="1258"/>
                  </a:cubicBezTo>
                  <a:cubicBezTo>
                    <a:pt x="2939" y="1085"/>
                    <a:pt x="2913" y="927"/>
                    <a:pt x="2873" y="781"/>
                  </a:cubicBezTo>
                  <a:cubicBezTo>
                    <a:pt x="2833" y="622"/>
                    <a:pt x="2754" y="490"/>
                    <a:pt x="2648" y="371"/>
                  </a:cubicBezTo>
                  <a:cubicBezTo>
                    <a:pt x="2542" y="252"/>
                    <a:pt x="2423" y="172"/>
                    <a:pt x="2251" y="106"/>
                  </a:cubicBezTo>
                  <a:cubicBezTo>
                    <a:pt x="2092" y="27"/>
                    <a:pt x="1894" y="0"/>
                    <a:pt x="16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2"/>
            <p:cNvSpPr/>
            <p:nvPr/>
          </p:nvSpPr>
          <p:spPr>
            <a:xfrm>
              <a:off x="2632265" y="887407"/>
              <a:ext cx="93683" cy="78318"/>
            </a:xfrm>
            <a:custGeom>
              <a:avLst/>
              <a:gdLst/>
              <a:ahLst/>
              <a:cxnLst/>
              <a:rect l="l" t="t" r="r" b="b"/>
              <a:pathLst>
                <a:path w="1695" h="1417" extrusionOk="0">
                  <a:moveTo>
                    <a:pt x="159" y="0"/>
                  </a:moveTo>
                  <a:cubicBezTo>
                    <a:pt x="93" y="0"/>
                    <a:pt x="53" y="27"/>
                    <a:pt x="27" y="66"/>
                  </a:cubicBezTo>
                  <a:cubicBezTo>
                    <a:pt x="14" y="106"/>
                    <a:pt x="0" y="146"/>
                    <a:pt x="0" y="186"/>
                  </a:cubicBezTo>
                  <a:cubicBezTo>
                    <a:pt x="0" y="225"/>
                    <a:pt x="14" y="278"/>
                    <a:pt x="40" y="318"/>
                  </a:cubicBezTo>
                  <a:cubicBezTo>
                    <a:pt x="66" y="358"/>
                    <a:pt x="106" y="384"/>
                    <a:pt x="159" y="384"/>
                  </a:cubicBezTo>
                  <a:lnTo>
                    <a:pt x="821" y="384"/>
                  </a:lnTo>
                  <a:cubicBezTo>
                    <a:pt x="953" y="371"/>
                    <a:pt x="1086" y="371"/>
                    <a:pt x="1205" y="371"/>
                  </a:cubicBezTo>
                  <a:lnTo>
                    <a:pt x="1522" y="371"/>
                  </a:lnTo>
                  <a:cubicBezTo>
                    <a:pt x="1589" y="371"/>
                    <a:pt x="1641" y="344"/>
                    <a:pt x="1668" y="291"/>
                  </a:cubicBezTo>
                  <a:cubicBezTo>
                    <a:pt x="1681" y="239"/>
                    <a:pt x="1694" y="199"/>
                    <a:pt x="1694" y="172"/>
                  </a:cubicBezTo>
                  <a:cubicBezTo>
                    <a:pt x="1694" y="119"/>
                    <a:pt x="1681" y="80"/>
                    <a:pt x="1655" y="53"/>
                  </a:cubicBezTo>
                  <a:cubicBezTo>
                    <a:pt x="1628" y="14"/>
                    <a:pt x="1602" y="0"/>
                    <a:pt x="1575" y="0"/>
                  </a:cubicBezTo>
                  <a:cubicBezTo>
                    <a:pt x="1469" y="0"/>
                    <a:pt x="1364" y="0"/>
                    <a:pt x="1231" y="14"/>
                  </a:cubicBezTo>
                  <a:lnTo>
                    <a:pt x="278" y="14"/>
                  </a:lnTo>
                  <a:cubicBezTo>
                    <a:pt x="225" y="0"/>
                    <a:pt x="186" y="0"/>
                    <a:pt x="159" y="0"/>
                  </a:cubicBezTo>
                  <a:close/>
                  <a:moveTo>
                    <a:pt x="159" y="1033"/>
                  </a:moveTo>
                  <a:cubicBezTo>
                    <a:pt x="93" y="1033"/>
                    <a:pt x="53" y="1059"/>
                    <a:pt x="27" y="1099"/>
                  </a:cubicBezTo>
                  <a:cubicBezTo>
                    <a:pt x="14" y="1139"/>
                    <a:pt x="0" y="1178"/>
                    <a:pt x="0" y="1218"/>
                  </a:cubicBezTo>
                  <a:cubicBezTo>
                    <a:pt x="0" y="1271"/>
                    <a:pt x="14" y="1311"/>
                    <a:pt x="40" y="1350"/>
                  </a:cubicBezTo>
                  <a:cubicBezTo>
                    <a:pt x="66" y="1390"/>
                    <a:pt x="106" y="1416"/>
                    <a:pt x="159" y="1416"/>
                  </a:cubicBezTo>
                  <a:lnTo>
                    <a:pt x="821" y="1416"/>
                  </a:lnTo>
                  <a:cubicBezTo>
                    <a:pt x="953" y="1416"/>
                    <a:pt x="1086" y="1403"/>
                    <a:pt x="1205" y="1403"/>
                  </a:cubicBezTo>
                  <a:lnTo>
                    <a:pt x="1522" y="1403"/>
                  </a:lnTo>
                  <a:cubicBezTo>
                    <a:pt x="1589" y="1403"/>
                    <a:pt x="1641" y="1390"/>
                    <a:pt x="1668" y="1337"/>
                  </a:cubicBezTo>
                  <a:cubicBezTo>
                    <a:pt x="1681" y="1284"/>
                    <a:pt x="1694" y="1231"/>
                    <a:pt x="1694" y="1205"/>
                  </a:cubicBezTo>
                  <a:cubicBezTo>
                    <a:pt x="1694" y="1165"/>
                    <a:pt x="1681" y="1125"/>
                    <a:pt x="1655" y="1086"/>
                  </a:cubicBezTo>
                  <a:cubicBezTo>
                    <a:pt x="1628" y="1046"/>
                    <a:pt x="1602" y="1033"/>
                    <a:pt x="1575" y="1033"/>
                  </a:cubicBezTo>
                  <a:cubicBezTo>
                    <a:pt x="1469" y="1033"/>
                    <a:pt x="1364" y="1033"/>
                    <a:pt x="1231" y="1046"/>
                  </a:cubicBezTo>
                  <a:lnTo>
                    <a:pt x="278" y="1046"/>
                  </a:lnTo>
                  <a:cubicBezTo>
                    <a:pt x="225" y="1046"/>
                    <a:pt x="186" y="1033"/>
                    <a:pt x="159" y="10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2"/>
            <p:cNvSpPr/>
            <p:nvPr/>
          </p:nvSpPr>
          <p:spPr>
            <a:xfrm>
              <a:off x="2740539" y="770345"/>
              <a:ext cx="188029" cy="281711"/>
            </a:xfrm>
            <a:custGeom>
              <a:avLst/>
              <a:gdLst/>
              <a:ahLst/>
              <a:cxnLst/>
              <a:rect l="l" t="t" r="r" b="b"/>
              <a:pathLst>
                <a:path w="3402" h="5097" extrusionOk="0">
                  <a:moveTo>
                    <a:pt x="2528" y="609"/>
                  </a:moveTo>
                  <a:lnTo>
                    <a:pt x="2356" y="3190"/>
                  </a:lnTo>
                  <a:cubicBezTo>
                    <a:pt x="2210" y="3190"/>
                    <a:pt x="2038" y="3204"/>
                    <a:pt x="1853" y="3217"/>
                  </a:cubicBezTo>
                  <a:cubicBezTo>
                    <a:pt x="1668" y="3230"/>
                    <a:pt x="1496" y="3230"/>
                    <a:pt x="1324" y="3243"/>
                  </a:cubicBezTo>
                  <a:cubicBezTo>
                    <a:pt x="1165" y="3243"/>
                    <a:pt x="1019" y="3257"/>
                    <a:pt x="900" y="3257"/>
                  </a:cubicBezTo>
                  <a:lnTo>
                    <a:pt x="702" y="3257"/>
                  </a:lnTo>
                  <a:cubicBezTo>
                    <a:pt x="662" y="3257"/>
                    <a:pt x="635" y="3257"/>
                    <a:pt x="622" y="3243"/>
                  </a:cubicBezTo>
                  <a:cubicBezTo>
                    <a:pt x="622" y="3230"/>
                    <a:pt x="622" y="3230"/>
                    <a:pt x="622" y="3217"/>
                  </a:cubicBezTo>
                  <a:cubicBezTo>
                    <a:pt x="622" y="3190"/>
                    <a:pt x="622" y="3164"/>
                    <a:pt x="649" y="3137"/>
                  </a:cubicBezTo>
                  <a:cubicBezTo>
                    <a:pt x="675" y="3124"/>
                    <a:pt x="688" y="3098"/>
                    <a:pt x="688" y="3084"/>
                  </a:cubicBezTo>
                  <a:lnTo>
                    <a:pt x="2528" y="609"/>
                  </a:lnTo>
                  <a:close/>
                  <a:moveTo>
                    <a:pt x="2713" y="1"/>
                  </a:moveTo>
                  <a:cubicBezTo>
                    <a:pt x="2634" y="1"/>
                    <a:pt x="2581" y="27"/>
                    <a:pt x="2515" y="80"/>
                  </a:cubicBezTo>
                  <a:cubicBezTo>
                    <a:pt x="2462" y="120"/>
                    <a:pt x="2422" y="159"/>
                    <a:pt x="2409" y="173"/>
                  </a:cubicBezTo>
                  <a:cubicBezTo>
                    <a:pt x="2263" y="358"/>
                    <a:pt x="2131" y="530"/>
                    <a:pt x="2012" y="689"/>
                  </a:cubicBezTo>
                  <a:cubicBezTo>
                    <a:pt x="1893" y="834"/>
                    <a:pt x="1774" y="993"/>
                    <a:pt x="1668" y="1126"/>
                  </a:cubicBezTo>
                  <a:lnTo>
                    <a:pt x="1350" y="1562"/>
                  </a:lnTo>
                  <a:cubicBezTo>
                    <a:pt x="1244" y="1708"/>
                    <a:pt x="1125" y="1867"/>
                    <a:pt x="993" y="2039"/>
                  </a:cubicBezTo>
                  <a:cubicBezTo>
                    <a:pt x="874" y="2211"/>
                    <a:pt x="728" y="2396"/>
                    <a:pt x="582" y="2595"/>
                  </a:cubicBezTo>
                  <a:cubicBezTo>
                    <a:pt x="437" y="2807"/>
                    <a:pt x="265" y="3045"/>
                    <a:pt x="66" y="3309"/>
                  </a:cubicBezTo>
                  <a:cubicBezTo>
                    <a:pt x="40" y="3336"/>
                    <a:pt x="27" y="3362"/>
                    <a:pt x="13" y="3402"/>
                  </a:cubicBezTo>
                  <a:cubicBezTo>
                    <a:pt x="0" y="3415"/>
                    <a:pt x="0" y="3442"/>
                    <a:pt x="0" y="3468"/>
                  </a:cubicBezTo>
                  <a:cubicBezTo>
                    <a:pt x="0" y="3534"/>
                    <a:pt x="27" y="3574"/>
                    <a:pt x="80" y="3601"/>
                  </a:cubicBezTo>
                  <a:cubicBezTo>
                    <a:pt x="132" y="3640"/>
                    <a:pt x="185" y="3654"/>
                    <a:pt x="265" y="3654"/>
                  </a:cubicBezTo>
                  <a:cubicBezTo>
                    <a:pt x="344" y="3654"/>
                    <a:pt x="556" y="3654"/>
                    <a:pt x="900" y="3640"/>
                  </a:cubicBezTo>
                  <a:cubicBezTo>
                    <a:pt x="1231" y="3627"/>
                    <a:pt x="1721" y="3601"/>
                    <a:pt x="2343" y="3601"/>
                  </a:cubicBezTo>
                  <a:lnTo>
                    <a:pt x="2290" y="4554"/>
                  </a:lnTo>
                  <a:cubicBezTo>
                    <a:pt x="2290" y="4633"/>
                    <a:pt x="2263" y="4686"/>
                    <a:pt x="2197" y="4726"/>
                  </a:cubicBezTo>
                  <a:cubicBezTo>
                    <a:pt x="2144" y="4752"/>
                    <a:pt x="2078" y="4779"/>
                    <a:pt x="1985" y="4792"/>
                  </a:cubicBezTo>
                  <a:lnTo>
                    <a:pt x="1893" y="4792"/>
                  </a:lnTo>
                  <a:cubicBezTo>
                    <a:pt x="1853" y="4792"/>
                    <a:pt x="1800" y="4805"/>
                    <a:pt x="1747" y="4805"/>
                  </a:cubicBezTo>
                  <a:cubicBezTo>
                    <a:pt x="1694" y="4805"/>
                    <a:pt x="1641" y="4818"/>
                    <a:pt x="1575" y="4818"/>
                  </a:cubicBezTo>
                  <a:lnTo>
                    <a:pt x="1430" y="4818"/>
                  </a:lnTo>
                  <a:cubicBezTo>
                    <a:pt x="1390" y="4818"/>
                    <a:pt x="1350" y="4832"/>
                    <a:pt x="1310" y="4845"/>
                  </a:cubicBezTo>
                  <a:cubicBezTo>
                    <a:pt x="1271" y="4858"/>
                    <a:pt x="1244" y="4898"/>
                    <a:pt x="1244" y="4951"/>
                  </a:cubicBezTo>
                  <a:cubicBezTo>
                    <a:pt x="1244" y="5017"/>
                    <a:pt x="1271" y="5057"/>
                    <a:pt x="1324" y="5070"/>
                  </a:cubicBezTo>
                  <a:cubicBezTo>
                    <a:pt x="1377" y="5096"/>
                    <a:pt x="1416" y="5096"/>
                    <a:pt x="1456" y="5096"/>
                  </a:cubicBezTo>
                  <a:lnTo>
                    <a:pt x="2965" y="5096"/>
                  </a:lnTo>
                  <a:cubicBezTo>
                    <a:pt x="3044" y="5096"/>
                    <a:pt x="3110" y="5096"/>
                    <a:pt x="3163" y="5070"/>
                  </a:cubicBezTo>
                  <a:cubicBezTo>
                    <a:pt x="3216" y="5043"/>
                    <a:pt x="3230" y="5004"/>
                    <a:pt x="3230" y="4951"/>
                  </a:cubicBezTo>
                  <a:cubicBezTo>
                    <a:pt x="3230" y="4884"/>
                    <a:pt x="3216" y="4845"/>
                    <a:pt x="3163" y="4832"/>
                  </a:cubicBezTo>
                  <a:cubicBezTo>
                    <a:pt x="3124" y="4805"/>
                    <a:pt x="3057" y="4792"/>
                    <a:pt x="2965" y="4792"/>
                  </a:cubicBezTo>
                  <a:lnTo>
                    <a:pt x="2793" y="4792"/>
                  </a:lnTo>
                  <a:cubicBezTo>
                    <a:pt x="2740" y="4779"/>
                    <a:pt x="2713" y="4752"/>
                    <a:pt x="2713" y="4699"/>
                  </a:cubicBezTo>
                  <a:cubicBezTo>
                    <a:pt x="2713" y="4673"/>
                    <a:pt x="2713" y="4620"/>
                    <a:pt x="2713" y="4527"/>
                  </a:cubicBezTo>
                  <a:cubicBezTo>
                    <a:pt x="2727" y="4448"/>
                    <a:pt x="2727" y="4355"/>
                    <a:pt x="2727" y="4249"/>
                  </a:cubicBezTo>
                  <a:cubicBezTo>
                    <a:pt x="2740" y="4130"/>
                    <a:pt x="2740" y="4024"/>
                    <a:pt x="2753" y="3905"/>
                  </a:cubicBezTo>
                  <a:cubicBezTo>
                    <a:pt x="2753" y="3786"/>
                    <a:pt x="2766" y="3680"/>
                    <a:pt x="2766" y="3601"/>
                  </a:cubicBezTo>
                  <a:lnTo>
                    <a:pt x="3230" y="3601"/>
                  </a:lnTo>
                  <a:cubicBezTo>
                    <a:pt x="3256" y="3601"/>
                    <a:pt x="3296" y="3587"/>
                    <a:pt x="3335" y="3561"/>
                  </a:cubicBezTo>
                  <a:cubicBezTo>
                    <a:pt x="3388" y="3534"/>
                    <a:pt x="3402" y="3482"/>
                    <a:pt x="3402" y="3415"/>
                  </a:cubicBezTo>
                  <a:cubicBezTo>
                    <a:pt x="3402" y="3349"/>
                    <a:pt x="3388" y="3309"/>
                    <a:pt x="3349" y="3270"/>
                  </a:cubicBezTo>
                  <a:cubicBezTo>
                    <a:pt x="3309" y="3230"/>
                    <a:pt x="3256" y="3217"/>
                    <a:pt x="3190" y="3217"/>
                  </a:cubicBezTo>
                  <a:lnTo>
                    <a:pt x="2793" y="3190"/>
                  </a:lnTo>
                  <a:cubicBezTo>
                    <a:pt x="2793" y="3032"/>
                    <a:pt x="2793" y="2859"/>
                    <a:pt x="2806" y="2648"/>
                  </a:cubicBezTo>
                  <a:cubicBezTo>
                    <a:pt x="2806" y="2436"/>
                    <a:pt x="2819" y="2224"/>
                    <a:pt x="2832" y="1999"/>
                  </a:cubicBezTo>
                  <a:cubicBezTo>
                    <a:pt x="2846" y="1774"/>
                    <a:pt x="2859" y="1562"/>
                    <a:pt x="2872" y="1337"/>
                  </a:cubicBezTo>
                  <a:cubicBezTo>
                    <a:pt x="2899" y="1126"/>
                    <a:pt x="2912" y="927"/>
                    <a:pt x="2925" y="755"/>
                  </a:cubicBezTo>
                  <a:cubicBezTo>
                    <a:pt x="2938" y="583"/>
                    <a:pt x="2952" y="437"/>
                    <a:pt x="2952" y="318"/>
                  </a:cubicBezTo>
                  <a:cubicBezTo>
                    <a:pt x="2965" y="212"/>
                    <a:pt x="2965" y="146"/>
                    <a:pt x="2965" y="133"/>
                  </a:cubicBezTo>
                  <a:cubicBezTo>
                    <a:pt x="2965" y="93"/>
                    <a:pt x="2938" y="54"/>
                    <a:pt x="2899" y="40"/>
                  </a:cubicBezTo>
                  <a:cubicBezTo>
                    <a:pt x="2846" y="14"/>
                    <a:pt x="2780" y="1"/>
                    <a:pt x="27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 name="Google Shape;108;p52"/>
          <p:cNvGrpSpPr/>
          <p:nvPr/>
        </p:nvGrpSpPr>
        <p:grpSpPr>
          <a:xfrm>
            <a:off x="750361" y="2304005"/>
            <a:ext cx="595380" cy="434972"/>
            <a:chOff x="570141" y="1610117"/>
            <a:chExt cx="675953" cy="493837"/>
          </a:xfrm>
        </p:grpSpPr>
        <p:sp>
          <p:nvSpPr>
            <p:cNvPr id="109" name="Google Shape;109;p52"/>
            <p:cNvSpPr/>
            <p:nvPr/>
          </p:nvSpPr>
          <p:spPr>
            <a:xfrm>
              <a:off x="954157" y="1808371"/>
              <a:ext cx="250207" cy="292655"/>
            </a:xfrm>
            <a:custGeom>
              <a:avLst/>
              <a:gdLst/>
              <a:ahLst/>
              <a:cxnLst/>
              <a:rect l="l" t="t" r="r" b="b"/>
              <a:pathLst>
                <a:path w="4527" h="5295" extrusionOk="0">
                  <a:moveTo>
                    <a:pt x="2701" y="0"/>
                  </a:moveTo>
                  <a:cubicBezTo>
                    <a:pt x="2608" y="0"/>
                    <a:pt x="2555" y="14"/>
                    <a:pt x="2528" y="40"/>
                  </a:cubicBezTo>
                  <a:cubicBezTo>
                    <a:pt x="2502" y="53"/>
                    <a:pt x="2489" y="93"/>
                    <a:pt x="2489" y="146"/>
                  </a:cubicBezTo>
                  <a:cubicBezTo>
                    <a:pt x="2489" y="199"/>
                    <a:pt x="2502" y="239"/>
                    <a:pt x="2542" y="265"/>
                  </a:cubicBezTo>
                  <a:cubicBezTo>
                    <a:pt x="2595" y="292"/>
                    <a:pt x="2634" y="305"/>
                    <a:pt x="2701" y="305"/>
                  </a:cubicBezTo>
                  <a:cubicBezTo>
                    <a:pt x="2793" y="305"/>
                    <a:pt x="2846" y="305"/>
                    <a:pt x="2873" y="318"/>
                  </a:cubicBezTo>
                  <a:cubicBezTo>
                    <a:pt x="2912" y="318"/>
                    <a:pt x="2926" y="358"/>
                    <a:pt x="2926" y="397"/>
                  </a:cubicBezTo>
                  <a:cubicBezTo>
                    <a:pt x="2926" y="424"/>
                    <a:pt x="2912" y="477"/>
                    <a:pt x="2873" y="543"/>
                  </a:cubicBezTo>
                  <a:cubicBezTo>
                    <a:pt x="2846" y="609"/>
                    <a:pt x="2806" y="702"/>
                    <a:pt x="2753" y="808"/>
                  </a:cubicBezTo>
                  <a:cubicBezTo>
                    <a:pt x="2701" y="900"/>
                    <a:pt x="2648" y="1020"/>
                    <a:pt x="2581" y="1139"/>
                  </a:cubicBezTo>
                  <a:cubicBezTo>
                    <a:pt x="2515" y="1258"/>
                    <a:pt x="2462" y="1377"/>
                    <a:pt x="2396" y="1483"/>
                  </a:cubicBezTo>
                  <a:cubicBezTo>
                    <a:pt x="2330" y="1602"/>
                    <a:pt x="2277" y="1721"/>
                    <a:pt x="2224" y="1827"/>
                  </a:cubicBezTo>
                  <a:cubicBezTo>
                    <a:pt x="2171" y="1920"/>
                    <a:pt x="2131" y="2012"/>
                    <a:pt x="2092" y="2078"/>
                  </a:cubicBezTo>
                  <a:cubicBezTo>
                    <a:pt x="1959" y="1814"/>
                    <a:pt x="1827" y="1575"/>
                    <a:pt x="1721" y="1350"/>
                  </a:cubicBezTo>
                  <a:lnTo>
                    <a:pt x="1589" y="1086"/>
                  </a:lnTo>
                  <a:cubicBezTo>
                    <a:pt x="1536" y="993"/>
                    <a:pt x="1496" y="900"/>
                    <a:pt x="1456" y="834"/>
                  </a:cubicBezTo>
                  <a:cubicBezTo>
                    <a:pt x="1430" y="755"/>
                    <a:pt x="1403" y="689"/>
                    <a:pt x="1377" y="649"/>
                  </a:cubicBezTo>
                  <a:cubicBezTo>
                    <a:pt x="1364" y="596"/>
                    <a:pt x="1351" y="556"/>
                    <a:pt x="1351" y="543"/>
                  </a:cubicBezTo>
                  <a:cubicBezTo>
                    <a:pt x="1351" y="503"/>
                    <a:pt x="1377" y="477"/>
                    <a:pt x="1443" y="464"/>
                  </a:cubicBezTo>
                  <a:cubicBezTo>
                    <a:pt x="1496" y="450"/>
                    <a:pt x="1562" y="437"/>
                    <a:pt x="1628" y="437"/>
                  </a:cubicBezTo>
                  <a:cubicBezTo>
                    <a:pt x="1708" y="424"/>
                    <a:pt x="1774" y="411"/>
                    <a:pt x="1827" y="384"/>
                  </a:cubicBezTo>
                  <a:cubicBezTo>
                    <a:pt x="1893" y="371"/>
                    <a:pt x="1920" y="331"/>
                    <a:pt x="1920" y="278"/>
                  </a:cubicBezTo>
                  <a:cubicBezTo>
                    <a:pt x="1920" y="225"/>
                    <a:pt x="1906" y="186"/>
                    <a:pt x="1880" y="172"/>
                  </a:cubicBezTo>
                  <a:cubicBezTo>
                    <a:pt x="1853" y="146"/>
                    <a:pt x="1801" y="133"/>
                    <a:pt x="1721" y="133"/>
                  </a:cubicBezTo>
                  <a:lnTo>
                    <a:pt x="345" y="133"/>
                  </a:lnTo>
                  <a:cubicBezTo>
                    <a:pt x="212" y="133"/>
                    <a:pt x="133" y="186"/>
                    <a:pt x="133" y="278"/>
                  </a:cubicBezTo>
                  <a:cubicBezTo>
                    <a:pt x="133" y="331"/>
                    <a:pt x="159" y="371"/>
                    <a:pt x="199" y="397"/>
                  </a:cubicBezTo>
                  <a:cubicBezTo>
                    <a:pt x="252" y="411"/>
                    <a:pt x="305" y="424"/>
                    <a:pt x="358" y="424"/>
                  </a:cubicBezTo>
                  <a:cubicBezTo>
                    <a:pt x="503" y="424"/>
                    <a:pt x="623" y="437"/>
                    <a:pt x="715" y="464"/>
                  </a:cubicBezTo>
                  <a:cubicBezTo>
                    <a:pt x="808" y="490"/>
                    <a:pt x="874" y="543"/>
                    <a:pt x="914" y="622"/>
                  </a:cubicBezTo>
                  <a:lnTo>
                    <a:pt x="1880" y="2515"/>
                  </a:lnTo>
                  <a:lnTo>
                    <a:pt x="887" y="4514"/>
                  </a:lnTo>
                  <a:cubicBezTo>
                    <a:pt x="848" y="4593"/>
                    <a:pt x="808" y="4646"/>
                    <a:pt x="781" y="4686"/>
                  </a:cubicBezTo>
                  <a:cubicBezTo>
                    <a:pt x="742" y="4725"/>
                    <a:pt x="676" y="4752"/>
                    <a:pt x="596" y="4752"/>
                  </a:cubicBezTo>
                  <a:cubicBezTo>
                    <a:pt x="583" y="4752"/>
                    <a:pt x="556" y="4752"/>
                    <a:pt x="530" y="4765"/>
                  </a:cubicBezTo>
                  <a:cubicBezTo>
                    <a:pt x="490" y="4765"/>
                    <a:pt x="451" y="4765"/>
                    <a:pt x="411" y="4778"/>
                  </a:cubicBezTo>
                  <a:cubicBezTo>
                    <a:pt x="371" y="4778"/>
                    <a:pt x="331" y="4778"/>
                    <a:pt x="292" y="4792"/>
                  </a:cubicBezTo>
                  <a:lnTo>
                    <a:pt x="186" y="4792"/>
                  </a:lnTo>
                  <a:cubicBezTo>
                    <a:pt x="146" y="4792"/>
                    <a:pt x="106" y="4805"/>
                    <a:pt x="67" y="4818"/>
                  </a:cubicBezTo>
                  <a:cubicBezTo>
                    <a:pt x="14" y="4845"/>
                    <a:pt x="1" y="4871"/>
                    <a:pt x="1" y="4924"/>
                  </a:cubicBezTo>
                  <a:cubicBezTo>
                    <a:pt x="1" y="4977"/>
                    <a:pt x="27" y="5017"/>
                    <a:pt x="67" y="5043"/>
                  </a:cubicBezTo>
                  <a:cubicBezTo>
                    <a:pt x="120" y="5056"/>
                    <a:pt x="159" y="5070"/>
                    <a:pt x="199" y="5070"/>
                  </a:cubicBezTo>
                  <a:lnTo>
                    <a:pt x="1708" y="5070"/>
                  </a:lnTo>
                  <a:cubicBezTo>
                    <a:pt x="1787" y="5070"/>
                    <a:pt x="1840" y="5056"/>
                    <a:pt x="1880" y="5030"/>
                  </a:cubicBezTo>
                  <a:cubicBezTo>
                    <a:pt x="1906" y="5003"/>
                    <a:pt x="1920" y="4964"/>
                    <a:pt x="1920" y="4911"/>
                  </a:cubicBezTo>
                  <a:cubicBezTo>
                    <a:pt x="1920" y="4858"/>
                    <a:pt x="1893" y="4818"/>
                    <a:pt x="1853" y="4805"/>
                  </a:cubicBezTo>
                  <a:cubicBezTo>
                    <a:pt x="1814" y="4778"/>
                    <a:pt x="1761" y="4765"/>
                    <a:pt x="1708" y="4765"/>
                  </a:cubicBezTo>
                  <a:lnTo>
                    <a:pt x="1562" y="4765"/>
                  </a:lnTo>
                  <a:cubicBezTo>
                    <a:pt x="1523" y="4765"/>
                    <a:pt x="1483" y="4765"/>
                    <a:pt x="1443" y="4752"/>
                  </a:cubicBezTo>
                  <a:cubicBezTo>
                    <a:pt x="1403" y="4752"/>
                    <a:pt x="1364" y="4739"/>
                    <a:pt x="1351" y="4725"/>
                  </a:cubicBezTo>
                  <a:cubicBezTo>
                    <a:pt x="1324" y="4712"/>
                    <a:pt x="1311" y="4699"/>
                    <a:pt x="1311" y="4672"/>
                  </a:cubicBezTo>
                  <a:cubicBezTo>
                    <a:pt x="1311" y="4646"/>
                    <a:pt x="1324" y="4593"/>
                    <a:pt x="1364" y="4514"/>
                  </a:cubicBezTo>
                  <a:cubicBezTo>
                    <a:pt x="1403" y="4421"/>
                    <a:pt x="1456" y="4315"/>
                    <a:pt x="1509" y="4183"/>
                  </a:cubicBezTo>
                  <a:cubicBezTo>
                    <a:pt x="1576" y="4064"/>
                    <a:pt x="1642" y="3931"/>
                    <a:pt x="1708" y="3786"/>
                  </a:cubicBezTo>
                  <a:cubicBezTo>
                    <a:pt x="1774" y="3640"/>
                    <a:pt x="1840" y="3508"/>
                    <a:pt x="1893" y="3389"/>
                  </a:cubicBezTo>
                  <a:cubicBezTo>
                    <a:pt x="1959" y="3270"/>
                    <a:pt x="1999" y="3164"/>
                    <a:pt x="2039" y="3084"/>
                  </a:cubicBezTo>
                  <a:cubicBezTo>
                    <a:pt x="2078" y="3005"/>
                    <a:pt x="2105" y="2965"/>
                    <a:pt x="2105" y="2965"/>
                  </a:cubicBezTo>
                  <a:cubicBezTo>
                    <a:pt x="2290" y="3309"/>
                    <a:pt x="2449" y="3627"/>
                    <a:pt x="2595" y="3905"/>
                  </a:cubicBezTo>
                  <a:cubicBezTo>
                    <a:pt x="2661" y="4024"/>
                    <a:pt x="2714" y="4143"/>
                    <a:pt x="2780" y="4249"/>
                  </a:cubicBezTo>
                  <a:cubicBezTo>
                    <a:pt x="2833" y="4368"/>
                    <a:pt x="2886" y="4474"/>
                    <a:pt x="2939" y="4580"/>
                  </a:cubicBezTo>
                  <a:cubicBezTo>
                    <a:pt x="2992" y="4672"/>
                    <a:pt x="3031" y="4752"/>
                    <a:pt x="3058" y="4818"/>
                  </a:cubicBezTo>
                  <a:cubicBezTo>
                    <a:pt x="3084" y="4884"/>
                    <a:pt x="3098" y="4911"/>
                    <a:pt x="3098" y="4937"/>
                  </a:cubicBezTo>
                  <a:cubicBezTo>
                    <a:pt x="3098" y="4964"/>
                    <a:pt x="3071" y="4977"/>
                    <a:pt x="3031" y="4977"/>
                  </a:cubicBezTo>
                  <a:cubicBezTo>
                    <a:pt x="2992" y="4990"/>
                    <a:pt x="2939" y="5003"/>
                    <a:pt x="2886" y="5003"/>
                  </a:cubicBezTo>
                  <a:cubicBezTo>
                    <a:pt x="2833" y="5017"/>
                    <a:pt x="2793" y="5030"/>
                    <a:pt x="2740" y="5056"/>
                  </a:cubicBezTo>
                  <a:cubicBezTo>
                    <a:pt x="2701" y="5070"/>
                    <a:pt x="2687" y="5109"/>
                    <a:pt x="2687" y="5162"/>
                  </a:cubicBezTo>
                  <a:cubicBezTo>
                    <a:pt x="2687" y="5215"/>
                    <a:pt x="2701" y="5242"/>
                    <a:pt x="2727" y="5268"/>
                  </a:cubicBezTo>
                  <a:cubicBezTo>
                    <a:pt x="2753" y="5281"/>
                    <a:pt x="2806" y="5295"/>
                    <a:pt x="2873" y="5295"/>
                  </a:cubicBezTo>
                  <a:lnTo>
                    <a:pt x="4276" y="5295"/>
                  </a:lnTo>
                  <a:cubicBezTo>
                    <a:pt x="4342" y="5295"/>
                    <a:pt x="4408" y="5281"/>
                    <a:pt x="4448" y="5268"/>
                  </a:cubicBezTo>
                  <a:cubicBezTo>
                    <a:pt x="4501" y="5255"/>
                    <a:pt x="4527" y="5215"/>
                    <a:pt x="4527" y="5162"/>
                  </a:cubicBezTo>
                  <a:cubicBezTo>
                    <a:pt x="4527" y="5109"/>
                    <a:pt x="4501" y="5070"/>
                    <a:pt x="4461" y="5043"/>
                  </a:cubicBezTo>
                  <a:cubicBezTo>
                    <a:pt x="4408" y="5030"/>
                    <a:pt x="4355" y="5017"/>
                    <a:pt x="4276" y="5017"/>
                  </a:cubicBezTo>
                  <a:cubicBezTo>
                    <a:pt x="4077" y="5017"/>
                    <a:pt x="3905" y="5003"/>
                    <a:pt x="3773" y="4977"/>
                  </a:cubicBezTo>
                  <a:cubicBezTo>
                    <a:pt x="3640" y="4950"/>
                    <a:pt x="3561" y="4897"/>
                    <a:pt x="3508" y="4818"/>
                  </a:cubicBezTo>
                  <a:lnTo>
                    <a:pt x="2303" y="2515"/>
                  </a:lnTo>
                  <a:lnTo>
                    <a:pt x="3336" y="556"/>
                  </a:lnTo>
                  <a:cubicBezTo>
                    <a:pt x="3376" y="477"/>
                    <a:pt x="3415" y="424"/>
                    <a:pt x="3455" y="384"/>
                  </a:cubicBezTo>
                  <a:cubicBezTo>
                    <a:pt x="3481" y="345"/>
                    <a:pt x="3548" y="318"/>
                    <a:pt x="3640" y="318"/>
                  </a:cubicBezTo>
                  <a:cubicBezTo>
                    <a:pt x="3680" y="318"/>
                    <a:pt x="3733" y="305"/>
                    <a:pt x="3826" y="305"/>
                  </a:cubicBezTo>
                  <a:cubicBezTo>
                    <a:pt x="3918" y="305"/>
                    <a:pt x="4011" y="292"/>
                    <a:pt x="4090" y="278"/>
                  </a:cubicBezTo>
                  <a:cubicBezTo>
                    <a:pt x="4143" y="265"/>
                    <a:pt x="4183" y="252"/>
                    <a:pt x="4209" y="239"/>
                  </a:cubicBezTo>
                  <a:cubicBezTo>
                    <a:pt x="4262" y="212"/>
                    <a:pt x="4276" y="186"/>
                    <a:pt x="4276" y="133"/>
                  </a:cubicBezTo>
                  <a:cubicBezTo>
                    <a:pt x="4276" y="80"/>
                    <a:pt x="4262" y="40"/>
                    <a:pt x="4209" y="27"/>
                  </a:cubicBezTo>
                  <a:cubicBezTo>
                    <a:pt x="4183" y="14"/>
                    <a:pt x="4130" y="0"/>
                    <a:pt x="4077"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52"/>
            <p:cNvSpPr/>
            <p:nvPr/>
          </p:nvSpPr>
          <p:spPr>
            <a:xfrm>
              <a:off x="570141" y="1610117"/>
              <a:ext cx="214337" cy="166142"/>
            </a:xfrm>
            <a:custGeom>
              <a:avLst/>
              <a:gdLst/>
              <a:ahLst/>
              <a:cxnLst/>
              <a:rect l="l" t="t" r="r" b="b"/>
              <a:pathLst>
                <a:path w="3878" h="3006" extrusionOk="0">
                  <a:moveTo>
                    <a:pt x="2263" y="1"/>
                  </a:moveTo>
                  <a:cubicBezTo>
                    <a:pt x="2065" y="1"/>
                    <a:pt x="1866" y="54"/>
                    <a:pt x="1681" y="160"/>
                  </a:cubicBezTo>
                  <a:cubicBezTo>
                    <a:pt x="1509" y="265"/>
                    <a:pt x="1363" y="411"/>
                    <a:pt x="1271" y="610"/>
                  </a:cubicBezTo>
                  <a:lnTo>
                    <a:pt x="1257" y="226"/>
                  </a:lnTo>
                  <a:cubicBezTo>
                    <a:pt x="1257" y="146"/>
                    <a:pt x="1244" y="93"/>
                    <a:pt x="1218" y="67"/>
                  </a:cubicBezTo>
                  <a:cubicBezTo>
                    <a:pt x="1191" y="40"/>
                    <a:pt x="1125" y="27"/>
                    <a:pt x="1019" y="27"/>
                  </a:cubicBezTo>
                  <a:cubicBezTo>
                    <a:pt x="821" y="27"/>
                    <a:pt x="649" y="27"/>
                    <a:pt x="529" y="40"/>
                  </a:cubicBezTo>
                  <a:cubicBezTo>
                    <a:pt x="397" y="40"/>
                    <a:pt x="291" y="54"/>
                    <a:pt x="212" y="67"/>
                  </a:cubicBezTo>
                  <a:cubicBezTo>
                    <a:pt x="132" y="80"/>
                    <a:pt x="79" y="107"/>
                    <a:pt x="53" y="133"/>
                  </a:cubicBezTo>
                  <a:cubicBezTo>
                    <a:pt x="13" y="160"/>
                    <a:pt x="0" y="199"/>
                    <a:pt x="0" y="239"/>
                  </a:cubicBezTo>
                  <a:cubicBezTo>
                    <a:pt x="0" y="265"/>
                    <a:pt x="13" y="279"/>
                    <a:pt x="40" y="305"/>
                  </a:cubicBezTo>
                  <a:cubicBezTo>
                    <a:pt x="66" y="305"/>
                    <a:pt x="106" y="318"/>
                    <a:pt x="146" y="332"/>
                  </a:cubicBezTo>
                  <a:cubicBezTo>
                    <a:pt x="185" y="332"/>
                    <a:pt x="225" y="332"/>
                    <a:pt x="265" y="345"/>
                  </a:cubicBezTo>
                  <a:lnTo>
                    <a:pt x="728" y="345"/>
                  </a:lnTo>
                  <a:cubicBezTo>
                    <a:pt x="794" y="345"/>
                    <a:pt x="834" y="411"/>
                    <a:pt x="834" y="543"/>
                  </a:cubicBezTo>
                  <a:cubicBezTo>
                    <a:pt x="834" y="570"/>
                    <a:pt x="834" y="649"/>
                    <a:pt x="821" y="782"/>
                  </a:cubicBezTo>
                  <a:cubicBezTo>
                    <a:pt x="821" y="914"/>
                    <a:pt x="821" y="1060"/>
                    <a:pt x="821" y="1218"/>
                  </a:cubicBezTo>
                  <a:cubicBezTo>
                    <a:pt x="821" y="1390"/>
                    <a:pt x="807" y="1549"/>
                    <a:pt x="807" y="1708"/>
                  </a:cubicBezTo>
                  <a:cubicBezTo>
                    <a:pt x="807" y="1854"/>
                    <a:pt x="807" y="1973"/>
                    <a:pt x="807" y="2039"/>
                  </a:cubicBezTo>
                  <a:cubicBezTo>
                    <a:pt x="807" y="2079"/>
                    <a:pt x="794" y="2105"/>
                    <a:pt x="794" y="2145"/>
                  </a:cubicBezTo>
                  <a:cubicBezTo>
                    <a:pt x="794" y="2184"/>
                    <a:pt x="781" y="2224"/>
                    <a:pt x="768" y="2251"/>
                  </a:cubicBezTo>
                  <a:cubicBezTo>
                    <a:pt x="754" y="2290"/>
                    <a:pt x="741" y="2317"/>
                    <a:pt x="715" y="2343"/>
                  </a:cubicBezTo>
                  <a:cubicBezTo>
                    <a:pt x="688" y="2357"/>
                    <a:pt x="662" y="2370"/>
                    <a:pt x="622" y="2370"/>
                  </a:cubicBezTo>
                  <a:lnTo>
                    <a:pt x="503" y="2370"/>
                  </a:lnTo>
                  <a:cubicBezTo>
                    <a:pt x="450" y="2370"/>
                    <a:pt x="410" y="2383"/>
                    <a:pt x="344" y="2409"/>
                  </a:cubicBezTo>
                  <a:cubicBezTo>
                    <a:pt x="304" y="2436"/>
                    <a:pt x="278" y="2489"/>
                    <a:pt x="278" y="2555"/>
                  </a:cubicBezTo>
                  <a:cubicBezTo>
                    <a:pt x="278" y="2634"/>
                    <a:pt x="304" y="2687"/>
                    <a:pt x="357" y="2701"/>
                  </a:cubicBezTo>
                  <a:cubicBezTo>
                    <a:pt x="410" y="2714"/>
                    <a:pt x="476" y="2727"/>
                    <a:pt x="543" y="2727"/>
                  </a:cubicBezTo>
                  <a:lnTo>
                    <a:pt x="1112" y="2727"/>
                  </a:lnTo>
                  <a:cubicBezTo>
                    <a:pt x="1244" y="2714"/>
                    <a:pt x="1363" y="2714"/>
                    <a:pt x="1469" y="2714"/>
                  </a:cubicBezTo>
                  <a:lnTo>
                    <a:pt x="1654" y="2714"/>
                  </a:lnTo>
                  <a:cubicBezTo>
                    <a:pt x="1747" y="2714"/>
                    <a:pt x="1800" y="2714"/>
                    <a:pt x="1840" y="2687"/>
                  </a:cubicBezTo>
                  <a:cubicBezTo>
                    <a:pt x="1879" y="2661"/>
                    <a:pt x="1906" y="2621"/>
                    <a:pt x="1906" y="2555"/>
                  </a:cubicBezTo>
                  <a:cubicBezTo>
                    <a:pt x="1906" y="2476"/>
                    <a:pt x="1879" y="2409"/>
                    <a:pt x="1826" y="2396"/>
                  </a:cubicBezTo>
                  <a:cubicBezTo>
                    <a:pt x="1787" y="2370"/>
                    <a:pt x="1734" y="2357"/>
                    <a:pt x="1654" y="2357"/>
                  </a:cubicBezTo>
                  <a:lnTo>
                    <a:pt x="1244" y="2357"/>
                  </a:lnTo>
                  <a:lnTo>
                    <a:pt x="1244" y="1668"/>
                  </a:lnTo>
                  <a:cubicBezTo>
                    <a:pt x="1244" y="1536"/>
                    <a:pt x="1257" y="1417"/>
                    <a:pt x="1271" y="1298"/>
                  </a:cubicBezTo>
                  <a:cubicBezTo>
                    <a:pt x="1297" y="1165"/>
                    <a:pt x="1337" y="1060"/>
                    <a:pt x="1376" y="954"/>
                  </a:cubicBezTo>
                  <a:cubicBezTo>
                    <a:pt x="1456" y="808"/>
                    <a:pt x="1549" y="662"/>
                    <a:pt x="1681" y="557"/>
                  </a:cubicBezTo>
                  <a:cubicBezTo>
                    <a:pt x="1813" y="437"/>
                    <a:pt x="1972" y="371"/>
                    <a:pt x="2144" y="371"/>
                  </a:cubicBezTo>
                  <a:cubicBezTo>
                    <a:pt x="2276" y="371"/>
                    <a:pt x="2396" y="411"/>
                    <a:pt x="2462" y="490"/>
                  </a:cubicBezTo>
                  <a:cubicBezTo>
                    <a:pt x="2554" y="570"/>
                    <a:pt x="2607" y="676"/>
                    <a:pt x="2647" y="808"/>
                  </a:cubicBezTo>
                  <a:cubicBezTo>
                    <a:pt x="2700" y="927"/>
                    <a:pt x="2726" y="1086"/>
                    <a:pt x="2740" y="1258"/>
                  </a:cubicBezTo>
                  <a:cubicBezTo>
                    <a:pt x="2753" y="1430"/>
                    <a:pt x="2766" y="1615"/>
                    <a:pt x="2766" y="1801"/>
                  </a:cubicBezTo>
                  <a:cubicBezTo>
                    <a:pt x="2766" y="1814"/>
                    <a:pt x="2766" y="1880"/>
                    <a:pt x="2753" y="1986"/>
                  </a:cubicBezTo>
                  <a:cubicBezTo>
                    <a:pt x="2753" y="2105"/>
                    <a:pt x="2753" y="2251"/>
                    <a:pt x="2740" y="2409"/>
                  </a:cubicBezTo>
                  <a:cubicBezTo>
                    <a:pt x="2740" y="2502"/>
                    <a:pt x="2713" y="2568"/>
                    <a:pt x="2687" y="2595"/>
                  </a:cubicBezTo>
                  <a:cubicBezTo>
                    <a:pt x="2647" y="2621"/>
                    <a:pt x="2581" y="2634"/>
                    <a:pt x="2475" y="2648"/>
                  </a:cubicBezTo>
                  <a:cubicBezTo>
                    <a:pt x="2449" y="2661"/>
                    <a:pt x="2409" y="2674"/>
                    <a:pt x="2369" y="2701"/>
                  </a:cubicBezTo>
                  <a:cubicBezTo>
                    <a:pt x="2329" y="2727"/>
                    <a:pt x="2303" y="2767"/>
                    <a:pt x="2303" y="2833"/>
                  </a:cubicBezTo>
                  <a:cubicBezTo>
                    <a:pt x="2303" y="2899"/>
                    <a:pt x="2329" y="2939"/>
                    <a:pt x="2369" y="2965"/>
                  </a:cubicBezTo>
                  <a:cubicBezTo>
                    <a:pt x="2409" y="2992"/>
                    <a:pt x="2462" y="3005"/>
                    <a:pt x="2515" y="3005"/>
                  </a:cubicBezTo>
                  <a:cubicBezTo>
                    <a:pt x="2528" y="3005"/>
                    <a:pt x="2594" y="3005"/>
                    <a:pt x="2700" y="2992"/>
                  </a:cubicBezTo>
                  <a:lnTo>
                    <a:pt x="3653" y="2992"/>
                  </a:lnTo>
                  <a:cubicBezTo>
                    <a:pt x="3706" y="2992"/>
                    <a:pt x="3759" y="2979"/>
                    <a:pt x="3812" y="2965"/>
                  </a:cubicBezTo>
                  <a:cubicBezTo>
                    <a:pt x="3851" y="2939"/>
                    <a:pt x="3878" y="2899"/>
                    <a:pt x="3878" y="2833"/>
                  </a:cubicBezTo>
                  <a:cubicBezTo>
                    <a:pt x="3878" y="2793"/>
                    <a:pt x="3865" y="2754"/>
                    <a:pt x="3838" y="2727"/>
                  </a:cubicBezTo>
                  <a:cubicBezTo>
                    <a:pt x="3812" y="2701"/>
                    <a:pt x="3785" y="2687"/>
                    <a:pt x="3746" y="2674"/>
                  </a:cubicBezTo>
                  <a:cubicBezTo>
                    <a:pt x="3706" y="2648"/>
                    <a:pt x="3666" y="2648"/>
                    <a:pt x="3626" y="2634"/>
                  </a:cubicBezTo>
                  <a:lnTo>
                    <a:pt x="3203" y="2634"/>
                  </a:lnTo>
                  <a:lnTo>
                    <a:pt x="3203" y="1205"/>
                  </a:lnTo>
                  <a:cubicBezTo>
                    <a:pt x="3203" y="954"/>
                    <a:pt x="3163" y="755"/>
                    <a:pt x="3110" y="596"/>
                  </a:cubicBezTo>
                  <a:cubicBezTo>
                    <a:pt x="3044" y="437"/>
                    <a:pt x="2965" y="318"/>
                    <a:pt x="2872" y="226"/>
                  </a:cubicBezTo>
                  <a:cubicBezTo>
                    <a:pt x="2779" y="146"/>
                    <a:pt x="2674" y="80"/>
                    <a:pt x="2554" y="54"/>
                  </a:cubicBezTo>
                  <a:cubicBezTo>
                    <a:pt x="2449" y="14"/>
                    <a:pt x="2356" y="1"/>
                    <a:pt x="2263"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2"/>
            <p:cNvSpPr/>
            <p:nvPr/>
          </p:nvSpPr>
          <p:spPr>
            <a:xfrm>
              <a:off x="611815" y="1689153"/>
              <a:ext cx="634279" cy="414801"/>
            </a:xfrm>
            <a:custGeom>
              <a:avLst/>
              <a:gdLst/>
              <a:ahLst/>
              <a:cxnLst/>
              <a:rect l="l" t="t" r="r" b="b"/>
              <a:pathLst>
                <a:path w="11476" h="7505" extrusionOk="0">
                  <a:moveTo>
                    <a:pt x="4633" y="0"/>
                  </a:moveTo>
                  <a:cubicBezTo>
                    <a:pt x="4527" y="0"/>
                    <a:pt x="4474" y="53"/>
                    <a:pt x="4421" y="172"/>
                  </a:cubicBezTo>
                  <a:lnTo>
                    <a:pt x="3428" y="6234"/>
                  </a:lnTo>
                  <a:lnTo>
                    <a:pt x="2595" y="3031"/>
                  </a:lnTo>
                  <a:cubicBezTo>
                    <a:pt x="2542" y="2925"/>
                    <a:pt x="2489" y="2872"/>
                    <a:pt x="2383" y="2872"/>
                  </a:cubicBezTo>
                  <a:lnTo>
                    <a:pt x="225" y="2872"/>
                  </a:lnTo>
                  <a:cubicBezTo>
                    <a:pt x="120" y="2872"/>
                    <a:pt x="0" y="2978"/>
                    <a:pt x="0" y="3097"/>
                  </a:cubicBezTo>
                  <a:cubicBezTo>
                    <a:pt x="0" y="3203"/>
                    <a:pt x="120" y="3309"/>
                    <a:pt x="225" y="3309"/>
                  </a:cubicBezTo>
                  <a:lnTo>
                    <a:pt x="2211" y="3309"/>
                  </a:lnTo>
                  <a:lnTo>
                    <a:pt x="3256" y="7332"/>
                  </a:lnTo>
                  <a:cubicBezTo>
                    <a:pt x="3309" y="7452"/>
                    <a:pt x="3375" y="7504"/>
                    <a:pt x="3481" y="7504"/>
                  </a:cubicBezTo>
                  <a:cubicBezTo>
                    <a:pt x="3587" y="7504"/>
                    <a:pt x="3706" y="7399"/>
                    <a:pt x="3706" y="7332"/>
                  </a:cubicBezTo>
                  <a:lnTo>
                    <a:pt x="4858" y="450"/>
                  </a:lnTo>
                  <a:lnTo>
                    <a:pt x="11250" y="450"/>
                  </a:lnTo>
                  <a:cubicBezTo>
                    <a:pt x="11370" y="450"/>
                    <a:pt x="11475" y="331"/>
                    <a:pt x="11475" y="225"/>
                  </a:cubicBezTo>
                  <a:cubicBezTo>
                    <a:pt x="11475" y="119"/>
                    <a:pt x="11370" y="0"/>
                    <a:pt x="11250"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 name="Google Shape;112;p52"/>
          <p:cNvGrpSpPr/>
          <p:nvPr/>
        </p:nvGrpSpPr>
        <p:grpSpPr>
          <a:xfrm>
            <a:off x="7960231" y="1780188"/>
            <a:ext cx="563833" cy="258404"/>
            <a:chOff x="6301529" y="2700815"/>
            <a:chExt cx="640137" cy="293374"/>
          </a:xfrm>
        </p:grpSpPr>
        <p:sp>
          <p:nvSpPr>
            <p:cNvPr id="113" name="Google Shape;113;p52"/>
            <p:cNvSpPr/>
            <p:nvPr/>
          </p:nvSpPr>
          <p:spPr>
            <a:xfrm>
              <a:off x="6301529" y="2703026"/>
              <a:ext cx="188802" cy="281656"/>
            </a:xfrm>
            <a:custGeom>
              <a:avLst/>
              <a:gdLst/>
              <a:ahLst/>
              <a:cxnLst/>
              <a:rect l="l" t="t" r="r" b="b"/>
              <a:pathLst>
                <a:path w="3416" h="5096" extrusionOk="0">
                  <a:moveTo>
                    <a:pt x="2528" y="609"/>
                  </a:moveTo>
                  <a:lnTo>
                    <a:pt x="2356" y="3177"/>
                  </a:lnTo>
                  <a:cubicBezTo>
                    <a:pt x="2211" y="3190"/>
                    <a:pt x="2039" y="3203"/>
                    <a:pt x="1853" y="3216"/>
                  </a:cubicBezTo>
                  <a:cubicBezTo>
                    <a:pt x="1668" y="3216"/>
                    <a:pt x="1496" y="3229"/>
                    <a:pt x="1324" y="3243"/>
                  </a:cubicBezTo>
                  <a:cubicBezTo>
                    <a:pt x="1165" y="3243"/>
                    <a:pt x="1020" y="3243"/>
                    <a:pt x="901" y="3256"/>
                  </a:cubicBezTo>
                  <a:lnTo>
                    <a:pt x="702" y="3256"/>
                  </a:lnTo>
                  <a:cubicBezTo>
                    <a:pt x="662" y="3256"/>
                    <a:pt x="636" y="3256"/>
                    <a:pt x="623" y="3243"/>
                  </a:cubicBezTo>
                  <a:cubicBezTo>
                    <a:pt x="623" y="3229"/>
                    <a:pt x="623" y="3216"/>
                    <a:pt x="623" y="3203"/>
                  </a:cubicBezTo>
                  <a:cubicBezTo>
                    <a:pt x="623" y="3177"/>
                    <a:pt x="623" y="3163"/>
                    <a:pt x="649" y="3137"/>
                  </a:cubicBezTo>
                  <a:cubicBezTo>
                    <a:pt x="676" y="3110"/>
                    <a:pt x="689" y="3097"/>
                    <a:pt x="689" y="3084"/>
                  </a:cubicBezTo>
                  <a:lnTo>
                    <a:pt x="2528" y="609"/>
                  </a:lnTo>
                  <a:close/>
                  <a:moveTo>
                    <a:pt x="2714" y="0"/>
                  </a:moveTo>
                  <a:cubicBezTo>
                    <a:pt x="2648" y="0"/>
                    <a:pt x="2581" y="27"/>
                    <a:pt x="2515" y="66"/>
                  </a:cubicBezTo>
                  <a:cubicBezTo>
                    <a:pt x="2462" y="119"/>
                    <a:pt x="2423" y="146"/>
                    <a:pt x="2409" y="172"/>
                  </a:cubicBezTo>
                  <a:cubicBezTo>
                    <a:pt x="2264" y="357"/>
                    <a:pt x="2131" y="530"/>
                    <a:pt x="2012" y="688"/>
                  </a:cubicBezTo>
                  <a:cubicBezTo>
                    <a:pt x="1893" y="834"/>
                    <a:pt x="1774" y="980"/>
                    <a:pt x="1668" y="1125"/>
                  </a:cubicBezTo>
                  <a:lnTo>
                    <a:pt x="1351" y="1562"/>
                  </a:lnTo>
                  <a:cubicBezTo>
                    <a:pt x="1245" y="1707"/>
                    <a:pt x="1126" y="1866"/>
                    <a:pt x="993" y="2038"/>
                  </a:cubicBezTo>
                  <a:cubicBezTo>
                    <a:pt x="874" y="2197"/>
                    <a:pt x="728" y="2396"/>
                    <a:pt x="583" y="2594"/>
                  </a:cubicBezTo>
                  <a:cubicBezTo>
                    <a:pt x="437" y="2806"/>
                    <a:pt x="265" y="3031"/>
                    <a:pt x="67" y="3296"/>
                  </a:cubicBezTo>
                  <a:cubicBezTo>
                    <a:pt x="40" y="3335"/>
                    <a:pt x="27" y="3362"/>
                    <a:pt x="14" y="3388"/>
                  </a:cubicBezTo>
                  <a:cubicBezTo>
                    <a:pt x="1" y="3415"/>
                    <a:pt x="1" y="3441"/>
                    <a:pt x="1" y="3468"/>
                  </a:cubicBezTo>
                  <a:cubicBezTo>
                    <a:pt x="1" y="3521"/>
                    <a:pt x="27" y="3574"/>
                    <a:pt x="80" y="3600"/>
                  </a:cubicBezTo>
                  <a:cubicBezTo>
                    <a:pt x="133" y="3640"/>
                    <a:pt x="186" y="3653"/>
                    <a:pt x="265" y="3653"/>
                  </a:cubicBezTo>
                  <a:cubicBezTo>
                    <a:pt x="345" y="3653"/>
                    <a:pt x="570" y="3640"/>
                    <a:pt x="901" y="3627"/>
                  </a:cubicBezTo>
                  <a:cubicBezTo>
                    <a:pt x="1231" y="3613"/>
                    <a:pt x="1721" y="3600"/>
                    <a:pt x="2343" y="3587"/>
                  </a:cubicBezTo>
                  <a:lnTo>
                    <a:pt x="2343" y="3587"/>
                  </a:lnTo>
                  <a:lnTo>
                    <a:pt x="2290" y="4540"/>
                  </a:lnTo>
                  <a:cubicBezTo>
                    <a:pt x="2290" y="4632"/>
                    <a:pt x="2264" y="4685"/>
                    <a:pt x="2211" y="4725"/>
                  </a:cubicBezTo>
                  <a:cubicBezTo>
                    <a:pt x="2158" y="4752"/>
                    <a:pt x="2078" y="4778"/>
                    <a:pt x="1986" y="4778"/>
                  </a:cubicBezTo>
                  <a:cubicBezTo>
                    <a:pt x="1973" y="4778"/>
                    <a:pt x="1946" y="4778"/>
                    <a:pt x="1893" y="4791"/>
                  </a:cubicBezTo>
                  <a:cubicBezTo>
                    <a:pt x="1853" y="4791"/>
                    <a:pt x="1801" y="4791"/>
                    <a:pt x="1748" y="4804"/>
                  </a:cubicBezTo>
                  <a:cubicBezTo>
                    <a:pt x="1695" y="4804"/>
                    <a:pt x="1642" y="4804"/>
                    <a:pt x="1576" y="4818"/>
                  </a:cubicBezTo>
                  <a:lnTo>
                    <a:pt x="1430" y="4818"/>
                  </a:lnTo>
                  <a:cubicBezTo>
                    <a:pt x="1390" y="4818"/>
                    <a:pt x="1351" y="4831"/>
                    <a:pt x="1311" y="4844"/>
                  </a:cubicBezTo>
                  <a:cubicBezTo>
                    <a:pt x="1271" y="4857"/>
                    <a:pt x="1245" y="4897"/>
                    <a:pt x="1245" y="4950"/>
                  </a:cubicBezTo>
                  <a:cubicBezTo>
                    <a:pt x="1245" y="5003"/>
                    <a:pt x="1271" y="5056"/>
                    <a:pt x="1324" y="5069"/>
                  </a:cubicBezTo>
                  <a:cubicBezTo>
                    <a:pt x="1377" y="5082"/>
                    <a:pt x="1417" y="5096"/>
                    <a:pt x="1456" y="5096"/>
                  </a:cubicBezTo>
                  <a:lnTo>
                    <a:pt x="2965" y="5096"/>
                  </a:lnTo>
                  <a:cubicBezTo>
                    <a:pt x="3045" y="5096"/>
                    <a:pt x="3111" y="5082"/>
                    <a:pt x="3164" y="5069"/>
                  </a:cubicBezTo>
                  <a:cubicBezTo>
                    <a:pt x="3217" y="5043"/>
                    <a:pt x="3230" y="5003"/>
                    <a:pt x="3230" y="4937"/>
                  </a:cubicBezTo>
                  <a:cubicBezTo>
                    <a:pt x="3230" y="4884"/>
                    <a:pt x="3217" y="4844"/>
                    <a:pt x="3164" y="4818"/>
                  </a:cubicBezTo>
                  <a:cubicBezTo>
                    <a:pt x="3124" y="4804"/>
                    <a:pt x="3058" y="4791"/>
                    <a:pt x="2965" y="4791"/>
                  </a:cubicBezTo>
                  <a:cubicBezTo>
                    <a:pt x="2912" y="4791"/>
                    <a:pt x="2859" y="4791"/>
                    <a:pt x="2793" y="4778"/>
                  </a:cubicBezTo>
                  <a:cubicBezTo>
                    <a:pt x="2740" y="4778"/>
                    <a:pt x="2714" y="4738"/>
                    <a:pt x="2714" y="4699"/>
                  </a:cubicBezTo>
                  <a:cubicBezTo>
                    <a:pt x="2714" y="4672"/>
                    <a:pt x="2714" y="4619"/>
                    <a:pt x="2714" y="4527"/>
                  </a:cubicBezTo>
                  <a:cubicBezTo>
                    <a:pt x="2727" y="4447"/>
                    <a:pt x="2727" y="4341"/>
                    <a:pt x="2727" y="4235"/>
                  </a:cubicBezTo>
                  <a:cubicBezTo>
                    <a:pt x="2740" y="4129"/>
                    <a:pt x="2740" y="4010"/>
                    <a:pt x="2753" y="3904"/>
                  </a:cubicBezTo>
                  <a:cubicBezTo>
                    <a:pt x="2753" y="3785"/>
                    <a:pt x="2767" y="3679"/>
                    <a:pt x="2767" y="3587"/>
                  </a:cubicBezTo>
                  <a:lnTo>
                    <a:pt x="3230" y="3587"/>
                  </a:lnTo>
                  <a:cubicBezTo>
                    <a:pt x="3256" y="3587"/>
                    <a:pt x="3296" y="3574"/>
                    <a:pt x="3336" y="3547"/>
                  </a:cubicBezTo>
                  <a:cubicBezTo>
                    <a:pt x="3389" y="3534"/>
                    <a:pt x="3415" y="3481"/>
                    <a:pt x="3415" y="3415"/>
                  </a:cubicBezTo>
                  <a:cubicBezTo>
                    <a:pt x="3415" y="3349"/>
                    <a:pt x="3389" y="3296"/>
                    <a:pt x="3349" y="3269"/>
                  </a:cubicBezTo>
                  <a:cubicBezTo>
                    <a:pt x="3309" y="3229"/>
                    <a:pt x="3256" y="3216"/>
                    <a:pt x="3190" y="3203"/>
                  </a:cubicBezTo>
                  <a:lnTo>
                    <a:pt x="2793" y="3177"/>
                  </a:lnTo>
                  <a:cubicBezTo>
                    <a:pt x="2793" y="3031"/>
                    <a:pt x="2793" y="2846"/>
                    <a:pt x="2806" y="2647"/>
                  </a:cubicBezTo>
                  <a:cubicBezTo>
                    <a:pt x="2806" y="2435"/>
                    <a:pt x="2820" y="2224"/>
                    <a:pt x="2833" y="1999"/>
                  </a:cubicBezTo>
                  <a:cubicBezTo>
                    <a:pt x="2846" y="1774"/>
                    <a:pt x="2859" y="1549"/>
                    <a:pt x="2873" y="1337"/>
                  </a:cubicBezTo>
                  <a:cubicBezTo>
                    <a:pt x="2899" y="1112"/>
                    <a:pt x="2912" y="927"/>
                    <a:pt x="2926" y="755"/>
                  </a:cubicBezTo>
                  <a:cubicBezTo>
                    <a:pt x="2939" y="569"/>
                    <a:pt x="2952" y="424"/>
                    <a:pt x="2952" y="318"/>
                  </a:cubicBezTo>
                  <a:cubicBezTo>
                    <a:pt x="2965" y="199"/>
                    <a:pt x="2965" y="146"/>
                    <a:pt x="2965" y="132"/>
                  </a:cubicBezTo>
                  <a:cubicBezTo>
                    <a:pt x="2965" y="93"/>
                    <a:pt x="2952" y="53"/>
                    <a:pt x="2899" y="40"/>
                  </a:cubicBezTo>
                  <a:cubicBezTo>
                    <a:pt x="2846" y="13"/>
                    <a:pt x="2780" y="0"/>
                    <a:pt x="2714"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52"/>
            <p:cNvSpPr/>
            <p:nvPr/>
          </p:nvSpPr>
          <p:spPr>
            <a:xfrm>
              <a:off x="6504149" y="2700815"/>
              <a:ext cx="177804" cy="287515"/>
            </a:xfrm>
            <a:custGeom>
              <a:avLst/>
              <a:gdLst/>
              <a:ahLst/>
              <a:cxnLst/>
              <a:rect l="l" t="t" r="r" b="b"/>
              <a:pathLst>
                <a:path w="3217" h="5202" extrusionOk="0">
                  <a:moveTo>
                    <a:pt x="1668" y="0"/>
                  </a:moveTo>
                  <a:cubicBezTo>
                    <a:pt x="1417" y="0"/>
                    <a:pt x="1192" y="53"/>
                    <a:pt x="1007" y="159"/>
                  </a:cubicBezTo>
                  <a:cubicBezTo>
                    <a:pt x="808" y="265"/>
                    <a:pt x="649" y="384"/>
                    <a:pt x="517" y="530"/>
                  </a:cubicBezTo>
                  <a:cubicBezTo>
                    <a:pt x="385" y="662"/>
                    <a:pt x="279" y="808"/>
                    <a:pt x="212" y="967"/>
                  </a:cubicBezTo>
                  <a:cubicBezTo>
                    <a:pt x="146" y="1112"/>
                    <a:pt x="120" y="1231"/>
                    <a:pt x="120" y="1337"/>
                  </a:cubicBezTo>
                  <a:cubicBezTo>
                    <a:pt x="120" y="1350"/>
                    <a:pt x="120" y="1377"/>
                    <a:pt x="120" y="1417"/>
                  </a:cubicBezTo>
                  <a:cubicBezTo>
                    <a:pt x="120" y="1456"/>
                    <a:pt x="133" y="1509"/>
                    <a:pt x="146" y="1549"/>
                  </a:cubicBezTo>
                  <a:cubicBezTo>
                    <a:pt x="173" y="1589"/>
                    <a:pt x="199" y="1628"/>
                    <a:pt x="239" y="1655"/>
                  </a:cubicBezTo>
                  <a:cubicBezTo>
                    <a:pt x="279" y="1695"/>
                    <a:pt x="332" y="1708"/>
                    <a:pt x="398" y="1708"/>
                  </a:cubicBezTo>
                  <a:cubicBezTo>
                    <a:pt x="504" y="1708"/>
                    <a:pt x="583" y="1681"/>
                    <a:pt x="649" y="1628"/>
                  </a:cubicBezTo>
                  <a:cubicBezTo>
                    <a:pt x="715" y="1575"/>
                    <a:pt x="742" y="1509"/>
                    <a:pt x="742" y="1417"/>
                  </a:cubicBezTo>
                  <a:cubicBezTo>
                    <a:pt x="742" y="1377"/>
                    <a:pt x="729" y="1350"/>
                    <a:pt x="715" y="1324"/>
                  </a:cubicBezTo>
                  <a:cubicBezTo>
                    <a:pt x="702" y="1297"/>
                    <a:pt x="689" y="1271"/>
                    <a:pt x="662" y="1258"/>
                  </a:cubicBezTo>
                  <a:lnTo>
                    <a:pt x="623" y="1192"/>
                  </a:lnTo>
                  <a:cubicBezTo>
                    <a:pt x="610" y="1165"/>
                    <a:pt x="596" y="1139"/>
                    <a:pt x="596" y="1112"/>
                  </a:cubicBezTo>
                  <a:cubicBezTo>
                    <a:pt x="596" y="1072"/>
                    <a:pt x="623" y="1020"/>
                    <a:pt x="662" y="940"/>
                  </a:cubicBezTo>
                  <a:cubicBezTo>
                    <a:pt x="715" y="861"/>
                    <a:pt x="782" y="781"/>
                    <a:pt x="874" y="702"/>
                  </a:cubicBezTo>
                  <a:cubicBezTo>
                    <a:pt x="954" y="609"/>
                    <a:pt x="1060" y="543"/>
                    <a:pt x="1192" y="477"/>
                  </a:cubicBezTo>
                  <a:cubicBezTo>
                    <a:pt x="1311" y="411"/>
                    <a:pt x="1457" y="384"/>
                    <a:pt x="1602" y="384"/>
                  </a:cubicBezTo>
                  <a:cubicBezTo>
                    <a:pt x="1774" y="384"/>
                    <a:pt x="1907" y="411"/>
                    <a:pt x="2012" y="464"/>
                  </a:cubicBezTo>
                  <a:cubicBezTo>
                    <a:pt x="2132" y="517"/>
                    <a:pt x="2224" y="596"/>
                    <a:pt x="2290" y="675"/>
                  </a:cubicBezTo>
                  <a:cubicBezTo>
                    <a:pt x="2357" y="768"/>
                    <a:pt x="2410" y="861"/>
                    <a:pt x="2436" y="967"/>
                  </a:cubicBezTo>
                  <a:cubicBezTo>
                    <a:pt x="2462" y="1059"/>
                    <a:pt x="2489" y="1165"/>
                    <a:pt x="2489" y="1258"/>
                  </a:cubicBezTo>
                  <a:cubicBezTo>
                    <a:pt x="2489" y="1470"/>
                    <a:pt x="2449" y="1681"/>
                    <a:pt x="2370" y="1906"/>
                  </a:cubicBezTo>
                  <a:cubicBezTo>
                    <a:pt x="2290" y="2131"/>
                    <a:pt x="2198" y="2370"/>
                    <a:pt x="2065" y="2595"/>
                  </a:cubicBezTo>
                  <a:cubicBezTo>
                    <a:pt x="1946" y="2833"/>
                    <a:pt x="1801" y="3058"/>
                    <a:pt x="1629" y="3296"/>
                  </a:cubicBezTo>
                  <a:cubicBezTo>
                    <a:pt x="1470" y="3521"/>
                    <a:pt x="1298" y="3733"/>
                    <a:pt x="1126" y="3931"/>
                  </a:cubicBezTo>
                  <a:cubicBezTo>
                    <a:pt x="954" y="4130"/>
                    <a:pt x="782" y="4315"/>
                    <a:pt x="610" y="4487"/>
                  </a:cubicBezTo>
                  <a:cubicBezTo>
                    <a:pt x="437" y="4646"/>
                    <a:pt x="279" y="4778"/>
                    <a:pt x="133" y="4884"/>
                  </a:cubicBezTo>
                  <a:cubicBezTo>
                    <a:pt x="93" y="4924"/>
                    <a:pt x="67" y="4950"/>
                    <a:pt x="40" y="4964"/>
                  </a:cubicBezTo>
                  <a:cubicBezTo>
                    <a:pt x="14" y="4990"/>
                    <a:pt x="1" y="5017"/>
                    <a:pt x="1" y="5043"/>
                  </a:cubicBezTo>
                  <a:cubicBezTo>
                    <a:pt x="1" y="5083"/>
                    <a:pt x="14" y="5109"/>
                    <a:pt x="40" y="5149"/>
                  </a:cubicBezTo>
                  <a:cubicBezTo>
                    <a:pt x="67" y="5189"/>
                    <a:pt x="120" y="5202"/>
                    <a:pt x="186" y="5202"/>
                  </a:cubicBezTo>
                  <a:cubicBezTo>
                    <a:pt x="239" y="5202"/>
                    <a:pt x="292" y="5189"/>
                    <a:pt x="345" y="5175"/>
                  </a:cubicBezTo>
                  <a:cubicBezTo>
                    <a:pt x="385" y="5162"/>
                    <a:pt x="424" y="5136"/>
                    <a:pt x="437" y="5122"/>
                  </a:cubicBezTo>
                  <a:lnTo>
                    <a:pt x="1510" y="5122"/>
                  </a:lnTo>
                  <a:cubicBezTo>
                    <a:pt x="1642" y="5122"/>
                    <a:pt x="1774" y="5122"/>
                    <a:pt x="1893" y="5136"/>
                  </a:cubicBezTo>
                  <a:lnTo>
                    <a:pt x="2674" y="5136"/>
                  </a:lnTo>
                  <a:cubicBezTo>
                    <a:pt x="2701" y="5136"/>
                    <a:pt x="2727" y="5122"/>
                    <a:pt x="2767" y="5109"/>
                  </a:cubicBezTo>
                  <a:cubicBezTo>
                    <a:pt x="2807" y="5083"/>
                    <a:pt x="2833" y="5043"/>
                    <a:pt x="2873" y="5003"/>
                  </a:cubicBezTo>
                  <a:cubicBezTo>
                    <a:pt x="2979" y="4805"/>
                    <a:pt x="3058" y="4659"/>
                    <a:pt x="3124" y="4567"/>
                  </a:cubicBezTo>
                  <a:cubicBezTo>
                    <a:pt x="3177" y="4461"/>
                    <a:pt x="3217" y="4394"/>
                    <a:pt x="3217" y="4355"/>
                  </a:cubicBezTo>
                  <a:cubicBezTo>
                    <a:pt x="3217" y="4315"/>
                    <a:pt x="3190" y="4275"/>
                    <a:pt x="3151" y="4262"/>
                  </a:cubicBezTo>
                  <a:cubicBezTo>
                    <a:pt x="3111" y="4236"/>
                    <a:pt x="3071" y="4222"/>
                    <a:pt x="3032" y="4222"/>
                  </a:cubicBezTo>
                  <a:cubicBezTo>
                    <a:pt x="2965" y="4222"/>
                    <a:pt x="2926" y="4249"/>
                    <a:pt x="2899" y="4275"/>
                  </a:cubicBezTo>
                  <a:cubicBezTo>
                    <a:pt x="2873" y="4302"/>
                    <a:pt x="2846" y="4342"/>
                    <a:pt x="2820" y="4368"/>
                  </a:cubicBezTo>
                  <a:lnTo>
                    <a:pt x="2661" y="4619"/>
                  </a:lnTo>
                  <a:cubicBezTo>
                    <a:pt x="2621" y="4672"/>
                    <a:pt x="2595" y="4712"/>
                    <a:pt x="2568" y="4725"/>
                  </a:cubicBezTo>
                  <a:cubicBezTo>
                    <a:pt x="2555" y="4739"/>
                    <a:pt x="2529" y="4752"/>
                    <a:pt x="2502" y="4752"/>
                  </a:cubicBezTo>
                  <a:lnTo>
                    <a:pt x="2251" y="4752"/>
                  </a:lnTo>
                  <a:cubicBezTo>
                    <a:pt x="2132" y="4752"/>
                    <a:pt x="1973" y="4739"/>
                    <a:pt x="1801" y="4739"/>
                  </a:cubicBezTo>
                  <a:lnTo>
                    <a:pt x="1285" y="4739"/>
                  </a:lnTo>
                  <a:cubicBezTo>
                    <a:pt x="1099" y="4725"/>
                    <a:pt x="954" y="4725"/>
                    <a:pt x="821" y="4712"/>
                  </a:cubicBezTo>
                  <a:cubicBezTo>
                    <a:pt x="940" y="4606"/>
                    <a:pt x="1073" y="4474"/>
                    <a:pt x="1232" y="4315"/>
                  </a:cubicBezTo>
                  <a:cubicBezTo>
                    <a:pt x="1377" y="4156"/>
                    <a:pt x="1536" y="3984"/>
                    <a:pt x="1695" y="3799"/>
                  </a:cubicBezTo>
                  <a:cubicBezTo>
                    <a:pt x="1854" y="3614"/>
                    <a:pt x="1999" y="3415"/>
                    <a:pt x="2145" y="3203"/>
                  </a:cubicBezTo>
                  <a:cubicBezTo>
                    <a:pt x="2304" y="2992"/>
                    <a:pt x="2436" y="2780"/>
                    <a:pt x="2555" y="2568"/>
                  </a:cubicBezTo>
                  <a:cubicBezTo>
                    <a:pt x="2674" y="2343"/>
                    <a:pt x="2767" y="2131"/>
                    <a:pt x="2833" y="1920"/>
                  </a:cubicBezTo>
                  <a:cubicBezTo>
                    <a:pt x="2912" y="1695"/>
                    <a:pt x="2952" y="1483"/>
                    <a:pt x="2952" y="1271"/>
                  </a:cubicBezTo>
                  <a:cubicBezTo>
                    <a:pt x="2952" y="1099"/>
                    <a:pt x="2926" y="940"/>
                    <a:pt x="2873" y="781"/>
                  </a:cubicBezTo>
                  <a:cubicBezTo>
                    <a:pt x="2833" y="622"/>
                    <a:pt x="2754" y="490"/>
                    <a:pt x="2661" y="384"/>
                  </a:cubicBezTo>
                  <a:cubicBezTo>
                    <a:pt x="2555" y="265"/>
                    <a:pt x="2423" y="172"/>
                    <a:pt x="2264" y="106"/>
                  </a:cubicBezTo>
                  <a:cubicBezTo>
                    <a:pt x="2105" y="40"/>
                    <a:pt x="1907" y="0"/>
                    <a:pt x="1668"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2"/>
            <p:cNvSpPr/>
            <p:nvPr/>
          </p:nvSpPr>
          <p:spPr>
            <a:xfrm>
              <a:off x="6708261" y="2850763"/>
              <a:ext cx="40292" cy="139778"/>
            </a:xfrm>
            <a:custGeom>
              <a:avLst/>
              <a:gdLst/>
              <a:ahLst/>
              <a:cxnLst/>
              <a:rect l="l" t="t" r="r" b="b"/>
              <a:pathLst>
                <a:path w="729" h="2529" extrusionOk="0">
                  <a:moveTo>
                    <a:pt x="371" y="1"/>
                  </a:moveTo>
                  <a:cubicBezTo>
                    <a:pt x="305" y="1"/>
                    <a:pt x="252" y="14"/>
                    <a:pt x="199" y="40"/>
                  </a:cubicBezTo>
                  <a:cubicBezTo>
                    <a:pt x="159" y="54"/>
                    <a:pt x="119" y="80"/>
                    <a:pt x="93" y="120"/>
                  </a:cubicBezTo>
                  <a:cubicBezTo>
                    <a:pt x="53" y="146"/>
                    <a:pt x="40" y="186"/>
                    <a:pt x="27" y="226"/>
                  </a:cubicBezTo>
                  <a:cubicBezTo>
                    <a:pt x="14" y="265"/>
                    <a:pt x="0" y="305"/>
                    <a:pt x="0" y="331"/>
                  </a:cubicBezTo>
                  <a:cubicBezTo>
                    <a:pt x="0" y="411"/>
                    <a:pt x="40" y="490"/>
                    <a:pt x="93" y="556"/>
                  </a:cubicBezTo>
                  <a:cubicBezTo>
                    <a:pt x="146" y="623"/>
                    <a:pt x="225" y="662"/>
                    <a:pt x="358" y="662"/>
                  </a:cubicBezTo>
                  <a:cubicBezTo>
                    <a:pt x="477" y="662"/>
                    <a:pt x="569" y="623"/>
                    <a:pt x="636" y="556"/>
                  </a:cubicBezTo>
                  <a:cubicBezTo>
                    <a:pt x="702" y="490"/>
                    <a:pt x="728" y="411"/>
                    <a:pt x="728" y="318"/>
                  </a:cubicBezTo>
                  <a:cubicBezTo>
                    <a:pt x="728" y="252"/>
                    <a:pt x="702" y="173"/>
                    <a:pt x="649" y="106"/>
                  </a:cubicBezTo>
                  <a:cubicBezTo>
                    <a:pt x="583" y="27"/>
                    <a:pt x="490" y="1"/>
                    <a:pt x="371" y="1"/>
                  </a:cubicBezTo>
                  <a:close/>
                  <a:moveTo>
                    <a:pt x="371" y="1867"/>
                  </a:moveTo>
                  <a:cubicBezTo>
                    <a:pt x="305" y="1867"/>
                    <a:pt x="252" y="1880"/>
                    <a:pt x="199" y="1906"/>
                  </a:cubicBezTo>
                  <a:cubicBezTo>
                    <a:pt x="159" y="1920"/>
                    <a:pt x="119" y="1946"/>
                    <a:pt x="93" y="1986"/>
                  </a:cubicBezTo>
                  <a:cubicBezTo>
                    <a:pt x="53" y="2012"/>
                    <a:pt x="40" y="2052"/>
                    <a:pt x="27" y="2092"/>
                  </a:cubicBezTo>
                  <a:cubicBezTo>
                    <a:pt x="14" y="2131"/>
                    <a:pt x="0" y="2171"/>
                    <a:pt x="0" y="2211"/>
                  </a:cubicBezTo>
                  <a:cubicBezTo>
                    <a:pt x="0" y="2277"/>
                    <a:pt x="40" y="2356"/>
                    <a:pt x="93" y="2423"/>
                  </a:cubicBezTo>
                  <a:cubicBezTo>
                    <a:pt x="146" y="2502"/>
                    <a:pt x="225" y="2529"/>
                    <a:pt x="358" y="2529"/>
                  </a:cubicBezTo>
                  <a:cubicBezTo>
                    <a:pt x="477" y="2529"/>
                    <a:pt x="569" y="2502"/>
                    <a:pt x="636" y="2423"/>
                  </a:cubicBezTo>
                  <a:cubicBezTo>
                    <a:pt x="702" y="2356"/>
                    <a:pt x="728" y="2277"/>
                    <a:pt x="728" y="2198"/>
                  </a:cubicBezTo>
                  <a:cubicBezTo>
                    <a:pt x="728" y="2118"/>
                    <a:pt x="702" y="2039"/>
                    <a:pt x="649" y="1973"/>
                  </a:cubicBezTo>
                  <a:cubicBezTo>
                    <a:pt x="583" y="1906"/>
                    <a:pt x="490" y="1867"/>
                    <a:pt x="371" y="1867"/>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2"/>
            <p:cNvSpPr/>
            <p:nvPr/>
          </p:nvSpPr>
          <p:spPr>
            <a:xfrm>
              <a:off x="6771877" y="2701534"/>
              <a:ext cx="169789" cy="292655"/>
            </a:xfrm>
            <a:custGeom>
              <a:avLst/>
              <a:gdLst/>
              <a:ahLst/>
              <a:cxnLst/>
              <a:rect l="l" t="t" r="r" b="b"/>
              <a:pathLst>
                <a:path w="3072" h="5295" extrusionOk="0">
                  <a:moveTo>
                    <a:pt x="1642" y="371"/>
                  </a:moveTo>
                  <a:cubicBezTo>
                    <a:pt x="1814" y="371"/>
                    <a:pt x="1960" y="411"/>
                    <a:pt x="2079" y="477"/>
                  </a:cubicBezTo>
                  <a:cubicBezTo>
                    <a:pt x="2198" y="543"/>
                    <a:pt x="2304" y="636"/>
                    <a:pt x="2383" y="742"/>
                  </a:cubicBezTo>
                  <a:cubicBezTo>
                    <a:pt x="2463" y="848"/>
                    <a:pt x="2529" y="954"/>
                    <a:pt x="2555" y="1086"/>
                  </a:cubicBezTo>
                  <a:cubicBezTo>
                    <a:pt x="2595" y="1218"/>
                    <a:pt x="2621" y="1337"/>
                    <a:pt x="2621" y="1443"/>
                  </a:cubicBezTo>
                  <a:cubicBezTo>
                    <a:pt x="2621" y="1562"/>
                    <a:pt x="2595" y="1682"/>
                    <a:pt x="2542" y="1814"/>
                  </a:cubicBezTo>
                  <a:cubicBezTo>
                    <a:pt x="2502" y="1946"/>
                    <a:pt x="2436" y="2065"/>
                    <a:pt x="2343" y="2184"/>
                  </a:cubicBezTo>
                  <a:cubicBezTo>
                    <a:pt x="2238" y="2304"/>
                    <a:pt x="2118" y="2409"/>
                    <a:pt x="1973" y="2489"/>
                  </a:cubicBezTo>
                  <a:cubicBezTo>
                    <a:pt x="1841" y="2582"/>
                    <a:pt x="1668" y="2621"/>
                    <a:pt x="1457" y="2621"/>
                  </a:cubicBezTo>
                  <a:cubicBezTo>
                    <a:pt x="1311" y="2621"/>
                    <a:pt x="1179" y="2595"/>
                    <a:pt x="1060" y="2542"/>
                  </a:cubicBezTo>
                  <a:cubicBezTo>
                    <a:pt x="941" y="2489"/>
                    <a:pt x="835" y="2409"/>
                    <a:pt x="742" y="2317"/>
                  </a:cubicBezTo>
                  <a:cubicBezTo>
                    <a:pt x="663" y="2224"/>
                    <a:pt x="596" y="2105"/>
                    <a:pt x="543" y="1986"/>
                  </a:cubicBezTo>
                  <a:cubicBezTo>
                    <a:pt x="491" y="1854"/>
                    <a:pt x="464" y="1721"/>
                    <a:pt x="464" y="1562"/>
                  </a:cubicBezTo>
                  <a:cubicBezTo>
                    <a:pt x="464" y="1351"/>
                    <a:pt x="504" y="1179"/>
                    <a:pt x="557" y="1033"/>
                  </a:cubicBezTo>
                  <a:cubicBezTo>
                    <a:pt x="623" y="874"/>
                    <a:pt x="716" y="755"/>
                    <a:pt x="821" y="662"/>
                  </a:cubicBezTo>
                  <a:cubicBezTo>
                    <a:pt x="927" y="557"/>
                    <a:pt x="1046" y="490"/>
                    <a:pt x="1192" y="437"/>
                  </a:cubicBezTo>
                  <a:cubicBezTo>
                    <a:pt x="1338" y="398"/>
                    <a:pt x="1483" y="371"/>
                    <a:pt x="1642" y="371"/>
                  </a:cubicBezTo>
                  <a:close/>
                  <a:moveTo>
                    <a:pt x="1589" y="1"/>
                  </a:moveTo>
                  <a:cubicBezTo>
                    <a:pt x="1298" y="1"/>
                    <a:pt x="1060" y="40"/>
                    <a:pt x="861" y="146"/>
                  </a:cubicBezTo>
                  <a:cubicBezTo>
                    <a:pt x="663" y="239"/>
                    <a:pt x="491" y="358"/>
                    <a:pt x="371" y="504"/>
                  </a:cubicBezTo>
                  <a:cubicBezTo>
                    <a:pt x="239" y="649"/>
                    <a:pt x="146" y="821"/>
                    <a:pt x="93" y="1007"/>
                  </a:cubicBezTo>
                  <a:cubicBezTo>
                    <a:pt x="27" y="1192"/>
                    <a:pt x="1" y="1364"/>
                    <a:pt x="1" y="1536"/>
                  </a:cubicBezTo>
                  <a:cubicBezTo>
                    <a:pt x="1" y="1761"/>
                    <a:pt x="41" y="1959"/>
                    <a:pt x="107" y="2145"/>
                  </a:cubicBezTo>
                  <a:cubicBezTo>
                    <a:pt x="186" y="2330"/>
                    <a:pt x="279" y="2489"/>
                    <a:pt x="398" y="2621"/>
                  </a:cubicBezTo>
                  <a:cubicBezTo>
                    <a:pt x="517" y="2754"/>
                    <a:pt x="663" y="2846"/>
                    <a:pt x="821" y="2926"/>
                  </a:cubicBezTo>
                  <a:cubicBezTo>
                    <a:pt x="980" y="2992"/>
                    <a:pt x="1152" y="3031"/>
                    <a:pt x="1338" y="3031"/>
                  </a:cubicBezTo>
                  <a:cubicBezTo>
                    <a:pt x="1430" y="3031"/>
                    <a:pt x="1536" y="3018"/>
                    <a:pt x="1655" y="2992"/>
                  </a:cubicBezTo>
                  <a:cubicBezTo>
                    <a:pt x="1761" y="2965"/>
                    <a:pt x="1880" y="2926"/>
                    <a:pt x="1986" y="2886"/>
                  </a:cubicBezTo>
                  <a:cubicBezTo>
                    <a:pt x="2092" y="2833"/>
                    <a:pt x="2198" y="2767"/>
                    <a:pt x="2291" y="2701"/>
                  </a:cubicBezTo>
                  <a:cubicBezTo>
                    <a:pt x="2396" y="2621"/>
                    <a:pt x="2476" y="2529"/>
                    <a:pt x="2555" y="2423"/>
                  </a:cubicBezTo>
                  <a:lnTo>
                    <a:pt x="2555" y="2423"/>
                  </a:lnTo>
                  <a:cubicBezTo>
                    <a:pt x="2516" y="2648"/>
                    <a:pt x="2436" y="2886"/>
                    <a:pt x="2343" y="3124"/>
                  </a:cubicBezTo>
                  <a:cubicBezTo>
                    <a:pt x="2251" y="3362"/>
                    <a:pt x="2132" y="3601"/>
                    <a:pt x="1986" y="3839"/>
                  </a:cubicBezTo>
                  <a:cubicBezTo>
                    <a:pt x="1841" y="4064"/>
                    <a:pt x="1695" y="4276"/>
                    <a:pt x="1523" y="4474"/>
                  </a:cubicBezTo>
                  <a:cubicBezTo>
                    <a:pt x="1351" y="4659"/>
                    <a:pt x="1166" y="4818"/>
                    <a:pt x="967" y="4951"/>
                  </a:cubicBezTo>
                  <a:cubicBezTo>
                    <a:pt x="927" y="4977"/>
                    <a:pt x="888" y="5017"/>
                    <a:pt x="874" y="5030"/>
                  </a:cubicBezTo>
                  <a:cubicBezTo>
                    <a:pt x="848" y="5056"/>
                    <a:pt x="835" y="5096"/>
                    <a:pt x="835" y="5136"/>
                  </a:cubicBezTo>
                  <a:cubicBezTo>
                    <a:pt x="835" y="5202"/>
                    <a:pt x="848" y="5242"/>
                    <a:pt x="901" y="5255"/>
                  </a:cubicBezTo>
                  <a:cubicBezTo>
                    <a:pt x="941" y="5281"/>
                    <a:pt x="980" y="5295"/>
                    <a:pt x="1020" y="5295"/>
                  </a:cubicBezTo>
                  <a:cubicBezTo>
                    <a:pt x="1073" y="5295"/>
                    <a:pt x="1126" y="5281"/>
                    <a:pt x="1166" y="5268"/>
                  </a:cubicBezTo>
                  <a:cubicBezTo>
                    <a:pt x="1218" y="5242"/>
                    <a:pt x="1258" y="5215"/>
                    <a:pt x="1311" y="5176"/>
                  </a:cubicBezTo>
                  <a:cubicBezTo>
                    <a:pt x="1470" y="5043"/>
                    <a:pt x="1642" y="4871"/>
                    <a:pt x="1854" y="4659"/>
                  </a:cubicBezTo>
                  <a:cubicBezTo>
                    <a:pt x="2052" y="4434"/>
                    <a:pt x="2251" y="4143"/>
                    <a:pt x="2449" y="3786"/>
                  </a:cubicBezTo>
                  <a:cubicBezTo>
                    <a:pt x="2529" y="3640"/>
                    <a:pt x="2608" y="3468"/>
                    <a:pt x="2688" y="3283"/>
                  </a:cubicBezTo>
                  <a:cubicBezTo>
                    <a:pt x="2754" y="3111"/>
                    <a:pt x="2820" y="2912"/>
                    <a:pt x="2886" y="2714"/>
                  </a:cubicBezTo>
                  <a:cubicBezTo>
                    <a:pt x="2939" y="2515"/>
                    <a:pt x="2979" y="2304"/>
                    <a:pt x="3018" y="2092"/>
                  </a:cubicBezTo>
                  <a:cubicBezTo>
                    <a:pt x="3058" y="1893"/>
                    <a:pt x="3071" y="1682"/>
                    <a:pt x="3071" y="1470"/>
                  </a:cubicBezTo>
                  <a:cubicBezTo>
                    <a:pt x="3071" y="1337"/>
                    <a:pt x="3045" y="1179"/>
                    <a:pt x="3005" y="1007"/>
                  </a:cubicBezTo>
                  <a:cubicBezTo>
                    <a:pt x="2966" y="834"/>
                    <a:pt x="2899" y="676"/>
                    <a:pt x="2780" y="530"/>
                  </a:cubicBezTo>
                  <a:cubicBezTo>
                    <a:pt x="2674" y="371"/>
                    <a:pt x="2529" y="252"/>
                    <a:pt x="2330" y="159"/>
                  </a:cubicBezTo>
                  <a:cubicBezTo>
                    <a:pt x="2132" y="54"/>
                    <a:pt x="1893" y="1"/>
                    <a:pt x="1589"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 name="Google Shape;117;p52"/>
          <p:cNvSpPr/>
          <p:nvPr/>
        </p:nvSpPr>
        <p:spPr>
          <a:xfrm>
            <a:off x="832580" y="3630902"/>
            <a:ext cx="84950" cy="18350"/>
          </a:xfrm>
          <a:custGeom>
            <a:avLst/>
            <a:gdLst/>
            <a:ahLst/>
            <a:cxnLst/>
            <a:rect l="l" t="t" r="r" b="b"/>
            <a:pathLst>
              <a:path w="1537" h="332" extrusionOk="0">
                <a:moveTo>
                  <a:pt x="1" y="1"/>
                </a:moveTo>
                <a:lnTo>
                  <a:pt x="1" y="332"/>
                </a:lnTo>
                <a:lnTo>
                  <a:pt x="1536" y="332"/>
                </a:lnTo>
                <a:lnTo>
                  <a:pt x="15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53"/>
          <p:cNvSpPr/>
          <p:nvPr/>
        </p:nvSpPr>
        <p:spPr>
          <a:xfrm>
            <a:off x="966680" y="-160396"/>
            <a:ext cx="5464293" cy="5464293"/>
          </a:xfrm>
          <a:custGeom>
            <a:avLst/>
            <a:gdLst/>
            <a:ahLst/>
            <a:cxnLst/>
            <a:rect l="l" t="t" r="r" b="b"/>
            <a:pathLst>
              <a:path w="79637" h="79637" extrusionOk="0">
                <a:moveTo>
                  <a:pt x="39825" y="0"/>
                </a:moveTo>
                <a:cubicBezTo>
                  <a:pt x="17815" y="0"/>
                  <a:pt x="0" y="17815"/>
                  <a:pt x="0" y="39812"/>
                </a:cubicBezTo>
                <a:cubicBezTo>
                  <a:pt x="0" y="61822"/>
                  <a:pt x="17815" y="79636"/>
                  <a:pt x="39825" y="79636"/>
                </a:cubicBezTo>
                <a:cubicBezTo>
                  <a:pt x="61822" y="79636"/>
                  <a:pt x="79637" y="61822"/>
                  <a:pt x="79637" y="39812"/>
                </a:cubicBezTo>
                <a:cubicBezTo>
                  <a:pt x="79637" y="17815"/>
                  <a:pt x="61822" y="0"/>
                  <a:pt x="398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3"/>
          <p:cNvSpPr txBox="1">
            <a:spLocks noGrp="1"/>
          </p:cNvSpPr>
          <p:nvPr>
            <p:ph type="title"/>
          </p:nvPr>
        </p:nvSpPr>
        <p:spPr>
          <a:xfrm>
            <a:off x="1570027" y="2130900"/>
            <a:ext cx="4257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5400">
                <a:solidFill>
                  <a:schemeClr val="lt2"/>
                </a:solidFill>
              </a:defRPr>
            </a:lvl1pPr>
            <a:lvl2pPr lvl="1" algn="ctr">
              <a:lnSpc>
                <a:spcPct val="100000"/>
              </a:lnSpc>
              <a:spcBef>
                <a:spcPts val="0"/>
              </a:spcBef>
              <a:spcAft>
                <a:spcPts val="0"/>
              </a:spcAft>
              <a:buClr>
                <a:srgbClr val="FFEC9D"/>
              </a:buClr>
              <a:buSzPts val="3600"/>
              <a:buNone/>
              <a:defRPr sz="3600">
                <a:solidFill>
                  <a:srgbClr val="FFEC9D"/>
                </a:solidFill>
              </a:defRPr>
            </a:lvl2pPr>
            <a:lvl3pPr lvl="2" algn="ctr">
              <a:lnSpc>
                <a:spcPct val="100000"/>
              </a:lnSpc>
              <a:spcBef>
                <a:spcPts val="0"/>
              </a:spcBef>
              <a:spcAft>
                <a:spcPts val="0"/>
              </a:spcAft>
              <a:buClr>
                <a:srgbClr val="FFEC9D"/>
              </a:buClr>
              <a:buSzPts val="3600"/>
              <a:buNone/>
              <a:defRPr sz="3600">
                <a:solidFill>
                  <a:srgbClr val="FFEC9D"/>
                </a:solidFill>
              </a:defRPr>
            </a:lvl3pPr>
            <a:lvl4pPr lvl="3" algn="ctr">
              <a:lnSpc>
                <a:spcPct val="100000"/>
              </a:lnSpc>
              <a:spcBef>
                <a:spcPts val="0"/>
              </a:spcBef>
              <a:spcAft>
                <a:spcPts val="0"/>
              </a:spcAft>
              <a:buClr>
                <a:srgbClr val="FFEC9D"/>
              </a:buClr>
              <a:buSzPts val="3600"/>
              <a:buNone/>
              <a:defRPr sz="3600">
                <a:solidFill>
                  <a:srgbClr val="FFEC9D"/>
                </a:solidFill>
              </a:defRPr>
            </a:lvl4pPr>
            <a:lvl5pPr lvl="4" algn="ctr">
              <a:lnSpc>
                <a:spcPct val="100000"/>
              </a:lnSpc>
              <a:spcBef>
                <a:spcPts val="0"/>
              </a:spcBef>
              <a:spcAft>
                <a:spcPts val="0"/>
              </a:spcAft>
              <a:buClr>
                <a:srgbClr val="FFEC9D"/>
              </a:buClr>
              <a:buSzPts val="3600"/>
              <a:buNone/>
              <a:defRPr sz="3600">
                <a:solidFill>
                  <a:srgbClr val="FFEC9D"/>
                </a:solidFill>
              </a:defRPr>
            </a:lvl5pPr>
            <a:lvl6pPr lvl="5" algn="ctr">
              <a:lnSpc>
                <a:spcPct val="100000"/>
              </a:lnSpc>
              <a:spcBef>
                <a:spcPts val="0"/>
              </a:spcBef>
              <a:spcAft>
                <a:spcPts val="0"/>
              </a:spcAft>
              <a:buClr>
                <a:srgbClr val="FFEC9D"/>
              </a:buClr>
              <a:buSzPts val="3600"/>
              <a:buNone/>
              <a:defRPr sz="3600">
                <a:solidFill>
                  <a:srgbClr val="FFEC9D"/>
                </a:solidFill>
              </a:defRPr>
            </a:lvl6pPr>
            <a:lvl7pPr lvl="6" algn="ctr">
              <a:lnSpc>
                <a:spcPct val="100000"/>
              </a:lnSpc>
              <a:spcBef>
                <a:spcPts val="0"/>
              </a:spcBef>
              <a:spcAft>
                <a:spcPts val="0"/>
              </a:spcAft>
              <a:buClr>
                <a:srgbClr val="FFEC9D"/>
              </a:buClr>
              <a:buSzPts val="3600"/>
              <a:buNone/>
              <a:defRPr sz="3600">
                <a:solidFill>
                  <a:srgbClr val="FFEC9D"/>
                </a:solidFill>
              </a:defRPr>
            </a:lvl7pPr>
            <a:lvl8pPr lvl="7" algn="ctr">
              <a:lnSpc>
                <a:spcPct val="100000"/>
              </a:lnSpc>
              <a:spcBef>
                <a:spcPts val="0"/>
              </a:spcBef>
              <a:spcAft>
                <a:spcPts val="0"/>
              </a:spcAft>
              <a:buClr>
                <a:srgbClr val="FFEC9D"/>
              </a:buClr>
              <a:buSzPts val="3600"/>
              <a:buNone/>
              <a:defRPr sz="3600">
                <a:solidFill>
                  <a:srgbClr val="FFEC9D"/>
                </a:solidFill>
              </a:defRPr>
            </a:lvl8pPr>
            <a:lvl9pPr lvl="8" algn="ctr">
              <a:lnSpc>
                <a:spcPct val="100000"/>
              </a:lnSpc>
              <a:spcBef>
                <a:spcPts val="0"/>
              </a:spcBef>
              <a:spcAft>
                <a:spcPts val="0"/>
              </a:spcAft>
              <a:buClr>
                <a:srgbClr val="FFEC9D"/>
              </a:buClr>
              <a:buSzPts val="3600"/>
              <a:buNone/>
              <a:defRPr sz="3600">
                <a:solidFill>
                  <a:srgbClr val="FFEC9D"/>
                </a:solidFill>
              </a:defRPr>
            </a:lvl9pPr>
          </a:lstStyle>
          <a:p>
            <a:endParaRPr/>
          </a:p>
        </p:txBody>
      </p:sp>
      <p:sp>
        <p:nvSpPr>
          <p:cNvPr id="121" name="Google Shape;121;p53"/>
          <p:cNvSpPr txBox="1">
            <a:spLocks noGrp="1"/>
          </p:cNvSpPr>
          <p:nvPr>
            <p:ph type="title" idx="2"/>
          </p:nvPr>
        </p:nvSpPr>
        <p:spPr>
          <a:xfrm>
            <a:off x="2123377" y="1317875"/>
            <a:ext cx="3150900" cy="84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6000">
                <a:solidFill>
                  <a:schemeClr val="lt2"/>
                </a:solidFill>
              </a:defRPr>
            </a:lvl1pPr>
            <a:lvl2pPr lvl="1" algn="ctr">
              <a:lnSpc>
                <a:spcPct val="100000"/>
              </a:lnSpc>
              <a:spcBef>
                <a:spcPts val="0"/>
              </a:spcBef>
              <a:spcAft>
                <a:spcPts val="0"/>
              </a:spcAft>
              <a:buClr>
                <a:srgbClr val="FFEC9D"/>
              </a:buClr>
              <a:buSzPts val="6000"/>
              <a:buNone/>
              <a:defRPr sz="6000">
                <a:solidFill>
                  <a:srgbClr val="FFEC9D"/>
                </a:solidFill>
              </a:defRPr>
            </a:lvl2pPr>
            <a:lvl3pPr lvl="2" algn="ctr">
              <a:lnSpc>
                <a:spcPct val="100000"/>
              </a:lnSpc>
              <a:spcBef>
                <a:spcPts val="0"/>
              </a:spcBef>
              <a:spcAft>
                <a:spcPts val="0"/>
              </a:spcAft>
              <a:buClr>
                <a:srgbClr val="FFEC9D"/>
              </a:buClr>
              <a:buSzPts val="6000"/>
              <a:buNone/>
              <a:defRPr sz="6000">
                <a:solidFill>
                  <a:srgbClr val="FFEC9D"/>
                </a:solidFill>
              </a:defRPr>
            </a:lvl3pPr>
            <a:lvl4pPr lvl="3" algn="ctr">
              <a:lnSpc>
                <a:spcPct val="100000"/>
              </a:lnSpc>
              <a:spcBef>
                <a:spcPts val="0"/>
              </a:spcBef>
              <a:spcAft>
                <a:spcPts val="0"/>
              </a:spcAft>
              <a:buClr>
                <a:srgbClr val="FFEC9D"/>
              </a:buClr>
              <a:buSzPts val="6000"/>
              <a:buNone/>
              <a:defRPr sz="6000">
                <a:solidFill>
                  <a:srgbClr val="FFEC9D"/>
                </a:solidFill>
              </a:defRPr>
            </a:lvl4pPr>
            <a:lvl5pPr lvl="4" algn="ctr">
              <a:lnSpc>
                <a:spcPct val="100000"/>
              </a:lnSpc>
              <a:spcBef>
                <a:spcPts val="0"/>
              </a:spcBef>
              <a:spcAft>
                <a:spcPts val="0"/>
              </a:spcAft>
              <a:buClr>
                <a:srgbClr val="FFEC9D"/>
              </a:buClr>
              <a:buSzPts val="6000"/>
              <a:buNone/>
              <a:defRPr sz="6000">
                <a:solidFill>
                  <a:srgbClr val="FFEC9D"/>
                </a:solidFill>
              </a:defRPr>
            </a:lvl5pPr>
            <a:lvl6pPr lvl="5" algn="ctr">
              <a:lnSpc>
                <a:spcPct val="100000"/>
              </a:lnSpc>
              <a:spcBef>
                <a:spcPts val="0"/>
              </a:spcBef>
              <a:spcAft>
                <a:spcPts val="0"/>
              </a:spcAft>
              <a:buClr>
                <a:srgbClr val="FFEC9D"/>
              </a:buClr>
              <a:buSzPts val="6000"/>
              <a:buNone/>
              <a:defRPr sz="6000">
                <a:solidFill>
                  <a:srgbClr val="FFEC9D"/>
                </a:solidFill>
              </a:defRPr>
            </a:lvl6pPr>
            <a:lvl7pPr lvl="6" algn="ctr">
              <a:lnSpc>
                <a:spcPct val="100000"/>
              </a:lnSpc>
              <a:spcBef>
                <a:spcPts val="0"/>
              </a:spcBef>
              <a:spcAft>
                <a:spcPts val="0"/>
              </a:spcAft>
              <a:buClr>
                <a:srgbClr val="FFEC9D"/>
              </a:buClr>
              <a:buSzPts val="6000"/>
              <a:buNone/>
              <a:defRPr sz="6000">
                <a:solidFill>
                  <a:srgbClr val="FFEC9D"/>
                </a:solidFill>
              </a:defRPr>
            </a:lvl7pPr>
            <a:lvl8pPr lvl="7" algn="ctr">
              <a:lnSpc>
                <a:spcPct val="100000"/>
              </a:lnSpc>
              <a:spcBef>
                <a:spcPts val="0"/>
              </a:spcBef>
              <a:spcAft>
                <a:spcPts val="0"/>
              </a:spcAft>
              <a:buClr>
                <a:srgbClr val="FFEC9D"/>
              </a:buClr>
              <a:buSzPts val="6000"/>
              <a:buNone/>
              <a:defRPr sz="6000">
                <a:solidFill>
                  <a:srgbClr val="FFEC9D"/>
                </a:solidFill>
              </a:defRPr>
            </a:lvl8pPr>
            <a:lvl9pPr lvl="8" algn="ctr">
              <a:lnSpc>
                <a:spcPct val="100000"/>
              </a:lnSpc>
              <a:spcBef>
                <a:spcPts val="0"/>
              </a:spcBef>
              <a:spcAft>
                <a:spcPts val="0"/>
              </a:spcAft>
              <a:buClr>
                <a:srgbClr val="FFEC9D"/>
              </a:buClr>
              <a:buSzPts val="6000"/>
              <a:buNone/>
              <a:defRPr sz="6000">
                <a:solidFill>
                  <a:srgbClr val="FFEC9D"/>
                </a:solidFill>
              </a:defRPr>
            </a:lvl9pPr>
          </a:lstStyle>
          <a:p>
            <a:endParaRPr/>
          </a:p>
        </p:txBody>
      </p:sp>
      <p:sp>
        <p:nvSpPr>
          <p:cNvPr id="122" name="Google Shape;122;p53"/>
          <p:cNvSpPr txBox="1">
            <a:spLocks noGrp="1"/>
          </p:cNvSpPr>
          <p:nvPr>
            <p:ph type="subTitle" idx="1"/>
          </p:nvPr>
        </p:nvSpPr>
        <p:spPr>
          <a:xfrm>
            <a:off x="2285977" y="3112225"/>
            <a:ext cx="2825700" cy="713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atin typeface="Mukta"/>
                <a:ea typeface="Mukta"/>
                <a:cs typeface="Mukta"/>
                <a:sym typeface="Mukt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123" name="Google Shape;123;p53"/>
          <p:cNvGrpSpPr/>
          <p:nvPr/>
        </p:nvGrpSpPr>
        <p:grpSpPr>
          <a:xfrm>
            <a:off x="361854" y="451658"/>
            <a:ext cx="721027" cy="252610"/>
            <a:chOff x="2109963" y="768908"/>
            <a:chExt cx="818605" cy="286796"/>
          </a:xfrm>
        </p:grpSpPr>
        <p:sp>
          <p:nvSpPr>
            <p:cNvPr id="124" name="Google Shape;124;p53"/>
            <p:cNvSpPr/>
            <p:nvPr/>
          </p:nvSpPr>
          <p:spPr>
            <a:xfrm>
              <a:off x="2109963" y="768908"/>
              <a:ext cx="177804" cy="286796"/>
            </a:xfrm>
            <a:custGeom>
              <a:avLst/>
              <a:gdLst/>
              <a:ahLst/>
              <a:cxnLst/>
              <a:rect l="l" t="t" r="r" b="b"/>
              <a:pathLst>
                <a:path w="3217" h="5189" extrusionOk="0">
                  <a:moveTo>
                    <a:pt x="1668" y="0"/>
                  </a:moveTo>
                  <a:cubicBezTo>
                    <a:pt x="1416" y="0"/>
                    <a:pt x="1191" y="53"/>
                    <a:pt x="1006" y="146"/>
                  </a:cubicBezTo>
                  <a:cubicBezTo>
                    <a:pt x="808" y="252"/>
                    <a:pt x="649" y="371"/>
                    <a:pt x="516" y="516"/>
                  </a:cubicBezTo>
                  <a:cubicBezTo>
                    <a:pt x="384" y="649"/>
                    <a:pt x="278" y="808"/>
                    <a:pt x="212" y="953"/>
                  </a:cubicBezTo>
                  <a:cubicBezTo>
                    <a:pt x="146" y="1099"/>
                    <a:pt x="106" y="1231"/>
                    <a:pt x="106" y="1324"/>
                  </a:cubicBezTo>
                  <a:cubicBezTo>
                    <a:pt x="106" y="1337"/>
                    <a:pt x="119" y="1363"/>
                    <a:pt x="119" y="1416"/>
                  </a:cubicBezTo>
                  <a:cubicBezTo>
                    <a:pt x="119" y="1456"/>
                    <a:pt x="133" y="1496"/>
                    <a:pt x="146" y="1535"/>
                  </a:cubicBezTo>
                  <a:cubicBezTo>
                    <a:pt x="172" y="1575"/>
                    <a:pt x="199" y="1615"/>
                    <a:pt x="239" y="1655"/>
                  </a:cubicBezTo>
                  <a:cubicBezTo>
                    <a:pt x="278" y="1681"/>
                    <a:pt x="331" y="1694"/>
                    <a:pt x="397" y="1694"/>
                  </a:cubicBezTo>
                  <a:cubicBezTo>
                    <a:pt x="503" y="1694"/>
                    <a:pt x="583" y="1668"/>
                    <a:pt x="649" y="1615"/>
                  </a:cubicBezTo>
                  <a:cubicBezTo>
                    <a:pt x="715" y="1562"/>
                    <a:pt x="741" y="1496"/>
                    <a:pt x="741" y="1416"/>
                  </a:cubicBezTo>
                  <a:cubicBezTo>
                    <a:pt x="741" y="1377"/>
                    <a:pt x="728" y="1337"/>
                    <a:pt x="715" y="1324"/>
                  </a:cubicBezTo>
                  <a:cubicBezTo>
                    <a:pt x="702" y="1284"/>
                    <a:pt x="689" y="1271"/>
                    <a:pt x="662" y="1244"/>
                  </a:cubicBezTo>
                  <a:lnTo>
                    <a:pt x="622" y="1178"/>
                  </a:lnTo>
                  <a:cubicBezTo>
                    <a:pt x="609" y="1152"/>
                    <a:pt x="596" y="1125"/>
                    <a:pt x="596" y="1099"/>
                  </a:cubicBezTo>
                  <a:cubicBezTo>
                    <a:pt x="596" y="1072"/>
                    <a:pt x="622" y="1019"/>
                    <a:pt x="662" y="940"/>
                  </a:cubicBezTo>
                  <a:cubicBezTo>
                    <a:pt x="715" y="847"/>
                    <a:pt x="781" y="768"/>
                    <a:pt x="874" y="688"/>
                  </a:cubicBezTo>
                  <a:cubicBezTo>
                    <a:pt x="953" y="609"/>
                    <a:pt x="1059" y="530"/>
                    <a:pt x="1191" y="477"/>
                  </a:cubicBezTo>
                  <a:cubicBezTo>
                    <a:pt x="1311" y="410"/>
                    <a:pt x="1456" y="371"/>
                    <a:pt x="1602" y="371"/>
                  </a:cubicBezTo>
                  <a:cubicBezTo>
                    <a:pt x="1761" y="371"/>
                    <a:pt x="1906" y="397"/>
                    <a:pt x="2012" y="463"/>
                  </a:cubicBezTo>
                  <a:cubicBezTo>
                    <a:pt x="2131" y="516"/>
                    <a:pt x="2224" y="583"/>
                    <a:pt x="2290" y="675"/>
                  </a:cubicBezTo>
                  <a:cubicBezTo>
                    <a:pt x="2356" y="755"/>
                    <a:pt x="2409" y="847"/>
                    <a:pt x="2436" y="953"/>
                  </a:cubicBezTo>
                  <a:cubicBezTo>
                    <a:pt x="2462" y="1059"/>
                    <a:pt x="2489" y="1152"/>
                    <a:pt x="2489" y="1244"/>
                  </a:cubicBezTo>
                  <a:cubicBezTo>
                    <a:pt x="2489" y="1456"/>
                    <a:pt x="2449" y="1668"/>
                    <a:pt x="2369" y="1893"/>
                  </a:cubicBezTo>
                  <a:cubicBezTo>
                    <a:pt x="2290" y="2131"/>
                    <a:pt x="2184" y="2356"/>
                    <a:pt x="2065" y="2594"/>
                  </a:cubicBezTo>
                  <a:cubicBezTo>
                    <a:pt x="1946" y="2819"/>
                    <a:pt x="1800" y="3044"/>
                    <a:pt x="1628" y="3283"/>
                  </a:cubicBezTo>
                  <a:cubicBezTo>
                    <a:pt x="1469" y="3508"/>
                    <a:pt x="1297" y="3719"/>
                    <a:pt x="1125" y="3918"/>
                  </a:cubicBezTo>
                  <a:cubicBezTo>
                    <a:pt x="953" y="4116"/>
                    <a:pt x="781" y="4302"/>
                    <a:pt x="609" y="4474"/>
                  </a:cubicBezTo>
                  <a:cubicBezTo>
                    <a:pt x="437" y="4633"/>
                    <a:pt x="278" y="4778"/>
                    <a:pt x="133" y="4884"/>
                  </a:cubicBezTo>
                  <a:cubicBezTo>
                    <a:pt x="93" y="4910"/>
                    <a:pt x="66" y="4937"/>
                    <a:pt x="40" y="4963"/>
                  </a:cubicBezTo>
                  <a:cubicBezTo>
                    <a:pt x="14" y="4977"/>
                    <a:pt x="0" y="5003"/>
                    <a:pt x="0" y="5043"/>
                  </a:cubicBezTo>
                  <a:cubicBezTo>
                    <a:pt x="0" y="5069"/>
                    <a:pt x="14" y="5109"/>
                    <a:pt x="40" y="5135"/>
                  </a:cubicBezTo>
                  <a:cubicBezTo>
                    <a:pt x="66" y="5175"/>
                    <a:pt x="119" y="5188"/>
                    <a:pt x="186" y="5188"/>
                  </a:cubicBezTo>
                  <a:cubicBezTo>
                    <a:pt x="239" y="5188"/>
                    <a:pt x="291" y="5188"/>
                    <a:pt x="344" y="5162"/>
                  </a:cubicBezTo>
                  <a:cubicBezTo>
                    <a:pt x="384" y="5149"/>
                    <a:pt x="424" y="5122"/>
                    <a:pt x="437" y="5109"/>
                  </a:cubicBezTo>
                  <a:lnTo>
                    <a:pt x="1509" y="5109"/>
                  </a:lnTo>
                  <a:cubicBezTo>
                    <a:pt x="1641" y="5109"/>
                    <a:pt x="1761" y="5122"/>
                    <a:pt x="1893" y="5122"/>
                  </a:cubicBezTo>
                  <a:lnTo>
                    <a:pt x="2674" y="5122"/>
                  </a:lnTo>
                  <a:cubicBezTo>
                    <a:pt x="2700" y="5122"/>
                    <a:pt x="2727" y="5122"/>
                    <a:pt x="2766" y="5096"/>
                  </a:cubicBezTo>
                  <a:cubicBezTo>
                    <a:pt x="2806" y="5069"/>
                    <a:pt x="2833" y="5043"/>
                    <a:pt x="2859" y="4990"/>
                  </a:cubicBezTo>
                  <a:cubicBezTo>
                    <a:pt x="2978" y="4791"/>
                    <a:pt x="3058" y="4646"/>
                    <a:pt x="3124" y="4553"/>
                  </a:cubicBezTo>
                  <a:cubicBezTo>
                    <a:pt x="3177" y="4460"/>
                    <a:pt x="3216" y="4394"/>
                    <a:pt x="3216" y="4355"/>
                  </a:cubicBezTo>
                  <a:cubicBezTo>
                    <a:pt x="3216" y="4302"/>
                    <a:pt x="3190" y="4262"/>
                    <a:pt x="3150" y="4249"/>
                  </a:cubicBezTo>
                  <a:cubicBezTo>
                    <a:pt x="3111" y="4235"/>
                    <a:pt x="3071" y="4222"/>
                    <a:pt x="3031" y="4222"/>
                  </a:cubicBezTo>
                  <a:cubicBezTo>
                    <a:pt x="2965" y="4222"/>
                    <a:pt x="2925" y="4235"/>
                    <a:pt x="2899" y="4275"/>
                  </a:cubicBezTo>
                  <a:cubicBezTo>
                    <a:pt x="2872" y="4302"/>
                    <a:pt x="2846" y="4328"/>
                    <a:pt x="2819" y="4355"/>
                  </a:cubicBezTo>
                  <a:lnTo>
                    <a:pt x="2661" y="4619"/>
                  </a:lnTo>
                  <a:cubicBezTo>
                    <a:pt x="2621" y="4659"/>
                    <a:pt x="2594" y="4699"/>
                    <a:pt x="2568" y="4712"/>
                  </a:cubicBezTo>
                  <a:cubicBezTo>
                    <a:pt x="2555" y="4725"/>
                    <a:pt x="2528" y="4738"/>
                    <a:pt x="2489" y="4738"/>
                  </a:cubicBezTo>
                  <a:lnTo>
                    <a:pt x="2250" y="4738"/>
                  </a:lnTo>
                  <a:cubicBezTo>
                    <a:pt x="2131" y="4738"/>
                    <a:pt x="1972" y="4738"/>
                    <a:pt x="1800" y="4725"/>
                  </a:cubicBezTo>
                  <a:lnTo>
                    <a:pt x="1284" y="4725"/>
                  </a:lnTo>
                  <a:cubicBezTo>
                    <a:pt x="1099" y="4725"/>
                    <a:pt x="953" y="4712"/>
                    <a:pt x="821" y="4712"/>
                  </a:cubicBezTo>
                  <a:cubicBezTo>
                    <a:pt x="940" y="4593"/>
                    <a:pt x="1072" y="4460"/>
                    <a:pt x="1231" y="4302"/>
                  </a:cubicBezTo>
                  <a:cubicBezTo>
                    <a:pt x="1377" y="4143"/>
                    <a:pt x="1536" y="3971"/>
                    <a:pt x="1694" y="3785"/>
                  </a:cubicBezTo>
                  <a:cubicBezTo>
                    <a:pt x="1853" y="3600"/>
                    <a:pt x="1999" y="3402"/>
                    <a:pt x="2144" y="3190"/>
                  </a:cubicBezTo>
                  <a:cubicBezTo>
                    <a:pt x="2303" y="2978"/>
                    <a:pt x="2436" y="2766"/>
                    <a:pt x="2555" y="2555"/>
                  </a:cubicBezTo>
                  <a:cubicBezTo>
                    <a:pt x="2674" y="2343"/>
                    <a:pt x="2766" y="2118"/>
                    <a:pt x="2833" y="1906"/>
                  </a:cubicBezTo>
                  <a:cubicBezTo>
                    <a:pt x="2912" y="1681"/>
                    <a:pt x="2952" y="1469"/>
                    <a:pt x="2952" y="1258"/>
                  </a:cubicBezTo>
                  <a:cubicBezTo>
                    <a:pt x="2952" y="1085"/>
                    <a:pt x="2925" y="927"/>
                    <a:pt x="2872" y="781"/>
                  </a:cubicBezTo>
                  <a:cubicBezTo>
                    <a:pt x="2833" y="622"/>
                    <a:pt x="2753" y="490"/>
                    <a:pt x="2661" y="371"/>
                  </a:cubicBezTo>
                  <a:cubicBezTo>
                    <a:pt x="2555" y="252"/>
                    <a:pt x="2422" y="172"/>
                    <a:pt x="2264" y="106"/>
                  </a:cubicBezTo>
                  <a:cubicBezTo>
                    <a:pt x="2105" y="27"/>
                    <a:pt x="1906"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3"/>
            <p:cNvSpPr/>
            <p:nvPr/>
          </p:nvSpPr>
          <p:spPr>
            <a:xfrm>
              <a:off x="2304514" y="857395"/>
              <a:ext cx="109821" cy="109766"/>
            </a:xfrm>
            <a:custGeom>
              <a:avLst/>
              <a:gdLst/>
              <a:ahLst/>
              <a:cxnLst/>
              <a:rect l="l" t="t" r="r" b="b"/>
              <a:pathLst>
                <a:path w="1987" h="1986" extrusionOk="0">
                  <a:moveTo>
                    <a:pt x="994" y="1"/>
                  </a:moveTo>
                  <a:cubicBezTo>
                    <a:pt x="927" y="1"/>
                    <a:pt x="888" y="27"/>
                    <a:pt x="848" y="67"/>
                  </a:cubicBezTo>
                  <a:cubicBezTo>
                    <a:pt x="808" y="93"/>
                    <a:pt x="795" y="146"/>
                    <a:pt x="795" y="186"/>
                  </a:cubicBezTo>
                  <a:cubicBezTo>
                    <a:pt x="795" y="252"/>
                    <a:pt x="795" y="345"/>
                    <a:pt x="795" y="451"/>
                  </a:cubicBezTo>
                  <a:cubicBezTo>
                    <a:pt x="808" y="557"/>
                    <a:pt x="808" y="676"/>
                    <a:pt x="808" y="808"/>
                  </a:cubicBezTo>
                  <a:lnTo>
                    <a:pt x="173" y="808"/>
                  </a:lnTo>
                  <a:cubicBezTo>
                    <a:pt x="133" y="808"/>
                    <a:pt x="94" y="821"/>
                    <a:pt x="67" y="861"/>
                  </a:cubicBezTo>
                  <a:cubicBezTo>
                    <a:pt x="27" y="887"/>
                    <a:pt x="1" y="940"/>
                    <a:pt x="1" y="1007"/>
                  </a:cubicBezTo>
                  <a:cubicBezTo>
                    <a:pt x="1" y="1073"/>
                    <a:pt x="27" y="1126"/>
                    <a:pt x="67" y="1165"/>
                  </a:cubicBezTo>
                  <a:cubicBezTo>
                    <a:pt x="107" y="1192"/>
                    <a:pt x="133" y="1205"/>
                    <a:pt x="173" y="1205"/>
                  </a:cubicBezTo>
                  <a:cubicBezTo>
                    <a:pt x="226" y="1205"/>
                    <a:pt x="305" y="1205"/>
                    <a:pt x="424" y="1192"/>
                  </a:cubicBezTo>
                  <a:lnTo>
                    <a:pt x="795" y="1192"/>
                  </a:lnTo>
                  <a:cubicBezTo>
                    <a:pt x="795" y="1298"/>
                    <a:pt x="782" y="1417"/>
                    <a:pt x="782" y="1536"/>
                  </a:cubicBezTo>
                  <a:cubicBezTo>
                    <a:pt x="782" y="1655"/>
                    <a:pt x="782" y="1761"/>
                    <a:pt x="782" y="1827"/>
                  </a:cubicBezTo>
                  <a:cubicBezTo>
                    <a:pt x="782" y="1854"/>
                    <a:pt x="795" y="1893"/>
                    <a:pt x="821" y="1933"/>
                  </a:cubicBezTo>
                  <a:cubicBezTo>
                    <a:pt x="861" y="1959"/>
                    <a:pt x="914" y="1986"/>
                    <a:pt x="980" y="1986"/>
                  </a:cubicBezTo>
                  <a:cubicBezTo>
                    <a:pt x="1060" y="1986"/>
                    <a:pt x="1113" y="1959"/>
                    <a:pt x="1139" y="1933"/>
                  </a:cubicBezTo>
                  <a:cubicBezTo>
                    <a:pt x="1179" y="1880"/>
                    <a:pt x="1192" y="1854"/>
                    <a:pt x="1192" y="1827"/>
                  </a:cubicBezTo>
                  <a:lnTo>
                    <a:pt x="1192" y="1192"/>
                  </a:lnTo>
                  <a:lnTo>
                    <a:pt x="1801" y="1192"/>
                  </a:lnTo>
                  <a:cubicBezTo>
                    <a:pt x="1854" y="1192"/>
                    <a:pt x="1894" y="1165"/>
                    <a:pt x="1920" y="1139"/>
                  </a:cubicBezTo>
                  <a:cubicBezTo>
                    <a:pt x="1960" y="1099"/>
                    <a:pt x="1986" y="1046"/>
                    <a:pt x="1986" y="980"/>
                  </a:cubicBezTo>
                  <a:cubicBezTo>
                    <a:pt x="1986" y="901"/>
                    <a:pt x="1973" y="848"/>
                    <a:pt x="1933" y="821"/>
                  </a:cubicBezTo>
                  <a:cubicBezTo>
                    <a:pt x="1907" y="795"/>
                    <a:pt x="1880" y="782"/>
                    <a:pt x="1854" y="782"/>
                  </a:cubicBezTo>
                  <a:cubicBezTo>
                    <a:pt x="1774" y="782"/>
                    <a:pt x="1669" y="782"/>
                    <a:pt x="1563" y="795"/>
                  </a:cubicBezTo>
                  <a:cubicBezTo>
                    <a:pt x="1457" y="808"/>
                    <a:pt x="1338" y="808"/>
                    <a:pt x="1192" y="808"/>
                  </a:cubicBezTo>
                  <a:lnTo>
                    <a:pt x="1192" y="464"/>
                  </a:lnTo>
                  <a:cubicBezTo>
                    <a:pt x="1205" y="345"/>
                    <a:pt x="1205" y="252"/>
                    <a:pt x="1205" y="186"/>
                  </a:cubicBezTo>
                  <a:cubicBezTo>
                    <a:pt x="1205" y="146"/>
                    <a:pt x="1179" y="93"/>
                    <a:pt x="1152" y="67"/>
                  </a:cubicBezTo>
                  <a:cubicBezTo>
                    <a:pt x="1113" y="27"/>
                    <a:pt x="1060" y="1"/>
                    <a:pt x="9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3"/>
            <p:cNvSpPr/>
            <p:nvPr/>
          </p:nvSpPr>
          <p:spPr>
            <a:xfrm>
              <a:off x="2428871" y="768908"/>
              <a:ext cx="177085" cy="286796"/>
            </a:xfrm>
            <a:custGeom>
              <a:avLst/>
              <a:gdLst/>
              <a:ahLst/>
              <a:cxnLst/>
              <a:rect l="l" t="t" r="r" b="b"/>
              <a:pathLst>
                <a:path w="3204" h="5189" extrusionOk="0">
                  <a:moveTo>
                    <a:pt x="1669" y="0"/>
                  </a:moveTo>
                  <a:cubicBezTo>
                    <a:pt x="1417" y="0"/>
                    <a:pt x="1192" y="53"/>
                    <a:pt x="994" y="146"/>
                  </a:cubicBezTo>
                  <a:cubicBezTo>
                    <a:pt x="808" y="252"/>
                    <a:pt x="636" y="371"/>
                    <a:pt x="504" y="516"/>
                  </a:cubicBezTo>
                  <a:cubicBezTo>
                    <a:pt x="371" y="649"/>
                    <a:pt x="279" y="808"/>
                    <a:pt x="213" y="953"/>
                  </a:cubicBezTo>
                  <a:cubicBezTo>
                    <a:pt x="146" y="1099"/>
                    <a:pt x="107" y="1231"/>
                    <a:pt x="107" y="1324"/>
                  </a:cubicBezTo>
                  <a:cubicBezTo>
                    <a:pt x="107" y="1337"/>
                    <a:pt x="107" y="1363"/>
                    <a:pt x="120" y="1416"/>
                  </a:cubicBezTo>
                  <a:cubicBezTo>
                    <a:pt x="120" y="1456"/>
                    <a:pt x="133" y="1496"/>
                    <a:pt x="146" y="1535"/>
                  </a:cubicBezTo>
                  <a:cubicBezTo>
                    <a:pt x="160" y="1575"/>
                    <a:pt x="199" y="1615"/>
                    <a:pt x="226" y="1655"/>
                  </a:cubicBezTo>
                  <a:cubicBezTo>
                    <a:pt x="279" y="1681"/>
                    <a:pt x="332" y="1694"/>
                    <a:pt x="398" y="1694"/>
                  </a:cubicBezTo>
                  <a:cubicBezTo>
                    <a:pt x="504" y="1694"/>
                    <a:pt x="583" y="1668"/>
                    <a:pt x="649" y="1615"/>
                  </a:cubicBezTo>
                  <a:cubicBezTo>
                    <a:pt x="702" y="1562"/>
                    <a:pt x="742" y="1496"/>
                    <a:pt x="742" y="1416"/>
                  </a:cubicBezTo>
                  <a:cubicBezTo>
                    <a:pt x="742" y="1377"/>
                    <a:pt x="729" y="1337"/>
                    <a:pt x="716" y="1324"/>
                  </a:cubicBezTo>
                  <a:cubicBezTo>
                    <a:pt x="702" y="1284"/>
                    <a:pt x="689" y="1271"/>
                    <a:pt x="663" y="1244"/>
                  </a:cubicBezTo>
                  <a:lnTo>
                    <a:pt x="610" y="1178"/>
                  </a:lnTo>
                  <a:cubicBezTo>
                    <a:pt x="596" y="1152"/>
                    <a:pt x="596" y="1125"/>
                    <a:pt x="596" y="1099"/>
                  </a:cubicBezTo>
                  <a:cubicBezTo>
                    <a:pt x="596" y="1072"/>
                    <a:pt x="623" y="1019"/>
                    <a:pt x="663" y="940"/>
                  </a:cubicBezTo>
                  <a:cubicBezTo>
                    <a:pt x="716" y="847"/>
                    <a:pt x="782" y="768"/>
                    <a:pt x="861" y="688"/>
                  </a:cubicBezTo>
                  <a:cubicBezTo>
                    <a:pt x="954" y="609"/>
                    <a:pt x="1060" y="530"/>
                    <a:pt x="1179" y="477"/>
                  </a:cubicBezTo>
                  <a:cubicBezTo>
                    <a:pt x="1311" y="410"/>
                    <a:pt x="1444" y="371"/>
                    <a:pt x="1602" y="371"/>
                  </a:cubicBezTo>
                  <a:cubicBezTo>
                    <a:pt x="1761" y="371"/>
                    <a:pt x="1894" y="397"/>
                    <a:pt x="2013" y="463"/>
                  </a:cubicBezTo>
                  <a:cubicBezTo>
                    <a:pt x="2119" y="516"/>
                    <a:pt x="2211" y="583"/>
                    <a:pt x="2277" y="675"/>
                  </a:cubicBezTo>
                  <a:cubicBezTo>
                    <a:pt x="2357" y="755"/>
                    <a:pt x="2396" y="847"/>
                    <a:pt x="2423" y="953"/>
                  </a:cubicBezTo>
                  <a:cubicBezTo>
                    <a:pt x="2463" y="1059"/>
                    <a:pt x="2476" y="1152"/>
                    <a:pt x="2476" y="1244"/>
                  </a:cubicBezTo>
                  <a:cubicBezTo>
                    <a:pt x="2476" y="1456"/>
                    <a:pt x="2436" y="1668"/>
                    <a:pt x="2357" y="1893"/>
                  </a:cubicBezTo>
                  <a:cubicBezTo>
                    <a:pt x="2291" y="2131"/>
                    <a:pt x="2185" y="2356"/>
                    <a:pt x="2052" y="2594"/>
                  </a:cubicBezTo>
                  <a:cubicBezTo>
                    <a:pt x="1933" y="2819"/>
                    <a:pt x="1788" y="3044"/>
                    <a:pt x="1629" y="3283"/>
                  </a:cubicBezTo>
                  <a:cubicBezTo>
                    <a:pt x="1470" y="3508"/>
                    <a:pt x="1298" y="3719"/>
                    <a:pt x="1126" y="3918"/>
                  </a:cubicBezTo>
                  <a:cubicBezTo>
                    <a:pt x="954" y="4116"/>
                    <a:pt x="769" y="4302"/>
                    <a:pt x="596" y="4474"/>
                  </a:cubicBezTo>
                  <a:cubicBezTo>
                    <a:pt x="424" y="4633"/>
                    <a:pt x="266" y="4778"/>
                    <a:pt x="120" y="4884"/>
                  </a:cubicBezTo>
                  <a:cubicBezTo>
                    <a:pt x="94" y="4910"/>
                    <a:pt x="67" y="4937"/>
                    <a:pt x="27" y="4963"/>
                  </a:cubicBezTo>
                  <a:cubicBezTo>
                    <a:pt x="14" y="4977"/>
                    <a:pt x="1" y="5003"/>
                    <a:pt x="1" y="5043"/>
                  </a:cubicBezTo>
                  <a:cubicBezTo>
                    <a:pt x="1" y="5069"/>
                    <a:pt x="14" y="5109"/>
                    <a:pt x="27" y="5135"/>
                  </a:cubicBezTo>
                  <a:cubicBezTo>
                    <a:pt x="67" y="5175"/>
                    <a:pt x="107" y="5188"/>
                    <a:pt x="173" y="5188"/>
                  </a:cubicBezTo>
                  <a:cubicBezTo>
                    <a:pt x="239" y="5188"/>
                    <a:pt x="292" y="5188"/>
                    <a:pt x="332" y="5162"/>
                  </a:cubicBezTo>
                  <a:cubicBezTo>
                    <a:pt x="385" y="5149"/>
                    <a:pt x="424" y="5122"/>
                    <a:pt x="438" y="5109"/>
                  </a:cubicBezTo>
                  <a:lnTo>
                    <a:pt x="1510" y="5109"/>
                  </a:lnTo>
                  <a:cubicBezTo>
                    <a:pt x="1642" y="5109"/>
                    <a:pt x="1761" y="5122"/>
                    <a:pt x="1880" y="5122"/>
                  </a:cubicBezTo>
                  <a:lnTo>
                    <a:pt x="2674" y="5122"/>
                  </a:lnTo>
                  <a:cubicBezTo>
                    <a:pt x="2688" y="5122"/>
                    <a:pt x="2714" y="5122"/>
                    <a:pt x="2754" y="5096"/>
                  </a:cubicBezTo>
                  <a:cubicBezTo>
                    <a:pt x="2794" y="5069"/>
                    <a:pt x="2833" y="5043"/>
                    <a:pt x="2860" y="4990"/>
                  </a:cubicBezTo>
                  <a:cubicBezTo>
                    <a:pt x="2966" y="4791"/>
                    <a:pt x="3058" y="4646"/>
                    <a:pt x="3111" y="4553"/>
                  </a:cubicBezTo>
                  <a:cubicBezTo>
                    <a:pt x="3177" y="4460"/>
                    <a:pt x="3204" y="4394"/>
                    <a:pt x="3204" y="4355"/>
                  </a:cubicBezTo>
                  <a:cubicBezTo>
                    <a:pt x="3204" y="4302"/>
                    <a:pt x="3191" y="4262"/>
                    <a:pt x="3151" y="4249"/>
                  </a:cubicBezTo>
                  <a:cubicBezTo>
                    <a:pt x="3111" y="4235"/>
                    <a:pt x="3071" y="4222"/>
                    <a:pt x="3019" y="4222"/>
                  </a:cubicBezTo>
                  <a:cubicBezTo>
                    <a:pt x="2966" y="4222"/>
                    <a:pt x="2926" y="4235"/>
                    <a:pt x="2886" y="4275"/>
                  </a:cubicBezTo>
                  <a:cubicBezTo>
                    <a:pt x="2860" y="4302"/>
                    <a:pt x="2833" y="4328"/>
                    <a:pt x="2820" y="4355"/>
                  </a:cubicBezTo>
                  <a:lnTo>
                    <a:pt x="2648" y="4619"/>
                  </a:lnTo>
                  <a:cubicBezTo>
                    <a:pt x="2621" y="4659"/>
                    <a:pt x="2595" y="4699"/>
                    <a:pt x="2569" y="4712"/>
                  </a:cubicBezTo>
                  <a:cubicBezTo>
                    <a:pt x="2542" y="4725"/>
                    <a:pt x="2516" y="4738"/>
                    <a:pt x="2489" y="4738"/>
                  </a:cubicBezTo>
                  <a:lnTo>
                    <a:pt x="2251" y="4738"/>
                  </a:lnTo>
                  <a:cubicBezTo>
                    <a:pt x="2119" y="4738"/>
                    <a:pt x="1973" y="4738"/>
                    <a:pt x="1801" y="4725"/>
                  </a:cubicBezTo>
                  <a:lnTo>
                    <a:pt x="1271" y="4725"/>
                  </a:lnTo>
                  <a:cubicBezTo>
                    <a:pt x="1099" y="4725"/>
                    <a:pt x="941" y="4712"/>
                    <a:pt x="821" y="4712"/>
                  </a:cubicBezTo>
                  <a:cubicBezTo>
                    <a:pt x="941" y="4593"/>
                    <a:pt x="1073" y="4460"/>
                    <a:pt x="1232" y="4302"/>
                  </a:cubicBezTo>
                  <a:cubicBezTo>
                    <a:pt x="1377" y="4143"/>
                    <a:pt x="1536" y="3971"/>
                    <a:pt x="1682" y="3785"/>
                  </a:cubicBezTo>
                  <a:cubicBezTo>
                    <a:pt x="1841" y="3600"/>
                    <a:pt x="1999" y="3402"/>
                    <a:pt x="2145" y="3190"/>
                  </a:cubicBezTo>
                  <a:cubicBezTo>
                    <a:pt x="2291" y="2978"/>
                    <a:pt x="2436" y="2766"/>
                    <a:pt x="2542" y="2555"/>
                  </a:cubicBezTo>
                  <a:cubicBezTo>
                    <a:pt x="2661" y="2343"/>
                    <a:pt x="2754" y="2118"/>
                    <a:pt x="2833" y="1906"/>
                  </a:cubicBezTo>
                  <a:cubicBezTo>
                    <a:pt x="2899" y="1681"/>
                    <a:pt x="2939" y="1469"/>
                    <a:pt x="2939" y="1258"/>
                  </a:cubicBezTo>
                  <a:cubicBezTo>
                    <a:pt x="2939" y="1085"/>
                    <a:pt x="2913" y="927"/>
                    <a:pt x="2873" y="781"/>
                  </a:cubicBezTo>
                  <a:cubicBezTo>
                    <a:pt x="2833" y="622"/>
                    <a:pt x="2754" y="490"/>
                    <a:pt x="2648" y="371"/>
                  </a:cubicBezTo>
                  <a:cubicBezTo>
                    <a:pt x="2542" y="252"/>
                    <a:pt x="2423" y="172"/>
                    <a:pt x="2251" y="106"/>
                  </a:cubicBezTo>
                  <a:cubicBezTo>
                    <a:pt x="2092" y="27"/>
                    <a:pt x="1894" y="0"/>
                    <a:pt x="16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3"/>
            <p:cNvSpPr/>
            <p:nvPr/>
          </p:nvSpPr>
          <p:spPr>
            <a:xfrm>
              <a:off x="2632265" y="887407"/>
              <a:ext cx="93683" cy="78318"/>
            </a:xfrm>
            <a:custGeom>
              <a:avLst/>
              <a:gdLst/>
              <a:ahLst/>
              <a:cxnLst/>
              <a:rect l="l" t="t" r="r" b="b"/>
              <a:pathLst>
                <a:path w="1695" h="1417" extrusionOk="0">
                  <a:moveTo>
                    <a:pt x="159" y="0"/>
                  </a:moveTo>
                  <a:cubicBezTo>
                    <a:pt x="93" y="0"/>
                    <a:pt x="53" y="27"/>
                    <a:pt x="27" y="66"/>
                  </a:cubicBezTo>
                  <a:cubicBezTo>
                    <a:pt x="14" y="106"/>
                    <a:pt x="0" y="146"/>
                    <a:pt x="0" y="186"/>
                  </a:cubicBezTo>
                  <a:cubicBezTo>
                    <a:pt x="0" y="225"/>
                    <a:pt x="14" y="278"/>
                    <a:pt x="40" y="318"/>
                  </a:cubicBezTo>
                  <a:cubicBezTo>
                    <a:pt x="66" y="358"/>
                    <a:pt x="106" y="384"/>
                    <a:pt x="159" y="384"/>
                  </a:cubicBezTo>
                  <a:lnTo>
                    <a:pt x="821" y="384"/>
                  </a:lnTo>
                  <a:cubicBezTo>
                    <a:pt x="953" y="371"/>
                    <a:pt x="1086" y="371"/>
                    <a:pt x="1205" y="371"/>
                  </a:cubicBezTo>
                  <a:lnTo>
                    <a:pt x="1522" y="371"/>
                  </a:lnTo>
                  <a:cubicBezTo>
                    <a:pt x="1589" y="371"/>
                    <a:pt x="1641" y="344"/>
                    <a:pt x="1668" y="291"/>
                  </a:cubicBezTo>
                  <a:cubicBezTo>
                    <a:pt x="1681" y="239"/>
                    <a:pt x="1694" y="199"/>
                    <a:pt x="1694" y="172"/>
                  </a:cubicBezTo>
                  <a:cubicBezTo>
                    <a:pt x="1694" y="119"/>
                    <a:pt x="1681" y="80"/>
                    <a:pt x="1655" y="53"/>
                  </a:cubicBezTo>
                  <a:cubicBezTo>
                    <a:pt x="1628" y="14"/>
                    <a:pt x="1602" y="0"/>
                    <a:pt x="1575" y="0"/>
                  </a:cubicBezTo>
                  <a:cubicBezTo>
                    <a:pt x="1469" y="0"/>
                    <a:pt x="1364" y="0"/>
                    <a:pt x="1231" y="14"/>
                  </a:cubicBezTo>
                  <a:lnTo>
                    <a:pt x="278" y="14"/>
                  </a:lnTo>
                  <a:cubicBezTo>
                    <a:pt x="225" y="0"/>
                    <a:pt x="186" y="0"/>
                    <a:pt x="159" y="0"/>
                  </a:cubicBezTo>
                  <a:close/>
                  <a:moveTo>
                    <a:pt x="159" y="1033"/>
                  </a:moveTo>
                  <a:cubicBezTo>
                    <a:pt x="93" y="1033"/>
                    <a:pt x="53" y="1059"/>
                    <a:pt x="27" y="1099"/>
                  </a:cubicBezTo>
                  <a:cubicBezTo>
                    <a:pt x="14" y="1139"/>
                    <a:pt x="0" y="1178"/>
                    <a:pt x="0" y="1218"/>
                  </a:cubicBezTo>
                  <a:cubicBezTo>
                    <a:pt x="0" y="1271"/>
                    <a:pt x="14" y="1311"/>
                    <a:pt x="40" y="1350"/>
                  </a:cubicBezTo>
                  <a:cubicBezTo>
                    <a:pt x="66" y="1390"/>
                    <a:pt x="106" y="1416"/>
                    <a:pt x="159" y="1416"/>
                  </a:cubicBezTo>
                  <a:lnTo>
                    <a:pt x="821" y="1416"/>
                  </a:lnTo>
                  <a:cubicBezTo>
                    <a:pt x="953" y="1416"/>
                    <a:pt x="1086" y="1403"/>
                    <a:pt x="1205" y="1403"/>
                  </a:cubicBezTo>
                  <a:lnTo>
                    <a:pt x="1522" y="1403"/>
                  </a:lnTo>
                  <a:cubicBezTo>
                    <a:pt x="1589" y="1403"/>
                    <a:pt x="1641" y="1390"/>
                    <a:pt x="1668" y="1337"/>
                  </a:cubicBezTo>
                  <a:cubicBezTo>
                    <a:pt x="1681" y="1284"/>
                    <a:pt x="1694" y="1231"/>
                    <a:pt x="1694" y="1205"/>
                  </a:cubicBezTo>
                  <a:cubicBezTo>
                    <a:pt x="1694" y="1165"/>
                    <a:pt x="1681" y="1125"/>
                    <a:pt x="1655" y="1086"/>
                  </a:cubicBezTo>
                  <a:cubicBezTo>
                    <a:pt x="1628" y="1046"/>
                    <a:pt x="1602" y="1033"/>
                    <a:pt x="1575" y="1033"/>
                  </a:cubicBezTo>
                  <a:cubicBezTo>
                    <a:pt x="1469" y="1033"/>
                    <a:pt x="1364" y="1033"/>
                    <a:pt x="1231" y="1046"/>
                  </a:cubicBezTo>
                  <a:lnTo>
                    <a:pt x="278" y="1046"/>
                  </a:lnTo>
                  <a:cubicBezTo>
                    <a:pt x="225" y="1046"/>
                    <a:pt x="186" y="1033"/>
                    <a:pt x="159" y="10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53"/>
            <p:cNvSpPr/>
            <p:nvPr/>
          </p:nvSpPr>
          <p:spPr>
            <a:xfrm>
              <a:off x="2740539" y="770345"/>
              <a:ext cx="188029" cy="281711"/>
            </a:xfrm>
            <a:custGeom>
              <a:avLst/>
              <a:gdLst/>
              <a:ahLst/>
              <a:cxnLst/>
              <a:rect l="l" t="t" r="r" b="b"/>
              <a:pathLst>
                <a:path w="3402" h="5097" extrusionOk="0">
                  <a:moveTo>
                    <a:pt x="2528" y="609"/>
                  </a:moveTo>
                  <a:lnTo>
                    <a:pt x="2356" y="3190"/>
                  </a:lnTo>
                  <a:cubicBezTo>
                    <a:pt x="2210" y="3190"/>
                    <a:pt x="2038" y="3204"/>
                    <a:pt x="1853" y="3217"/>
                  </a:cubicBezTo>
                  <a:cubicBezTo>
                    <a:pt x="1668" y="3230"/>
                    <a:pt x="1496" y="3230"/>
                    <a:pt x="1324" y="3243"/>
                  </a:cubicBezTo>
                  <a:cubicBezTo>
                    <a:pt x="1165" y="3243"/>
                    <a:pt x="1019" y="3257"/>
                    <a:pt x="900" y="3257"/>
                  </a:cubicBezTo>
                  <a:lnTo>
                    <a:pt x="702" y="3257"/>
                  </a:lnTo>
                  <a:cubicBezTo>
                    <a:pt x="662" y="3257"/>
                    <a:pt x="635" y="3257"/>
                    <a:pt x="622" y="3243"/>
                  </a:cubicBezTo>
                  <a:cubicBezTo>
                    <a:pt x="622" y="3230"/>
                    <a:pt x="622" y="3230"/>
                    <a:pt x="622" y="3217"/>
                  </a:cubicBezTo>
                  <a:cubicBezTo>
                    <a:pt x="622" y="3190"/>
                    <a:pt x="622" y="3164"/>
                    <a:pt x="649" y="3137"/>
                  </a:cubicBezTo>
                  <a:cubicBezTo>
                    <a:pt x="675" y="3124"/>
                    <a:pt x="688" y="3098"/>
                    <a:pt x="688" y="3084"/>
                  </a:cubicBezTo>
                  <a:lnTo>
                    <a:pt x="2528" y="609"/>
                  </a:lnTo>
                  <a:close/>
                  <a:moveTo>
                    <a:pt x="2713" y="1"/>
                  </a:moveTo>
                  <a:cubicBezTo>
                    <a:pt x="2634" y="1"/>
                    <a:pt x="2581" y="27"/>
                    <a:pt x="2515" y="80"/>
                  </a:cubicBezTo>
                  <a:cubicBezTo>
                    <a:pt x="2462" y="120"/>
                    <a:pt x="2422" y="159"/>
                    <a:pt x="2409" y="173"/>
                  </a:cubicBezTo>
                  <a:cubicBezTo>
                    <a:pt x="2263" y="358"/>
                    <a:pt x="2131" y="530"/>
                    <a:pt x="2012" y="689"/>
                  </a:cubicBezTo>
                  <a:cubicBezTo>
                    <a:pt x="1893" y="834"/>
                    <a:pt x="1774" y="993"/>
                    <a:pt x="1668" y="1126"/>
                  </a:cubicBezTo>
                  <a:lnTo>
                    <a:pt x="1350" y="1562"/>
                  </a:lnTo>
                  <a:cubicBezTo>
                    <a:pt x="1244" y="1708"/>
                    <a:pt x="1125" y="1867"/>
                    <a:pt x="993" y="2039"/>
                  </a:cubicBezTo>
                  <a:cubicBezTo>
                    <a:pt x="874" y="2211"/>
                    <a:pt x="728" y="2396"/>
                    <a:pt x="582" y="2595"/>
                  </a:cubicBezTo>
                  <a:cubicBezTo>
                    <a:pt x="437" y="2807"/>
                    <a:pt x="265" y="3045"/>
                    <a:pt x="66" y="3309"/>
                  </a:cubicBezTo>
                  <a:cubicBezTo>
                    <a:pt x="40" y="3336"/>
                    <a:pt x="27" y="3362"/>
                    <a:pt x="13" y="3402"/>
                  </a:cubicBezTo>
                  <a:cubicBezTo>
                    <a:pt x="0" y="3415"/>
                    <a:pt x="0" y="3442"/>
                    <a:pt x="0" y="3468"/>
                  </a:cubicBezTo>
                  <a:cubicBezTo>
                    <a:pt x="0" y="3534"/>
                    <a:pt x="27" y="3574"/>
                    <a:pt x="80" y="3601"/>
                  </a:cubicBezTo>
                  <a:cubicBezTo>
                    <a:pt x="132" y="3640"/>
                    <a:pt x="185" y="3654"/>
                    <a:pt x="265" y="3654"/>
                  </a:cubicBezTo>
                  <a:cubicBezTo>
                    <a:pt x="344" y="3654"/>
                    <a:pt x="556" y="3654"/>
                    <a:pt x="900" y="3640"/>
                  </a:cubicBezTo>
                  <a:cubicBezTo>
                    <a:pt x="1231" y="3627"/>
                    <a:pt x="1721" y="3601"/>
                    <a:pt x="2343" y="3601"/>
                  </a:cubicBezTo>
                  <a:lnTo>
                    <a:pt x="2290" y="4554"/>
                  </a:lnTo>
                  <a:cubicBezTo>
                    <a:pt x="2290" y="4633"/>
                    <a:pt x="2263" y="4686"/>
                    <a:pt x="2197" y="4726"/>
                  </a:cubicBezTo>
                  <a:cubicBezTo>
                    <a:pt x="2144" y="4752"/>
                    <a:pt x="2078" y="4779"/>
                    <a:pt x="1985" y="4792"/>
                  </a:cubicBezTo>
                  <a:lnTo>
                    <a:pt x="1893" y="4792"/>
                  </a:lnTo>
                  <a:cubicBezTo>
                    <a:pt x="1853" y="4792"/>
                    <a:pt x="1800" y="4805"/>
                    <a:pt x="1747" y="4805"/>
                  </a:cubicBezTo>
                  <a:cubicBezTo>
                    <a:pt x="1694" y="4805"/>
                    <a:pt x="1641" y="4818"/>
                    <a:pt x="1575" y="4818"/>
                  </a:cubicBezTo>
                  <a:lnTo>
                    <a:pt x="1430" y="4818"/>
                  </a:lnTo>
                  <a:cubicBezTo>
                    <a:pt x="1390" y="4818"/>
                    <a:pt x="1350" y="4832"/>
                    <a:pt x="1310" y="4845"/>
                  </a:cubicBezTo>
                  <a:cubicBezTo>
                    <a:pt x="1271" y="4858"/>
                    <a:pt x="1244" y="4898"/>
                    <a:pt x="1244" y="4951"/>
                  </a:cubicBezTo>
                  <a:cubicBezTo>
                    <a:pt x="1244" y="5017"/>
                    <a:pt x="1271" y="5057"/>
                    <a:pt x="1324" y="5070"/>
                  </a:cubicBezTo>
                  <a:cubicBezTo>
                    <a:pt x="1377" y="5096"/>
                    <a:pt x="1416" y="5096"/>
                    <a:pt x="1456" y="5096"/>
                  </a:cubicBezTo>
                  <a:lnTo>
                    <a:pt x="2965" y="5096"/>
                  </a:lnTo>
                  <a:cubicBezTo>
                    <a:pt x="3044" y="5096"/>
                    <a:pt x="3110" y="5096"/>
                    <a:pt x="3163" y="5070"/>
                  </a:cubicBezTo>
                  <a:cubicBezTo>
                    <a:pt x="3216" y="5043"/>
                    <a:pt x="3230" y="5004"/>
                    <a:pt x="3230" y="4951"/>
                  </a:cubicBezTo>
                  <a:cubicBezTo>
                    <a:pt x="3230" y="4884"/>
                    <a:pt x="3216" y="4845"/>
                    <a:pt x="3163" y="4832"/>
                  </a:cubicBezTo>
                  <a:cubicBezTo>
                    <a:pt x="3124" y="4805"/>
                    <a:pt x="3057" y="4792"/>
                    <a:pt x="2965" y="4792"/>
                  </a:cubicBezTo>
                  <a:lnTo>
                    <a:pt x="2793" y="4792"/>
                  </a:lnTo>
                  <a:cubicBezTo>
                    <a:pt x="2740" y="4779"/>
                    <a:pt x="2713" y="4752"/>
                    <a:pt x="2713" y="4699"/>
                  </a:cubicBezTo>
                  <a:cubicBezTo>
                    <a:pt x="2713" y="4673"/>
                    <a:pt x="2713" y="4620"/>
                    <a:pt x="2713" y="4527"/>
                  </a:cubicBezTo>
                  <a:cubicBezTo>
                    <a:pt x="2727" y="4448"/>
                    <a:pt x="2727" y="4355"/>
                    <a:pt x="2727" y="4249"/>
                  </a:cubicBezTo>
                  <a:cubicBezTo>
                    <a:pt x="2740" y="4130"/>
                    <a:pt x="2740" y="4024"/>
                    <a:pt x="2753" y="3905"/>
                  </a:cubicBezTo>
                  <a:cubicBezTo>
                    <a:pt x="2753" y="3786"/>
                    <a:pt x="2766" y="3680"/>
                    <a:pt x="2766" y="3601"/>
                  </a:cubicBezTo>
                  <a:lnTo>
                    <a:pt x="3230" y="3601"/>
                  </a:lnTo>
                  <a:cubicBezTo>
                    <a:pt x="3256" y="3601"/>
                    <a:pt x="3296" y="3587"/>
                    <a:pt x="3335" y="3561"/>
                  </a:cubicBezTo>
                  <a:cubicBezTo>
                    <a:pt x="3388" y="3534"/>
                    <a:pt x="3402" y="3482"/>
                    <a:pt x="3402" y="3415"/>
                  </a:cubicBezTo>
                  <a:cubicBezTo>
                    <a:pt x="3402" y="3349"/>
                    <a:pt x="3388" y="3309"/>
                    <a:pt x="3349" y="3270"/>
                  </a:cubicBezTo>
                  <a:cubicBezTo>
                    <a:pt x="3309" y="3230"/>
                    <a:pt x="3256" y="3217"/>
                    <a:pt x="3190" y="3217"/>
                  </a:cubicBezTo>
                  <a:lnTo>
                    <a:pt x="2793" y="3190"/>
                  </a:lnTo>
                  <a:cubicBezTo>
                    <a:pt x="2793" y="3032"/>
                    <a:pt x="2793" y="2859"/>
                    <a:pt x="2806" y="2648"/>
                  </a:cubicBezTo>
                  <a:cubicBezTo>
                    <a:pt x="2806" y="2436"/>
                    <a:pt x="2819" y="2224"/>
                    <a:pt x="2832" y="1999"/>
                  </a:cubicBezTo>
                  <a:cubicBezTo>
                    <a:pt x="2846" y="1774"/>
                    <a:pt x="2859" y="1562"/>
                    <a:pt x="2872" y="1337"/>
                  </a:cubicBezTo>
                  <a:cubicBezTo>
                    <a:pt x="2899" y="1126"/>
                    <a:pt x="2912" y="927"/>
                    <a:pt x="2925" y="755"/>
                  </a:cubicBezTo>
                  <a:cubicBezTo>
                    <a:pt x="2938" y="583"/>
                    <a:pt x="2952" y="437"/>
                    <a:pt x="2952" y="318"/>
                  </a:cubicBezTo>
                  <a:cubicBezTo>
                    <a:pt x="2965" y="212"/>
                    <a:pt x="2965" y="146"/>
                    <a:pt x="2965" y="133"/>
                  </a:cubicBezTo>
                  <a:cubicBezTo>
                    <a:pt x="2965" y="93"/>
                    <a:pt x="2938" y="54"/>
                    <a:pt x="2899" y="40"/>
                  </a:cubicBezTo>
                  <a:cubicBezTo>
                    <a:pt x="2846" y="14"/>
                    <a:pt x="2780" y="1"/>
                    <a:pt x="27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9" name="Google Shape;129;p53"/>
          <p:cNvSpPr/>
          <p:nvPr/>
        </p:nvSpPr>
        <p:spPr>
          <a:xfrm>
            <a:off x="8361668" y="740908"/>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3"/>
          <p:cNvSpPr/>
          <p:nvPr/>
        </p:nvSpPr>
        <p:spPr>
          <a:xfrm>
            <a:off x="265787" y="4328326"/>
            <a:ext cx="96051" cy="96051"/>
          </a:xfrm>
          <a:custGeom>
            <a:avLst/>
            <a:gdLst/>
            <a:ahLst/>
            <a:cxnLst/>
            <a:rect l="l" t="t" r="r" b="b"/>
            <a:pathLst>
              <a:path w="1973" h="1973" extrusionOk="0">
                <a:moveTo>
                  <a:pt x="980" y="0"/>
                </a:moveTo>
                <a:cubicBezTo>
                  <a:pt x="927" y="0"/>
                  <a:pt x="874" y="14"/>
                  <a:pt x="834" y="53"/>
                </a:cubicBezTo>
                <a:cubicBezTo>
                  <a:pt x="807" y="93"/>
                  <a:pt x="781" y="133"/>
                  <a:pt x="781" y="186"/>
                </a:cubicBezTo>
                <a:cubicBezTo>
                  <a:pt x="781" y="252"/>
                  <a:pt x="781" y="331"/>
                  <a:pt x="794" y="450"/>
                </a:cubicBezTo>
                <a:cubicBezTo>
                  <a:pt x="794" y="543"/>
                  <a:pt x="807" y="662"/>
                  <a:pt x="807" y="808"/>
                </a:cubicBezTo>
                <a:lnTo>
                  <a:pt x="159" y="808"/>
                </a:lnTo>
                <a:cubicBezTo>
                  <a:pt x="132" y="808"/>
                  <a:pt x="93" y="821"/>
                  <a:pt x="53" y="848"/>
                </a:cubicBezTo>
                <a:cubicBezTo>
                  <a:pt x="13" y="887"/>
                  <a:pt x="0" y="927"/>
                  <a:pt x="0" y="1006"/>
                </a:cubicBezTo>
                <a:cubicBezTo>
                  <a:pt x="0" y="1073"/>
                  <a:pt x="13" y="1125"/>
                  <a:pt x="53" y="1152"/>
                </a:cubicBezTo>
                <a:cubicBezTo>
                  <a:pt x="93" y="1178"/>
                  <a:pt x="132" y="1192"/>
                  <a:pt x="159" y="1192"/>
                </a:cubicBezTo>
                <a:lnTo>
                  <a:pt x="424" y="1192"/>
                </a:lnTo>
                <a:cubicBezTo>
                  <a:pt x="530" y="1192"/>
                  <a:pt x="662" y="1178"/>
                  <a:pt x="794" y="1178"/>
                </a:cubicBezTo>
                <a:cubicBezTo>
                  <a:pt x="781" y="1284"/>
                  <a:pt x="781" y="1403"/>
                  <a:pt x="781" y="1536"/>
                </a:cubicBezTo>
                <a:cubicBezTo>
                  <a:pt x="768" y="1655"/>
                  <a:pt x="768" y="1748"/>
                  <a:pt x="768" y="1814"/>
                </a:cubicBezTo>
                <a:cubicBezTo>
                  <a:pt x="768" y="1853"/>
                  <a:pt x="794" y="1880"/>
                  <a:pt x="821" y="1920"/>
                </a:cubicBezTo>
                <a:cubicBezTo>
                  <a:pt x="860" y="1959"/>
                  <a:pt x="900" y="1973"/>
                  <a:pt x="980" y="1973"/>
                </a:cubicBezTo>
                <a:cubicBezTo>
                  <a:pt x="1046" y="1973"/>
                  <a:pt x="1099" y="1959"/>
                  <a:pt x="1138" y="1920"/>
                </a:cubicBezTo>
                <a:cubicBezTo>
                  <a:pt x="1178" y="1880"/>
                  <a:pt x="1191" y="1840"/>
                  <a:pt x="1191" y="1814"/>
                </a:cubicBezTo>
                <a:lnTo>
                  <a:pt x="1191" y="1178"/>
                </a:lnTo>
                <a:lnTo>
                  <a:pt x="1800" y="1178"/>
                </a:lnTo>
                <a:cubicBezTo>
                  <a:pt x="1840" y="1178"/>
                  <a:pt x="1880" y="1165"/>
                  <a:pt x="1919" y="1125"/>
                </a:cubicBezTo>
                <a:cubicBezTo>
                  <a:pt x="1959" y="1099"/>
                  <a:pt x="1972" y="1033"/>
                  <a:pt x="1972" y="967"/>
                </a:cubicBezTo>
                <a:cubicBezTo>
                  <a:pt x="1972" y="900"/>
                  <a:pt x="1959" y="848"/>
                  <a:pt x="1932" y="821"/>
                </a:cubicBezTo>
                <a:cubicBezTo>
                  <a:pt x="1906" y="781"/>
                  <a:pt x="1880" y="768"/>
                  <a:pt x="1840" y="768"/>
                </a:cubicBezTo>
                <a:cubicBezTo>
                  <a:pt x="1760" y="768"/>
                  <a:pt x="1668" y="781"/>
                  <a:pt x="1562" y="795"/>
                </a:cubicBezTo>
                <a:cubicBezTo>
                  <a:pt x="1443" y="795"/>
                  <a:pt x="1324" y="808"/>
                  <a:pt x="1191" y="808"/>
                </a:cubicBezTo>
                <a:lnTo>
                  <a:pt x="1191" y="450"/>
                </a:lnTo>
                <a:cubicBezTo>
                  <a:pt x="1191" y="345"/>
                  <a:pt x="1191" y="252"/>
                  <a:pt x="1191" y="186"/>
                </a:cubicBezTo>
                <a:cubicBezTo>
                  <a:pt x="1191" y="133"/>
                  <a:pt x="1178" y="93"/>
                  <a:pt x="1138" y="53"/>
                </a:cubicBezTo>
                <a:cubicBezTo>
                  <a:pt x="1099" y="14"/>
                  <a:pt x="1046" y="0"/>
                  <a:pt x="9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3"/>
          <p:cNvSpPr/>
          <p:nvPr/>
        </p:nvSpPr>
        <p:spPr>
          <a:xfrm>
            <a:off x="1193860" y="4697192"/>
            <a:ext cx="168247" cy="205586"/>
          </a:xfrm>
          <a:custGeom>
            <a:avLst/>
            <a:gdLst/>
            <a:ahLst/>
            <a:cxnLst/>
            <a:rect l="l" t="t" r="r" b="b"/>
            <a:pathLst>
              <a:path w="3456" h="4223" extrusionOk="0">
                <a:moveTo>
                  <a:pt x="755" y="371"/>
                </a:moveTo>
                <a:cubicBezTo>
                  <a:pt x="861" y="371"/>
                  <a:pt x="954" y="411"/>
                  <a:pt x="1046" y="490"/>
                </a:cubicBezTo>
                <a:cubicBezTo>
                  <a:pt x="1139" y="570"/>
                  <a:pt x="1179" y="702"/>
                  <a:pt x="1179" y="887"/>
                </a:cubicBezTo>
                <a:cubicBezTo>
                  <a:pt x="1179" y="1073"/>
                  <a:pt x="1139" y="1218"/>
                  <a:pt x="1046" y="1311"/>
                </a:cubicBezTo>
                <a:cubicBezTo>
                  <a:pt x="967" y="1417"/>
                  <a:pt x="861" y="1470"/>
                  <a:pt x="729" y="1470"/>
                </a:cubicBezTo>
                <a:cubicBezTo>
                  <a:pt x="610" y="1470"/>
                  <a:pt x="517" y="1417"/>
                  <a:pt x="451" y="1311"/>
                </a:cubicBezTo>
                <a:cubicBezTo>
                  <a:pt x="385" y="1205"/>
                  <a:pt x="345" y="1086"/>
                  <a:pt x="345" y="940"/>
                </a:cubicBezTo>
                <a:cubicBezTo>
                  <a:pt x="345" y="834"/>
                  <a:pt x="358" y="742"/>
                  <a:pt x="385" y="662"/>
                </a:cubicBezTo>
                <a:cubicBezTo>
                  <a:pt x="424" y="596"/>
                  <a:pt x="451" y="530"/>
                  <a:pt x="491" y="490"/>
                </a:cubicBezTo>
                <a:cubicBezTo>
                  <a:pt x="530" y="437"/>
                  <a:pt x="583" y="411"/>
                  <a:pt x="623" y="398"/>
                </a:cubicBezTo>
                <a:cubicBezTo>
                  <a:pt x="676" y="371"/>
                  <a:pt x="716" y="371"/>
                  <a:pt x="755" y="371"/>
                </a:cubicBezTo>
                <a:close/>
                <a:moveTo>
                  <a:pt x="2727" y="2806"/>
                </a:moveTo>
                <a:cubicBezTo>
                  <a:pt x="2807" y="2806"/>
                  <a:pt x="2886" y="2846"/>
                  <a:pt x="2966" y="2926"/>
                </a:cubicBezTo>
                <a:cubicBezTo>
                  <a:pt x="3058" y="2992"/>
                  <a:pt x="3098" y="3124"/>
                  <a:pt x="3098" y="3309"/>
                </a:cubicBezTo>
                <a:cubicBezTo>
                  <a:pt x="3098" y="3376"/>
                  <a:pt x="3085" y="3442"/>
                  <a:pt x="3071" y="3508"/>
                </a:cubicBezTo>
                <a:cubicBezTo>
                  <a:pt x="3058" y="3574"/>
                  <a:pt x="3032" y="3640"/>
                  <a:pt x="3005" y="3693"/>
                </a:cubicBezTo>
                <a:cubicBezTo>
                  <a:pt x="2966" y="3746"/>
                  <a:pt x="2926" y="3786"/>
                  <a:pt x="2873" y="3826"/>
                </a:cubicBezTo>
                <a:cubicBezTo>
                  <a:pt x="2833" y="3865"/>
                  <a:pt x="2767" y="3879"/>
                  <a:pt x="2688" y="3879"/>
                </a:cubicBezTo>
                <a:cubicBezTo>
                  <a:pt x="2608" y="3879"/>
                  <a:pt x="2542" y="3865"/>
                  <a:pt x="2489" y="3826"/>
                </a:cubicBezTo>
                <a:cubicBezTo>
                  <a:pt x="2449" y="3786"/>
                  <a:pt x="2410" y="3733"/>
                  <a:pt x="2383" y="3680"/>
                </a:cubicBezTo>
                <a:cubicBezTo>
                  <a:pt x="2343" y="3627"/>
                  <a:pt x="2330" y="3561"/>
                  <a:pt x="2317" y="3495"/>
                </a:cubicBezTo>
                <a:cubicBezTo>
                  <a:pt x="2317" y="3442"/>
                  <a:pt x="2304" y="3389"/>
                  <a:pt x="2304" y="3336"/>
                </a:cubicBezTo>
                <a:cubicBezTo>
                  <a:pt x="2304" y="3164"/>
                  <a:pt x="2343" y="3031"/>
                  <a:pt x="2423" y="2939"/>
                </a:cubicBezTo>
                <a:cubicBezTo>
                  <a:pt x="2516" y="2846"/>
                  <a:pt x="2608" y="2806"/>
                  <a:pt x="2727" y="2806"/>
                </a:cubicBezTo>
                <a:close/>
                <a:moveTo>
                  <a:pt x="3032" y="1"/>
                </a:moveTo>
                <a:cubicBezTo>
                  <a:pt x="2992" y="1"/>
                  <a:pt x="2952" y="14"/>
                  <a:pt x="2913" y="54"/>
                </a:cubicBezTo>
                <a:cubicBezTo>
                  <a:pt x="2873" y="93"/>
                  <a:pt x="2846" y="146"/>
                  <a:pt x="2807" y="199"/>
                </a:cubicBezTo>
                <a:cubicBezTo>
                  <a:pt x="2767" y="252"/>
                  <a:pt x="2727" y="305"/>
                  <a:pt x="2688" y="371"/>
                </a:cubicBezTo>
                <a:cubicBezTo>
                  <a:pt x="2648" y="424"/>
                  <a:pt x="2595" y="464"/>
                  <a:pt x="2555" y="504"/>
                </a:cubicBezTo>
                <a:cubicBezTo>
                  <a:pt x="2502" y="530"/>
                  <a:pt x="2449" y="557"/>
                  <a:pt x="2383" y="570"/>
                </a:cubicBezTo>
                <a:cubicBezTo>
                  <a:pt x="2317" y="583"/>
                  <a:pt x="2264" y="583"/>
                  <a:pt x="2211" y="583"/>
                </a:cubicBezTo>
                <a:cubicBezTo>
                  <a:pt x="2052" y="583"/>
                  <a:pt x="1933" y="570"/>
                  <a:pt x="1827" y="543"/>
                </a:cubicBezTo>
                <a:cubicBezTo>
                  <a:pt x="1735" y="517"/>
                  <a:pt x="1642" y="477"/>
                  <a:pt x="1576" y="437"/>
                </a:cubicBezTo>
                <a:cubicBezTo>
                  <a:pt x="1510" y="398"/>
                  <a:pt x="1443" y="345"/>
                  <a:pt x="1391" y="305"/>
                </a:cubicBezTo>
                <a:cubicBezTo>
                  <a:pt x="1338" y="252"/>
                  <a:pt x="1285" y="212"/>
                  <a:pt x="1232" y="173"/>
                </a:cubicBezTo>
                <a:cubicBezTo>
                  <a:pt x="1179" y="120"/>
                  <a:pt x="1113" y="93"/>
                  <a:pt x="1033" y="67"/>
                </a:cubicBezTo>
                <a:cubicBezTo>
                  <a:pt x="967" y="27"/>
                  <a:pt x="874" y="14"/>
                  <a:pt x="755" y="14"/>
                </a:cubicBezTo>
                <a:cubicBezTo>
                  <a:pt x="663" y="14"/>
                  <a:pt x="570" y="40"/>
                  <a:pt x="477" y="80"/>
                </a:cubicBezTo>
                <a:cubicBezTo>
                  <a:pt x="398" y="120"/>
                  <a:pt x="318" y="186"/>
                  <a:pt x="239" y="265"/>
                </a:cubicBezTo>
                <a:cubicBezTo>
                  <a:pt x="173" y="345"/>
                  <a:pt x="120" y="437"/>
                  <a:pt x="67" y="557"/>
                </a:cubicBezTo>
                <a:cubicBezTo>
                  <a:pt x="27" y="662"/>
                  <a:pt x="1" y="795"/>
                  <a:pt x="1" y="940"/>
                </a:cubicBezTo>
                <a:cubicBezTo>
                  <a:pt x="1" y="1086"/>
                  <a:pt x="27" y="1205"/>
                  <a:pt x="67" y="1324"/>
                </a:cubicBezTo>
                <a:cubicBezTo>
                  <a:pt x="107" y="1430"/>
                  <a:pt x="160" y="1523"/>
                  <a:pt x="239" y="1589"/>
                </a:cubicBezTo>
                <a:cubicBezTo>
                  <a:pt x="305" y="1668"/>
                  <a:pt x="385" y="1721"/>
                  <a:pt x="477" y="1748"/>
                </a:cubicBezTo>
                <a:cubicBezTo>
                  <a:pt x="570" y="1787"/>
                  <a:pt x="649" y="1814"/>
                  <a:pt x="742" y="1814"/>
                </a:cubicBezTo>
                <a:cubicBezTo>
                  <a:pt x="848" y="1814"/>
                  <a:pt x="941" y="1787"/>
                  <a:pt x="1033" y="1748"/>
                </a:cubicBezTo>
                <a:cubicBezTo>
                  <a:pt x="1139" y="1695"/>
                  <a:pt x="1218" y="1629"/>
                  <a:pt x="1298" y="1549"/>
                </a:cubicBezTo>
                <a:cubicBezTo>
                  <a:pt x="1364" y="1456"/>
                  <a:pt x="1417" y="1364"/>
                  <a:pt x="1457" y="1245"/>
                </a:cubicBezTo>
                <a:cubicBezTo>
                  <a:pt x="1510" y="1126"/>
                  <a:pt x="1523" y="993"/>
                  <a:pt x="1523" y="861"/>
                </a:cubicBezTo>
                <a:cubicBezTo>
                  <a:pt x="1523" y="848"/>
                  <a:pt x="1523" y="834"/>
                  <a:pt x="1523" y="834"/>
                </a:cubicBezTo>
                <a:lnTo>
                  <a:pt x="1523" y="795"/>
                </a:lnTo>
                <a:cubicBezTo>
                  <a:pt x="1629" y="834"/>
                  <a:pt x="1735" y="861"/>
                  <a:pt x="1841" y="874"/>
                </a:cubicBezTo>
                <a:cubicBezTo>
                  <a:pt x="1933" y="887"/>
                  <a:pt x="2052" y="901"/>
                  <a:pt x="2198" y="901"/>
                </a:cubicBezTo>
                <a:lnTo>
                  <a:pt x="2304" y="901"/>
                </a:lnTo>
                <a:cubicBezTo>
                  <a:pt x="2330" y="887"/>
                  <a:pt x="2370" y="887"/>
                  <a:pt x="2410" y="874"/>
                </a:cubicBezTo>
                <a:lnTo>
                  <a:pt x="2410" y="874"/>
                </a:lnTo>
                <a:cubicBezTo>
                  <a:pt x="2410" y="887"/>
                  <a:pt x="2396" y="927"/>
                  <a:pt x="2343" y="1007"/>
                </a:cubicBezTo>
                <a:cubicBezTo>
                  <a:pt x="2304" y="1099"/>
                  <a:pt x="2238" y="1205"/>
                  <a:pt x="2171" y="1337"/>
                </a:cubicBezTo>
                <a:cubicBezTo>
                  <a:pt x="2092" y="1470"/>
                  <a:pt x="2013" y="1629"/>
                  <a:pt x="1920" y="1814"/>
                </a:cubicBezTo>
                <a:cubicBezTo>
                  <a:pt x="1814" y="1986"/>
                  <a:pt x="1721" y="2158"/>
                  <a:pt x="1629" y="2343"/>
                </a:cubicBezTo>
                <a:cubicBezTo>
                  <a:pt x="1523" y="2529"/>
                  <a:pt x="1430" y="2701"/>
                  <a:pt x="1338" y="2886"/>
                </a:cubicBezTo>
                <a:cubicBezTo>
                  <a:pt x="1245" y="3058"/>
                  <a:pt x="1166" y="3217"/>
                  <a:pt x="1086" y="3362"/>
                </a:cubicBezTo>
                <a:cubicBezTo>
                  <a:pt x="1020" y="3508"/>
                  <a:pt x="954" y="3627"/>
                  <a:pt x="914" y="3720"/>
                </a:cubicBezTo>
                <a:cubicBezTo>
                  <a:pt x="861" y="3812"/>
                  <a:pt x="835" y="3865"/>
                  <a:pt x="835" y="3879"/>
                </a:cubicBezTo>
                <a:cubicBezTo>
                  <a:pt x="835" y="3905"/>
                  <a:pt x="861" y="3945"/>
                  <a:pt x="888" y="3958"/>
                </a:cubicBezTo>
                <a:cubicBezTo>
                  <a:pt x="914" y="3984"/>
                  <a:pt x="954" y="3998"/>
                  <a:pt x="1020" y="3998"/>
                </a:cubicBezTo>
                <a:cubicBezTo>
                  <a:pt x="1086" y="3998"/>
                  <a:pt x="1139" y="3984"/>
                  <a:pt x="1166" y="3958"/>
                </a:cubicBezTo>
                <a:cubicBezTo>
                  <a:pt x="1205" y="3918"/>
                  <a:pt x="1232" y="3879"/>
                  <a:pt x="1258" y="3852"/>
                </a:cubicBezTo>
                <a:cubicBezTo>
                  <a:pt x="1271" y="3799"/>
                  <a:pt x="1324" y="3706"/>
                  <a:pt x="1391" y="3574"/>
                </a:cubicBezTo>
                <a:cubicBezTo>
                  <a:pt x="1443" y="3442"/>
                  <a:pt x="1536" y="3283"/>
                  <a:pt x="1629" y="3111"/>
                </a:cubicBezTo>
                <a:cubicBezTo>
                  <a:pt x="1721" y="2926"/>
                  <a:pt x="1827" y="2727"/>
                  <a:pt x="1933" y="2515"/>
                </a:cubicBezTo>
                <a:lnTo>
                  <a:pt x="2291" y="1854"/>
                </a:lnTo>
                <a:cubicBezTo>
                  <a:pt x="2410" y="1642"/>
                  <a:pt x="2516" y="1417"/>
                  <a:pt x="2621" y="1218"/>
                </a:cubicBezTo>
                <a:cubicBezTo>
                  <a:pt x="2741" y="1007"/>
                  <a:pt x="2833" y="834"/>
                  <a:pt x="2913" y="662"/>
                </a:cubicBezTo>
                <a:cubicBezTo>
                  <a:pt x="3005" y="504"/>
                  <a:pt x="3071" y="371"/>
                  <a:pt x="3124" y="265"/>
                </a:cubicBezTo>
                <a:cubicBezTo>
                  <a:pt x="3177" y="159"/>
                  <a:pt x="3204" y="107"/>
                  <a:pt x="3204" y="93"/>
                </a:cubicBezTo>
                <a:cubicBezTo>
                  <a:pt x="3204" y="80"/>
                  <a:pt x="3191" y="54"/>
                  <a:pt x="3164" y="27"/>
                </a:cubicBezTo>
                <a:cubicBezTo>
                  <a:pt x="3151" y="1"/>
                  <a:pt x="3111" y="1"/>
                  <a:pt x="3032" y="1"/>
                </a:cubicBezTo>
                <a:close/>
                <a:moveTo>
                  <a:pt x="2741" y="2462"/>
                </a:moveTo>
                <a:cubicBezTo>
                  <a:pt x="2621" y="2462"/>
                  <a:pt x="2516" y="2489"/>
                  <a:pt x="2423" y="2529"/>
                </a:cubicBezTo>
                <a:cubicBezTo>
                  <a:pt x="2330" y="2568"/>
                  <a:pt x="2251" y="2634"/>
                  <a:pt x="2185" y="2714"/>
                </a:cubicBezTo>
                <a:cubicBezTo>
                  <a:pt x="2118" y="2793"/>
                  <a:pt x="2066" y="2886"/>
                  <a:pt x="2026" y="2992"/>
                </a:cubicBezTo>
                <a:cubicBezTo>
                  <a:pt x="1986" y="3098"/>
                  <a:pt x="1960" y="3217"/>
                  <a:pt x="1960" y="3349"/>
                </a:cubicBezTo>
                <a:cubicBezTo>
                  <a:pt x="1960" y="3468"/>
                  <a:pt x="1986" y="3574"/>
                  <a:pt x="2013" y="3680"/>
                </a:cubicBezTo>
                <a:cubicBezTo>
                  <a:pt x="2052" y="3773"/>
                  <a:pt x="2092" y="3865"/>
                  <a:pt x="2158" y="3958"/>
                </a:cubicBezTo>
                <a:cubicBezTo>
                  <a:pt x="2211" y="4037"/>
                  <a:pt x="2291" y="4104"/>
                  <a:pt x="2383" y="4143"/>
                </a:cubicBezTo>
                <a:cubicBezTo>
                  <a:pt x="2476" y="4196"/>
                  <a:pt x="2582" y="4223"/>
                  <a:pt x="2701" y="4223"/>
                </a:cubicBezTo>
                <a:cubicBezTo>
                  <a:pt x="2939" y="4223"/>
                  <a:pt x="3124" y="4143"/>
                  <a:pt x="3257" y="3984"/>
                </a:cubicBezTo>
                <a:cubicBezTo>
                  <a:pt x="3389" y="3826"/>
                  <a:pt x="3455" y="3601"/>
                  <a:pt x="3455" y="3336"/>
                </a:cubicBezTo>
                <a:cubicBezTo>
                  <a:pt x="3455" y="3217"/>
                  <a:pt x="3442" y="3098"/>
                  <a:pt x="3416" y="3005"/>
                </a:cubicBezTo>
                <a:cubicBezTo>
                  <a:pt x="3389" y="2899"/>
                  <a:pt x="3349" y="2806"/>
                  <a:pt x="3283" y="2727"/>
                </a:cubicBezTo>
                <a:cubicBezTo>
                  <a:pt x="3230" y="2634"/>
                  <a:pt x="3151" y="2581"/>
                  <a:pt x="3058" y="2529"/>
                </a:cubicBezTo>
                <a:cubicBezTo>
                  <a:pt x="2979" y="2489"/>
                  <a:pt x="2860" y="2462"/>
                  <a:pt x="2741" y="24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2" name="Google Shape;132;p53"/>
          <p:cNvGrpSpPr/>
          <p:nvPr/>
        </p:nvGrpSpPr>
        <p:grpSpPr>
          <a:xfrm>
            <a:off x="7433132" y="1820134"/>
            <a:ext cx="1205252" cy="628374"/>
            <a:chOff x="1787352" y="2530363"/>
            <a:chExt cx="1540652" cy="803239"/>
          </a:xfrm>
        </p:grpSpPr>
        <p:sp>
          <p:nvSpPr>
            <p:cNvPr id="133" name="Google Shape;133;p53"/>
            <p:cNvSpPr/>
            <p:nvPr/>
          </p:nvSpPr>
          <p:spPr>
            <a:xfrm>
              <a:off x="1971678" y="2530363"/>
              <a:ext cx="914442" cy="628420"/>
            </a:xfrm>
            <a:custGeom>
              <a:avLst/>
              <a:gdLst/>
              <a:ahLst/>
              <a:cxnLst/>
              <a:rect l="l" t="t" r="r" b="b"/>
              <a:pathLst>
                <a:path w="16545" h="11370" extrusionOk="0">
                  <a:moveTo>
                    <a:pt x="279" y="1"/>
                  </a:moveTo>
                  <a:cubicBezTo>
                    <a:pt x="213" y="1"/>
                    <a:pt x="160" y="1"/>
                    <a:pt x="160" y="54"/>
                  </a:cubicBezTo>
                  <a:cubicBezTo>
                    <a:pt x="54" y="120"/>
                    <a:pt x="1" y="173"/>
                    <a:pt x="1" y="279"/>
                  </a:cubicBezTo>
                  <a:lnTo>
                    <a:pt x="1" y="8603"/>
                  </a:lnTo>
                  <a:cubicBezTo>
                    <a:pt x="1" y="8551"/>
                    <a:pt x="54" y="8445"/>
                    <a:pt x="107" y="8445"/>
                  </a:cubicBezTo>
                  <a:cubicBezTo>
                    <a:pt x="160" y="8392"/>
                    <a:pt x="213" y="8326"/>
                    <a:pt x="279" y="8326"/>
                  </a:cubicBezTo>
                  <a:lnTo>
                    <a:pt x="543" y="8326"/>
                  </a:lnTo>
                  <a:lnTo>
                    <a:pt x="543" y="715"/>
                  </a:lnTo>
                  <a:lnTo>
                    <a:pt x="13011" y="6340"/>
                  </a:lnTo>
                  <a:cubicBezTo>
                    <a:pt x="12852" y="6076"/>
                    <a:pt x="12733" y="5798"/>
                    <a:pt x="12574" y="5520"/>
                  </a:cubicBezTo>
                  <a:lnTo>
                    <a:pt x="385" y="54"/>
                  </a:lnTo>
                  <a:cubicBezTo>
                    <a:pt x="385" y="1"/>
                    <a:pt x="332" y="1"/>
                    <a:pt x="279" y="1"/>
                  </a:cubicBezTo>
                  <a:close/>
                  <a:moveTo>
                    <a:pt x="3085" y="10814"/>
                  </a:moveTo>
                  <a:lnTo>
                    <a:pt x="3085" y="11092"/>
                  </a:lnTo>
                  <a:cubicBezTo>
                    <a:pt x="3085" y="11198"/>
                    <a:pt x="3032" y="11251"/>
                    <a:pt x="2979" y="11303"/>
                  </a:cubicBezTo>
                  <a:cubicBezTo>
                    <a:pt x="2926" y="11370"/>
                    <a:pt x="2860" y="11370"/>
                    <a:pt x="2807" y="11370"/>
                  </a:cubicBezTo>
                  <a:lnTo>
                    <a:pt x="16545" y="11370"/>
                  </a:lnTo>
                  <a:cubicBezTo>
                    <a:pt x="16426" y="11198"/>
                    <a:pt x="16267" y="11039"/>
                    <a:pt x="16095" y="108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53"/>
            <p:cNvSpPr/>
            <p:nvPr/>
          </p:nvSpPr>
          <p:spPr>
            <a:xfrm>
              <a:off x="2666643" y="2835398"/>
              <a:ext cx="661361" cy="323385"/>
            </a:xfrm>
            <a:custGeom>
              <a:avLst/>
              <a:gdLst/>
              <a:ahLst/>
              <a:cxnLst/>
              <a:rect l="l" t="t" r="r" b="b"/>
              <a:pathLst>
                <a:path w="11966" h="5851" extrusionOk="0">
                  <a:moveTo>
                    <a:pt x="0" y="1"/>
                  </a:moveTo>
                  <a:cubicBezTo>
                    <a:pt x="159" y="279"/>
                    <a:pt x="278" y="557"/>
                    <a:pt x="437" y="821"/>
                  </a:cubicBezTo>
                  <a:lnTo>
                    <a:pt x="10417" y="5295"/>
                  </a:lnTo>
                  <a:lnTo>
                    <a:pt x="3521" y="5295"/>
                  </a:lnTo>
                  <a:cubicBezTo>
                    <a:pt x="3693" y="5520"/>
                    <a:pt x="3852" y="5679"/>
                    <a:pt x="3971" y="5851"/>
                  </a:cubicBezTo>
                  <a:lnTo>
                    <a:pt x="11687" y="5851"/>
                  </a:lnTo>
                  <a:cubicBezTo>
                    <a:pt x="11793" y="5851"/>
                    <a:pt x="11912" y="5784"/>
                    <a:pt x="11965" y="5626"/>
                  </a:cubicBezTo>
                  <a:cubicBezTo>
                    <a:pt x="11965" y="5520"/>
                    <a:pt x="11912" y="5401"/>
                    <a:pt x="11793" y="5348"/>
                  </a:cubicBez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3"/>
            <p:cNvSpPr/>
            <p:nvPr/>
          </p:nvSpPr>
          <p:spPr>
            <a:xfrm>
              <a:off x="1971678" y="2990485"/>
              <a:ext cx="170508" cy="168297"/>
            </a:xfrm>
            <a:custGeom>
              <a:avLst/>
              <a:gdLst/>
              <a:ahLst/>
              <a:cxnLst/>
              <a:rect l="l" t="t" r="r" b="b"/>
              <a:pathLst>
                <a:path w="3085" h="3045" extrusionOk="0">
                  <a:moveTo>
                    <a:pt x="2529" y="556"/>
                  </a:moveTo>
                  <a:lnTo>
                    <a:pt x="2529" y="2489"/>
                  </a:lnTo>
                  <a:lnTo>
                    <a:pt x="543" y="2489"/>
                  </a:lnTo>
                  <a:lnTo>
                    <a:pt x="543" y="556"/>
                  </a:lnTo>
                  <a:close/>
                  <a:moveTo>
                    <a:pt x="279" y="1"/>
                  </a:moveTo>
                  <a:cubicBezTo>
                    <a:pt x="213" y="1"/>
                    <a:pt x="160" y="67"/>
                    <a:pt x="107" y="120"/>
                  </a:cubicBezTo>
                  <a:cubicBezTo>
                    <a:pt x="54" y="120"/>
                    <a:pt x="1" y="226"/>
                    <a:pt x="1" y="278"/>
                  </a:cubicBezTo>
                  <a:lnTo>
                    <a:pt x="1" y="2767"/>
                  </a:lnTo>
                  <a:cubicBezTo>
                    <a:pt x="1" y="2873"/>
                    <a:pt x="54" y="2926"/>
                    <a:pt x="107" y="2978"/>
                  </a:cubicBezTo>
                  <a:cubicBezTo>
                    <a:pt x="160" y="3045"/>
                    <a:pt x="213" y="3045"/>
                    <a:pt x="279" y="3045"/>
                  </a:cubicBezTo>
                  <a:lnTo>
                    <a:pt x="2807" y="3045"/>
                  </a:lnTo>
                  <a:cubicBezTo>
                    <a:pt x="2860" y="3045"/>
                    <a:pt x="2926" y="3045"/>
                    <a:pt x="2979" y="2978"/>
                  </a:cubicBezTo>
                  <a:cubicBezTo>
                    <a:pt x="3032" y="2926"/>
                    <a:pt x="3085" y="2873"/>
                    <a:pt x="3085" y="2767"/>
                  </a:cubicBezTo>
                  <a:lnTo>
                    <a:pt x="3085" y="2489"/>
                  </a:lnTo>
                  <a:lnTo>
                    <a:pt x="3085" y="278"/>
                  </a:lnTo>
                  <a:cubicBezTo>
                    <a:pt x="3085" y="226"/>
                    <a:pt x="3032" y="120"/>
                    <a:pt x="2979" y="120"/>
                  </a:cubicBezTo>
                  <a:cubicBezTo>
                    <a:pt x="2926" y="67"/>
                    <a:pt x="2860" y="1"/>
                    <a:pt x="28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3"/>
            <p:cNvSpPr/>
            <p:nvPr/>
          </p:nvSpPr>
          <p:spPr>
            <a:xfrm>
              <a:off x="2584733" y="2634989"/>
              <a:ext cx="118554" cy="120765"/>
            </a:xfrm>
            <a:custGeom>
              <a:avLst/>
              <a:gdLst/>
              <a:ahLst/>
              <a:cxnLst/>
              <a:rect l="l" t="t" r="r" b="b"/>
              <a:pathLst>
                <a:path w="2145" h="2185" extrusionOk="0">
                  <a:moveTo>
                    <a:pt x="887" y="1284"/>
                  </a:moveTo>
                  <a:cubicBezTo>
                    <a:pt x="953" y="1284"/>
                    <a:pt x="1032" y="1297"/>
                    <a:pt x="1085" y="1311"/>
                  </a:cubicBezTo>
                  <a:cubicBezTo>
                    <a:pt x="1151" y="1324"/>
                    <a:pt x="1204" y="1350"/>
                    <a:pt x="1257" y="1377"/>
                  </a:cubicBezTo>
                  <a:cubicBezTo>
                    <a:pt x="1310" y="1403"/>
                    <a:pt x="1350" y="1430"/>
                    <a:pt x="1376" y="1469"/>
                  </a:cubicBezTo>
                  <a:cubicBezTo>
                    <a:pt x="1403" y="1509"/>
                    <a:pt x="1416" y="1549"/>
                    <a:pt x="1416" y="1588"/>
                  </a:cubicBezTo>
                  <a:cubicBezTo>
                    <a:pt x="1416" y="1641"/>
                    <a:pt x="1403" y="1681"/>
                    <a:pt x="1363" y="1721"/>
                  </a:cubicBezTo>
                  <a:cubicBezTo>
                    <a:pt x="1337" y="1761"/>
                    <a:pt x="1297" y="1787"/>
                    <a:pt x="1231" y="1813"/>
                  </a:cubicBezTo>
                  <a:cubicBezTo>
                    <a:pt x="1178" y="1840"/>
                    <a:pt x="1112" y="1866"/>
                    <a:pt x="1046" y="1880"/>
                  </a:cubicBezTo>
                  <a:cubicBezTo>
                    <a:pt x="966" y="1906"/>
                    <a:pt x="887" y="1906"/>
                    <a:pt x="807" y="1906"/>
                  </a:cubicBezTo>
                  <a:cubicBezTo>
                    <a:pt x="675" y="1906"/>
                    <a:pt x="569" y="1893"/>
                    <a:pt x="463" y="1840"/>
                  </a:cubicBezTo>
                  <a:cubicBezTo>
                    <a:pt x="371" y="1800"/>
                    <a:pt x="318" y="1734"/>
                    <a:pt x="318" y="1641"/>
                  </a:cubicBezTo>
                  <a:cubicBezTo>
                    <a:pt x="318" y="1588"/>
                    <a:pt x="331" y="1536"/>
                    <a:pt x="371" y="1496"/>
                  </a:cubicBezTo>
                  <a:cubicBezTo>
                    <a:pt x="397" y="1456"/>
                    <a:pt x="437" y="1416"/>
                    <a:pt x="490" y="1390"/>
                  </a:cubicBezTo>
                  <a:cubicBezTo>
                    <a:pt x="529" y="1350"/>
                    <a:pt x="596" y="1337"/>
                    <a:pt x="662" y="1311"/>
                  </a:cubicBezTo>
                  <a:cubicBezTo>
                    <a:pt x="728" y="1297"/>
                    <a:pt x="807" y="1284"/>
                    <a:pt x="887" y="1284"/>
                  </a:cubicBezTo>
                  <a:close/>
                  <a:moveTo>
                    <a:pt x="926" y="0"/>
                  </a:moveTo>
                  <a:cubicBezTo>
                    <a:pt x="688" y="0"/>
                    <a:pt x="490" y="53"/>
                    <a:pt x="344" y="159"/>
                  </a:cubicBezTo>
                  <a:cubicBezTo>
                    <a:pt x="199" y="265"/>
                    <a:pt x="132" y="397"/>
                    <a:pt x="132" y="569"/>
                  </a:cubicBezTo>
                  <a:cubicBezTo>
                    <a:pt x="132" y="649"/>
                    <a:pt x="159" y="715"/>
                    <a:pt x="199" y="781"/>
                  </a:cubicBezTo>
                  <a:cubicBezTo>
                    <a:pt x="238" y="861"/>
                    <a:pt x="304" y="887"/>
                    <a:pt x="397" y="887"/>
                  </a:cubicBezTo>
                  <a:cubicBezTo>
                    <a:pt x="463" y="887"/>
                    <a:pt x="503" y="874"/>
                    <a:pt x="543" y="847"/>
                  </a:cubicBezTo>
                  <a:cubicBezTo>
                    <a:pt x="582" y="821"/>
                    <a:pt x="596" y="781"/>
                    <a:pt x="596" y="728"/>
                  </a:cubicBezTo>
                  <a:cubicBezTo>
                    <a:pt x="596" y="675"/>
                    <a:pt x="582" y="636"/>
                    <a:pt x="556" y="622"/>
                  </a:cubicBezTo>
                  <a:cubicBezTo>
                    <a:pt x="529" y="596"/>
                    <a:pt x="503" y="583"/>
                    <a:pt x="490" y="583"/>
                  </a:cubicBezTo>
                  <a:cubicBezTo>
                    <a:pt x="450" y="569"/>
                    <a:pt x="437" y="569"/>
                    <a:pt x="410" y="556"/>
                  </a:cubicBezTo>
                  <a:cubicBezTo>
                    <a:pt x="397" y="556"/>
                    <a:pt x="397" y="530"/>
                    <a:pt x="397" y="503"/>
                  </a:cubicBezTo>
                  <a:cubicBezTo>
                    <a:pt x="397" y="477"/>
                    <a:pt x="410" y="437"/>
                    <a:pt x="437" y="411"/>
                  </a:cubicBezTo>
                  <a:cubicBezTo>
                    <a:pt x="476" y="384"/>
                    <a:pt x="516" y="358"/>
                    <a:pt x="556" y="344"/>
                  </a:cubicBezTo>
                  <a:cubicBezTo>
                    <a:pt x="609" y="318"/>
                    <a:pt x="662" y="305"/>
                    <a:pt x="728" y="291"/>
                  </a:cubicBezTo>
                  <a:cubicBezTo>
                    <a:pt x="781" y="278"/>
                    <a:pt x="834" y="278"/>
                    <a:pt x="887" y="278"/>
                  </a:cubicBezTo>
                  <a:cubicBezTo>
                    <a:pt x="1072" y="278"/>
                    <a:pt x="1204" y="331"/>
                    <a:pt x="1297" y="450"/>
                  </a:cubicBezTo>
                  <a:cubicBezTo>
                    <a:pt x="1376" y="569"/>
                    <a:pt x="1416" y="728"/>
                    <a:pt x="1416" y="927"/>
                  </a:cubicBezTo>
                  <a:cubicBezTo>
                    <a:pt x="1416" y="940"/>
                    <a:pt x="1416" y="966"/>
                    <a:pt x="1416" y="1006"/>
                  </a:cubicBezTo>
                  <a:lnTo>
                    <a:pt x="1416" y="1099"/>
                  </a:lnTo>
                  <a:lnTo>
                    <a:pt x="1416" y="1218"/>
                  </a:lnTo>
                  <a:cubicBezTo>
                    <a:pt x="1218" y="1086"/>
                    <a:pt x="1006" y="1006"/>
                    <a:pt x="768" y="1006"/>
                  </a:cubicBezTo>
                  <a:cubicBezTo>
                    <a:pt x="649" y="1006"/>
                    <a:pt x="543" y="1033"/>
                    <a:pt x="450" y="1059"/>
                  </a:cubicBezTo>
                  <a:cubicBezTo>
                    <a:pt x="357" y="1086"/>
                    <a:pt x="278" y="1138"/>
                    <a:pt x="212" y="1191"/>
                  </a:cubicBezTo>
                  <a:cubicBezTo>
                    <a:pt x="146" y="1244"/>
                    <a:pt x="93" y="1311"/>
                    <a:pt x="53" y="1390"/>
                  </a:cubicBezTo>
                  <a:cubicBezTo>
                    <a:pt x="13" y="1469"/>
                    <a:pt x="0" y="1549"/>
                    <a:pt x="0" y="1641"/>
                  </a:cubicBezTo>
                  <a:cubicBezTo>
                    <a:pt x="0" y="1800"/>
                    <a:pt x="53" y="1946"/>
                    <a:pt x="185" y="2038"/>
                  </a:cubicBezTo>
                  <a:cubicBezTo>
                    <a:pt x="318" y="2131"/>
                    <a:pt x="490" y="2184"/>
                    <a:pt x="701" y="2184"/>
                  </a:cubicBezTo>
                  <a:cubicBezTo>
                    <a:pt x="847" y="2184"/>
                    <a:pt x="979" y="2158"/>
                    <a:pt x="1099" y="2118"/>
                  </a:cubicBezTo>
                  <a:cubicBezTo>
                    <a:pt x="1218" y="2065"/>
                    <a:pt x="1324" y="1999"/>
                    <a:pt x="1429" y="1919"/>
                  </a:cubicBezTo>
                  <a:cubicBezTo>
                    <a:pt x="1456" y="2012"/>
                    <a:pt x="1496" y="2078"/>
                    <a:pt x="1562" y="2131"/>
                  </a:cubicBezTo>
                  <a:cubicBezTo>
                    <a:pt x="1628" y="2171"/>
                    <a:pt x="1707" y="2184"/>
                    <a:pt x="1787" y="2184"/>
                  </a:cubicBezTo>
                  <a:cubicBezTo>
                    <a:pt x="1840" y="2184"/>
                    <a:pt x="1879" y="2184"/>
                    <a:pt x="1919" y="2171"/>
                  </a:cubicBezTo>
                  <a:cubicBezTo>
                    <a:pt x="1959" y="2158"/>
                    <a:pt x="1999" y="2131"/>
                    <a:pt x="2038" y="2105"/>
                  </a:cubicBezTo>
                  <a:cubicBezTo>
                    <a:pt x="2078" y="2078"/>
                    <a:pt x="2091" y="2038"/>
                    <a:pt x="2118" y="1999"/>
                  </a:cubicBezTo>
                  <a:cubicBezTo>
                    <a:pt x="2144" y="1959"/>
                    <a:pt x="2144" y="1893"/>
                    <a:pt x="2144" y="1840"/>
                  </a:cubicBezTo>
                  <a:cubicBezTo>
                    <a:pt x="2144" y="1800"/>
                    <a:pt x="2144" y="1761"/>
                    <a:pt x="2131" y="1734"/>
                  </a:cubicBezTo>
                  <a:cubicBezTo>
                    <a:pt x="2118" y="1694"/>
                    <a:pt x="2091" y="1681"/>
                    <a:pt x="2051" y="1681"/>
                  </a:cubicBezTo>
                  <a:cubicBezTo>
                    <a:pt x="2012" y="1681"/>
                    <a:pt x="1972" y="1694"/>
                    <a:pt x="1959" y="1721"/>
                  </a:cubicBezTo>
                  <a:cubicBezTo>
                    <a:pt x="1946" y="1747"/>
                    <a:pt x="1932" y="1761"/>
                    <a:pt x="1932" y="1787"/>
                  </a:cubicBezTo>
                  <a:cubicBezTo>
                    <a:pt x="1919" y="1827"/>
                    <a:pt x="1906" y="1853"/>
                    <a:pt x="1893" y="1880"/>
                  </a:cubicBezTo>
                  <a:cubicBezTo>
                    <a:pt x="1893" y="1893"/>
                    <a:pt x="1866" y="1906"/>
                    <a:pt x="1840" y="1906"/>
                  </a:cubicBezTo>
                  <a:cubicBezTo>
                    <a:pt x="1787" y="1906"/>
                    <a:pt x="1760" y="1893"/>
                    <a:pt x="1747" y="1840"/>
                  </a:cubicBezTo>
                  <a:cubicBezTo>
                    <a:pt x="1734" y="1800"/>
                    <a:pt x="1734" y="1708"/>
                    <a:pt x="1734" y="1562"/>
                  </a:cubicBezTo>
                  <a:lnTo>
                    <a:pt x="1734" y="1403"/>
                  </a:lnTo>
                  <a:cubicBezTo>
                    <a:pt x="1734" y="1337"/>
                    <a:pt x="1734" y="1271"/>
                    <a:pt x="1734" y="1218"/>
                  </a:cubicBezTo>
                  <a:cubicBezTo>
                    <a:pt x="1734" y="1152"/>
                    <a:pt x="1747" y="1086"/>
                    <a:pt x="1747" y="1033"/>
                  </a:cubicBezTo>
                  <a:cubicBezTo>
                    <a:pt x="1747" y="980"/>
                    <a:pt x="1747" y="927"/>
                    <a:pt x="1747" y="900"/>
                  </a:cubicBezTo>
                  <a:cubicBezTo>
                    <a:pt x="1747" y="291"/>
                    <a:pt x="1469" y="0"/>
                    <a:pt x="9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3"/>
            <p:cNvSpPr/>
            <p:nvPr/>
          </p:nvSpPr>
          <p:spPr>
            <a:xfrm>
              <a:off x="1787352" y="2713970"/>
              <a:ext cx="141215" cy="212955"/>
            </a:xfrm>
            <a:custGeom>
              <a:avLst/>
              <a:gdLst/>
              <a:ahLst/>
              <a:cxnLst/>
              <a:rect l="l" t="t" r="r" b="b"/>
              <a:pathLst>
                <a:path w="2555" h="3853" extrusionOk="0">
                  <a:moveTo>
                    <a:pt x="1655" y="1959"/>
                  </a:moveTo>
                  <a:cubicBezTo>
                    <a:pt x="1708" y="1959"/>
                    <a:pt x="1761" y="1973"/>
                    <a:pt x="1827" y="1999"/>
                  </a:cubicBezTo>
                  <a:cubicBezTo>
                    <a:pt x="1893" y="2026"/>
                    <a:pt x="1946" y="2065"/>
                    <a:pt x="2012" y="2132"/>
                  </a:cubicBezTo>
                  <a:cubicBezTo>
                    <a:pt x="2065" y="2184"/>
                    <a:pt x="2118" y="2277"/>
                    <a:pt x="2158" y="2370"/>
                  </a:cubicBezTo>
                  <a:cubicBezTo>
                    <a:pt x="2198" y="2476"/>
                    <a:pt x="2211" y="2595"/>
                    <a:pt x="2211" y="2754"/>
                  </a:cubicBezTo>
                  <a:cubicBezTo>
                    <a:pt x="2211" y="2912"/>
                    <a:pt x="2184" y="3045"/>
                    <a:pt x="2131" y="3151"/>
                  </a:cubicBezTo>
                  <a:cubicBezTo>
                    <a:pt x="2092" y="3256"/>
                    <a:pt x="2039" y="3336"/>
                    <a:pt x="1959" y="3402"/>
                  </a:cubicBezTo>
                  <a:cubicBezTo>
                    <a:pt x="1893" y="3455"/>
                    <a:pt x="1814" y="3495"/>
                    <a:pt x="1734" y="3521"/>
                  </a:cubicBezTo>
                  <a:cubicBezTo>
                    <a:pt x="1655" y="3548"/>
                    <a:pt x="1576" y="3548"/>
                    <a:pt x="1523" y="3548"/>
                  </a:cubicBezTo>
                  <a:cubicBezTo>
                    <a:pt x="1324" y="3548"/>
                    <a:pt x="1178" y="3495"/>
                    <a:pt x="1086" y="3376"/>
                  </a:cubicBezTo>
                  <a:cubicBezTo>
                    <a:pt x="993" y="3256"/>
                    <a:pt x="940" y="3071"/>
                    <a:pt x="940" y="2846"/>
                  </a:cubicBezTo>
                  <a:cubicBezTo>
                    <a:pt x="940" y="2793"/>
                    <a:pt x="953" y="2714"/>
                    <a:pt x="980" y="2608"/>
                  </a:cubicBezTo>
                  <a:cubicBezTo>
                    <a:pt x="1006" y="2515"/>
                    <a:pt x="1059" y="2423"/>
                    <a:pt x="1112" y="2317"/>
                  </a:cubicBezTo>
                  <a:cubicBezTo>
                    <a:pt x="1165" y="2224"/>
                    <a:pt x="1245" y="2132"/>
                    <a:pt x="1337" y="2065"/>
                  </a:cubicBezTo>
                  <a:cubicBezTo>
                    <a:pt x="1430" y="1999"/>
                    <a:pt x="1536" y="1959"/>
                    <a:pt x="1655" y="1959"/>
                  </a:cubicBezTo>
                  <a:close/>
                  <a:moveTo>
                    <a:pt x="398" y="1"/>
                  </a:moveTo>
                  <a:cubicBezTo>
                    <a:pt x="265" y="1"/>
                    <a:pt x="173" y="14"/>
                    <a:pt x="106" y="40"/>
                  </a:cubicBezTo>
                  <a:cubicBezTo>
                    <a:pt x="40" y="67"/>
                    <a:pt x="1" y="93"/>
                    <a:pt x="1" y="146"/>
                  </a:cubicBezTo>
                  <a:cubicBezTo>
                    <a:pt x="1" y="173"/>
                    <a:pt x="27" y="199"/>
                    <a:pt x="67" y="212"/>
                  </a:cubicBezTo>
                  <a:cubicBezTo>
                    <a:pt x="120" y="239"/>
                    <a:pt x="159" y="239"/>
                    <a:pt x="212" y="239"/>
                  </a:cubicBezTo>
                  <a:lnTo>
                    <a:pt x="398" y="239"/>
                  </a:lnTo>
                  <a:cubicBezTo>
                    <a:pt x="530" y="239"/>
                    <a:pt x="596" y="279"/>
                    <a:pt x="596" y="371"/>
                  </a:cubicBezTo>
                  <a:lnTo>
                    <a:pt x="596" y="557"/>
                  </a:lnTo>
                  <a:lnTo>
                    <a:pt x="596" y="821"/>
                  </a:lnTo>
                  <a:cubicBezTo>
                    <a:pt x="596" y="927"/>
                    <a:pt x="609" y="1033"/>
                    <a:pt x="609" y="1139"/>
                  </a:cubicBezTo>
                  <a:lnTo>
                    <a:pt x="609" y="1483"/>
                  </a:lnTo>
                  <a:cubicBezTo>
                    <a:pt x="609" y="1721"/>
                    <a:pt x="596" y="1920"/>
                    <a:pt x="596" y="2092"/>
                  </a:cubicBezTo>
                  <a:cubicBezTo>
                    <a:pt x="596" y="2264"/>
                    <a:pt x="596" y="2409"/>
                    <a:pt x="596" y="2542"/>
                  </a:cubicBezTo>
                  <a:cubicBezTo>
                    <a:pt x="596" y="2674"/>
                    <a:pt x="583" y="2780"/>
                    <a:pt x="583" y="2886"/>
                  </a:cubicBezTo>
                  <a:cubicBezTo>
                    <a:pt x="583" y="2979"/>
                    <a:pt x="583" y="3071"/>
                    <a:pt x="583" y="3151"/>
                  </a:cubicBezTo>
                  <a:lnTo>
                    <a:pt x="570" y="3402"/>
                  </a:lnTo>
                  <a:cubicBezTo>
                    <a:pt x="570" y="3495"/>
                    <a:pt x="556" y="3587"/>
                    <a:pt x="556" y="3680"/>
                  </a:cubicBezTo>
                  <a:cubicBezTo>
                    <a:pt x="556" y="3733"/>
                    <a:pt x="583" y="3786"/>
                    <a:pt x="609" y="3812"/>
                  </a:cubicBezTo>
                  <a:cubicBezTo>
                    <a:pt x="636" y="3839"/>
                    <a:pt x="676" y="3852"/>
                    <a:pt x="715" y="3852"/>
                  </a:cubicBezTo>
                  <a:cubicBezTo>
                    <a:pt x="755" y="3852"/>
                    <a:pt x="781" y="3839"/>
                    <a:pt x="808" y="3826"/>
                  </a:cubicBezTo>
                  <a:cubicBezTo>
                    <a:pt x="821" y="3826"/>
                    <a:pt x="848" y="3799"/>
                    <a:pt x="861" y="3773"/>
                  </a:cubicBezTo>
                  <a:cubicBezTo>
                    <a:pt x="861" y="3746"/>
                    <a:pt x="874" y="3706"/>
                    <a:pt x="874" y="3667"/>
                  </a:cubicBezTo>
                  <a:cubicBezTo>
                    <a:pt x="874" y="3614"/>
                    <a:pt x="887" y="3548"/>
                    <a:pt x="887" y="3481"/>
                  </a:cubicBezTo>
                  <a:cubicBezTo>
                    <a:pt x="914" y="3521"/>
                    <a:pt x="940" y="3561"/>
                    <a:pt x="980" y="3614"/>
                  </a:cubicBezTo>
                  <a:cubicBezTo>
                    <a:pt x="1020" y="3654"/>
                    <a:pt x="1059" y="3680"/>
                    <a:pt x="1112" y="3720"/>
                  </a:cubicBezTo>
                  <a:cubicBezTo>
                    <a:pt x="1152" y="3759"/>
                    <a:pt x="1218" y="3786"/>
                    <a:pt x="1284" y="3799"/>
                  </a:cubicBezTo>
                  <a:cubicBezTo>
                    <a:pt x="1351" y="3826"/>
                    <a:pt x="1430" y="3839"/>
                    <a:pt x="1523" y="3839"/>
                  </a:cubicBezTo>
                  <a:cubicBezTo>
                    <a:pt x="1628" y="3839"/>
                    <a:pt x="1748" y="3826"/>
                    <a:pt x="1867" y="3786"/>
                  </a:cubicBezTo>
                  <a:cubicBezTo>
                    <a:pt x="1986" y="3746"/>
                    <a:pt x="2105" y="3693"/>
                    <a:pt x="2198" y="3614"/>
                  </a:cubicBezTo>
                  <a:cubicBezTo>
                    <a:pt x="2303" y="3521"/>
                    <a:pt x="2383" y="3415"/>
                    <a:pt x="2449" y="3283"/>
                  </a:cubicBezTo>
                  <a:cubicBezTo>
                    <a:pt x="2515" y="3151"/>
                    <a:pt x="2555" y="2979"/>
                    <a:pt x="2555" y="2780"/>
                  </a:cubicBezTo>
                  <a:cubicBezTo>
                    <a:pt x="2555" y="2661"/>
                    <a:pt x="2542" y="2529"/>
                    <a:pt x="2502" y="2409"/>
                  </a:cubicBezTo>
                  <a:cubicBezTo>
                    <a:pt x="2476" y="2277"/>
                    <a:pt x="2436" y="2158"/>
                    <a:pt x="2370" y="2052"/>
                  </a:cubicBezTo>
                  <a:cubicBezTo>
                    <a:pt x="2317" y="1946"/>
                    <a:pt x="2224" y="1854"/>
                    <a:pt x="2118" y="1774"/>
                  </a:cubicBezTo>
                  <a:cubicBezTo>
                    <a:pt x="2012" y="1708"/>
                    <a:pt x="1893" y="1668"/>
                    <a:pt x="1734" y="1668"/>
                  </a:cubicBezTo>
                  <a:cubicBezTo>
                    <a:pt x="1562" y="1668"/>
                    <a:pt x="1403" y="1721"/>
                    <a:pt x="1271" y="1827"/>
                  </a:cubicBezTo>
                  <a:cubicBezTo>
                    <a:pt x="1126" y="1920"/>
                    <a:pt x="1020" y="2065"/>
                    <a:pt x="927" y="2251"/>
                  </a:cubicBezTo>
                  <a:lnTo>
                    <a:pt x="927" y="173"/>
                  </a:lnTo>
                  <a:cubicBezTo>
                    <a:pt x="927" y="93"/>
                    <a:pt x="914" y="40"/>
                    <a:pt x="887" y="27"/>
                  </a:cubicBezTo>
                  <a:cubicBezTo>
                    <a:pt x="861" y="14"/>
                    <a:pt x="834" y="1"/>
                    <a:pt x="8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3"/>
            <p:cNvSpPr/>
            <p:nvPr/>
          </p:nvSpPr>
          <p:spPr>
            <a:xfrm>
              <a:off x="2506415" y="3201175"/>
              <a:ext cx="111977" cy="132427"/>
            </a:xfrm>
            <a:custGeom>
              <a:avLst/>
              <a:gdLst/>
              <a:ahLst/>
              <a:cxnLst/>
              <a:rect l="l" t="t" r="r" b="b"/>
              <a:pathLst>
                <a:path w="2026" h="2396" extrusionOk="0">
                  <a:moveTo>
                    <a:pt x="1761" y="0"/>
                  </a:moveTo>
                  <a:cubicBezTo>
                    <a:pt x="1708" y="0"/>
                    <a:pt x="1682" y="14"/>
                    <a:pt x="1655" y="40"/>
                  </a:cubicBezTo>
                  <a:cubicBezTo>
                    <a:pt x="1629" y="66"/>
                    <a:pt x="1629" y="93"/>
                    <a:pt x="1629" y="133"/>
                  </a:cubicBezTo>
                  <a:lnTo>
                    <a:pt x="1629" y="265"/>
                  </a:lnTo>
                  <a:cubicBezTo>
                    <a:pt x="1629" y="318"/>
                    <a:pt x="1629" y="358"/>
                    <a:pt x="1629" y="384"/>
                  </a:cubicBezTo>
                  <a:cubicBezTo>
                    <a:pt x="1563" y="291"/>
                    <a:pt x="1483" y="212"/>
                    <a:pt x="1391" y="186"/>
                  </a:cubicBezTo>
                  <a:cubicBezTo>
                    <a:pt x="1298" y="159"/>
                    <a:pt x="1192" y="133"/>
                    <a:pt x="1073" y="133"/>
                  </a:cubicBezTo>
                  <a:cubicBezTo>
                    <a:pt x="927" y="133"/>
                    <a:pt x="782" y="172"/>
                    <a:pt x="649" y="225"/>
                  </a:cubicBezTo>
                  <a:cubicBezTo>
                    <a:pt x="517" y="291"/>
                    <a:pt x="398" y="371"/>
                    <a:pt x="305" y="490"/>
                  </a:cubicBezTo>
                  <a:cubicBezTo>
                    <a:pt x="213" y="583"/>
                    <a:pt x="133" y="715"/>
                    <a:pt x="80" y="861"/>
                  </a:cubicBezTo>
                  <a:cubicBezTo>
                    <a:pt x="27" y="1006"/>
                    <a:pt x="1" y="1165"/>
                    <a:pt x="1" y="1324"/>
                  </a:cubicBezTo>
                  <a:cubicBezTo>
                    <a:pt x="1" y="1469"/>
                    <a:pt x="14" y="1615"/>
                    <a:pt x="67" y="1747"/>
                  </a:cubicBezTo>
                  <a:cubicBezTo>
                    <a:pt x="120" y="1880"/>
                    <a:pt x="186" y="1986"/>
                    <a:pt x="266" y="2091"/>
                  </a:cubicBezTo>
                  <a:cubicBezTo>
                    <a:pt x="358" y="2184"/>
                    <a:pt x="464" y="2264"/>
                    <a:pt x="596" y="2316"/>
                  </a:cubicBezTo>
                  <a:cubicBezTo>
                    <a:pt x="729" y="2369"/>
                    <a:pt x="874" y="2396"/>
                    <a:pt x="1033" y="2396"/>
                  </a:cubicBezTo>
                  <a:cubicBezTo>
                    <a:pt x="1443" y="2396"/>
                    <a:pt x="1761" y="2237"/>
                    <a:pt x="1973" y="1906"/>
                  </a:cubicBezTo>
                  <a:cubicBezTo>
                    <a:pt x="1999" y="1880"/>
                    <a:pt x="1999" y="1853"/>
                    <a:pt x="2013" y="1840"/>
                  </a:cubicBezTo>
                  <a:cubicBezTo>
                    <a:pt x="2026" y="1827"/>
                    <a:pt x="2026" y="1800"/>
                    <a:pt x="2026" y="1774"/>
                  </a:cubicBezTo>
                  <a:cubicBezTo>
                    <a:pt x="2026" y="1734"/>
                    <a:pt x="2013" y="1708"/>
                    <a:pt x="1973" y="1681"/>
                  </a:cubicBezTo>
                  <a:cubicBezTo>
                    <a:pt x="1946" y="1668"/>
                    <a:pt x="1920" y="1655"/>
                    <a:pt x="1880" y="1655"/>
                  </a:cubicBezTo>
                  <a:cubicBezTo>
                    <a:pt x="1867" y="1655"/>
                    <a:pt x="1841" y="1668"/>
                    <a:pt x="1814" y="1681"/>
                  </a:cubicBezTo>
                  <a:cubicBezTo>
                    <a:pt x="1788" y="1694"/>
                    <a:pt x="1761" y="1721"/>
                    <a:pt x="1735" y="1774"/>
                  </a:cubicBezTo>
                  <a:cubicBezTo>
                    <a:pt x="1668" y="1866"/>
                    <a:pt x="1589" y="1946"/>
                    <a:pt x="1470" y="2012"/>
                  </a:cubicBezTo>
                  <a:cubicBezTo>
                    <a:pt x="1351" y="2078"/>
                    <a:pt x="1192" y="2105"/>
                    <a:pt x="1020" y="2105"/>
                  </a:cubicBezTo>
                  <a:cubicBezTo>
                    <a:pt x="808" y="2105"/>
                    <a:pt x="636" y="2039"/>
                    <a:pt x="530" y="1893"/>
                  </a:cubicBezTo>
                  <a:cubicBezTo>
                    <a:pt x="411" y="1761"/>
                    <a:pt x="358" y="1562"/>
                    <a:pt x="358" y="1324"/>
                  </a:cubicBezTo>
                  <a:cubicBezTo>
                    <a:pt x="358" y="1191"/>
                    <a:pt x="371" y="1059"/>
                    <a:pt x="398" y="953"/>
                  </a:cubicBezTo>
                  <a:cubicBezTo>
                    <a:pt x="438" y="847"/>
                    <a:pt x="491" y="755"/>
                    <a:pt x="557" y="675"/>
                  </a:cubicBezTo>
                  <a:cubicBezTo>
                    <a:pt x="610" y="583"/>
                    <a:pt x="689" y="530"/>
                    <a:pt x="768" y="490"/>
                  </a:cubicBezTo>
                  <a:cubicBezTo>
                    <a:pt x="861" y="437"/>
                    <a:pt x="954" y="411"/>
                    <a:pt x="1060" y="411"/>
                  </a:cubicBezTo>
                  <a:cubicBezTo>
                    <a:pt x="1271" y="411"/>
                    <a:pt x="1417" y="464"/>
                    <a:pt x="1496" y="556"/>
                  </a:cubicBezTo>
                  <a:cubicBezTo>
                    <a:pt x="1576" y="649"/>
                    <a:pt x="1629" y="781"/>
                    <a:pt x="1629" y="940"/>
                  </a:cubicBezTo>
                  <a:cubicBezTo>
                    <a:pt x="1629" y="966"/>
                    <a:pt x="1642" y="993"/>
                    <a:pt x="1668" y="1006"/>
                  </a:cubicBezTo>
                  <a:cubicBezTo>
                    <a:pt x="1695" y="1033"/>
                    <a:pt x="1721" y="1033"/>
                    <a:pt x="1748" y="1033"/>
                  </a:cubicBezTo>
                  <a:cubicBezTo>
                    <a:pt x="1788" y="1033"/>
                    <a:pt x="1827" y="1019"/>
                    <a:pt x="1867" y="1006"/>
                  </a:cubicBezTo>
                  <a:cubicBezTo>
                    <a:pt x="1893" y="980"/>
                    <a:pt x="1920" y="953"/>
                    <a:pt x="1920" y="940"/>
                  </a:cubicBezTo>
                  <a:lnTo>
                    <a:pt x="1920" y="768"/>
                  </a:lnTo>
                  <a:lnTo>
                    <a:pt x="1920" y="543"/>
                  </a:lnTo>
                  <a:cubicBezTo>
                    <a:pt x="1920" y="477"/>
                    <a:pt x="1920" y="397"/>
                    <a:pt x="1920" y="331"/>
                  </a:cubicBezTo>
                  <a:lnTo>
                    <a:pt x="1920" y="159"/>
                  </a:lnTo>
                  <a:cubicBezTo>
                    <a:pt x="1920" y="106"/>
                    <a:pt x="1907" y="66"/>
                    <a:pt x="1880" y="40"/>
                  </a:cubicBezTo>
                  <a:cubicBezTo>
                    <a:pt x="1854" y="14"/>
                    <a:pt x="1814" y="0"/>
                    <a:pt x="17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 name="Google Shape;139;p53"/>
          <p:cNvGrpSpPr/>
          <p:nvPr/>
        </p:nvGrpSpPr>
        <p:grpSpPr>
          <a:xfrm>
            <a:off x="6576181" y="289288"/>
            <a:ext cx="563833" cy="258404"/>
            <a:chOff x="6301529" y="2700815"/>
            <a:chExt cx="640137" cy="293374"/>
          </a:xfrm>
        </p:grpSpPr>
        <p:sp>
          <p:nvSpPr>
            <p:cNvPr id="140" name="Google Shape;140;p53"/>
            <p:cNvSpPr/>
            <p:nvPr/>
          </p:nvSpPr>
          <p:spPr>
            <a:xfrm>
              <a:off x="6301529" y="2703026"/>
              <a:ext cx="188802" cy="281656"/>
            </a:xfrm>
            <a:custGeom>
              <a:avLst/>
              <a:gdLst/>
              <a:ahLst/>
              <a:cxnLst/>
              <a:rect l="l" t="t" r="r" b="b"/>
              <a:pathLst>
                <a:path w="3416" h="5096" extrusionOk="0">
                  <a:moveTo>
                    <a:pt x="2528" y="609"/>
                  </a:moveTo>
                  <a:lnTo>
                    <a:pt x="2356" y="3177"/>
                  </a:lnTo>
                  <a:cubicBezTo>
                    <a:pt x="2211" y="3190"/>
                    <a:pt x="2039" y="3203"/>
                    <a:pt x="1853" y="3216"/>
                  </a:cubicBezTo>
                  <a:cubicBezTo>
                    <a:pt x="1668" y="3216"/>
                    <a:pt x="1496" y="3229"/>
                    <a:pt x="1324" y="3243"/>
                  </a:cubicBezTo>
                  <a:cubicBezTo>
                    <a:pt x="1165" y="3243"/>
                    <a:pt x="1020" y="3243"/>
                    <a:pt x="901" y="3256"/>
                  </a:cubicBezTo>
                  <a:lnTo>
                    <a:pt x="702" y="3256"/>
                  </a:lnTo>
                  <a:cubicBezTo>
                    <a:pt x="662" y="3256"/>
                    <a:pt x="636" y="3256"/>
                    <a:pt x="623" y="3243"/>
                  </a:cubicBezTo>
                  <a:cubicBezTo>
                    <a:pt x="623" y="3229"/>
                    <a:pt x="623" y="3216"/>
                    <a:pt x="623" y="3203"/>
                  </a:cubicBezTo>
                  <a:cubicBezTo>
                    <a:pt x="623" y="3177"/>
                    <a:pt x="623" y="3163"/>
                    <a:pt x="649" y="3137"/>
                  </a:cubicBezTo>
                  <a:cubicBezTo>
                    <a:pt x="676" y="3110"/>
                    <a:pt x="689" y="3097"/>
                    <a:pt x="689" y="3084"/>
                  </a:cubicBezTo>
                  <a:lnTo>
                    <a:pt x="2528" y="609"/>
                  </a:lnTo>
                  <a:close/>
                  <a:moveTo>
                    <a:pt x="2714" y="0"/>
                  </a:moveTo>
                  <a:cubicBezTo>
                    <a:pt x="2648" y="0"/>
                    <a:pt x="2581" y="27"/>
                    <a:pt x="2515" y="66"/>
                  </a:cubicBezTo>
                  <a:cubicBezTo>
                    <a:pt x="2462" y="119"/>
                    <a:pt x="2423" y="146"/>
                    <a:pt x="2409" y="172"/>
                  </a:cubicBezTo>
                  <a:cubicBezTo>
                    <a:pt x="2264" y="357"/>
                    <a:pt x="2131" y="530"/>
                    <a:pt x="2012" y="688"/>
                  </a:cubicBezTo>
                  <a:cubicBezTo>
                    <a:pt x="1893" y="834"/>
                    <a:pt x="1774" y="980"/>
                    <a:pt x="1668" y="1125"/>
                  </a:cubicBezTo>
                  <a:lnTo>
                    <a:pt x="1351" y="1562"/>
                  </a:lnTo>
                  <a:cubicBezTo>
                    <a:pt x="1245" y="1707"/>
                    <a:pt x="1126" y="1866"/>
                    <a:pt x="993" y="2038"/>
                  </a:cubicBezTo>
                  <a:cubicBezTo>
                    <a:pt x="874" y="2197"/>
                    <a:pt x="728" y="2396"/>
                    <a:pt x="583" y="2594"/>
                  </a:cubicBezTo>
                  <a:cubicBezTo>
                    <a:pt x="437" y="2806"/>
                    <a:pt x="265" y="3031"/>
                    <a:pt x="67" y="3296"/>
                  </a:cubicBezTo>
                  <a:cubicBezTo>
                    <a:pt x="40" y="3335"/>
                    <a:pt x="27" y="3362"/>
                    <a:pt x="14" y="3388"/>
                  </a:cubicBezTo>
                  <a:cubicBezTo>
                    <a:pt x="1" y="3415"/>
                    <a:pt x="1" y="3441"/>
                    <a:pt x="1" y="3468"/>
                  </a:cubicBezTo>
                  <a:cubicBezTo>
                    <a:pt x="1" y="3521"/>
                    <a:pt x="27" y="3574"/>
                    <a:pt x="80" y="3600"/>
                  </a:cubicBezTo>
                  <a:cubicBezTo>
                    <a:pt x="133" y="3640"/>
                    <a:pt x="186" y="3653"/>
                    <a:pt x="265" y="3653"/>
                  </a:cubicBezTo>
                  <a:cubicBezTo>
                    <a:pt x="345" y="3653"/>
                    <a:pt x="570" y="3640"/>
                    <a:pt x="901" y="3627"/>
                  </a:cubicBezTo>
                  <a:cubicBezTo>
                    <a:pt x="1231" y="3613"/>
                    <a:pt x="1721" y="3600"/>
                    <a:pt x="2343" y="3587"/>
                  </a:cubicBezTo>
                  <a:lnTo>
                    <a:pt x="2343" y="3587"/>
                  </a:lnTo>
                  <a:lnTo>
                    <a:pt x="2290" y="4540"/>
                  </a:lnTo>
                  <a:cubicBezTo>
                    <a:pt x="2290" y="4632"/>
                    <a:pt x="2264" y="4685"/>
                    <a:pt x="2211" y="4725"/>
                  </a:cubicBezTo>
                  <a:cubicBezTo>
                    <a:pt x="2158" y="4752"/>
                    <a:pt x="2078" y="4778"/>
                    <a:pt x="1986" y="4778"/>
                  </a:cubicBezTo>
                  <a:cubicBezTo>
                    <a:pt x="1973" y="4778"/>
                    <a:pt x="1946" y="4778"/>
                    <a:pt x="1893" y="4791"/>
                  </a:cubicBezTo>
                  <a:cubicBezTo>
                    <a:pt x="1853" y="4791"/>
                    <a:pt x="1801" y="4791"/>
                    <a:pt x="1748" y="4804"/>
                  </a:cubicBezTo>
                  <a:cubicBezTo>
                    <a:pt x="1695" y="4804"/>
                    <a:pt x="1642" y="4804"/>
                    <a:pt x="1576" y="4818"/>
                  </a:cubicBezTo>
                  <a:lnTo>
                    <a:pt x="1430" y="4818"/>
                  </a:lnTo>
                  <a:cubicBezTo>
                    <a:pt x="1390" y="4818"/>
                    <a:pt x="1351" y="4831"/>
                    <a:pt x="1311" y="4844"/>
                  </a:cubicBezTo>
                  <a:cubicBezTo>
                    <a:pt x="1271" y="4857"/>
                    <a:pt x="1245" y="4897"/>
                    <a:pt x="1245" y="4950"/>
                  </a:cubicBezTo>
                  <a:cubicBezTo>
                    <a:pt x="1245" y="5003"/>
                    <a:pt x="1271" y="5056"/>
                    <a:pt x="1324" y="5069"/>
                  </a:cubicBezTo>
                  <a:cubicBezTo>
                    <a:pt x="1377" y="5082"/>
                    <a:pt x="1417" y="5096"/>
                    <a:pt x="1456" y="5096"/>
                  </a:cubicBezTo>
                  <a:lnTo>
                    <a:pt x="2965" y="5096"/>
                  </a:lnTo>
                  <a:cubicBezTo>
                    <a:pt x="3045" y="5096"/>
                    <a:pt x="3111" y="5082"/>
                    <a:pt x="3164" y="5069"/>
                  </a:cubicBezTo>
                  <a:cubicBezTo>
                    <a:pt x="3217" y="5043"/>
                    <a:pt x="3230" y="5003"/>
                    <a:pt x="3230" y="4937"/>
                  </a:cubicBezTo>
                  <a:cubicBezTo>
                    <a:pt x="3230" y="4884"/>
                    <a:pt x="3217" y="4844"/>
                    <a:pt x="3164" y="4818"/>
                  </a:cubicBezTo>
                  <a:cubicBezTo>
                    <a:pt x="3124" y="4804"/>
                    <a:pt x="3058" y="4791"/>
                    <a:pt x="2965" y="4791"/>
                  </a:cubicBezTo>
                  <a:cubicBezTo>
                    <a:pt x="2912" y="4791"/>
                    <a:pt x="2859" y="4791"/>
                    <a:pt x="2793" y="4778"/>
                  </a:cubicBezTo>
                  <a:cubicBezTo>
                    <a:pt x="2740" y="4778"/>
                    <a:pt x="2714" y="4738"/>
                    <a:pt x="2714" y="4699"/>
                  </a:cubicBezTo>
                  <a:cubicBezTo>
                    <a:pt x="2714" y="4672"/>
                    <a:pt x="2714" y="4619"/>
                    <a:pt x="2714" y="4527"/>
                  </a:cubicBezTo>
                  <a:cubicBezTo>
                    <a:pt x="2727" y="4447"/>
                    <a:pt x="2727" y="4341"/>
                    <a:pt x="2727" y="4235"/>
                  </a:cubicBezTo>
                  <a:cubicBezTo>
                    <a:pt x="2740" y="4129"/>
                    <a:pt x="2740" y="4010"/>
                    <a:pt x="2753" y="3904"/>
                  </a:cubicBezTo>
                  <a:cubicBezTo>
                    <a:pt x="2753" y="3785"/>
                    <a:pt x="2767" y="3679"/>
                    <a:pt x="2767" y="3587"/>
                  </a:cubicBezTo>
                  <a:lnTo>
                    <a:pt x="3230" y="3587"/>
                  </a:lnTo>
                  <a:cubicBezTo>
                    <a:pt x="3256" y="3587"/>
                    <a:pt x="3296" y="3574"/>
                    <a:pt x="3336" y="3547"/>
                  </a:cubicBezTo>
                  <a:cubicBezTo>
                    <a:pt x="3389" y="3534"/>
                    <a:pt x="3415" y="3481"/>
                    <a:pt x="3415" y="3415"/>
                  </a:cubicBezTo>
                  <a:cubicBezTo>
                    <a:pt x="3415" y="3349"/>
                    <a:pt x="3389" y="3296"/>
                    <a:pt x="3349" y="3269"/>
                  </a:cubicBezTo>
                  <a:cubicBezTo>
                    <a:pt x="3309" y="3229"/>
                    <a:pt x="3256" y="3216"/>
                    <a:pt x="3190" y="3203"/>
                  </a:cubicBezTo>
                  <a:lnTo>
                    <a:pt x="2793" y="3177"/>
                  </a:lnTo>
                  <a:cubicBezTo>
                    <a:pt x="2793" y="3031"/>
                    <a:pt x="2793" y="2846"/>
                    <a:pt x="2806" y="2647"/>
                  </a:cubicBezTo>
                  <a:cubicBezTo>
                    <a:pt x="2806" y="2435"/>
                    <a:pt x="2820" y="2224"/>
                    <a:pt x="2833" y="1999"/>
                  </a:cubicBezTo>
                  <a:cubicBezTo>
                    <a:pt x="2846" y="1774"/>
                    <a:pt x="2859" y="1549"/>
                    <a:pt x="2873" y="1337"/>
                  </a:cubicBezTo>
                  <a:cubicBezTo>
                    <a:pt x="2899" y="1112"/>
                    <a:pt x="2912" y="927"/>
                    <a:pt x="2926" y="755"/>
                  </a:cubicBezTo>
                  <a:cubicBezTo>
                    <a:pt x="2939" y="569"/>
                    <a:pt x="2952" y="424"/>
                    <a:pt x="2952" y="318"/>
                  </a:cubicBezTo>
                  <a:cubicBezTo>
                    <a:pt x="2965" y="199"/>
                    <a:pt x="2965" y="146"/>
                    <a:pt x="2965" y="132"/>
                  </a:cubicBezTo>
                  <a:cubicBezTo>
                    <a:pt x="2965" y="93"/>
                    <a:pt x="2952" y="53"/>
                    <a:pt x="2899" y="40"/>
                  </a:cubicBezTo>
                  <a:cubicBezTo>
                    <a:pt x="2846" y="13"/>
                    <a:pt x="2780" y="0"/>
                    <a:pt x="27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3"/>
            <p:cNvSpPr/>
            <p:nvPr/>
          </p:nvSpPr>
          <p:spPr>
            <a:xfrm>
              <a:off x="6504149" y="2700815"/>
              <a:ext cx="177804" cy="287515"/>
            </a:xfrm>
            <a:custGeom>
              <a:avLst/>
              <a:gdLst/>
              <a:ahLst/>
              <a:cxnLst/>
              <a:rect l="l" t="t" r="r" b="b"/>
              <a:pathLst>
                <a:path w="3217" h="5202" extrusionOk="0">
                  <a:moveTo>
                    <a:pt x="1668" y="0"/>
                  </a:moveTo>
                  <a:cubicBezTo>
                    <a:pt x="1417" y="0"/>
                    <a:pt x="1192" y="53"/>
                    <a:pt x="1007" y="159"/>
                  </a:cubicBezTo>
                  <a:cubicBezTo>
                    <a:pt x="808" y="265"/>
                    <a:pt x="649" y="384"/>
                    <a:pt x="517" y="530"/>
                  </a:cubicBezTo>
                  <a:cubicBezTo>
                    <a:pt x="385" y="662"/>
                    <a:pt x="279" y="808"/>
                    <a:pt x="212" y="967"/>
                  </a:cubicBezTo>
                  <a:cubicBezTo>
                    <a:pt x="146" y="1112"/>
                    <a:pt x="120" y="1231"/>
                    <a:pt x="120" y="1337"/>
                  </a:cubicBezTo>
                  <a:cubicBezTo>
                    <a:pt x="120" y="1350"/>
                    <a:pt x="120" y="1377"/>
                    <a:pt x="120" y="1417"/>
                  </a:cubicBezTo>
                  <a:cubicBezTo>
                    <a:pt x="120" y="1456"/>
                    <a:pt x="133" y="1509"/>
                    <a:pt x="146" y="1549"/>
                  </a:cubicBezTo>
                  <a:cubicBezTo>
                    <a:pt x="173" y="1589"/>
                    <a:pt x="199" y="1628"/>
                    <a:pt x="239" y="1655"/>
                  </a:cubicBezTo>
                  <a:cubicBezTo>
                    <a:pt x="279" y="1695"/>
                    <a:pt x="332" y="1708"/>
                    <a:pt x="398" y="1708"/>
                  </a:cubicBezTo>
                  <a:cubicBezTo>
                    <a:pt x="504" y="1708"/>
                    <a:pt x="583" y="1681"/>
                    <a:pt x="649" y="1628"/>
                  </a:cubicBezTo>
                  <a:cubicBezTo>
                    <a:pt x="715" y="1575"/>
                    <a:pt x="742" y="1509"/>
                    <a:pt x="742" y="1417"/>
                  </a:cubicBezTo>
                  <a:cubicBezTo>
                    <a:pt x="742" y="1377"/>
                    <a:pt x="729" y="1350"/>
                    <a:pt x="715" y="1324"/>
                  </a:cubicBezTo>
                  <a:cubicBezTo>
                    <a:pt x="702" y="1297"/>
                    <a:pt x="689" y="1271"/>
                    <a:pt x="662" y="1258"/>
                  </a:cubicBezTo>
                  <a:lnTo>
                    <a:pt x="623" y="1192"/>
                  </a:lnTo>
                  <a:cubicBezTo>
                    <a:pt x="610" y="1165"/>
                    <a:pt x="596" y="1139"/>
                    <a:pt x="596" y="1112"/>
                  </a:cubicBezTo>
                  <a:cubicBezTo>
                    <a:pt x="596" y="1072"/>
                    <a:pt x="623" y="1020"/>
                    <a:pt x="662" y="940"/>
                  </a:cubicBezTo>
                  <a:cubicBezTo>
                    <a:pt x="715" y="861"/>
                    <a:pt x="782" y="781"/>
                    <a:pt x="874" y="702"/>
                  </a:cubicBezTo>
                  <a:cubicBezTo>
                    <a:pt x="954" y="609"/>
                    <a:pt x="1060" y="543"/>
                    <a:pt x="1192" y="477"/>
                  </a:cubicBezTo>
                  <a:cubicBezTo>
                    <a:pt x="1311" y="411"/>
                    <a:pt x="1457" y="384"/>
                    <a:pt x="1602" y="384"/>
                  </a:cubicBezTo>
                  <a:cubicBezTo>
                    <a:pt x="1774" y="384"/>
                    <a:pt x="1907" y="411"/>
                    <a:pt x="2012" y="464"/>
                  </a:cubicBezTo>
                  <a:cubicBezTo>
                    <a:pt x="2132" y="517"/>
                    <a:pt x="2224" y="596"/>
                    <a:pt x="2290" y="675"/>
                  </a:cubicBezTo>
                  <a:cubicBezTo>
                    <a:pt x="2357" y="768"/>
                    <a:pt x="2410" y="861"/>
                    <a:pt x="2436" y="967"/>
                  </a:cubicBezTo>
                  <a:cubicBezTo>
                    <a:pt x="2462" y="1059"/>
                    <a:pt x="2489" y="1165"/>
                    <a:pt x="2489" y="1258"/>
                  </a:cubicBezTo>
                  <a:cubicBezTo>
                    <a:pt x="2489" y="1470"/>
                    <a:pt x="2449" y="1681"/>
                    <a:pt x="2370" y="1906"/>
                  </a:cubicBezTo>
                  <a:cubicBezTo>
                    <a:pt x="2290" y="2131"/>
                    <a:pt x="2198" y="2370"/>
                    <a:pt x="2065" y="2595"/>
                  </a:cubicBezTo>
                  <a:cubicBezTo>
                    <a:pt x="1946" y="2833"/>
                    <a:pt x="1801" y="3058"/>
                    <a:pt x="1629" y="3296"/>
                  </a:cubicBezTo>
                  <a:cubicBezTo>
                    <a:pt x="1470" y="3521"/>
                    <a:pt x="1298" y="3733"/>
                    <a:pt x="1126" y="3931"/>
                  </a:cubicBezTo>
                  <a:cubicBezTo>
                    <a:pt x="954" y="4130"/>
                    <a:pt x="782" y="4315"/>
                    <a:pt x="610" y="4487"/>
                  </a:cubicBezTo>
                  <a:cubicBezTo>
                    <a:pt x="437" y="4646"/>
                    <a:pt x="279" y="4778"/>
                    <a:pt x="133" y="4884"/>
                  </a:cubicBezTo>
                  <a:cubicBezTo>
                    <a:pt x="93" y="4924"/>
                    <a:pt x="67" y="4950"/>
                    <a:pt x="40" y="4964"/>
                  </a:cubicBezTo>
                  <a:cubicBezTo>
                    <a:pt x="14" y="4990"/>
                    <a:pt x="1" y="5017"/>
                    <a:pt x="1" y="5043"/>
                  </a:cubicBezTo>
                  <a:cubicBezTo>
                    <a:pt x="1" y="5083"/>
                    <a:pt x="14" y="5109"/>
                    <a:pt x="40" y="5149"/>
                  </a:cubicBezTo>
                  <a:cubicBezTo>
                    <a:pt x="67" y="5189"/>
                    <a:pt x="120" y="5202"/>
                    <a:pt x="186" y="5202"/>
                  </a:cubicBezTo>
                  <a:cubicBezTo>
                    <a:pt x="239" y="5202"/>
                    <a:pt x="292" y="5189"/>
                    <a:pt x="345" y="5175"/>
                  </a:cubicBezTo>
                  <a:cubicBezTo>
                    <a:pt x="385" y="5162"/>
                    <a:pt x="424" y="5136"/>
                    <a:pt x="437" y="5122"/>
                  </a:cubicBezTo>
                  <a:lnTo>
                    <a:pt x="1510" y="5122"/>
                  </a:lnTo>
                  <a:cubicBezTo>
                    <a:pt x="1642" y="5122"/>
                    <a:pt x="1774" y="5122"/>
                    <a:pt x="1893" y="5136"/>
                  </a:cubicBezTo>
                  <a:lnTo>
                    <a:pt x="2674" y="5136"/>
                  </a:lnTo>
                  <a:cubicBezTo>
                    <a:pt x="2701" y="5136"/>
                    <a:pt x="2727" y="5122"/>
                    <a:pt x="2767" y="5109"/>
                  </a:cubicBezTo>
                  <a:cubicBezTo>
                    <a:pt x="2807" y="5083"/>
                    <a:pt x="2833" y="5043"/>
                    <a:pt x="2873" y="5003"/>
                  </a:cubicBezTo>
                  <a:cubicBezTo>
                    <a:pt x="2979" y="4805"/>
                    <a:pt x="3058" y="4659"/>
                    <a:pt x="3124" y="4567"/>
                  </a:cubicBezTo>
                  <a:cubicBezTo>
                    <a:pt x="3177" y="4461"/>
                    <a:pt x="3217" y="4394"/>
                    <a:pt x="3217" y="4355"/>
                  </a:cubicBezTo>
                  <a:cubicBezTo>
                    <a:pt x="3217" y="4315"/>
                    <a:pt x="3190" y="4275"/>
                    <a:pt x="3151" y="4262"/>
                  </a:cubicBezTo>
                  <a:cubicBezTo>
                    <a:pt x="3111" y="4236"/>
                    <a:pt x="3071" y="4222"/>
                    <a:pt x="3032" y="4222"/>
                  </a:cubicBezTo>
                  <a:cubicBezTo>
                    <a:pt x="2965" y="4222"/>
                    <a:pt x="2926" y="4249"/>
                    <a:pt x="2899" y="4275"/>
                  </a:cubicBezTo>
                  <a:cubicBezTo>
                    <a:pt x="2873" y="4302"/>
                    <a:pt x="2846" y="4342"/>
                    <a:pt x="2820" y="4368"/>
                  </a:cubicBezTo>
                  <a:lnTo>
                    <a:pt x="2661" y="4619"/>
                  </a:lnTo>
                  <a:cubicBezTo>
                    <a:pt x="2621" y="4672"/>
                    <a:pt x="2595" y="4712"/>
                    <a:pt x="2568" y="4725"/>
                  </a:cubicBezTo>
                  <a:cubicBezTo>
                    <a:pt x="2555" y="4739"/>
                    <a:pt x="2529" y="4752"/>
                    <a:pt x="2502" y="4752"/>
                  </a:cubicBezTo>
                  <a:lnTo>
                    <a:pt x="2251" y="4752"/>
                  </a:lnTo>
                  <a:cubicBezTo>
                    <a:pt x="2132" y="4752"/>
                    <a:pt x="1973" y="4739"/>
                    <a:pt x="1801" y="4739"/>
                  </a:cubicBezTo>
                  <a:lnTo>
                    <a:pt x="1285" y="4739"/>
                  </a:lnTo>
                  <a:cubicBezTo>
                    <a:pt x="1099" y="4725"/>
                    <a:pt x="954" y="4725"/>
                    <a:pt x="821" y="4712"/>
                  </a:cubicBezTo>
                  <a:cubicBezTo>
                    <a:pt x="940" y="4606"/>
                    <a:pt x="1073" y="4474"/>
                    <a:pt x="1232" y="4315"/>
                  </a:cubicBezTo>
                  <a:cubicBezTo>
                    <a:pt x="1377" y="4156"/>
                    <a:pt x="1536" y="3984"/>
                    <a:pt x="1695" y="3799"/>
                  </a:cubicBezTo>
                  <a:cubicBezTo>
                    <a:pt x="1854" y="3614"/>
                    <a:pt x="1999" y="3415"/>
                    <a:pt x="2145" y="3203"/>
                  </a:cubicBezTo>
                  <a:cubicBezTo>
                    <a:pt x="2304" y="2992"/>
                    <a:pt x="2436" y="2780"/>
                    <a:pt x="2555" y="2568"/>
                  </a:cubicBezTo>
                  <a:cubicBezTo>
                    <a:pt x="2674" y="2343"/>
                    <a:pt x="2767" y="2131"/>
                    <a:pt x="2833" y="1920"/>
                  </a:cubicBezTo>
                  <a:cubicBezTo>
                    <a:pt x="2912" y="1695"/>
                    <a:pt x="2952" y="1483"/>
                    <a:pt x="2952" y="1271"/>
                  </a:cubicBezTo>
                  <a:cubicBezTo>
                    <a:pt x="2952" y="1099"/>
                    <a:pt x="2926" y="940"/>
                    <a:pt x="2873" y="781"/>
                  </a:cubicBezTo>
                  <a:cubicBezTo>
                    <a:pt x="2833" y="622"/>
                    <a:pt x="2754" y="490"/>
                    <a:pt x="2661" y="384"/>
                  </a:cubicBezTo>
                  <a:cubicBezTo>
                    <a:pt x="2555" y="265"/>
                    <a:pt x="2423" y="172"/>
                    <a:pt x="2264" y="106"/>
                  </a:cubicBezTo>
                  <a:cubicBezTo>
                    <a:pt x="2105" y="40"/>
                    <a:pt x="1907"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3"/>
            <p:cNvSpPr/>
            <p:nvPr/>
          </p:nvSpPr>
          <p:spPr>
            <a:xfrm>
              <a:off x="6708261" y="2850763"/>
              <a:ext cx="40292" cy="139778"/>
            </a:xfrm>
            <a:custGeom>
              <a:avLst/>
              <a:gdLst/>
              <a:ahLst/>
              <a:cxnLst/>
              <a:rect l="l" t="t" r="r" b="b"/>
              <a:pathLst>
                <a:path w="729" h="2529" extrusionOk="0">
                  <a:moveTo>
                    <a:pt x="371" y="1"/>
                  </a:moveTo>
                  <a:cubicBezTo>
                    <a:pt x="305" y="1"/>
                    <a:pt x="252" y="14"/>
                    <a:pt x="199" y="40"/>
                  </a:cubicBezTo>
                  <a:cubicBezTo>
                    <a:pt x="159" y="54"/>
                    <a:pt x="119" y="80"/>
                    <a:pt x="93" y="120"/>
                  </a:cubicBezTo>
                  <a:cubicBezTo>
                    <a:pt x="53" y="146"/>
                    <a:pt x="40" y="186"/>
                    <a:pt x="27" y="226"/>
                  </a:cubicBezTo>
                  <a:cubicBezTo>
                    <a:pt x="14" y="265"/>
                    <a:pt x="0" y="305"/>
                    <a:pt x="0" y="331"/>
                  </a:cubicBezTo>
                  <a:cubicBezTo>
                    <a:pt x="0" y="411"/>
                    <a:pt x="40" y="490"/>
                    <a:pt x="93" y="556"/>
                  </a:cubicBezTo>
                  <a:cubicBezTo>
                    <a:pt x="146" y="623"/>
                    <a:pt x="225" y="662"/>
                    <a:pt x="358" y="662"/>
                  </a:cubicBezTo>
                  <a:cubicBezTo>
                    <a:pt x="477" y="662"/>
                    <a:pt x="569" y="623"/>
                    <a:pt x="636" y="556"/>
                  </a:cubicBezTo>
                  <a:cubicBezTo>
                    <a:pt x="702" y="490"/>
                    <a:pt x="728" y="411"/>
                    <a:pt x="728" y="318"/>
                  </a:cubicBezTo>
                  <a:cubicBezTo>
                    <a:pt x="728" y="252"/>
                    <a:pt x="702" y="173"/>
                    <a:pt x="649" y="106"/>
                  </a:cubicBezTo>
                  <a:cubicBezTo>
                    <a:pt x="583" y="27"/>
                    <a:pt x="490" y="1"/>
                    <a:pt x="371" y="1"/>
                  </a:cubicBezTo>
                  <a:close/>
                  <a:moveTo>
                    <a:pt x="371" y="1867"/>
                  </a:moveTo>
                  <a:cubicBezTo>
                    <a:pt x="305" y="1867"/>
                    <a:pt x="252" y="1880"/>
                    <a:pt x="199" y="1906"/>
                  </a:cubicBezTo>
                  <a:cubicBezTo>
                    <a:pt x="159" y="1920"/>
                    <a:pt x="119" y="1946"/>
                    <a:pt x="93" y="1986"/>
                  </a:cubicBezTo>
                  <a:cubicBezTo>
                    <a:pt x="53" y="2012"/>
                    <a:pt x="40" y="2052"/>
                    <a:pt x="27" y="2092"/>
                  </a:cubicBezTo>
                  <a:cubicBezTo>
                    <a:pt x="14" y="2131"/>
                    <a:pt x="0" y="2171"/>
                    <a:pt x="0" y="2211"/>
                  </a:cubicBezTo>
                  <a:cubicBezTo>
                    <a:pt x="0" y="2277"/>
                    <a:pt x="40" y="2356"/>
                    <a:pt x="93" y="2423"/>
                  </a:cubicBezTo>
                  <a:cubicBezTo>
                    <a:pt x="146" y="2502"/>
                    <a:pt x="225" y="2529"/>
                    <a:pt x="358" y="2529"/>
                  </a:cubicBezTo>
                  <a:cubicBezTo>
                    <a:pt x="477" y="2529"/>
                    <a:pt x="569" y="2502"/>
                    <a:pt x="636" y="2423"/>
                  </a:cubicBezTo>
                  <a:cubicBezTo>
                    <a:pt x="702" y="2356"/>
                    <a:pt x="728" y="2277"/>
                    <a:pt x="728" y="2198"/>
                  </a:cubicBezTo>
                  <a:cubicBezTo>
                    <a:pt x="728" y="2118"/>
                    <a:pt x="702" y="2039"/>
                    <a:pt x="649" y="1973"/>
                  </a:cubicBezTo>
                  <a:cubicBezTo>
                    <a:pt x="583" y="1906"/>
                    <a:pt x="490" y="1867"/>
                    <a:pt x="371" y="186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3"/>
            <p:cNvSpPr/>
            <p:nvPr/>
          </p:nvSpPr>
          <p:spPr>
            <a:xfrm>
              <a:off x="6771877" y="2701534"/>
              <a:ext cx="169789" cy="292655"/>
            </a:xfrm>
            <a:custGeom>
              <a:avLst/>
              <a:gdLst/>
              <a:ahLst/>
              <a:cxnLst/>
              <a:rect l="l" t="t" r="r" b="b"/>
              <a:pathLst>
                <a:path w="3072" h="5295" extrusionOk="0">
                  <a:moveTo>
                    <a:pt x="1642" y="371"/>
                  </a:moveTo>
                  <a:cubicBezTo>
                    <a:pt x="1814" y="371"/>
                    <a:pt x="1960" y="411"/>
                    <a:pt x="2079" y="477"/>
                  </a:cubicBezTo>
                  <a:cubicBezTo>
                    <a:pt x="2198" y="543"/>
                    <a:pt x="2304" y="636"/>
                    <a:pt x="2383" y="742"/>
                  </a:cubicBezTo>
                  <a:cubicBezTo>
                    <a:pt x="2463" y="848"/>
                    <a:pt x="2529" y="954"/>
                    <a:pt x="2555" y="1086"/>
                  </a:cubicBezTo>
                  <a:cubicBezTo>
                    <a:pt x="2595" y="1218"/>
                    <a:pt x="2621" y="1337"/>
                    <a:pt x="2621" y="1443"/>
                  </a:cubicBezTo>
                  <a:cubicBezTo>
                    <a:pt x="2621" y="1562"/>
                    <a:pt x="2595" y="1682"/>
                    <a:pt x="2542" y="1814"/>
                  </a:cubicBezTo>
                  <a:cubicBezTo>
                    <a:pt x="2502" y="1946"/>
                    <a:pt x="2436" y="2065"/>
                    <a:pt x="2343" y="2184"/>
                  </a:cubicBezTo>
                  <a:cubicBezTo>
                    <a:pt x="2238" y="2304"/>
                    <a:pt x="2118" y="2409"/>
                    <a:pt x="1973" y="2489"/>
                  </a:cubicBezTo>
                  <a:cubicBezTo>
                    <a:pt x="1841" y="2582"/>
                    <a:pt x="1668" y="2621"/>
                    <a:pt x="1457" y="2621"/>
                  </a:cubicBezTo>
                  <a:cubicBezTo>
                    <a:pt x="1311" y="2621"/>
                    <a:pt x="1179" y="2595"/>
                    <a:pt x="1060" y="2542"/>
                  </a:cubicBezTo>
                  <a:cubicBezTo>
                    <a:pt x="941" y="2489"/>
                    <a:pt x="835" y="2409"/>
                    <a:pt x="742" y="2317"/>
                  </a:cubicBezTo>
                  <a:cubicBezTo>
                    <a:pt x="663" y="2224"/>
                    <a:pt x="596" y="2105"/>
                    <a:pt x="543" y="1986"/>
                  </a:cubicBezTo>
                  <a:cubicBezTo>
                    <a:pt x="491" y="1854"/>
                    <a:pt x="464" y="1721"/>
                    <a:pt x="464" y="1562"/>
                  </a:cubicBezTo>
                  <a:cubicBezTo>
                    <a:pt x="464" y="1351"/>
                    <a:pt x="504" y="1179"/>
                    <a:pt x="557" y="1033"/>
                  </a:cubicBezTo>
                  <a:cubicBezTo>
                    <a:pt x="623" y="874"/>
                    <a:pt x="716" y="755"/>
                    <a:pt x="821" y="662"/>
                  </a:cubicBezTo>
                  <a:cubicBezTo>
                    <a:pt x="927" y="557"/>
                    <a:pt x="1046" y="490"/>
                    <a:pt x="1192" y="437"/>
                  </a:cubicBezTo>
                  <a:cubicBezTo>
                    <a:pt x="1338" y="398"/>
                    <a:pt x="1483" y="371"/>
                    <a:pt x="1642" y="371"/>
                  </a:cubicBezTo>
                  <a:close/>
                  <a:moveTo>
                    <a:pt x="1589" y="1"/>
                  </a:moveTo>
                  <a:cubicBezTo>
                    <a:pt x="1298" y="1"/>
                    <a:pt x="1060" y="40"/>
                    <a:pt x="861" y="146"/>
                  </a:cubicBezTo>
                  <a:cubicBezTo>
                    <a:pt x="663" y="239"/>
                    <a:pt x="491" y="358"/>
                    <a:pt x="371" y="504"/>
                  </a:cubicBezTo>
                  <a:cubicBezTo>
                    <a:pt x="239" y="649"/>
                    <a:pt x="146" y="821"/>
                    <a:pt x="93" y="1007"/>
                  </a:cubicBezTo>
                  <a:cubicBezTo>
                    <a:pt x="27" y="1192"/>
                    <a:pt x="1" y="1364"/>
                    <a:pt x="1" y="1536"/>
                  </a:cubicBezTo>
                  <a:cubicBezTo>
                    <a:pt x="1" y="1761"/>
                    <a:pt x="41" y="1959"/>
                    <a:pt x="107" y="2145"/>
                  </a:cubicBezTo>
                  <a:cubicBezTo>
                    <a:pt x="186" y="2330"/>
                    <a:pt x="279" y="2489"/>
                    <a:pt x="398" y="2621"/>
                  </a:cubicBezTo>
                  <a:cubicBezTo>
                    <a:pt x="517" y="2754"/>
                    <a:pt x="663" y="2846"/>
                    <a:pt x="821" y="2926"/>
                  </a:cubicBezTo>
                  <a:cubicBezTo>
                    <a:pt x="980" y="2992"/>
                    <a:pt x="1152" y="3031"/>
                    <a:pt x="1338" y="3031"/>
                  </a:cubicBezTo>
                  <a:cubicBezTo>
                    <a:pt x="1430" y="3031"/>
                    <a:pt x="1536" y="3018"/>
                    <a:pt x="1655" y="2992"/>
                  </a:cubicBezTo>
                  <a:cubicBezTo>
                    <a:pt x="1761" y="2965"/>
                    <a:pt x="1880" y="2926"/>
                    <a:pt x="1986" y="2886"/>
                  </a:cubicBezTo>
                  <a:cubicBezTo>
                    <a:pt x="2092" y="2833"/>
                    <a:pt x="2198" y="2767"/>
                    <a:pt x="2291" y="2701"/>
                  </a:cubicBezTo>
                  <a:cubicBezTo>
                    <a:pt x="2396" y="2621"/>
                    <a:pt x="2476" y="2529"/>
                    <a:pt x="2555" y="2423"/>
                  </a:cubicBezTo>
                  <a:lnTo>
                    <a:pt x="2555" y="2423"/>
                  </a:lnTo>
                  <a:cubicBezTo>
                    <a:pt x="2516" y="2648"/>
                    <a:pt x="2436" y="2886"/>
                    <a:pt x="2343" y="3124"/>
                  </a:cubicBezTo>
                  <a:cubicBezTo>
                    <a:pt x="2251" y="3362"/>
                    <a:pt x="2132" y="3601"/>
                    <a:pt x="1986" y="3839"/>
                  </a:cubicBezTo>
                  <a:cubicBezTo>
                    <a:pt x="1841" y="4064"/>
                    <a:pt x="1695" y="4276"/>
                    <a:pt x="1523" y="4474"/>
                  </a:cubicBezTo>
                  <a:cubicBezTo>
                    <a:pt x="1351" y="4659"/>
                    <a:pt x="1166" y="4818"/>
                    <a:pt x="967" y="4951"/>
                  </a:cubicBezTo>
                  <a:cubicBezTo>
                    <a:pt x="927" y="4977"/>
                    <a:pt x="888" y="5017"/>
                    <a:pt x="874" y="5030"/>
                  </a:cubicBezTo>
                  <a:cubicBezTo>
                    <a:pt x="848" y="5056"/>
                    <a:pt x="835" y="5096"/>
                    <a:pt x="835" y="5136"/>
                  </a:cubicBezTo>
                  <a:cubicBezTo>
                    <a:pt x="835" y="5202"/>
                    <a:pt x="848" y="5242"/>
                    <a:pt x="901" y="5255"/>
                  </a:cubicBezTo>
                  <a:cubicBezTo>
                    <a:pt x="941" y="5281"/>
                    <a:pt x="980" y="5295"/>
                    <a:pt x="1020" y="5295"/>
                  </a:cubicBezTo>
                  <a:cubicBezTo>
                    <a:pt x="1073" y="5295"/>
                    <a:pt x="1126" y="5281"/>
                    <a:pt x="1166" y="5268"/>
                  </a:cubicBezTo>
                  <a:cubicBezTo>
                    <a:pt x="1218" y="5242"/>
                    <a:pt x="1258" y="5215"/>
                    <a:pt x="1311" y="5176"/>
                  </a:cubicBezTo>
                  <a:cubicBezTo>
                    <a:pt x="1470" y="5043"/>
                    <a:pt x="1642" y="4871"/>
                    <a:pt x="1854" y="4659"/>
                  </a:cubicBezTo>
                  <a:cubicBezTo>
                    <a:pt x="2052" y="4434"/>
                    <a:pt x="2251" y="4143"/>
                    <a:pt x="2449" y="3786"/>
                  </a:cubicBezTo>
                  <a:cubicBezTo>
                    <a:pt x="2529" y="3640"/>
                    <a:pt x="2608" y="3468"/>
                    <a:pt x="2688" y="3283"/>
                  </a:cubicBezTo>
                  <a:cubicBezTo>
                    <a:pt x="2754" y="3111"/>
                    <a:pt x="2820" y="2912"/>
                    <a:pt x="2886" y="2714"/>
                  </a:cubicBezTo>
                  <a:cubicBezTo>
                    <a:pt x="2939" y="2515"/>
                    <a:pt x="2979" y="2304"/>
                    <a:pt x="3018" y="2092"/>
                  </a:cubicBezTo>
                  <a:cubicBezTo>
                    <a:pt x="3058" y="1893"/>
                    <a:pt x="3071" y="1682"/>
                    <a:pt x="3071" y="1470"/>
                  </a:cubicBezTo>
                  <a:cubicBezTo>
                    <a:pt x="3071" y="1337"/>
                    <a:pt x="3045" y="1179"/>
                    <a:pt x="3005" y="1007"/>
                  </a:cubicBezTo>
                  <a:cubicBezTo>
                    <a:pt x="2966" y="834"/>
                    <a:pt x="2899" y="676"/>
                    <a:pt x="2780" y="530"/>
                  </a:cubicBezTo>
                  <a:cubicBezTo>
                    <a:pt x="2674" y="371"/>
                    <a:pt x="2529" y="252"/>
                    <a:pt x="2330" y="159"/>
                  </a:cubicBezTo>
                  <a:cubicBezTo>
                    <a:pt x="2132" y="54"/>
                    <a:pt x="1893" y="1"/>
                    <a:pt x="15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4" name="Google Shape;144;p53"/>
          <p:cNvSpPr/>
          <p:nvPr/>
        </p:nvSpPr>
        <p:spPr>
          <a:xfrm>
            <a:off x="609310" y="2448506"/>
            <a:ext cx="96051" cy="96051"/>
          </a:xfrm>
          <a:custGeom>
            <a:avLst/>
            <a:gdLst/>
            <a:ahLst/>
            <a:cxnLst/>
            <a:rect l="l" t="t" r="r" b="b"/>
            <a:pathLst>
              <a:path w="1973" h="1973" extrusionOk="0">
                <a:moveTo>
                  <a:pt x="980" y="0"/>
                </a:moveTo>
                <a:cubicBezTo>
                  <a:pt x="927" y="0"/>
                  <a:pt x="874" y="14"/>
                  <a:pt x="834" y="53"/>
                </a:cubicBezTo>
                <a:cubicBezTo>
                  <a:pt x="807" y="93"/>
                  <a:pt x="781" y="133"/>
                  <a:pt x="781" y="186"/>
                </a:cubicBezTo>
                <a:cubicBezTo>
                  <a:pt x="781" y="252"/>
                  <a:pt x="781" y="331"/>
                  <a:pt x="794" y="450"/>
                </a:cubicBezTo>
                <a:cubicBezTo>
                  <a:pt x="794" y="543"/>
                  <a:pt x="807" y="662"/>
                  <a:pt x="807" y="808"/>
                </a:cubicBezTo>
                <a:lnTo>
                  <a:pt x="159" y="808"/>
                </a:lnTo>
                <a:cubicBezTo>
                  <a:pt x="132" y="808"/>
                  <a:pt x="93" y="821"/>
                  <a:pt x="53" y="848"/>
                </a:cubicBezTo>
                <a:cubicBezTo>
                  <a:pt x="13" y="887"/>
                  <a:pt x="0" y="927"/>
                  <a:pt x="0" y="1006"/>
                </a:cubicBezTo>
                <a:cubicBezTo>
                  <a:pt x="0" y="1073"/>
                  <a:pt x="13" y="1125"/>
                  <a:pt x="53" y="1152"/>
                </a:cubicBezTo>
                <a:cubicBezTo>
                  <a:pt x="93" y="1178"/>
                  <a:pt x="132" y="1192"/>
                  <a:pt x="159" y="1192"/>
                </a:cubicBezTo>
                <a:lnTo>
                  <a:pt x="424" y="1192"/>
                </a:lnTo>
                <a:cubicBezTo>
                  <a:pt x="530" y="1192"/>
                  <a:pt x="662" y="1178"/>
                  <a:pt x="794" y="1178"/>
                </a:cubicBezTo>
                <a:cubicBezTo>
                  <a:pt x="781" y="1284"/>
                  <a:pt x="781" y="1403"/>
                  <a:pt x="781" y="1536"/>
                </a:cubicBezTo>
                <a:cubicBezTo>
                  <a:pt x="768" y="1655"/>
                  <a:pt x="768" y="1748"/>
                  <a:pt x="768" y="1814"/>
                </a:cubicBezTo>
                <a:cubicBezTo>
                  <a:pt x="768" y="1853"/>
                  <a:pt x="794" y="1880"/>
                  <a:pt x="821" y="1920"/>
                </a:cubicBezTo>
                <a:cubicBezTo>
                  <a:pt x="860" y="1959"/>
                  <a:pt x="900" y="1973"/>
                  <a:pt x="980" y="1973"/>
                </a:cubicBezTo>
                <a:cubicBezTo>
                  <a:pt x="1046" y="1973"/>
                  <a:pt x="1099" y="1959"/>
                  <a:pt x="1138" y="1920"/>
                </a:cubicBezTo>
                <a:cubicBezTo>
                  <a:pt x="1178" y="1880"/>
                  <a:pt x="1191" y="1840"/>
                  <a:pt x="1191" y="1814"/>
                </a:cubicBezTo>
                <a:lnTo>
                  <a:pt x="1191" y="1178"/>
                </a:lnTo>
                <a:lnTo>
                  <a:pt x="1800" y="1178"/>
                </a:lnTo>
                <a:cubicBezTo>
                  <a:pt x="1840" y="1178"/>
                  <a:pt x="1880" y="1165"/>
                  <a:pt x="1919" y="1125"/>
                </a:cubicBezTo>
                <a:cubicBezTo>
                  <a:pt x="1959" y="1099"/>
                  <a:pt x="1972" y="1033"/>
                  <a:pt x="1972" y="967"/>
                </a:cubicBezTo>
                <a:cubicBezTo>
                  <a:pt x="1972" y="900"/>
                  <a:pt x="1959" y="848"/>
                  <a:pt x="1932" y="821"/>
                </a:cubicBezTo>
                <a:cubicBezTo>
                  <a:pt x="1906" y="781"/>
                  <a:pt x="1880" y="768"/>
                  <a:pt x="1840" y="768"/>
                </a:cubicBezTo>
                <a:cubicBezTo>
                  <a:pt x="1760" y="768"/>
                  <a:pt x="1668" y="781"/>
                  <a:pt x="1562" y="795"/>
                </a:cubicBezTo>
                <a:cubicBezTo>
                  <a:pt x="1443" y="795"/>
                  <a:pt x="1324" y="808"/>
                  <a:pt x="1191" y="808"/>
                </a:cubicBezTo>
                <a:lnTo>
                  <a:pt x="1191" y="450"/>
                </a:lnTo>
                <a:cubicBezTo>
                  <a:pt x="1191" y="345"/>
                  <a:pt x="1191" y="252"/>
                  <a:pt x="1191" y="186"/>
                </a:cubicBezTo>
                <a:cubicBezTo>
                  <a:pt x="1191" y="133"/>
                  <a:pt x="1178" y="93"/>
                  <a:pt x="1138" y="53"/>
                </a:cubicBezTo>
                <a:cubicBezTo>
                  <a:pt x="1099" y="14"/>
                  <a:pt x="1046" y="0"/>
                  <a:pt x="9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5"/>
        <p:cNvGrpSpPr/>
        <p:nvPr/>
      </p:nvGrpSpPr>
      <p:grpSpPr>
        <a:xfrm>
          <a:off x="0" y="0"/>
          <a:ext cx="0" cy="0"/>
          <a:chOff x="0" y="0"/>
          <a:chExt cx="0" cy="0"/>
        </a:xfrm>
      </p:grpSpPr>
      <p:sp>
        <p:nvSpPr>
          <p:cNvPr id="146" name="Google Shape;146;p54"/>
          <p:cNvSpPr txBox="1">
            <a:spLocks noGrp="1"/>
          </p:cNvSpPr>
          <p:nvPr>
            <p:ph type="title"/>
          </p:nvPr>
        </p:nvSpPr>
        <p:spPr>
          <a:xfrm>
            <a:off x="720000" y="4069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000">
                <a:solidFill>
                  <a:schemeClr val="lt2"/>
                </a:solidFill>
              </a:defRPr>
            </a:lvl1pPr>
            <a:lvl2pPr lvl="1" algn="l">
              <a:lnSpc>
                <a:spcPct val="100000"/>
              </a:lnSpc>
              <a:spcBef>
                <a:spcPts val="0"/>
              </a:spcBef>
              <a:spcAft>
                <a:spcPts val="0"/>
              </a:spcAft>
              <a:buClr>
                <a:srgbClr val="FFEC9D"/>
              </a:buClr>
              <a:buSzPts val="2800"/>
              <a:buNone/>
              <a:defRPr>
                <a:solidFill>
                  <a:srgbClr val="FFEC9D"/>
                </a:solidFill>
              </a:defRPr>
            </a:lvl2pPr>
            <a:lvl3pPr lvl="2" algn="l">
              <a:lnSpc>
                <a:spcPct val="100000"/>
              </a:lnSpc>
              <a:spcBef>
                <a:spcPts val="0"/>
              </a:spcBef>
              <a:spcAft>
                <a:spcPts val="0"/>
              </a:spcAft>
              <a:buClr>
                <a:srgbClr val="FFEC9D"/>
              </a:buClr>
              <a:buSzPts val="2800"/>
              <a:buNone/>
              <a:defRPr>
                <a:solidFill>
                  <a:srgbClr val="FFEC9D"/>
                </a:solidFill>
              </a:defRPr>
            </a:lvl3pPr>
            <a:lvl4pPr lvl="3" algn="l">
              <a:lnSpc>
                <a:spcPct val="100000"/>
              </a:lnSpc>
              <a:spcBef>
                <a:spcPts val="0"/>
              </a:spcBef>
              <a:spcAft>
                <a:spcPts val="0"/>
              </a:spcAft>
              <a:buClr>
                <a:srgbClr val="FFEC9D"/>
              </a:buClr>
              <a:buSzPts val="2800"/>
              <a:buNone/>
              <a:defRPr>
                <a:solidFill>
                  <a:srgbClr val="FFEC9D"/>
                </a:solidFill>
              </a:defRPr>
            </a:lvl4pPr>
            <a:lvl5pPr lvl="4" algn="l">
              <a:lnSpc>
                <a:spcPct val="100000"/>
              </a:lnSpc>
              <a:spcBef>
                <a:spcPts val="0"/>
              </a:spcBef>
              <a:spcAft>
                <a:spcPts val="0"/>
              </a:spcAft>
              <a:buClr>
                <a:srgbClr val="FFEC9D"/>
              </a:buClr>
              <a:buSzPts val="2800"/>
              <a:buNone/>
              <a:defRPr>
                <a:solidFill>
                  <a:srgbClr val="FFEC9D"/>
                </a:solidFill>
              </a:defRPr>
            </a:lvl5pPr>
            <a:lvl6pPr lvl="5" algn="l">
              <a:lnSpc>
                <a:spcPct val="100000"/>
              </a:lnSpc>
              <a:spcBef>
                <a:spcPts val="0"/>
              </a:spcBef>
              <a:spcAft>
                <a:spcPts val="0"/>
              </a:spcAft>
              <a:buClr>
                <a:srgbClr val="FFEC9D"/>
              </a:buClr>
              <a:buSzPts val="2800"/>
              <a:buNone/>
              <a:defRPr>
                <a:solidFill>
                  <a:srgbClr val="FFEC9D"/>
                </a:solidFill>
              </a:defRPr>
            </a:lvl6pPr>
            <a:lvl7pPr lvl="6" algn="l">
              <a:lnSpc>
                <a:spcPct val="100000"/>
              </a:lnSpc>
              <a:spcBef>
                <a:spcPts val="0"/>
              </a:spcBef>
              <a:spcAft>
                <a:spcPts val="0"/>
              </a:spcAft>
              <a:buClr>
                <a:srgbClr val="FFEC9D"/>
              </a:buClr>
              <a:buSzPts val="2800"/>
              <a:buNone/>
              <a:defRPr>
                <a:solidFill>
                  <a:srgbClr val="FFEC9D"/>
                </a:solidFill>
              </a:defRPr>
            </a:lvl7pPr>
            <a:lvl8pPr lvl="7" algn="l">
              <a:lnSpc>
                <a:spcPct val="100000"/>
              </a:lnSpc>
              <a:spcBef>
                <a:spcPts val="0"/>
              </a:spcBef>
              <a:spcAft>
                <a:spcPts val="0"/>
              </a:spcAft>
              <a:buClr>
                <a:srgbClr val="FFEC9D"/>
              </a:buClr>
              <a:buSzPts val="2800"/>
              <a:buNone/>
              <a:defRPr>
                <a:solidFill>
                  <a:srgbClr val="FFEC9D"/>
                </a:solidFill>
              </a:defRPr>
            </a:lvl8pPr>
            <a:lvl9pPr lvl="8" algn="l">
              <a:lnSpc>
                <a:spcPct val="100000"/>
              </a:lnSpc>
              <a:spcBef>
                <a:spcPts val="0"/>
              </a:spcBef>
              <a:spcAft>
                <a:spcPts val="0"/>
              </a:spcAft>
              <a:buClr>
                <a:srgbClr val="FFEC9D"/>
              </a:buClr>
              <a:buSzPts val="2800"/>
              <a:buNone/>
              <a:defRPr>
                <a:solidFill>
                  <a:srgbClr val="FFEC9D"/>
                </a:solidFill>
              </a:defRPr>
            </a:lvl9pPr>
          </a:lstStyle>
          <a:p>
            <a:endParaRPr/>
          </a:p>
        </p:txBody>
      </p:sp>
      <p:sp>
        <p:nvSpPr>
          <p:cNvPr id="147" name="Google Shape;147;p54"/>
          <p:cNvSpPr txBox="1">
            <a:spLocks noGrp="1"/>
          </p:cNvSpPr>
          <p:nvPr>
            <p:ph type="body" idx="1"/>
          </p:nvPr>
        </p:nvSpPr>
        <p:spPr>
          <a:xfrm>
            <a:off x="720000" y="1123900"/>
            <a:ext cx="7704000" cy="3480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AutoNum type="arabicPeriod"/>
              <a:defRPr sz="1200"/>
            </a:lvl1pPr>
            <a:lvl2pPr marL="914400" lvl="1" indent="-317500" algn="l">
              <a:lnSpc>
                <a:spcPct val="115000"/>
              </a:lnSpc>
              <a:spcBef>
                <a:spcPts val="1600"/>
              </a:spcBef>
              <a:spcAft>
                <a:spcPts val="0"/>
              </a:spcAft>
              <a:buSzPts val="1400"/>
              <a:buAutoNum type="alphaLcPeriod"/>
              <a:defRPr/>
            </a:lvl2pPr>
            <a:lvl3pPr marL="1371600" lvl="2" indent="-317500" algn="l">
              <a:lnSpc>
                <a:spcPct val="115000"/>
              </a:lnSpc>
              <a:spcBef>
                <a:spcPts val="1600"/>
              </a:spcBef>
              <a:spcAft>
                <a:spcPts val="0"/>
              </a:spcAft>
              <a:buSzPts val="1400"/>
              <a:buAutoNum type="romanLcPeriod"/>
              <a:defRPr/>
            </a:lvl3pPr>
            <a:lvl4pPr marL="1828800" lvl="3" indent="-317500" algn="l">
              <a:lnSpc>
                <a:spcPct val="115000"/>
              </a:lnSpc>
              <a:spcBef>
                <a:spcPts val="1600"/>
              </a:spcBef>
              <a:spcAft>
                <a:spcPts val="0"/>
              </a:spcAft>
              <a:buSzPts val="1400"/>
              <a:buAutoNum type="arabicPeriod"/>
              <a:defRPr/>
            </a:lvl4pPr>
            <a:lvl5pPr marL="2286000" lvl="4" indent="-317500" algn="l">
              <a:lnSpc>
                <a:spcPct val="115000"/>
              </a:lnSpc>
              <a:spcBef>
                <a:spcPts val="1600"/>
              </a:spcBef>
              <a:spcAft>
                <a:spcPts val="0"/>
              </a:spcAft>
              <a:buSzPts val="1400"/>
              <a:buAutoNum type="alphaLcPeriod"/>
              <a:defRPr/>
            </a:lvl5pPr>
            <a:lvl6pPr marL="2743200" lvl="5" indent="-317500" algn="l">
              <a:lnSpc>
                <a:spcPct val="115000"/>
              </a:lnSpc>
              <a:spcBef>
                <a:spcPts val="1600"/>
              </a:spcBef>
              <a:spcAft>
                <a:spcPts val="0"/>
              </a:spcAft>
              <a:buSzPts val="1400"/>
              <a:buAutoNum type="romanLcPeriod"/>
              <a:defRPr/>
            </a:lvl6pPr>
            <a:lvl7pPr marL="3200400" lvl="6" indent="-317500" algn="l">
              <a:lnSpc>
                <a:spcPct val="115000"/>
              </a:lnSpc>
              <a:spcBef>
                <a:spcPts val="1600"/>
              </a:spcBef>
              <a:spcAft>
                <a:spcPts val="0"/>
              </a:spcAft>
              <a:buSzPts val="1400"/>
              <a:buAutoNum type="arabicPeriod"/>
              <a:defRPr/>
            </a:lvl7pPr>
            <a:lvl8pPr marL="3657600" lvl="7" indent="-317500" algn="l">
              <a:lnSpc>
                <a:spcPct val="115000"/>
              </a:lnSpc>
              <a:spcBef>
                <a:spcPts val="1600"/>
              </a:spcBef>
              <a:spcAft>
                <a:spcPts val="0"/>
              </a:spcAft>
              <a:buSzPts val="1400"/>
              <a:buAutoNum type="alphaLcPeriod"/>
              <a:defRPr/>
            </a:lvl8pPr>
            <a:lvl9pPr marL="4114800" lvl="8" indent="-317500" algn="l">
              <a:lnSpc>
                <a:spcPct val="115000"/>
              </a:lnSpc>
              <a:spcBef>
                <a:spcPts val="1600"/>
              </a:spcBef>
              <a:spcAft>
                <a:spcPts val="1600"/>
              </a:spcAft>
              <a:buSzPts val="1400"/>
              <a:buAutoNum type="romanLcPeriod"/>
              <a:defRPr/>
            </a:lvl9pPr>
          </a:lstStyle>
          <a:p>
            <a:endParaRPr/>
          </a:p>
        </p:txBody>
      </p:sp>
      <p:sp>
        <p:nvSpPr>
          <p:cNvPr id="148" name="Google Shape;148;p54"/>
          <p:cNvSpPr/>
          <p:nvPr/>
        </p:nvSpPr>
        <p:spPr>
          <a:xfrm>
            <a:off x="505031" y="265746"/>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54"/>
          <p:cNvSpPr/>
          <p:nvPr/>
        </p:nvSpPr>
        <p:spPr>
          <a:xfrm>
            <a:off x="1437650" y="491476"/>
            <a:ext cx="96051" cy="96051"/>
          </a:xfrm>
          <a:custGeom>
            <a:avLst/>
            <a:gdLst/>
            <a:ahLst/>
            <a:cxnLst/>
            <a:rect l="l" t="t" r="r" b="b"/>
            <a:pathLst>
              <a:path w="1973" h="1973" extrusionOk="0">
                <a:moveTo>
                  <a:pt x="980" y="0"/>
                </a:moveTo>
                <a:cubicBezTo>
                  <a:pt x="927" y="0"/>
                  <a:pt x="874" y="14"/>
                  <a:pt x="834" y="53"/>
                </a:cubicBezTo>
                <a:cubicBezTo>
                  <a:pt x="807" y="93"/>
                  <a:pt x="781" y="133"/>
                  <a:pt x="781" y="186"/>
                </a:cubicBezTo>
                <a:cubicBezTo>
                  <a:pt x="781" y="252"/>
                  <a:pt x="781" y="331"/>
                  <a:pt x="794" y="450"/>
                </a:cubicBezTo>
                <a:cubicBezTo>
                  <a:pt x="794" y="543"/>
                  <a:pt x="807" y="662"/>
                  <a:pt x="807" y="808"/>
                </a:cubicBezTo>
                <a:lnTo>
                  <a:pt x="159" y="808"/>
                </a:lnTo>
                <a:cubicBezTo>
                  <a:pt x="132" y="808"/>
                  <a:pt x="93" y="821"/>
                  <a:pt x="53" y="848"/>
                </a:cubicBezTo>
                <a:cubicBezTo>
                  <a:pt x="13" y="887"/>
                  <a:pt x="0" y="927"/>
                  <a:pt x="0" y="1006"/>
                </a:cubicBezTo>
                <a:cubicBezTo>
                  <a:pt x="0" y="1073"/>
                  <a:pt x="13" y="1125"/>
                  <a:pt x="53" y="1152"/>
                </a:cubicBezTo>
                <a:cubicBezTo>
                  <a:pt x="93" y="1178"/>
                  <a:pt x="132" y="1192"/>
                  <a:pt x="159" y="1192"/>
                </a:cubicBezTo>
                <a:lnTo>
                  <a:pt x="424" y="1192"/>
                </a:lnTo>
                <a:cubicBezTo>
                  <a:pt x="530" y="1192"/>
                  <a:pt x="662" y="1178"/>
                  <a:pt x="794" y="1178"/>
                </a:cubicBezTo>
                <a:cubicBezTo>
                  <a:pt x="781" y="1284"/>
                  <a:pt x="781" y="1403"/>
                  <a:pt x="781" y="1536"/>
                </a:cubicBezTo>
                <a:cubicBezTo>
                  <a:pt x="768" y="1655"/>
                  <a:pt x="768" y="1748"/>
                  <a:pt x="768" y="1814"/>
                </a:cubicBezTo>
                <a:cubicBezTo>
                  <a:pt x="768" y="1853"/>
                  <a:pt x="794" y="1880"/>
                  <a:pt x="821" y="1920"/>
                </a:cubicBezTo>
                <a:cubicBezTo>
                  <a:pt x="860" y="1959"/>
                  <a:pt x="900" y="1973"/>
                  <a:pt x="980" y="1973"/>
                </a:cubicBezTo>
                <a:cubicBezTo>
                  <a:pt x="1046" y="1973"/>
                  <a:pt x="1099" y="1959"/>
                  <a:pt x="1138" y="1920"/>
                </a:cubicBezTo>
                <a:cubicBezTo>
                  <a:pt x="1178" y="1880"/>
                  <a:pt x="1191" y="1840"/>
                  <a:pt x="1191" y="1814"/>
                </a:cubicBezTo>
                <a:lnTo>
                  <a:pt x="1191" y="1178"/>
                </a:lnTo>
                <a:lnTo>
                  <a:pt x="1800" y="1178"/>
                </a:lnTo>
                <a:cubicBezTo>
                  <a:pt x="1840" y="1178"/>
                  <a:pt x="1880" y="1165"/>
                  <a:pt x="1919" y="1125"/>
                </a:cubicBezTo>
                <a:cubicBezTo>
                  <a:pt x="1959" y="1099"/>
                  <a:pt x="1972" y="1033"/>
                  <a:pt x="1972" y="967"/>
                </a:cubicBezTo>
                <a:cubicBezTo>
                  <a:pt x="1972" y="900"/>
                  <a:pt x="1959" y="848"/>
                  <a:pt x="1932" y="821"/>
                </a:cubicBezTo>
                <a:cubicBezTo>
                  <a:pt x="1906" y="781"/>
                  <a:pt x="1880" y="768"/>
                  <a:pt x="1840" y="768"/>
                </a:cubicBezTo>
                <a:cubicBezTo>
                  <a:pt x="1760" y="768"/>
                  <a:pt x="1668" y="781"/>
                  <a:pt x="1562" y="795"/>
                </a:cubicBezTo>
                <a:cubicBezTo>
                  <a:pt x="1443" y="795"/>
                  <a:pt x="1324" y="808"/>
                  <a:pt x="1191" y="808"/>
                </a:cubicBezTo>
                <a:lnTo>
                  <a:pt x="1191" y="450"/>
                </a:lnTo>
                <a:cubicBezTo>
                  <a:pt x="1191" y="345"/>
                  <a:pt x="1191" y="252"/>
                  <a:pt x="1191" y="186"/>
                </a:cubicBezTo>
                <a:cubicBezTo>
                  <a:pt x="1191" y="133"/>
                  <a:pt x="1178" y="93"/>
                  <a:pt x="1138" y="53"/>
                </a:cubicBezTo>
                <a:cubicBezTo>
                  <a:pt x="1099" y="14"/>
                  <a:pt x="1046" y="0"/>
                  <a:pt x="980"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4"/>
          <p:cNvSpPr/>
          <p:nvPr/>
        </p:nvSpPr>
        <p:spPr>
          <a:xfrm>
            <a:off x="235848" y="867429"/>
            <a:ext cx="168247" cy="205586"/>
          </a:xfrm>
          <a:custGeom>
            <a:avLst/>
            <a:gdLst/>
            <a:ahLst/>
            <a:cxnLst/>
            <a:rect l="l" t="t" r="r" b="b"/>
            <a:pathLst>
              <a:path w="3456" h="4223" extrusionOk="0">
                <a:moveTo>
                  <a:pt x="755" y="371"/>
                </a:moveTo>
                <a:cubicBezTo>
                  <a:pt x="861" y="371"/>
                  <a:pt x="954" y="411"/>
                  <a:pt x="1046" y="490"/>
                </a:cubicBezTo>
                <a:cubicBezTo>
                  <a:pt x="1139" y="570"/>
                  <a:pt x="1179" y="702"/>
                  <a:pt x="1179" y="887"/>
                </a:cubicBezTo>
                <a:cubicBezTo>
                  <a:pt x="1179" y="1073"/>
                  <a:pt x="1139" y="1218"/>
                  <a:pt x="1046" y="1311"/>
                </a:cubicBezTo>
                <a:cubicBezTo>
                  <a:pt x="967" y="1417"/>
                  <a:pt x="861" y="1470"/>
                  <a:pt x="729" y="1470"/>
                </a:cubicBezTo>
                <a:cubicBezTo>
                  <a:pt x="610" y="1470"/>
                  <a:pt x="517" y="1417"/>
                  <a:pt x="451" y="1311"/>
                </a:cubicBezTo>
                <a:cubicBezTo>
                  <a:pt x="385" y="1205"/>
                  <a:pt x="345" y="1086"/>
                  <a:pt x="345" y="940"/>
                </a:cubicBezTo>
                <a:cubicBezTo>
                  <a:pt x="345" y="834"/>
                  <a:pt x="358" y="742"/>
                  <a:pt x="385" y="662"/>
                </a:cubicBezTo>
                <a:cubicBezTo>
                  <a:pt x="424" y="596"/>
                  <a:pt x="451" y="530"/>
                  <a:pt x="491" y="490"/>
                </a:cubicBezTo>
                <a:cubicBezTo>
                  <a:pt x="530" y="437"/>
                  <a:pt x="583" y="411"/>
                  <a:pt x="623" y="398"/>
                </a:cubicBezTo>
                <a:cubicBezTo>
                  <a:pt x="676" y="371"/>
                  <a:pt x="716" y="371"/>
                  <a:pt x="755" y="371"/>
                </a:cubicBezTo>
                <a:close/>
                <a:moveTo>
                  <a:pt x="2727" y="2806"/>
                </a:moveTo>
                <a:cubicBezTo>
                  <a:pt x="2807" y="2806"/>
                  <a:pt x="2886" y="2846"/>
                  <a:pt x="2966" y="2926"/>
                </a:cubicBezTo>
                <a:cubicBezTo>
                  <a:pt x="3058" y="2992"/>
                  <a:pt x="3098" y="3124"/>
                  <a:pt x="3098" y="3309"/>
                </a:cubicBezTo>
                <a:cubicBezTo>
                  <a:pt x="3098" y="3376"/>
                  <a:pt x="3085" y="3442"/>
                  <a:pt x="3071" y="3508"/>
                </a:cubicBezTo>
                <a:cubicBezTo>
                  <a:pt x="3058" y="3574"/>
                  <a:pt x="3032" y="3640"/>
                  <a:pt x="3005" y="3693"/>
                </a:cubicBezTo>
                <a:cubicBezTo>
                  <a:pt x="2966" y="3746"/>
                  <a:pt x="2926" y="3786"/>
                  <a:pt x="2873" y="3826"/>
                </a:cubicBezTo>
                <a:cubicBezTo>
                  <a:pt x="2833" y="3865"/>
                  <a:pt x="2767" y="3879"/>
                  <a:pt x="2688" y="3879"/>
                </a:cubicBezTo>
                <a:cubicBezTo>
                  <a:pt x="2608" y="3879"/>
                  <a:pt x="2542" y="3865"/>
                  <a:pt x="2489" y="3826"/>
                </a:cubicBezTo>
                <a:cubicBezTo>
                  <a:pt x="2449" y="3786"/>
                  <a:pt x="2410" y="3733"/>
                  <a:pt x="2383" y="3680"/>
                </a:cubicBezTo>
                <a:cubicBezTo>
                  <a:pt x="2343" y="3627"/>
                  <a:pt x="2330" y="3561"/>
                  <a:pt x="2317" y="3495"/>
                </a:cubicBezTo>
                <a:cubicBezTo>
                  <a:pt x="2317" y="3442"/>
                  <a:pt x="2304" y="3389"/>
                  <a:pt x="2304" y="3336"/>
                </a:cubicBezTo>
                <a:cubicBezTo>
                  <a:pt x="2304" y="3164"/>
                  <a:pt x="2343" y="3031"/>
                  <a:pt x="2423" y="2939"/>
                </a:cubicBezTo>
                <a:cubicBezTo>
                  <a:pt x="2516" y="2846"/>
                  <a:pt x="2608" y="2806"/>
                  <a:pt x="2727" y="2806"/>
                </a:cubicBezTo>
                <a:close/>
                <a:moveTo>
                  <a:pt x="3032" y="1"/>
                </a:moveTo>
                <a:cubicBezTo>
                  <a:pt x="2992" y="1"/>
                  <a:pt x="2952" y="14"/>
                  <a:pt x="2913" y="54"/>
                </a:cubicBezTo>
                <a:cubicBezTo>
                  <a:pt x="2873" y="93"/>
                  <a:pt x="2846" y="146"/>
                  <a:pt x="2807" y="199"/>
                </a:cubicBezTo>
                <a:cubicBezTo>
                  <a:pt x="2767" y="252"/>
                  <a:pt x="2727" y="305"/>
                  <a:pt x="2688" y="371"/>
                </a:cubicBezTo>
                <a:cubicBezTo>
                  <a:pt x="2648" y="424"/>
                  <a:pt x="2595" y="464"/>
                  <a:pt x="2555" y="504"/>
                </a:cubicBezTo>
                <a:cubicBezTo>
                  <a:pt x="2502" y="530"/>
                  <a:pt x="2449" y="557"/>
                  <a:pt x="2383" y="570"/>
                </a:cubicBezTo>
                <a:cubicBezTo>
                  <a:pt x="2317" y="583"/>
                  <a:pt x="2264" y="583"/>
                  <a:pt x="2211" y="583"/>
                </a:cubicBezTo>
                <a:cubicBezTo>
                  <a:pt x="2052" y="583"/>
                  <a:pt x="1933" y="570"/>
                  <a:pt x="1827" y="543"/>
                </a:cubicBezTo>
                <a:cubicBezTo>
                  <a:pt x="1735" y="517"/>
                  <a:pt x="1642" y="477"/>
                  <a:pt x="1576" y="437"/>
                </a:cubicBezTo>
                <a:cubicBezTo>
                  <a:pt x="1510" y="398"/>
                  <a:pt x="1443" y="345"/>
                  <a:pt x="1391" y="305"/>
                </a:cubicBezTo>
                <a:cubicBezTo>
                  <a:pt x="1338" y="252"/>
                  <a:pt x="1285" y="212"/>
                  <a:pt x="1232" y="173"/>
                </a:cubicBezTo>
                <a:cubicBezTo>
                  <a:pt x="1179" y="120"/>
                  <a:pt x="1113" y="93"/>
                  <a:pt x="1033" y="67"/>
                </a:cubicBezTo>
                <a:cubicBezTo>
                  <a:pt x="967" y="27"/>
                  <a:pt x="874" y="14"/>
                  <a:pt x="755" y="14"/>
                </a:cubicBezTo>
                <a:cubicBezTo>
                  <a:pt x="663" y="14"/>
                  <a:pt x="570" y="40"/>
                  <a:pt x="477" y="80"/>
                </a:cubicBezTo>
                <a:cubicBezTo>
                  <a:pt x="398" y="120"/>
                  <a:pt x="318" y="186"/>
                  <a:pt x="239" y="265"/>
                </a:cubicBezTo>
                <a:cubicBezTo>
                  <a:pt x="173" y="345"/>
                  <a:pt x="120" y="437"/>
                  <a:pt x="67" y="557"/>
                </a:cubicBezTo>
                <a:cubicBezTo>
                  <a:pt x="27" y="662"/>
                  <a:pt x="1" y="795"/>
                  <a:pt x="1" y="940"/>
                </a:cubicBezTo>
                <a:cubicBezTo>
                  <a:pt x="1" y="1086"/>
                  <a:pt x="27" y="1205"/>
                  <a:pt x="67" y="1324"/>
                </a:cubicBezTo>
                <a:cubicBezTo>
                  <a:pt x="107" y="1430"/>
                  <a:pt x="160" y="1523"/>
                  <a:pt x="239" y="1589"/>
                </a:cubicBezTo>
                <a:cubicBezTo>
                  <a:pt x="305" y="1668"/>
                  <a:pt x="385" y="1721"/>
                  <a:pt x="477" y="1748"/>
                </a:cubicBezTo>
                <a:cubicBezTo>
                  <a:pt x="570" y="1787"/>
                  <a:pt x="649" y="1814"/>
                  <a:pt x="742" y="1814"/>
                </a:cubicBezTo>
                <a:cubicBezTo>
                  <a:pt x="848" y="1814"/>
                  <a:pt x="941" y="1787"/>
                  <a:pt x="1033" y="1748"/>
                </a:cubicBezTo>
                <a:cubicBezTo>
                  <a:pt x="1139" y="1695"/>
                  <a:pt x="1218" y="1629"/>
                  <a:pt x="1298" y="1549"/>
                </a:cubicBezTo>
                <a:cubicBezTo>
                  <a:pt x="1364" y="1456"/>
                  <a:pt x="1417" y="1364"/>
                  <a:pt x="1457" y="1245"/>
                </a:cubicBezTo>
                <a:cubicBezTo>
                  <a:pt x="1510" y="1126"/>
                  <a:pt x="1523" y="993"/>
                  <a:pt x="1523" y="861"/>
                </a:cubicBezTo>
                <a:cubicBezTo>
                  <a:pt x="1523" y="848"/>
                  <a:pt x="1523" y="834"/>
                  <a:pt x="1523" y="834"/>
                </a:cubicBezTo>
                <a:lnTo>
                  <a:pt x="1523" y="795"/>
                </a:lnTo>
                <a:cubicBezTo>
                  <a:pt x="1629" y="834"/>
                  <a:pt x="1735" y="861"/>
                  <a:pt x="1841" y="874"/>
                </a:cubicBezTo>
                <a:cubicBezTo>
                  <a:pt x="1933" y="887"/>
                  <a:pt x="2052" y="901"/>
                  <a:pt x="2198" y="901"/>
                </a:cubicBezTo>
                <a:lnTo>
                  <a:pt x="2304" y="901"/>
                </a:lnTo>
                <a:cubicBezTo>
                  <a:pt x="2330" y="887"/>
                  <a:pt x="2370" y="887"/>
                  <a:pt x="2410" y="874"/>
                </a:cubicBezTo>
                <a:lnTo>
                  <a:pt x="2410" y="874"/>
                </a:lnTo>
                <a:cubicBezTo>
                  <a:pt x="2410" y="887"/>
                  <a:pt x="2396" y="927"/>
                  <a:pt x="2343" y="1007"/>
                </a:cubicBezTo>
                <a:cubicBezTo>
                  <a:pt x="2304" y="1099"/>
                  <a:pt x="2238" y="1205"/>
                  <a:pt x="2171" y="1337"/>
                </a:cubicBezTo>
                <a:cubicBezTo>
                  <a:pt x="2092" y="1470"/>
                  <a:pt x="2013" y="1629"/>
                  <a:pt x="1920" y="1814"/>
                </a:cubicBezTo>
                <a:cubicBezTo>
                  <a:pt x="1814" y="1986"/>
                  <a:pt x="1721" y="2158"/>
                  <a:pt x="1629" y="2343"/>
                </a:cubicBezTo>
                <a:cubicBezTo>
                  <a:pt x="1523" y="2529"/>
                  <a:pt x="1430" y="2701"/>
                  <a:pt x="1338" y="2886"/>
                </a:cubicBezTo>
                <a:cubicBezTo>
                  <a:pt x="1245" y="3058"/>
                  <a:pt x="1166" y="3217"/>
                  <a:pt x="1086" y="3362"/>
                </a:cubicBezTo>
                <a:cubicBezTo>
                  <a:pt x="1020" y="3508"/>
                  <a:pt x="954" y="3627"/>
                  <a:pt x="914" y="3720"/>
                </a:cubicBezTo>
                <a:cubicBezTo>
                  <a:pt x="861" y="3812"/>
                  <a:pt x="835" y="3865"/>
                  <a:pt x="835" y="3879"/>
                </a:cubicBezTo>
                <a:cubicBezTo>
                  <a:pt x="835" y="3905"/>
                  <a:pt x="861" y="3945"/>
                  <a:pt x="888" y="3958"/>
                </a:cubicBezTo>
                <a:cubicBezTo>
                  <a:pt x="914" y="3984"/>
                  <a:pt x="954" y="3998"/>
                  <a:pt x="1020" y="3998"/>
                </a:cubicBezTo>
                <a:cubicBezTo>
                  <a:pt x="1086" y="3998"/>
                  <a:pt x="1139" y="3984"/>
                  <a:pt x="1166" y="3958"/>
                </a:cubicBezTo>
                <a:cubicBezTo>
                  <a:pt x="1205" y="3918"/>
                  <a:pt x="1232" y="3879"/>
                  <a:pt x="1258" y="3852"/>
                </a:cubicBezTo>
                <a:cubicBezTo>
                  <a:pt x="1271" y="3799"/>
                  <a:pt x="1324" y="3706"/>
                  <a:pt x="1391" y="3574"/>
                </a:cubicBezTo>
                <a:cubicBezTo>
                  <a:pt x="1443" y="3442"/>
                  <a:pt x="1536" y="3283"/>
                  <a:pt x="1629" y="3111"/>
                </a:cubicBezTo>
                <a:cubicBezTo>
                  <a:pt x="1721" y="2926"/>
                  <a:pt x="1827" y="2727"/>
                  <a:pt x="1933" y="2515"/>
                </a:cubicBezTo>
                <a:lnTo>
                  <a:pt x="2291" y="1854"/>
                </a:lnTo>
                <a:cubicBezTo>
                  <a:pt x="2410" y="1642"/>
                  <a:pt x="2516" y="1417"/>
                  <a:pt x="2621" y="1218"/>
                </a:cubicBezTo>
                <a:cubicBezTo>
                  <a:pt x="2741" y="1007"/>
                  <a:pt x="2833" y="834"/>
                  <a:pt x="2913" y="662"/>
                </a:cubicBezTo>
                <a:cubicBezTo>
                  <a:pt x="3005" y="504"/>
                  <a:pt x="3071" y="371"/>
                  <a:pt x="3124" y="265"/>
                </a:cubicBezTo>
                <a:cubicBezTo>
                  <a:pt x="3177" y="159"/>
                  <a:pt x="3204" y="107"/>
                  <a:pt x="3204" y="93"/>
                </a:cubicBezTo>
                <a:cubicBezTo>
                  <a:pt x="3204" y="80"/>
                  <a:pt x="3191" y="54"/>
                  <a:pt x="3164" y="27"/>
                </a:cubicBezTo>
                <a:cubicBezTo>
                  <a:pt x="3151" y="1"/>
                  <a:pt x="3111" y="1"/>
                  <a:pt x="3032" y="1"/>
                </a:cubicBezTo>
                <a:close/>
                <a:moveTo>
                  <a:pt x="2741" y="2462"/>
                </a:moveTo>
                <a:cubicBezTo>
                  <a:pt x="2621" y="2462"/>
                  <a:pt x="2516" y="2489"/>
                  <a:pt x="2423" y="2529"/>
                </a:cubicBezTo>
                <a:cubicBezTo>
                  <a:pt x="2330" y="2568"/>
                  <a:pt x="2251" y="2634"/>
                  <a:pt x="2185" y="2714"/>
                </a:cubicBezTo>
                <a:cubicBezTo>
                  <a:pt x="2118" y="2793"/>
                  <a:pt x="2066" y="2886"/>
                  <a:pt x="2026" y="2992"/>
                </a:cubicBezTo>
                <a:cubicBezTo>
                  <a:pt x="1986" y="3098"/>
                  <a:pt x="1960" y="3217"/>
                  <a:pt x="1960" y="3349"/>
                </a:cubicBezTo>
                <a:cubicBezTo>
                  <a:pt x="1960" y="3468"/>
                  <a:pt x="1986" y="3574"/>
                  <a:pt x="2013" y="3680"/>
                </a:cubicBezTo>
                <a:cubicBezTo>
                  <a:pt x="2052" y="3773"/>
                  <a:pt x="2092" y="3865"/>
                  <a:pt x="2158" y="3958"/>
                </a:cubicBezTo>
                <a:cubicBezTo>
                  <a:pt x="2211" y="4037"/>
                  <a:pt x="2291" y="4104"/>
                  <a:pt x="2383" y="4143"/>
                </a:cubicBezTo>
                <a:cubicBezTo>
                  <a:pt x="2476" y="4196"/>
                  <a:pt x="2582" y="4223"/>
                  <a:pt x="2701" y="4223"/>
                </a:cubicBezTo>
                <a:cubicBezTo>
                  <a:pt x="2939" y="4223"/>
                  <a:pt x="3124" y="4143"/>
                  <a:pt x="3257" y="3984"/>
                </a:cubicBezTo>
                <a:cubicBezTo>
                  <a:pt x="3389" y="3826"/>
                  <a:pt x="3455" y="3601"/>
                  <a:pt x="3455" y="3336"/>
                </a:cubicBezTo>
                <a:cubicBezTo>
                  <a:pt x="3455" y="3217"/>
                  <a:pt x="3442" y="3098"/>
                  <a:pt x="3416" y="3005"/>
                </a:cubicBezTo>
                <a:cubicBezTo>
                  <a:pt x="3389" y="2899"/>
                  <a:pt x="3349" y="2806"/>
                  <a:pt x="3283" y="2727"/>
                </a:cubicBezTo>
                <a:cubicBezTo>
                  <a:pt x="3230" y="2634"/>
                  <a:pt x="3151" y="2581"/>
                  <a:pt x="3058" y="2529"/>
                </a:cubicBezTo>
                <a:cubicBezTo>
                  <a:pt x="2979" y="2489"/>
                  <a:pt x="2860" y="2462"/>
                  <a:pt x="2741" y="2462"/>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4"/>
          <p:cNvSpPr/>
          <p:nvPr/>
        </p:nvSpPr>
        <p:spPr>
          <a:xfrm rot="-1315996">
            <a:off x="8660343" y="877746"/>
            <a:ext cx="209254" cy="208536"/>
          </a:xfrm>
          <a:custGeom>
            <a:avLst/>
            <a:gdLst/>
            <a:ahLst/>
            <a:cxnLst/>
            <a:rect l="l" t="t" r="r" b="b"/>
            <a:pathLst>
              <a:path w="3786" h="3773" extrusionOk="0">
                <a:moveTo>
                  <a:pt x="371" y="1"/>
                </a:moveTo>
                <a:cubicBezTo>
                  <a:pt x="279" y="1"/>
                  <a:pt x="186" y="14"/>
                  <a:pt x="107" y="54"/>
                </a:cubicBezTo>
                <a:cubicBezTo>
                  <a:pt x="27" y="80"/>
                  <a:pt x="1" y="133"/>
                  <a:pt x="1" y="199"/>
                </a:cubicBezTo>
                <a:cubicBezTo>
                  <a:pt x="1" y="279"/>
                  <a:pt x="40" y="318"/>
                  <a:pt x="120" y="332"/>
                </a:cubicBezTo>
                <a:cubicBezTo>
                  <a:pt x="199" y="345"/>
                  <a:pt x="318" y="358"/>
                  <a:pt x="477" y="358"/>
                </a:cubicBezTo>
                <a:lnTo>
                  <a:pt x="596" y="358"/>
                </a:lnTo>
                <a:cubicBezTo>
                  <a:pt x="636" y="371"/>
                  <a:pt x="662" y="371"/>
                  <a:pt x="689" y="385"/>
                </a:cubicBezTo>
                <a:cubicBezTo>
                  <a:pt x="715" y="398"/>
                  <a:pt x="729" y="411"/>
                  <a:pt x="755" y="437"/>
                </a:cubicBezTo>
                <a:cubicBezTo>
                  <a:pt x="768" y="464"/>
                  <a:pt x="795" y="490"/>
                  <a:pt x="808" y="530"/>
                </a:cubicBezTo>
                <a:lnTo>
                  <a:pt x="2012" y="2714"/>
                </a:lnTo>
                <a:cubicBezTo>
                  <a:pt x="1959" y="2833"/>
                  <a:pt x="1907" y="2939"/>
                  <a:pt x="1854" y="3032"/>
                </a:cubicBezTo>
                <a:cubicBezTo>
                  <a:pt x="1801" y="3124"/>
                  <a:pt x="1748" y="3190"/>
                  <a:pt x="1682" y="3257"/>
                </a:cubicBezTo>
                <a:cubicBezTo>
                  <a:pt x="1629" y="3296"/>
                  <a:pt x="1562" y="3349"/>
                  <a:pt x="1496" y="3376"/>
                </a:cubicBezTo>
                <a:cubicBezTo>
                  <a:pt x="1430" y="3415"/>
                  <a:pt x="1351" y="3429"/>
                  <a:pt x="1284" y="3429"/>
                </a:cubicBezTo>
                <a:cubicBezTo>
                  <a:pt x="1165" y="3429"/>
                  <a:pt x="1073" y="3402"/>
                  <a:pt x="993" y="3349"/>
                </a:cubicBezTo>
                <a:cubicBezTo>
                  <a:pt x="914" y="3296"/>
                  <a:pt x="874" y="3230"/>
                  <a:pt x="874" y="3164"/>
                </a:cubicBezTo>
                <a:cubicBezTo>
                  <a:pt x="874" y="3137"/>
                  <a:pt x="887" y="3098"/>
                  <a:pt x="901" y="3071"/>
                </a:cubicBezTo>
                <a:cubicBezTo>
                  <a:pt x="927" y="3045"/>
                  <a:pt x="954" y="3018"/>
                  <a:pt x="993" y="3018"/>
                </a:cubicBezTo>
                <a:cubicBezTo>
                  <a:pt x="1020" y="3018"/>
                  <a:pt x="1033" y="3018"/>
                  <a:pt x="1059" y="3005"/>
                </a:cubicBezTo>
                <a:cubicBezTo>
                  <a:pt x="1099" y="3005"/>
                  <a:pt x="1126" y="2992"/>
                  <a:pt x="1139" y="2979"/>
                </a:cubicBezTo>
                <a:cubicBezTo>
                  <a:pt x="1165" y="2965"/>
                  <a:pt x="1192" y="2939"/>
                  <a:pt x="1205" y="2912"/>
                </a:cubicBezTo>
                <a:cubicBezTo>
                  <a:pt x="1218" y="2899"/>
                  <a:pt x="1232" y="2859"/>
                  <a:pt x="1232" y="2820"/>
                </a:cubicBezTo>
                <a:cubicBezTo>
                  <a:pt x="1232" y="2754"/>
                  <a:pt x="1205" y="2701"/>
                  <a:pt x="1152" y="2674"/>
                </a:cubicBezTo>
                <a:cubicBezTo>
                  <a:pt x="1112" y="2648"/>
                  <a:pt x="1059" y="2634"/>
                  <a:pt x="1007" y="2634"/>
                </a:cubicBezTo>
                <a:cubicBezTo>
                  <a:pt x="954" y="2634"/>
                  <a:pt x="901" y="2634"/>
                  <a:pt x="848" y="2661"/>
                </a:cubicBezTo>
                <a:cubicBezTo>
                  <a:pt x="782" y="2687"/>
                  <a:pt x="742" y="2714"/>
                  <a:pt x="689" y="2754"/>
                </a:cubicBezTo>
                <a:cubicBezTo>
                  <a:pt x="649" y="2807"/>
                  <a:pt x="623" y="2859"/>
                  <a:pt x="583" y="2926"/>
                </a:cubicBezTo>
                <a:cubicBezTo>
                  <a:pt x="570" y="2992"/>
                  <a:pt x="557" y="3071"/>
                  <a:pt x="557" y="3164"/>
                </a:cubicBezTo>
                <a:cubicBezTo>
                  <a:pt x="557" y="3257"/>
                  <a:pt x="570" y="3349"/>
                  <a:pt x="609" y="3415"/>
                </a:cubicBezTo>
                <a:cubicBezTo>
                  <a:pt x="649" y="3495"/>
                  <a:pt x="689" y="3561"/>
                  <a:pt x="755" y="3614"/>
                </a:cubicBezTo>
                <a:cubicBezTo>
                  <a:pt x="821" y="3667"/>
                  <a:pt x="887" y="3707"/>
                  <a:pt x="967" y="3733"/>
                </a:cubicBezTo>
                <a:cubicBezTo>
                  <a:pt x="1046" y="3759"/>
                  <a:pt x="1126" y="3773"/>
                  <a:pt x="1218" y="3773"/>
                </a:cubicBezTo>
                <a:cubicBezTo>
                  <a:pt x="1377" y="3773"/>
                  <a:pt x="1536" y="3733"/>
                  <a:pt x="1668" y="3667"/>
                </a:cubicBezTo>
                <a:cubicBezTo>
                  <a:pt x="1801" y="3614"/>
                  <a:pt x="1920" y="3508"/>
                  <a:pt x="2039" y="3376"/>
                </a:cubicBezTo>
                <a:cubicBezTo>
                  <a:pt x="2132" y="3257"/>
                  <a:pt x="2224" y="3111"/>
                  <a:pt x="2304" y="2952"/>
                </a:cubicBezTo>
                <a:cubicBezTo>
                  <a:pt x="2383" y="2780"/>
                  <a:pt x="2449" y="2595"/>
                  <a:pt x="2529" y="2370"/>
                </a:cubicBezTo>
                <a:lnTo>
                  <a:pt x="3164" y="596"/>
                </a:lnTo>
                <a:cubicBezTo>
                  <a:pt x="3190" y="530"/>
                  <a:pt x="3217" y="490"/>
                  <a:pt x="3243" y="477"/>
                </a:cubicBezTo>
                <a:cubicBezTo>
                  <a:pt x="3283" y="464"/>
                  <a:pt x="3349" y="451"/>
                  <a:pt x="3442" y="451"/>
                </a:cubicBezTo>
                <a:cubicBezTo>
                  <a:pt x="3534" y="451"/>
                  <a:pt x="3601" y="437"/>
                  <a:pt x="3680" y="411"/>
                </a:cubicBezTo>
                <a:cubicBezTo>
                  <a:pt x="3746" y="398"/>
                  <a:pt x="3786" y="345"/>
                  <a:pt x="3786" y="279"/>
                </a:cubicBezTo>
                <a:cubicBezTo>
                  <a:pt x="3786" y="212"/>
                  <a:pt x="3746" y="160"/>
                  <a:pt x="3680" y="146"/>
                </a:cubicBezTo>
                <a:cubicBezTo>
                  <a:pt x="3614" y="120"/>
                  <a:pt x="3534" y="107"/>
                  <a:pt x="3442" y="107"/>
                </a:cubicBezTo>
                <a:lnTo>
                  <a:pt x="2409" y="107"/>
                </a:lnTo>
                <a:cubicBezTo>
                  <a:pt x="2317" y="107"/>
                  <a:pt x="2251" y="120"/>
                  <a:pt x="2224" y="146"/>
                </a:cubicBezTo>
                <a:cubicBezTo>
                  <a:pt x="2198" y="160"/>
                  <a:pt x="2184" y="212"/>
                  <a:pt x="2184" y="279"/>
                </a:cubicBezTo>
                <a:cubicBezTo>
                  <a:pt x="2184" y="318"/>
                  <a:pt x="2211" y="358"/>
                  <a:pt x="2251" y="398"/>
                </a:cubicBezTo>
                <a:cubicBezTo>
                  <a:pt x="2290" y="437"/>
                  <a:pt x="2370" y="451"/>
                  <a:pt x="2462" y="451"/>
                </a:cubicBezTo>
                <a:cubicBezTo>
                  <a:pt x="2568" y="451"/>
                  <a:pt x="2621" y="464"/>
                  <a:pt x="2648" y="477"/>
                </a:cubicBezTo>
                <a:cubicBezTo>
                  <a:pt x="2674" y="504"/>
                  <a:pt x="2687" y="517"/>
                  <a:pt x="2687" y="557"/>
                </a:cubicBezTo>
                <a:cubicBezTo>
                  <a:pt x="2687" y="623"/>
                  <a:pt x="2674" y="689"/>
                  <a:pt x="2648" y="795"/>
                </a:cubicBezTo>
                <a:lnTo>
                  <a:pt x="2184" y="2224"/>
                </a:lnTo>
                <a:lnTo>
                  <a:pt x="1324" y="623"/>
                </a:lnTo>
                <a:cubicBezTo>
                  <a:pt x="1311" y="583"/>
                  <a:pt x="1298" y="543"/>
                  <a:pt x="1284" y="504"/>
                </a:cubicBezTo>
                <a:cubicBezTo>
                  <a:pt x="1271" y="464"/>
                  <a:pt x="1271" y="437"/>
                  <a:pt x="1271" y="424"/>
                </a:cubicBezTo>
                <a:cubicBezTo>
                  <a:pt x="1271" y="385"/>
                  <a:pt x="1284" y="358"/>
                  <a:pt x="1298" y="358"/>
                </a:cubicBezTo>
                <a:cubicBezTo>
                  <a:pt x="1311" y="345"/>
                  <a:pt x="1324" y="345"/>
                  <a:pt x="1351" y="345"/>
                </a:cubicBezTo>
                <a:cubicBezTo>
                  <a:pt x="1430" y="345"/>
                  <a:pt x="1483" y="332"/>
                  <a:pt x="1509" y="292"/>
                </a:cubicBezTo>
                <a:cubicBezTo>
                  <a:pt x="1549" y="252"/>
                  <a:pt x="1562" y="212"/>
                  <a:pt x="1562" y="160"/>
                </a:cubicBezTo>
                <a:cubicBezTo>
                  <a:pt x="1562" y="120"/>
                  <a:pt x="1536" y="80"/>
                  <a:pt x="1509" y="54"/>
                </a:cubicBezTo>
                <a:cubicBezTo>
                  <a:pt x="1483" y="14"/>
                  <a:pt x="1417" y="1"/>
                  <a:pt x="13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4"/>
          <p:cNvSpPr/>
          <p:nvPr/>
        </p:nvSpPr>
        <p:spPr>
          <a:xfrm>
            <a:off x="8418593" y="342296"/>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3"/>
        <p:cNvGrpSpPr/>
        <p:nvPr/>
      </p:nvGrpSpPr>
      <p:grpSpPr>
        <a:xfrm>
          <a:off x="0" y="0"/>
          <a:ext cx="0" cy="0"/>
          <a:chOff x="0" y="0"/>
          <a:chExt cx="0" cy="0"/>
        </a:xfrm>
      </p:grpSpPr>
      <p:sp>
        <p:nvSpPr>
          <p:cNvPr id="154" name="Google Shape;154;p55"/>
          <p:cNvSpPr txBox="1">
            <a:spLocks noGrp="1"/>
          </p:cNvSpPr>
          <p:nvPr>
            <p:ph type="subTitle" idx="1"/>
          </p:nvPr>
        </p:nvSpPr>
        <p:spPr>
          <a:xfrm>
            <a:off x="1290763" y="2721716"/>
            <a:ext cx="2907600" cy="713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EC9D"/>
              </a:buClr>
              <a:buSzPts val="1800"/>
              <a:buFont typeface="Life Savers"/>
              <a:buNone/>
              <a:defRPr sz="3000" b="1">
                <a:solidFill>
                  <a:schemeClr val="lt2"/>
                </a:solidFill>
                <a:latin typeface="Life Savers"/>
                <a:ea typeface="Life Savers"/>
                <a:cs typeface="Life Savers"/>
                <a:sym typeface="Life Savers"/>
              </a:defRPr>
            </a:lvl1pPr>
            <a:lvl2pPr lvl="1"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2pPr>
            <a:lvl3pPr lvl="2"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3pPr>
            <a:lvl4pPr lvl="3"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4pPr>
            <a:lvl5pPr lvl="4"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5pPr>
            <a:lvl6pPr lvl="5"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6pPr>
            <a:lvl7pPr lvl="6"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7pPr>
            <a:lvl8pPr lvl="7"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8pPr>
            <a:lvl9pPr lvl="8" algn="ctr">
              <a:lnSpc>
                <a:spcPct val="100000"/>
              </a:lnSpc>
              <a:spcBef>
                <a:spcPts val="1600"/>
              </a:spcBef>
              <a:spcAft>
                <a:spcPts val="1600"/>
              </a:spcAft>
              <a:buClr>
                <a:srgbClr val="FFEC9D"/>
              </a:buClr>
              <a:buSzPts val="1400"/>
              <a:buFont typeface="Life Savers"/>
              <a:buNone/>
              <a:defRPr b="1">
                <a:solidFill>
                  <a:srgbClr val="FFEC9D"/>
                </a:solidFill>
                <a:latin typeface="Life Savers"/>
                <a:ea typeface="Life Savers"/>
                <a:cs typeface="Life Savers"/>
                <a:sym typeface="Life Savers"/>
              </a:defRPr>
            </a:lvl9pPr>
          </a:lstStyle>
          <a:p>
            <a:endParaRPr/>
          </a:p>
        </p:txBody>
      </p:sp>
      <p:sp>
        <p:nvSpPr>
          <p:cNvPr id="155" name="Google Shape;155;p55"/>
          <p:cNvSpPr txBox="1">
            <a:spLocks noGrp="1"/>
          </p:cNvSpPr>
          <p:nvPr>
            <p:ph type="subTitle" idx="2"/>
          </p:nvPr>
        </p:nvSpPr>
        <p:spPr>
          <a:xfrm>
            <a:off x="4945638" y="770091"/>
            <a:ext cx="2907600" cy="713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EC9D"/>
              </a:buClr>
              <a:buSzPts val="1800"/>
              <a:buFont typeface="Life Savers"/>
              <a:buNone/>
              <a:defRPr sz="3000" b="1">
                <a:solidFill>
                  <a:schemeClr val="lt2"/>
                </a:solidFill>
                <a:latin typeface="Life Savers"/>
                <a:ea typeface="Life Savers"/>
                <a:cs typeface="Life Savers"/>
                <a:sym typeface="Life Savers"/>
              </a:defRPr>
            </a:lvl1pPr>
            <a:lvl2pPr lvl="1"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2pPr>
            <a:lvl3pPr lvl="2"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3pPr>
            <a:lvl4pPr lvl="3"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4pPr>
            <a:lvl5pPr lvl="4"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5pPr>
            <a:lvl6pPr lvl="5"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6pPr>
            <a:lvl7pPr lvl="6"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7pPr>
            <a:lvl8pPr lvl="7" algn="ctr">
              <a:lnSpc>
                <a:spcPct val="100000"/>
              </a:lnSpc>
              <a:spcBef>
                <a:spcPts val="1600"/>
              </a:spcBef>
              <a:spcAft>
                <a:spcPts val="0"/>
              </a:spcAft>
              <a:buClr>
                <a:srgbClr val="FFEC9D"/>
              </a:buClr>
              <a:buSzPts val="1400"/>
              <a:buFont typeface="Life Savers"/>
              <a:buNone/>
              <a:defRPr b="1">
                <a:solidFill>
                  <a:srgbClr val="FFEC9D"/>
                </a:solidFill>
                <a:latin typeface="Life Savers"/>
                <a:ea typeface="Life Savers"/>
                <a:cs typeface="Life Savers"/>
                <a:sym typeface="Life Savers"/>
              </a:defRPr>
            </a:lvl8pPr>
            <a:lvl9pPr lvl="8" algn="ctr">
              <a:lnSpc>
                <a:spcPct val="100000"/>
              </a:lnSpc>
              <a:spcBef>
                <a:spcPts val="1600"/>
              </a:spcBef>
              <a:spcAft>
                <a:spcPts val="1600"/>
              </a:spcAft>
              <a:buClr>
                <a:srgbClr val="FFEC9D"/>
              </a:buClr>
              <a:buSzPts val="1400"/>
              <a:buFont typeface="Life Savers"/>
              <a:buNone/>
              <a:defRPr b="1">
                <a:solidFill>
                  <a:srgbClr val="FFEC9D"/>
                </a:solidFill>
                <a:latin typeface="Life Savers"/>
                <a:ea typeface="Life Savers"/>
                <a:cs typeface="Life Savers"/>
                <a:sym typeface="Life Savers"/>
              </a:defRPr>
            </a:lvl9pPr>
          </a:lstStyle>
          <a:p>
            <a:endParaRPr/>
          </a:p>
        </p:txBody>
      </p:sp>
      <p:sp>
        <p:nvSpPr>
          <p:cNvPr id="156" name="Google Shape;156;p55"/>
          <p:cNvSpPr txBox="1">
            <a:spLocks noGrp="1"/>
          </p:cNvSpPr>
          <p:nvPr>
            <p:ph type="subTitle" idx="3"/>
          </p:nvPr>
        </p:nvSpPr>
        <p:spPr>
          <a:xfrm>
            <a:off x="1519213" y="3259541"/>
            <a:ext cx="2450700" cy="105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400">
                <a:latin typeface="Mukta"/>
                <a:ea typeface="Mukta"/>
                <a:cs typeface="Mukta"/>
                <a:sym typeface="Mukta"/>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57" name="Google Shape;157;p55"/>
          <p:cNvSpPr txBox="1">
            <a:spLocks noGrp="1"/>
          </p:cNvSpPr>
          <p:nvPr>
            <p:ph type="subTitle" idx="4"/>
          </p:nvPr>
        </p:nvSpPr>
        <p:spPr>
          <a:xfrm>
            <a:off x="5175288" y="1307916"/>
            <a:ext cx="2448300" cy="105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400">
                <a:latin typeface="Mukta"/>
                <a:ea typeface="Mukta"/>
                <a:cs typeface="Mukta"/>
                <a:sym typeface="Mukta"/>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158" name="Google Shape;158;p55"/>
          <p:cNvGrpSpPr/>
          <p:nvPr/>
        </p:nvGrpSpPr>
        <p:grpSpPr>
          <a:xfrm>
            <a:off x="8083133" y="249192"/>
            <a:ext cx="703436" cy="246214"/>
            <a:chOff x="7657026" y="2119264"/>
            <a:chExt cx="819378" cy="286796"/>
          </a:xfrm>
        </p:grpSpPr>
        <p:sp>
          <p:nvSpPr>
            <p:cNvPr id="159" name="Google Shape;159;p55"/>
            <p:cNvSpPr/>
            <p:nvPr/>
          </p:nvSpPr>
          <p:spPr>
            <a:xfrm>
              <a:off x="7657026" y="2119264"/>
              <a:ext cx="177804" cy="286796"/>
            </a:xfrm>
            <a:custGeom>
              <a:avLst/>
              <a:gdLst/>
              <a:ahLst/>
              <a:cxnLst/>
              <a:rect l="l" t="t" r="r" b="b"/>
              <a:pathLst>
                <a:path w="3217" h="5189" extrusionOk="0">
                  <a:moveTo>
                    <a:pt x="1668" y="0"/>
                  </a:moveTo>
                  <a:cubicBezTo>
                    <a:pt x="1417" y="0"/>
                    <a:pt x="1205" y="40"/>
                    <a:pt x="1006" y="146"/>
                  </a:cubicBezTo>
                  <a:cubicBezTo>
                    <a:pt x="808" y="252"/>
                    <a:pt x="649" y="371"/>
                    <a:pt x="517" y="517"/>
                  </a:cubicBezTo>
                  <a:cubicBezTo>
                    <a:pt x="384" y="649"/>
                    <a:pt x="292" y="795"/>
                    <a:pt x="212" y="953"/>
                  </a:cubicBezTo>
                  <a:cubicBezTo>
                    <a:pt x="146" y="1099"/>
                    <a:pt x="120" y="1218"/>
                    <a:pt x="120" y="1324"/>
                  </a:cubicBezTo>
                  <a:cubicBezTo>
                    <a:pt x="120" y="1337"/>
                    <a:pt x="120" y="1364"/>
                    <a:pt x="120" y="1403"/>
                  </a:cubicBezTo>
                  <a:cubicBezTo>
                    <a:pt x="133" y="1443"/>
                    <a:pt x="133" y="1496"/>
                    <a:pt x="159" y="1536"/>
                  </a:cubicBezTo>
                  <a:cubicBezTo>
                    <a:pt x="173" y="1575"/>
                    <a:pt x="199" y="1615"/>
                    <a:pt x="239" y="1655"/>
                  </a:cubicBezTo>
                  <a:cubicBezTo>
                    <a:pt x="278" y="1681"/>
                    <a:pt x="331" y="1695"/>
                    <a:pt x="398" y="1695"/>
                  </a:cubicBezTo>
                  <a:cubicBezTo>
                    <a:pt x="503" y="1695"/>
                    <a:pt x="596" y="1668"/>
                    <a:pt x="649" y="1615"/>
                  </a:cubicBezTo>
                  <a:cubicBezTo>
                    <a:pt x="715" y="1562"/>
                    <a:pt x="742" y="1496"/>
                    <a:pt x="742" y="1403"/>
                  </a:cubicBezTo>
                  <a:cubicBezTo>
                    <a:pt x="742" y="1377"/>
                    <a:pt x="742" y="1337"/>
                    <a:pt x="715" y="1311"/>
                  </a:cubicBezTo>
                  <a:cubicBezTo>
                    <a:pt x="715" y="1284"/>
                    <a:pt x="689" y="1258"/>
                    <a:pt x="676" y="1245"/>
                  </a:cubicBezTo>
                  <a:lnTo>
                    <a:pt x="623" y="1178"/>
                  </a:lnTo>
                  <a:cubicBezTo>
                    <a:pt x="609" y="1152"/>
                    <a:pt x="609" y="1125"/>
                    <a:pt x="609" y="1099"/>
                  </a:cubicBezTo>
                  <a:cubicBezTo>
                    <a:pt x="609" y="1072"/>
                    <a:pt x="623" y="1006"/>
                    <a:pt x="676" y="927"/>
                  </a:cubicBezTo>
                  <a:cubicBezTo>
                    <a:pt x="715" y="847"/>
                    <a:pt x="795" y="768"/>
                    <a:pt x="874" y="689"/>
                  </a:cubicBezTo>
                  <a:cubicBezTo>
                    <a:pt x="967" y="609"/>
                    <a:pt x="1073" y="530"/>
                    <a:pt x="1192" y="464"/>
                  </a:cubicBezTo>
                  <a:cubicBezTo>
                    <a:pt x="1311" y="411"/>
                    <a:pt x="1456" y="371"/>
                    <a:pt x="1615" y="371"/>
                  </a:cubicBezTo>
                  <a:cubicBezTo>
                    <a:pt x="1774" y="371"/>
                    <a:pt x="1906" y="397"/>
                    <a:pt x="2012" y="464"/>
                  </a:cubicBezTo>
                  <a:cubicBezTo>
                    <a:pt x="2131" y="517"/>
                    <a:pt x="2224" y="583"/>
                    <a:pt x="2290" y="662"/>
                  </a:cubicBezTo>
                  <a:cubicBezTo>
                    <a:pt x="2356" y="755"/>
                    <a:pt x="2409" y="847"/>
                    <a:pt x="2436" y="953"/>
                  </a:cubicBezTo>
                  <a:cubicBezTo>
                    <a:pt x="2476" y="1059"/>
                    <a:pt x="2489" y="1152"/>
                    <a:pt x="2489" y="1245"/>
                  </a:cubicBezTo>
                  <a:cubicBezTo>
                    <a:pt x="2489" y="1456"/>
                    <a:pt x="2449" y="1668"/>
                    <a:pt x="2370" y="1893"/>
                  </a:cubicBezTo>
                  <a:cubicBezTo>
                    <a:pt x="2290" y="2118"/>
                    <a:pt x="2198" y="2356"/>
                    <a:pt x="2065" y="2581"/>
                  </a:cubicBezTo>
                  <a:cubicBezTo>
                    <a:pt x="1946" y="2819"/>
                    <a:pt x="1801" y="3044"/>
                    <a:pt x="1642" y="3283"/>
                  </a:cubicBezTo>
                  <a:cubicBezTo>
                    <a:pt x="1470" y="3508"/>
                    <a:pt x="1311" y="3719"/>
                    <a:pt x="1126" y="3918"/>
                  </a:cubicBezTo>
                  <a:cubicBezTo>
                    <a:pt x="953" y="4117"/>
                    <a:pt x="781" y="4302"/>
                    <a:pt x="609" y="4474"/>
                  </a:cubicBezTo>
                  <a:cubicBezTo>
                    <a:pt x="437" y="4633"/>
                    <a:pt x="278" y="4765"/>
                    <a:pt x="133" y="4884"/>
                  </a:cubicBezTo>
                  <a:cubicBezTo>
                    <a:pt x="106" y="4911"/>
                    <a:pt x="67" y="4937"/>
                    <a:pt x="40" y="4964"/>
                  </a:cubicBezTo>
                  <a:cubicBezTo>
                    <a:pt x="14" y="4977"/>
                    <a:pt x="1" y="5003"/>
                    <a:pt x="1" y="5043"/>
                  </a:cubicBezTo>
                  <a:cubicBezTo>
                    <a:pt x="1" y="5069"/>
                    <a:pt x="14" y="5109"/>
                    <a:pt x="40" y="5136"/>
                  </a:cubicBezTo>
                  <a:cubicBezTo>
                    <a:pt x="67" y="5175"/>
                    <a:pt x="120" y="5189"/>
                    <a:pt x="186" y="5189"/>
                  </a:cubicBezTo>
                  <a:cubicBezTo>
                    <a:pt x="239" y="5189"/>
                    <a:pt x="292" y="5189"/>
                    <a:pt x="345" y="5162"/>
                  </a:cubicBezTo>
                  <a:cubicBezTo>
                    <a:pt x="398" y="5149"/>
                    <a:pt x="424" y="5122"/>
                    <a:pt x="451" y="5109"/>
                  </a:cubicBezTo>
                  <a:lnTo>
                    <a:pt x="1523" y="5109"/>
                  </a:lnTo>
                  <a:cubicBezTo>
                    <a:pt x="1642" y="5109"/>
                    <a:pt x="1774" y="5109"/>
                    <a:pt x="1893" y="5122"/>
                  </a:cubicBezTo>
                  <a:lnTo>
                    <a:pt x="2674" y="5122"/>
                  </a:lnTo>
                  <a:cubicBezTo>
                    <a:pt x="2701" y="5122"/>
                    <a:pt x="2727" y="5109"/>
                    <a:pt x="2767" y="5096"/>
                  </a:cubicBezTo>
                  <a:cubicBezTo>
                    <a:pt x="2806" y="5069"/>
                    <a:pt x="2846" y="5043"/>
                    <a:pt x="2873" y="4990"/>
                  </a:cubicBezTo>
                  <a:cubicBezTo>
                    <a:pt x="2978" y="4792"/>
                    <a:pt x="3071" y="4646"/>
                    <a:pt x="3124" y="4553"/>
                  </a:cubicBezTo>
                  <a:cubicBezTo>
                    <a:pt x="3190" y="4461"/>
                    <a:pt x="3217" y="4394"/>
                    <a:pt x="3217" y="4342"/>
                  </a:cubicBezTo>
                  <a:cubicBezTo>
                    <a:pt x="3217" y="4302"/>
                    <a:pt x="3190" y="4262"/>
                    <a:pt x="3151" y="4249"/>
                  </a:cubicBezTo>
                  <a:cubicBezTo>
                    <a:pt x="3111" y="4222"/>
                    <a:pt x="3071" y="4222"/>
                    <a:pt x="3031" y="4222"/>
                  </a:cubicBezTo>
                  <a:cubicBezTo>
                    <a:pt x="2978" y="4222"/>
                    <a:pt x="2926" y="4236"/>
                    <a:pt x="2899" y="4262"/>
                  </a:cubicBezTo>
                  <a:cubicBezTo>
                    <a:pt x="2873" y="4302"/>
                    <a:pt x="2846" y="4328"/>
                    <a:pt x="2833" y="4355"/>
                  </a:cubicBezTo>
                  <a:lnTo>
                    <a:pt x="2661" y="4606"/>
                  </a:lnTo>
                  <a:cubicBezTo>
                    <a:pt x="2621" y="4659"/>
                    <a:pt x="2595" y="4699"/>
                    <a:pt x="2568" y="4712"/>
                  </a:cubicBezTo>
                  <a:cubicBezTo>
                    <a:pt x="2555" y="4725"/>
                    <a:pt x="2528" y="4739"/>
                    <a:pt x="2502" y="4739"/>
                  </a:cubicBezTo>
                  <a:lnTo>
                    <a:pt x="2264" y="4739"/>
                  </a:lnTo>
                  <a:cubicBezTo>
                    <a:pt x="2131" y="4739"/>
                    <a:pt x="1986" y="4739"/>
                    <a:pt x="1814" y="4725"/>
                  </a:cubicBezTo>
                  <a:lnTo>
                    <a:pt x="1284" y="4725"/>
                  </a:lnTo>
                  <a:cubicBezTo>
                    <a:pt x="1112" y="4725"/>
                    <a:pt x="953" y="4712"/>
                    <a:pt x="821" y="4699"/>
                  </a:cubicBezTo>
                  <a:cubicBezTo>
                    <a:pt x="940" y="4593"/>
                    <a:pt x="1086" y="4461"/>
                    <a:pt x="1231" y="4302"/>
                  </a:cubicBezTo>
                  <a:cubicBezTo>
                    <a:pt x="1390" y="4143"/>
                    <a:pt x="1536" y="3971"/>
                    <a:pt x="1695" y="3786"/>
                  </a:cubicBezTo>
                  <a:cubicBezTo>
                    <a:pt x="1853" y="3600"/>
                    <a:pt x="2012" y="3402"/>
                    <a:pt x="2158" y="3190"/>
                  </a:cubicBezTo>
                  <a:cubicBezTo>
                    <a:pt x="2303" y="2978"/>
                    <a:pt x="2436" y="2767"/>
                    <a:pt x="2555" y="2555"/>
                  </a:cubicBezTo>
                  <a:cubicBezTo>
                    <a:pt x="2674" y="2343"/>
                    <a:pt x="2767" y="2118"/>
                    <a:pt x="2833" y="1906"/>
                  </a:cubicBezTo>
                  <a:cubicBezTo>
                    <a:pt x="2912" y="1681"/>
                    <a:pt x="2952" y="1470"/>
                    <a:pt x="2952" y="1258"/>
                  </a:cubicBezTo>
                  <a:cubicBezTo>
                    <a:pt x="2952" y="1086"/>
                    <a:pt x="2926" y="927"/>
                    <a:pt x="2886" y="768"/>
                  </a:cubicBezTo>
                  <a:cubicBezTo>
                    <a:pt x="2833" y="622"/>
                    <a:pt x="2767" y="477"/>
                    <a:pt x="2661" y="371"/>
                  </a:cubicBezTo>
                  <a:cubicBezTo>
                    <a:pt x="2555" y="252"/>
                    <a:pt x="2423" y="159"/>
                    <a:pt x="2264" y="106"/>
                  </a:cubicBezTo>
                  <a:cubicBezTo>
                    <a:pt x="2105" y="27"/>
                    <a:pt x="1906"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5"/>
            <p:cNvSpPr/>
            <p:nvPr/>
          </p:nvSpPr>
          <p:spPr>
            <a:xfrm>
              <a:off x="7852350" y="2207752"/>
              <a:ext cx="109048" cy="109821"/>
            </a:xfrm>
            <a:custGeom>
              <a:avLst/>
              <a:gdLst/>
              <a:ahLst/>
              <a:cxnLst/>
              <a:rect l="l" t="t" r="r" b="b"/>
              <a:pathLst>
                <a:path w="1973" h="1987" extrusionOk="0">
                  <a:moveTo>
                    <a:pt x="980" y="1"/>
                  </a:moveTo>
                  <a:cubicBezTo>
                    <a:pt x="927" y="1"/>
                    <a:pt x="874" y="27"/>
                    <a:pt x="834" y="67"/>
                  </a:cubicBezTo>
                  <a:cubicBezTo>
                    <a:pt x="794" y="94"/>
                    <a:pt x="781" y="133"/>
                    <a:pt x="781" y="186"/>
                  </a:cubicBezTo>
                  <a:cubicBezTo>
                    <a:pt x="781" y="252"/>
                    <a:pt x="781" y="345"/>
                    <a:pt x="781" y="451"/>
                  </a:cubicBezTo>
                  <a:cubicBezTo>
                    <a:pt x="794" y="557"/>
                    <a:pt x="794" y="676"/>
                    <a:pt x="794" y="808"/>
                  </a:cubicBezTo>
                  <a:lnTo>
                    <a:pt x="159" y="808"/>
                  </a:lnTo>
                  <a:cubicBezTo>
                    <a:pt x="119" y="808"/>
                    <a:pt x="93" y="821"/>
                    <a:pt x="53" y="861"/>
                  </a:cubicBezTo>
                  <a:cubicBezTo>
                    <a:pt x="14" y="888"/>
                    <a:pt x="0" y="941"/>
                    <a:pt x="0" y="1007"/>
                  </a:cubicBezTo>
                  <a:cubicBezTo>
                    <a:pt x="0" y="1073"/>
                    <a:pt x="14" y="1126"/>
                    <a:pt x="53" y="1166"/>
                  </a:cubicBezTo>
                  <a:cubicBezTo>
                    <a:pt x="93" y="1192"/>
                    <a:pt x="133" y="1205"/>
                    <a:pt x="159" y="1205"/>
                  </a:cubicBezTo>
                  <a:cubicBezTo>
                    <a:pt x="212" y="1205"/>
                    <a:pt x="305" y="1205"/>
                    <a:pt x="411" y="1192"/>
                  </a:cubicBezTo>
                  <a:cubicBezTo>
                    <a:pt x="530" y="1192"/>
                    <a:pt x="649" y="1192"/>
                    <a:pt x="781" y="1179"/>
                  </a:cubicBezTo>
                  <a:lnTo>
                    <a:pt x="781" y="1179"/>
                  </a:lnTo>
                  <a:cubicBezTo>
                    <a:pt x="781" y="1285"/>
                    <a:pt x="781" y="1404"/>
                    <a:pt x="768" y="1536"/>
                  </a:cubicBezTo>
                  <a:cubicBezTo>
                    <a:pt x="768" y="1655"/>
                    <a:pt x="768" y="1748"/>
                    <a:pt x="768" y="1814"/>
                  </a:cubicBezTo>
                  <a:cubicBezTo>
                    <a:pt x="768" y="1854"/>
                    <a:pt x="781" y="1893"/>
                    <a:pt x="821" y="1920"/>
                  </a:cubicBezTo>
                  <a:cubicBezTo>
                    <a:pt x="847" y="1960"/>
                    <a:pt x="900" y="1986"/>
                    <a:pt x="967" y="1986"/>
                  </a:cubicBezTo>
                  <a:cubicBezTo>
                    <a:pt x="1046" y="1986"/>
                    <a:pt x="1099" y="1960"/>
                    <a:pt x="1139" y="1920"/>
                  </a:cubicBezTo>
                  <a:cubicBezTo>
                    <a:pt x="1165" y="1880"/>
                    <a:pt x="1192" y="1854"/>
                    <a:pt x="1192" y="1814"/>
                  </a:cubicBezTo>
                  <a:lnTo>
                    <a:pt x="1192" y="1179"/>
                  </a:lnTo>
                  <a:lnTo>
                    <a:pt x="1787" y="1179"/>
                  </a:lnTo>
                  <a:cubicBezTo>
                    <a:pt x="1840" y="1179"/>
                    <a:pt x="1880" y="1166"/>
                    <a:pt x="1919" y="1139"/>
                  </a:cubicBezTo>
                  <a:cubicBezTo>
                    <a:pt x="1959" y="1099"/>
                    <a:pt x="1972" y="1046"/>
                    <a:pt x="1972" y="980"/>
                  </a:cubicBezTo>
                  <a:cubicBezTo>
                    <a:pt x="1972" y="901"/>
                    <a:pt x="1959" y="848"/>
                    <a:pt x="1933" y="821"/>
                  </a:cubicBezTo>
                  <a:cubicBezTo>
                    <a:pt x="1906" y="795"/>
                    <a:pt x="1867" y="782"/>
                    <a:pt x="1840" y="782"/>
                  </a:cubicBezTo>
                  <a:cubicBezTo>
                    <a:pt x="1761" y="782"/>
                    <a:pt x="1668" y="782"/>
                    <a:pt x="1549" y="795"/>
                  </a:cubicBezTo>
                  <a:cubicBezTo>
                    <a:pt x="1443" y="808"/>
                    <a:pt x="1324" y="808"/>
                    <a:pt x="1192" y="808"/>
                  </a:cubicBezTo>
                  <a:lnTo>
                    <a:pt x="1192" y="451"/>
                  </a:lnTo>
                  <a:cubicBezTo>
                    <a:pt x="1192" y="345"/>
                    <a:pt x="1192" y="252"/>
                    <a:pt x="1192" y="186"/>
                  </a:cubicBezTo>
                  <a:cubicBezTo>
                    <a:pt x="1192" y="133"/>
                    <a:pt x="1178" y="94"/>
                    <a:pt x="1139" y="67"/>
                  </a:cubicBezTo>
                  <a:cubicBezTo>
                    <a:pt x="1099" y="27"/>
                    <a:pt x="1046" y="1"/>
                    <a:pt x="9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5"/>
            <p:cNvSpPr/>
            <p:nvPr/>
          </p:nvSpPr>
          <p:spPr>
            <a:xfrm>
              <a:off x="7975989" y="2119264"/>
              <a:ext cx="177804" cy="286796"/>
            </a:xfrm>
            <a:custGeom>
              <a:avLst/>
              <a:gdLst/>
              <a:ahLst/>
              <a:cxnLst/>
              <a:rect l="l" t="t" r="r" b="b"/>
              <a:pathLst>
                <a:path w="3217" h="5189" extrusionOk="0">
                  <a:moveTo>
                    <a:pt x="1668" y="0"/>
                  </a:moveTo>
                  <a:cubicBezTo>
                    <a:pt x="1416" y="0"/>
                    <a:pt x="1191" y="40"/>
                    <a:pt x="1006" y="146"/>
                  </a:cubicBezTo>
                  <a:cubicBezTo>
                    <a:pt x="807" y="252"/>
                    <a:pt x="649" y="371"/>
                    <a:pt x="516" y="517"/>
                  </a:cubicBezTo>
                  <a:cubicBezTo>
                    <a:pt x="384" y="649"/>
                    <a:pt x="278" y="795"/>
                    <a:pt x="212" y="953"/>
                  </a:cubicBezTo>
                  <a:cubicBezTo>
                    <a:pt x="146" y="1099"/>
                    <a:pt x="106" y="1218"/>
                    <a:pt x="106" y="1324"/>
                  </a:cubicBezTo>
                  <a:cubicBezTo>
                    <a:pt x="106" y="1337"/>
                    <a:pt x="119" y="1364"/>
                    <a:pt x="119" y="1403"/>
                  </a:cubicBezTo>
                  <a:cubicBezTo>
                    <a:pt x="119" y="1443"/>
                    <a:pt x="132" y="1496"/>
                    <a:pt x="146" y="1536"/>
                  </a:cubicBezTo>
                  <a:cubicBezTo>
                    <a:pt x="172" y="1575"/>
                    <a:pt x="199" y="1615"/>
                    <a:pt x="238" y="1655"/>
                  </a:cubicBezTo>
                  <a:cubicBezTo>
                    <a:pt x="278" y="1681"/>
                    <a:pt x="331" y="1695"/>
                    <a:pt x="397" y="1695"/>
                  </a:cubicBezTo>
                  <a:cubicBezTo>
                    <a:pt x="503" y="1695"/>
                    <a:pt x="582" y="1668"/>
                    <a:pt x="649" y="1615"/>
                  </a:cubicBezTo>
                  <a:cubicBezTo>
                    <a:pt x="715" y="1562"/>
                    <a:pt x="741" y="1496"/>
                    <a:pt x="741" y="1403"/>
                  </a:cubicBezTo>
                  <a:cubicBezTo>
                    <a:pt x="741" y="1377"/>
                    <a:pt x="728" y="1337"/>
                    <a:pt x="715" y="1311"/>
                  </a:cubicBezTo>
                  <a:cubicBezTo>
                    <a:pt x="702" y="1284"/>
                    <a:pt x="688" y="1258"/>
                    <a:pt x="662" y="1245"/>
                  </a:cubicBezTo>
                  <a:lnTo>
                    <a:pt x="622" y="1178"/>
                  </a:lnTo>
                  <a:cubicBezTo>
                    <a:pt x="609" y="1152"/>
                    <a:pt x="596" y="1125"/>
                    <a:pt x="596" y="1099"/>
                  </a:cubicBezTo>
                  <a:cubicBezTo>
                    <a:pt x="596" y="1072"/>
                    <a:pt x="622" y="1006"/>
                    <a:pt x="662" y="927"/>
                  </a:cubicBezTo>
                  <a:cubicBezTo>
                    <a:pt x="715" y="847"/>
                    <a:pt x="781" y="768"/>
                    <a:pt x="874" y="689"/>
                  </a:cubicBezTo>
                  <a:cubicBezTo>
                    <a:pt x="953" y="609"/>
                    <a:pt x="1059" y="530"/>
                    <a:pt x="1191" y="464"/>
                  </a:cubicBezTo>
                  <a:cubicBezTo>
                    <a:pt x="1310" y="411"/>
                    <a:pt x="1443" y="371"/>
                    <a:pt x="1602" y="371"/>
                  </a:cubicBezTo>
                  <a:cubicBezTo>
                    <a:pt x="1760" y="371"/>
                    <a:pt x="1906" y="397"/>
                    <a:pt x="2012" y="464"/>
                  </a:cubicBezTo>
                  <a:cubicBezTo>
                    <a:pt x="2131" y="517"/>
                    <a:pt x="2224" y="583"/>
                    <a:pt x="2290" y="662"/>
                  </a:cubicBezTo>
                  <a:cubicBezTo>
                    <a:pt x="2356" y="755"/>
                    <a:pt x="2409" y="847"/>
                    <a:pt x="2435" y="953"/>
                  </a:cubicBezTo>
                  <a:cubicBezTo>
                    <a:pt x="2462" y="1059"/>
                    <a:pt x="2488" y="1152"/>
                    <a:pt x="2488" y="1245"/>
                  </a:cubicBezTo>
                  <a:cubicBezTo>
                    <a:pt x="2488" y="1456"/>
                    <a:pt x="2449" y="1668"/>
                    <a:pt x="2369" y="1893"/>
                  </a:cubicBezTo>
                  <a:cubicBezTo>
                    <a:pt x="2290" y="2118"/>
                    <a:pt x="2184" y="2356"/>
                    <a:pt x="2065" y="2581"/>
                  </a:cubicBezTo>
                  <a:cubicBezTo>
                    <a:pt x="1932" y="2819"/>
                    <a:pt x="1800" y="3044"/>
                    <a:pt x="1628" y="3283"/>
                  </a:cubicBezTo>
                  <a:cubicBezTo>
                    <a:pt x="1469" y="3508"/>
                    <a:pt x="1297" y="3719"/>
                    <a:pt x="1125" y="3918"/>
                  </a:cubicBezTo>
                  <a:cubicBezTo>
                    <a:pt x="953" y="4117"/>
                    <a:pt x="781" y="4302"/>
                    <a:pt x="609" y="4474"/>
                  </a:cubicBezTo>
                  <a:cubicBezTo>
                    <a:pt x="437" y="4633"/>
                    <a:pt x="278" y="4765"/>
                    <a:pt x="132" y="4884"/>
                  </a:cubicBezTo>
                  <a:cubicBezTo>
                    <a:pt x="93" y="4911"/>
                    <a:pt x="66" y="4937"/>
                    <a:pt x="40" y="4964"/>
                  </a:cubicBezTo>
                  <a:cubicBezTo>
                    <a:pt x="13" y="4977"/>
                    <a:pt x="0" y="5003"/>
                    <a:pt x="0" y="5043"/>
                  </a:cubicBezTo>
                  <a:cubicBezTo>
                    <a:pt x="0" y="5069"/>
                    <a:pt x="13" y="5109"/>
                    <a:pt x="40" y="5136"/>
                  </a:cubicBezTo>
                  <a:cubicBezTo>
                    <a:pt x="66" y="5175"/>
                    <a:pt x="119" y="5189"/>
                    <a:pt x="185" y="5189"/>
                  </a:cubicBezTo>
                  <a:cubicBezTo>
                    <a:pt x="238" y="5189"/>
                    <a:pt x="291" y="5189"/>
                    <a:pt x="344" y="5162"/>
                  </a:cubicBezTo>
                  <a:cubicBezTo>
                    <a:pt x="384" y="5149"/>
                    <a:pt x="424" y="5122"/>
                    <a:pt x="437" y="5109"/>
                  </a:cubicBezTo>
                  <a:lnTo>
                    <a:pt x="1509" y="5109"/>
                  </a:lnTo>
                  <a:cubicBezTo>
                    <a:pt x="1641" y="5109"/>
                    <a:pt x="1760" y="5109"/>
                    <a:pt x="1893" y="5122"/>
                  </a:cubicBezTo>
                  <a:lnTo>
                    <a:pt x="2674" y="5122"/>
                  </a:lnTo>
                  <a:cubicBezTo>
                    <a:pt x="2700" y="5122"/>
                    <a:pt x="2727" y="5109"/>
                    <a:pt x="2766" y="5096"/>
                  </a:cubicBezTo>
                  <a:cubicBezTo>
                    <a:pt x="2806" y="5069"/>
                    <a:pt x="2832" y="5043"/>
                    <a:pt x="2859" y="4990"/>
                  </a:cubicBezTo>
                  <a:cubicBezTo>
                    <a:pt x="2978" y="4792"/>
                    <a:pt x="3057" y="4646"/>
                    <a:pt x="3124" y="4553"/>
                  </a:cubicBezTo>
                  <a:cubicBezTo>
                    <a:pt x="3177" y="4461"/>
                    <a:pt x="3216" y="4394"/>
                    <a:pt x="3216" y="4342"/>
                  </a:cubicBezTo>
                  <a:cubicBezTo>
                    <a:pt x="3216" y="4302"/>
                    <a:pt x="3190" y="4262"/>
                    <a:pt x="3150" y="4249"/>
                  </a:cubicBezTo>
                  <a:cubicBezTo>
                    <a:pt x="3110" y="4222"/>
                    <a:pt x="3071" y="4222"/>
                    <a:pt x="3031" y="4222"/>
                  </a:cubicBezTo>
                  <a:cubicBezTo>
                    <a:pt x="2965" y="4222"/>
                    <a:pt x="2925" y="4236"/>
                    <a:pt x="2899" y="4262"/>
                  </a:cubicBezTo>
                  <a:cubicBezTo>
                    <a:pt x="2872" y="4302"/>
                    <a:pt x="2846" y="4328"/>
                    <a:pt x="2819" y="4355"/>
                  </a:cubicBezTo>
                  <a:lnTo>
                    <a:pt x="2660" y="4606"/>
                  </a:lnTo>
                  <a:cubicBezTo>
                    <a:pt x="2621" y="4659"/>
                    <a:pt x="2594" y="4699"/>
                    <a:pt x="2568" y="4712"/>
                  </a:cubicBezTo>
                  <a:cubicBezTo>
                    <a:pt x="2541" y="4725"/>
                    <a:pt x="2528" y="4739"/>
                    <a:pt x="2488" y="4739"/>
                  </a:cubicBezTo>
                  <a:lnTo>
                    <a:pt x="2250" y="4739"/>
                  </a:lnTo>
                  <a:cubicBezTo>
                    <a:pt x="2131" y="4739"/>
                    <a:pt x="1972" y="4739"/>
                    <a:pt x="1800" y="4725"/>
                  </a:cubicBezTo>
                  <a:lnTo>
                    <a:pt x="1284" y="4725"/>
                  </a:lnTo>
                  <a:cubicBezTo>
                    <a:pt x="1099" y="4725"/>
                    <a:pt x="953" y="4712"/>
                    <a:pt x="821" y="4699"/>
                  </a:cubicBezTo>
                  <a:cubicBezTo>
                    <a:pt x="940" y="4593"/>
                    <a:pt x="1072" y="4461"/>
                    <a:pt x="1231" y="4302"/>
                  </a:cubicBezTo>
                  <a:cubicBezTo>
                    <a:pt x="1377" y="4143"/>
                    <a:pt x="1535" y="3971"/>
                    <a:pt x="1694" y="3786"/>
                  </a:cubicBezTo>
                  <a:cubicBezTo>
                    <a:pt x="1853" y="3600"/>
                    <a:pt x="1999" y="3402"/>
                    <a:pt x="2144" y="3190"/>
                  </a:cubicBezTo>
                  <a:cubicBezTo>
                    <a:pt x="2303" y="2978"/>
                    <a:pt x="2435" y="2767"/>
                    <a:pt x="2555" y="2555"/>
                  </a:cubicBezTo>
                  <a:cubicBezTo>
                    <a:pt x="2674" y="2343"/>
                    <a:pt x="2766" y="2118"/>
                    <a:pt x="2832" y="1906"/>
                  </a:cubicBezTo>
                  <a:cubicBezTo>
                    <a:pt x="2912" y="1681"/>
                    <a:pt x="2938" y="1470"/>
                    <a:pt x="2938" y="1258"/>
                  </a:cubicBezTo>
                  <a:cubicBezTo>
                    <a:pt x="2938" y="1086"/>
                    <a:pt x="2925" y="927"/>
                    <a:pt x="2872" y="768"/>
                  </a:cubicBezTo>
                  <a:cubicBezTo>
                    <a:pt x="2832" y="622"/>
                    <a:pt x="2753" y="477"/>
                    <a:pt x="2660" y="371"/>
                  </a:cubicBezTo>
                  <a:cubicBezTo>
                    <a:pt x="2555" y="252"/>
                    <a:pt x="2422" y="159"/>
                    <a:pt x="2263" y="106"/>
                  </a:cubicBezTo>
                  <a:cubicBezTo>
                    <a:pt x="2105" y="27"/>
                    <a:pt x="1906"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5"/>
            <p:cNvSpPr/>
            <p:nvPr/>
          </p:nvSpPr>
          <p:spPr>
            <a:xfrm>
              <a:off x="8179328" y="2237045"/>
              <a:ext cx="94401" cy="79036"/>
            </a:xfrm>
            <a:custGeom>
              <a:avLst/>
              <a:gdLst/>
              <a:ahLst/>
              <a:cxnLst/>
              <a:rect l="l" t="t" r="r" b="b"/>
              <a:pathLst>
                <a:path w="1708" h="1430" extrusionOk="0">
                  <a:moveTo>
                    <a:pt x="1576" y="0"/>
                  </a:moveTo>
                  <a:cubicBezTo>
                    <a:pt x="1470" y="0"/>
                    <a:pt x="1364" y="14"/>
                    <a:pt x="1231" y="14"/>
                  </a:cubicBezTo>
                  <a:cubicBezTo>
                    <a:pt x="1112" y="27"/>
                    <a:pt x="953" y="27"/>
                    <a:pt x="781" y="27"/>
                  </a:cubicBezTo>
                  <a:lnTo>
                    <a:pt x="609" y="27"/>
                  </a:lnTo>
                  <a:cubicBezTo>
                    <a:pt x="556" y="27"/>
                    <a:pt x="490" y="14"/>
                    <a:pt x="437" y="14"/>
                  </a:cubicBezTo>
                  <a:lnTo>
                    <a:pt x="159" y="14"/>
                  </a:lnTo>
                  <a:cubicBezTo>
                    <a:pt x="106" y="14"/>
                    <a:pt x="67" y="27"/>
                    <a:pt x="40" y="80"/>
                  </a:cubicBezTo>
                  <a:cubicBezTo>
                    <a:pt x="14" y="106"/>
                    <a:pt x="1" y="146"/>
                    <a:pt x="1" y="199"/>
                  </a:cubicBezTo>
                  <a:cubicBezTo>
                    <a:pt x="1" y="239"/>
                    <a:pt x="14" y="291"/>
                    <a:pt x="40" y="331"/>
                  </a:cubicBezTo>
                  <a:cubicBezTo>
                    <a:pt x="80" y="371"/>
                    <a:pt x="120" y="384"/>
                    <a:pt x="159" y="384"/>
                  </a:cubicBezTo>
                  <a:lnTo>
                    <a:pt x="1523" y="384"/>
                  </a:lnTo>
                  <a:cubicBezTo>
                    <a:pt x="1589" y="384"/>
                    <a:pt x="1642" y="358"/>
                    <a:pt x="1668" y="305"/>
                  </a:cubicBezTo>
                  <a:cubicBezTo>
                    <a:pt x="1695" y="252"/>
                    <a:pt x="1708" y="212"/>
                    <a:pt x="1708" y="172"/>
                  </a:cubicBezTo>
                  <a:cubicBezTo>
                    <a:pt x="1708" y="133"/>
                    <a:pt x="1695" y="93"/>
                    <a:pt x="1655" y="66"/>
                  </a:cubicBezTo>
                  <a:cubicBezTo>
                    <a:pt x="1642" y="27"/>
                    <a:pt x="1602" y="0"/>
                    <a:pt x="1576" y="0"/>
                  </a:cubicBezTo>
                  <a:close/>
                  <a:moveTo>
                    <a:pt x="159" y="1046"/>
                  </a:moveTo>
                  <a:cubicBezTo>
                    <a:pt x="106" y="1046"/>
                    <a:pt x="67" y="1072"/>
                    <a:pt x="40" y="1112"/>
                  </a:cubicBezTo>
                  <a:cubicBezTo>
                    <a:pt x="14" y="1152"/>
                    <a:pt x="1" y="1191"/>
                    <a:pt x="1" y="1231"/>
                  </a:cubicBezTo>
                  <a:cubicBezTo>
                    <a:pt x="1" y="1284"/>
                    <a:pt x="14" y="1324"/>
                    <a:pt x="40" y="1363"/>
                  </a:cubicBezTo>
                  <a:cubicBezTo>
                    <a:pt x="80" y="1403"/>
                    <a:pt x="120" y="1430"/>
                    <a:pt x="159" y="1430"/>
                  </a:cubicBezTo>
                  <a:lnTo>
                    <a:pt x="821" y="1430"/>
                  </a:lnTo>
                  <a:cubicBezTo>
                    <a:pt x="953" y="1416"/>
                    <a:pt x="1086" y="1416"/>
                    <a:pt x="1205" y="1416"/>
                  </a:cubicBezTo>
                  <a:lnTo>
                    <a:pt x="1523" y="1416"/>
                  </a:lnTo>
                  <a:cubicBezTo>
                    <a:pt x="1589" y="1416"/>
                    <a:pt x="1642" y="1390"/>
                    <a:pt x="1668" y="1350"/>
                  </a:cubicBezTo>
                  <a:cubicBezTo>
                    <a:pt x="1695" y="1297"/>
                    <a:pt x="1708" y="1244"/>
                    <a:pt x="1708" y="1218"/>
                  </a:cubicBezTo>
                  <a:cubicBezTo>
                    <a:pt x="1708" y="1165"/>
                    <a:pt x="1695" y="1125"/>
                    <a:pt x="1655" y="1099"/>
                  </a:cubicBezTo>
                  <a:cubicBezTo>
                    <a:pt x="1642" y="1059"/>
                    <a:pt x="1602" y="1046"/>
                    <a:pt x="1576" y="1046"/>
                  </a:cubicBezTo>
                  <a:cubicBezTo>
                    <a:pt x="1470" y="1046"/>
                    <a:pt x="1364" y="1046"/>
                    <a:pt x="1231" y="1059"/>
                  </a:cubicBezTo>
                  <a:lnTo>
                    <a:pt x="278" y="1059"/>
                  </a:lnTo>
                  <a:cubicBezTo>
                    <a:pt x="226" y="1046"/>
                    <a:pt x="186" y="1046"/>
                    <a:pt x="159" y="10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5"/>
            <p:cNvSpPr/>
            <p:nvPr/>
          </p:nvSpPr>
          <p:spPr>
            <a:xfrm>
              <a:off x="8287602" y="2120701"/>
              <a:ext cx="188802" cy="281711"/>
            </a:xfrm>
            <a:custGeom>
              <a:avLst/>
              <a:gdLst/>
              <a:ahLst/>
              <a:cxnLst/>
              <a:rect l="l" t="t" r="r" b="b"/>
              <a:pathLst>
                <a:path w="3416" h="5097" extrusionOk="0">
                  <a:moveTo>
                    <a:pt x="2542" y="610"/>
                  </a:moveTo>
                  <a:lnTo>
                    <a:pt x="2356" y="3191"/>
                  </a:lnTo>
                  <a:cubicBezTo>
                    <a:pt x="2211" y="3191"/>
                    <a:pt x="2052" y="3204"/>
                    <a:pt x="1867" y="3217"/>
                  </a:cubicBezTo>
                  <a:cubicBezTo>
                    <a:pt x="1681" y="3230"/>
                    <a:pt x="1496" y="3230"/>
                    <a:pt x="1337" y="3243"/>
                  </a:cubicBezTo>
                  <a:cubicBezTo>
                    <a:pt x="1165" y="3243"/>
                    <a:pt x="1019" y="3243"/>
                    <a:pt x="900" y="3257"/>
                  </a:cubicBezTo>
                  <a:lnTo>
                    <a:pt x="702" y="3257"/>
                  </a:lnTo>
                  <a:cubicBezTo>
                    <a:pt x="662" y="3257"/>
                    <a:pt x="636" y="3257"/>
                    <a:pt x="622" y="3243"/>
                  </a:cubicBezTo>
                  <a:cubicBezTo>
                    <a:pt x="622" y="3230"/>
                    <a:pt x="622" y="3217"/>
                    <a:pt x="622" y="3204"/>
                  </a:cubicBezTo>
                  <a:cubicBezTo>
                    <a:pt x="622" y="3191"/>
                    <a:pt x="636" y="3164"/>
                    <a:pt x="649" y="3138"/>
                  </a:cubicBezTo>
                  <a:cubicBezTo>
                    <a:pt x="675" y="3111"/>
                    <a:pt x="689" y="3098"/>
                    <a:pt x="689" y="3085"/>
                  </a:cubicBezTo>
                  <a:lnTo>
                    <a:pt x="2542" y="610"/>
                  </a:lnTo>
                  <a:close/>
                  <a:moveTo>
                    <a:pt x="2714" y="1"/>
                  </a:moveTo>
                  <a:cubicBezTo>
                    <a:pt x="2647" y="1"/>
                    <a:pt x="2581" y="27"/>
                    <a:pt x="2528" y="80"/>
                  </a:cubicBezTo>
                  <a:cubicBezTo>
                    <a:pt x="2462" y="120"/>
                    <a:pt x="2436" y="146"/>
                    <a:pt x="2422" y="173"/>
                  </a:cubicBezTo>
                  <a:cubicBezTo>
                    <a:pt x="2264" y="358"/>
                    <a:pt x="2131" y="530"/>
                    <a:pt x="2012" y="689"/>
                  </a:cubicBezTo>
                  <a:cubicBezTo>
                    <a:pt x="1893" y="835"/>
                    <a:pt x="1787" y="980"/>
                    <a:pt x="1668" y="1126"/>
                  </a:cubicBezTo>
                  <a:lnTo>
                    <a:pt x="1350" y="1563"/>
                  </a:lnTo>
                  <a:cubicBezTo>
                    <a:pt x="1244" y="1708"/>
                    <a:pt x="1125" y="1867"/>
                    <a:pt x="993" y="2039"/>
                  </a:cubicBezTo>
                  <a:cubicBezTo>
                    <a:pt x="874" y="2211"/>
                    <a:pt x="742" y="2396"/>
                    <a:pt x="583" y="2595"/>
                  </a:cubicBezTo>
                  <a:cubicBezTo>
                    <a:pt x="437" y="2807"/>
                    <a:pt x="265" y="3045"/>
                    <a:pt x="67" y="3296"/>
                  </a:cubicBezTo>
                  <a:cubicBezTo>
                    <a:pt x="40" y="3336"/>
                    <a:pt x="27" y="3363"/>
                    <a:pt x="14" y="3389"/>
                  </a:cubicBezTo>
                  <a:cubicBezTo>
                    <a:pt x="14" y="3416"/>
                    <a:pt x="0" y="3442"/>
                    <a:pt x="0" y="3468"/>
                  </a:cubicBezTo>
                  <a:cubicBezTo>
                    <a:pt x="0" y="3521"/>
                    <a:pt x="27" y="3574"/>
                    <a:pt x="80" y="3601"/>
                  </a:cubicBezTo>
                  <a:cubicBezTo>
                    <a:pt x="133" y="3641"/>
                    <a:pt x="199" y="3654"/>
                    <a:pt x="265" y="3654"/>
                  </a:cubicBezTo>
                  <a:cubicBezTo>
                    <a:pt x="358" y="3654"/>
                    <a:pt x="569" y="3654"/>
                    <a:pt x="900" y="3641"/>
                  </a:cubicBezTo>
                  <a:cubicBezTo>
                    <a:pt x="1231" y="3614"/>
                    <a:pt x="1721" y="3601"/>
                    <a:pt x="2356" y="3588"/>
                  </a:cubicBezTo>
                  <a:lnTo>
                    <a:pt x="2356" y="3588"/>
                  </a:lnTo>
                  <a:lnTo>
                    <a:pt x="2290" y="4554"/>
                  </a:lnTo>
                  <a:cubicBezTo>
                    <a:pt x="2290" y="4633"/>
                    <a:pt x="2264" y="4686"/>
                    <a:pt x="2211" y="4726"/>
                  </a:cubicBezTo>
                  <a:cubicBezTo>
                    <a:pt x="2158" y="4752"/>
                    <a:pt x="2078" y="4779"/>
                    <a:pt x="1986" y="4779"/>
                  </a:cubicBezTo>
                  <a:cubicBezTo>
                    <a:pt x="1972" y="4779"/>
                    <a:pt x="1946" y="4792"/>
                    <a:pt x="1893" y="4792"/>
                  </a:cubicBezTo>
                  <a:cubicBezTo>
                    <a:pt x="1853" y="4792"/>
                    <a:pt x="1814" y="4792"/>
                    <a:pt x="1747" y="4805"/>
                  </a:cubicBezTo>
                  <a:cubicBezTo>
                    <a:pt x="1694" y="4805"/>
                    <a:pt x="1642" y="4805"/>
                    <a:pt x="1589" y="4818"/>
                  </a:cubicBezTo>
                  <a:lnTo>
                    <a:pt x="1443" y="4818"/>
                  </a:lnTo>
                  <a:cubicBezTo>
                    <a:pt x="1390" y="4818"/>
                    <a:pt x="1350" y="4832"/>
                    <a:pt x="1311" y="4845"/>
                  </a:cubicBezTo>
                  <a:cubicBezTo>
                    <a:pt x="1271" y="4858"/>
                    <a:pt x="1258" y="4898"/>
                    <a:pt x="1258" y="4951"/>
                  </a:cubicBezTo>
                  <a:cubicBezTo>
                    <a:pt x="1258" y="5017"/>
                    <a:pt x="1271" y="5057"/>
                    <a:pt x="1324" y="5070"/>
                  </a:cubicBezTo>
                  <a:cubicBezTo>
                    <a:pt x="1377" y="5096"/>
                    <a:pt x="1417" y="5096"/>
                    <a:pt x="1456" y="5096"/>
                  </a:cubicBezTo>
                  <a:lnTo>
                    <a:pt x="2965" y="5096"/>
                  </a:lnTo>
                  <a:cubicBezTo>
                    <a:pt x="3044" y="5096"/>
                    <a:pt x="3111" y="5083"/>
                    <a:pt x="3164" y="5070"/>
                  </a:cubicBezTo>
                  <a:cubicBezTo>
                    <a:pt x="3217" y="5043"/>
                    <a:pt x="3243" y="5004"/>
                    <a:pt x="3243" y="4951"/>
                  </a:cubicBezTo>
                  <a:cubicBezTo>
                    <a:pt x="3243" y="4885"/>
                    <a:pt x="3217" y="4845"/>
                    <a:pt x="3177" y="4832"/>
                  </a:cubicBezTo>
                  <a:cubicBezTo>
                    <a:pt x="3124" y="4805"/>
                    <a:pt x="3058" y="4792"/>
                    <a:pt x="2965" y="4792"/>
                  </a:cubicBezTo>
                  <a:cubicBezTo>
                    <a:pt x="2912" y="4792"/>
                    <a:pt x="2859" y="4792"/>
                    <a:pt x="2806" y="4779"/>
                  </a:cubicBezTo>
                  <a:cubicBezTo>
                    <a:pt x="2740" y="4779"/>
                    <a:pt x="2714" y="4752"/>
                    <a:pt x="2714" y="4699"/>
                  </a:cubicBezTo>
                  <a:cubicBezTo>
                    <a:pt x="2714" y="4673"/>
                    <a:pt x="2714" y="4620"/>
                    <a:pt x="2727" y="4527"/>
                  </a:cubicBezTo>
                  <a:cubicBezTo>
                    <a:pt x="2727" y="4448"/>
                    <a:pt x="2727" y="4342"/>
                    <a:pt x="2727" y="4236"/>
                  </a:cubicBezTo>
                  <a:cubicBezTo>
                    <a:pt x="2740" y="4130"/>
                    <a:pt x="2753" y="4011"/>
                    <a:pt x="2753" y="3905"/>
                  </a:cubicBezTo>
                  <a:cubicBezTo>
                    <a:pt x="2753" y="3786"/>
                    <a:pt x="2767" y="3680"/>
                    <a:pt x="2780" y="3588"/>
                  </a:cubicBezTo>
                  <a:lnTo>
                    <a:pt x="3230" y="3588"/>
                  </a:lnTo>
                  <a:cubicBezTo>
                    <a:pt x="3269" y="3588"/>
                    <a:pt x="3309" y="3574"/>
                    <a:pt x="3349" y="3561"/>
                  </a:cubicBezTo>
                  <a:cubicBezTo>
                    <a:pt x="3389" y="3535"/>
                    <a:pt x="3415" y="3482"/>
                    <a:pt x="3415" y="3416"/>
                  </a:cubicBezTo>
                  <a:cubicBezTo>
                    <a:pt x="3415" y="3349"/>
                    <a:pt x="3389" y="3310"/>
                    <a:pt x="3349" y="3270"/>
                  </a:cubicBezTo>
                  <a:cubicBezTo>
                    <a:pt x="3309" y="3230"/>
                    <a:pt x="3256" y="3217"/>
                    <a:pt x="3190" y="3204"/>
                  </a:cubicBezTo>
                  <a:lnTo>
                    <a:pt x="2793" y="3191"/>
                  </a:lnTo>
                  <a:cubicBezTo>
                    <a:pt x="2793" y="3032"/>
                    <a:pt x="2793" y="2860"/>
                    <a:pt x="2806" y="2648"/>
                  </a:cubicBezTo>
                  <a:cubicBezTo>
                    <a:pt x="2819" y="2436"/>
                    <a:pt x="2819" y="2224"/>
                    <a:pt x="2833" y="1999"/>
                  </a:cubicBezTo>
                  <a:cubicBezTo>
                    <a:pt x="2859" y="1774"/>
                    <a:pt x="2872" y="1563"/>
                    <a:pt x="2886" y="1338"/>
                  </a:cubicBezTo>
                  <a:cubicBezTo>
                    <a:pt x="2899" y="1126"/>
                    <a:pt x="2912" y="927"/>
                    <a:pt x="2925" y="755"/>
                  </a:cubicBezTo>
                  <a:cubicBezTo>
                    <a:pt x="2939" y="570"/>
                    <a:pt x="2952" y="438"/>
                    <a:pt x="2965" y="319"/>
                  </a:cubicBezTo>
                  <a:cubicBezTo>
                    <a:pt x="2965" y="199"/>
                    <a:pt x="2978" y="146"/>
                    <a:pt x="2978" y="133"/>
                  </a:cubicBezTo>
                  <a:cubicBezTo>
                    <a:pt x="2978" y="94"/>
                    <a:pt x="2952" y="54"/>
                    <a:pt x="2899" y="41"/>
                  </a:cubicBezTo>
                  <a:cubicBezTo>
                    <a:pt x="2846" y="14"/>
                    <a:pt x="2793" y="1"/>
                    <a:pt x="27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55"/>
          <p:cNvSpPr/>
          <p:nvPr/>
        </p:nvSpPr>
        <p:spPr>
          <a:xfrm rot="-1315996">
            <a:off x="329193" y="3178421"/>
            <a:ext cx="209254" cy="208536"/>
          </a:xfrm>
          <a:custGeom>
            <a:avLst/>
            <a:gdLst/>
            <a:ahLst/>
            <a:cxnLst/>
            <a:rect l="l" t="t" r="r" b="b"/>
            <a:pathLst>
              <a:path w="3786" h="3773" extrusionOk="0">
                <a:moveTo>
                  <a:pt x="371" y="1"/>
                </a:moveTo>
                <a:cubicBezTo>
                  <a:pt x="279" y="1"/>
                  <a:pt x="186" y="14"/>
                  <a:pt x="107" y="54"/>
                </a:cubicBezTo>
                <a:cubicBezTo>
                  <a:pt x="27" y="80"/>
                  <a:pt x="1" y="133"/>
                  <a:pt x="1" y="199"/>
                </a:cubicBezTo>
                <a:cubicBezTo>
                  <a:pt x="1" y="279"/>
                  <a:pt x="40" y="318"/>
                  <a:pt x="120" y="332"/>
                </a:cubicBezTo>
                <a:cubicBezTo>
                  <a:pt x="199" y="345"/>
                  <a:pt x="318" y="358"/>
                  <a:pt x="477" y="358"/>
                </a:cubicBezTo>
                <a:lnTo>
                  <a:pt x="596" y="358"/>
                </a:lnTo>
                <a:cubicBezTo>
                  <a:pt x="636" y="371"/>
                  <a:pt x="662" y="371"/>
                  <a:pt x="689" y="385"/>
                </a:cubicBezTo>
                <a:cubicBezTo>
                  <a:pt x="715" y="398"/>
                  <a:pt x="729" y="411"/>
                  <a:pt x="755" y="437"/>
                </a:cubicBezTo>
                <a:cubicBezTo>
                  <a:pt x="768" y="464"/>
                  <a:pt x="795" y="490"/>
                  <a:pt x="808" y="530"/>
                </a:cubicBezTo>
                <a:lnTo>
                  <a:pt x="2012" y="2714"/>
                </a:lnTo>
                <a:cubicBezTo>
                  <a:pt x="1959" y="2833"/>
                  <a:pt x="1907" y="2939"/>
                  <a:pt x="1854" y="3032"/>
                </a:cubicBezTo>
                <a:cubicBezTo>
                  <a:pt x="1801" y="3124"/>
                  <a:pt x="1748" y="3190"/>
                  <a:pt x="1682" y="3257"/>
                </a:cubicBezTo>
                <a:cubicBezTo>
                  <a:pt x="1629" y="3296"/>
                  <a:pt x="1562" y="3349"/>
                  <a:pt x="1496" y="3376"/>
                </a:cubicBezTo>
                <a:cubicBezTo>
                  <a:pt x="1430" y="3415"/>
                  <a:pt x="1351" y="3429"/>
                  <a:pt x="1284" y="3429"/>
                </a:cubicBezTo>
                <a:cubicBezTo>
                  <a:pt x="1165" y="3429"/>
                  <a:pt x="1073" y="3402"/>
                  <a:pt x="993" y="3349"/>
                </a:cubicBezTo>
                <a:cubicBezTo>
                  <a:pt x="914" y="3296"/>
                  <a:pt x="874" y="3230"/>
                  <a:pt x="874" y="3164"/>
                </a:cubicBezTo>
                <a:cubicBezTo>
                  <a:pt x="874" y="3137"/>
                  <a:pt x="887" y="3098"/>
                  <a:pt x="901" y="3071"/>
                </a:cubicBezTo>
                <a:cubicBezTo>
                  <a:pt x="927" y="3045"/>
                  <a:pt x="954" y="3018"/>
                  <a:pt x="993" y="3018"/>
                </a:cubicBezTo>
                <a:cubicBezTo>
                  <a:pt x="1020" y="3018"/>
                  <a:pt x="1033" y="3018"/>
                  <a:pt x="1059" y="3005"/>
                </a:cubicBezTo>
                <a:cubicBezTo>
                  <a:pt x="1099" y="3005"/>
                  <a:pt x="1126" y="2992"/>
                  <a:pt x="1139" y="2979"/>
                </a:cubicBezTo>
                <a:cubicBezTo>
                  <a:pt x="1165" y="2965"/>
                  <a:pt x="1192" y="2939"/>
                  <a:pt x="1205" y="2912"/>
                </a:cubicBezTo>
                <a:cubicBezTo>
                  <a:pt x="1218" y="2899"/>
                  <a:pt x="1232" y="2859"/>
                  <a:pt x="1232" y="2820"/>
                </a:cubicBezTo>
                <a:cubicBezTo>
                  <a:pt x="1232" y="2754"/>
                  <a:pt x="1205" y="2701"/>
                  <a:pt x="1152" y="2674"/>
                </a:cubicBezTo>
                <a:cubicBezTo>
                  <a:pt x="1112" y="2648"/>
                  <a:pt x="1059" y="2634"/>
                  <a:pt x="1007" y="2634"/>
                </a:cubicBezTo>
                <a:cubicBezTo>
                  <a:pt x="954" y="2634"/>
                  <a:pt x="901" y="2634"/>
                  <a:pt x="848" y="2661"/>
                </a:cubicBezTo>
                <a:cubicBezTo>
                  <a:pt x="782" y="2687"/>
                  <a:pt x="742" y="2714"/>
                  <a:pt x="689" y="2754"/>
                </a:cubicBezTo>
                <a:cubicBezTo>
                  <a:pt x="649" y="2807"/>
                  <a:pt x="623" y="2859"/>
                  <a:pt x="583" y="2926"/>
                </a:cubicBezTo>
                <a:cubicBezTo>
                  <a:pt x="570" y="2992"/>
                  <a:pt x="557" y="3071"/>
                  <a:pt x="557" y="3164"/>
                </a:cubicBezTo>
                <a:cubicBezTo>
                  <a:pt x="557" y="3257"/>
                  <a:pt x="570" y="3349"/>
                  <a:pt x="609" y="3415"/>
                </a:cubicBezTo>
                <a:cubicBezTo>
                  <a:pt x="649" y="3495"/>
                  <a:pt x="689" y="3561"/>
                  <a:pt x="755" y="3614"/>
                </a:cubicBezTo>
                <a:cubicBezTo>
                  <a:pt x="821" y="3667"/>
                  <a:pt x="887" y="3707"/>
                  <a:pt x="967" y="3733"/>
                </a:cubicBezTo>
                <a:cubicBezTo>
                  <a:pt x="1046" y="3759"/>
                  <a:pt x="1126" y="3773"/>
                  <a:pt x="1218" y="3773"/>
                </a:cubicBezTo>
                <a:cubicBezTo>
                  <a:pt x="1377" y="3773"/>
                  <a:pt x="1536" y="3733"/>
                  <a:pt x="1668" y="3667"/>
                </a:cubicBezTo>
                <a:cubicBezTo>
                  <a:pt x="1801" y="3614"/>
                  <a:pt x="1920" y="3508"/>
                  <a:pt x="2039" y="3376"/>
                </a:cubicBezTo>
                <a:cubicBezTo>
                  <a:pt x="2132" y="3257"/>
                  <a:pt x="2224" y="3111"/>
                  <a:pt x="2304" y="2952"/>
                </a:cubicBezTo>
                <a:cubicBezTo>
                  <a:pt x="2383" y="2780"/>
                  <a:pt x="2449" y="2595"/>
                  <a:pt x="2529" y="2370"/>
                </a:cubicBezTo>
                <a:lnTo>
                  <a:pt x="3164" y="596"/>
                </a:lnTo>
                <a:cubicBezTo>
                  <a:pt x="3190" y="530"/>
                  <a:pt x="3217" y="490"/>
                  <a:pt x="3243" y="477"/>
                </a:cubicBezTo>
                <a:cubicBezTo>
                  <a:pt x="3283" y="464"/>
                  <a:pt x="3349" y="451"/>
                  <a:pt x="3442" y="451"/>
                </a:cubicBezTo>
                <a:cubicBezTo>
                  <a:pt x="3534" y="451"/>
                  <a:pt x="3601" y="437"/>
                  <a:pt x="3680" y="411"/>
                </a:cubicBezTo>
                <a:cubicBezTo>
                  <a:pt x="3746" y="398"/>
                  <a:pt x="3786" y="345"/>
                  <a:pt x="3786" y="279"/>
                </a:cubicBezTo>
                <a:cubicBezTo>
                  <a:pt x="3786" y="212"/>
                  <a:pt x="3746" y="160"/>
                  <a:pt x="3680" y="146"/>
                </a:cubicBezTo>
                <a:cubicBezTo>
                  <a:pt x="3614" y="120"/>
                  <a:pt x="3534" y="107"/>
                  <a:pt x="3442" y="107"/>
                </a:cubicBezTo>
                <a:lnTo>
                  <a:pt x="2409" y="107"/>
                </a:lnTo>
                <a:cubicBezTo>
                  <a:pt x="2317" y="107"/>
                  <a:pt x="2251" y="120"/>
                  <a:pt x="2224" y="146"/>
                </a:cubicBezTo>
                <a:cubicBezTo>
                  <a:pt x="2198" y="160"/>
                  <a:pt x="2184" y="212"/>
                  <a:pt x="2184" y="279"/>
                </a:cubicBezTo>
                <a:cubicBezTo>
                  <a:pt x="2184" y="318"/>
                  <a:pt x="2211" y="358"/>
                  <a:pt x="2251" y="398"/>
                </a:cubicBezTo>
                <a:cubicBezTo>
                  <a:pt x="2290" y="437"/>
                  <a:pt x="2370" y="451"/>
                  <a:pt x="2462" y="451"/>
                </a:cubicBezTo>
                <a:cubicBezTo>
                  <a:pt x="2568" y="451"/>
                  <a:pt x="2621" y="464"/>
                  <a:pt x="2648" y="477"/>
                </a:cubicBezTo>
                <a:cubicBezTo>
                  <a:pt x="2674" y="504"/>
                  <a:pt x="2687" y="517"/>
                  <a:pt x="2687" y="557"/>
                </a:cubicBezTo>
                <a:cubicBezTo>
                  <a:pt x="2687" y="623"/>
                  <a:pt x="2674" y="689"/>
                  <a:pt x="2648" y="795"/>
                </a:cubicBezTo>
                <a:lnTo>
                  <a:pt x="2184" y="2224"/>
                </a:lnTo>
                <a:lnTo>
                  <a:pt x="1324" y="623"/>
                </a:lnTo>
                <a:cubicBezTo>
                  <a:pt x="1311" y="583"/>
                  <a:pt x="1298" y="543"/>
                  <a:pt x="1284" y="504"/>
                </a:cubicBezTo>
                <a:cubicBezTo>
                  <a:pt x="1271" y="464"/>
                  <a:pt x="1271" y="437"/>
                  <a:pt x="1271" y="424"/>
                </a:cubicBezTo>
                <a:cubicBezTo>
                  <a:pt x="1271" y="385"/>
                  <a:pt x="1284" y="358"/>
                  <a:pt x="1298" y="358"/>
                </a:cubicBezTo>
                <a:cubicBezTo>
                  <a:pt x="1311" y="345"/>
                  <a:pt x="1324" y="345"/>
                  <a:pt x="1351" y="345"/>
                </a:cubicBezTo>
                <a:cubicBezTo>
                  <a:pt x="1430" y="345"/>
                  <a:pt x="1483" y="332"/>
                  <a:pt x="1509" y="292"/>
                </a:cubicBezTo>
                <a:cubicBezTo>
                  <a:pt x="1549" y="252"/>
                  <a:pt x="1562" y="212"/>
                  <a:pt x="1562" y="160"/>
                </a:cubicBezTo>
                <a:cubicBezTo>
                  <a:pt x="1562" y="120"/>
                  <a:pt x="1536" y="80"/>
                  <a:pt x="1509" y="54"/>
                </a:cubicBezTo>
                <a:cubicBezTo>
                  <a:pt x="1483" y="14"/>
                  <a:pt x="1417" y="1"/>
                  <a:pt x="13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5"/>
          <p:cNvSpPr/>
          <p:nvPr/>
        </p:nvSpPr>
        <p:spPr>
          <a:xfrm>
            <a:off x="404093" y="2665521"/>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 name="Google Shape;166;p55"/>
          <p:cNvGrpSpPr/>
          <p:nvPr/>
        </p:nvGrpSpPr>
        <p:grpSpPr>
          <a:xfrm>
            <a:off x="213318" y="3936723"/>
            <a:ext cx="1010783" cy="1042425"/>
            <a:chOff x="213318" y="3936723"/>
            <a:chExt cx="1010783" cy="1042425"/>
          </a:xfrm>
        </p:grpSpPr>
        <p:grpSp>
          <p:nvGrpSpPr>
            <p:cNvPr id="167" name="Google Shape;167;p55"/>
            <p:cNvGrpSpPr/>
            <p:nvPr/>
          </p:nvGrpSpPr>
          <p:grpSpPr>
            <a:xfrm>
              <a:off x="213318" y="3936723"/>
              <a:ext cx="882102" cy="1042425"/>
              <a:chOff x="4385705" y="3356597"/>
              <a:chExt cx="1127287" cy="1332173"/>
            </a:xfrm>
          </p:grpSpPr>
          <p:sp>
            <p:nvSpPr>
              <p:cNvPr id="168" name="Google Shape;168;p55"/>
              <p:cNvSpPr/>
              <p:nvPr/>
            </p:nvSpPr>
            <p:spPr>
              <a:xfrm>
                <a:off x="4513711" y="4188355"/>
                <a:ext cx="30067" cy="292655"/>
              </a:xfrm>
              <a:custGeom>
                <a:avLst/>
                <a:gdLst/>
                <a:ahLst/>
                <a:cxnLst/>
                <a:rect l="l" t="t" r="r" b="b"/>
                <a:pathLst>
                  <a:path w="544" h="5295" extrusionOk="0">
                    <a:moveTo>
                      <a:pt x="0" y="0"/>
                    </a:moveTo>
                    <a:lnTo>
                      <a:pt x="0" y="5294"/>
                    </a:lnTo>
                    <a:lnTo>
                      <a:pt x="543" y="5294"/>
                    </a:lnTo>
                    <a:lnTo>
                      <a:pt x="543" y="3150"/>
                    </a:lnTo>
                    <a:lnTo>
                      <a:pt x="278" y="3150"/>
                    </a:lnTo>
                    <a:cubicBezTo>
                      <a:pt x="212" y="3150"/>
                      <a:pt x="159" y="3097"/>
                      <a:pt x="159" y="3044"/>
                    </a:cubicBezTo>
                    <a:cubicBezTo>
                      <a:pt x="159" y="2978"/>
                      <a:pt x="212" y="2978"/>
                      <a:pt x="278" y="2978"/>
                    </a:cubicBezTo>
                    <a:lnTo>
                      <a:pt x="543" y="2978"/>
                    </a:lnTo>
                    <a:lnTo>
                      <a:pt x="543" y="66"/>
                    </a:lnTo>
                    <a:cubicBezTo>
                      <a:pt x="331" y="66"/>
                      <a:pt x="159" y="66"/>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9" name="Google Shape;169;p55"/>
              <p:cNvGrpSpPr/>
              <p:nvPr/>
            </p:nvGrpSpPr>
            <p:grpSpPr>
              <a:xfrm>
                <a:off x="4385705" y="3356597"/>
                <a:ext cx="1127287" cy="1332173"/>
                <a:chOff x="4385705" y="3127997"/>
                <a:chExt cx="1127287" cy="1332173"/>
              </a:xfrm>
            </p:grpSpPr>
            <p:sp>
              <p:nvSpPr>
                <p:cNvPr id="170" name="Google Shape;170;p55"/>
                <p:cNvSpPr/>
                <p:nvPr/>
              </p:nvSpPr>
              <p:spPr>
                <a:xfrm>
                  <a:off x="4513711" y="3396499"/>
                  <a:ext cx="30067" cy="566960"/>
                </a:xfrm>
                <a:custGeom>
                  <a:avLst/>
                  <a:gdLst/>
                  <a:ahLst/>
                  <a:cxnLst/>
                  <a:rect l="l" t="t" r="r" b="b"/>
                  <a:pathLst>
                    <a:path w="544" h="10258" extrusionOk="0">
                      <a:moveTo>
                        <a:pt x="0" y="0"/>
                      </a:moveTo>
                      <a:lnTo>
                        <a:pt x="0" y="10191"/>
                      </a:lnTo>
                      <a:cubicBezTo>
                        <a:pt x="159" y="10257"/>
                        <a:pt x="331" y="10257"/>
                        <a:pt x="543" y="10257"/>
                      </a:cubicBezTo>
                      <a:lnTo>
                        <a:pt x="543" y="3137"/>
                      </a:lnTo>
                      <a:lnTo>
                        <a:pt x="278" y="3137"/>
                      </a:lnTo>
                      <a:cubicBezTo>
                        <a:pt x="212" y="3137"/>
                        <a:pt x="159" y="3084"/>
                        <a:pt x="159" y="3084"/>
                      </a:cubicBezTo>
                      <a:cubicBezTo>
                        <a:pt x="159" y="3031"/>
                        <a:pt x="212" y="2978"/>
                        <a:pt x="278" y="2978"/>
                      </a:cubicBezTo>
                      <a:lnTo>
                        <a:pt x="543" y="2978"/>
                      </a:lnTo>
                      <a:lnTo>
                        <a:pt x="54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4385705" y="4252355"/>
                  <a:ext cx="1127287" cy="30785"/>
                </a:xfrm>
                <a:custGeom>
                  <a:avLst/>
                  <a:gdLst/>
                  <a:ahLst/>
                  <a:cxnLst/>
                  <a:rect l="l" t="t" r="r" b="b"/>
                  <a:pathLst>
                    <a:path w="20396" h="557" extrusionOk="0">
                      <a:moveTo>
                        <a:pt x="278" y="0"/>
                      </a:moveTo>
                      <a:cubicBezTo>
                        <a:pt x="106" y="0"/>
                        <a:pt x="0" y="172"/>
                        <a:pt x="0" y="278"/>
                      </a:cubicBezTo>
                      <a:cubicBezTo>
                        <a:pt x="0" y="450"/>
                        <a:pt x="106" y="556"/>
                        <a:pt x="278" y="556"/>
                      </a:cubicBezTo>
                      <a:lnTo>
                        <a:pt x="20396" y="556"/>
                      </a:lnTo>
                      <a:lnTo>
                        <a:pt x="20396" y="0"/>
                      </a:lnTo>
                      <a:lnTo>
                        <a:pt x="15049" y="0"/>
                      </a:lnTo>
                      <a:lnTo>
                        <a:pt x="15049" y="278"/>
                      </a:lnTo>
                      <a:cubicBezTo>
                        <a:pt x="15049" y="331"/>
                        <a:pt x="14996" y="397"/>
                        <a:pt x="14943" y="397"/>
                      </a:cubicBezTo>
                      <a:cubicBezTo>
                        <a:pt x="14890" y="397"/>
                        <a:pt x="14837" y="331"/>
                        <a:pt x="14837" y="278"/>
                      </a:cubicBezTo>
                      <a:lnTo>
                        <a:pt x="14837" y="0"/>
                      </a:lnTo>
                      <a:lnTo>
                        <a:pt x="5572" y="0"/>
                      </a:lnTo>
                      <a:lnTo>
                        <a:pt x="5572" y="278"/>
                      </a:lnTo>
                      <a:cubicBezTo>
                        <a:pt x="5572" y="331"/>
                        <a:pt x="5506" y="397"/>
                        <a:pt x="5506" y="397"/>
                      </a:cubicBezTo>
                      <a:cubicBezTo>
                        <a:pt x="5453" y="397"/>
                        <a:pt x="5400" y="331"/>
                        <a:pt x="5400" y="278"/>
                      </a:cubicBezTo>
                      <a:lnTo>
                        <a:pt x="540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5"/>
                <p:cNvSpPr/>
                <p:nvPr/>
              </p:nvSpPr>
              <p:spPr>
                <a:xfrm>
                  <a:off x="4467616" y="3261861"/>
                  <a:ext cx="122202" cy="134693"/>
                </a:xfrm>
                <a:custGeom>
                  <a:avLst/>
                  <a:gdLst/>
                  <a:ahLst/>
                  <a:cxnLst/>
                  <a:rect l="l" t="t" r="r" b="b"/>
                  <a:pathLst>
                    <a:path w="2211" h="2437" extrusionOk="0">
                      <a:moveTo>
                        <a:pt x="1112" y="1"/>
                      </a:moveTo>
                      <a:lnTo>
                        <a:pt x="1" y="2436"/>
                      </a:lnTo>
                      <a:lnTo>
                        <a:pt x="2211" y="2436"/>
                      </a:lnTo>
                      <a:lnTo>
                        <a:pt x="111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5"/>
                <p:cNvSpPr/>
                <p:nvPr/>
              </p:nvSpPr>
              <p:spPr>
                <a:xfrm>
                  <a:off x="4836322" y="3945109"/>
                  <a:ext cx="615984" cy="222462"/>
                </a:xfrm>
                <a:custGeom>
                  <a:avLst/>
                  <a:gdLst/>
                  <a:ahLst/>
                  <a:cxnLst/>
                  <a:rect l="l" t="t" r="r" b="b"/>
                  <a:pathLst>
                    <a:path w="11145" h="4025" extrusionOk="0">
                      <a:moveTo>
                        <a:pt x="6843" y="3243"/>
                      </a:moveTo>
                      <a:cubicBezTo>
                        <a:pt x="6896" y="3243"/>
                        <a:pt x="6896" y="3309"/>
                        <a:pt x="6896" y="3309"/>
                      </a:cubicBezTo>
                      <a:cubicBezTo>
                        <a:pt x="6896" y="3362"/>
                        <a:pt x="6843" y="3415"/>
                        <a:pt x="6790" y="3415"/>
                      </a:cubicBezTo>
                      <a:lnTo>
                        <a:pt x="6075" y="3415"/>
                      </a:lnTo>
                      <a:cubicBezTo>
                        <a:pt x="6022" y="3415"/>
                        <a:pt x="5956" y="3362"/>
                        <a:pt x="5956" y="3309"/>
                      </a:cubicBezTo>
                      <a:cubicBezTo>
                        <a:pt x="5956" y="3243"/>
                        <a:pt x="6022" y="3243"/>
                        <a:pt x="6075" y="3243"/>
                      </a:cubicBezTo>
                      <a:close/>
                      <a:moveTo>
                        <a:pt x="728" y="1"/>
                      </a:moveTo>
                      <a:cubicBezTo>
                        <a:pt x="503" y="1"/>
                        <a:pt x="225" y="53"/>
                        <a:pt x="0" y="53"/>
                      </a:cubicBezTo>
                      <a:cubicBezTo>
                        <a:pt x="887" y="993"/>
                        <a:pt x="1986" y="1814"/>
                        <a:pt x="3428" y="2528"/>
                      </a:cubicBezTo>
                      <a:cubicBezTo>
                        <a:pt x="4037" y="2806"/>
                        <a:pt x="4633" y="3031"/>
                        <a:pt x="5294" y="3243"/>
                      </a:cubicBezTo>
                      <a:lnTo>
                        <a:pt x="5413" y="3243"/>
                      </a:lnTo>
                      <a:cubicBezTo>
                        <a:pt x="6949" y="3693"/>
                        <a:pt x="8722" y="4024"/>
                        <a:pt x="10866" y="4024"/>
                      </a:cubicBezTo>
                      <a:cubicBezTo>
                        <a:pt x="11038" y="4024"/>
                        <a:pt x="11144" y="3905"/>
                        <a:pt x="11144" y="3799"/>
                      </a:cubicBezTo>
                      <a:cubicBezTo>
                        <a:pt x="11144" y="3640"/>
                        <a:pt x="11038" y="3521"/>
                        <a:pt x="10866" y="3468"/>
                      </a:cubicBezTo>
                      <a:cubicBezTo>
                        <a:pt x="7836" y="3415"/>
                        <a:pt x="5466" y="2859"/>
                        <a:pt x="3706" y="2039"/>
                      </a:cubicBezTo>
                      <a:cubicBezTo>
                        <a:pt x="2436" y="1430"/>
                        <a:pt x="1496" y="768"/>
                        <a:pt x="7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5"/>
                <p:cNvSpPr/>
                <p:nvPr/>
              </p:nvSpPr>
              <p:spPr>
                <a:xfrm>
                  <a:off x="4675376" y="3423526"/>
                  <a:ext cx="201238" cy="524568"/>
                </a:xfrm>
                <a:custGeom>
                  <a:avLst/>
                  <a:gdLst/>
                  <a:ahLst/>
                  <a:cxnLst/>
                  <a:rect l="l" t="t" r="r" b="b"/>
                  <a:pathLst>
                    <a:path w="3641" h="9491" extrusionOk="0">
                      <a:moveTo>
                        <a:pt x="331" y="1"/>
                      </a:moveTo>
                      <a:cubicBezTo>
                        <a:pt x="212" y="1"/>
                        <a:pt x="106" y="107"/>
                        <a:pt x="53" y="279"/>
                      </a:cubicBezTo>
                      <a:cubicBezTo>
                        <a:pt x="53" y="279"/>
                        <a:pt x="0" y="715"/>
                        <a:pt x="0" y="1496"/>
                      </a:cubicBezTo>
                      <a:cubicBezTo>
                        <a:pt x="0" y="1827"/>
                        <a:pt x="0" y="2092"/>
                        <a:pt x="53" y="2489"/>
                      </a:cubicBezTo>
                      <a:lnTo>
                        <a:pt x="331" y="2489"/>
                      </a:lnTo>
                      <a:lnTo>
                        <a:pt x="331" y="2595"/>
                      </a:lnTo>
                      <a:lnTo>
                        <a:pt x="331" y="2926"/>
                      </a:lnTo>
                      <a:cubicBezTo>
                        <a:pt x="331" y="2979"/>
                        <a:pt x="265" y="3032"/>
                        <a:pt x="265" y="3032"/>
                      </a:cubicBezTo>
                      <a:cubicBezTo>
                        <a:pt x="212" y="3032"/>
                        <a:pt x="159" y="2979"/>
                        <a:pt x="159" y="2926"/>
                      </a:cubicBezTo>
                      <a:lnTo>
                        <a:pt x="159" y="2648"/>
                      </a:lnTo>
                      <a:lnTo>
                        <a:pt x="53" y="2648"/>
                      </a:lnTo>
                      <a:cubicBezTo>
                        <a:pt x="53" y="2979"/>
                        <a:pt x="106" y="3257"/>
                        <a:pt x="159" y="3588"/>
                      </a:cubicBezTo>
                      <a:cubicBezTo>
                        <a:pt x="159" y="3588"/>
                        <a:pt x="212" y="3535"/>
                        <a:pt x="265" y="3535"/>
                      </a:cubicBezTo>
                      <a:cubicBezTo>
                        <a:pt x="265" y="3535"/>
                        <a:pt x="331" y="3588"/>
                        <a:pt x="331" y="3640"/>
                      </a:cubicBezTo>
                      <a:lnTo>
                        <a:pt x="331" y="4355"/>
                      </a:lnTo>
                      <a:lnTo>
                        <a:pt x="331" y="4408"/>
                      </a:lnTo>
                      <a:cubicBezTo>
                        <a:pt x="596" y="5732"/>
                        <a:pt x="1152" y="7227"/>
                        <a:pt x="2198" y="8604"/>
                      </a:cubicBezTo>
                      <a:cubicBezTo>
                        <a:pt x="2423" y="8882"/>
                        <a:pt x="2648" y="9213"/>
                        <a:pt x="2912" y="9490"/>
                      </a:cubicBezTo>
                      <a:cubicBezTo>
                        <a:pt x="3137" y="9490"/>
                        <a:pt x="3415" y="9438"/>
                        <a:pt x="3640" y="9438"/>
                      </a:cubicBezTo>
                      <a:cubicBezTo>
                        <a:pt x="2648" y="8498"/>
                        <a:pt x="1986" y="7452"/>
                        <a:pt x="1536" y="6393"/>
                      </a:cubicBezTo>
                      <a:cubicBezTo>
                        <a:pt x="715" y="4527"/>
                        <a:pt x="543" y="2648"/>
                        <a:pt x="543" y="1496"/>
                      </a:cubicBezTo>
                      <a:cubicBezTo>
                        <a:pt x="543" y="1165"/>
                        <a:pt x="543" y="835"/>
                        <a:pt x="596" y="663"/>
                      </a:cubicBezTo>
                      <a:lnTo>
                        <a:pt x="596" y="385"/>
                      </a:lnTo>
                      <a:lnTo>
                        <a:pt x="596" y="332"/>
                      </a:lnTo>
                      <a:cubicBezTo>
                        <a:pt x="662" y="173"/>
                        <a:pt x="543" y="54"/>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5"/>
                <p:cNvSpPr/>
                <p:nvPr/>
              </p:nvSpPr>
              <p:spPr>
                <a:xfrm>
                  <a:off x="4583959" y="3561093"/>
                  <a:ext cx="48306" cy="8788"/>
                </a:xfrm>
                <a:custGeom>
                  <a:avLst/>
                  <a:gdLst/>
                  <a:ahLst/>
                  <a:cxnLst/>
                  <a:rect l="l" t="t" r="r" b="b"/>
                  <a:pathLst>
                    <a:path w="874" h="159" extrusionOk="0">
                      <a:moveTo>
                        <a:pt x="106" y="0"/>
                      </a:moveTo>
                      <a:cubicBezTo>
                        <a:pt x="53" y="0"/>
                        <a:pt x="0" y="53"/>
                        <a:pt x="0" y="106"/>
                      </a:cubicBezTo>
                      <a:cubicBezTo>
                        <a:pt x="0" y="106"/>
                        <a:pt x="53" y="159"/>
                        <a:pt x="106" y="159"/>
                      </a:cubicBezTo>
                      <a:lnTo>
                        <a:pt x="821" y="159"/>
                      </a:lnTo>
                      <a:cubicBezTo>
                        <a:pt x="874" y="159"/>
                        <a:pt x="874" y="106"/>
                        <a:pt x="874" y="106"/>
                      </a:cubicBezTo>
                      <a:cubicBezTo>
                        <a:pt x="874" y="53"/>
                        <a:pt x="874" y="0"/>
                        <a:pt x="8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5"/>
                <p:cNvSpPr/>
                <p:nvPr/>
              </p:nvSpPr>
              <p:spPr>
                <a:xfrm>
                  <a:off x="4684163" y="3618850"/>
                  <a:ext cx="9562" cy="283148"/>
                </a:xfrm>
                <a:custGeom>
                  <a:avLst/>
                  <a:gdLst/>
                  <a:ahLst/>
                  <a:cxnLst/>
                  <a:rect l="l" t="t" r="r" b="b"/>
                  <a:pathLst>
                    <a:path w="173" h="5123" extrusionOk="0">
                      <a:moveTo>
                        <a:pt x="106" y="1"/>
                      </a:moveTo>
                      <a:cubicBezTo>
                        <a:pt x="53" y="1"/>
                        <a:pt x="0" y="54"/>
                        <a:pt x="0" y="54"/>
                      </a:cubicBezTo>
                      <a:lnTo>
                        <a:pt x="0" y="106"/>
                      </a:lnTo>
                      <a:lnTo>
                        <a:pt x="0" y="821"/>
                      </a:lnTo>
                      <a:cubicBezTo>
                        <a:pt x="0" y="874"/>
                        <a:pt x="53" y="874"/>
                        <a:pt x="106" y="874"/>
                      </a:cubicBezTo>
                      <a:lnTo>
                        <a:pt x="172" y="874"/>
                      </a:lnTo>
                      <a:lnTo>
                        <a:pt x="172" y="821"/>
                      </a:lnTo>
                      <a:lnTo>
                        <a:pt x="172" y="106"/>
                      </a:lnTo>
                      <a:cubicBezTo>
                        <a:pt x="172" y="54"/>
                        <a:pt x="106" y="1"/>
                        <a:pt x="106" y="1"/>
                      </a:cubicBezTo>
                      <a:close/>
                      <a:moveTo>
                        <a:pt x="106" y="1430"/>
                      </a:moveTo>
                      <a:cubicBezTo>
                        <a:pt x="53" y="1430"/>
                        <a:pt x="0" y="1483"/>
                        <a:pt x="0" y="1536"/>
                      </a:cubicBezTo>
                      <a:lnTo>
                        <a:pt x="0" y="2198"/>
                      </a:lnTo>
                      <a:cubicBezTo>
                        <a:pt x="0" y="2264"/>
                        <a:pt x="53" y="2317"/>
                        <a:pt x="106" y="2317"/>
                      </a:cubicBezTo>
                      <a:cubicBezTo>
                        <a:pt x="106" y="2317"/>
                        <a:pt x="172" y="2264"/>
                        <a:pt x="172" y="2198"/>
                      </a:cubicBezTo>
                      <a:lnTo>
                        <a:pt x="172" y="1536"/>
                      </a:lnTo>
                      <a:cubicBezTo>
                        <a:pt x="172" y="1483"/>
                        <a:pt x="106" y="1430"/>
                        <a:pt x="106" y="1430"/>
                      </a:cubicBezTo>
                      <a:close/>
                      <a:moveTo>
                        <a:pt x="106" y="2806"/>
                      </a:moveTo>
                      <a:cubicBezTo>
                        <a:pt x="53" y="2806"/>
                        <a:pt x="0" y="2859"/>
                        <a:pt x="0" y="2926"/>
                      </a:cubicBezTo>
                      <a:lnTo>
                        <a:pt x="0" y="3640"/>
                      </a:lnTo>
                      <a:cubicBezTo>
                        <a:pt x="0" y="3693"/>
                        <a:pt x="53" y="3746"/>
                        <a:pt x="106" y="3746"/>
                      </a:cubicBezTo>
                      <a:cubicBezTo>
                        <a:pt x="106" y="3746"/>
                        <a:pt x="172" y="3693"/>
                        <a:pt x="172" y="3640"/>
                      </a:cubicBezTo>
                      <a:lnTo>
                        <a:pt x="172" y="2926"/>
                      </a:lnTo>
                      <a:cubicBezTo>
                        <a:pt x="172" y="2859"/>
                        <a:pt x="106" y="2806"/>
                        <a:pt x="106" y="2806"/>
                      </a:cubicBezTo>
                      <a:close/>
                      <a:moveTo>
                        <a:pt x="106" y="4249"/>
                      </a:moveTo>
                      <a:cubicBezTo>
                        <a:pt x="53" y="4249"/>
                        <a:pt x="0" y="4302"/>
                        <a:pt x="0" y="4355"/>
                      </a:cubicBezTo>
                      <a:lnTo>
                        <a:pt x="0" y="5070"/>
                      </a:lnTo>
                      <a:cubicBezTo>
                        <a:pt x="0" y="5070"/>
                        <a:pt x="53" y="5123"/>
                        <a:pt x="106" y="5123"/>
                      </a:cubicBezTo>
                      <a:lnTo>
                        <a:pt x="172" y="5070"/>
                      </a:lnTo>
                      <a:lnTo>
                        <a:pt x="172" y="4355"/>
                      </a:lnTo>
                      <a:cubicBezTo>
                        <a:pt x="172" y="4302"/>
                        <a:pt x="106" y="4249"/>
                        <a:pt x="106" y="42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5"/>
                <p:cNvSpPr/>
                <p:nvPr/>
              </p:nvSpPr>
              <p:spPr>
                <a:xfrm>
                  <a:off x="4684163" y="3932673"/>
                  <a:ext cx="9562" cy="27138"/>
                </a:xfrm>
                <a:custGeom>
                  <a:avLst/>
                  <a:gdLst/>
                  <a:ahLst/>
                  <a:cxnLst/>
                  <a:rect l="l" t="t" r="r" b="b"/>
                  <a:pathLst>
                    <a:path w="173" h="491" extrusionOk="0">
                      <a:moveTo>
                        <a:pt x="106" y="1"/>
                      </a:moveTo>
                      <a:cubicBezTo>
                        <a:pt x="53" y="1"/>
                        <a:pt x="0" y="1"/>
                        <a:pt x="0" y="53"/>
                      </a:cubicBezTo>
                      <a:lnTo>
                        <a:pt x="0" y="490"/>
                      </a:lnTo>
                      <a:lnTo>
                        <a:pt x="172" y="490"/>
                      </a:lnTo>
                      <a:lnTo>
                        <a:pt x="172" y="53"/>
                      </a:lnTo>
                      <a:cubicBezTo>
                        <a:pt x="172" y="1"/>
                        <a:pt x="106" y="1"/>
                        <a:pt x="1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5"/>
                <p:cNvSpPr/>
                <p:nvPr/>
              </p:nvSpPr>
              <p:spPr>
                <a:xfrm>
                  <a:off x="4684163" y="4008725"/>
                  <a:ext cx="9562" cy="207097"/>
                </a:xfrm>
                <a:custGeom>
                  <a:avLst/>
                  <a:gdLst/>
                  <a:ahLst/>
                  <a:cxnLst/>
                  <a:rect l="l" t="t" r="r" b="b"/>
                  <a:pathLst>
                    <a:path w="173" h="3747" extrusionOk="0">
                      <a:moveTo>
                        <a:pt x="106" y="1"/>
                      </a:moveTo>
                      <a:cubicBezTo>
                        <a:pt x="53" y="1"/>
                        <a:pt x="0" y="54"/>
                        <a:pt x="0" y="107"/>
                      </a:cubicBezTo>
                      <a:lnTo>
                        <a:pt x="0" y="835"/>
                      </a:lnTo>
                      <a:cubicBezTo>
                        <a:pt x="0" y="888"/>
                        <a:pt x="53" y="888"/>
                        <a:pt x="106" y="888"/>
                      </a:cubicBezTo>
                      <a:cubicBezTo>
                        <a:pt x="106" y="888"/>
                        <a:pt x="172" y="888"/>
                        <a:pt x="172" y="835"/>
                      </a:cubicBezTo>
                      <a:lnTo>
                        <a:pt x="172" y="107"/>
                      </a:lnTo>
                      <a:cubicBezTo>
                        <a:pt x="172" y="54"/>
                        <a:pt x="106" y="1"/>
                        <a:pt x="106" y="1"/>
                      </a:cubicBezTo>
                      <a:close/>
                      <a:moveTo>
                        <a:pt x="106" y="1430"/>
                      </a:moveTo>
                      <a:cubicBezTo>
                        <a:pt x="53" y="1430"/>
                        <a:pt x="0" y="1497"/>
                        <a:pt x="0" y="1549"/>
                      </a:cubicBezTo>
                      <a:lnTo>
                        <a:pt x="0" y="2158"/>
                      </a:lnTo>
                      <a:cubicBezTo>
                        <a:pt x="0" y="2092"/>
                        <a:pt x="53" y="2092"/>
                        <a:pt x="106" y="2092"/>
                      </a:cubicBezTo>
                      <a:lnTo>
                        <a:pt x="172" y="2092"/>
                      </a:lnTo>
                      <a:lnTo>
                        <a:pt x="172" y="1549"/>
                      </a:lnTo>
                      <a:cubicBezTo>
                        <a:pt x="172" y="1497"/>
                        <a:pt x="106" y="1430"/>
                        <a:pt x="106" y="1430"/>
                      </a:cubicBezTo>
                      <a:close/>
                      <a:moveTo>
                        <a:pt x="0" y="2158"/>
                      </a:moveTo>
                      <a:lnTo>
                        <a:pt x="0" y="2211"/>
                      </a:lnTo>
                      <a:cubicBezTo>
                        <a:pt x="0" y="2264"/>
                        <a:pt x="53" y="2317"/>
                        <a:pt x="106" y="2317"/>
                      </a:cubicBezTo>
                      <a:cubicBezTo>
                        <a:pt x="106" y="2317"/>
                        <a:pt x="172" y="2317"/>
                        <a:pt x="172" y="2264"/>
                      </a:cubicBezTo>
                      <a:lnTo>
                        <a:pt x="106" y="2264"/>
                      </a:lnTo>
                      <a:cubicBezTo>
                        <a:pt x="53" y="2264"/>
                        <a:pt x="0" y="2211"/>
                        <a:pt x="0" y="2158"/>
                      </a:cubicBezTo>
                      <a:close/>
                      <a:moveTo>
                        <a:pt x="106" y="2873"/>
                      </a:moveTo>
                      <a:cubicBezTo>
                        <a:pt x="53" y="2873"/>
                        <a:pt x="0" y="2873"/>
                        <a:pt x="0" y="2926"/>
                      </a:cubicBezTo>
                      <a:lnTo>
                        <a:pt x="0" y="3641"/>
                      </a:lnTo>
                      <a:cubicBezTo>
                        <a:pt x="0" y="3694"/>
                        <a:pt x="53" y="3747"/>
                        <a:pt x="106" y="3747"/>
                      </a:cubicBezTo>
                      <a:cubicBezTo>
                        <a:pt x="106" y="3747"/>
                        <a:pt x="172" y="3694"/>
                        <a:pt x="172" y="3641"/>
                      </a:cubicBezTo>
                      <a:lnTo>
                        <a:pt x="172" y="2926"/>
                      </a:lnTo>
                      <a:cubicBezTo>
                        <a:pt x="172" y="2873"/>
                        <a:pt x="106" y="2873"/>
                        <a:pt x="106" y="28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5"/>
                <p:cNvSpPr/>
                <p:nvPr/>
              </p:nvSpPr>
              <p:spPr>
                <a:xfrm>
                  <a:off x="4522499" y="4124349"/>
                  <a:ext cx="694965" cy="150003"/>
                </a:xfrm>
                <a:custGeom>
                  <a:avLst/>
                  <a:gdLst/>
                  <a:ahLst/>
                  <a:cxnLst/>
                  <a:rect l="l" t="t" r="r" b="b"/>
                  <a:pathLst>
                    <a:path w="12574" h="2714" extrusionOk="0">
                      <a:moveTo>
                        <a:pt x="119" y="0"/>
                      </a:moveTo>
                      <a:cubicBezTo>
                        <a:pt x="53" y="0"/>
                        <a:pt x="0" y="0"/>
                        <a:pt x="0" y="66"/>
                      </a:cubicBezTo>
                      <a:cubicBezTo>
                        <a:pt x="0" y="119"/>
                        <a:pt x="53" y="172"/>
                        <a:pt x="119" y="172"/>
                      </a:cubicBezTo>
                      <a:lnTo>
                        <a:pt x="834" y="172"/>
                      </a:lnTo>
                      <a:cubicBezTo>
                        <a:pt x="887" y="172"/>
                        <a:pt x="940" y="119"/>
                        <a:pt x="940" y="66"/>
                      </a:cubicBezTo>
                      <a:cubicBezTo>
                        <a:pt x="940" y="0"/>
                        <a:pt x="887" y="0"/>
                        <a:pt x="834" y="0"/>
                      </a:cubicBezTo>
                      <a:close/>
                      <a:moveTo>
                        <a:pt x="1549" y="0"/>
                      </a:moveTo>
                      <a:cubicBezTo>
                        <a:pt x="1496" y="0"/>
                        <a:pt x="1443" y="0"/>
                        <a:pt x="1443" y="66"/>
                      </a:cubicBezTo>
                      <a:cubicBezTo>
                        <a:pt x="1443" y="119"/>
                        <a:pt x="1496" y="172"/>
                        <a:pt x="1549" y="172"/>
                      </a:cubicBezTo>
                      <a:lnTo>
                        <a:pt x="2264" y="172"/>
                      </a:lnTo>
                      <a:cubicBezTo>
                        <a:pt x="2316" y="172"/>
                        <a:pt x="2369" y="119"/>
                        <a:pt x="2369" y="66"/>
                      </a:cubicBezTo>
                      <a:cubicBezTo>
                        <a:pt x="2369" y="0"/>
                        <a:pt x="2316" y="0"/>
                        <a:pt x="2264" y="0"/>
                      </a:cubicBezTo>
                      <a:close/>
                      <a:moveTo>
                        <a:pt x="3031" y="0"/>
                      </a:moveTo>
                      <a:cubicBezTo>
                        <a:pt x="2978" y="0"/>
                        <a:pt x="2925" y="0"/>
                        <a:pt x="2925" y="66"/>
                      </a:cubicBezTo>
                      <a:cubicBezTo>
                        <a:pt x="2925" y="119"/>
                        <a:pt x="2978" y="172"/>
                        <a:pt x="3031" y="172"/>
                      </a:cubicBezTo>
                      <a:lnTo>
                        <a:pt x="3759" y="172"/>
                      </a:lnTo>
                      <a:cubicBezTo>
                        <a:pt x="3812" y="172"/>
                        <a:pt x="3812" y="119"/>
                        <a:pt x="3812" y="66"/>
                      </a:cubicBezTo>
                      <a:cubicBezTo>
                        <a:pt x="3812" y="0"/>
                        <a:pt x="3812" y="0"/>
                        <a:pt x="3759" y="0"/>
                      </a:cubicBezTo>
                      <a:close/>
                      <a:moveTo>
                        <a:pt x="4474" y="0"/>
                      </a:moveTo>
                      <a:cubicBezTo>
                        <a:pt x="4421" y="0"/>
                        <a:pt x="4355" y="0"/>
                        <a:pt x="4355" y="66"/>
                      </a:cubicBezTo>
                      <a:cubicBezTo>
                        <a:pt x="4355" y="119"/>
                        <a:pt x="4421" y="172"/>
                        <a:pt x="4474" y="172"/>
                      </a:cubicBezTo>
                      <a:lnTo>
                        <a:pt x="5189" y="172"/>
                      </a:lnTo>
                      <a:cubicBezTo>
                        <a:pt x="5241" y="172"/>
                        <a:pt x="5294" y="119"/>
                        <a:pt x="5294" y="66"/>
                      </a:cubicBezTo>
                      <a:cubicBezTo>
                        <a:pt x="5294" y="0"/>
                        <a:pt x="5241" y="0"/>
                        <a:pt x="5189" y="0"/>
                      </a:cubicBezTo>
                      <a:close/>
                      <a:moveTo>
                        <a:pt x="5903" y="0"/>
                      </a:moveTo>
                      <a:cubicBezTo>
                        <a:pt x="5850" y="0"/>
                        <a:pt x="5850" y="0"/>
                        <a:pt x="5850" y="66"/>
                      </a:cubicBezTo>
                      <a:cubicBezTo>
                        <a:pt x="5850" y="119"/>
                        <a:pt x="5850" y="172"/>
                        <a:pt x="5903" y="172"/>
                      </a:cubicBezTo>
                      <a:lnTo>
                        <a:pt x="6618" y="172"/>
                      </a:lnTo>
                      <a:cubicBezTo>
                        <a:pt x="6671" y="172"/>
                        <a:pt x="6737" y="119"/>
                        <a:pt x="6737" y="66"/>
                      </a:cubicBezTo>
                      <a:cubicBezTo>
                        <a:pt x="6737" y="0"/>
                        <a:pt x="6671" y="0"/>
                        <a:pt x="6618" y="0"/>
                      </a:cubicBezTo>
                      <a:close/>
                      <a:moveTo>
                        <a:pt x="7399" y="0"/>
                      </a:moveTo>
                      <a:cubicBezTo>
                        <a:pt x="7333" y="0"/>
                        <a:pt x="7280" y="0"/>
                        <a:pt x="7280" y="66"/>
                      </a:cubicBezTo>
                      <a:cubicBezTo>
                        <a:pt x="7280" y="119"/>
                        <a:pt x="7333" y="172"/>
                        <a:pt x="7399" y="172"/>
                      </a:cubicBezTo>
                      <a:lnTo>
                        <a:pt x="8114" y="172"/>
                      </a:lnTo>
                      <a:cubicBezTo>
                        <a:pt x="8166" y="172"/>
                        <a:pt x="8219" y="119"/>
                        <a:pt x="8219" y="66"/>
                      </a:cubicBezTo>
                      <a:cubicBezTo>
                        <a:pt x="8219" y="0"/>
                        <a:pt x="8166" y="0"/>
                        <a:pt x="8114" y="0"/>
                      </a:cubicBezTo>
                      <a:close/>
                      <a:moveTo>
                        <a:pt x="8828" y="0"/>
                      </a:moveTo>
                      <a:cubicBezTo>
                        <a:pt x="8775" y="0"/>
                        <a:pt x="8722" y="0"/>
                        <a:pt x="8722" y="66"/>
                      </a:cubicBezTo>
                      <a:cubicBezTo>
                        <a:pt x="8722" y="119"/>
                        <a:pt x="8775" y="172"/>
                        <a:pt x="8828" y="172"/>
                      </a:cubicBezTo>
                      <a:lnTo>
                        <a:pt x="9543" y="172"/>
                      </a:lnTo>
                      <a:cubicBezTo>
                        <a:pt x="9596" y="172"/>
                        <a:pt x="9649" y="119"/>
                        <a:pt x="9649" y="66"/>
                      </a:cubicBezTo>
                      <a:cubicBezTo>
                        <a:pt x="9649" y="0"/>
                        <a:pt x="9596" y="0"/>
                        <a:pt x="9543" y="0"/>
                      </a:cubicBezTo>
                      <a:close/>
                      <a:moveTo>
                        <a:pt x="10258" y="0"/>
                      </a:moveTo>
                      <a:cubicBezTo>
                        <a:pt x="10258" y="0"/>
                        <a:pt x="10205" y="0"/>
                        <a:pt x="10205" y="66"/>
                      </a:cubicBezTo>
                      <a:cubicBezTo>
                        <a:pt x="10205" y="119"/>
                        <a:pt x="10258" y="172"/>
                        <a:pt x="10258" y="172"/>
                      </a:cubicBezTo>
                      <a:lnTo>
                        <a:pt x="11039" y="172"/>
                      </a:lnTo>
                      <a:cubicBezTo>
                        <a:pt x="11091" y="172"/>
                        <a:pt x="11091" y="119"/>
                        <a:pt x="11091" y="66"/>
                      </a:cubicBezTo>
                      <a:lnTo>
                        <a:pt x="11091" y="0"/>
                      </a:lnTo>
                      <a:close/>
                      <a:moveTo>
                        <a:pt x="11753" y="0"/>
                      </a:moveTo>
                      <a:cubicBezTo>
                        <a:pt x="11700" y="0"/>
                        <a:pt x="11634" y="0"/>
                        <a:pt x="11634" y="66"/>
                      </a:cubicBezTo>
                      <a:cubicBezTo>
                        <a:pt x="11634" y="119"/>
                        <a:pt x="11700" y="172"/>
                        <a:pt x="11753" y="172"/>
                      </a:cubicBezTo>
                      <a:lnTo>
                        <a:pt x="12468" y="172"/>
                      </a:lnTo>
                      <a:cubicBezTo>
                        <a:pt x="12521" y="172"/>
                        <a:pt x="12574" y="119"/>
                        <a:pt x="12574" y="66"/>
                      </a:cubicBezTo>
                      <a:cubicBezTo>
                        <a:pt x="12574" y="66"/>
                        <a:pt x="12574" y="0"/>
                        <a:pt x="12521" y="0"/>
                      </a:cubicBezTo>
                      <a:close/>
                      <a:moveTo>
                        <a:pt x="12468" y="728"/>
                      </a:moveTo>
                      <a:cubicBezTo>
                        <a:pt x="12415" y="728"/>
                        <a:pt x="12362" y="728"/>
                        <a:pt x="12362" y="781"/>
                      </a:cubicBezTo>
                      <a:lnTo>
                        <a:pt x="12362" y="1549"/>
                      </a:lnTo>
                      <a:cubicBezTo>
                        <a:pt x="12362" y="1602"/>
                        <a:pt x="12415" y="1602"/>
                        <a:pt x="12468" y="1602"/>
                      </a:cubicBezTo>
                      <a:cubicBezTo>
                        <a:pt x="12521" y="1602"/>
                        <a:pt x="12574" y="1602"/>
                        <a:pt x="12574" y="1549"/>
                      </a:cubicBezTo>
                      <a:lnTo>
                        <a:pt x="12574" y="781"/>
                      </a:lnTo>
                      <a:cubicBezTo>
                        <a:pt x="12574" y="728"/>
                        <a:pt x="12521" y="728"/>
                        <a:pt x="12468" y="728"/>
                      </a:cubicBezTo>
                      <a:close/>
                      <a:moveTo>
                        <a:pt x="12468" y="2157"/>
                      </a:moveTo>
                      <a:cubicBezTo>
                        <a:pt x="12415" y="2157"/>
                        <a:pt x="12362" y="2210"/>
                        <a:pt x="12362" y="2263"/>
                      </a:cubicBezTo>
                      <a:lnTo>
                        <a:pt x="12362" y="2316"/>
                      </a:lnTo>
                      <a:lnTo>
                        <a:pt x="12362" y="2594"/>
                      </a:lnTo>
                      <a:cubicBezTo>
                        <a:pt x="12362" y="2647"/>
                        <a:pt x="12415" y="2713"/>
                        <a:pt x="12468" y="2713"/>
                      </a:cubicBezTo>
                      <a:cubicBezTo>
                        <a:pt x="12521" y="2713"/>
                        <a:pt x="12574" y="2647"/>
                        <a:pt x="12574" y="2594"/>
                      </a:cubicBezTo>
                      <a:lnTo>
                        <a:pt x="12574" y="2316"/>
                      </a:lnTo>
                      <a:lnTo>
                        <a:pt x="12574" y="2263"/>
                      </a:lnTo>
                      <a:cubicBezTo>
                        <a:pt x="12574" y="2210"/>
                        <a:pt x="12521" y="2157"/>
                        <a:pt x="12468" y="21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5"/>
                <p:cNvSpPr/>
                <p:nvPr/>
              </p:nvSpPr>
              <p:spPr>
                <a:xfrm>
                  <a:off x="4395212" y="4313815"/>
                  <a:ext cx="87824" cy="146355"/>
                </a:xfrm>
                <a:custGeom>
                  <a:avLst/>
                  <a:gdLst/>
                  <a:ahLst/>
                  <a:cxnLst/>
                  <a:rect l="l" t="t" r="r" b="b"/>
                  <a:pathLst>
                    <a:path w="1589" h="2648" extrusionOk="0">
                      <a:moveTo>
                        <a:pt x="808" y="185"/>
                      </a:moveTo>
                      <a:cubicBezTo>
                        <a:pt x="887" y="185"/>
                        <a:pt x="953" y="212"/>
                        <a:pt x="1019" y="252"/>
                      </a:cubicBezTo>
                      <a:cubicBezTo>
                        <a:pt x="1072" y="278"/>
                        <a:pt x="1125" y="331"/>
                        <a:pt x="1165" y="397"/>
                      </a:cubicBezTo>
                      <a:cubicBezTo>
                        <a:pt x="1205" y="463"/>
                        <a:pt x="1231" y="529"/>
                        <a:pt x="1258" y="609"/>
                      </a:cubicBezTo>
                      <a:cubicBezTo>
                        <a:pt x="1284" y="688"/>
                        <a:pt x="1311" y="768"/>
                        <a:pt x="1311" y="860"/>
                      </a:cubicBezTo>
                      <a:cubicBezTo>
                        <a:pt x="1337" y="940"/>
                        <a:pt x="1337" y="1032"/>
                        <a:pt x="1350" y="1112"/>
                      </a:cubicBezTo>
                      <a:cubicBezTo>
                        <a:pt x="1350" y="1191"/>
                        <a:pt x="1350" y="1271"/>
                        <a:pt x="1350" y="1350"/>
                      </a:cubicBezTo>
                      <a:cubicBezTo>
                        <a:pt x="1350" y="1549"/>
                        <a:pt x="1337" y="1721"/>
                        <a:pt x="1297" y="1866"/>
                      </a:cubicBezTo>
                      <a:cubicBezTo>
                        <a:pt x="1258" y="1999"/>
                        <a:pt x="1218" y="2118"/>
                        <a:pt x="1165" y="2210"/>
                      </a:cubicBezTo>
                      <a:cubicBezTo>
                        <a:pt x="1099" y="2290"/>
                        <a:pt x="1033" y="2356"/>
                        <a:pt x="967" y="2396"/>
                      </a:cubicBezTo>
                      <a:cubicBezTo>
                        <a:pt x="900" y="2435"/>
                        <a:pt x="834" y="2462"/>
                        <a:pt x="768" y="2462"/>
                      </a:cubicBezTo>
                      <a:cubicBezTo>
                        <a:pt x="662" y="2462"/>
                        <a:pt x="569" y="2422"/>
                        <a:pt x="503" y="2356"/>
                      </a:cubicBezTo>
                      <a:cubicBezTo>
                        <a:pt x="437" y="2290"/>
                        <a:pt x="384" y="2197"/>
                        <a:pt x="344" y="2104"/>
                      </a:cubicBezTo>
                      <a:cubicBezTo>
                        <a:pt x="305" y="1999"/>
                        <a:pt x="278" y="1879"/>
                        <a:pt x="252" y="1760"/>
                      </a:cubicBezTo>
                      <a:cubicBezTo>
                        <a:pt x="239" y="1628"/>
                        <a:pt x="239" y="1509"/>
                        <a:pt x="239" y="1403"/>
                      </a:cubicBezTo>
                      <a:cubicBezTo>
                        <a:pt x="239" y="1257"/>
                        <a:pt x="252" y="1112"/>
                        <a:pt x="265" y="979"/>
                      </a:cubicBezTo>
                      <a:cubicBezTo>
                        <a:pt x="292" y="834"/>
                        <a:pt x="331" y="702"/>
                        <a:pt x="371" y="582"/>
                      </a:cubicBezTo>
                      <a:cubicBezTo>
                        <a:pt x="424" y="463"/>
                        <a:pt x="477" y="371"/>
                        <a:pt x="556" y="304"/>
                      </a:cubicBezTo>
                      <a:cubicBezTo>
                        <a:pt x="622" y="225"/>
                        <a:pt x="715" y="185"/>
                        <a:pt x="808" y="185"/>
                      </a:cubicBezTo>
                      <a:close/>
                      <a:moveTo>
                        <a:pt x="821" y="0"/>
                      </a:moveTo>
                      <a:cubicBezTo>
                        <a:pt x="662" y="0"/>
                        <a:pt x="530" y="40"/>
                        <a:pt x="424" y="132"/>
                      </a:cubicBezTo>
                      <a:cubicBezTo>
                        <a:pt x="318" y="225"/>
                        <a:pt x="239" y="344"/>
                        <a:pt x="172" y="477"/>
                      </a:cubicBezTo>
                      <a:cubicBezTo>
                        <a:pt x="119" y="622"/>
                        <a:pt x="67" y="781"/>
                        <a:pt x="40" y="953"/>
                      </a:cubicBezTo>
                      <a:cubicBezTo>
                        <a:pt x="14" y="1125"/>
                        <a:pt x="0" y="1297"/>
                        <a:pt x="0" y="1456"/>
                      </a:cubicBezTo>
                      <a:cubicBezTo>
                        <a:pt x="0" y="1681"/>
                        <a:pt x="27" y="1879"/>
                        <a:pt x="67" y="2025"/>
                      </a:cubicBezTo>
                      <a:cubicBezTo>
                        <a:pt x="119" y="2184"/>
                        <a:pt x="172" y="2303"/>
                        <a:pt x="239" y="2396"/>
                      </a:cubicBezTo>
                      <a:cubicBezTo>
                        <a:pt x="318" y="2488"/>
                        <a:pt x="397" y="2554"/>
                        <a:pt x="490" y="2594"/>
                      </a:cubicBezTo>
                      <a:cubicBezTo>
                        <a:pt x="569" y="2634"/>
                        <a:pt x="662" y="2647"/>
                        <a:pt x="755" y="2647"/>
                      </a:cubicBezTo>
                      <a:cubicBezTo>
                        <a:pt x="834" y="2647"/>
                        <a:pt x="927" y="2634"/>
                        <a:pt x="1033" y="2594"/>
                      </a:cubicBezTo>
                      <a:cubicBezTo>
                        <a:pt x="1125" y="2541"/>
                        <a:pt x="1218" y="2475"/>
                        <a:pt x="1297" y="2369"/>
                      </a:cubicBezTo>
                      <a:cubicBezTo>
                        <a:pt x="1390" y="2277"/>
                        <a:pt x="1456" y="2144"/>
                        <a:pt x="1509" y="1972"/>
                      </a:cubicBezTo>
                      <a:cubicBezTo>
                        <a:pt x="1562" y="1813"/>
                        <a:pt x="1589" y="1602"/>
                        <a:pt x="1589" y="1350"/>
                      </a:cubicBezTo>
                      <a:cubicBezTo>
                        <a:pt x="1589" y="1257"/>
                        <a:pt x="1575" y="1165"/>
                        <a:pt x="1575" y="1059"/>
                      </a:cubicBezTo>
                      <a:cubicBezTo>
                        <a:pt x="1562" y="953"/>
                        <a:pt x="1549" y="860"/>
                        <a:pt x="1536" y="754"/>
                      </a:cubicBezTo>
                      <a:cubicBezTo>
                        <a:pt x="1509" y="649"/>
                        <a:pt x="1483" y="556"/>
                        <a:pt x="1443" y="463"/>
                      </a:cubicBezTo>
                      <a:cubicBezTo>
                        <a:pt x="1403" y="371"/>
                        <a:pt x="1364" y="291"/>
                        <a:pt x="1297" y="225"/>
                      </a:cubicBezTo>
                      <a:cubicBezTo>
                        <a:pt x="1244" y="159"/>
                        <a:pt x="1178" y="106"/>
                        <a:pt x="1099" y="53"/>
                      </a:cubicBezTo>
                      <a:cubicBezTo>
                        <a:pt x="1019" y="13"/>
                        <a:pt x="927" y="0"/>
                        <a:pt x="8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5"/>
                <p:cNvSpPr/>
                <p:nvPr/>
              </p:nvSpPr>
              <p:spPr>
                <a:xfrm>
                  <a:off x="4452969" y="3127997"/>
                  <a:ext cx="105400" cy="104681"/>
                </a:xfrm>
                <a:custGeom>
                  <a:avLst/>
                  <a:gdLst/>
                  <a:ahLst/>
                  <a:cxnLst/>
                  <a:rect l="l" t="t" r="r" b="b"/>
                  <a:pathLst>
                    <a:path w="1907" h="1894" extrusionOk="0">
                      <a:moveTo>
                        <a:pt x="186" y="1"/>
                      </a:moveTo>
                      <a:cubicBezTo>
                        <a:pt x="147" y="1"/>
                        <a:pt x="94" y="1"/>
                        <a:pt x="54" y="27"/>
                      </a:cubicBezTo>
                      <a:cubicBezTo>
                        <a:pt x="27" y="40"/>
                        <a:pt x="1" y="67"/>
                        <a:pt x="1" y="107"/>
                      </a:cubicBezTo>
                      <a:cubicBezTo>
                        <a:pt x="1" y="133"/>
                        <a:pt x="27" y="160"/>
                        <a:pt x="67" y="160"/>
                      </a:cubicBezTo>
                      <a:cubicBezTo>
                        <a:pt x="107" y="173"/>
                        <a:pt x="173" y="173"/>
                        <a:pt x="239" y="173"/>
                      </a:cubicBezTo>
                      <a:cubicBezTo>
                        <a:pt x="266" y="173"/>
                        <a:pt x="292" y="173"/>
                        <a:pt x="305" y="186"/>
                      </a:cubicBezTo>
                      <a:cubicBezTo>
                        <a:pt x="319" y="186"/>
                        <a:pt x="332" y="186"/>
                        <a:pt x="345" y="199"/>
                      </a:cubicBezTo>
                      <a:cubicBezTo>
                        <a:pt x="358" y="199"/>
                        <a:pt x="372" y="213"/>
                        <a:pt x="385" y="213"/>
                      </a:cubicBezTo>
                      <a:cubicBezTo>
                        <a:pt x="398" y="226"/>
                        <a:pt x="398" y="239"/>
                        <a:pt x="411" y="265"/>
                      </a:cubicBezTo>
                      <a:lnTo>
                        <a:pt x="1020" y="1364"/>
                      </a:lnTo>
                      <a:cubicBezTo>
                        <a:pt x="994" y="1417"/>
                        <a:pt x="967" y="1470"/>
                        <a:pt x="941" y="1523"/>
                      </a:cubicBezTo>
                      <a:cubicBezTo>
                        <a:pt x="914" y="1563"/>
                        <a:pt x="874" y="1602"/>
                        <a:pt x="848" y="1629"/>
                      </a:cubicBezTo>
                      <a:cubicBezTo>
                        <a:pt x="822" y="1655"/>
                        <a:pt x="795" y="1668"/>
                        <a:pt x="755" y="1695"/>
                      </a:cubicBezTo>
                      <a:cubicBezTo>
                        <a:pt x="716" y="1708"/>
                        <a:pt x="689" y="1721"/>
                        <a:pt x="649" y="1721"/>
                      </a:cubicBezTo>
                      <a:cubicBezTo>
                        <a:pt x="597" y="1721"/>
                        <a:pt x="544" y="1708"/>
                        <a:pt x="504" y="1668"/>
                      </a:cubicBezTo>
                      <a:cubicBezTo>
                        <a:pt x="464" y="1642"/>
                        <a:pt x="451" y="1615"/>
                        <a:pt x="451" y="1576"/>
                      </a:cubicBezTo>
                      <a:cubicBezTo>
                        <a:pt x="451" y="1563"/>
                        <a:pt x="451" y="1549"/>
                        <a:pt x="464" y="1536"/>
                      </a:cubicBezTo>
                      <a:cubicBezTo>
                        <a:pt x="464" y="1523"/>
                        <a:pt x="477" y="1510"/>
                        <a:pt x="504" y="1510"/>
                      </a:cubicBezTo>
                      <a:lnTo>
                        <a:pt x="544" y="1510"/>
                      </a:lnTo>
                      <a:cubicBezTo>
                        <a:pt x="557" y="1496"/>
                        <a:pt x="570" y="1496"/>
                        <a:pt x="583" y="1483"/>
                      </a:cubicBezTo>
                      <a:cubicBezTo>
                        <a:pt x="597" y="1483"/>
                        <a:pt x="597" y="1470"/>
                        <a:pt x="610" y="1457"/>
                      </a:cubicBezTo>
                      <a:cubicBezTo>
                        <a:pt x="623" y="1443"/>
                        <a:pt x="623" y="1430"/>
                        <a:pt x="623" y="1404"/>
                      </a:cubicBezTo>
                      <a:cubicBezTo>
                        <a:pt x="623" y="1377"/>
                        <a:pt x="610" y="1351"/>
                        <a:pt x="583" y="1338"/>
                      </a:cubicBezTo>
                      <a:cubicBezTo>
                        <a:pt x="557" y="1324"/>
                        <a:pt x="544" y="1311"/>
                        <a:pt x="517" y="1311"/>
                      </a:cubicBezTo>
                      <a:cubicBezTo>
                        <a:pt x="491" y="1311"/>
                        <a:pt x="451" y="1324"/>
                        <a:pt x="424" y="1338"/>
                      </a:cubicBezTo>
                      <a:cubicBezTo>
                        <a:pt x="398" y="1338"/>
                        <a:pt x="372" y="1364"/>
                        <a:pt x="358" y="1377"/>
                      </a:cubicBezTo>
                      <a:cubicBezTo>
                        <a:pt x="332" y="1404"/>
                        <a:pt x="319" y="1430"/>
                        <a:pt x="305" y="1470"/>
                      </a:cubicBezTo>
                      <a:cubicBezTo>
                        <a:pt x="292" y="1496"/>
                        <a:pt x="279" y="1536"/>
                        <a:pt x="279" y="1576"/>
                      </a:cubicBezTo>
                      <a:cubicBezTo>
                        <a:pt x="279" y="1629"/>
                        <a:pt x="292" y="1668"/>
                        <a:pt x="305" y="1708"/>
                      </a:cubicBezTo>
                      <a:cubicBezTo>
                        <a:pt x="332" y="1748"/>
                        <a:pt x="358" y="1774"/>
                        <a:pt x="385" y="1814"/>
                      </a:cubicBezTo>
                      <a:cubicBezTo>
                        <a:pt x="411" y="1840"/>
                        <a:pt x="451" y="1854"/>
                        <a:pt x="491" y="1867"/>
                      </a:cubicBezTo>
                      <a:cubicBezTo>
                        <a:pt x="530" y="1880"/>
                        <a:pt x="570" y="1893"/>
                        <a:pt x="610" y="1893"/>
                      </a:cubicBezTo>
                      <a:cubicBezTo>
                        <a:pt x="702" y="1893"/>
                        <a:pt x="769" y="1867"/>
                        <a:pt x="835" y="1840"/>
                      </a:cubicBezTo>
                      <a:cubicBezTo>
                        <a:pt x="901" y="1814"/>
                        <a:pt x="967" y="1761"/>
                        <a:pt x="1033" y="1682"/>
                      </a:cubicBezTo>
                      <a:cubicBezTo>
                        <a:pt x="1073" y="1629"/>
                        <a:pt x="1126" y="1563"/>
                        <a:pt x="1152" y="1483"/>
                      </a:cubicBezTo>
                      <a:cubicBezTo>
                        <a:pt x="1192" y="1390"/>
                        <a:pt x="1232" y="1298"/>
                        <a:pt x="1272" y="1192"/>
                      </a:cubicBezTo>
                      <a:lnTo>
                        <a:pt x="1589" y="305"/>
                      </a:lnTo>
                      <a:cubicBezTo>
                        <a:pt x="1602" y="265"/>
                        <a:pt x="1616" y="252"/>
                        <a:pt x="1629" y="239"/>
                      </a:cubicBezTo>
                      <a:cubicBezTo>
                        <a:pt x="1655" y="226"/>
                        <a:pt x="1682" y="226"/>
                        <a:pt x="1735" y="226"/>
                      </a:cubicBezTo>
                      <a:cubicBezTo>
                        <a:pt x="1774" y="226"/>
                        <a:pt x="1814" y="213"/>
                        <a:pt x="1841" y="213"/>
                      </a:cubicBezTo>
                      <a:cubicBezTo>
                        <a:pt x="1880" y="199"/>
                        <a:pt x="1907" y="173"/>
                        <a:pt x="1907" y="133"/>
                      </a:cubicBezTo>
                      <a:cubicBezTo>
                        <a:pt x="1907" y="107"/>
                        <a:pt x="1880" y="80"/>
                        <a:pt x="1854" y="67"/>
                      </a:cubicBezTo>
                      <a:cubicBezTo>
                        <a:pt x="1814" y="54"/>
                        <a:pt x="1774" y="54"/>
                        <a:pt x="1735" y="54"/>
                      </a:cubicBezTo>
                      <a:lnTo>
                        <a:pt x="1219" y="54"/>
                      </a:lnTo>
                      <a:cubicBezTo>
                        <a:pt x="1166" y="54"/>
                        <a:pt x="1139" y="54"/>
                        <a:pt x="1126" y="67"/>
                      </a:cubicBezTo>
                      <a:cubicBezTo>
                        <a:pt x="1113" y="80"/>
                        <a:pt x="1099" y="107"/>
                        <a:pt x="1099" y="133"/>
                      </a:cubicBezTo>
                      <a:cubicBezTo>
                        <a:pt x="1099" y="160"/>
                        <a:pt x="1113" y="186"/>
                        <a:pt x="1126" y="199"/>
                      </a:cubicBezTo>
                      <a:cubicBezTo>
                        <a:pt x="1152" y="213"/>
                        <a:pt x="1192" y="226"/>
                        <a:pt x="1245" y="226"/>
                      </a:cubicBezTo>
                      <a:cubicBezTo>
                        <a:pt x="1285" y="226"/>
                        <a:pt x="1324" y="226"/>
                        <a:pt x="1338" y="239"/>
                      </a:cubicBezTo>
                      <a:cubicBezTo>
                        <a:pt x="1351" y="252"/>
                        <a:pt x="1351" y="265"/>
                        <a:pt x="1351" y="279"/>
                      </a:cubicBezTo>
                      <a:cubicBezTo>
                        <a:pt x="1351" y="305"/>
                        <a:pt x="1351" y="345"/>
                        <a:pt x="1324" y="398"/>
                      </a:cubicBezTo>
                      <a:lnTo>
                        <a:pt x="1099" y="1113"/>
                      </a:lnTo>
                      <a:lnTo>
                        <a:pt x="676" y="305"/>
                      </a:lnTo>
                      <a:cubicBezTo>
                        <a:pt x="663" y="292"/>
                        <a:pt x="649" y="265"/>
                        <a:pt x="649" y="252"/>
                      </a:cubicBezTo>
                      <a:cubicBezTo>
                        <a:pt x="649" y="226"/>
                        <a:pt x="649" y="213"/>
                        <a:pt x="649" y="213"/>
                      </a:cubicBezTo>
                      <a:cubicBezTo>
                        <a:pt x="649" y="186"/>
                        <a:pt x="649" y="186"/>
                        <a:pt x="649" y="173"/>
                      </a:cubicBezTo>
                      <a:lnTo>
                        <a:pt x="676" y="173"/>
                      </a:lnTo>
                      <a:cubicBezTo>
                        <a:pt x="729" y="173"/>
                        <a:pt x="755" y="160"/>
                        <a:pt x="769" y="146"/>
                      </a:cubicBezTo>
                      <a:cubicBezTo>
                        <a:pt x="782" y="120"/>
                        <a:pt x="782" y="107"/>
                        <a:pt x="782" y="80"/>
                      </a:cubicBezTo>
                      <a:cubicBezTo>
                        <a:pt x="782" y="54"/>
                        <a:pt x="782" y="40"/>
                        <a:pt x="755" y="27"/>
                      </a:cubicBezTo>
                      <a:cubicBezTo>
                        <a:pt x="742" y="1"/>
                        <a:pt x="716" y="1"/>
                        <a:pt x="6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82" name="Google Shape;182;p55"/>
            <p:cNvSpPr/>
            <p:nvPr/>
          </p:nvSpPr>
          <p:spPr>
            <a:xfrm>
              <a:off x="1147048" y="4807395"/>
              <a:ext cx="77053" cy="66983"/>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56"/>
          <p:cNvSpPr txBox="1">
            <a:spLocks noGrp="1"/>
          </p:cNvSpPr>
          <p:nvPr>
            <p:ph type="title"/>
          </p:nvPr>
        </p:nvSpPr>
        <p:spPr>
          <a:xfrm>
            <a:off x="720000" y="4069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000">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5" name="Google Shape;185;p56"/>
          <p:cNvSpPr/>
          <p:nvPr/>
        </p:nvSpPr>
        <p:spPr>
          <a:xfrm>
            <a:off x="8361668" y="740908"/>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6" name="Google Shape;186;p56"/>
          <p:cNvGrpSpPr/>
          <p:nvPr/>
        </p:nvGrpSpPr>
        <p:grpSpPr>
          <a:xfrm rot="-1110540">
            <a:off x="482951" y="506221"/>
            <a:ext cx="675283" cy="304782"/>
            <a:chOff x="4763863" y="259761"/>
            <a:chExt cx="766706" cy="346045"/>
          </a:xfrm>
        </p:grpSpPr>
        <p:sp>
          <p:nvSpPr>
            <p:cNvPr id="187" name="Google Shape;187;p56"/>
            <p:cNvSpPr/>
            <p:nvPr/>
          </p:nvSpPr>
          <p:spPr>
            <a:xfrm>
              <a:off x="4763863" y="392187"/>
              <a:ext cx="184436" cy="160946"/>
            </a:xfrm>
            <a:custGeom>
              <a:avLst/>
              <a:gdLst/>
              <a:ahLst/>
              <a:cxnLst/>
              <a:rect l="l" t="t" r="r" b="b"/>
              <a:pathLst>
                <a:path w="3337" h="2912" extrusionOk="0">
                  <a:moveTo>
                    <a:pt x="477" y="0"/>
                  </a:moveTo>
                  <a:cubicBezTo>
                    <a:pt x="279" y="0"/>
                    <a:pt x="147" y="13"/>
                    <a:pt x="94" y="40"/>
                  </a:cubicBezTo>
                  <a:cubicBezTo>
                    <a:pt x="27" y="66"/>
                    <a:pt x="1" y="106"/>
                    <a:pt x="1" y="172"/>
                  </a:cubicBezTo>
                  <a:cubicBezTo>
                    <a:pt x="1" y="238"/>
                    <a:pt x="27" y="291"/>
                    <a:pt x="80" y="304"/>
                  </a:cubicBezTo>
                  <a:cubicBezTo>
                    <a:pt x="147" y="331"/>
                    <a:pt x="239" y="344"/>
                    <a:pt x="358" y="344"/>
                  </a:cubicBezTo>
                  <a:cubicBezTo>
                    <a:pt x="451" y="357"/>
                    <a:pt x="517" y="371"/>
                    <a:pt x="570" y="397"/>
                  </a:cubicBezTo>
                  <a:cubicBezTo>
                    <a:pt x="610" y="424"/>
                    <a:pt x="676" y="477"/>
                    <a:pt x="742" y="569"/>
                  </a:cubicBezTo>
                  <a:lnTo>
                    <a:pt x="1364" y="1456"/>
                  </a:lnTo>
                  <a:lnTo>
                    <a:pt x="1272" y="1575"/>
                  </a:lnTo>
                  <a:lnTo>
                    <a:pt x="1179" y="1707"/>
                  </a:lnTo>
                  <a:lnTo>
                    <a:pt x="1033" y="1906"/>
                  </a:lnTo>
                  <a:cubicBezTo>
                    <a:pt x="967" y="1972"/>
                    <a:pt x="888" y="2091"/>
                    <a:pt x="782" y="2237"/>
                  </a:cubicBezTo>
                  <a:cubicBezTo>
                    <a:pt x="742" y="2276"/>
                    <a:pt x="702" y="2303"/>
                    <a:pt x="663" y="2329"/>
                  </a:cubicBezTo>
                  <a:cubicBezTo>
                    <a:pt x="623" y="2343"/>
                    <a:pt x="570" y="2356"/>
                    <a:pt x="517" y="2369"/>
                  </a:cubicBezTo>
                  <a:cubicBezTo>
                    <a:pt x="424" y="2382"/>
                    <a:pt x="345" y="2396"/>
                    <a:pt x="266" y="2422"/>
                  </a:cubicBezTo>
                  <a:cubicBezTo>
                    <a:pt x="186" y="2435"/>
                    <a:pt x="133" y="2488"/>
                    <a:pt x="133" y="2554"/>
                  </a:cubicBezTo>
                  <a:cubicBezTo>
                    <a:pt x="133" y="2594"/>
                    <a:pt x="147" y="2634"/>
                    <a:pt x="160" y="2647"/>
                  </a:cubicBezTo>
                  <a:cubicBezTo>
                    <a:pt x="186" y="2674"/>
                    <a:pt x="213" y="2687"/>
                    <a:pt x="226" y="2700"/>
                  </a:cubicBezTo>
                  <a:cubicBezTo>
                    <a:pt x="266" y="2713"/>
                    <a:pt x="292" y="2726"/>
                    <a:pt x="319" y="2726"/>
                  </a:cubicBezTo>
                  <a:lnTo>
                    <a:pt x="1099" y="2726"/>
                  </a:lnTo>
                  <a:cubicBezTo>
                    <a:pt x="1139" y="2726"/>
                    <a:pt x="1166" y="2726"/>
                    <a:pt x="1205" y="2740"/>
                  </a:cubicBezTo>
                  <a:lnTo>
                    <a:pt x="1338" y="2740"/>
                  </a:lnTo>
                  <a:cubicBezTo>
                    <a:pt x="1391" y="2740"/>
                    <a:pt x="1444" y="2726"/>
                    <a:pt x="1510" y="2713"/>
                  </a:cubicBezTo>
                  <a:cubicBezTo>
                    <a:pt x="1563" y="2687"/>
                    <a:pt x="1602" y="2647"/>
                    <a:pt x="1602" y="2568"/>
                  </a:cubicBezTo>
                  <a:cubicBezTo>
                    <a:pt x="1602" y="2541"/>
                    <a:pt x="1576" y="2515"/>
                    <a:pt x="1549" y="2475"/>
                  </a:cubicBezTo>
                  <a:cubicBezTo>
                    <a:pt x="1510" y="2435"/>
                    <a:pt x="1430" y="2409"/>
                    <a:pt x="1311" y="2409"/>
                  </a:cubicBezTo>
                  <a:cubicBezTo>
                    <a:pt x="1258" y="2409"/>
                    <a:pt x="1219" y="2409"/>
                    <a:pt x="1205" y="2396"/>
                  </a:cubicBezTo>
                  <a:cubicBezTo>
                    <a:pt x="1205" y="2382"/>
                    <a:pt x="1192" y="2369"/>
                    <a:pt x="1192" y="2356"/>
                  </a:cubicBezTo>
                  <a:cubicBezTo>
                    <a:pt x="1192" y="2329"/>
                    <a:pt x="1205" y="2303"/>
                    <a:pt x="1245" y="2263"/>
                  </a:cubicBezTo>
                  <a:cubicBezTo>
                    <a:pt x="1272" y="2210"/>
                    <a:pt x="1298" y="2184"/>
                    <a:pt x="1324" y="2157"/>
                  </a:cubicBezTo>
                  <a:cubicBezTo>
                    <a:pt x="1364" y="2091"/>
                    <a:pt x="1404" y="2038"/>
                    <a:pt x="1444" y="1985"/>
                  </a:cubicBezTo>
                  <a:cubicBezTo>
                    <a:pt x="1483" y="1932"/>
                    <a:pt x="1536" y="1866"/>
                    <a:pt x="1602" y="1774"/>
                  </a:cubicBezTo>
                  <a:cubicBezTo>
                    <a:pt x="1655" y="1840"/>
                    <a:pt x="1708" y="1919"/>
                    <a:pt x="1761" y="1999"/>
                  </a:cubicBezTo>
                  <a:cubicBezTo>
                    <a:pt x="1827" y="2065"/>
                    <a:pt x="1867" y="2131"/>
                    <a:pt x="1920" y="2197"/>
                  </a:cubicBezTo>
                  <a:cubicBezTo>
                    <a:pt x="1960" y="2263"/>
                    <a:pt x="1999" y="2329"/>
                    <a:pt x="2026" y="2382"/>
                  </a:cubicBezTo>
                  <a:cubicBezTo>
                    <a:pt x="2066" y="2435"/>
                    <a:pt x="2079" y="2462"/>
                    <a:pt x="2079" y="2475"/>
                  </a:cubicBezTo>
                  <a:cubicBezTo>
                    <a:pt x="2079" y="2515"/>
                    <a:pt x="2066" y="2541"/>
                    <a:pt x="2052" y="2554"/>
                  </a:cubicBezTo>
                  <a:lnTo>
                    <a:pt x="1973" y="2568"/>
                  </a:lnTo>
                  <a:cubicBezTo>
                    <a:pt x="1933" y="2581"/>
                    <a:pt x="1907" y="2594"/>
                    <a:pt x="1894" y="2634"/>
                  </a:cubicBezTo>
                  <a:cubicBezTo>
                    <a:pt x="1880" y="2674"/>
                    <a:pt x="1880" y="2700"/>
                    <a:pt x="1880" y="2726"/>
                  </a:cubicBezTo>
                  <a:cubicBezTo>
                    <a:pt x="1880" y="2753"/>
                    <a:pt x="1894" y="2793"/>
                    <a:pt x="1933" y="2832"/>
                  </a:cubicBezTo>
                  <a:cubicBezTo>
                    <a:pt x="1986" y="2885"/>
                    <a:pt x="2052" y="2912"/>
                    <a:pt x="2158" y="2912"/>
                  </a:cubicBezTo>
                  <a:cubicBezTo>
                    <a:pt x="2238" y="2912"/>
                    <a:pt x="2304" y="2899"/>
                    <a:pt x="2357" y="2899"/>
                  </a:cubicBezTo>
                  <a:lnTo>
                    <a:pt x="2807" y="2899"/>
                  </a:lnTo>
                  <a:cubicBezTo>
                    <a:pt x="2873" y="2899"/>
                    <a:pt x="2966" y="2912"/>
                    <a:pt x="3072" y="2912"/>
                  </a:cubicBezTo>
                  <a:cubicBezTo>
                    <a:pt x="3124" y="2912"/>
                    <a:pt x="3191" y="2899"/>
                    <a:pt x="3244" y="2885"/>
                  </a:cubicBezTo>
                  <a:cubicBezTo>
                    <a:pt x="3297" y="2872"/>
                    <a:pt x="3336" y="2819"/>
                    <a:pt x="3336" y="2740"/>
                  </a:cubicBezTo>
                  <a:cubicBezTo>
                    <a:pt x="3336" y="2687"/>
                    <a:pt x="3310" y="2660"/>
                    <a:pt x="3257" y="2634"/>
                  </a:cubicBezTo>
                  <a:cubicBezTo>
                    <a:pt x="3217" y="2607"/>
                    <a:pt x="3151" y="2594"/>
                    <a:pt x="3085" y="2594"/>
                  </a:cubicBezTo>
                  <a:cubicBezTo>
                    <a:pt x="3019" y="2581"/>
                    <a:pt x="2952" y="2581"/>
                    <a:pt x="2899" y="2581"/>
                  </a:cubicBezTo>
                  <a:cubicBezTo>
                    <a:pt x="2847" y="2568"/>
                    <a:pt x="2794" y="2554"/>
                    <a:pt x="2727" y="2541"/>
                  </a:cubicBezTo>
                  <a:cubicBezTo>
                    <a:pt x="2701" y="2528"/>
                    <a:pt x="2674" y="2515"/>
                    <a:pt x="2635" y="2475"/>
                  </a:cubicBezTo>
                  <a:cubicBezTo>
                    <a:pt x="2595" y="2449"/>
                    <a:pt x="2555" y="2396"/>
                    <a:pt x="2489" y="2316"/>
                  </a:cubicBezTo>
                  <a:cubicBezTo>
                    <a:pt x="2423" y="2237"/>
                    <a:pt x="2330" y="2131"/>
                    <a:pt x="2238" y="1999"/>
                  </a:cubicBezTo>
                  <a:cubicBezTo>
                    <a:pt x="2132" y="1853"/>
                    <a:pt x="1999" y="1668"/>
                    <a:pt x="1841" y="1443"/>
                  </a:cubicBezTo>
                  <a:cubicBezTo>
                    <a:pt x="1920" y="1324"/>
                    <a:pt x="1999" y="1218"/>
                    <a:pt x="2066" y="1112"/>
                  </a:cubicBezTo>
                  <a:cubicBezTo>
                    <a:pt x="2145" y="993"/>
                    <a:pt x="2224" y="887"/>
                    <a:pt x="2330" y="768"/>
                  </a:cubicBezTo>
                  <a:cubicBezTo>
                    <a:pt x="2397" y="675"/>
                    <a:pt x="2476" y="622"/>
                    <a:pt x="2542" y="609"/>
                  </a:cubicBezTo>
                  <a:cubicBezTo>
                    <a:pt x="2582" y="582"/>
                    <a:pt x="2661" y="569"/>
                    <a:pt x="2754" y="569"/>
                  </a:cubicBezTo>
                  <a:cubicBezTo>
                    <a:pt x="2860" y="556"/>
                    <a:pt x="2992" y="556"/>
                    <a:pt x="3177" y="556"/>
                  </a:cubicBezTo>
                  <a:cubicBezTo>
                    <a:pt x="3217" y="556"/>
                    <a:pt x="3244" y="543"/>
                    <a:pt x="3270" y="516"/>
                  </a:cubicBezTo>
                  <a:cubicBezTo>
                    <a:pt x="3297" y="477"/>
                    <a:pt x="3310" y="437"/>
                    <a:pt x="3310" y="424"/>
                  </a:cubicBezTo>
                  <a:cubicBezTo>
                    <a:pt x="3310" y="291"/>
                    <a:pt x="3257" y="225"/>
                    <a:pt x="3164" y="225"/>
                  </a:cubicBezTo>
                  <a:lnTo>
                    <a:pt x="2026" y="225"/>
                  </a:lnTo>
                  <a:cubicBezTo>
                    <a:pt x="1947" y="225"/>
                    <a:pt x="1880" y="238"/>
                    <a:pt x="1827" y="265"/>
                  </a:cubicBezTo>
                  <a:cubicBezTo>
                    <a:pt x="1788" y="291"/>
                    <a:pt x="1761" y="331"/>
                    <a:pt x="1761" y="410"/>
                  </a:cubicBezTo>
                  <a:cubicBezTo>
                    <a:pt x="1761" y="450"/>
                    <a:pt x="1774" y="490"/>
                    <a:pt x="1801" y="516"/>
                  </a:cubicBezTo>
                  <a:cubicBezTo>
                    <a:pt x="1841" y="529"/>
                    <a:pt x="1867" y="543"/>
                    <a:pt x="1880" y="556"/>
                  </a:cubicBezTo>
                  <a:cubicBezTo>
                    <a:pt x="1907" y="569"/>
                    <a:pt x="1920" y="582"/>
                    <a:pt x="1920" y="596"/>
                  </a:cubicBezTo>
                  <a:cubicBezTo>
                    <a:pt x="1920" y="609"/>
                    <a:pt x="1907" y="649"/>
                    <a:pt x="1867" y="702"/>
                  </a:cubicBezTo>
                  <a:cubicBezTo>
                    <a:pt x="1841" y="754"/>
                    <a:pt x="1801" y="821"/>
                    <a:pt x="1748" y="900"/>
                  </a:cubicBezTo>
                  <a:lnTo>
                    <a:pt x="1602" y="1125"/>
                  </a:lnTo>
                  <a:cubicBezTo>
                    <a:pt x="1536" y="1032"/>
                    <a:pt x="1470" y="953"/>
                    <a:pt x="1417" y="874"/>
                  </a:cubicBezTo>
                  <a:cubicBezTo>
                    <a:pt x="1364" y="794"/>
                    <a:pt x="1311" y="715"/>
                    <a:pt x="1272" y="662"/>
                  </a:cubicBezTo>
                  <a:cubicBezTo>
                    <a:pt x="1232" y="596"/>
                    <a:pt x="1192" y="543"/>
                    <a:pt x="1166" y="503"/>
                  </a:cubicBezTo>
                  <a:cubicBezTo>
                    <a:pt x="1152" y="463"/>
                    <a:pt x="1139" y="437"/>
                    <a:pt x="1139" y="424"/>
                  </a:cubicBezTo>
                  <a:cubicBezTo>
                    <a:pt x="1139" y="384"/>
                    <a:pt x="1152" y="371"/>
                    <a:pt x="1179" y="371"/>
                  </a:cubicBezTo>
                  <a:cubicBezTo>
                    <a:pt x="1219" y="371"/>
                    <a:pt x="1272" y="357"/>
                    <a:pt x="1324" y="357"/>
                  </a:cubicBezTo>
                  <a:cubicBezTo>
                    <a:pt x="1391" y="357"/>
                    <a:pt x="1444" y="344"/>
                    <a:pt x="1470" y="304"/>
                  </a:cubicBezTo>
                  <a:cubicBezTo>
                    <a:pt x="1510" y="265"/>
                    <a:pt x="1523" y="238"/>
                    <a:pt x="1523" y="199"/>
                  </a:cubicBezTo>
                  <a:cubicBezTo>
                    <a:pt x="1523" y="172"/>
                    <a:pt x="1523" y="146"/>
                    <a:pt x="1523" y="132"/>
                  </a:cubicBezTo>
                  <a:cubicBezTo>
                    <a:pt x="1523" y="106"/>
                    <a:pt x="1510" y="79"/>
                    <a:pt x="1483" y="66"/>
                  </a:cubicBezTo>
                  <a:cubicBezTo>
                    <a:pt x="1457" y="40"/>
                    <a:pt x="1430" y="27"/>
                    <a:pt x="1377" y="13"/>
                  </a:cubicBezTo>
                  <a:cubicBezTo>
                    <a:pt x="1338" y="0"/>
                    <a:pt x="1272" y="0"/>
                    <a:pt x="1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6"/>
            <p:cNvSpPr/>
            <p:nvPr/>
          </p:nvSpPr>
          <p:spPr>
            <a:xfrm>
              <a:off x="4962835" y="259761"/>
              <a:ext cx="166860" cy="289725"/>
            </a:xfrm>
            <a:custGeom>
              <a:avLst/>
              <a:gdLst/>
              <a:ahLst/>
              <a:cxnLst/>
              <a:rect l="l" t="t" r="r" b="b"/>
              <a:pathLst>
                <a:path w="3019" h="5242" extrusionOk="0">
                  <a:moveTo>
                    <a:pt x="2873" y="0"/>
                  </a:moveTo>
                  <a:cubicBezTo>
                    <a:pt x="2767" y="0"/>
                    <a:pt x="2688" y="27"/>
                    <a:pt x="2635" y="80"/>
                  </a:cubicBezTo>
                  <a:cubicBezTo>
                    <a:pt x="2595" y="133"/>
                    <a:pt x="2529" y="225"/>
                    <a:pt x="2476" y="358"/>
                  </a:cubicBezTo>
                  <a:cubicBezTo>
                    <a:pt x="2383" y="530"/>
                    <a:pt x="2317" y="675"/>
                    <a:pt x="2264" y="781"/>
                  </a:cubicBezTo>
                  <a:lnTo>
                    <a:pt x="2119" y="1073"/>
                  </a:lnTo>
                  <a:cubicBezTo>
                    <a:pt x="2079" y="1152"/>
                    <a:pt x="2052" y="1231"/>
                    <a:pt x="2013" y="1298"/>
                  </a:cubicBezTo>
                  <a:cubicBezTo>
                    <a:pt x="1973" y="1377"/>
                    <a:pt x="1933" y="1456"/>
                    <a:pt x="1880" y="1562"/>
                  </a:cubicBezTo>
                  <a:cubicBezTo>
                    <a:pt x="1827" y="1668"/>
                    <a:pt x="1761" y="1787"/>
                    <a:pt x="1682" y="1946"/>
                  </a:cubicBezTo>
                  <a:cubicBezTo>
                    <a:pt x="1589" y="2092"/>
                    <a:pt x="1483" y="2277"/>
                    <a:pt x="1364" y="2515"/>
                  </a:cubicBezTo>
                  <a:cubicBezTo>
                    <a:pt x="1258" y="2700"/>
                    <a:pt x="1179" y="2846"/>
                    <a:pt x="1126" y="2952"/>
                  </a:cubicBezTo>
                  <a:cubicBezTo>
                    <a:pt x="1060" y="3058"/>
                    <a:pt x="1007" y="3150"/>
                    <a:pt x="967" y="3217"/>
                  </a:cubicBezTo>
                  <a:cubicBezTo>
                    <a:pt x="941" y="3283"/>
                    <a:pt x="901" y="3323"/>
                    <a:pt x="874" y="3362"/>
                  </a:cubicBezTo>
                  <a:cubicBezTo>
                    <a:pt x="861" y="3402"/>
                    <a:pt x="835" y="3442"/>
                    <a:pt x="808" y="3481"/>
                  </a:cubicBezTo>
                  <a:cubicBezTo>
                    <a:pt x="782" y="3521"/>
                    <a:pt x="755" y="3574"/>
                    <a:pt x="716" y="3640"/>
                  </a:cubicBezTo>
                  <a:cubicBezTo>
                    <a:pt x="689" y="3693"/>
                    <a:pt x="636" y="3786"/>
                    <a:pt x="583" y="3892"/>
                  </a:cubicBezTo>
                  <a:cubicBezTo>
                    <a:pt x="530" y="4011"/>
                    <a:pt x="451" y="4156"/>
                    <a:pt x="358" y="4328"/>
                  </a:cubicBezTo>
                  <a:cubicBezTo>
                    <a:pt x="266" y="4514"/>
                    <a:pt x="160" y="4739"/>
                    <a:pt x="14" y="5017"/>
                  </a:cubicBezTo>
                  <a:cubicBezTo>
                    <a:pt x="1" y="5030"/>
                    <a:pt x="1" y="5043"/>
                    <a:pt x="1" y="5070"/>
                  </a:cubicBezTo>
                  <a:cubicBezTo>
                    <a:pt x="1" y="5122"/>
                    <a:pt x="27" y="5162"/>
                    <a:pt x="54" y="5189"/>
                  </a:cubicBezTo>
                  <a:cubicBezTo>
                    <a:pt x="94" y="5228"/>
                    <a:pt x="133" y="5242"/>
                    <a:pt x="173" y="5242"/>
                  </a:cubicBezTo>
                  <a:cubicBezTo>
                    <a:pt x="239" y="5242"/>
                    <a:pt x="279" y="5228"/>
                    <a:pt x="332" y="5202"/>
                  </a:cubicBezTo>
                  <a:cubicBezTo>
                    <a:pt x="385" y="5175"/>
                    <a:pt x="411" y="5149"/>
                    <a:pt x="438" y="5096"/>
                  </a:cubicBezTo>
                  <a:lnTo>
                    <a:pt x="2939" y="384"/>
                  </a:lnTo>
                  <a:cubicBezTo>
                    <a:pt x="2952" y="358"/>
                    <a:pt x="2966" y="318"/>
                    <a:pt x="2992" y="265"/>
                  </a:cubicBezTo>
                  <a:cubicBezTo>
                    <a:pt x="3005" y="225"/>
                    <a:pt x="3019" y="186"/>
                    <a:pt x="3019" y="146"/>
                  </a:cubicBezTo>
                  <a:cubicBezTo>
                    <a:pt x="3019" y="120"/>
                    <a:pt x="3019" y="93"/>
                    <a:pt x="2992" y="53"/>
                  </a:cubicBezTo>
                  <a:cubicBezTo>
                    <a:pt x="2979" y="14"/>
                    <a:pt x="2939" y="0"/>
                    <a:pt x="28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6"/>
            <p:cNvSpPr/>
            <p:nvPr/>
          </p:nvSpPr>
          <p:spPr>
            <a:xfrm>
              <a:off x="5141357" y="259761"/>
              <a:ext cx="177085" cy="287515"/>
            </a:xfrm>
            <a:custGeom>
              <a:avLst/>
              <a:gdLst/>
              <a:ahLst/>
              <a:cxnLst/>
              <a:rect l="l" t="t" r="r" b="b"/>
              <a:pathLst>
                <a:path w="3204" h="5202" extrusionOk="0">
                  <a:moveTo>
                    <a:pt x="1668" y="0"/>
                  </a:moveTo>
                  <a:cubicBezTo>
                    <a:pt x="1417" y="0"/>
                    <a:pt x="1192" y="53"/>
                    <a:pt x="993" y="159"/>
                  </a:cubicBezTo>
                  <a:cubicBezTo>
                    <a:pt x="808" y="252"/>
                    <a:pt x="636" y="371"/>
                    <a:pt x="503" y="517"/>
                  </a:cubicBezTo>
                  <a:cubicBezTo>
                    <a:pt x="371" y="662"/>
                    <a:pt x="278" y="808"/>
                    <a:pt x="199" y="953"/>
                  </a:cubicBezTo>
                  <a:cubicBezTo>
                    <a:pt x="133" y="1099"/>
                    <a:pt x="106" y="1231"/>
                    <a:pt x="106" y="1324"/>
                  </a:cubicBezTo>
                  <a:cubicBezTo>
                    <a:pt x="106" y="1337"/>
                    <a:pt x="106" y="1377"/>
                    <a:pt x="106" y="1417"/>
                  </a:cubicBezTo>
                  <a:cubicBezTo>
                    <a:pt x="119" y="1456"/>
                    <a:pt x="133" y="1496"/>
                    <a:pt x="146" y="1549"/>
                  </a:cubicBezTo>
                  <a:cubicBezTo>
                    <a:pt x="159" y="1589"/>
                    <a:pt x="199" y="1615"/>
                    <a:pt x="225" y="1655"/>
                  </a:cubicBezTo>
                  <a:cubicBezTo>
                    <a:pt x="265" y="1681"/>
                    <a:pt x="318" y="1708"/>
                    <a:pt x="384" y="1708"/>
                  </a:cubicBezTo>
                  <a:cubicBezTo>
                    <a:pt x="503" y="1708"/>
                    <a:pt x="583" y="1681"/>
                    <a:pt x="649" y="1628"/>
                  </a:cubicBezTo>
                  <a:cubicBezTo>
                    <a:pt x="702" y="1575"/>
                    <a:pt x="742" y="1496"/>
                    <a:pt x="742" y="1417"/>
                  </a:cubicBezTo>
                  <a:cubicBezTo>
                    <a:pt x="742" y="1377"/>
                    <a:pt x="728" y="1350"/>
                    <a:pt x="715" y="1324"/>
                  </a:cubicBezTo>
                  <a:cubicBezTo>
                    <a:pt x="702" y="1298"/>
                    <a:pt x="689" y="1271"/>
                    <a:pt x="662" y="1245"/>
                  </a:cubicBezTo>
                  <a:lnTo>
                    <a:pt x="609" y="1178"/>
                  </a:lnTo>
                  <a:cubicBezTo>
                    <a:pt x="596" y="1165"/>
                    <a:pt x="596" y="1139"/>
                    <a:pt x="596" y="1099"/>
                  </a:cubicBezTo>
                  <a:cubicBezTo>
                    <a:pt x="596" y="1073"/>
                    <a:pt x="622" y="1020"/>
                    <a:pt x="662" y="940"/>
                  </a:cubicBezTo>
                  <a:cubicBezTo>
                    <a:pt x="715" y="861"/>
                    <a:pt x="781" y="768"/>
                    <a:pt x="861" y="689"/>
                  </a:cubicBezTo>
                  <a:cubicBezTo>
                    <a:pt x="953" y="609"/>
                    <a:pt x="1059" y="530"/>
                    <a:pt x="1178" y="477"/>
                  </a:cubicBezTo>
                  <a:cubicBezTo>
                    <a:pt x="1297" y="411"/>
                    <a:pt x="1443" y="371"/>
                    <a:pt x="1602" y="371"/>
                  </a:cubicBezTo>
                  <a:cubicBezTo>
                    <a:pt x="1761" y="371"/>
                    <a:pt x="1893" y="411"/>
                    <a:pt x="2012" y="464"/>
                  </a:cubicBezTo>
                  <a:cubicBezTo>
                    <a:pt x="2118" y="517"/>
                    <a:pt x="2211" y="583"/>
                    <a:pt x="2277" y="675"/>
                  </a:cubicBezTo>
                  <a:cubicBezTo>
                    <a:pt x="2343" y="755"/>
                    <a:pt x="2396" y="848"/>
                    <a:pt x="2422" y="953"/>
                  </a:cubicBezTo>
                  <a:cubicBezTo>
                    <a:pt x="2462" y="1059"/>
                    <a:pt x="2475" y="1152"/>
                    <a:pt x="2475" y="1258"/>
                  </a:cubicBezTo>
                  <a:cubicBezTo>
                    <a:pt x="2475" y="1456"/>
                    <a:pt x="2436" y="1668"/>
                    <a:pt x="2356" y="1906"/>
                  </a:cubicBezTo>
                  <a:cubicBezTo>
                    <a:pt x="2290" y="2131"/>
                    <a:pt x="2184" y="2356"/>
                    <a:pt x="2052" y="2595"/>
                  </a:cubicBezTo>
                  <a:cubicBezTo>
                    <a:pt x="1933" y="2820"/>
                    <a:pt x="1787" y="3058"/>
                    <a:pt x="1628" y="3283"/>
                  </a:cubicBezTo>
                  <a:cubicBezTo>
                    <a:pt x="1469" y="3508"/>
                    <a:pt x="1297" y="3720"/>
                    <a:pt x="1112" y="3931"/>
                  </a:cubicBezTo>
                  <a:cubicBezTo>
                    <a:pt x="940" y="4117"/>
                    <a:pt x="768" y="4302"/>
                    <a:pt x="596" y="4474"/>
                  </a:cubicBezTo>
                  <a:cubicBezTo>
                    <a:pt x="424" y="4633"/>
                    <a:pt x="265" y="4778"/>
                    <a:pt x="119" y="4884"/>
                  </a:cubicBezTo>
                  <a:cubicBezTo>
                    <a:pt x="93" y="4911"/>
                    <a:pt x="67" y="4937"/>
                    <a:pt x="27" y="4964"/>
                  </a:cubicBezTo>
                  <a:cubicBezTo>
                    <a:pt x="14" y="4977"/>
                    <a:pt x="0" y="5003"/>
                    <a:pt x="0" y="5043"/>
                  </a:cubicBezTo>
                  <a:cubicBezTo>
                    <a:pt x="0" y="5070"/>
                    <a:pt x="14" y="5109"/>
                    <a:pt x="27" y="5136"/>
                  </a:cubicBezTo>
                  <a:cubicBezTo>
                    <a:pt x="67" y="5175"/>
                    <a:pt x="106" y="5202"/>
                    <a:pt x="172" y="5202"/>
                  </a:cubicBezTo>
                  <a:cubicBezTo>
                    <a:pt x="225" y="5202"/>
                    <a:pt x="292" y="5189"/>
                    <a:pt x="331" y="5162"/>
                  </a:cubicBezTo>
                  <a:cubicBezTo>
                    <a:pt x="384" y="5149"/>
                    <a:pt x="411" y="5136"/>
                    <a:pt x="437" y="5109"/>
                  </a:cubicBezTo>
                  <a:lnTo>
                    <a:pt x="1112" y="5109"/>
                  </a:lnTo>
                  <a:cubicBezTo>
                    <a:pt x="1244" y="5109"/>
                    <a:pt x="1377" y="5109"/>
                    <a:pt x="1509" y="5122"/>
                  </a:cubicBezTo>
                  <a:lnTo>
                    <a:pt x="1880" y="5122"/>
                  </a:lnTo>
                  <a:cubicBezTo>
                    <a:pt x="2012" y="5122"/>
                    <a:pt x="2131" y="5122"/>
                    <a:pt x="2264" y="5136"/>
                  </a:cubicBezTo>
                  <a:lnTo>
                    <a:pt x="2674" y="5136"/>
                  </a:lnTo>
                  <a:cubicBezTo>
                    <a:pt x="2687" y="5136"/>
                    <a:pt x="2714" y="5122"/>
                    <a:pt x="2753" y="5096"/>
                  </a:cubicBezTo>
                  <a:cubicBezTo>
                    <a:pt x="2793" y="5083"/>
                    <a:pt x="2833" y="5043"/>
                    <a:pt x="2859" y="4990"/>
                  </a:cubicBezTo>
                  <a:cubicBezTo>
                    <a:pt x="2965" y="4792"/>
                    <a:pt x="3058" y="4646"/>
                    <a:pt x="3111" y="4553"/>
                  </a:cubicBezTo>
                  <a:cubicBezTo>
                    <a:pt x="3177" y="4461"/>
                    <a:pt x="3203" y="4395"/>
                    <a:pt x="3203" y="4355"/>
                  </a:cubicBezTo>
                  <a:cubicBezTo>
                    <a:pt x="3203" y="4302"/>
                    <a:pt x="3190" y="4275"/>
                    <a:pt x="3137" y="4249"/>
                  </a:cubicBezTo>
                  <a:cubicBezTo>
                    <a:pt x="3111" y="4236"/>
                    <a:pt x="3071" y="4222"/>
                    <a:pt x="3018" y="4222"/>
                  </a:cubicBezTo>
                  <a:cubicBezTo>
                    <a:pt x="2965" y="4222"/>
                    <a:pt x="2925" y="4236"/>
                    <a:pt x="2886" y="4275"/>
                  </a:cubicBezTo>
                  <a:cubicBezTo>
                    <a:pt x="2859" y="4302"/>
                    <a:pt x="2833" y="4328"/>
                    <a:pt x="2819" y="4368"/>
                  </a:cubicBezTo>
                  <a:lnTo>
                    <a:pt x="2647" y="4620"/>
                  </a:lnTo>
                  <a:cubicBezTo>
                    <a:pt x="2621" y="4672"/>
                    <a:pt x="2594" y="4699"/>
                    <a:pt x="2568" y="4712"/>
                  </a:cubicBezTo>
                  <a:cubicBezTo>
                    <a:pt x="2542" y="4725"/>
                    <a:pt x="2515" y="4739"/>
                    <a:pt x="2489" y="4739"/>
                  </a:cubicBezTo>
                  <a:lnTo>
                    <a:pt x="1800" y="4739"/>
                  </a:lnTo>
                  <a:cubicBezTo>
                    <a:pt x="1628" y="4725"/>
                    <a:pt x="1456" y="4725"/>
                    <a:pt x="1271" y="4725"/>
                  </a:cubicBezTo>
                  <a:cubicBezTo>
                    <a:pt x="1099" y="4725"/>
                    <a:pt x="940" y="4712"/>
                    <a:pt x="821" y="4712"/>
                  </a:cubicBezTo>
                  <a:cubicBezTo>
                    <a:pt x="940" y="4593"/>
                    <a:pt x="1072" y="4461"/>
                    <a:pt x="1218" y="4302"/>
                  </a:cubicBezTo>
                  <a:cubicBezTo>
                    <a:pt x="1377" y="4143"/>
                    <a:pt x="1536" y="3971"/>
                    <a:pt x="1681" y="3786"/>
                  </a:cubicBezTo>
                  <a:cubicBezTo>
                    <a:pt x="1840" y="3600"/>
                    <a:pt x="1999" y="3402"/>
                    <a:pt x="2144" y="3203"/>
                  </a:cubicBezTo>
                  <a:cubicBezTo>
                    <a:pt x="2290" y="2992"/>
                    <a:pt x="2436" y="2780"/>
                    <a:pt x="2542" y="2555"/>
                  </a:cubicBezTo>
                  <a:cubicBezTo>
                    <a:pt x="2661" y="2343"/>
                    <a:pt x="2753" y="2131"/>
                    <a:pt x="2833" y="1906"/>
                  </a:cubicBezTo>
                  <a:cubicBezTo>
                    <a:pt x="2899" y="1681"/>
                    <a:pt x="2939" y="1470"/>
                    <a:pt x="2939" y="1271"/>
                  </a:cubicBezTo>
                  <a:cubicBezTo>
                    <a:pt x="2939" y="1086"/>
                    <a:pt x="2912" y="927"/>
                    <a:pt x="2872" y="781"/>
                  </a:cubicBezTo>
                  <a:cubicBezTo>
                    <a:pt x="2833" y="623"/>
                    <a:pt x="2753" y="490"/>
                    <a:pt x="2647" y="371"/>
                  </a:cubicBezTo>
                  <a:cubicBezTo>
                    <a:pt x="2542" y="265"/>
                    <a:pt x="2409" y="173"/>
                    <a:pt x="2250" y="106"/>
                  </a:cubicBezTo>
                  <a:cubicBezTo>
                    <a:pt x="2092" y="40"/>
                    <a:pt x="1893"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6"/>
            <p:cNvSpPr/>
            <p:nvPr/>
          </p:nvSpPr>
          <p:spPr>
            <a:xfrm>
              <a:off x="5320598" y="397272"/>
              <a:ext cx="209971" cy="208534"/>
            </a:xfrm>
            <a:custGeom>
              <a:avLst/>
              <a:gdLst/>
              <a:ahLst/>
              <a:cxnLst/>
              <a:rect l="l" t="t" r="r" b="b"/>
              <a:pathLst>
                <a:path w="3799" h="3773" extrusionOk="0">
                  <a:moveTo>
                    <a:pt x="384" y="1"/>
                  </a:moveTo>
                  <a:cubicBezTo>
                    <a:pt x="278" y="1"/>
                    <a:pt x="199" y="14"/>
                    <a:pt x="119" y="54"/>
                  </a:cubicBezTo>
                  <a:cubicBezTo>
                    <a:pt x="40" y="80"/>
                    <a:pt x="0" y="133"/>
                    <a:pt x="0" y="199"/>
                  </a:cubicBezTo>
                  <a:cubicBezTo>
                    <a:pt x="0" y="279"/>
                    <a:pt x="53" y="318"/>
                    <a:pt x="132" y="332"/>
                  </a:cubicBezTo>
                  <a:cubicBezTo>
                    <a:pt x="212" y="345"/>
                    <a:pt x="331" y="358"/>
                    <a:pt x="490" y="358"/>
                  </a:cubicBezTo>
                  <a:lnTo>
                    <a:pt x="609" y="358"/>
                  </a:lnTo>
                  <a:cubicBezTo>
                    <a:pt x="649" y="371"/>
                    <a:pt x="675" y="371"/>
                    <a:pt x="701" y="385"/>
                  </a:cubicBezTo>
                  <a:cubicBezTo>
                    <a:pt x="728" y="398"/>
                    <a:pt x="741" y="411"/>
                    <a:pt x="754" y="437"/>
                  </a:cubicBezTo>
                  <a:cubicBezTo>
                    <a:pt x="781" y="464"/>
                    <a:pt x="794" y="490"/>
                    <a:pt x="821" y="530"/>
                  </a:cubicBezTo>
                  <a:lnTo>
                    <a:pt x="2025" y="2714"/>
                  </a:lnTo>
                  <a:cubicBezTo>
                    <a:pt x="1972" y="2833"/>
                    <a:pt x="1919" y="2939"/>
                    <a:pt x="1866" y="3032"/>
                  </a:cubicBezTo>
                  <a:cubicBezTo>
                    <a:pt x="1813" y="3124"/>
                    <a:pt x="1760" y="3190"/>
                    <a:pt x="1694" y="3257"/>
                  </a:cubicBezTo>
                  <a:cubicBezTo>
                    <a:pt x="1641" y="3296"/>
                    <a:pt x="1575" y="3349"/>
                    <a:pt x="1509" y="3376"/>
                  </a:cubicBezTo>
                  <a:cubicBezTo>
                    <a:pt x="1429" y="3415"/>
                    <a:pt x="1363" y="3429"/>
                    <a:pt x="1297" y="3429"/>
                  </a:cubicBezTo>
                  <a:cubicBezTo>
                    <a:pt x="1178" y="3429"/>
                    <a:pt x="1072" y="3402"/>
                    <a:pt x="993" y="3349"/>
                  </a:cubicBezTo>
                  <a:cubicBezTo>
                    <a:pt x="926" y="3296"/>
                    <a:pt x="887" y="3230"/>
                    <a:pt x="887" y="3164"/>
                  </a:cubicBezTo>
                  <a:cubicBezTo>
                    <a:pt x="887" y="3137"/>
                    <a:pt x="900" y="3098"/>
                    <a:pt x="913" y="3071"/>
                  </a:cubicBezTo>
                  <a:cubicBezTo>
                    <a:pt x="940" y="3045"/>
                    <a:pt x="966" y="3018"/>
                    <a:pt x="993" y="3018"/>
                  </a:cubicBezTo>
                  <a:cubicBezTo>
                    <a:pt x="1019" y="3018"/>
                    <a:pt x="1046" y="3018"/>
                    <a:pt x="1072" y="3005"/>
                  </a:cubicBezTo>
                  <a:cubicBezTo>
                    <a:pt x="1099" y="3005"/>
                    <a:pt x="1125" y="2992"/>
                    <a:pt x="1151" y="2979"/>
                  </a:cubicBezTo>
                  <a:cubicBezTo>
                    <a:pt x="1178" y="2965"/>
                    <a:pt x="1204" y="2939"/>
                    <a:pt x="1218" y="2912"/>
                  </a:cubicBezTo>
                  <a:cubicBezTo>
                    <a:pt x="1231" y="2899"/>
                    <a:pt x="1244" y="2859"/>
                    <a:pt x="1244" y="2820"/>
                  </a:cubicBezTo>
                  <a:cubicBezTo>
                    <a:pt x="1244" y="2754"/>
                    <a:pt x="1218" y="2701"/>
                    <a:pt x="1165" y="2674"/>
                  </a:cubicBezTo>
                  <a:cubicBezTo>
                    <a:pt x="1125" y="2648"/>
                    <a:pt x="1072" y="2634"/>
                    <a:pt x="1019" y="2634"/>
                  </a:cubicBezTo>
                  <a:cubicBezTo>
                    <a:pt x="966" y="2634"/>
                    <a:pt x="913" y="2634"/>
                    <a:pt x="847" y="2661"/>
                  </a:cubicBezTo>
                  <a:cubicBezTo>
                    <a:pt x="794" y="2687"/>
                    <a:pt x="754" y="2714"/>
                    <a:pt x="701" y="2754"/>
                  </a:cubicBezTo>
                  <a:cubicBezTo>
                    <a:pt x="662" y="2807"/>
                    <a:pt x="622" y="2859"/>
                    <a:pt x="596" y="2926"/>
                  </a:cubicBezTo>
                  <a:cubicBezTo>
                    <a:pt x="569" y="2992"/>
                    <a:pt x="556" y="3071"/>
                    <a:pt x="556" y="3164"/>
                  </a:cubicBezTo>
                  <a:cubicBezTo>
                    <a:pt x="556" y="3257"/>
                    <a:pt x="582" y="3349"/>
                    <a:pt x="622" y="3415"/>
                  </a:cubicBezTo>
                  <a:cubicBezTo>
                    <a:pt x="649" y="3495"/>
                    <a:pt x="701" y="3561"/>
                    <a:pt x="768" y="3614"/>
                  </a:cubicBezTo>
                  <a:cubicBezTo>
                    <a:pt x="821" y="3667"/>
                    <a:pt x="900" y="3707"/>
                    <a:pt x="979" y="3733"/>
                  </a:cubicBezTo>
                  <a:cubicBezTo>
                    <a:pt x="1059" y="3759"/>
                    <a:pt x="1138" y="3773"/>
                    <a:pt x="1231" y="3773"/>
                  </a:cubicBezTo>
                  <a:cubicBezTo>
                    <a:pt x="1390" y="3773"/>
                    <a:pt x="1535" y="3733"/>
                    <a:pt x="1668" y="3667"/>
                  </a:cubicBezTo>
                  <a:cubicBezTo>
                    <a:pt x="1800" y="3614"/>
                    <a:pt x="1932" y="3508"/>
                    <a:pt x="2051" y="3376"/>
                  </a:cubicBezTo>
                  <a:cubicBezTo>
                    <a:pt x="2144" y="3257"/>
                    <a:pt x="2237" y="3111"/>
                    <a:pt x="2303" y="2952"/>
                  </a:cubicBezTo>
                  <a:cubicBezTo>
                    <a:pt x="2382" y="2780"/>
                    <a:pt x="2462" y="2595"/>
                    <a:pt x="2541" y="2370"/>
                  </a:cubicBezTo>
                  <a:lnTo>
                    <a:pt x="3176" y="596"/>
                  </a:lnTo>
                  <a:cubicBezTo>
                    <a:pt x="3203" y="530"/>
                    <a:pt x="3229" y="490"/>
                    <a:pt x="3256" y="477"/>
                  </a:cubicBezTo>
                  <a:cubicBezTo>
                    <a:pt x="3296" y="464"/>
                    <a:pt x="3362" y="451"/>
                    <a:pt x="3454" y="451"/>
                  </a:cubicBezTo>
                  <a:cubicBezTo>
                    <a:pt x="3534" y="451"/>
                    <a:pt x="3613" y="437"/>
                    <a:pt x="3679" y="411"/>
                  </a:cubicBezTo>
                  <a:cubicBezTo>
                    <a:pt x="3759" y="398"/>
                    <a:pt x="3799" y="345"/>
                    <a:pt x="3799" y="279"/>
                  </a:cubicBezTo>
                  <a:cubicBezTo>
                    <a:pt x="3799" y="212"/>
                    <a:pt x="3759" y="160"/>
                    <a:pt x="3693" y="146"/>
                  </a:cubicBezTo>
                  <a:cubicBezTo>
                    <a:pt x="3626" y="120"/>
                    <a:pt x="3547" y="107"/>
                    <a:pt x="3454" y="107"/>
                  </a:cubicBezTo>
                  <a:lnTo>
                    <a:pt x="2422" y="107"/>
                  </a:lnTo>
                  <a:cubicBezTo>
                    <a:pt x="2329" y="107"/>
                    <a:pt x="2263" y="120"/>
                    <a:pt x="2237" y="146"/>
                  </a:cubicBezTo>
                  <a:cubicBezTo>
                    <a:pt x="2210" y="160"/>
                    <a:pt x="2197" y="212"/>
                    <a:pt x="2197" y="279"/>
                  </a:cubicBezTo>
                  <a:cubicBezTo>
                    <a:pt x="2197" y="318"/>
                    <a:pt x="2224" y="358"/>
                    <a:pt x="2263" y="398"/>
                  </a:cubicBezTo>
                  <a:cubicBezTo>
                    <a:pt x="2303" y="437"/>
                    <a:pt x="2382" y="451"/>
                    <a:pt x="2475" y="451"/>
                  </a:cubicBezTo>
                  <a:cubicBezTo>
                    <a:pt x="2568" y="451"/>
                    <a:pt x="2634" y="464"/>
                    <a:pt x="2660" y="477"/>
                  </a:cubicBezTo>
                  <a:cubicBezTo>
                    <a:pt x="2687" y="504"/>
                    <a:pt x="2700" y="517"/>
                    <a:pt x="2700" y="557"/>
                  </a:cubicBezTo>
                  <a:cubicBezTo>
                    <a:pt x="2700" y="623"/>
                    <a:pt x="2687" y="689"/>
                    <a:pt x="2647" y="795"/>
                  </a:cubicBezTo>
                  <a:lnTo>
                    <a:pt x="2197" y="2224"/>
                  </a:lnTo>
                  <a:lnTo>
                    <a:pt x="1337" y="623"/>
                  </a:lnTo>
                  <a:cubicBezTo>
                    <a:pt x="1324" y="583"/>
                    <a:pt x="1310" y="543"/>
                    <a:pt x="1297" y="504"/>
                  </a:cubicBezTo>
                  <a:cubicBezTo>
                    <a:pt x="1284" y="464"/>
                    <a:pt x="1284" y="437"/>
                    <a:pt x="1284" y="424"/>
                  </a:cubicBezTo>
                  <a:cubicBezTo>
                    <a:pt x="1284" y="385"/>
                    <a:pt x="1284" y="358"/>
                    <a:pt x="1297" y="358"/>
                  </a:cubicBezTo>
                  <a:cubicBezTo>
                    <a:pt x="1324" y="345"/>
                    <a:pt x="1337" y="345"/>
                    <a:pt x="1363" y="345"/>
                  </a:cubicBezTo>
                  <a:cubicBezTo>
                    <a:pt x="1443" y="345"/>
                    <a:pt x="1496" y="332"/>
                    <a:pt x="1522" y="292"/>
                  </a:cubicBezTo>
                  <a:cubicBezTo>
                    <a:pt x="1549" y="252"/>
                    <a:pt x="1562" y="212"/>
                    <a:pt x="1562" y="160"/>
                  </a:cubicBezTo>
                  <a:cubicBezTo>
                    <a:pt x="1562" y="120"/>
                    <a:pt x="1549" y="80"/>
                    <a:pt x="1522" y="54"/>
                  </a:cubicBezTo>
                  <a:cubicBezTo>
                    <a:pt x="1496" y="14"/>
                    <a:pt x="1416"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1" name="Google Shape;191;p56"/>
          <p:cNvSpPr/>
          <p:nvPr/>
        </p:nvSpPr>
        <p:spPr>
          <a:xfrm>
            <a:off x="7397512" y="451651"/>
            <a:ext cx="96051" cy="96051"/>
          </a:xfrm>
          <a:custGeom>
            <a:avLst/>
            <a:gdLst/>
            <a:ahLst/>
            <a:cxnLst/>
            <a:rect l="l" t="t" r="r" b="b"/>
            <a:pathLst>
              <a:path w="1973" h="1973" extrusionOk="0">
                <a:moveTo>
                  <a:pt x="980" y="0"/>
                </a:moveTo>
                <a:cubicBezTo>
                  <a:pt x="927" y="0"/>
                  <a:pt x="874" y="14"/>
                  <a:pt x="834" y="53"/>
                </a:cubicBezTo>
                <a:cubicBezTo>
                  <a:pt x="807" y="93"/>
                  <a:pt x="781" y="133"/>
                  <a:pt x="781" y="186"/>
                </a:cubicBezTo>
                <a:cubicBezTo>
                  <a:pt x="781" y="252"/>
                  <a:pt x="781" y="331"/>
                  <a:pt x="794" y="450"/>
                </a:cubicBezTo>
                <a:cubicBezTo>
                  <a:pt x="794" y="543"/>
                  <a:pt x="807" y="662"/>
                  <a:pt x="807" y="808"/>
                </a:cubicBezTo>
                <a:lnTo>
                  <a:pt x="159" y="808"/>
                </a:lnTo>
                <a:cubicBezTo>
                  <a:pt x="132" y="808"/>
                  <a:pt x="93" y="821"/>
                  <a:pt x="53" y="848"/>
                </a:cubicBezTo>
                <a:cubicBezTo>
                  <a:pt x="13" y="887"/>
                  <a:pt x="0" y="927"/>
                  <a:pt x="0" y="1006"/>
                </a:cubicBezTo>
                <a:cubicBezTo>
                  <a:pt x="0" y="1073"/>
                  <a:pt x="13" y="1125"/>
                  <a:pt x="53" y="1152"/>
                </a:cubicBezTo>
                <a:cubicBezTo>
                  <a:pt x="93" y="1178"/>
                  <a:pt x="132" y="1192"/>
                  <a:pt x="159" y="1192"/>
                </a:cubicBezTo>
                <a:lnTo>
                  <a:pt x="424" y="1192"/>
                </a:lnTo>
                <a:cubicBezTo>
                  <a:pt x="530" y="1192"/>
                  <a:pt x="662" y="1178"/>
                  <a:pt x="794" y="1178"/>
                </a:cubicBezTo>
                <a:cubicBezTo>
                  <a:pt x="781" y="1284"/>
                  <a:pt x="781" y="1403"/>
                  <a:pt x="781" y="1536"/>
                </a:cubicBezTo>
                <a:cubicBezTo>
                  <a:pt x="768" y="1655"/>
                  <a:pt x="768" y="1748"/>
                  <a:pt x="768" y="1814"/>
                </a:cubicBezTo>
                <a:cubicBezTo>
                  <a:pt x="768" y="1853"/>
                  <a:pt x="794" y="1880"/>
                  <a:pt x="821" y="1920"/>
                </a:cubicBezTo>
                <a:cubicBezTo>
                  <a:pt x="860" y="1959"/>
                  <a:pt x="900" y="1973"/>
                  <a:pt x="980" y="1973"/>
                </a:cubicBezTo>
                <a:cubicBezTo>
                  <a:pt x="1046" y="1973"/>
                  <a:pt x="1099" y="1959"/>
                  <a:pt x="1138" y="1920"/>
                </a:cubicBezTo>
                <a:cubicBezTo>
                  <a:pt x="1178" y="1880"/>
                  <a:pt x="1191" y="1840"/>
                  <a:pt x="1191" y="1814"/>
                </a:cubicBezTo>
                <a:lnTo>
                  <a:pt x="1191" y="1178"/>
                </a:lnTo>
                <a:lnTo>
                  <a:pt x="1800" y="1178"/>
                </a:lnTo>
                <a:cubicBezTo>
                  <a:pt x="1840" y="1178"/>
                  <a:pt x="1880" y="1165"/>
                  <a:pt x="1919" y="1125"/>
                </a:cubicBezTo>
                <a:cubicBezTo>
                  <a:pt x="1959" y="1099"/>
                  <a:pt x="1972" y="1033"/>
                  <a:pt x="1972" y="967"/>
                </a:cubicBezTo>
                <a:cubicBezTo>
                  <a:pt x="1972" y="900"/>
                  <a:pt x="1959" y="848"/>
                  <a:pt x="1932" y="821"/>
                </a:cubicBezTo>
                <a:cubicBezTo>
                  <a:pt x="1906" y="781"/>
                  <a:pt x="1880" y="768"/>
                  <a:pt x="1840" y="768"/>
                </a:cubicBezTo>
                <a:cubicBezTo>
                  <a:pt x="1760" y="768"/>
                  <a:pt x="1668" y="781"/>
                  <a:pt x="1562" y="795"/>
                </a:cubicBezTo>
                <a:cubicBezTo>
                  <a:pt x="1443" y="795"/>
                  <a:pt x="1324" y="808"/>
                  <a:pt x="1191" y="808"/>
                </a:cubicBezTo>
                <a:lnTo>
                  <a:pt x="1191" y="450"/>
                </a:lnTo>
                <a:cubicBezTo>
                  <a:pt x="1191" y="345"/>
                  <a:pt x="1191" y="252"/>
                  <a:pt x="1191" y="186"/>
                </a:cubicBezTo>
                <a:cubicBezTo>
                  <a:pt x="1191" y="133"/>
                  <a:pt x="1178" y="93"/>
                  <a:pt x="1138" y="53"/>
                </a:cubicBezTo>
                <a:cubicBezTo>
                  <a:pt x="1099" y="14"/>
                  <a:pt x="1046" y="0"/>
                  <a:pt x="9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
        <p:cNvGrpSpPr/>
        <p:nvPr/>
      </p:nvGrpSpPr>
      <p:grpSpPr>
        <a:xfrm>
          <a:off x="0" y="0"/>
          <a:ext cx="0" cy="0"/>
          <a:chOff x="0" y="0"/>
          <a:chExt cx="0" cy="0"/>
        </a:xfrm>
      </p:grpSpPr>
      <p:sp>
        <p:nvSpPr>
          <p:cNvPr id="12" name="Google Shape;12;p39"/>
          <p:cNvSpPr txBox="1">
            <a:spLocks noGrp="1"/>
          </p:cNvSpPr>
          <p:nvPr>
            <p:ph type="title"/>
          </p:nvPr>
        </p:nvSpPr>
        <p:spPr>
          <a:xfrm>
            <a:off x="1282274" y="299378"/>
            <a:ext cx="6579300" cy="4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dk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2"/>
        <p:cNvGrpSpPr/>
        <p:nvPr/>
      </p:nvGrpSpPr>
      <p:grpSpPr>
        <a:xfrm>
          <a:off x="0" y="0"/>
          <a:ext cx="0" cy="0"/>
          <a:chOff x="0" y="0"/>
          <a:chExt cx="0" cy="0"/>
        </a:xfrm>
      </p:grpSpPr>
      <p:grpSp>
        <p:nvGrpSpPr>
          <p:cNvPr id="193" name="Google Shape;193;p57"/>
          <p:cNvGrpSpPr/>
          <p:nvPr/>
        </p:nvGrpSpPr>
        <p:grpSpPr>
          <a:xfrm>
            <a:off x="7632755" y="4325739"/>
            <a:ext cx="1357007" cy="707493"/>
            <a:chOff x="1787352" y="2530363"/>
            <a:chExt cx="1540652" cy="803239"/>
          </a:xfrm>
        </p:grpSpPr>
        <p:sp>
          <p:nvSpPr>
            <p:cNvPr id="194" name="Google Shape;194;p57"/>
            <p:cNvSpPr/>
            <p:nvPr/>
          </p:nvSpPr>
          <p:spPr>
            <a:xfrm>
              <a:off x="1971678" y="2530363"/>
              <a:ext cx="914442" cy="628420"/>
            </a:xfrm>
            <a:custGeom>
              <a:avLst/>
              <a:gdLst/>
              <a:ahLst/>
              <a:cxnLst/>
              <a:rect l="l" t="t" r="r" b="b"/>
              <a:pathLst>
                <a:path w="16545" h="11370" extrusionOk="0">
                  <a:moveTo>
                    <a:pt x="279" y="1"/>
                  </a:moveTo>
                  <a:cubicBezTo>
                    <a:pt x="213" y="1"/>
                    <a:pt x="160" y="1"/>
                    <a:pt x="160" y="54"/>
                  </a:cubicBezTo>
                  <a:cubicBezTo>
                    <a:pt x="54" y="120"/>
                    <a:pt x="1" y="173"/>
                    <a:pt x="1" y="279"/>
                  </a:cubicBezTo>
                  <a:lnTo>
                    <a:pt x="1" y="8603"/>
                  </a:lnTo>
                  <a:cubicBezTo>
                    <a:pt x="1" y="8551"/>
                    <a:pt x="54" y="8445"/>
                    <a:pt x="107" y="8445"/>
                  </a:cubicBezTo>
                  <a:cubicBezTo>
                    <a:pt x="160" y="8392"/>
                    <a:pt x="213" y="8326"/>
                    <a:pt x="279" y="8326"/>
                  </a:cubicBezTo>
                  <a:lnTo>
                    <a:pt x="543" y="8326"/>
                  </a:lnTo>
                  <a:lnTo>
                    <a:pt x="543" y="715"/>
                  </a:lnTo>
                  <a:lnTo>
                    <a:pt x="13011" y="6340"/>
                  </a:lnTo>
                  <a:cubicBezTo>
                    <a:pt x="12852" y="6076"/>
                    <a:pt x="12733" y="5798"/>
                    <a:pt x="12574" y="5520"/>
                  </a:cubicBezTo>
                  <a:lnTo>
                    <a:pt x="385" y="54"/>
                  </a:lnTo>
                  <a:cubicBezTo>
                    <a:pt x="385" y="1"/>
                    <a:pt x="332" y="1"/>
                    <a:pt x="279" y="1"/>
                  </a:cubicBezTo>
                  <a:close/>
                  <a:moveTo>
                    <a:pt x="3085" y="10814"/>
                  </a:moveTo>
                  <a:lnTo>
                    <a:pt x="3085" y="11092"/>
                  </a:lnTo>
                  <a:cubicBezTo>
                    <a:pt x="3085" y="11198"/>
                    <a:pt x="3032" y="11251"/>
                    <a:pt x="2979" y="11303"/>
                  </a:cubicBezTo>
                  <a:cubicBezTo>
                    <a:pt x="2926" y="11370"/>
                    <a:pt x="2860" y="11370"/>
                    <a:pt x="2807" y="11370"/>
                  </a:cubicBezTo>
                  <a:lnTo>
                    <a:pt x="16545" y="11370"/>
                  </a:lnTo>
                  <a:cubicBezTo>
                    <a:pt x="16426" y="11198"/>
                    <a:pt x="16267" y="11039"/>
                    <a:pt x="16095" y="10814"/>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57"/>
            <p:cNvSpPr/>
            <p:nvPr/>
          </p:nvSpPr>
          <p:spPr>
            <a:xfrm>
              <a:off x="2666643" y="2835398"/>
              <a:ext cx="661361" cy="323385"/>
            </a:xfrm>
            <a:custGeom>
              <a:avLst/>
              <a:gdLst/>
              <a:ahLst/>
              <a:cxnLst/>
              <a:rect l="l" t="t" r="r" b="b"/>
              <a:pathLst>
                <a:path w="11966" h="5851" extrusionOk="0">
                  <a:moveTo>
                    <a:pt x="0" y="1"/>
                  </a:moveTo>
                  <a:cubicBezTo>
                    <a:pt x="159" y="279"/>
                    <a:pt x="278" y="557"/>
                    <a:pt x="437" y="821"/>
                  </a:cubicBezTo>
                  <a:lnTo>
                    <a:pt x="10417" y="5295"/>
                  </a:lnTo>
                  <a:lnTo>
                    <a:pt x="3521" y="5295"/>
                  </a:lnTo>
                  <a:cubicBezTo>
                    <a:pt x="3693" y="5520"/>
                    <a:pt x="3852" y="5679"/>
                    <a:pt x="3971" y="5851"/>
                  </a:cubicBezTo>
                  <a:lnTo>
                    <a:pt x="11687" y="5851"/>
                  </a:lnTo>
                  <a:cubicBezTo>
                    <a:pt x="11793" y="5851"/>
                    <a:pt x="11912" y="5784"/>
                    <a:pt x="11965" y="5626"/>
                  </a:cubicBezTo>
                  <a:cubicBezTo>
                    <a:pt x="11965" y="5520"/>
                    <a:pt x="11912" y="5401"/>
                    <a:pt x="11793" y="5348"/>
                  </a:cubicBezTo>
                  <a:lnTo>
                    <a:pt x="0" y="1"/>
                  </a:ln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7"/>
            <p:cNvSpPr/>
            <p:nvPr/>
          </p:nvSpPr>
          <p:spPr>
            <a:xfrm>
              <a:off x="1971678" y="2990485"/>
              <a:ext cx="170508" cy="168297"/>
            </a:xfrm>
            <a:custGeom>
              <a:avLst/>
              <a:gdLst/>
              <a:ahLst/>
              <a:cxnLst/>
              <a:rect l="l" t="t" r="r" b="b"/>
              <a:pathLst>
                <a:path w="3085" h="3045" extrusionOk="0">
                  <a:moveTo>
                    <a:pt x="2529" y="556"/>
                  </a:moveTo>
                  <a:lnTo>
                    <a:pt x="2529" y="2489"/>
                  </a:lnTo>
                  <a:lnTo>
                    <a:pt x="543" y="2489"/>
                  </a:lnTo>
                  <a:lnTo>
                    <a:pt x="543" y="556"/>
                  </a:lnTo>
                  <a:close/>
                  <a:moveTo>
                    <a:pt x="279" y="1"/>
                  </a:moveTo>
                  <a:cubicBezTo>
                    <a:pt x="213" y="1"/>
                    <a:pt x="160" y="67"/>
                    <a:pt x="107" y="120"/>
                  </a:cubicBezTo>
                  <a:cubicBezTo>
                    <a:pt x="54" y="120"/>
                    <a:pt x="1" y="226"/>
                    <a:pt x="1" y="278"/>
                  </a:cubicBezTo>
                  <a:lnTo>
                    <a:pt x="1" y="2767"/>
                  </a:lnTo>
                  <a:cubicBezTo>
                    <a:pt x="1" y="2873"/>
                    <a:pt x="54" y="2926"/>
                    <a:pt x="107" y="2978"/>
                  </a:cubicBezTo>
                  <a:cubicBezTo>
                    <a:pt x="160" y="3045"/>
                    <a:pt x="213" y="3045"/>
                    <a:pt x="279" y="3045"/>
                  </a:cubicBezTo>
                  <a:lnTo>
                    <a:pt x="2807" y="3045"/>
                  </a:lnTo>
                  <a:cubicBezTo>
                    <a:pt x="2860" y="3045"/>
                    <a:pt x="2926" y="3045"/>
                    <a:pt x="2979" y="2978"/>
                  </a:cubicBezTo>
                  <a:cubicBezTo>
                    <a:pt x="3032" y="2926"/>
                    <a:pt x="3085" y="2873"/>
                    <a:pt x="3085" y="2767"/>
                  </a:cubicBezTo>
                  <a:lnTo>
                    <a:pt x="3085" y="2489"/>
                  </a:lnTo>
                  <a:lnTo>
                    <a:pt x="3085" y="278"/>
                  </a:lnTo>
                  <a:cubicBezTo>
                    <a:pt x="3085" y="226"/>
                    <a:pt x="3032" y="120"/>
                    <a:pt x="2979" y="120"/>
                  </a:cubicBezTo>
                  <a:cubicBezTo>
                    <a:pt x="2926" y="67"/>
                    <a:pt x="2860" y="1"/>
                    <a:pt x="2807"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57"/>
            <p:cNvSpPr/>
            <p:nvPr/>
          </p:nvSpPr>
          <p:spPr>
            <a:xfrm>
              <a:off x="2584733" y="2634989"/>
              <a:ext cx="118554" cy="120765"/>
            </a:xfrm>
            <a:custGeom>
              <a:avLst/>
              <a:gdLst/>
              <a:ahLst/>
              <a:cxnLst/>
              <a:rect l="l" t="t" r="r" b="b"/>
              <a:pathLst>
                <a:path w="2145" h="2185" extrusionOk="0">
                  <a:moveTo>
                    <a:pt x="887" y="1284"/>
                  </a:moveTo>
                  <a:cubicBezTo>
                    <a:pt x="953" y="1284"/>
                    <a:pt x="1032" y="1297"/>
                    <a:pt x="1085" y="1311"/>
                  </a:cubicBezTo>
                  <a:cubicBezTo>
                    <a:pt x="1151" y="1324"/>
                    <a:pt x="1204" y="1350"/>
                    <a:pt x="1257" y="1377"/>
                  </a:cubicBezTo>
                  <a:cubicBezTo>
                    <a:pt x="1310" y="1403"/>
                    <a:pt x="1350" y="1430"/>
                    <a:pt x="1376" y="1469"/>
                  </a:cubicBezTo>
                  <a:cubicBezTo>
                    <a:pt x="1403" y="1509"/>
                    <a:pt x="1416" y="1549"/>
                    <a:pt x="1416" y="1588"/>
                  </a:cubicBezTo>
                  <a:cubicBezTo>
                    <a:pt x="1416" y="1641"/>
                    <a:pt x="1403" y="1681"/>
                    <a:pt x="1363" y="1721"/>
                  </a:cubicBezTo>
                  <a:cubicBezTo>
                    <a:pt x="1337" y="1761"/>
                    <a:pt x="1297" y="1787"/>
                    <a:pt x="1231" y="1813"/>
                  </a:cubicBezTo>
                  <a:cubicBezTo>
                    <a:pt x="1178" y="1840"/>
                    <a:pt x="1112" y="1866"/>
                    <a:pt x="1046" y="1880"/>
                  </a:cubicBezTo>
                  <a:cubicBezTo>
                    <a:pt x="966" y="1906"/>
                    <a:pt x="887" y="1906"/>
                    <a:pt x="807" y="1906"/>
                  </a:cubicBezTo>
                  <a:cubicBezTo>
                    <a:pt x="675" y="1906"/>
                    <a:pt x="569" y="1893"/>
                    <a:pt x="463" y="1840"/>
                  </a:cubicBezTo>
                  <a:cubicBezTo>
                    <a:pt x="371" y="1800"/>
                    <a:pt x="318" y="1734"/>
                    <a:pt x="318" y="1641"/>
                  </a:cubicBezTo>
                  <a:cubicBezTo>
                    <a:pt x="318" y="1588"/>
                    <a:pt x="331" y="1536"/>
                    <a:pt x="371" y="1496"/>
                  </a:cubicBezTo>
                  <a:cubicBezTo>
                    <a:pt x="397" y="1456"/>
                    <a:pt x="437" y="1416"/>
                    <a:pt x="490" y="1390"/>
                  </a:cubicBezTo>
                  <a:cubicBezTo>
                    <a:pt x="529" y="1350"/>
                    <a:pt x="596" y="1337"/>
                    <a:pt x="662" y="1311"/>
                  </a:cubicBezTo>
                  <a:cubicBezTo>
                    <a:pt x="728" y="1297"/>
                    <a:pt x="807" y="1284"/>
                    <a:pt x="887" y="1284"/>
                  </a:cubicBezTo>
                  <a:close/>
                  <a:moveTo>
                    <a:pt x="926" y="0"/>
                  </a:moveTo>
                  <a:cubicBezTo>
                    <a:pt x="688" y="0"/>
                    <a:pt x="490" y="53"/>
                    <a:pt x="344" y="159"/>
                  </a:cubicBezTo>
                  <a:cubicBezTo>
                    <a:pt x="199" y="265"/>
                    <a:pt x="132" y="397"/>
                    <a:pt x="132" y="569"/>
                  </a:cubicBezTo>
                  <a:cubicBezTo>
                    <a:pt x="132" y="649"/>
                    <a:pt x="159" y="715"/>
                    <a:pt x="199" y="781"/>
                  </a:cubicBezTo>
                  <a:cubicBezTo>
                    <a:pt x="238" y="861"/>
                    <a:pt x="304" y="887"/>
                    <a:pt x="397" y="887"/>
                  </a:cubicBezTo>
                  <a:cubicBezTo>
                    <a:pt x="463" y="887"/>
                    <a:pt x="503" y="874"/>
                    <a:pt x="543" y="847"/>
                  </a:cubicBezTo>
                  <a:cubicBezTo>
                    <a:pt x="582" y="821"/>
                    <a:pt x="596" y="781"/>
                    <a:pt x="596" y="728"/>
                  </a:cubicBezTo>
                  <a:cubicBezTo>
                    <a:pt x="596" y="675"/>
                    <a:pt x="582" y="636"/>
                    <a:pt x="556" y="622"/>
                  </a:cubicBezTo>
                  <a:cubicBezTo>
                    <a:pt x="529" y="596"/>
                    <a:pt x="503" y="583"/>
                    <a:pt x="490" y="583"/>
                  </a:cubicBezTo>
                  <a:cubicBezTo>
                    <a:pt x="450" y="569"/>
                    <a:pt x="437" y="569"/>
                    <a:pt x="410" y="556"/>
                  </a:cubicBezTo>
                  <a:cubicBezTo>
                    <a:pt x="397" y="556"/>
                    <a:pt x="397" y="530"/>
                    <a:pt x="397" y="503"/>
                  </a:cubicBezTo>
                  <a:cubicBezTo>
                    <a:pt x="397" y="477"/>
                    <a:pt x="410" y="437"/>
                    <a:pt x="437" y="411"/>
                  </a:cubicBezTo>
                  <a:cubicBezTo>
                    <a:pt x="476" y="384"/>
                    <a:pt x="516" y="358"/>
                    <a:pt x="556" y="344"/>
                  </a:cubicBezTo>
                  <a:cubicBezTo>
                    <a:pt x="609" y="318"/>
                    <a:pt x="662" y="305"/>
                    <a:pt x="728" y="291"/>
                  </a:cubicBezTo>
                  <a:cubicBezTo>
                    <a:pt x="781" y="278"/>
                    <a:pt x="834" y="278"/>
                    <a:pt x="887" y="278"/>
                  </a:cubicBezTo>
                  <a:cubicBezTo>
                    <a:pt x="1072" y="278"/>
                    <a:pt x="1204" y="331"/>
                    <a:pt x="1297" y="450"/>
                  </a:cubicBezTo>
                  <a:cubicBezTo>
                    <a:pt x="1376" y="569"/>
                    <a:pt x="1416" y="728"/>
                    <a:pt x="1416" y="927"/>
                  </a:cubicBezTo>
                  <a:cubicBezTo>
                    <a:pt x="1416" y="940"/>
                    <a:pt x="1416" y="966"/>
                    <a:pt x="1416" y="1006"/>
                  </a:cubicBezTo>
                  <a:lnTo>
                    <a:pt x="1416" y="1099"/>
                  </a:lnTo>
                  <a:lnTo>
                    <a:pt x="1416" y="1218"/>
                  </a:lnTo>
                  <a:cubicBezTo>
                    <a:pt x="1218" y="1086"/>
                    <a:pt x="1006" y="1006"/>
                    <a:pt x="768" y="1006"/>
                  </a:cubicBezTo>
                  <a:cubicBezTo>
                    <a:pt x="649" y="1006"/>
                    <a:pt x="543" y="1033"/>
                    <a:pt x="450" y="1059"/>
                  </a:cubicBezTo>
                  <a:cubicBezTo>
                    <a:pt x="357" y="1086"/>
                    <a:pt x="278" y="1138"/>
                    <a:pt x="212" y="1191"/>
                  </a:cubicBezTo>
                  <a:cubicBezTo>
                    <a:pt x="146" y="1244"/>
                    <a:pt x="93" y="1311"/>
                    <a:pt x="53" y="1390"/>
                  </a:cubicBezTo>
                  <a:cubicBezTo>
                    <a:pt x="13" y="1469"/>
                    <a:pt x="0" y="1549"/>
                    <a:pt x="0" y="1641"/>
                  </a:cubicBezTo>
                  <a:cubicBezTo>
                    <a:pt x="0" y="1800"/>
                    <a:pt x="53" y="1946"/>
                    <a:pt x="185" y="2038"/>
                  </a:cubicBezTo>
                  <a:cubicBezTo>
                    <a:pt x="318" y="2131"/>
                    <a:pt x="490" y="2184"/>
                    <a:pt x="701" y="2184"/>
                  </a:cubicBezTo>
                  <a:cubicBezTo>
                    <a:pt x="847" y="2184"/>
                    <a:pt x="979" y="2158"/>
                    <a:pt x="1099" y="2118"/>
                  </a:cubicBezTo>
                  <a:cubicBezTo>
                    <a:pt x="1218" y="2065"/>
                    <a:pt x="1324" y="1999"/>
                    <a:pt x="1429" y="1919"/>
                  </a:cubicBezTo>
                  <a:cubicBezTo>
                    <a:pt x="1456" y="2012"/>
                    <a:pt x="1496" y="2078"/>
                    <a:pt x="1562" y="2131"/>
                  </a:cubicBezTo>
                  <a:cubicBezTo>
                    <a:pt x="1628" y="2171"/>
                    <a:pt x="1707" y="2184"/>
                    <a:pt x="1787" y="2184"/>
                  </a:cubicBezTo>
                  <a:cubicBezTo>
                    <a:pt x="1840" y="2184"/>
                    <a:pt x="1879" y="2184"/>
                    <a:pt x="1919" y="2171"/>
                  </a:cubicBezTo>
                  <a:cubicBezTo>
                    <a:pt x="1959" y="2158"/>
                    <a:pt x="1999" y="2131"/>
                    <a:pt x="2038" y="2105"/>
                  </a:cubicBezTo>
                  <a:cubicBezTo>
                    <a:pt x="2078" y="2078"/>
                    <a:pt x="2091" y="2038"/>
                    <a:pt x="2118" y="1999"/>
                  </a:cubicBezTo>
                  <a:cubicBezTo>
                    <a:pt x="2144" y="1959"/>
                    <a:pt x="2144" y="1893"/>
                    <a:pt x="2144" y="1840"/>
                  </a:cubicBezTo>
                  <a:cubicBezTo>
                    <a:pt x="2144" y="1800"/>
                    <a:pt x="2144" y="1761"/>
                    <a:pt x="2131" y="1734"/>
                  </a:cubicBezTo>
                  <a:cubicBezTo>
                    <a:pt x="2118" y="1694"/>
                    <a:pt x="2091" y="1681"/>
                    <a:pt x="2051" y="1681"/>
                  </a:cubicBezTo>
                  <a:cubicBezTo>
                    <a:pt x="2012" y="1681"/>
                    <a:pt x="1972" y="1694"/>
                    <a:pt x="1959" y="1721"/>
                  </a:cubicBezTo>
                  <a:cubicBezTo>
                    <a:pt x="1946" y="1747"/>
                    <a:pt x="1932" y="1761"/>
                    <a:pt x="1932" y="1787"/>
                  </a:cubicBezTo>
                  <a:cubicBezTo>
                    <a:pt x="1919" y="1827"/>
                    <a:pt x="1906" y="1853"/>
                    <a:pt x="1893" y="1880"/>
                  </a:cubicBezTo>
                  <a:cubicBezTo>
                    <a:pt x="1893" y="1893"/>
                    <a:pt x="1866" y="1906"/>
                    <a:pt x="1840" y="1906"/>
                  </a:cubicBezTo>
                  <a:cubicBezTo>
                    <a:pt x="1787" y="1906"/>
                    <a:pt x="1760" y="1893"/>
                    <a:pt x="1747" y="1840"/>
                  </a:cubicBezTo>
                  <a:cubicBezTo>
                    <a:pt x="1734" y="1800"/>
                    <a:pt x="1734" y="1708"/>
                    <a:pt x="1734" y="1562"/>
                  </a:cubicBezTo>
                  <a:lnTo>
                    <a:pt x="1734" y="1403"/>
                  </a:lnTo>
                  <a:cubicBezTo>
                    <a:pt x="1734" y="1337"/>
                    <a:pt x="1734" y="1271"/>
                    <a:pt x="1734" y="1218"/>
                  </a:cubicBezTo>
                  <a:cubicBezTo>
                    <a:pt x="1734" y="1152"/>
                    <a:pt x="1747" y="1086"/>
                    <a:pt x="1747" y="1033"/>
                  </a:cubicBezTo>
                  <a:cubicBezTo>
                    <a:pt x="1747" y="980"/>
                    <a:pt x="1747" y="927"/>
                    <a:pt x="1747" y="900"/>
                  </a:cubicBezTo>
                  <a:cubicBezTo>
                    <a:pt x="1747" y="291"/>
                    <a:pt x="1469" y="0"/>
                    <a:pt x="926"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7"/>
            <p:cNvSpPr/>
            <p:nvPr/>
          </p:nvSpPr>
          <p:spPr>
            <a:xfrm>
              <a:off x="1787352" y="2713970"/>
              <a:ext cx="141215" cy="212955"/>
            </a:xfrm>
            <a:custGeom>
              <a:avLst/>
              <a:gdLst/>
              <a:ahLst/>
              <a:cxnLst/>
              <a:rect l="l" t="t" r="r" b="b"/>
              <a:pathLst>
                <a:path w="2555" h="3853" extrusionOk="0">
                  <a:moveTo>
                    <a:pt x="1655" y="1959"/>
                  </a:moveTo>
                  <a:cubicBezTo>
                    <a:pt x="1708" y="1959"/>
                    <a:pt x="1761" y="1973"/>
                    <a:pt x="1827" y="1999"/>
                  </a:cubicBezTo>
                  <a:cubicBezTo>
                    <a:pt x="1893" y="2026"/>
                    <a:pt x="1946" y="2065"/>
                    <a:pt x="2012" y="2132"/>
                  </a:cubicBezTo>
                  <a:cubicBezTo>
                    <a:pt x="2065" y="2184"/>
                    <a:pt x="2118" y="2277"/>
                    <a:pt x="2158" y="2370"/>
                  </a:cubicBezTo>
                  <a:cubicBezTo>
                    <a:pt x="2198" y="2476"/>
                    <a:pt x="2211" y="2595"/>
                    <a:pt x="2211" y="2754"/>
                  </a:cubicBezTo>
                  <a:cubicBezTo>
                    <a:pt x="2211" y="2912"/>
                    <a:pt x="2184" y="3045"/>
                    <a:pt x="2131" y="3151"/>
                  </a:cubicBezTo>
                  <a:cubicBezTo>
                    <a:pt x="2092" y="3256"/>
                    <a:pt x="2039" y="3336"/>
                    <a:pt x="1959" y="3402"/>
                  </a:cubicBezTo>
                  <a:cubicBezTo>
                    <a:pt x="1893" y="3455"/>
                    <a:pt x="1814" y="3495"/>
                    <a:pt x="1734" y="3521"/>
                  </a:cubicBezTo>
                  <a:cubicBezTo>
                    <a:pt x="1655" y="3548"/>
                    <a:pt x="1576" y="3548"/>
                    <a:pt x="1523" y="3548"/>
                  </a:cubicBezTo>
                  <a:cubicBezTo>
                    <a:pt x="1324" y="3548"/>
                    <a:pt x="1178" y="3495"/>
                    <a:pt x="1086" y="3376"/>
                  </a:cubicBezTo>
                  <a:cubicBezTo>
                    <a:pt x="993" y="3256"/>
                    <a:pt x="940" y="3071"/>
                    <a:pt x="940" y="2846"/>
                  </a:cubicBezTo>
                  <a:cubicBezTo>
                    <a:pt x="940" y="2793"/>
                    <a:pt x="953" y="2714"/>
                    <a:pt x="980" y="2608"/>
                  </a:cubicBezTo>
                  <a:cubicBezTo>
                    <a:pt x="1006" y="2515"/>
                    <a:pt x="1059" y="2423"/>
                    <a:pt x="1112" y="2317"/>
                  </a:cubicBezTo>
                  <a:cubicBezTo>
                    <a:pt x="1165" y="2224"/>
                    <a:pt x="1245" y="2132"/>
                    <a:pt x="1337" y="2065"/>
                  </a:cubicBezTo>
                  <a:cubicBezTo>
                    <a:pt x="1430" y="1999"/>
                    <a:pt x="1536" y="1959"/>
                    <a:pt x="1655" y="1959"/>
                  </a:cubicBezTo>
                  <a:close/>
                  <a:moveTo>
                    <a:pt x="398" y="1"/>
                  </a:moveTo>
                  <a:cubicBezTo>
                    <a:pt x="265" y="1"/>
                    <a:pt x="173" y="14"/>
                    <a:pt x="106" y="40"/>
                  </a:cubicBezTo>
                  <a:cubicBezTo>
                    <a:pt x="40" y="67"/>
                    <a:pt x="1" y="93"/>
                    <a:pt x="1" y="146"/>
                  </a:cubicBezTo>
                  <a:cubicBezTo>
                    <a:pt x="1" y="173"/>
                    <a:pt x="27" y="199"/>
                    <a:pt x="67" y="212"/>
                  </a:cubicBezTo>
                  <a:cubicBezTo>
                    <a:pt x="120" y="239"/>
                    <a:pt x="159" y="239"/>
                    <a:pt x="212" y="239"/>
                  </a:cubicBezTo>
                  <a:lnTo>
                    <a:pt x="398" y="239"/>
                  </a:lnTo>
                  <a:cubicBezTo>
                    <a:pt x="530" y="239"/>
                    <a:pt x="596" y="279"/>
                    <a:pt x="596" y="371"/>
                  </a:cubicBezTo>
                  <a:lnTo>
                    <a:pt x="596" y="557"/>
                  </a:lnTo>
                  <a:lnTo>
                    <a:pt x="596" y="821"/>
                  </a:lnTo>
                  <a:cubicBezTo>
                    <a:pt x="596" y="927"/>
                    <a:pt x="609" y="1033"/>
                    <a:pt x="609" y="1139"/>
                  </a:cubicBezTo>
                  <a:lnTo>
                    <a:pt x="609" y="1483"/>
                  </a:lnTo>
                  <a:cubicBezTo>
                    <a:pt x="609" y="1721"/>
                    <a:pt x="596" y="1920"/>
                    <a:pt x="596" y="2092"/>
                  </a:cubicBezTo>
                  <a:cubicBezTo>
                    <a:pt x="596" y="2264"/>
                    <a:pt x="596" y="2409"/>
                    <a:pt x="596" y="2542"/>
                  </a:cubicBezTo>
                  <a:cubicBezTo>
                    <a:pt x="596" y="2674"/>
                    <a:pt x="583" y="2780"/>
                    <a:pt x="583" y="2886"/>
                  </a:cubicBezTo>
                  <a:cubicBezTo>
                    <a:pt x="583" y="2979"/>
                    <a:pt x="583" y="3071"/>
                    <a:pt x="583" y="3151"/>
                  </a:cubicBezTo>
                  <a:lnTo>
                    <a:pt x="570" y="3402"/>
                  </a:lnTo>
                  <a:cubicBezTo>
                    <a:pt x="570" y="3495"/>
                    <a:pt x="556" y="3587"/>
                    <a:pt x="556" y="3680"/>
                  </a:cubicBezTo>
                  <a:cubicBezTo>
                    <a:pt x="556" y="3733"/>
                    <a:pt x="583" y="3786"/>
                    <a:pt x="609" y="3812"/>
                  </a:cubicBezTo>
                  <a:cubicBezTo>
                    <a:pt x="636" y="3839"/>
                    <a:pt x="676" y="3852"/>
                    <a:pt x="715" y="3852"/>
                  </a:cubicBezTo>
                  <a:cubicBezTo>
                    <a:pt x="755" y="3852"/>
                    <a:pt x="781" y="3839"/>
                    <a:pt x="808" y="3826"/>
                  </a:cubicBezTo>
                  <a:cubicBezTo>
                    <a:pt x="821" y="3826"/>
                    <a:pt x="848" y="3799"/>
                    <a:pt x="861" y="3773"/>
                  </a:cubicBezTo>
                  <a:cubicBezTo>
                    <a:pt x="861" y="3746"/>
                    <a:pt x="874" y="3706"/>
                    <a:pt x="874" y="3667"/>
                  </a:cubicBezTo>
                  <a:cubicBezTo>
                    <a:pt x="874" y="3614"/>
                    <a:pt x="887" y="3548"/>
                    <a:pt x="887" y="3481"/>
                  </a:cubicBezTo>
                  <a:cubicBezTo>
                    <a:pt x="914" y="3521"/>
                    <a:pt x="940" y="3561"/>
                    <a:pt x="980" y="3614"/>
                  </a:cubicBezTo>
                  <a:cubicBezTo>
                    <a:pt x="1020" y="3654"/>
                    <a:pt x="1059" y="3680"/>
                    <a:pt x="1112" y="3720"/>
                  </a:cubicBezTo>
                  <a:cubicBezTo>
                    <a:pt x="1152" y="3759"/>
                    <a:pt x="1218" y="3786"/>
                    <a:pt x="1284" y="3799"/>
                  </a:cubicBezTo>
                  <a:cubicBezTo>
                    <a:pt x="1351" y="3826"/>
                    <a:pt x="1430" y="3839"/>
                    <a:pt x="1523" y="3839"/>
                  </a:cubicBezTo>
                  <a:cubicBezTo>
                    <a:pt x="1628" y="3839"/>
                    <a:pt x="1748" y="3826"/>
                    <a:pt x="1867" y="3786"/>
                  </a:cubicBezTo>
                  <a:cubicBezTo>
                    <a:pt x="1986" y="3746"/>
                    <a:pt x="2105" y="3693"/>
                    <a:pt x="2198" y="3614"/>
                  </a:cubicBezTo>
                  <a:cubicBezTo>
                    <a:pt x="2303" y="3521"/>
                    <a:pt x="2383" y="3415"/>
                    <a:pt x="2449" y="3283"/>
                  </a:cubicBezTo>
                  <a:cubicBezTo>
                    <a:pt x="2515" y="3151"/>
                    <a:pt x="2555" y="2979"/>
                    <a:pt x="2555" y="2780"/>
                  </a:cubicBezTo>
                  <a:cubicBezTo>
                    <a:pt x="2555" y="2661"/>
                    <a:pt x="2542" y="2529"/>
                    <a:pt x="2502" y="2409"/>
                  </a:cubicBezTo>
                  <a:cubicBezTo>
                    <a:pt x="2476" y="2277"/>
                    <a:pt x="2436" y="2158"/>
                    <a:pt x="2370" y="2052"/>
                  </a:cubicBezTo>
                  <a:cubicBezTo>
                    <a:pt x="2317" y="1946"/>
                    <a:pt x="2224" y="1854"/>
                    <a:pt x="2118" y="1774"/>
                  </a:cubicBezTo>
                  <a:cubicBezTo>
                    <a:pt x="2012" y="1708"/>
                    <a:pt x="1893" y="1668"/>
                    <a:pt x="1734" y="1668"/>
                  </a:cubicBezTo>
                  <a:cubicBezTo>
                    <a:pt x="1562" y="1668"/>
                    <a:pt x="1403" y="1721"/>
                    <a:pt x="1271" y="1827"/>
                  </a:cubicBezTo>
                  <a:cubicBezTo>
                    <a:pt x="1126" y="1920"/>
                    <a:pt x="1020" y="2065"/>
                    <a:pt x="927" y="2251"/>
                  </a:cubicBezTo>
                  <a:lnTo>
                    <a:pt x="927" y="173"/>
                  </a:lnTo>
                  <a:cubicBezTo>
                    <a:pt x="927" y="93"/>
                    <a:pt x="914" y="40"/>
                    <a:pt x="887" y="27"/>
                  </a:cubicBezTo>
                  <a:cubicBezTo>
                    <a:pt x="861" y="14"/>
                    <a:pt x="834" y="1"/>
                    <a:pt x="80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7"/>
            <p:cNvSpPr/>
            <p:nvPr/>
          </p:nvSpPr>
          <p:spPr>
            <a:xfrm>
              <a:off x="2506415" y="3201175"/>
              <a:ext cx="111977" cy="132427"/>
            </a:xfrm>
            <a:custGeom>
              <a:avLst/>
              <a:gdLst/>
              <a:ahLst/>
              <a:cxnLst/>
              <a:rect l="l" t="t" r="r" b="b"/>
              <a:pathLst>
                <a:path w="2026" h="2396" extrusionOk="0">
                  <a:moveTo>
                    <a:pt x="1761" y="0"/>
                  </a:moveTo>
                  <a:cubicBezTo>
                    <a:pt x="1708" y="0"/>
                    <a:pt x="1682" y="14"/>
                    <a:pt x="1655" y="40"/>
                  </a:cubicBezTo>
                  <a:cubicBezTo>
                    <a:pt x="1629" y="66"/>
                    <a:pt x="1629" y="93"/>
                    <a:pt x="1629" y="133"/>
                  </a:cubicBezTo>
                  <a:lnTo>
                    <a:pt x="1629" y="265"/>
                  </a:lnTo>
                  <a:cubicBezTo>
                    <a:pt x="1629" y="318"/>
                    <a:pt x="1629" y="358"/>
                    <a:pt x="1629" y="384"/>
                  </a:cubicBezTo>
                  <a:cubicBezTo>
                    <a:pt x="1563" y="291"/>
                    <a:pt x="1483" y="212"/>
                    <a:pt x="1391" y="186"/>
                  </a:cubicBezTo>
                  <a:cubicBezTo>
                    <a:pt x="1298" y="159"/>
                    <a:pt x="1192" y="133"/>
                    <a:pt x="1073" y="133"/>
                  </a:cubicBezTo>
                  <a:cubicBezTo>
                    <a:pt x="927" y="133"/>
                    <a:pt x="782" y="172"/>
                    <a:pt x="649" y="225"/>
                  </a:cubicBezTo>
                  <a:cubicBezTo>
                    <a:pt x="517" y="291"/>
                    <a:pt x="398" y="371"/>
                    <a:pt x="305" y="490"/>
                  </a:cubicBezTo>
                  <a:cubicBezTo>
                    <a:pt x="213" y="583"/>
                    <a:pt x="133" y="715"/>
                    <a:pt x="80" y="861"/>
                  </a:cubicBezTo>
                  <a:cubicBezTo>
                    <a:pt x="27" y="1006"/>
                    <a:pt x="1" y="1165"/>
                    <a:pt x="1" y="1324"/>
                  </a:cubicBezTo>
                  <a:cubicBezTo>
                    <a:pt x="1" y="1469"/>
                    <a:pt x="14" y="1615"/>
                    <a:pt x="67" y="1747"/>
                  </a:cubicBezTo>
                  <a:cubicBezTo>
                    <a:pt x="120" y="1880"/>
                    <a:pt x="186" y="1986"/>
                    <a:pt x="266" y="2091"/>
                  </a:cubicBezTo>
                  <a:cubicBezTo>
                    <a:pt x="358" y="2184"/>
                    <a:pt x="464" y="2264"/>
                    <a:pt x="596" y="2316"/>
                  </a:cubicBezTo>
                  <a:cubicBezTo>
                    <a:pt x="729" y="2369"/>
                    <a:pt x="874" y="2396"/>
                    <a:pt x="1033" y="2396"/>
                  </a:cubicBezTo>
                  <a:cubicBezTo>
                    <a:pt x="1443" y="2396"/>
                    <a:pt x="1761" y="2237"/>
                    <a:pt x="1973" y="1906"/>
                  </a:cubicBezTo>
                  <a:cubicBezTo>
                    <a:pt x="1999" y="1880"/>
                    <a:pt x="1999" y="1853"/>
                    <a:pt x="2013" y="1840"/>
                  </a:cubicBezTo>
                  <a:cubicBezTo>
                    <a:pt x="2026" y="1827"/>
                    <a:pt x="2026" y="1800"/>
                    <a:pt x="2026" y="1774"/>
                  </a:cubicBezTo>
                  <a:cubicBezTo>
                    <a:pt x="2026" y="1734"/>
                    <a:pt x="2013" y="1708"/>
                    <a:pt x="1973" y="1681"/>
                  </a:cubicBezTo>
                  <a:cubicBezTo>
                    <a:pt x="1946" y="1668"/>
                    <a:pt x="1920" y="1655"/>
                    <a:pt x="1880" y="1655"/>
                  </a:cubicBezTo>
                  <a:cubicBezTo>
                    <a:pt x="1867" y="1655"/>
                    <a:pt x="1841" y="1668"/>
                    <a:pt x="1814" y="1681"/>
                  </a:cubicBezTo>
                  <a:cubicBezTo>
                    <a:pt x="1788" y="1694"/>
                    <a:pt x="1761" y="1721"/>
                    <a:pt x="1735" y="1774"/>
                  </a:cubicBezTo>
                  <a:cubicBezTo>
                    <a:pt x="1668" y="1866"/>
                    <a:pt x="1589" y="1946"/>
                    <a:pt x="1470" y="2012"/>
                  </a:cubicBezTo>
                  <a:cubicBezTo>
                    <a:pt x="1351" y="2078"/>
                    <a:pt x="1192" y="2105"/>
                    <a:pt x="1020" y="2105"/>
                  </a:cubicBezTo>
                  <a:cubicBezTo>
                    <a:pt x="808" y="2105"/>
                    <a:pt x="636" y="2039"/>
                    <a:pt x="530" y="1893"/>
                  </a:cubicBezTo>
                  <a:cubicBezTo>
                    <a:pt x="411" y="1761"/>
                    <a:pt x="358" y="1562"/>
                    <a:pt x="358" y="1324"/>
                  </a:cubicBezTo>
                  <a:cubicBezTo>
                    <a:pt x="358" y="1191"/>
                    <a:pt x="371" y="1059"/>
                    <a:pt x="398" y="953"/>
                  </a:cubicBezTo>
                  <a:cubicBezTo>
                    <a:pt x="438" y="847"/>
                    <a:pt x="491" y="755"/>
                    <a:pt x="557" y="675"/>
                  </a:cubicBezTo>
                  <a:cubicBezTo>
                    <a:pt x="610" y="583"/>
                    <a:pt x="689" y="530"/>
                    <a:pt x="768" y="490"/>
                  </a:cubicBezTo>
                  <a:cubicBezTo>
                    <a:pt x="861" y="437"/>
                    <a:pt x="954" y="411"/>
                    <a:pt x="1060" y="411"/>
                  </a:cubicBezTo>
                  <a:cubicBezTo>
                    <a:pt x="1271" y="411"/>
                    <a:pt x="1417" y="464"/>
                    <a:pt x="1496" y="556"/>
                  </a:cubicBezTo>
                  <a:cubicBezTo>
                    <a:pt x="1576" y="649"/>
                    <a:pt x="1629" y="781"/>
                    <a:pt x="1629" y="940"/>
                  </a:cubicBezTo>
                  <a:cubicBezTo>
                    <a:pt x="1629" y="966"/>
                    <a:pt x="1642" y="993"/>
                    <a:pt x="1668" y="1006"/>
                  </a:cubicBezTo>
                  <a:cubicBezTo>
                    <a:pt x="1695" y="1033"/>
                    <a:pt x="1721" y="1033"/>
                    <a:pt x="1748" y="1033"/>
                  </a:cubicBezTo>
                  <a:cubicBezTo>
                    <a:pt x="1788" y="1033"/>
                    <a:pt x="1827" y="1019"/>
                    <a:pt x="1867" y="1006"/>
                  </a:cubicBezTo>
                  <a:cubicBezTo>
                    <a:pt x="1893" y="980"/>
                    <a:pt x="1920" y="953"/>
                    <a:pt x="1920" y="940"/>
                  </a:cubicBezTo>
                  <a:lnTo>
                    <a:pt x="1920" y="768"/>
                  </a:lnTo>
                  <a:lnTo>
                    <a:pt x="1920" y="543"/>
                  </a:lnTo>
                  <a:cubicBezTo>
                    <a:pt x="1920" y="477"/>
                    <a:pt x="1920" y="397"/>
                    <a:pt x="1920" y="331"/>
                  </a:cubicBezTo>
                  <a:lnTo>
                    <a:pt x="1920" y="159"/>
                  </a:lnTo>
                  <a:cubicBezTo>
                    <a:pt x="1920" y="106"/>
                    <a:pt x="1907" y="66"/>
                    <a:pt x="1880" y="40"/>
                  </a:cubicBezTo>
                  <a:cubicBezTo>
                    <a:pt x="1854" y="14"/>
                    <a:pt x="1814" y="0"/>
                    <a:pt x="1761"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0" name="Google Shape;200;p57"/>
          <p:cNvSpPr txBox="1">
            <a:spLocks noGrp="1"/>
          </p:cNvSpPr>
          <p:nvPr>
            <p:ph type="subTitle" idx="1"/>
          </p:nvPr>
        </p:nvSpPr>
        <p:spPr>
          <a:xfrm>
            <a:off x="5652925" y="2257425"/>
            <a:ext cx="2304300" cy="1365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600">
                <a:latin typeface="Mukta"/>
                <a:ea typeface="Mukta"/>
                <a:cs typeface="Mukta"/>
                <a:sym typeface="Mukta"/>
              </a:defRPr>
            </a:lvl1pPr>
            <a:lvl2pPr lvl="1" algn="l">
              <a:lnSpc>
                <a:spcPct val="115000"/>
              </a:lnSpc>
              <a:spcBef>
                <a:spcPts val="0"/>
              </a:spcBef>
              <a:spcAft>
                <a:spcPts val="0"/>
              </a:spcAft>
              <a:buSzPts val="1400"/>
              <a:buNone/>
              <a:defRPr sz="1600">
                <a:latin typeface="Mukta"/>
                <a:ea typeface="Mukta"/>
                <a:cs typeface="Mukta"/>
                <a:sym typeface="Mukta"/>
              </a:defRPr>
            </a:lvl2pPr>
            <a:lvl3pPr lvl="2" algn="l">
              <a:lnSpc>
                <a:spcPct val="115000"/>
              </a:lnSpc>
              <a:spcBef>
                <a:spcPts val="0"/>
              </a:spcBef>
              <a:spcAft>
                <a:spcPts val="0"/>
              </a:spcAft>
              <a:buSzPts val="1400"/>
              <a:buNone/>
              <a:defRPr sz="1600">
                <a:latin typeface="Mukta"/>
                <a:ea typeface="Mukta"/>
                <a:cs typeface="Mukta"/>
                <a:sym typeface="Mukta"/>
              </a:defRPr>
            </a:lvl3pPr>
            <a:lvl4pPr lvl="3" algn="l">
              <a:lnSpc>
                <a:spcPct val="115000"/>
              </a:lnSpc>
              <a:spcBef>
                <a:spcPts val="0"/>
              </a:spcBef>
              <a:spcAft>
                <a:spcPts val="0"/>
              </a:spcAft>
              <a:buSzPts val="1400"/>
              <a:buNone/>
              <a:defRPr sz="1600">
                <a:latin typeface="Mukta"/>
                <a:ea typeface="Mukta"/>
                <a:cs typeface="Mukta"/>
                <a:sym typeface="Mukta"/>
              </a:defRPr>
            </a:lvl4pPr>
            <a:lvl5pPr lvl="4" algn="l">
              <a:lnSpc>
                <a:spcPct val="115000"/>
              </a:lnSpc>
              <a:spcBef>
                <a:spcPts val="0"/>
              </a:spcBef>
              <a:spcAft>
                <a:spcPts val="0"/>
              </a:spcAft>
              <a:buSzPts val="1400"/>
              <a:buNone/>
              <a:defRPr sz="1600">
                <a:latin typeface="Mukta"/>
                <a:ea typeface="Mukta"/>
                <a:cs typeface="Mukta"/>
                <a:sym typeface="Mukta"/>
              </a:defRPr>
            </a:lvl5pPr>
            <a:lvl6pPr lvl="5" algn="l">
              <a:lnSpc>
                <a:spcPct val="115000"/>
              </a:lnSpc>
              <a:spcBef>
                <a:spcPts val="0"/>
              </a:spcBef>
              <a:spcAft>
                <a:spcPts val="0"/>
              </a:spcAft>
              <a:buSzPts val="1400"/>
              <a:buNone/>
              <a:defRPr sz="1600">
                <a:latin typeface="Mukta"/>
                <a:ea typeface="Mukta"/>
                <a:cs typeface="Mukta"/>
                <a:sym typeface="Mukta"/>
              </a:defRPr>
            </a:lvl6pPr>
            <a:lvl7pPr lvl="6" algn="l">
              <a:lnSpc>
                <a:spcPct val="115000"/>
              </a:lnSpc>
              <a:spcBef>
                <a:spcPts val="0"/>
              </a:spcBef>
              <a:spcAft>
                <a:spcPts val="0"/>
              </a:spcAft>
              <a:buSzPts val="1400"/>
              <a:buNone/>
              <a:defRPr sz="1600">
                <a:latin typeface="Mukta"/>
                <a:ea typeface="Mukta"/>
                <a:cs typeface="Mukta"/>
                <a:sym typeface="Mukta"/>
              </a:defRPr>
            </a:lvl7pPr>
            <a:lvl8pPr lvl="7" algn="l">
              <a:lnSpc>
                <a:spcPct val="115000"/>
              </a:lnSpc>
              <a:spcBef>
                <a:spcPts val="0"/>
              </a:spcBef>
              <a:spcAft>
                <a:spcPts val="0"/>
              </a:spcAft>
              <a:buSzPts val="1400"/>
              <a:buNone/>
              <a:defRPr sz="1600">
                <a:latin typeface="Mukta"/>
                <a:ea typeface="Mukta"/>
                <a:cs typeface="Mukta"/>
                <a:sym typeface="Mukta"/>
              </a:defRPr>
            </a:lvl8pPr>
            <a:lvl9pPr lvl="8" algn="l">
              <a:lnSpc>
                <a:spcPct val="115000"/>
              </a:lnSpc>
              <a:spcBef>
                <a:spcPts val="0"/>
              </a:spcBef>
              <a:spcAft>
                <a:spcPts val="0"/>
              </a:spcAft>
              <a:buSzPts val="1400"/>
              <a:buNone/>
              <a:defRPr sz="1600">
                <a:latin typeface="Mukta"/>
                <a:ea typeface="Mukta"/>
                <a:cs typeface="Mukta"/>
                <a:sym typeface="Mukta"/>
              </a:defRPr>
            </a:lvl9pPr>
          </a:lstStyle>
          <a:p>
            <a:endParaRPr/>
          </a:p>
        </p:txBody>
      </p:sp>
      <p:sp>
        <p:nvSpPr>
          <p:cNvPr id="201" name="Google Shape;201;p57"/>
          <p:cNvSpPr txBox="1">
            <a:spLocks noGrp="1"/>
          </p:cNvSpPr>
          <p:nvPr>
            <p:ph type="title"/>
          </p:nvPr>
        </p:nvSpPr>
        <p:spPr>
          <a:xfrm>
            <a:off x="720000" y="4069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2" name="Google Shape;202;p57"/>
          <p:cNvSpPr/>
          <p:nvPr/>
        </p:nvSpPr>
        <p:spPr>
          <a:xfrm rot="-1315996">
            <a:off x="8449968" y="1052396"/>
            <a:ext cx="209254" cy="208536"/>
          </a:xfrm>
          <a:custGeom>
            <a:avLst/>
            <a:gdLst/>
            <a:ahLst/>
            <a:cxnLst/>
            <a:rect l="l" t="t" r="r" b="b"/>
            <a:pathLst>
              <a:path w="3786" h="3773" extrusionOk="0">
                <a:moveTo>
                  <a:pt x="371" y="1"/>
                </a:moveTo>
                <a:cubicBezTo>
                  <a:pt x="279" y="1"/>
                  <a:pt x="186" y="14"/>
                  <a:pt x="107" y="54"/>
                </a:cubicBezTo>
                <a:cubicBezTo>
                  <a:pt x="27" y="80"/>
                  <a:pt x="1" y="133"/>
                  <a:pt x="1" y="199"/>
                </a:cubicBezTo>
                <a:cubicBezTo>
                  <a:pt x="1" y="279"/>
                  <a:pt x="40" y="318"/>
                  <a:pt x="120" y="332"/>
                </a:cubicBezTo>
                <a:cubicBezTo>
                  <a:pt x="199" y="345"/>
                  <a:pt x="318" y="358"/>
                  <a:pt x="477" y="358"/>
                </a:cubicBezTo>
                <a:lnTo>
                  <a:pt x="596" y="358"/>
                </a:lnTo>
                <a:cubicBezTo>
                  <a:pt x="636" y="371"/>
                  <a:pt x="662" y="371"/>
                  <a:pt x="689" y="385"/>
                </a:cubicBezTo>
                <a:cubicBezTo>
                  <a:pt x="715" y="398"/>
                  <a:pt x="729" y="411"/>
                  <a:pt x="755" y="437"/>
                </a:cubicBezTo>
                <a:cubicBezTo>
                  <a:pt x="768" y="464"/>
                  <a:pt x="795" y="490"/>
                  <a:pt x="808" y="530"/>
                </a:cubicBezTo>
                <a:lnTo>
                  <a:pt x="2012" y="2714"/>
                </a:lnTo>
                <a:cubicBezTo>
                  <a:pt x="1959" y="2833"/>
                  <a:pt x="1907" y="2939"/>
                  <a:pt x="1854" y="3032"/>
                </a:cubicBezTo>
                <a:cubicBezTo>
                  <a:pt x="1801" y="3124"/>
                  <a:pt x="1748" y="3190"/>
                  <a:pt x="1682" y="3257"/>
                </a:cubicBezTo>
                <a:cubicBezTo>
                  <a:pt x="1629" y="3296"/>
                  <a:pt x="1562" y="3349"/>
                  <a:pt x="1496" y="3376"/>
                </a:cubicBezTo>
                <a:cubicBezTo>
                  <a:pt x="1430" y="3415"/>
                  <a:pt x="1351" y="3429"/>
                  <a:pt x="1284" y="3429"/>
                </a:cubicBezTo>
                <a:cubicBezTo>
                  <a:pt x="1165" y="3429"/>
                  <a:pt x="1073" y="3402"/>
                  <a:pt x="993" y="3349"/>
                </a:cubicBezTo>
                <a:cubicBezTo>
                  <a:pt x="914" y="3296"/>
                  <a:pt x="874" y="3230"/>
                  <a:pt x="874" y="3164"/>
                </a:cubicBezTo>
                <a:cubicBezTo>
                  <a:pt x="874" y="3137"/>
                  <a:pt x="887" y="3098"/>
                  <a:pt x="901" y="3071"/>
                </a:cubicBezTo>
                <a:cubicBezTo>
                  <a:pt x="927" y="3045"/>
                  <a:pt x="954" y="3018"/>
                  <a:pt x="993" y="3018"/>
                </a:cubicBezTo>
                <a:cubicBezTo>
                  <a:pt x="1020" y="3018"/>
                  <a:pt x="1033" y="3018"/>
                  <a:pt x="1059" y="3005"/>
                </a:cubicBezTo>
                <a:cubicBezTo>
                  <a:pt x="1099" y="3005"/>
                  <a:pt x="1126" y="2992"/>
                  <a:pt x="1139" y="2979"/>
                </a:cubicBezTo>
                <a:cubicBezTo>
                  <a:pt x="1165" y="2965"/>
                  <a:pt x="1192" y="2939"/>
                  <a:pt x="1205" y="2912"/>
                </a:cubicBezTo>
                <a:cubicBezTo>
                  <a:pt x="1218" y="2899"/>
                  <a:pt x="1232" y="2859"/>
                  <a:pt x="1232" y="2820"/>
                </a:cubicBezTo>
                <a:cubicBezTo>
                  <a:pt x="1232" y="2754"/>
                  <a:pt x="1205" y="2701"/>
                  <a:pt x="1152" y="2674"/>
                </a:cubicBezTo>
                <a:cubicBezTo>
                  <a:pt x="1112" y="2648"/>
                  <a:pt x="1059" y="2634"/>
                  <a:pt x="1007" y="2634"/>
                </a:cubicBezTo>
                <a:cubicBezTo>
                  <a:pt x="954" y="2634"/>
                  <a:pt x="901" y="2634"/>
                  <a:pt x="848" y="2661"/>
                </a:cubicBezTo>
                <a:cubicBezTo>
                  <a:pt x="782" y="2687"/>
                  <a:pt x="742" y="2714"/>
                  <a:pt x="689" y="2754"/>
                </a:cubicBezTo>
                <a:cubicBezTo>
                  <a:pt x="649" y="2807"/>
                  <a:pt x="623" y="2859"/>
                  <a:pt x="583" y="2926"/>
                </a:cubicBezTo>
                <a:cubicBezTo>
                  <a:pt x="570" y="2992"/>
                  <a:pt x="557" y="3071"/>
                  <a:pt x="557" y="3164"/>
                </a:cubicBezTo>
                <a:cubicBezTo>
                  <a:pt x="557" y="3257"/>
                  <a:pt x="570" y="3349"/>
                  <a:pt x="609" y="3415"/>
                </a:cubicBezTo>
                <a:cubicBezTo>
                  <a:pt x="649" y="3495"/>
                  <a:pt x="689" y="3561"/>
                  <a:pt x="755" y="3614"/>
                </a:cubicBezTo>
                <a:cubicBezTo>
                  <a:pt x="821" y="3667"/>
                  <a:pt x="887" y="3707"/>
                  <a:pt x="967" y="3733"/>
                </a:cubicBezTo>
                <a:cubicBezTo>
                  <a:pt x="1046" y="3759"/>
                  <a:pt x="1126" y="3773"/>
                  <a:pt x="1218" y="3773"/>
                </a:cubicBezTo>
                <a:cubicBezTo>
                  <a:pt x="1377" y="3773"/>
                  <a:pt x="1536" y="3733"/>
                  <a:pt x="1668" y="3667"/>
                </a:cubicBezTo>
                <a:cubicBezTo>
                  <a:pt x="1801" y="3614"/>
                  <a:pt x="1920" y="3508"/>
                  <a:pt x="2039" y="3376"/>
                </a:cubicBezTo>
                <a:cubicBezTo>
                  <a:pt x="2132" y="3257"/>
                  <a:pt x="2224" y="3111"/>
                  <a:pt x="2304" y="2952"/>
                </a:cubicBezTo>
                <a:cubicBezTo>
                  <a:pt x="2383" y="2780"/>
                  <a:pt x="2449" y="2595"/>
                  <a:pt x="2529" y="2370"/>
                </a:cubicBezTo>
                <a:lnTo>
                  <a:pt x="3164" y="596"/>
                </a:lnTo>
                <a:cubicBezTo>
                  <a:pt x="3190" y="530"/>
                  <a:pt x="3217" y="490"/>
                  <a:pt x="3243" y="477"/>
                </a:cubicBezTo>
                <a:cubicBezTo>
                  <a:pt x="3283" y="464"/>
                  <a:pt x="3349" y="451"/>
                  <a:pt x="3442" y="451"/>
                </a:cubicBezTo>
                <a:cubicBezTo>
                  <a:pt x="3534" y="451"/>
                  <a:pt x="3601" y="437"/>
                  <a:pt x="3680" y="411"/>
                </a:cubicBezTo>
                <a:cubicBezTo>
                  <a:pt x="3746" y="398"/>
                  <a:pt x="3786" y="345"/>
                  <a:pt x="3786" y="279"/>
                </a:cubicBezTo>
                <a:cubicBezTo>
                  <a:pt x="3786" y="212"/>
                  <a:pt x="3746" y="160"/>
                  <a:pt x="3680" y="146"/>
                </a:cubicBezTo>
                <a:cubicBezTo>
                  <a:pt x="3614" y="120"/>
                  <a:pt x="3534" y="107"/>
                  <a:pt x="3442" y="107"/>
                </a:cubicBezTo>
                <a:lnTo>
                  <a:pt x="2409" y="107"/>
                </a:lnTo>
                <a:cubicBezTo>
                  <a:pt x="2317" y="107"/>
                  <a:pt x="2251" y="120"/>
                  <a:pt x="2224" y="146"/>
                </a:cubicBezTo>
                <a:cubicBezTo>
                  <a:pt x="2198" y="160"/>
                  <a:pt x="2184" y="212"/>
                  <a:pt x="2184" y="279"/>
                </a:cubicBezTo>
                <a:cubicBezTo>
                  <a:pt x="2184" y="318"/>
                  <a:pt x="2211" y="358"/>
                  <a:pt x="2251" y="398"/>
                </a:cubicBezTo>
                <a:cubicBezTo>
                  <a:pt x="2290" y="437"/>
                  <a:pt x="2370" y="451"/>
                  <a:pt x="2462" y="451"/>
                </a:cubicBezTo>
                <a:cubicBezTo>
                  <a:pt x="2568" y="451"/>
                  <a:pt x="2621" y="464"/>
                  <a:pt x="2648" y="477"/>
                </a:cubicBezTo>
                <a:cubicBezTo>
                  <a:pt x="2674" y="504"/>
                  <a:pt x="2687" y="517"/>
                  <a:pt x="2687" y="557"/>
                </a:cubicBezTo>
                <a:cubicBezTo>
                  <a:pt x="2687" y="623"/>
                  <a:pt x="2674" y="689"/>
                  <a:pt x="2648" y="795"/>
                </a:cubicBezTo>
                <a:lnTo>
                  <a:pt x="2184" y="2224"/>
                </a:lnTo>
                <a:lnTo>
                  <a:pt x="1324" y="623"/>
                </a:lnTo>
                <a:cubicBezTo>
                  <a:pt x="1311" y="583"/>
                  <a:pt x="1298" y="543"/>
                  <a:pt x="1284" y="504"/>
                </a:cubicBezTo>
                <a:cubicBezTo>
                  <a:pt x="1271" y="464"/>
                  <a:pt x="1271" y="437"/>
                  <a:pt x="1271" y="424"/>
                </a:cubicBezTo>
                <a:cubicBezTo>
                  <a:pt x="1271" y="385"/>
                  <a:pt x="1284" y="358"/>
                  <a:pt x="1298" y="358"/>
                </a:cubicBezTo>
                <a:cubicBezTo>
                  <a:pt x="1311" y="345"/>
                  <a:pt x="1324" y="345"/>
                  <a:pt x="1351" y="345"/>
                </a:cubicBezTo>
                <a:cubicBezTo>
                  <a:pt x="1430" y="345"/>
                  <a:pt x="1483" y="332"/>
                  <a:pt x="1509" y="292"/>
                </a:cubicBezTo>
                <a:cubicBezTo>
                  <a:pt x="1549" y="252"/>
                  <a:pt x="1562" y="212"/>
                  <a:pt x="1562" y="160"/>
                </a:cubicBezTo>
                <a:cubicBezTo>
                  <a:pt x="1562" y="120"/>
                  <a:pt x="1536" y="80"/>
                  <a:pt x="1509" y="54"/>
                </a:cubicBezTo>
                <a:cubicBezTo>
                  <a:pt x="1483" y="14"/>
                  <a:pt x="1417" y="1"/>
                  <a:pt x="13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7"/>
          <p:cNvSpPr/>
          <p:nvPr/>
        </p:nvSpPr>
        <p:spPr>
          <a:xfrm>
            <a:off x="8524868" y="539496"/>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4"/>
        <p:cNvGrpSpPr/>
        <p:nvPr/>
      </p:nvGrpSpPr>
      <p:grpSpPr>
        <a:xfrm>
          <a:off x="0" y="0"/>
          <a:ext cx="0" cy="0"/>
          <a:chOff x="0" y="0"/>
          <a:chExt cx="0" cy="0"/>
        </a:xfrm>
      </p:grpSpPr>
      <p:sp>
        <p:nvSpPr>
          <p:cNvPr id="205" name="Google Shape;205;p58"/>
          <p:cNvSpPr txBox="1">
            <a:spLocks noGrp="1"/>
          </p:cNvSpPr>
          <p:nvPr>
            <p:ph type="subTitle" idx="1"/>
          </p:nvPr>
        </p:nvSpPr>
        <p:spPr>
          <a:xfrm>
            <a:off x="4707375" y="2448600"/>
            <a:ext cx="2907600" cy="1309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600">
                <a:latin typeface="Mukta"/>
                <a:ea typeface="Mukta"/>
                <a:cs typeface="Mukta"/>
                <a:sym typeface="Mukta"/>
              </a:defRPr>
            </a:lvl1pPr>
            <a:lvl2pPr lvl="1" algn="ctr">
              <a:lnSpc>
                <a:spcPct val="100000"/>
              </a:lnSpc>
              <a:spcBef>
                <a:spcPts val="10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206" name="Google Shape;206;p58"/>
          <p:cNvGrpSpPr/>
          <p:nvPr/>
        </p:nvGrpSpPr>
        <p:grpSpPr>
          <a:xfrm>
            <a:off x="7632755" y="4325739"/>
            <a:ext cx="1357007" cy="707493"/>
            <a:chOff x="1787352" y="2530363"/>
            <a:chExt cx="1540652" cy="803239"/>
          </a:xfrm>
        </p:grpSpPr>
        <p:sp>
          <p:nvSpPr>
            <p:cNvPr id="207" name="Google Shape;207;p58"/>
            <p:cNvSpPr/>
            <p:nvPr/>
          </p:nvSpPr>
          <p:spPr>
            <a:xfrm>
              <a:off x="1971678" y="2530363"/>
              <a:ext cx="914442" cy="628420"/>
            </a:xfrm>
            <a:custGeom>
              <a:avLst/>
              <a:gdLst/>
              <a:ahLst/>
              <a:cxnLst/>
              <a:rect l="l" t="t" r="r" b="b"/>
              <a:pathLst>
                <a:path w="16545" h="11370" extrusionOk="0">
                  <a:moveTo>
                    <a:pt x="279" y="1"/>
                  </a:moveTo>
                  <a:cubicBezTo>
                    <a:pt x="213" y="1"/>
                    <a:pt x="160" y="1"/>
                    <a:pt x="160" y="54"/>
                  </a:cubicBezTo>
                  <a:cubicBezTo>
                    <a:pt x="54" y="120"/>
                    <a:pt x="1" y="173"/>
                    <a:pt x="1" y="279"/>
                  </a:cubicBezTo>
                  <a:lnTo>
                    <a:pt x="1" y="8603"/>
                  </a:lnTo>
                  <a:cubicBezTo>
                    <a:pt x="1" y="8551"/>
                    <a:pt x="54" y="8445"/>
                    <a:pt x="107" y="8445"/>
                  </a:cubicBezTo>
                  <a:cubicBezTo>
                    <a:pt x="160" y="8392"/>
                    <a:pt x="213" y="8326"/>
                    <a:pt x="279" y="8326"/>
                  </a:cubicBezTo>
                  <a:lnTo>
                    <a:pt x="543" y="8326"/>
                  </a:lnTo>
                  <a:lnTo>
                    <a:pt x="543" y="715"/>
                  </a:lnTo>
                  <a:lnTo>
                    <a:pt x="13011" y="6340"/>
                  </a:lnTo>
                  <a:cubicBezTo>
                    <a:pt x="12852" y="6076"/>
                    <a:pt x="12733" y="5798"/>
                    <a:pt x="12574" y="5520"/>
                  </a:cubicBezTo>
                  <a:lnTo>
                    <a:pt x="385" y="54"/>
                  </a:lnTo>
                  <a:cubicBezTo>
                    <a:pt x="385" y="1"/>
                    <a:pt x="332" y="1"/>
                    <a:pt x="279" y="1"/>
                  </a:cubicBezTo>
                  <a:close/>
                  <a:moveTo>
                    <a:pt x="3085" y="10814"/>
                  </a:moveTo>
                  <a:lnTo>
                    <a:pt x="3085" y="11092"/>
                  </a:lnTo>
                  <a:cubicBezTo>
                    <a:pt x="3085" y="11198"/>
                    <a:pt x="3032" y="11251"/>
                    <a:pt x="2979" y="11303"/>
                  </a:cubicBezTo>
                  <a:cubicBezTo>
                    <a:pt x="2926" y="11370"/>
                    <a:pt x="2860" y="11370"/>
                    <a:pt x="2807" y="11370"/>
                  </a:cubicBezTo>
                  <a:lnTo>
                    <a:pt x="16545" y="11370"/>
                  </a:lnTo>
                  <a:cubicBezTo>
                    <a:pt x="16426" y="11198"/>
                    <a:pt x="16267" y="11039"/>
                    <a:pt x="16095" y="10814"/>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58"/>
            <p:cNvSpPr/>
            <p:nvPr/>
          </p:nvSpPr>
          <p:spPr>
            <a:xfrm>
              <a:off x="2666643" y="2835398"/>
              <a:ext cx="661361" cy="323385"/>
            </a:xfrm>
            <a:custGeom>
              <a:avLst/>
              <a:gdLst/>
              <a:ahLst/>
              <a:cxnLst/>
              <a:rect l="l" t="t" r="r" b="b"/>
              <a:pathLst>
                <a:path w="11966" h="5851" extrusionOk="0">
                  <a:moveTo>
                    <a:pt x="0" y="1"/>
                  </a:moveTo>
                  <a:cubicBezTo>
                    <a:pt x="159" y="279"/>
                    <a:pt x="278" y="557"/>
                    <a:pt x="437" y="821"/>
                  </a:cubicBezTo>
                  <a:lnTo>
                    <a:pt x="10417" y="5295"/>
                  </a:lnTo>
                  <a:lnTo>
                    <a:pt x="3521" y="5295"/>
                  </a:lnTo>
                  <a:cubicBezTo>
                    <a:pt x="3693" y="5520"/>
                    <a:pt x="3852" y="5679"/>
                    <a:pt x="3971" y="5851"/>
                  </a:cubicBezTo>
                  <a:lnTo>
                    <a:pt x="11687" y="5851"/>
                  </a:lnTo>
                  <a:cubicBezTo>
                    <a:pt x="11793" y="5851"/>
                    <a:pt x="11912" y="5784"/>
                    <a:pt x="11965" y="5626"/>
                  </a:cubicBezTo>
                  <a:cubicBezTo>
                    <a:pt x="11965" y="5520"/>
                    <a:pt x="11912" y="5401"/>
                    <a:pt x="11793" y="5348"/>
                  </a:cubicBezTo>
                  <a:lnTo>
                    <a:pt x="0" y="1"/>
                  </a:ln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8"/>
            <p:cNvSpPr/>
            <p:nvPr/>
          </p:nvSpPr>
          <p:spPr>
            <a:xfrm>
              <a:off x="1971678" y="2990485"/>
              <a:ext cx="170508" cy="168297"/>
            </a:xfrm>
            <a:custGeom>
              <a:avLst/>
              <a:gdLst/>
              <a:ahLst/>
              <a:cxnLst/>
              <a:rect l="l" t="t" r="r" b="b"/>
              <a:pathLst>
                <a:path w="3085" h="3045" extrusionOk="0">
                  <a:moveTo>
                    <a:pt x="2529" y="556"/>
                  </a:moveTo>
                  <a:lnTo>
                    <a:pt x="2529" y="2489"/>
                  </a:lnTo>
                  <a:lnTo>
                    <a:pt x="543" y="2489"/>
                  </a:lnTo>
                  <a:lnTo>
                    <a:pt x="543" y="556"/>
                  </a:lnTo>
                  <a:close/>
                  <a:moveTo>
                    <a:pt x="279" y="1"/>
                  </a:moveTo>
                  <a:cubicBezTo>
                    <a:pt x="213" y="1"/>
                    <a:pt x="160" y="67"/>
                    <a:pt x="107" y="120"/>
                  </a:cubicBezTo>
                  <a:cubicBezTo>
                    <a:pt x="54" y="120"/>
                    <a:pt x="1" y="226"/>
                    <a:pt x="1" y="278"/>
                  </a:cubicBezTo>
                  <a:lnTo>
                    <a:pt x="1" y="2767"/>
                  </a:lnTo>
                  <a:cubicBezTo>
                    <a:pt x="1" y="2873"/>
                    <a:pt x="54" y="2926"/>
                    <a:pt x="107" y="2978"/>
                  </a:cubicBezTo>
                  <a:cubicBezTo>
                    <a:pt x="160" y="3045"/>
                    <a:pt x="213" y="3045"/>
                    <a:pt x="279" y="3045"/>
                  </a:cubicBezTo>
                  <a:lnTo>
                    <a:pt x="2807" y="3045"/>
                  </a:lnTo>
                  <a:cubicBezTo>
                    <a:pt x="2860" y="3045"/>
                    <a:pt x="2926" y="3045"/>
                    <a:pt x="2979" y="2978"/>
                  </a:cubicBezTo>
                  <a:cubicBezTo>
                    <a:pt x="3032" y="2926"/>
                    <a:pt x="3085" y="2873"/>
                    <a:pt x="3085" y="2767"/>
                  </a:cubicBezTo>
                  <a:lnTo>
                    <a:pt x="3085" y="2489"/>
                  </a:lnTo>
                  <a:lnTo>
                    <a:pt x="3085" y="278"/>
                  </a:lnTo>
                  <a:cubicBezTo>
                    <a:pt x="3085" y="226"/>
                    <a:pt x="3032" y="120"/>
                    <a:pt x="2979" y="120"/>
                  </a:cubicBezTo>
                  <a:cubicBezTo>
                    <a:pt x="2926" y="67"/>
                    <a:pt x="2860" y="1"/>
                    <a:pt x="2807"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8"/>
            <p:cNvSpPr/>
            <p:nvPr/>
          </p:nvSpPr>
          <p:spPr>
            <a:xfrm>
              <a:off x="2584733" y="2634989"/>
              <a:ext cx="118554" cy="120765"/>
            </a:xfrm>
            <a:custGeom>
              <a:avLst/>
              <a:gdLst/>
              <a:ahLst/>
              <a:cxnLst/>
              <a:rect l="l" t="t" r="r" b="b"/>
              <a:pathLst>
                <a:path w="2145" h="2185" extrusionOk="0">
                  <a:moveTo>
                    <a:pt x="887" y="1284"/>
                  </a:moveTo>
                  <a:cubicBezTo>
                    <a:pt x="953" y="1284"/>
                    <a:pt x="1032" y="1297"/>
                    <a:pt x="1085" y="1311"/>
                  </a:cubicBezTo>
                  <a:cubicBezTo>
                    <a:pt x="1151" y="1324"/>
                    <a:pt x="1204" y="1350"/>
                    <a:pt x="1257" y="1377"/>
                  </a:cubicBezTo>
                  <a:cubicBezTo>
                    <a:pt x="1310" y="1403"/>
                    <a:pt x="1350" y="1430"/>
                    <a:pt x="1376" y="1469"/>
                  </a:cubicBezTo>
                  <a:cubicBezTo>
                    <a:pt x="1403" y="1509"/>
                    <a:pt x="1416" y="1549"/>
                    <a:pt x="1416" y="1588"/>
                  </a:cubicBezTo>
                  <a:cubicBezTo>
                    <a:pt x="1416" y="1641"/>
                    <a:pt x="1403" y="1681"/>
                    <a:pt x="1363" y="1721"/>
                  </a:cubicBezTo>
                  <a:cubicBezTo>
                    <a:pt x="1337" y="1761"/>
                    <a:pt x="1297" y="1787"/>
                    <a:pt x="1231" y="1813"/>
                  </a:cubicBezTo>
                  <a:cubicBezTo>
                    <a:pt x="1178" y="1840"/>
                    <a:pt x="1112" y="1866"/>
                    <a:pt x="1046" y="1880"/>
                  </a:cubicBezTo>
                  <a:cubicBezTo>
                    <a:pt x="966" y="1906"/>
                    <a:pt x="887" y="1906"/>
                    <a:pt x="807" y="1906"/>
                  </a:cubicBezTo>
                  <a:cubicBezTo>
                    <a:pt x="675" y="1906"/>
                    <a:pt x="569" y="1893"/>
                    <a:pt x="463" y="1840"/>
                  </a:cubicBezTo>
                  <a:cubicBezTo>
                    <a:pt x="371" y="1800"/>
                    <a:pt x="318" y="1734"/>
                    <a:pt x="318" y="1641"/>
                  </a:cubicBezTo>
                  <a:cubicBezTo>
                    <a:pt x="318" y="1588"/>
                    <a:pt x="331" y="1536"/>
                    <a:pt x="371" y="1496"/>
                  </a:cubicBezTo>
                  <a:cubicBezTo>
                    <a:pt x="397" y="1456"/>
                    <a:pt x="437" y="1416"/>
                    <a:pt x="490" y="1390"/>
                  </a:cubicBezTo>
                  <a:cubicBezTo>
                    <a:pt x="529" y="1350"/>
                    <a:pt x="596" y="1337"/>
                    <a:pt x="662" y="1311"/>
                  </a:cubicBezTo>
                  <a:cubicBezTo>
                    <a:pt x="728" y="1297"/>
                    <a:pt x="807" y="1284"/>
                    <a:pt x="887" y="1284"/>
                  </a:cubicBezTo>
                  <a:close/>
                  <a:moveTo>
                    <a:pt x="926" y="0"/>
                  </a:moveTo>
                  <a:cubicBezTo>
                    <a:pt x="688" y="0"/>
                    <a:pt x="490" y="53"/>
                    <a:pt x="344" y="159"/>
                  </a:cubicBezTo>
                  <a:cubicBezTo>
                    <a:pt x="199" y="265"/>
                    <a:pt x="132" y="397"/>
                    <a:pt x="132" y="569"/>
                  </a:cubicBezTo>
                  <a:cubicBezTo>
                    <a:pt x="132" y="649"/>
                    <a:pt x="159" y="715"/>
                    <a:pt x="199" y="781"/>
                  </a:cubicBezTo>
                  <a:cubicBezTo>
                    <a:pt x="238" y="861"/>
                    <a:pt x="304" y="887"/>
                    <a:pt x="397" y="887"/>
                  </a:cubicBezTo>
                  <a:cubicBezTo>
                    <a:pt x="463" y="887"/>
                    <a:pt x="503" y="874"/>
                    <a:pt x="543" y="847"/>
                  </a:cubicBezTo>
                  <a:cubicBezTo>
                    <a:pt x="582" y="821"/>
                    <a:pt x="596" y="781"/>
                    <a:pt x="596" y="728"/>
                  </a:cubicBezTo>
                  <a:cubicBezTo>
                    <a:pt x="596" y="675"/>
                    <a:pt x="582" y="636"/>
                    <a:pt x="556" y="622"/>
                  </a:cubicBezTo>
                  <a:cubicBezTo>
                    <a:pt x="529" y="596"/>
                    <a:pt x="503" y="583"/>
                    <a:pt x="490" y="583"/>
                  </a:cubicBezTo>
                  <a:cubicBezTo>
                    <a:pt x="450" y="569"/>
                    <a:pt x="437" y="569"/>
                    <a:pt x="410" y="556"/>
                  </a:cubicBezTo>
                  <a:cubicBezTo>
                    <a:pt x="397" y="556"/>
                    <a:pt x="397" y="530"/>
                    <a:pt x="397" y="503"/>
                  </a:cubicBezTo>
                  <a:cubicBezTo>
                    <a:pt x="397" y="477"/>
                    <a:pt x="410" y="437"/>
                    <a:pt x="437" y="411"/>
                  </a:cubicBezTo>
                  <a:cubicBezTo>
                    <a:pt x="476" y="384"/>
                    <a:pt x="516" y="358"/>
                    <a:pt x="556" y="344"/>
                  </a:cubicBezTo>
                  <a:cubicBezTo>
                    <a:pt x="609" y="318"/>
                    <a:pt x="662" y="305"/>
                    <a:pt x="728" y="291"/>
                  </a:cubicBezTo>
                  <a:cubicBezTo>
                    <a:pt x="781" y="278"/>
                    <a:pt x="834" y="278"/>
                    <a:pt x="887" y="278"/>
                  </a:cubicBezTo>
                  <a:cubicBezTo>
                    <a:pt x="1072" y="278"/>
                    <a:pt x="1204" y="331"/>
                    <a:pt x="1297" y="450"/>
                  </a:cubicBezTo>
                  <a:cubicBezTo>
                    <a:pt x="1376" y="569"/>
                    <a:pt x="1416" y="728"/>
                    <a:pt x="1416" y="927"/>
                  </a:cubicBezTo>
                  <a:cubicBezTo>
                    <a:pt x="1416" y="940"/>
                    <a:pt x="1416" y="966"/>
                    <a:pt x="1416" y="1006"/>
                  </a:cubicBezTo>
                  <a:lnTo>
                    <a:pt x="1416" y="1099"/>
                  </a:lnTo>
                  <a:lnTo>
                    <a:pt x="1416" y="1218"/>
                  </a:lnTo>
                  <a:cubicBezTo>
                    <a:pt x="1218" y="1086"/>
                    <a:pt x="1006" y="1006"/>
                    <a:pt x="768" y="1006"/>
                  </a:cubicBezTo>
                  <a:cubicBezTo>
                    <a:pt x="649" y="1006"/>
                    <a:pt x="543" y="1033"/>
                    <a:pt x="450" y="1059"/>
                  </a:cubicBezTo>
                  <a:cubicBezTo>
                    <a:pt x="357" y="1086"/>
                    <a:pt x="278" y="1138"/>
                    <a:pt x="212" y="1191"/>
                  </a:cubicBezTo>
                  <a:cubicBezTo>
                    <a:pt x="146" y="1244"/>
                    <a:pt x="93" y="1311"/>
                    <a:pt x="53" y="1390"/>
                  </a:cubicBezTo>
                  <a:cubicBezTo>
                    <a:pt x="13" y="1469"/>
                    <a:pt x="0" y="1549"/>
                    <a:pt x="0" y="1641"/>
                  </a:cubicBezTo>
                  <a:cubicBezTo>
                    <a:pt x="0" y="1800"/>
                    <a:pt x="53" y="1946"/>
                    <a:pt x="185" y="2038"/>
                  </a:cubicBezTo>
                  <a:cubicBezTo>
                    <a:pt x="318" y="2131"/>
                    <a:pt x="490" y="2184"/>
                    <a:pt x="701" y="2184"/>
                  </a:cubicBezTo>
                  <a:cubicBezTo>
                    <a:pt x="847" y="2184"/>
                    <a:pt x="979" y="2158"/>
                    <a:pt x="1099" y="2118"/>
                  </a:cubicBezTo>
                  <a:cubicBezTo>
                    <a:pt x="1218" y="2065"/>
                    <a:pt x="1324" y="1999"/>
                    <a:pt x="1429" y="1919"/>
                  </a:cubicBezTo>
                  <a:cubicBezTo>
                    <a:pt x="1456" y="2012"/>
                    <a:pt x="1496" y="2078"/>
                    <a:pt x="1562" y="2131"/>
                  </a:cubicBezTo>
                  <a:cubicBezTo>
                    <a:pt x="1628" y="2171"/>
                    <a:pt x="1707" y="2184"/>
                    <a:pt x="1787" y="2184"/>
                  </a:cubicBezTo>
                  <a:cubicBezTo>
                    <a:pt x="1840" y="2184"/>
                    <a:pt x="1879" y="2184"/>
                    <a:pt x="1919" y="2171"/>
                  </a:cubicBezTo>
                  <a:cubicBezTo>
                    <a:pt x="1959" y="2158"/>
                    <a:pt x="1999" y="2131"/>
                    <a:pt x="2038" y="2105"/>
                  </a:cubicBezTo>
                  <a:cubicBezTo>
                    <a:pt x="2078" y="2078"/>
                    <a:pt x="2091" y="2038"/>
                    <a:pt x="2118" y="1999"/>
                  </a:cubicBezTo>
                  <a:cubicBezTo>
                    <a:pt x="2144" y="1959"/>
                    <a:pt x="2144" y="1893"/>
                    <a:pt x="2144" y="1840"/>
                  </a:cubicBezTo>
                  <a:cubicBezTo>
                    <a:pt x="2144" y="1800"/>
                    <a:pt x="2144" y="1761"/>
                    <a:pt x="2131" y="1734"/>
                  </a:cubicBezTo>
                  <a:cubicBezTo>
                    <a:pt x="2118" y="1694"/>
                    <a:pt x="2091" y="1681"/>
                    <a:pt x="2051" y="1681"/>
                  </a:cubicBezTo>
                  <a:cubicBezTo>
                    <a:pt x="2012" y="1681"/>
                    <a:pt x="1972" y="1694"/>
                    <a:pt x="1959" y="1721"/>
                  </a:cubicBezTo>
                  <a:cubicBezTo>
                    <a:pt x="1946" y="1747"/>
                    <a:pt x="1932" y="1761"/>
                    <a:pt x="1932" y="1787"/>
                  </a:cubicBezTo>
                  <a:cubicBezTo>
                    <a:pt x="1919" y="1827"/>
                    <a:pt x="1906" y="1853"/>
                    <a:pt x="1893" y="1880"/>
                  </a:cubicBezTo>
                  <a:cubicBezTo>
                    <a:pt x="1893" y="1893"/>
                    <a:pt x="1866" y="1906"/>
                    <a:pt x="1840" y="1906"/>
                  </a:cubicBezTo>
                  <a:cubicBezTo>
                    <a:pt x="1787" y="1906"/>
                    <a:pt x="1760" y="1893"/>
                    <a:pt x="1747" y="1840"/>
                  </a:cubicBezTo>
                  <a:cubicBezTo>
                    <a:pt x="1734" y="1800"/>
                    <a:pt x="1734" y="1708"/>
                    <a:pt x="1734" y="1562"/>
                  </a:cubicBezTo>
                  <a:lnTo>
                    <a:pt x="1734" y="1403"/>
                  </a:lnTo>
                  <a:cubicBezTo>
                    <a:pt x="1734" y="1337"/>
                    <a:pt x="1734" y="1271"/>
                    <a:pt x="1734" y="1218"/>
                  </a:cubicBezTo>
                  <a:cubicBezTo>
                    <a:pt x="1734" y="1152"/>
                    <a:pt x="1747" y="1086"/>
                    <a:pt x="1747" y="1033"/>
                  </a:cubicBezTo>
                  <a:cubicBezTo>
                    <a:pt x="1747" y="980"/>
                    <a:pt x="1747" y="927"/>
                    <a:pt x="1747" y="900"/>
                  </a:cubicBezTo>
                  <a:cubicBezTo>
                    <a:pt x="1747" y="291"/>
                    <a:pt x="1469" y="0"/>
                    <a:pt x="926"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58"/>
            <p:cNvSpPr/>
            <p:nvPr/>
          </p:nvSpPr>
          <p:spPr>
            <a:xfrm>
              <a:off x="1787352" y="2713970"/>
              <a:ext cx="141215" cy="212955"/>
            </a:xfrm>
            <a:custGeom>
              <a:avLst/>
              <a:gdLst/>
              <a:ahLst/>
              <a:cxnLst/>
              <a:rect l="l" t="t" r="r" b="b"/>
              <a:pathLst>
                <a:path w="2555" h="3853" extrusionOk="0">
                  <a:moveTo>
                    <a:pt x="1655" y="1959"/>
                  </a:moveTo>
                  <a:cubicBezTo>
                    <a:pt x="1708" y="1959"/>
                    <a:pt x="1761" y="1973"/>
                    <a:pt x="1827" y="1999"/>
                  </a:cubicBezTo>
                  <a:cubicBezTo>
                    <a:pt x="1893" y="2026"/>
                    <a:pt x="1946" y="2065"/>
                    <a:pt x="2012" y="2132"/>
                  </a:cubicBezTo>
                  <a:cubicBezTo>
                    <a:pt x="2065" y="2184"/>
                    <a:pt x="2118" y="2277"/>
                    <a:pt x="2158" y="2370"/>
                  </a:cubicBezTo>
                  <a:cubicBezTo>
                    <a:pt x="2198" y="2476"/>
                    <a:pt x="2211" y="2595"/>
                    <a:pt x="2211" y="2754"/>
                  </a:cubicBezTo>
                  <a:cubicBezTo>
                    <a:pt x="2211" y="2912"/>
                    <a:pt x="2184" y="3045"/>
                    <a:pt x="2131" y="3151"/>
                  </a:cubicBezTo>
                  <a:cubicBezTo>
                    <a:pt x="2092" y="3256"/>
                    <a:pt x="2039" y="3336"/>
                    <a:pt x="1959" y="3402"/>
                  </a:cubicBezTo>
                  <a:cubicBezTo>
                    <a:pt x="1893" y="3455"/>
                    <a:pt x="1814" y="3495"/>
                    <a:pt x="1734" y="3521"/>
                  </a:cubicBezTo>
                  <a:cubicBezTo>
                    <a:pt x="1655" y="3548"/>
                    <a:pt x="1576" y="3548"/>
                    <a:pt x="1523" y="3548"/>
                  </a:cubicBezTo>
                  <a:cubicBezTo>
                    <a:pt x="1324" y="3548"/>
                    <a:pt x="1178" y="3495"/>
                    <a:pt x="1086" y="3376"/>
                  </a:cubicBezTo>
                  <a:cubicBezTo>
                    <a:pt x="993" y="3256"/>
                    <a:pt x="940" y="3071"/>
                    <a:pt x="940" y="2846"/>
                  </a:cubicBezTo>
                  <a:cubicBezTo>
                    <a:pt x="940" y="2793"/>
                    <a:pt x="953" y="2714"/>
                    <a:pt x="980" y="2608"/>
                  </a:cubicBezTo>
                  <a:cubicBezTo>
                    <a:pt x="1006" y="2515"/>
                    <a:pt x="1059" y="2423"/>
                    <a:pt x="1112" y="2317"/>
                  </a:cubicBezTo>
                  <a:cubicBezTo>
                    <a:pt x="1165" y="2224"/>
                    <a:pt x="1245" y="2132"/>
                    <a:pt x="1337" y="2065"/>
                  </a:cubicBezTo>
                  <a:cubicBezTo>
                    <a:pt x="1430" y="1999"/>
                    <a:pt x="1536" y="1959"/>
                    <a:pt x="1655" y="1959"/>
                  </a:cubicBezTo>
                  <a:close/>
                  <a:moveTo>
                    <a:pt x="398" y="1"/>
                  </a:moveTo>
                  <a:cubicBezTo>
                    <a:pt x="265" y="1"/>
                    <a:pt x="173" y="14"/>
                    <a:pt x="106" y="40"/>
                  </a:cubicBezTo>
                  <a:cubicBezTo>
                    <a:pt x="40" y="67"/>
                    <a:pt x="1" y="93"/>
                    <a:pt x="1" y="146"/>
                  </a:cubicBezTo>
                  <a:cubicBezTo>
                    <a:pt x="1" y="173"/>
                    <a:pt x="27" y="199"/>
                    <a:pt x="67" y="212"/>
                  </a:cubicBezTo>
                  <a:cubicBezTo>
                    <a:pt x="120" y="239"/>
                    <a:pt x="159" y="239"/>
                    <a:pt x="212" y="239"/>
                  </a:cubicBezTo>
                  <a:lnTo>
                    <a:pt x="398" y="239"/>
                  </a:lnTo>
                  <a:cubicBezTo>
                    <a:pt x="530" y="239"/>
                    <a:pt x="596" y="279"/>
                    <a:pt x="596" y="371"/>
                  </a:cubicBezTo>
                  <a:lnTo>
                    <a:pt x="596" y="557"/>
                  </a:lnTo>
                  <a:lnTo>
                    <a:pt x="596" y="821"/>
                  </a:lnTo>
                  <a:cubicBezTo>
                    <a:pt x="596" y="927"/>
                    <a:pt x="609" y="1033"/>
                    <a:pt x="609" y="1139"/>
                  </a:cubicBezTo>
                  <a:lnTo>
                    <a:pt x="609" y="1483"/>
                  </a:lnTo>
                  <a:cubicBezTo>
                    <a:pt x="609" y="1721"/>
                    <a:pt x="596" y="1920"/>
                    <a:pt x="596" y="2092"/>
                  </a:cubicBezTo>
                  <a:cubicBezTo>
                    <a:pt x="596" y="2264"/>
                    <a:pt x="596" y="2409"/>
                    <a:pt x="596" y="2542"/>
                  </a:cubicBezTo>
                  <a:cubicBezTo>
                    <a:pt x="596" y="2674"/>
                    <a:pt x="583" y="2780"/>
                    <a:pt x="583" y="2886"/>
                  </a:cubicBezTo>
                  <a:cubicBezTo>
                    <a:pt x="583" y="2979"/>
                    <a:pt x="583" y="3071"/>
                    <a:pt x="583" y="3151"/>
                  </a:cubicBezTo>
                  <a:lnTo>
                    <a:pt x="570" y="3402"/>
                  </a:lnTo>
                  <a:cubicBezTo>
                    <a:pt x="570" y="3495"/>
                    <a:pt x="556" y="3587"/>
                    <a:pt x="556" y="3680"/>
                  </a:cubicBezTo>
                  <a:cubicBezTo>
                    <a:pt x="556" y="3733"/>
                    <a:pt x="583" y="3786"/>
                    <a:pt x="609" y="3812"/>
                  </a:cubicBezTo>
                  <a:cubicBezTo>
                    <a:pt x="636" y="3839"/>
                    <a:pt x="676" y="3852"/>
                    <a:pt x="715" y="3852"/>
                  </a:cubicBezTo>
                  <a:cubicBezTo>
                    <a:pt x="755" y="3852"/>
                    <a:pt x="781" y="3839"/>
                    <a:pt x="808" y="3826"/>
                  </a:cubicBezTo>
                  <a:cubicBezTo>
                    <a:pt x="821" y="3826"/>
                    <a:pt x="848" y="3799"/>
                    <a:pt x="861" y="3773"/>
                  </a:cubicBezTo>
                  <a:cubicBezTo>
                    <a:pt x="861" y="3746"/>
                    <a:pt x="874" y="3706"/>
                    <a:pt x="874" y="3667"/>
                  </a:cubicBezTo>
                  <a:cubicBezTo>
                    <a:pt x="874" y="3614"/>
                    <a:pt x="887" y="3548"/>
                    <a:pt x="887" y="3481"/>
                  </a:cubicBezTo>
                  <a:cubicBezTo>
                    <a:pt x="914" y="3521"/>
                    <a:pt x="940" y="3561"/>
                    <a:pt x="980" y="3614"/>
                  </a:cubicBezTo>
                  <a:cubicBezTo>
                    <a:pt x="1020" y="3654"/>
                    <a:pt x="1059" y="3680"/>
                    <a:pt x="1112" y="3720"/>
                  </a:cubicBezTo>
                  <a:cubicBezTo>
                    <a:pt x="1152" y="3759"/>
                    <a:pt x="1218" y="3786"/>
                    <a:pt x="1284" y="3799"/>
                  </a:cubicBezTo>
                  <a:cubicBezTo>
                    <a:pt x="1351" y="3826"/>
                    <a:pt x="1430" y="3839"/>
                    <a:pt x="1523" y="3839"/>
                  </a:cubicBezTo>
                  <a:cubicBezTo>
                    <a:pt x="1628" y="3839"/>
                    <a:pt x="1748" y="3826"/>
                    <a:pt x="1867" y="3786"/>
                  </a:cubicBezTo>
                  <a:cubicBezTo>
                    <a:pt x="1986" y="3746"/>
                    <a:pt x="2105" y="3693"/>
                    <a:pt x="2198" y="3614"/>
                  </a:cubicBezTo>
                  <a:cubicBezTo>
                    <a:pt x="2303" y="3521"/>
                    <a:pt x="2383" y="3415"/>
                    <a:pt x="2449" y="3283"/>
                  </a:cubicBezTo>
                  <a:cubicBezTo>
                    <a:pt x="2515" y="3151"/>
                    <a:pt x="2555" y="2979"/>
                    <a:pt x="2555" y="2780"/>
                  </a:cubicBezTo>
                  <a:cubicBezTo>
                    <a:pt x="2555" y="2661"/>
                    <a:pt x="2542" y="2529"/>
                    <a:pt x="2502" y="2409"/>
                  </a:cubicBezTo>
                  <a:cubicBezTo>
                    <a:pt x="2476" y="2277"/>
                    <a:pt x="2436" y="2158"/>
                    <a:pt x="2370" y="2052"/>
                  </a:cubicBezTo>
                  <a:cubicBezTo>
                    <a:pt x="2317" y="1946"/>
                    <a:pt x="2224" y="1854"/>
                    <a:pt x="2118" y="1774"/>
                  </a:cubicBezTo>
                  <a:cubicBezTo>
                    <a:pt x="2012" y="1708"/>
                    <a:pt x="1893" y="1668"/>
                    <a:pt x="1734" y="1668"/>
                  </a:cubicBezTo>
                  <a:cubicBezTo>
                    <a:pt x="1562" y="1668"/>
                    <a:pt x="1403" y="1721"/>
                    <a:pt x="1271" y="1827"/>
                  </a:cubicBezTo>
                  <a:cubicBezTo>
                    <a:pt x="1126" y="1920"/>
                    <a:pt x="1020" y="2065"/>
                    <a:pt x="927" y="2251"/>
                  </a:cubicBezTo>
                  <a:lnTo>
                    <a:pt x="927" y="173"/>
                  </a:lnTo>
                  <a:cubicBezTo>
                    <a:pt x="927" y="93"/>
                    <a:pt x="914" y="40"/>
                    <a:pt x="887" y="27"/>
                  </a:cubicBezTo>
                  <a:cubicBezTo>
                    <a:pt x="861" y="14"/>
                    <a:pt x="834" y="1"/>
                    <a:pt x="80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58"/>
            <p:cNvSpPr/>
            <p:nvPr/>
          </p:nvSpPr>
          <p:spPr>
            <a:xfrm>
              <a:off x="2506415" y="3201175"/>
              <a:ext cx="111977" cy="132427"/>
            </a:xfrm>
            <a:custGeom>
              <a:avLst/>
              <a:gdLst/>
              <a:ahLst/>
              <a:cxnLst/>
              <a:rect l="l" t="t" r="r" b="b"/>
              <a:pathLst>
                <a:path w="2026" h="2396" extrusionOk="0">
                  <a:moveTo>
                    <a:pt x="1761" y="0"/>
                  </a:moveTo>
                  <a:cubicBezTo>
                    <a:pt x="1708" y="0"/>
                    <a:pt x="1682" y="14"/>
                    <a:pt x="1655" y="40"/>
                  </a:cubicBezTo>
                  <a:cubicBezTo>
                    <a:pt x="1629" y="66"/>
                    <a:pt x="1629" y="93"/>
                    <a:pt x="1629" y="133"/>
                  </a:cubicBezTo>
                  <a:lnTo>
                    <a:pt x="1629" y="265"/>
                  </a:lnTo>
                  <a:cubicBezTo>
                    <a:pt x="1629" y="318"/>
                    <a:pt x="1629" y="358"/>
                    <a:pt x="1629" y="384"/>
                  </a:cubicBezTo>
                  <a:cubicBezTo>
                    <a:pt x="1563" y="291"/>
                    <a:pt x="1483" y="212"/>
                    <a:pt x="1391" y="186"/>
                  </a:cubicBezTo>
                  <a:cubicBezTo>
                    <a:pt x="1298" y="159"/>
                    <a:pt x="1192" y="133"/>
                    <a:pt x="1073" y="133"/>
                  </a:cubicBezTo>
                  <a:cubicBezTo>
                    <a:pt x="927" y="133"/>
                    <a:pt x="782" y="172"/>
                    <a:pt x="649" y="225"/>
                  </a:cubicBezTo>
                  <a:cubicBezTo>
                    <a:pt x="517" y="291"/>
                    <a:pt x="398" y="371"/>
                    <a:pt x="305" y="490"/>
                  </a:cubicBezTo>
                  <a:cubicBezTo>
                    <a:pt x="213" y="583"/>
                    <a:pt x="133" y="715"/>
                    <a:pt x="80" y="861"/>
                  </a:cubicBezTo>
                  <a:cubicBezTo>
                    <a:pt x="27" y="1006"/>
                    <a:pt x="1" y="1165"/>
                    <a:pt x="1" y="1324"/>
                  </a:cubicBezTo>
                  <a:cubicBezTo>
                    <a:pt x="1" y="1469"/>
                    <a:pt x="14" y="1615"/>
                    <a:pt x="67" y="1747"/>
                  </a:cubicBezTo>
                  <a:cubicBezTo>
                    <a:pt x="120" y="1880"/>
                    <a:pt x="186" y="1986"/>
                    <a:pt x="266" y="2091"/>
                  </a:cubicBezTo>
                  <a:cubicBezTo>
                    <a:pt x="358" y="2184"/>
                    <a:pt x="464" y="2264"/>
                    <a:pt x="596" y="2316"/>
                  </a:cubicBezTo>
                  <a:cubicBezTo>
                    <a:pt x="729" y="2369"/>
                    <a:pt x="874" y="2396"/>
                    <a:pt x="1033" y="2396"/>
                  </a:cubicBezTo>
                  <a:cubicBezTo>
                    <a:pt x="1443" y="2396"/>
                    <a:pt x="1761" y="2237"/>
                    <a:pt x="1973" y="1906"/>
                  </a:cubicBezTo>
                  <a:cubicBezTo>
                    <a:pt x="1999" y="1880"/>
                    <a:pt x="1999" y="1853"/>
                    <a:pt x="2013" y="1840"/>
                  </a:cubicBezTo>
                  <a:cubicBezTo>
                    <a:pt x="2026" y="1827"/>
                    <a:pt x="2026" y="1800"/>
                    <a:pt x="2026" y="1774"/>
                  </a:cubicBezTo>
                  <a:cubicBezTo>
                    <a:pt x="2026" y="1734"/>
                    <a:pt x="2013" y="1708"/>
                    <a:pt x="1973" y="1681"/>
                  </a:cubicBezTo>
                  <a:cubicBezTo>
                    <a:pt x="1946" y="1668"/>
                    <a:pt x="1920" y="1655"/>
                    <a:pt x="1880" y="1655"/>
                  </a:cubicBezTo>
                  <a:cubicBezTo>
                    <a:pt x="1867" y="1655"/>
                    <a:pt x="1841" y="1668"/>
                    <a:pt x="1814" y="1681"/>
                  </a:cubicBezTo>
                  <a:cubicBezTo>
                    <a:pt x="1788" y="1694"/>
                    <a:pt x="1761" y="1721"/>
                    <a:pt x="1735" y="1774"/>
                  </a:cubicBezTo>
                  <a:cubicBezTo>
                    <a:pt x="1668" y="1866"/>
                    <a:pt x="1589" y="1946"/>
                    <a:pt x="1470" y="2012"/>
                  </a:cubicBezTo>
                  <a:cubicBezTo>
                    <a:pt x="1351" y="2078"/>
                    <a:pt x="1192" y="2105"/>
                    <a:pt x="1020" y="2105"/>
                  </a:cubicBezTo>
                  <a:cubicBezTo>
                    <a:pt x="808" y="2105"/>
                    <a:pt x="636" y="2039"/>
                    <a:pt x="530" y="1893"/>
                  </a:cubicBezTo>
                  <a:cubicBezTo>
                    <a:pt x="411" y="1761"/>
                    <a:pt x="358" y="1562"/>
                    <a:pt x="358" y="1324"/>
                  </a:cubicBezTo>
                  <a:cubicBezTo>
                    <a:pt x="358" y="1191"/>
                    <a:pt x="371" y="1059"/>
                    <a:pt x="398" y="953"/>
                  </a:cubicBezTo>
                  <a:cubicBezTo>
                    <a:pt x="438" y="847"/>
                    <a:pt x="491" y="755"/>
                    <a:pt x="557" y="675"/>
                  </a:cubicBezTo>
                  <a:cubicBezTo>
                    <a:pt x="610" y="583"/>
                    <a:pt x="689" y="530"/>
                    <a:pt x="768" y="490"/>
                  </a:cubicBezTo>
                  <a:cubicBezTo>
                    <a:pt x="861" y="437"/>
                    <a:pt x="954" y="411"/>
                    <a:pt x="1060" y="411"/>
                  </a:cubicBezTo>
                  <a:cubicBezTo>
                    <a:pt x="1271" y="411"/>
                    <a:pt x="1417" y="464"/>
                    <a:pt x="1496" y="556"/>
                  </a:cubicBezTo>
                  <a:cubicBezTo>
                    <a:pt x="1576" y="649"/>
                    <a:pt x="1629" y="781"/>
                    <a:pt x="1629" y="940"/>
                  </a:cubicBezTo>
                  <a:cubicBezTo>
                    <a:pt x="1629" y="966"/>
                    <a:pt x="1642" y="993"/>
                    <a:pt x="1668" y="1006"/>
                  </a:cubicBezTo>
                  <a:cubicBezTo>
                    <a:pt x="1695" y="1033"/>
                    <a:pt x="1721" y="1033"/>
                    <a:pt x="1748" y="1033"/>
                  </a:cubicBezTo>
                  <a:cubicBezTo>
                    <a:pt x="1788" y="1033"/>
                    <a:pt x="1827" y="1019"/>
                    <a:pt x="1867" y="1006"/>
                  </a:cubicBezTo>
                  <a:cubicBezTo>
                    <a:pt x="1893" y="980"/>
                    <a:pt x="1920" y="953"/>
                    <a:pt x="1920" y="940"/>
                  </a:cubicBezTo>
                  <a:lnTo>
                    <a:pt x="1920" y="768"/>
                  </a:lnTo>
                  <a:lnTo>
                    <a:pt x="1920" y="543"/>
                  </a:lnTo>
                  <a:cubicBezTo>
                    <a:pt x="1920" y="477"/>
                    <a:pt x="1920" y="397"/>
                    <a:pt x="1920" y="331"/>
                  </a:cubicBezTo>
                  <a:lnTo>
                    <a:pt x="1920" y="159"/>
                  </a:lnTo>
                  <a:cubicBezTo>
                    <a:pt x="1920" y="106"/>
                    <a:pt x="1907" y="66"/>
                    <a:pt x="1880" y="40"/>
                  </a:cubicBezTo>
                  <a:cubicBezTo>
                    <a:pt x="1854" y="14"/>
                    <a:pt x="1814" y="0"/>
                    <a:pt x="1761"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 name="Google Shape;213;p58"/>
          <p:cNvSpPr txBox="1">
            <a:spLocks noGrp="1"/>
          </p:cNvSpPr>
          <p:nvPr>
            <p:ph type="title"/>
          </p:nvPr>
        </p:nvSpPr>
        <p:spPr>
          <a:xfrm>
            <a:off x="4707375" y="1498625"/>
            <a:ext cx="3711300" cy="75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4300">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4"/>
        <p:cNvGrpSpPr/>
        <p:nvPr/>
      </p:nvGrpSpPr>
      <p:grpSpPr>
        <a:xfrm>
          <a:off x="0" y="0"/>
          <a:ext cx="0" cy="0"/>
          <a:chOff x="0" y="0"/>
          <a:chExt cx="0" cy="0"/>
        </a:xfrm>
      </p:grpSpPr>
      <p:sp>
        <p:nvSpPr>
          <p:cNvPr id="215" name="Google Shape;215;p59"/>
          <p:cNvSpPr txBox="1">
            <a:spLocks noGrp="1"/>
          </p:cNvSpPr>
          <p:nvPr>
            <p:ph type="title"/>
          </p:nvPr>
        </p:nvSpPr>
        <p:spPr>
          <a:xfrm>
            <a:off x="5549475" y="1238300"/>
            <a:ext cx="2607900" cy="26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4000"/>
            </a:lvl1pPr>
            <a:lvl2pPr lvl="1" algn="l">
              <a:lnSpc>
                <a:spcPct val="100000"/>
              </a:lnSpc>
              <a:spcBef>
                <a:spcPts val="0"/>
              </a:spcBef>
              <a:spcAft>
                <a:spcPts val="0"/>
              </a:spcAft>
              <a:buClr>
                <a:srgbClr val="FFEC9D"/>
              </a:buClr>
              <a:buSzPts val="2800"/>
              <a:buNone/>
              <a:defRPr>
                <a:solidFill>
                  <a:srgbClr val="FFEC9D"/>
                </a:solidFill>
              </a:defRPr>
            </a:lvl2pPr>
            <a:lvl3pPr lvl="2" algn="l">
              <a:lnSpc>
                <a:spcPct val="100000"/>
              </a:lnSpc>
              <a:spcBef>
                <a:spcPts val="0"/>
              </a:spcBef>
              <a:spcAft>
                <a:spcPts val="0"/>
              </a:spcAft>
              <a:buClr>
                <a:srgbClr val="FFEC9D"/>
              </a:buClr>
              <a:buSzPts val="2800"/>
              <a:buNone/>
              <a:defRPr>
                <a:solidFill>
                  <a:srgbClr val="FFEC9D"/>
                </a:solidFill>
              </a:defRPr>
            </a:lvl3pPr>
            <a:lvl4pPr lvl="3" algn="l">
              <a:lnSpc>
                <a:spcPct val="100000"/>
              </a:lnSpc>
              <a:spcBef>
                <a:spcPts val="0"/>
              </a:spcBef>
              <a:spcAft>
                <a:spcPts val="0"/>
              </a:spcAft>
              <a:buClr>
                <a:srgbClr val="FFEC9D"/>
              </a:buClr>
              <a:buSzPts val="2800"/>
              <a:buNone/>
              <a:defRPr>
                <a:solidFill>
                  <a:srgbClr val="FFEC9D"/>
                </a:solidFill>
              </a:defRPr>
            </a:lvl4pPr>
            <a:lvl5pPr lvl="4" algn="l">
              <a:lnSpc>
                <a:spcPct val="100000"/>
              </a:lnSpc>
              <a:spcBef>
                <a:spcPts val="0"/>
              </a:spcBef>
              <a:spcAft>
                <a:spcPts val="0"/>
              </a:spcAft>
              <a:buClr>
                <a:srgbClr val="FFEC9D"/>
              </a:buClr>
              <a:buSzPts val="2800"/>
              <a:buNone/>
              <a:defRPr>
                <a:solidFill>
                  <a:srgbClr val="FFEC9D"/>
                </a:solidFill>
              </a:defRPr>
            </a:lvl5pPr>
            <a:lvl6pPr lvl="5" algn="l">
              <a:lnSpc>
                <a:spcPct val="100000"/>
              </a:lnSpc>
              <a:spcBef>
                <a:spcPts val="0"/>
              </a:spcBef>
              <a:spcAft>
                <a:spcPts val="0"/>
              </a:spcAft>
              <a:buClr>
                <a:srgbClr val="FFEC9D"/>
              </a:buClr>
              <a:buSzPts val="2800"/>
              <a:buNone/>
              <a:defRPr>
                <a:solidFill>
                  <a:srgbClr val="FFEC9D"/>
                </a:solidFill>
              </a:defRPr>
            </a:lvl6pPr>
            <a:lvl7pPr lvl="6" algn="l">
              <a:lnSpc>
                <a:spcPct val="100000"/>
              </a:lnSpc>
              <a:spcBef>
                <a:spcPts val="0"/>
              </a:spcBef>
              <a:spcAft>
                <a:spcPts val="0"/>
              </a:spcAft>
              <a:buClr>
                <a:srgbClr val="FFEC9D"/>
              </a:buClr>
              <a:buSzPts val="2800"/>
              <a:buNone/>
              <a:defRPr>
                <a:solidFill>
                  <a:srgbClr val="FFEC9D"/>
                </a:solidFill>
              </a:defRPr>
            </a:lvl7pPr>
            <a:lvl8pPr lvl="7" algn="l">
              <a:lnSpc>
                <a:spcPct val="100000"/>
              </a:lnSpc>
              <a:spcBef>
                <a:spcPts val="0"/>
              </a:spcBef>
              <a:spcAft>
                <a:spcPts val="0"/>
              </a:spcAft>
              <a:buClr>
                <a:srgbClr val="FFEC9D"/>
              </a:buClr>
              <a:buSzPts val="2800"/>
              <a:buNone/>
              <a:defRPr>
                <a:solidFill>
                  <a:srgbClr val="FFEC9D"/>
                </a:solidFill>
              </a:defRPr>
            </a:lvl8pPr>
            <a:lvl9pPr lvl="8" algn="l">
              <a:lnSpc>
                <a:spcPct val="100000"/>
              </a:lnSpc>
              <a:spcBef>
                <a:spcPts val="0"/>
              </a:spcBef>
              <a:spcAft>
                <a:spcPts val="0"/>
              </a:spcAft>
              <a:buClr>
                <a:srgbClr val="FFEC9D"/>
              </a:buClr>
              <a:buSzPts val="2800"/>
              <a:buNone/>
              <a:defRPr>
                <a:solidFill>
                  <a:srgbClr val="FFEC9D"/>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6"/>
        <p:cNvGrpSpPr/>
        <p:nvPr/>
      </p:nvGrpSpPr>
      <p:grpSpPr>
        <a:xfrm>
          <a:off x="0" y="0"/>
          <a:ext cx="0" cy="0"/>
          <a:chOff x="0" y="0"/>
          <a:chExt cx="0" cy="0"/>
        </a:xfrm>
      </p:grpSpPr>
      <p:sp>
        <p:nvSpPr>
          <p:cNvPr id="217" name="Google Shape;217;p60"/>
          <p:cNvSpPr txBox="1">
            <a:spLocks noGrp="1"/>
          </p:cNvSpPr>
          <p:nvPr>
            <p:ph type="title"/>
          </p:nvPr>
        </p:nvSpPr>
        <p:spPr>
          <a:xfrm>
            <a:off x="1284000" y="1558475"/>
            <a:ext cx="6576000" cy="1511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9000">
                <a:solidFill>
                  <a:schemeClr val="lt2"/>
                </a:solidFill>
              </a:defRPr>
            </a:lvl1pPr>
            <a:lvl2pPr lvl="1" algn="ctr">
              <a:lnSpc>
                <a:spcPct val="100000"/>
              </a:lnSpc>
              <a:spcBef>
                <a:spcPts val="0"/>
              </a:spcBef>
              <a:spcAft>
                <a:spcPts val="0"/>
              </a:spcAft>
              <a:buClr>
                <a:schemeClr val="dk2"/>
              </a:buClr>
              <a:buSzPts val="9600"/>
              <a:buNone/>
              <a:defRPr sz="9600">
                <a:solidFill>
                  <a:schemeClr val="dk2"/>
                </a:solidFill>
              </a:defRPr>
            </a:lvl2pPr>
            <a:lvl3pPr lvl="2" algn="ctr">
              <a:lnSpc>
                <a:spcPct val="100000"/>
              </a:lnSpc>
              <a:spcBef>
                <a:spcPts val="0"/>
              </a:spcBef>
              <a:spcAft>
                <a:spcPts val="0"/>
              </a:spcAft>
              <a:buClr>
                <a:schemeClr val="dk2"/>
              </a:buClr>
              <a:buSzPts val="9600"/>
              <a:buNone/>
              <a:defRPr sz="9600">
                <a:solidFill>
                  <a:schemeClr val="dk2"/>
                </a:solidFill>
              </a:defRPr>
            </a:lvl3pPr>
            <a:lvl4pPr lvl="3" algn="ctr">
              <a:lnSpc>
                <a:spcPct val="100000"/>
              </a:lnSpc>
              <a:spcBef>
                <a:spcPts val="0"/>
              </a:spcBef>
              <a:spcAft>
                <a:spcPts val="0"/>
              </a:spcAft>
              <a:buClr>
                <a:schemeClr val="dk2"/>
              </a:buClr>
              <a:buSzPts val="9600"/>
              <a:buNone/>
              <a:defRPr sz="9600">
                <a:solidFill>
                  <a:schemeClr val="dk2"/>
                </a:solidFill>
              </a:defRPr>
            </a:lvl4pPr>
            <a:lvl5pPr lvl="4" algn="ctr">
              <a:lnSpc>
                <a:spcPct val="100000"/>
              </a:lnSpc>
              <a:spcBef>
                <a:spcPts val="0"/>
              </a:spcBef>
              <a:spcAft>
                <a:spcPts val="0"/>
              </a:spcAft>
              <a:buClr>
                <a:schemeClr val="dk2"/>
              </a:buClr>
              <a:buSzPts val="9600"/>
              <a:buNone/>
              <a:defRPr sz="9600">
                <a:solidFill>
                  <a:schemeClr val="dk2"/>
                </a:solidFill>
              </a:defRPr>
            </a:lvl5pPr>
            <a:lvl6pPr lvl="5" algn="ctr">
              <a:lnSpc>
                <a:spcPct val="100000"/>
              </a:lnSpc>
              <a:spcBef>
                <a:spcPts val="0"/>
              </a:spcBef>
              <a:spcAft>
                <a:spcPts val="0"/>
              </a:spcAft>
              <a:buClr>
                <a:schemeClr val="dk2"/>
              </a:buClr>
              <a:buSzPts val="9600"/>
              <a:buNone/>
              <a:defRPr sz="9600">
                <a:solidFill>
                  <a:schemeClr val="dk2"/>
                </a:solidFill>
              </a:defRPr>
            </a:lvl6pPr>
            <a:lvl7pPr lvl="6" algn="ctr">
              <a:lnSpc>
                <a:spcPct val="100000"/>
              </a:lnSpc>
              <a:spcBef>
                <a:spcPts val="0"/>
              </a:spcBef>
              <a:spcAft>
                <a:spcPts val="0"/>
              </a:spcAft>
              <a:buClr>
                <a:schemeClr val="dk2"/>
              </a:buClr>
              <a:buSzPts val="9600"/>
              <a:buNone/>
              <a:defRPr sz="9600">
                <a:solidFill>
                  <a:schemeClr val="dk2"/>
                </a:solidFill>
              </a:defRPr>
            </a:lvl7pPr>
            <a:lvl8pPr lvl="7" algn="ctr">
              <a:lnSpc>
                <a:spcPct val="100000"/>
              </a:lnSpc>
              <a:spcBef>
                <a:spcPts val="0"/>
              </a:spcBef>
              <a:spcAft>
                <a:spcPts val="0"/>
              </a:spcAft>
              <a:buClr>
                <a:schemeClr val="dk2"/>
              </a:buClr>
              <a:buSzPts val="9600"/>
              <a:buNone/>
              <a:defRPr sz="9600">
                <a:solidFill>
                  <a:schemeClr val="dk2"/>
                </a:solidFill>
              </a:defRPr>
            </a:lvl8pPr>
            <a:lvl9pPr lvl="8" algn="ctr">
              <a:lnSpc>
                <a:spcPct val="100000"/>
              </a:lnSpc>
              <a:spcBef>
                <a:spcPts val="0"/>
              </a:spcBef>
              <a:spcAft>
                <a:spcPts val="0"/>
              </a:spcAft>
              <a:buClr>
                <a:schemeClr val="dk2"/>
              </a:buClr>
              <a:buSzPts val="9600"/>
              <a:buNone/>
              <a:defRPr sz="9600">
                <a:solidFill>
                  <a:schemeClr val="dk2"/>
                </a:solidFill>
              </a:defRPr>
            </a:lvl9pPr>
          </a:lstStyle>
          <a:p>
            <a:endParaRPr/>
          </a:p>
        </p:txBody>
      </p:sp>
      <p:sp>
        <p:nvSpPr>
          <p:cNvPr id="218" name="Google Shape;218;p60"/>
          <p:cNvSpPr txBox="1">
            <a:spLocks noGrp="1"/>
          </p:cNvSpPr>
          <p:nvPr>
            <p:ph type="subTitle" idx="1"/>
          </p:nvPr>
        </p:nvSpPr>
        <p:spPr>
          <a:xfrm>
            <a:off x="3135900" y="3069625"/>
            <a:ext cx="2872200" cy="713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atin typeface="Mukta"/>
                <a:ea typeface="Mukta"/>
                <a:cs typeface="Mukta"/>
                <a:sym typeface="Mukta"/>
              </a:defRPr>
            </a:lvl1pPr>
            <a:lvl2pPr lvl="1" algn="ctr">
              <a:lnSpc>
                <a:spcPct val="100000"/>
              </a:lnSpc>
              <a:spcBef>
                <a:spcPts val="160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a:endParaRPr/>
          </a:p>
        </p:txBody>
      </p:sp>
      <p:grpSp>
        <p:nvGrpSpPr>
          <p:cNvPr id="219" name="Google Shape;219;p60"/>
          <p:cNvGrpSpPr/>
          <p:nvPr/>
        </p:nvGrpSpPr>
        <p:grpSpPr>
          <a:xfrm>
            <a:off x="1197377" y="4163777"/>
            <a:ext cx="675315" cy="304797"/>
            <a:chOff x="4763863" y="259761"/>
            <a:chExt cx="766706" cy="346045"/>
          </a:xfrm>
        </p:grpSpPr>
        <p:sp>
          <p:nvSpPr>
            <p:cNvPr id="220" name="Google Shape;220;p60"/>
            <p:cNvSpPr/>
            <p:nvPr/>
          </p:nvSpPr>
          <p:spPr>
            <a:xfrm>
              <a:off x="4763863" y="392187"/>
              <a:ext cx="184436" cy="160946"/>
            </a:xfrm>
            <a:custGeom>
              <a:avLst/>
              <a:gdLst/>
              <a:ahLst/>
              <a:cxnLst/>
              <a:rect l="l" t="t" r="r" b="b"/>
              <a:pathLst>
                <a:path w="3337" h="2912" extrusionOk="0">
                  <a:moveTo>
                    <a:pt x="477" y="0"/>
                  </a:moveTo>
                  <a:cubicBezTo>
                    <a:pt x="279" y="0"/>
                    <a:pt x="147" y="13"/>
                    <a:pt x="94" y="40"/>
                  </a:cubicBezTo>
                  <a:cubicBezTo>
                    <a:pt x="27" y="66"/>
                    <a:pt x="1" y="106"/>
                    <a:pt x="1" y="172"/>
                  </a:cubicBezTo>
                  <a:cubicBezTo>
                    <a:pt x="1" y="238"/>
                    <a:pt x="27" y="291"/>
                    <a:pt x="80" y="304"/>
                  </a:cubicBezTo>
                  <a:cubicBezTo>
                    <a:pt x="147" y="331"/>
                    <a:pt x="239" y="344"/>
                    <a:pt x="358" y="344"/>
                  </a:cubicBezTo>
                  <a:cubicBezTo>
                    <a:pt x="451" y="357"/>
                    <a:pt x="517" y="371"/>
                    <a:pt x="570" y="397"/>
                  </a:cubicBezTo>
                  <a:cubicBezTo>
                    <a:pt x="610" y="424"/>
                    <a:pt x="676" y="477"/>
                    <a:pt x="742" y="569"/>
                  </a:cubicBezTo>
                  <a:lnTo>
                    <a:pt x="1364" y="1456"/>
                  </a:lnTo>
                  <a:lnTo>
                    <a:pt x="1272" y="1575"/>
                  </a:lnTo>
                  <a:lnTo>
                    <a:pt x="1179" y="1707"/>
                  </a:lnTo>
                  <a:lnTo>
                    <a:pt x="1033" y="1906"/>
                  </a:lnTo>
                  <a:cubicBezTo>
                    <a:pt x="967" y="1972"/>
                    <a:pt x="888" y="2091"/>
                    <a:pt x="782" y="2237"/>
                  </a:cubicBezTo>
                  <a:cubicBezTo>
                    <a:pt x="742" y="2276"/>
                    <a:pt x="702" y="2303"/>
                    <a:pt x="663" y="2329"/>
                  </a:cubicBezTo>
                  <a:cubicBezTo>
                    <a:pt x="623" y="2343"/>
                    <a:pt x="570" y="2356"/>
                    <a:pt x="517" y="2369"/>
                  </a:cubicBezTo>
                  <a:cubicBezTo>
                    <a:pt x="424" y="2382"/>
                    <a:pt x="345" y="2396"/>
                    <a:pt x="266" y="2422"/>
                  </a:cubicBezTo>
                  <a:cubicBezTo>
                    <a:pt x="186" y="2435"/>
                    <a:pt x="133" y="2488"/>
                    <a:pt x="133" y="2554"/>
                  </a:cubicBezTo>
                  <a:cubicBezTo>
                    <a:pt x="133" y="2594"/>
                    <a:pt x="147" y="2634"/>
                    <a:pt x="160" y="2647"/>
                  </a:cubicBezTo>
                  <a:cubicBezTo>
                    <a:pt x="186" y="2674"/>
                    <a:pt x="213" y="2687"/>
                    <a:pt x="226" y="2700"/>
                  </a:cubicBezTo>
                  <a:cubicBezTo>
                    <a:pt x="266" y="2713"/>
                    <a:pt x="292" y="2726"/>
                    <a:pt x="319" y="2726"/>
                  </a:cubicBezTo>
                  <a:lnTo>
                    <a:pt x="1099" y="2726"/>
                  </a:lnTo>
                  <a:cubicBezTo>
                    <a:pt x="1139" y="2726"/>
                    <a:pt x="1166" y="2726"/>
                    <a:pt x="1205" y="2740"/>
                  </a:cubicBezTo>
                  <a:lnTo>
                    <a:pt x="1338" y="2740"/>
                  </a:lnTo>
                  <a:cubicBezTo>
                    <a:pt x="1391" y="2740"/>
                    <a:pt x="1444" y="2726"/>
                    <a:pt x="1510" y="2713"/>
                  </a:cubicBezTo>
                  <a:cubicBezTo>
                    <a:pt x="1563" y="2687"/>
                    <a:pt x="1602" y="2647"/>
                    <a:pt x="1602" y="2568"/>
                  </a:cubicBezTo>
                  <a:cubicBezTo>
                    <a:pt x="1602" y="2541"/>
                    <a:pt x="1576" y="2515"/>
                    <a:pt x="1549" y="2475"/>
                  </a:cubicBezTo>
                  <a:cubicBezTo>
                    <a:pt x="1510" y="2435"/>
                    <a:pt x="1430" y="2409"/>
                    <a:pt x="1311" y="2409"/>
                  </a:cubicBezTo>
                  <a:cubicBezTo>
                    <a:pt x="1258" y="2409"/>
                    <a:pt x="1219" y="2409"/>
                    <a:pt x="1205" y="2396"/>
                  </a:cubicBezTo>
                  <a:cubicBezTo>
                    <a:pt x="1205" y="2382"/>
                    <a:pt x="1192" y="2369"/>
                    <a:pt x="1192" y="2356"/>
                  </a:cubicBezTo>
                  <a:cubicBezTo>
                    <a:pt x="1192" y="2329"/>
                    <a:pt x="1205" y="2303"/>
                    <a:pt x="1245" y="2263"/>
                  </a:cubicBezTo>
                  <a:cubicBezTo>
                    <a:pt x="1272" y="2210"/>
                    <a:pt x="1298" y="2184"/>
                    <a:pt x="1324" y="2157"/>
                  </a:cubicBezTo>
                  <a:cubicBezTo>
                    <a:pt x="1364" y="2091"/>
                    <a:pt x="1404" y="2038"/>
                    <a:pt x="1444" y="1985"/>
                  </a:cubicBezTo>
                  <a:cubicBezTo>
                    <a:pt x="1483" y="1932"/>
                    <a:pt x="1536" y="1866"/>
                    <a:pt x="1602" y="1774"/>
                  </a:cubicBezTo>
                  <a:cubicBezTo>
                    <a:pt x="1655" y="1840"/>
                    <a:pt x="1708" y="1919"/>
                    <a:pt x="1761" y="1999"/>
                  </a:cubicBezTo>
                  <a:cubicBezTo>
                    <a:pt x="1827" y="2065"/>
                    <a:pt x="1867" y="2131"/>
                    <a:pt x="1920" y="2197"/>
                  </a:cubicBezTo>
                  <a:cubicBezTo>
                    <a:pt x="1960" y="2263"/>
                    <a:pt x="1999" y="2329"/>
                    <a:pt x="2026" y="2382"/>
                  </a:cubicBezTo>
                  <a:cubicBezTo>
                    <a:pt x="2066" y="2435"/>
                    <a:pt x="2079" y="2462"/>
                    <a:pt x="2079" y="2475"/>
                  </a:cubicBezTo>
                  <a:cubicBezTo>
                    <a:pt x="2079" y="2515"/>
                    <a:pt x="2066" y="2541"/>
                    <a:pt x="2052" y="2554"/>
                  </a:cubicBezTo>
                  <a:lnTo>
                    <a:pt x="1973" y="2568"/>
                  </a:lnTo>
                  <a:cubicBezTo>
                    <a:pt x="1933" y="2581"/>
                    <a:pt x="1907" y="2594"/>
                    <a:pt x="1894" y="2634"/>
                  </a:cubicBezTo>
                  <a:cubicBezTo>
                    <a:pt x="1880" y="2674"/>
                    <a:pt x="1880" y="2700"/>
                    <a:pt x="1880" y="2726"/>
                  </a:cubicBezTo>
                  <a:cubicBezTo>
                    <a:pt x="1880" y="2753"/>
                    <a:pt x="1894" y="2793"/>
                    <a:pt x="1933" y="2832"/>
                  </a:cubicBezTo>
                  <a:cubicBezTo>
                    <a:pt x="1986" y="2885"/>
                    <a:pt x="2052" y="2912"/>
                    <a:pt x="2158" y="2912"/>
                  </a:cubicBezTo>
                  <a:cubicBezTo>
                    <a:pt x="2238" y="2912"/>
                    <a:pt x="2304" y="2899"/>
                    <a:pt x="2357" y="2899"/>
                  </a:cubicBezTo>
                  <a:lnTo>
                    <a:pt x="2807" y="2899"/>
                  </a:lnTo>
                  <a:cubicBezTo>
                    <a:pt x="2873" y="2899"/>
                    <a:pt x="2966" y="2912"/>
                    <a:pt x="3072" y="2912"/>
                  </a:cubicBezTo>
                  <a:cubicBezTo>
                    <a:pt x="3124" y="2912"/>
                    <a:pt x="3191" y="2899"/>
                    <a:pt x="3244" y="2885"/>
                  </a:cubicBezTo>
                  <a:cubicBezTo>
                    <a:pt x="3297" y="2872"/>
                    <a:pt x="3336" y="2819"/>
                    <a:pt x="3336" y="2740"/>
                  </a:cubicBezTo>
                  <a:cubicBezTo>
                    <a:pt x="3336" y="2687"/>
                    <a:pt x="3310" y="2660"/>
                    <a:pt x="3257" y="2634"/>
                  </a:cubicBezTo>
                  <a:cubicBezTo>
                    <a:pt x="3217" y="2607"/>
                    <a:pt x="3151" y="2594"/>
                    <a:pt x="3085" y="2594"/>
                  </a:cubicBezTo>
                  <a:cubicBezTo>
                    <a:pt x="3019" y="2581"/>
                    <a:pt x="2952" y="2581"/>
                    <a:pt x="2899" y="2581"/>
                  </a:cubicBezTo>
                  <a:cubicBezTo>
                    <a:pt x="2847" y="2568"/>
                    <a:pt x="2794" y="2554"/>
                    <a:pt x="2727" y="2541"/>
                  </a:cubicBezTo>
                  <a:cubicBezTo>
                    <a:pt x="2701" y="2528"/>
                    <a:pt x="2674" y="2515"/>
                    <a:pt x="2635" y="2475"/>
                  </a:cubicBezTo>
                  <a:cubicBezTo>
                    <a:pt x="2595" y="2449"/>
                    <a:pt x="2555" y="2396"/>
                    <a:pt x="2489" y="2316"/>
                  </a:cubicBezTo>
                  <a:cubicBezTo>
                    <a:pt x="2423" y="2237"/>
                    <a:pt x="2330" y="2131"/>
                    <a:pt x="2238" y="1999"/>
                  </a:cubicBezTo>
                  <a:cubicBezTo>
                    <a:pt x="2132" y="1853"/>
                    <a:pt x="1999" y="1668"/>
                    <a:pt x="1841" y="1443"/>
                  </a:cubicBezTo>
                  <a:cubicBezTo>
                    <a:pt x="1920" y="1324"/>
                    <a:pt x="1999" y="1218"/>
                    <a:pt x="2066" y="1112"/>
                  </a:cubicBezTo>
                  <a:cubicBezTo>
                    <a:pt x="2145" y="993"/>
                    <a:pt x="2224" y="887"/>
                    <a:pt x="2330" y="768"/>
                  </a:cubicBezTo>
                  <a:cubicBezTo>
                    <a:pt x="2397" y="675"/>
                    <a:pt x="2476" y="622"/>
                    <a:pt x="2542" y="609"/>
                  </a:cubicBezTo>
                  <a:cubicBezTo>
                    <a:pt x="2582" y="582"/>
                    <a:pt x="2661" y="569"/>
                    <a:pt x="2754" y="569"/>
                  </a:cubicBezTo>
                  <a:cubicBezTo>
                    <a:pt x="2860" y="556"/>
                    <a:pt x="2992" y="556"/>
                    <a:pt x="3177" y="556"/>
                  </a:cubicBezTo>
                  <a:cubicBezTo>
                    <a:pt x="3217" y="556"/>
                    <a:pt x="3244" y="543"/>
                    <a:pt x="3270" y="516"/>
                  </a:cubicBezTo>
                  <a:cubicBezTo>
                    <a:pt x="3297" y="477"/>
                    <a:pt x="3310" y="437"/>
                    <a:pt x="3310" y="424"/>
                  </a:cubicBezTo>
                  <a:cubicBezTo>
                    <a:pt x="3310" y="291"/>
                    <a:pt x="3257" y="225"/>
                    <a:pt x="3164" y="225"/>
                  </a:cubicBezTo>
                  <a:lnTo>
                    <a:pt x="2026" y="225"/>
                  </a:lnTo>
                  <a:cubicBezTo>
                    <a:pt x="1947" y="225"/>
                    <a:pt x="1880" y="238"/>
                    <a:pt x="1827" y="265"/>
                  </a:cubicBezTo>
                  <a:cubicBezTo>
                    <a:pt x="1788" y="291"/>
                    <a:pt x="1761" y="331"/>
                    <a:pt x="1761" y="410"/>
                  </a:cubicBezTo>
                  <a:cubicBezTo>
                    <a:pt x="1761" y="450"/>
                    <a:pt x="1774" y="490"/>
                    <a:pt x="1801" y="516"/>
                  </a:cubicBezTo>
                  <a:cubicBezTo>
                    <a:pt x="1841" y="529"/>
                    <a:pt x="1867" y="543"/>
                    <a:pt x="1880" y="556"/>
                  </a:cubicBezTo>
                  <a:cubicBezTo>
                    <a:pt x="1907" y="569"/>
                    <a:pt x="1920" y="582"/>
                    <a:pt x="1920" y="596"/>
                  </a:cubicBezTo>
                  <a:cubicBezTo>
                    <a:pt x="1920" y="609"/>
                    <a:pt x="1907" y="649"/>
                    <a:pt x="1867" y="702"/>
                  </a:cubicBezTo>
                  <a:cubicBezTo>
                    <a:pt x="1841" y="754"/>
                    <a:pt x="1801" y="821"/>
                    <a:pt x="1748" y="900"/>
                  </a:cubicBezTo>
                  <a:lnTo>
                    <a:pt x="1602" y="1125"/>
                  </a:lnTo>
                  <a:cubicBezTo>
                    <a:pt x="1536" y="1032"/>
                    <a:pt x="1470" y="953"/>
                    <a:pt x="1417" y="874"/>
                  </a:cubicBezTo>
                  <a:cubicBezTo>
                    <a:pt x="1364" y="794"/>
                    <a:pt x="1311" y="715"/>
                    <a:pt x="1272" y="662"/>
                  </a:cubicBezTo>
                  <a:cubicBezTo>
                    <a:pt x="1232" y="596"/>
                    <a:pt x="1192" y="543"/>
                    <a:pt x="1166" y="503"/>
                  </a:cubicBezTo>
                  <a:cubicBezTo>
                    <a:pt x="1152" y="463"/>
                    <a:pt x="1139" y="437"/>
                    <a:pt x="1139" y="424"/>
                  </a:cubicBezTo>
                  <a:cubicBezTo>
                    <a:pt x="1139" y="384"/>
                    <a:pt x="1152" y="371"/>
                    <a:pt x="1179" y="371"/>
                  </a:cubicBezTo>
                  <a:cubicBezTo>
                    <a:pt x="1219" y="371"/>
                    <a:pt x="1272" y="357"/>
                    <a:pt x="1324" y="357"/>
                  </a:cubicBezTo>
                  <a:cubicBezTo>
                    <a:pt x="1391" y="357"/>
                    <a:pt x="1444" y="344"/>
                    <a:pt x="1470" y="304"/>
                  </a:cubicBezTo>
                  <a:cubicBezTo>
                    <a:pt x="1510" y="265"/>
                    <a:pt x="1523" y="238"/>
                    <a:pt x="1523" y="199"/>
                  </a:cubicBezTo>
                  <a:cubicBezTo>
                    <a:pt x="1523" y="172"/>
                    <a:pt x="1523" y="146"/>
                    <a:pt x="1523" y="132"/>
                  </a:cubicBezTo>
                  <a:cubicBezTo>
                    <a:pt x="1523" y="106"/>
                    <a:pt x="1510" y="79"/>
                    <a:pt x="1483" y="66"/>
                  </a:cubicBezTo>
                  <a:cubicBezTo>
                    <a:pt x="1457" y="40"/>
                    <a:pt x="1430" y="27"/>
                    <a:pt x="1377" y="13"/>
                  </a:cubicBezTo>
                  <a:cubicBezTo>
                    <a:pt x="1338" y="0"/>
                    <a:pt x="1272" y="0"/>
                    <a:pt x="1179"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60"/>
            <p:cNvSpPr/>
            <p:nvPr/>
          </p:nvSpPr>
          <p:spPr>
            <a:xfrm>
              <a:off x="4962835" y="259761"/>
              <a:ext cx="166860" cy="289725"/>
            </a:xfrm>
            <a:custGeom>
              <a:avLst/>
              <a:gdLst/>
              <a:ahLst/>
              <a:cxnLst/>
              <a:rect l="l" t="t" r="r" b="b"/>
              <a:pathLst>
                <a:path w="3019" h="5242" extrusionOk="0">
                  <a:moveTo>
                    <a:pt x="2873" y="0"/>
                  </a:moveTo>
                  <a:cubicBezTo>
                    <a:pt x="2767" y="0"/>
                    <a:pt x="2688" y="27"/>
                    <a:pt x="2635" y="80"/>
                  </a:cubicBezTo>
                  <a:cubicBezTo>
                    <a:pt x="2595" y="133"/>
                    <a:pt x="2529" y="225"/>
                    <a:pt x="2476" y="358"/>
                  </a:cubicBezTo>
                  <a:cubicBezTo>
                    <a:pt x="2383" y="530"/>
                    <a:pt x="2317" y="675"/>
                    <a:pt x="2264" y="781"/>
                  </a:cubicBezTo>
                  <a:lnTo>
                    <a:pt x="2119" y="1073"/>
                  </a:lnTo>
                  <a:cubicBezTo>
                    <a:pt x="2079" y="1152"/>
                    <a:pt x="2052" y="1231"/>
                    <a:pt x="2013" y="1298"/>
                  </a:cubicBezTo>
                  <a:cubicBezTo>
                    <a:pt x="1973" y="1377"/>
                    <a:pt x="1933" y="1456"/>
                    <a:pt x="1880" y="1562"/>
                  </a:cubicBezTo>
                  <a:cubicBezTo>
                    <a:pt x="1827" y="1668"/>
                    <a:pt x="1761" y="1787"/>
                    <a:pt x="1682" y="1946"/>
                  </a:cubicBezTo>
                  <a:cubicBezTo>
                    <a:pt x="1589" y="2092"/>
                    <a:pt x="1483" y="2277"/>
                    <a:pt x="1364" y="2515"/>
                  </a:cubicBezTo>
                  <a:cubicBezTo>
                    <a:pt x="1258" y="2700"/>
                    <a:pt x="1179" y="2846"/>
                    <a:pt x="1126" y="2952"/>
                  </a:cubicBezTo>
                  <a:cubicBezTo>
                    <a:pt x="1060" y="3058"/>
                    <a:pt x="1007" y="3150"/>
                    <a:pt x="967" y="3217"/>
                  </a:cubicBezTo>
                  <a:cubicBezTo>
                    <a:pt x="941" y="3283"/>
                    <a:pt x="901" y="3323"/>
                    <a:pt x="874" y="3362"/>
                  </a:cubicBezTo>
                  <a:cubicBezTo>
                    <a:pt x="861" y="3402"/>
                    <a:pt x="835" y="3442"/>
                    <a:pt x="808" y="3481"/>
                  </a:cubicBezTo>
                  <a:cubicBezTo>
                    <a:pt x="782" y="3521"/>
                    <a:pt x="755" y="3574"/>
                    <a:pt x="716" y="3640"/>
                  </a:cubicBezTo>
                  <a:cubicBezTo>
                    <a:pt x="689" y="3693"/>
                    <a:pt x="636" y="3786"/>
                    <a:pt x="583" y="3892"/>
                  </a:cubicBezTo>
                  <a:cubicBezTo>
                    <a:pt x="530" y="4011"/>
                    <a:pt x="451" y="4156"/>
                    <a:pt x="358" y="4328"/>
                  </a:cubicBezTo>
                  <a:cubicBezTo>
                    <a:pt x="266" y="4514"/>
                    <a:pt x="160" y="4739"/>
                    <a:pt x="14" y="5017"/>
                  </a:cubicBezTo>
                  <a:cubicBezTo>
                    <a:pt x="1" y="5030"/>
                    <a:pt x="1" y="5043"/>
                    <a:pt x="1" y="5070"/>
                  </a:cubicBezTo>
                  <a:cubicBezTo>
                    <a:pt x="1" y="5122"/>
                    <a:pt x="27" y="5162"/>
                    <a:pt x="54" y="5189"/>
                  </a:cubicBezTo>
                  <a:cubicBezTo>
                    <a:pt x="94" y="5228"/>
                    <a:pt x="133" y="5242"/>
                    <a:pt x="173" y="5242"/>
                  </a:cubicBezTo>
                  <a:cubicBezTo>
                    <a:pt x="239" y="5242"/>
                    <a:pt x="279" y="5228"/>
                    <a:pt x="332" y="5202"/>
                  </a:cubicBezTo>
                  <a:cubicBezTo>
                    <a:pt x="385" y="5175"/>
                    <a:pt x="411" y="5149"/>
                    <a:pt x="438" y="5096"/>
                  </a:cubicBezTo>
                  <a:lnTo>
                    <a:pt x="2939" y="384"/>
                  </a:lnTo>
                  <a:cubicBezTo>
                    <a:pt x="2952" y="358"/>
                    <a:pt x="2966" y="318"/>
                    <a:pt x="2992" y="265"/>
                  </a:cubicBezTo>
                  <a:cubicBezTo>
                    <a:pt x="3005" y="225"/>
                    <a:pt x="3019" y="186"/>
                    <a:pt x="3019" y="146"/>
                  </a:cubicBezTo>
                  <a:cubicBezTo>
                    <a:pt x="3019" y="120"/>
                    <a:pt x="3019" y="93"/>
                    <a:pt x="2992" y="53"/>
                  </a:cubicBezTo>
                  <a:cubicBezTo>
                    <a:pt x="2979" y="14"/>
                    <a:pt x="2939" y="0"/>
                    <a:pt x="2873"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60"/>
            <p:cNvSpPr/>
            <p:nvPr/>
          </p:nvSpPr>
          <p:spPr>
            <a:xfrm>
              <a:off x="5141357" y="259761"/>
              <a:ext cx="177085" cy="287515"/>
            </a:xfrm>
            <a:custGeom>
              <a:avLst/>
              <a:gdLst/>
              <a:ahLst/>
              <a:cxnLst/>
              <a:rect l="l" t="t" r="r" b="b"/>
              <a:pathLst>
                <a:path w="3204" h="5202" extrusionOk="0">
                  <a:moveTo>
                    <a:pt x="1668" y="0"/>
                  </a:moveTo>
                  <a:cubicBezTo>
                    <a:pt x="1417" y="0"/>
                    <a:pt x="1192" y="53"/>
                    <a:pt x="993" y="159"/>
                  </a:cubicBezTo>
                  <a:cubicBezTo>
                    <a:pt x="808" y="252"/>
                    <a:pt x="636" y="371"/>
                    <a:pt x="503" y="517"/>
                  </a:cubicBezTo>
                  <a:cubicBezTo>
                    <a:pt x="371" y="662"/>
                    <a:pt x="278" y="808"/>
                    <a:pt x="199" y="953"/>
                  </a:cubicBezTo>
                  <a:cubicBezTo>
                    <a:pt x="133" y="1099"/>
                    <a:pt x="106" y="1231"/>
                    <a:pt x="106" y="1324"/>
                  </a:cubicBezTo>
                  <a:cubicBezTo>
                    <a:pt x="106" y="1337"/>
                    <a:pt x="106" y="1377"/>
                    <a:pt x="106" y="1417"/>
                  </a:cubicBezTo>
                  <a:cubicBezTo>
                    <a:pt x="119" y="1456"/>
                    <a:pt x="133" y="1496"/>
                    <a:pt x="146" y="1549"/>
                  </a:cubicBezTo>
                  <a:cubicBezTo>
                    <a:pt x="159" y="1589"/>
                    <a:pt x="199" y="1615"/>
                    <a:pt x="225" y="1655"/>
                  </a:cubicBezTo>
                  <a:cubicBezTo>
                    <a:pt x="265" y="1681"/>
                    <a:pt x="318" y="1708"/>
                    <a:pt x="384" y="1708"/>
                  </a:cubicBezTo>
                  <a:cubicBezTo>
                    <a:pt x="503" y="1708"/>
                    <a:pt x="583" y="1681"/>
                    <a:pt x="649" y="1628"/>
                  </a:cubicBezTo>
                  <a:cubicBezTo>
                    <a:pt x="702" y="1575"/>
                    <a:pt x="742" y="1496"/>
                    <a:pt x="742" y="1417"/>
                  </a:cubicBezTo>
                  <a:cubicBezTo>
                    <a:pt x="742" y="1377"/>
                    <a:pt x="728" y="1350"/>
                    <a:pt x="715" y="1324"/>
                  </a:cubicBezTo>
                  <a:cubicBezTo>
                    <a:pt x="702" y="1298"/>
                    <a:pt x="689" y="1271"/>
                    <a:pt x="662" y="1245"/>
                  </a:cubicBezTo>
                  <a:lnTo>
                    <a:pt x="609" y="1178"/>
                  </a:lnTo>
                  <a:cubicBezTo>
                    <a:pt x="596" y="1165"/>
                    <a:pt x="596" y="1139"/>
                    <a:pt x="596" y="1099"/>
                  </a:cubicBezTo>
                  <a:cubicBezTo>
                    <a:pt x="596" y="1073"/>
                    <a:pt x="622" y="1020"/>
                    <a:pt x="662" y="940"/>
                  </a:cubicBezTo>
                  <a:cubicBezTo>
                    <a:pt x="715" y="861"/>
                    <a:pt x="781" y="768"/>
                    <a:pt x="861" y="689"/>
                  </a:cubicBezTo>
                  <a:cubicBezTo>
                    <a:pt x="953" y="609"/>
                    <a:pt x="1059" y="530"/>
                    <a:pt x="1178" y="477"/>
                  </a:cubicBezTo>
                  <a:cubicBezTo>
                    <a:pt x="1297" y="411"/>
                    <a:pt x="1443" y="371"/>
                    <a:pt x="1602" y="371"/>
                  </a:cubicBezTo>
                  <a:cubicBezTo>
                    <a:pt x="1761" y="371"/>
                    <a:pt x="1893" y="411"/>
                    <a:pt x="2012" y="464"/>
                  </a:cubicBezTo>
                  <a:cubicBezTo>
                    <a:pt x="2118" y="517"/>
                    <a:pt x="2211" y="583"/>
                    <a:pt x="2277" y="675"/>
                  </a:cubicBezTo>
                  <a:cubicBezTo>
                    <a:pt x="2343" y="755"/>
                    <a:pt x="2396" y="848"/>
                    <a:pt x="2422" y="953"/>
                  </a:cubicBezTo>
                  <a:cubicBezTo>
                    <a:pt x="2462" y="1059"/>
                    <a:pt x="2475" y="1152"/>
                    <a:pt x="2475" y="1258"/>
                  </a:cubicBezTo>
                  <a:cubicBezTo>
                    <a:pt x="2475" y="1456"/>
                    <a:pt x="2436" y="1668"/>
                    <a:pt x="2356" y="1906"/>
                  </a:cubicBezTo>
                  <a:cubicBezTo>
                    <a:pt x="2290" y="2131"/>
                    <a:pt x="2184" y="2356"/>
                    <a:pt x="2052" y="2595"/>
                  </a:cubicBezTo>
                  <a:cubicBezTo>
                    <a:pt x="1933" y="2820"/>
                    <a:pt x="1787" y="3058"/>
                    <a:pt x="1628" y="3283"/>
                  </a:cubicBezTo>
                  <a:cubicBezTo>
                    <a:pt x="1469" y="3508"/>
                    <a:pt x="1297" y="3720"/>
                    <a:pt x="1112" y="3931"/>
                  </a:cubicBezTo>
                  <a:cubicBezTo>
                    <a:pt x="940" y="4117"/>
                    <a:pt x="768" y="4302"/>
                    <a:pt x="596" y="4474"/>
                  </a:cubicBezTo>
                  <a:cubicBezTo>
                    <a:pt x="424" y="4633"/>
                    <a:pt x="265" y="4778"/>
                    <a:pt x="119" y="4884"/>
                  </a:cubicBezTo>
                  <a:cubicBezTo>
                    <a:pt x="93" y="4911"/>
                    <a:pt x="67" y="4937"/>
                    <a:pt x="27" y="4964"/>
                  </a:cubicBezTo>
                  <a:cubicBezTo>
                    <a:pt x="14" y="4977"/>
                    <a:pt x="0" y="5003"/>
                    <a:pt x="0" y="5043"/>
                  </a:cubicBezTo>
                  <a:cubicBezTo>
                    <a:pt x="0" y="5070"/>
                    <a:pt x="14" y="5109"/>
                    <a:pt x="27" y="5136"/>
                  </a:cubicBezTo>
                  <a:cubicBezTo>
                    <a:pt x="67" y="5175"/>
                    <a:pt x="106" y="5202"/>
                    <a:pt x="172" y="5202"/>
                  </a:cubicBezTo>
                  <a:cubicBezTo>
                    <a:pt x="225" y="5202"/>
                    <a:pt x="292" y="5189"/>
                    <a:pt x="331" y="5162"/>
                  </a:cubicBezTo>
                  <a:cubicBezTo>
                    <a:pt x="384" y="5149"/>
                    <a:pt x="411" y="5136"/>
                    <a:pt x="437" y="5109"/>
                  </a:cubicBezTo>
                  <a:lnTo>
                    <a:pt x="1112" y="5109"/>
                  </a:lnTo>
                  <a:cubicBezTo>
                    <a:pt x="1244" y="5109"/>
                    <a:pt x="1377" y="5109"/>
                    <a:pt x="1509" y="5122"/>
                  </a:cubicBezTo>
                  <a:lnTo>
                    <a:pt x="1880" y="5122"/>
                  </a:lnTo>
                  <a:cubicBezTo>
                    <a:pt x="2012" y="5122"/>
                    <a:pt x="2131" y="5122"/>
                    <a:pt x="2264" y="5136"/>
                  </a:cubicBezTo>
                  <a:lnTo>
                    <a:pt x="2674" y="5136"/>
                  </a:lnTo>
                  <a:cubicBezTo>
                    <a:pt x="2687" y="5136"/>
                    <a:pt x="2714" y="5122"/>
                    <a:pt x="2753" y="5096"/>
                  </a:cubicBezTo>
                  <a:cubicBezTo>
                    <a:pt x="2793" y="5083"/>
                    <a:pt x="2833" y="5043"/>
                    <a:pt x="2859" y="4990"/>
                  </a:cubicBezTo>
                  <a:cubicBezTo>
                    <a:pt x="2965" y="4792"/>
                    <a:pt x="3058" y="4646"/>
                    <a:pt x="3111" y="4553"/>
                  </a:cubicBezTo>
                  <a:cubicBezTo>
                    <a:pt x="3177" y="4461"/>
                    <a:pt x="3203" y="4395"/>
                    <a:pt x="3203" y="4355"/>
                  </a:cubicBezTo>
                  <a:cubicBezTo>
                    <a:pt x="3203" y="4302"/>
                    <a:pt x="3190" y="4275"/>
                    <a:pt x="3137" y="4249"/>
                  </a:cubicBezTo>
                  <a:cubicBezTo>
                    <a:pt x="3111" y="4236"/>
                    <a:pt x="3071" y="4222"/>
                    <a:pt x="3018" y="4222"/>
                  </a:cubicBezTo>
                  <a:cubicBezTo>
                    <a:pt x="2965" y="4222"/>
                    <a:pt x="2925" y="4236"/>
                    <a:pt x="2886" y="4275"/>
                  </a:cubicBezTo>
                  <a:cubicBezTo>
                    <a:pt x="2859" y="4302"/>
                    <a:pt x="2833" y="4328"/>
                    <a:pt x="2819" y="4368"/>
                  </a:cubicBezTo>
                  <a:lnTo>
                    <a:pt x="2647" y="4620"/>
                  </a:lnTo>
                  <a:cubicBezTo>
                    <a:pt x="2621" y="4672"/>
                    <a:pt x="2594" y="4699"/>
                    <a:pt x="2568" y="4712"/>
                  </a:cubicBezTo>
                  <a:cubicBezTo>
                    <a:pt x="2542" y="4725"/>
                    <a:pt x="2515" y="4739"/>
                    <a:pt x="2489" y="4739"/>
                  </a:cubicBezTo>
                  <a:lnTo>
                    <a:pt x="1800" y="4739"/>
                  </a:lnTo>
                  <a:cubicBezTo>
                    <a:pt x="1628" y="4725"/>
                    <a:pt x="1456" y="4725"/>
                    <a:pt x="1271" y="4725"/>
                  </a:cubicBezTo>
                  <a:cubicBezTo>
                    <a:pt x="1099" y="4725"/>
                    <a:pt x="940" y="4712"/>
                    <a:pt x="821" y="4712"/>
                  </a:cubicBezTo>
                  <a:cubicBezTo>
                    <a:pt x="940" y="4593"/>
                    <a:pt x="1072" y="4461"/>
                    <a:pt x="1218" y="4302"/>
                  </a:cubicBezTo>
                  <a:cubicBezTo>
                    <a:pt x="1377" y="4143"/>
                    <a:pt x="1536" y="3971"/>
                    <a:pt x="1681" y="3786"/>
                  </a:cubicBezTo>
                  <a:cubicBezTo>
                    <a:pt x="1840" y="3600"/>
                    <a:pt x="1999" y="3402"/>
                    <a:pt x="2144" y="3203"/>
                  </a:cubicBezTo>
                  <a:cubicBezTo>
                    <a:pt x="2290" y="2992"/>
                    <a:pt x="2436" y="2780"/>
                    <a:pt x="2542" y="2555"/>
                  </a:cubicBezTo>
                  <a:cubicBezTo>
                    <a:pt x="2661" y="2343"/>
                    <a:pt x="2753" y="2131"/>
                    <a:pt x="2833" y="1906"/>
                  </a:cubicBezTo>
                  <a:cubicBezTo>
                    <a:pt x="2899" y="1681"/>
                    <a:pt x="2939" y="1470"/>
                    <a:pt x="2939" y="1271"/>
                  </a:cubicBezTo>
                  <a:cubicBezTo>
                    <a:pt x="2939" y="1086"/>
                    <a:pt x="2912" y="927"/>
                    <a:pt x="2872" y="781"/>
                  </a:cubicBezTo>
                  <a:cubicBezTo>
                    <a:pt x="2833" y="623"/>
                    <a:pt x="2753" y="490"/>
                    <a:pt x="2647" y="371"/>
                  </a:cubicBezTo>
                  <a:cubicBezTo>
                    <a:pt x="2542" y="265"/>
                    <a:pt x="2409" y="173"/>
                    <a:pt x="2250" y="106"/>
                  </a:cubicBezTo>
                  <a:cubicBezTo>
                    <a:pt x="2092" y="40"/>
                    <a:pt x="1893" y="0"/>
                    <a:pt x="1668"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60"/>
            <p:cNvSpPr/>
            <p:nvPr/>
          </p:nvSpPr>
          <p:spPr>
            <a:xfrm>
              <a:off x="5320598" y="397272"/>
              <a:ext cx="209971" cy="208534"/>
            </a:xfrm>
            <a:custGeom>
              <a:avLst/>
              <a:gdLst/>
              <a:ahLst/>
              <a:cxnLst/>
              <a:rect l="l" t="t" r="r" b="b"/>
              <a:pathLst>
                <a:path w="3799" h="3773" extrusionOk="0">
                  <a:moveTo>
                    <a:pt x="384" y="1"/>
                  </a:moveTo>
                  <a:cubicBezTo>
                    <a:pt x="278" y="1"/>
                    <a:pt x="199" y="14"/>
                    <a:pt x="119" y="54"/>
                  </a:cubicBezTo>
                  <a:cubicBezTo>
                    <a:pt x="40" y="80"/>
                    <a:pt x="0" y="133"/>
                    <a:pt x="0" y="199"/>
                  </a:cubicBezTo>
                  <a:cubicBezTo>
                    <a:pt x="0" y="279"/>
                    <a:pt x="53" y="318"/>
                    <a:pt x="132" y="332"/>
                  </a:cubicBezTo>
                  <a:cubicBezTo>
                    <a:pt x="212" y="345"/>
                    <a:pt x="331" y="358"/>
                    <a:pt x="490" y="358"/>
                  </a:cubicBezTo>
                  <a:lnTo>
                    <a:pt x="609" y="358"/>
                  </a:lnTo>
                  <a:cubicBezTo>
                    <a:pt x="649" y="371"/>
                    <a:pt x="675" y="371"/>
                    <a:pt x="701" y="385"/>
                  </a:cubicBezTo>
                  <a:cubicBezTo>
                    <a:pt x="728" y="398"/>
                    <a:pt x="741" y="411"/>
                    <a:pt x="754" y="437"/>
                  </a:cubicBezTo>
                  <a:cubicBezTo>
                    <a:pt x="781" y="464"/>
                    <a:pt x="794" y="490"/>
                    <a:pt x="821" y="530"/>
                  </a:cubicBezTo>
                  <a:lnTo>
                    <a:pt x="2025" y="2714"/>
                  </a:lnTo>
                  <a:cubicBezTo>
                    <a:pt x="1972" y="2833"/>
                    <a:pt x="1919" y="2939"/>
                    <a:pt x="1866" y="3032"/>
                  </a:cubicBezTo>
                  <a:cubicBezTo>
                    <a:pt x="1813" y="3124"/>
                    <a:pt x="1760" y="3190"/>
                    <a:pt x="1694" y="3257"/>
                  </a:cubicBezTo>
                  <a:cubicBezTo>
                    <a:pt x="1641" y="3296"/>
                    <a:pt x="1575" y="3349"/>
                    <a:pt x="1509" y="3376"/>
                  </a:cubicBezTo>
                  <a:cubicBezTo>
                    <a:pt x="1429" y="3415"/>
                    <a:pt x="1363" y="3429"/>
                    <a:pt x="1297" y="3429"/>
                  </a:cubicBezTo>
                  <a:cubicBezTo>
                    <a:pt x="1178" y="3429"/>
                    <a:pt x="1072" y="3402"/>
                    <a:pt x="993" y="3349"/>
                  </a:cubicBezTo>
                  <a:cubicBezTo>
                    <a:pt x="926" y="3296"/>
                    <a:pt x="887" y="3230"/>
                    <a:pt x="887" y="3164"/>
                  </a:cubicBezTo>
                  <a:cubicBezTo>
                    <a:pt x="887" y="3137"/>
                    <a:pt x="900" y="3098"/>
                    <a:pt x="913" y="3071"/>
                  </a:cubicBezTo>
                  <a:cubicBezTo>
                    <a:pt x="940" y="3045"/>
                    <a:pt x="966" y="3018"/>
                    <a:pt x="993" y="3018"/>
                  </a:cubicBezTo>
                  <a:cubicBezTo>
                    <a:pt x="1019" y="3018"/>
                    <a:pt x="1046" y="3018"/>
                    <a:pt x="1072" y="3005"/>
                  </a:cubicBezTo>
                  <a:cubicBezTo>
                    <a:pt x="1099" y="3005"/>
                    <a:pt x="1125" y="2992"/>
                    <a:pt x="1151" y="2979"/>
                  </a:cubicBezTo>
                  <a:cubicBezTo>
                    <a:pt x="1178" y="2965"/>
                    <a:pt x="1204" y="2939"/>
                    <a:pt x="1218" y="2912"/>
                  </a:cubicBezTo>
                  <a:cubicBezTo>
                    <a:pt x="1231" y="2899"/>
                    <a:pt x="1244" y="2859"/>
                    <a:pt x="1244" y="2820"/>
                  </a:cubicBezTo>
                  <a:cubicBezTo>
                    <a:pt x="1244" y="2754"/>
                    <a:pt x="1218" y="2701"/>
                    <a:pt x="1165" y="2674"/>
                  </a:cubicBezTo>
                  <a:cubicBezTo>
                    <a:pt x="1125" y="2648"/>
                    <a:pt x="1072" y="2634"/>
                    <a:pt x="1019" y="2634"/>
                  </a:cubicBezTo>
                  <a:cubicBezTo>
                    <a:pt x="966" y="2634"/>
                    <a:pt x="913" y="2634"/>
                    <a:pt x="847" y="2661"/>
                  </a:cubicBezTo>
                  <a:cubicBezTo>
                    <a:pt x="794" y="2687"/>
                    <a:pt x="754" y="2714"/>
                    <a:pt x="701" y="2754"/>
                  </a:cubicBezTo>
                  <a:cubicBezTo>
                    <a:pt x="662" y="2807"/>
                    <a:pt x="622" y="2859"/>
                    <a:pt x="596" y="2926"/>
                  </a:cubicBezTo>
                  <a:cubicBezTo>
                    <a:pt x="569" y="2992"/>
                    <a:pt x="556" y="3071"/>
                    <a:pt x="556" y="3164"/>
                  </a:cubicBezTo>
                  <a:cubicBezTo>
                    <a:pt x="556" y="3257"/>
                    <a:pt x="582" y="3349"/>
                    <a:pt x="622" y="3415"/>
                  </a:cubicBezTo>
                  <a:cubicBezTo>
                    <a:pt x="649" y="3495"/>
                    <a:pt x="701" y="3561"/>
                    <a:pt x="768" y="3614"/>
                  </a:cubicBezTo>
                  <a:cubicBezTo>
                    <a:pt x="821" y="3667"/>
                    <a:pt x="900" y="3707"/>
                    <a:pt x="979" y="3733"/>
                  </a:cubicBezTo>
                  <a:cubicBezTo>
                    <a:pt x="1059" y="3759"/>
                    <a:pt x="1138" y="3773"/>
                    <a:pt x="1231" y="3773"/>
                  </a:cubicBezTo>
                  <a:cubicBezTo>
                    <a:pt x="1390" y="3773"/>
                    <a:pt x="1535" y="3733"/>
                    <a:pt x="1668" y="3667"/>
                  </a:cubicBezTo>
                  <a:cubicBezTo>
                    <a:pt x="1800" y="3614"/>
                    <a:pt x="1932" y="3508"/>
                    <a:pt x="2051" y="3376"/>
                  </a:cubicBezTo>
                  <a:cubicBezTo>
                    <a:pt x="2144" y="3257"/>
                    <a:pt x="2237" y="3111"/>
                    <a:pt x="2303" y="2952"/>
                  </a:cubicBezTo>
                  <a:cubicBezTo>
                    <a:pt x="2382" y="2780"/>
                    <a:pt x="2462" y="2595"/>
                    <a:pt x="2541" y="2370"/>
                  </a:cubicBezTo>
                  <a:lnTo>
                    <a:pt x="3176" y="596"/>
                  </a:lnTo>
                  <a:cubicBezTo>
                    <a:pt x="3203" y="530"/>
                    <a:pt x="3229" y="490"/>
                    <a:pt x="3256" y="477"/>
                  </a:cubicBezTo>
                  <a:cubicBezTo>
                    <a:pt x="3296" y="464"/>
                    <a:pt x="3362" y="451"/>
                    <a:pt x="3454" y="451"/>
                  </a:cubicBezTo>
                  <a:cubicBezTo>
                    <a:pt x="3534" y="451"/>
                    <a:pt x="3613" y="437"/>
                    <a:pt x="3679" y="411"/>
                  </a:cubicBezTo>
                  <a:cubicBezTo>
                    <a:pt x="3759" y="398"/>
                    <a:pt x="3799" y="345"/>
                    <a:pt x="3799" y="279"/>
                  </a:cubicBezTo>
                  <a:cubicBezTo>
                    <a:pt x="3799" y="212"/>
                    <a:pt x="3759" y="160"/>
                    <a:pt x="3693" y="146"/>
                  </a:cubicBezTo>
                  <a:cubicBezTo>
                    <a:pt x="3626" y="120"/>
                    <a:pt x="3547" y="107"/>
                    <a:pt x="3454" y="107"/>
                  </a:cubicBezTo>
                  <a:lnTo>
                    <a:pt x="2422" y="107"/>
                  </a:lnTo>
                  <a:cubicBezTo>
                    <a:pt x="2329" y="107"/>
                    <a:pt x="2263" y="120"/>
                    <a:pt x="2237" y="146"/>
                  </a:cubicBezTo>
                  <a:cubicBezTo>
                    <a:pt x="2210" y="160"/>
                    <a:pt x="2197" y="212"/>
                    <a:pt x="2197" y="279"/>
                  </a:cubicBezTo>
                  <a:cubicBezTo>
                    <a:pt x="2197" y="318"/>
                    <a:pt x="2224" y="358"/>
                    <a:pt x="2263" y="398"/>
                  </a:cubicBezTo>
                  <a:cubicBezTo>
                    <a:pt x="2303" y="437"/>
                    <a:pt x="2382" y="451"/>
                    <a:pt x="2475" y="451"/>
                  </a:cubicBezTo>
                  <a:cubicBezTo>
                    <a:pt x="2568" y="451"/>
                    <a:pt x="2634" y="464"/>
                    <a:pt x="2660" y="477"/>
                  </a:cubicBezTo>
                  <a:cubicBezTo>
                    <a:pt x="2687" y="504"/>
                    <a:pt x="2700" y="517"/>
                    <a:pt x="2700" y="557"/>
                  </a:cubicBezTo>
                  <a:cubicBezTo>
                    <a:pt x="2700" y="623"/>
                    <a:pt x="2687" y="689"/>
                    <a:pt x="2647" y="795"/>
                  </a:cubicBezTo>
                  <a:lnTo>
                    <a:pt x="2197" y="2224"/>
                  </a:lnTo>
                  <a:lnTo>
                    <a:pt x="1337" y="623"/>
                  </a:lnTo>
                  <a:cubicBezTo>
                    <a:pt x="1324" y="583"/>
                    <a:pt x="1310" y="543"/>
                    <a:pt x="1297" y="504"/>
                  </a:cubicBezTo>
                  <a:cubicBezTo>
                    <a:pt x="1284" y="464"/>
                    <a:pt x="1284" y="437"/>
                    <a:pt x="1284" y="424"/>
                  </a:cubicBezTo>
                  <a:cubicBezTo>
                    <a:pt x="1284" y="385"/>
                    <a:pt x="1284" y="358"/>
                    <a:pt x="1297" y="358"/>
                  </a:cubicBezTo>
                  <a:cubicBezTo>
                    <a:pt x="1324" y="345"/>
                    <a:pt x="1337" y="345"/>
                    <a:pt x="1363" y="345"/>
                  </a:cubicBezTo>
                  <a:cubicBezTo>
                    <a:pt x="1443" y="345"/>
                    <a:pt x="1496" y="332"/>
                    <a:pt x="1522" y="292"/>
                  </a:cubicBezTo>
                  <a:cubicBezTo>
                    <a:pt x="1549" y="252"/>
                    <a:pt x="1562" y="212"/>
                    <a:pt x="1562" y="160"/>
                  </a:cubicBezTo>
                  <a:cubicBezTo>
                    <a:pt x="1562" y="120"/>
                    <a:pt x="1549" y="80"/>
                    <a:pt x="1522" y="54"/>
                  </a:cubicBezTo>
                  <a:cubicBezTo>
                    <a:pt x="1496" y="14"/>
                    <a:pt x="1416" y="1"/>
                    <a:pt x="1310"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4" name="Google Shape;224;p60"/>
          <p:cNvGrpSpPr/>
          <p:nvPr/>
        </p:nvGrpSpPr>
        <p:grpSpPr>
          <a:xfrm>
            <a:off x="1174529" y="741120"/>
            <a:ext cx="721027" cy="252610"/>
            <a:chOff x="2109963" y="768908"/>
            <a:chExt cx="818605" cy="286796"/>
          </a:xfrm>
        </p:grpSpPr>
        <p:sp>
          <p:nvSpPr>
            <p:cNvPr id="225" name="Google Shape;225;p60"/>
            <p:cNvSpPr/>
            <p:nvPr/>
          </p:nvSpPr>
          <p:spPr>
            <a:xfrm>
              <a:off x="2109963" y="768908"/>
              <a:ext cx="177804" cy="286796"/>
            </a:xfrm>
            <a:custGeom>
              <a:avLst/>
              <a:gdLst/>
              <a:ahLst/>
              <a:cxnLst/>
              <a:rect l="l" t="t" r="r" b="b"/>
              <a:pathLst>
                <a:path w="3217" h="5189" extrusionOk="0">
                  <a:moveTo>
                    <a:pt x="1668" y="0"/>
                  </a:moveTo>
                  <a:cubicBezTo>
                    <a:pt x="1416" y="0"/>
                    <a:pt x="1191" y="53"/>
                    <a:pt x="1006" y="146"/>
                  </a:cubicBezTo>
                  <a:cubicBezTo>
                    <a:pt x="808" y="252"/>
                    <a:pt x="649" y="371"/>
                    <a:pt x="516" y="516"/>
                  </a:cubicBezTo>
                  <a:cubicBezTo>
                    <a:pt x="384" y="649"/>
                    <a:pt x="278" y="808"/>
                    <a:pt x="212" y="953"/>
                  </a:cubicBezTo>
                  <a:cubicBezTo>
                    <a:pt x="146" y="1099"/>
                    <a:pt x="106" y="1231"/>
                    <a:pt x="106" y="1324"/>
                  </a:cubicBezTo>
                  <a:cubicBezTo>
                    <a:pt x="106" y="1337"/>
                    <a:pt x="119" y="1363"/>
                    <a:pt x="119" y="1416"/>
                  </a:cubicBezTo>
                  <a:cubicBezTo>
                    <a:pt x="119" y="1456"/>
                    <a:pt x="133" y="1496"/>
                    <a:pt x="146" y="1535"/>
                  </a:cubicBezTo>
                  <a:cubicBezTo>
                    <a:pt x="172" y="1575"/>
                    <a:pt x="199" y="1615"/>
                    <a:pt x="239" y="1655"/>
                  </a:cubicBezTo>
                  <a:cubicBezTo>
                    <a:pt x="278" y="1681"/>
                    <a:pt x="331" y="1694"/>
                    <a:pt x="397" y="1694"/>
                  </a:cubicBezTo>
                  <a:cubicBezTo>
                    <a:pt x="503" y="1694"/>
                    <a:pt x="583" y="1668"/>
                    <a:pt x="649" y="1615"/>
                  </a:cubicBezTo>
                  <a:cubicBezTo>
                    <a:pt x="715" y="1562"/>
                    <a:pt x="741" y="1496"/>
                    <a:pt x="741" y="1416"/>
                  </a:cubicBezTo>
                  <a:cubicBezTo>
                    <a:pt x="741" y="1377"/>
                    <a:pt x="728" y="1337"/>
                    <a:pt x="715" y="1324"/>
                  </a:cubicBezTo>
                  <a:cubicBezTo>
                    <a:pt x="702" y="1284"/>
                    <a:pt x="689" y="1271"/>
                    <a:pt x="662" y="1244"/>
                  </a:cubicBezTo>
                  <a:lnTo>
                    <a:pt x="622" y="1178"/>
                  </a:lnTo>
                  <a:cubicBezTo>
                    <a:pt x="609" y="1152"/>
                    <a:pt x="596" y="1125"/>
                    <a:pt x="596" y="1099"/>
                  </a:cubicBezTo>
                  <a:cubicBezTo>
                    <a:pt x="596" y="1072"/>
                    <a:pt x="622" y="1019"/>
                    <a:pt x="662" y="940"/>
                  </a:cubicBezTo>
                  <a:cubicBezTo>
                    <a:pt x="715" y="847"/>
                    <a:pt x="781" y="768"/>
                    <a:pt x="874" y="688"/>
                  </a:cubicBezTo>
                  <a:cubicBezTo>
                    <a:pt x="953" y="609"/>
                    <a:pt x="1059" y="530"/>
                    <a:pt x="1191" y="477"/>
                  </a:cubicBezTo>
                  <a:cubicBezTo>
                    <a:pt x="1311" y="410"/>
                    <a:pt x="1456" y="371"/>
                    <a:pt x="1602" y="371"/>
                  </a:cubicBezTo>
                  <a:cubicBezTo>
                    <a:pt x="1761" y="371"/>
                    <a:pt x="1906" y="397"/>
                    <a:pt x="2012" y="463"/>
                  </a:cubicBezTo>
                  <a:cubicBezTo>
                    <a:pt x="2131" y="516"/>
                    <a:pt x="2224" y="583"/>
                    <a:pt x="2290" y="675"/>
                  </a:cubicBezTo>
                  <a:cubicBezTo>
                    <a:pt x="2356" y="755"/>
                    <a:pt x="2409" y="847"/>
                    <a:pt x="2436" y="953"/>
                  </a:cubicBezTo>
                  <a:cubicBezTo>
                    <a:pt x="2462" y="1059"/>
                    <a:pt x="2489" y="1152"/>
                    <a:pt x="2489" y="1244"/>
                  </a:cubicBezTo>
                  <a:cubicBezTo>
                    <a:pt x="2489" y="1456"/>
                    <a:pt x="2449" y="1668"/>
                    <a:pt x="2369" y="1893"/>
                  </a:cubicBezTo>
                  <a:cubicBezTo>
                    <a:pt x="2290" y="2131"/>
                    <a:pt x="2184" y="2356"/>
                    <a:pt x="2065" y="2594"/>
                  </a:cubicBezTo>
                  <a:cubicBezTo>
                    <a:pt x="1946" y="2819"/>
                    <a:pt x="1800" y="3044"/>
                    <a:pt x="1628" y="3283"/>
                  </a:cubicBezTo>
                  <a:cubicBezTo>
                    <a:pt x="1469" y="3508"/>
                    <a:pt x="1297" y="3719"/>
                    <a:pt x="1125" y="3918"/>
                  </a:cubicBezTo>
                  <a:cubicBezTo>
                    <a:pt x="953" y="4116"/>
                    <a:pt x="781" y="4302"/>
                    <a:pt x="609" y="4474"/>
                  </a:cubicBezTo>
                  <a:cubicBezTo>
                    <a:pt x="437" y="4633"/>
                    <a:pt x="278" y="4778"/>
                    <a:pt x="133" y="4884"/>
                  </a:cubicBezTo>
                  <a:cubicBezTo>
                    <a:pt x="93" y="4910"/>
                    <a:pt x="66" y="4937"/>
                    <a:pt x="40" y="4963"/>
                  </a:cubicBezTo>
                  <a:cubicBezTo>
                    <a:pt x="14" y="4977"/>
                    <a:pt x="0" y="5003"/>
                    <a:pt x="0" y="5043"/>
                  </a:cubicBezTo>
                  <a:cubicBezTo>
                    <a:pt x="0" y="5069"/>
                    <a:pt x="14" y="5109"/>
                    <a:pt x="40" y="5135"/>
                  </a:cubicBezTo>
                  <a:cubicBezTo>
                    <a:pt x="66" y="5175"/>
                    <a:pt x="119" y="5188"/>
                    <a:pt x="186" y="5188"/>
                  </a:cubicBezTo>
                  <a:cubicBezTo>
                    <a:pt x="239" y="5188"/>
                    <a:pt x="291" y="5188"/>
                    <a:pt x="344" y="5162"/>
                  </a:cubicBezTo>
                  <a:cubicBezTo>
                    <a:pt x="384" y="5149"/>
                    <a:pt x="424" y="5122"/>
                    <a:pt x="437" y="5109"/>
                  </a:cubicBezTo>
                  <a:lnTo>
                    <a:pt x="1509" y="5109"/>
                  </a:lnTo>
                  <a:cubicBezTo>
                    <a:pt x="1641" y="5109"/>
                    <a:pt x="1761" y="5122"/>
                    <a:pt x="1893" y="5122"/>
                  </a:cubicBezTo>
                  <a:lnTo>
                    <a:pt x="2674" y="5122"/>
                  </a:lnTo>
                  <a:cubicBezTo>
                    <a:pt x="2700" y="5122"/>
                    <a:pt x="2727" y="5122"/>
                    <a:pt x="2766" y="5096"/>
                  </a:cubicBezTo>
                  <a:cubicBezTo>
                    <a:pt x="2806" y="5069"/>
                    <a:pt x="2833" y="5043"/>
                    <a:pt x="2859" y="4990"/>
                  </a:cubicBezTo>
                  <a:cubicBezTo>
                    <a:pt x="2978" y="4791"/>
                    <a:pt x="3058" y="4646"/>
                    <a:pt x="3124" y="4553"/>
                  </a:cubicBezTo>
                  <a:cubicBezTo>
                    <a:pt x="3177" y="4460"/>
                    <a:pt x="3216" y="4394"/>
                    <a:pt x="3216" y="4355"/>
                  </a:cubicBezTo>
                  <a:cubicBezTo>
                    <a:pt x="3216" y="4302"/>
                    <a:pt x="3190" y="4262"/>
                    <a:pt x="3150" y="4249"/>
                  </a:cubicBezTo>
                  <a:cubicBezTo>
                    <a:pt x="3111" y="4235"/>
                    <a:pt x="3071" y="4222"/>
                    <a:pt x="3031" y="4222"/>
                  </a:cubicBezTo>
                  <a:cubicBezTo>
                    <a:pt x="2965" y="4222"/>
                    <a:pt x="2925" y="4235"/>
                    <a:pt x="2899" y="4275"/>
                  </a:cubicBezTo>
                  <a:cubicBezTo>
                    <a:pt x="2872" y="4302"/>
                    <a:pt x="2846" y="4328"/>
                    <a:pt x="2819" y="4355"/>
                  </a:cubicBezTo>
                  <a:lnTo>
                    <a:pt x="2661" y="4619"/>
                  </a:lnTo>
                  <a:cubicBezTo>
                    <a:pt x="2621" y="4659"/>
                    <a:pt x="2594" y="4699"/>
                    <a:pt x="2568" y="4712"/>
                  </a:cubicBezTo>
                  <a:cubicBezTo>
                    <a:pt x="2555" y="4725"/>
                    <a:pt x="2528" y="4738"/>
                    <a:pt x="2489" y="4738"/>
                  </a:cubicBezTo>
                  <a:lnTo>
                    <a:pt x="2250" y="4738"/>
                  </a:lnTo>
                  <a:cubicBezTo>
                    <a:pt x="2131" y="4738"/>
                    <a:pt x="1972" y="4738"/>
                    <a:pt x="1800" y="4725"/>
                  </a:cubicBezTo>
                  <a:lnTo>
                    <a:pt x="1284" y="4725"/>
                  </a:lnTo>
                  <a:cubicBezTo>
                    <a:pt x="1099" y="4725"/>
                    <a:pt x="953" y="4712"/>
                    <a:pt x="821" y="4712"/>
                  </a:cubicBezTo>
                  <a:cubicBezTo>
                    <a:pt x="940" y="4593"/>
                    <a:pt x="1072" y="4460"/>
                    <a:pt x="1231" y="4302"/>
                  </a:cubicBezTo>
                  <a:cubicBezTo>
                    <a:pt x="1377" y="4143"/>
                    <a:pt x="1536" y="3971"/>
                    <a:pt x="1694" y="3785"/>
                  </a:cubicBezTo>
                  <a:cubicBezTo>
                    <a:pt x="1853" y="3600"/>
                    <a:pt x="1999" y="3402"/>
                    <a:pt x="2144" y="3190"/>
                  </a:cubicBezTo>
                  <a:cubicBezTo>
                    <a:pt x="2303" y="2978"/>
                    <a:pt x="2436" y="2766"/>
                    <a:pt x="2555" y="2555"/>
                  </a:cubicBezTo>
                  <a:cubicBezTo>
                    <a:pt x="2674" y="2343"/>
                    <a:pt x="2766" y="2118"/>
                    <a:pt x="2833" y="1906"/>
                  </a:cubicBezTo>
                  <a:cubicBezTo>
                    <a:pt x="2912" y="1681"/>
                    <a:pt x="2952" y="1469"/>
                    <a:pt x="2952" y="1258"/>
                  </a:cubicBezTo>
                  <a:cubicBezTo>
                    <a:pt x="2952" y="1085"/>
                    <a:pt x="2925" y="927"/>
                    <a:pt x="2872" y="781"/>
                  </a:cubicBezTo>
                  <a:cubicBezTo>
                    <a:pt x="2833" y="622"/>
                    <a:pt x="2753" y="490"/>
                    <a:pt x="2661" y="371"/>
                  </a:cubicBezTo>
                  <a:cubicBezTo>
                    <a:pt x="2555" y="252"/>
                    <a:pt x="2422" y="172"/>
                    <a:pt x="2264" y="106"/>
                  </a:cubicBezTo>
                  <a:cubicBezTo>
                    <a:pt x="2105" y="27"/>
                    <a:pt x="1906"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0"/>
            <p:cNvSpPr/>
            <p:nvPr/>
          </p:nvSpPr>
          <p:spPr>
            <a:xfrm>
              <a:off x="2304514" y="857395"/>
              <a:ext cx="109821" cy="109766"/>
            </a:xfrm>
            <a:custGeom>
              <a:avLst/>
              <a:gdLst/>
              <a:ahLst/>
              <a:cxnLst/>
              <a:rect l="l" t="t" r="r" b="b"/>
              <a:pathLst>
                <a:path w="1987" h="1986" extrusionOk="0">
                  <a:moveTo>
                    <a:pt x="994" y="1"/>
                  </a:moveTo>
                  <a:cubicBezTo>
                    <a:pt x="927" y="1"/>
                    <a:pt x="888" y="27"/>
                    <a:pt x="848" y="67"/>
                  </a:cubicBezTo>
                  <a:cubicBezTo>
                    <a:pt x="808" y="93"/>
                    <a:pt x="795" y="146"/>
                    <a:pt x="795" y="186"/>
                  </a:cubicBezTo>
                  <a:cubicBezTo>
                    <a:pt x="795" y="252"/>
                    <a:pt x="795" y="345"/>
                    <a:pt x="795" y="451"/>
                  </a:cubicBezTo>
                  <a:cubicBezTo>
                    <a:pt x="808" y="557"/>
                    <a:pt x="808" y="676"/>
                    <a:pt x="808" y="808"/>
                  </a:cubicBezTo>
                  <a:lnTo>
                    <a:pt x="173" y="808"/>
                  </a:lnTo>
                  <a:cubicBezTo>
                    <a:pt x="133" y="808"/>
                    <a:pt x="94" y="821"/>
                    <a:pt x="67" y="861"/>
                  </a:cubicBezTo>
                  <a:cubicBezTo>
                    <a:pt x="27" y="887"/>
                    <a:pt x="1" y="940"/>
                    <a:pt x="1" y="1007"/>
                  </a:cubicBezTo>
                  <a:cubicBezTo>
                    <a:pt x="1" y="1073"/>
                    <a:pt x="27" y="1126"/>
                    <a:pt x="67" y="1165"/>
                  </a:cubicBezTo>
                  <a:cubicBezTo>
                    <a:pt x="107" y="1192"/>
                    <a:pt x="133" y="1205"/>
                    <a:pt x="173" y="1205"/>
                  </a:cubicBezTo>
                  <a:cubicBezTo>
                    <a:pt x="226" y="1205"/>
                    <a:pt x="305" y="1205"/>
                    <a:pt x="424" y="1192"/>
                  </a:cubicBezTo>
                  <a:lnTo>
                    <a:pt x="795" y="1192"/>
                  </a:lnTo>
                  <a:cubicBezTo>
                    <a:pt x="795" y="1298"/>
                    <a:pt x="782" y="1417"/>
                    <a:pt x="782" y="1536"/>
                  </a:cubicBezTo>
                  <a:cubicBezTo>
                    <a:pt x="782" y="1655"/>
                    <a:pt x="782" y="1761"/>
                    <a:pt x="782" y="1827"/>
                  </a:cubicBezTo>
                  <a:cubicBezTo>
                    <a:pt x="782" y="1854"/>
                    <a:pt x="795" y="1893"/>
                    <a:pt x="821" y="1933"/>
                  </a:cubicBezTo>
                  <a:cubicBezTo>
                    <a:pt x="861" y="1959"/>
                    <a:pt x="914" y="1986"/>
                    <a:pt x="980" y="1986"/>
                  </a:cubicBezTo>
                  <a:cubicBezTo>
                    <a:pt x="1060" y="1986"/>
                    <a:pt x="1113" y="1959"/>
                    <a:pt x="1139" y="1933"/>
                  </a:cubicBezTo>
                  <a:cubicBezTo>
                    <a:pt x="1179" y="1880"/>
                    <a:pt x="1192" y="1854"/>
                    <a:pt x="1192" y="1827"/>
                  </a:cubicBezTo>
                  <a:lnTo>
                    <a:pt x="1192" y="1192"/>
                  </a:lnTo>
                  <a:lnTo>
                    <a:pt x="1801" y="1192"/>
                  </a:lnTo>
                  <a:cubicBezTo>
                    <a:pt x="1854" y="1192"/>
                    <a:pt x="1894" y="1165"/>
                    <a:pt x="1920" y="1139"/>
                  </a:cubicBezTo>
                  <a:cubicBezTo>
                    <a:pt x="1960" y="1099"/>
                    <a:pt x="1986" y="1046"/>
                    <a:pt x="1986" y="980"/>
                  </a:cubicBezTo>
                  <a:cubicBezTo>
                    <a:pt x="1986" y="901"/>
                    <a:pt x="1973" y="848"/>
                    <a:pt x="1933" y="821"/>
                  </a:cubicBezTo>
                  <a:cubicBezTo>
                    <a:pt x="1907" y="795"/>
                    <a:pt x="1880" y="782"/>
                    <a:pt x="1854" y="782"/>
                  </a:cubicBezTo>
                  <a:cubicBezTo>
                    <a:pt x="1774" y="782"/>
                    <a:pt x="1669" y="782"/>
                    <a:pt x="1563" y="795"/>
                  </a:cubicBezTo>
                  <a:cubicBezTo>
                    <a:pt x="1457" y="808"/>
                    <a:pt x="1338" y="808"/>
                    <a:pt x="1192" y="808"/>
                  </a:cubicBezTo>
                  <a:lnTo>
                    <a:pt x="1192" y="464"/>
                  </a:lnTo>
                  <a:cubicBezTo>
                    <a:pt x="1205" y="345"/>
                    <a:pt x="1205" y="252"/>
                    <a:pt x="1205" y="186"/>
                  </a:cubicBezTo>
                  <a:cubicBezTo>
                    <a:pt x="1205" y="146"/>
                    <a:pt x="1179" y="93"/>
                    <a:pt x="1152" y="67"/>
                  </a:cubicBezTo>
                  <a:cubicBezTo>
                    <a:pt x="1113" y="27"/>
                    <a:pt x="1060" y="1"/>
                    <a:pt x="9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60"/>
            <p:cNvSpPr/>
            <p:nvPr/>
          </p:nvSpPr>
          <p:spPr>
            <a:xfrm>
              <a:off x="2428871" y="768908"/>
              <a:ext cx="177085" cy="286796"/>
            </a:xfrm>
            <a:custGeom>
              <a:avLst/>
              <a:gdLst/>
              <a:ahLst/>
              <a:cxnLst/>
              <a:rect l="l" t="t" r="r" b="b"/>
              <a:pathLst>
                <a:path w="3204" h="5189" extrusionOk="0">
                  <a:moveTo>
                    <a:pt x="1669" y="0"/>
                  </a:moveTo>
                  <a:cubicBezTo>
                    <a:pt x="1417" y="0"/>
                    <a:pt x="1192" y="53"/>
                    <a:pt x="994" y="146"/>
                  </a:cubicBezTo>
                  <a:cubicBezTo>
                    <a:pt x="808" y="252"/>
                    <a:pt x="636" y="371"/>
                    <a:pt x="504" y="516"/>
                  </a:cubicBezTo>
                  <a:cubicBezTo>
                    <a:pt x="371" y="649"/>
                    <a:pt x="279" y="808"/>
                    <a:pt x="213" y="953"/>
                  </a:cubicBezTo>
                  <a:cubicBezTo>
                    <a:pt x="146" y="1099"/>
                    <a:pt x="107" y="1231"/>
                    <a:pt x="107" y="1324"/>
                  </a:cubicBezTo>
                  <a:cubicBezTo>
                    <a:pt x="107" y="1337"/>
                    <a:pt x="107" y="1363"/>
                    <a:pt x="120" y="1416"/>
                  </a:cubicBezTo>
                  <a:cubicBezTo>
                    <a:pt x="120" y="1456"/>
                    <a:pt x="133" y="1496"/>
                    <a:pt x="146" y="1535"/>
                  </a:cubicBezTo>
                  <a:cubicBezTo>
                    <a:pt x="160" y="1575"/>
                    <a:pt x="199" y="1615"/>
                    <a:pt x="226" y="1655"/>
                  </a:cubicBezTo>
                  <a:cubicBezTo>
                    <a:pt x="279" y="1681"/>
                    <a:pt x="332" y="1694"/>
                    <a:pt x="398" y="1694"/>
                  </a:cubicBezTo>
                  <a:cubicBezTo>
                    <a:pt x="504" y="1694"/>
                    <a:pt x="583" y="1668"/>
                    <a:pt x="649" y="1615"/>
                  </a:cubicBezTo>
                  <a:cubicBezTo>
                    <a:pt x="702" y="1562"/>
                    <a:pt x="742" y="1496"/>
                    <a:pt x="742" y="1416"/>
                  </a:cubicBezTo>
                  <a:cubicBezTo>
                    <a:pt x="742" y="1377"/>
                    <a:pt x="729" y="1337"/>
                    <a:pt x="716" y="1324"/>
                  </a:cubicBezTo>
                  <a:cubicBezTo>
                    <a:pt x="702" y="1284"/>
                    <a:pt x="689" y="1271"/>
                    <a:pt x="663" y="1244"/>
                  </a:cubicBezTo>
                  <a:lnTo>
                    <a:pt x="610" y="1178"/>
                  </a:lnTo>
                  <a:cubicBezTo>
                    <a:pt x="596" y="1152"/>
                    <a:pt x="596" y="1125"/>
                    <a:pt x="596" y="1099"/>
                  </a:cubicBezTo>
                  <a:cubicBezTo>
                    <a:pt x="596" y="1072"/>
                    <a:pt x="623" y="1019"/>
                    <a:pt x="663" y="940"/>
                  </a:cubicBezTo>
                  <a:cubicBezTo>
                    <a:pt x="716" y="847"/>
                    <a:pt x="782" y="768"/>
                    <a:pt x="861" y="688"/>
                  </a:cubicBezTo>
                  <a:cubicBezTo>
                    <a:pt x="954" y="609"/>
                    <a:pt x="1060" y="530"/>
                    <a:pt x="1179" y="477"/>
                  </a:cubicBezTo>
                  <a:cubicBezTo>
                    <a:pt x="1311" y="410"/>
                    <a:pt x="1444" y="371"/>
                    <a:pt x="1602" y="371"/>
                  </a:cubicBezTo>
                  <a:cubicBezTo>
                    <a:pt x="1761" y="371"/>
                    <a:pt x="1894" y="397"/>
                    <a:pt x="2013" y="463"/>
                  </a:cubicBezTo>
                  <a:cubicBezTo>
                    <a:pt x="2119" y="516"/>
                    <a:pt x="2211" y="583"/>
                    <a:pt x="2277" y="675"/>
                  </a:cubicBezTo>
                  <a:cubicBezTo>
                    <a:pt x="2357" y="755"/>
                    <a:pt x="2396" y="847"/>
                    <a:pt x="2423" y="953"/>
                  </a:cubicBezTo>
                  <a:cubicBezTo>
                    <a:pt x="2463" y="1059"/>
                    <a:pt x="2476" y="1152"/>
                    <a:pt x="2476" y="1244"/>
                  </a:cubicBezTo>
                  <a:cubicBezTo>
                    <a:pt x="2476" y="1456"/>
                    <a:pt x="2436" y="1668"/>
                    <a:pt x="2357" y="1893"/>
                  </a:cubicBezTo>
                  <a:cubicBezTo>
                    <a:pt x="2291" y="2131"/>
                    <a:pt x="2185" y="2356"/>
                    <a:pt x="2052" y="2594"/>
                  </a:cubicBezTo>
                  <a:cubicBezTo>
                    <a:pt x="1933" y="2819"/>
                    <a:pt x="1788" y="3044"/>
                    <a:pt x="1629" y="3283"/>
                  </a:cubicBezTo>
                  <a:cubicBezTo>
                    <a:pt x="1470" y="3508"/>
                    <a:pt x="1298" y="3719"/>
                    <a:pt x="1126" y="3918"/>
                  </a:cubicBezTo>
                  <a:cubicBezTo>
                    <a:pt x="954" y="4116"/>
                    <a:pt x="769" y="4302"/>
                    <a:pt x="596" y="4474"/>
                  </a:cubicBezTo>
                  <a:cubicBezTo>
                    <a:pt x="424" y="4633"/>
                    <a:pt x="266" y="4778"/>
                    <a:pt x="120" y="4884"/>
                  </a:cubicBezTo>
                  <a:cubicBezTo>
                    <a:pt x="94" y="4910"/>
                    <a:pt x="67" y="4937"/>
                    <a:pt x="27" y="4963"/>
                  </a:cubicBezTo>
                  <a:cubicBezTo>
                    <a:pt x="14" y="4977"/>
                    <a:pt x="1" y="5003"/>
                    <a:pt x="1" y="5043"/>
                  </a:cubicBezTo>
                  <a:cubicBezTo>
                    <a:pt x="1" y="5069"/>
                    <a:pt x="14" y="5109"/>
                    <a:pt x="27" y="5135"/>
                  </a:cubicBezTo>
                  <a:cubicBezTo>
                    <a:pt x="67" y="5175"/>
                    <a:pt x="107" y="5188"/>
                    <a:pt x="173" y="5188"/>
                  </a:cubicBezTo>
                  <a:cubicBezTo>
                    <a:pt x="239" y="5188"/>
                    <a:pt x="292" y="5188"/>
                    <a:pt x="332" y="5162"/>
                  </a:cubicBezTo>
                  <a:cubicBezTo>
                    <a:pt x="385" y="5149"/>
                    <a:pt x="424" y="5122"/>
                    <a:pt x="438" y="5109"/>
                  </a:cubicBezTo>
                  <a:lnTo>
                    <a:pt x="1510" y="5109"/>
                  </a:lnTo>
                  <a:cubicBezTo>
                    <a:pt x="1642" y="5109"/>
                    <a:pt x="1761" y="5122"/>
                    <a:pt x="1880" y="5122"/>
                  </a:cubicBezTo>
                  <a:lnTo>
                    <a:pt x="2674" y="5122"/>
                  </a:lnTo>
                  <a:cubicBezTo>
                    <a:pt x="2688" y="5122"/>
                    <a:pt x="2714" y="5122"/>
                    <a:pt x="2754" y="5096"/>
                  </a:cubicBezTo>
                  <a:cubicBezTo>
                    <a:pt x="2794" y="5069"/>
                    <a:pt x="2833" y="5043"/>
                    <a:pt x="2860" y="4990"/>
                  </a:cubicBezTo>
                  <a:cubicBezTo>
                    <a:pt x="2966" y="4791"/>
                    <a:pt x="3058" y="4646"/>
                    <a:pt x="3111" y="4553"/>
                  </a:cubicBezTo>
                  <a:cubicBezTo>
                    <a:pt x="3177" y="4460"/>
                    <a:pt x="3204" y="4394"/>
                    <a:pt x="3204" y="4355"/>
                  </a:cubicBezTo>
                  <a:cubicBezTo>
                    <a:pt x="3204" y="4302"/>
                    <a:pt x="3191" y="4262"/>
                    <a:pt x="3151" y="4249"/>
                  </a:cubicBezTo>
                  <a:cubicBezTo>
                    <a:pt x="3111" y="4235"/>
                    <a:pt x="3071" y="4222"/>
                    <a:pt x="3019" y="4222"/>
                  </a:cubicBezTo>
                  <a:cubicBezTo>
                    <a:pt x="2966" y="4222"/>
                    <a:pt x="2926" y="4235"/>
                    <a:pt x="2886" y="4275"/>
                  </a:cubicBezTo>
                  <a:cubicBezTo>
                    <a:pt x="2860" y="4302"/>
                    <a:pt x="2833" y="4328"/>
                    <a:pt x="2820" y="4355"/>
                  </a:cubicBezTo>
                  <a:lnTo>
                    <a:pt x="2648" y="4619"/>
                  </a:lnTo>
                  <a:cubicBezTo>
                    <a:pt x="2621" y="4659"/>
                    <a:pt x="2595" y="4699"/>
                    <a:pt x="2569" y="4712"/>
                  </a:cubicBezTo>
                  <a:cubicBezTo>
                    <a:pt x="2542" y="4725"/>
                    <a:pt x="2516" y="4738"/>
                    <a:pt x="2489" y="4738"/>
                  </a:cubicBezTo>
                  <a:lnTo>
                    <a:pt x="2251" y="4738"/>
                  </a:lnTo>
                  <a:cubicBezTo>
                    <a:pt x="2119" y="4738"/>
                    <a:pt x="1973" y="4738"/>
                    <a:pt x="1801" y="4725"/>
                  </a:cubicBezTo>
                  <a:lnTo>
                    <a:pt x="1271" y="4725"/>
                  </a:lnTo>
                  <a:cubicBezTo>
                    <a:pt x="1099" y="4725"/>
                    <a:pt x="941" y="4712"/>
                    <a:pt x="821" y="4712"/>
                  </a:cubicBezTo>
                  <a:cubicBezTo>
                    <a:pt x="941" y="4593"/>
                    <a:pt x="1073" y="4460"/>
                    <a:pt x="1232" y="4302"/>
                  </a:cubicBezTo>
                  <a:cubicBezTo>
                    <a:pt x="1377" y="4143"/>
                    <a:pt x="1536" y="3971"/>
                    <a:pt x="1682" y="3785"/>
                  </a:cubicBezTo>
                  <a:cubicBezTo>
                    <a:pt x="1841" y="3600"/>
                    <a:pt x="1999" y="3402"/>
                    <a:pt x="2145" y="3190"/>
                  </a:cubicBezTo>
                  <a:cubicBezTo>
                    <a:pt x="2291" y="2978"/>
                    <a:pt x="2436" y="2766"/>
                    <a:pt x="2542" y="2555"/>
                  </a:cubicBezTo>
                  <a:cubicBezTo>
                    <a:pt x="2661" y="2343"/>
                    <a:pt x="2754" y="2118"/>
                    <a:pt x="2833" y="1906"/>
                  </a:cubicBezTo>
                  <a:cubicBezTo>
                    <a:pt x="2899" y="1681"/>
                    <a:pt x="2939" y="1469"/>
                    <a:pt x="2939" y="1258"/>
                  </a:cubicBezTo>
                  <a:cubicBezTo>
                    <a:pt x="2939" y="1085"/>
                    <a:pt x="2913" y="927"/>
                    <a:pt x="2873" y="781"/>
                  </a:cubicBezTo>
                  <a:cubicBezTo>
                    <a:pt x="2833" y="622"/>
                    <a:pt x="2754" y="490"/>
                    <a:pt x="2648" y="371"/>
                  </a:cubicBezTo>
                  <a:cubicBezTo>
                    <a:pt x="2542" y="252"/>
                    <a:pt x="2423" y="172"/>
                    <a:pt x="2251" y="106"/>
                  </a:cubicBezTo>
                  <a:cubicBezTo>
                    <a:pt x="2092" y="27"/>
                    <a:pt x="1894" y="0"/>
                    <a:pt x="16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0"/>
            <p:cNvSpPr/>
            <p:nvPr/>
          </p:nvSpPr>
          <p:spPr>
            <a:xfrm>
              <a:off x="2632265" y="887407"/>
              <a:ext cx="93683" cy="78318"/>
            </a:xfrm>
            <a:custGeom>
              <a:avLst/>
              <a:gdLst/>
              <a:ahLst/>
              <a:cxnLst/>
              <a:rect l="l" t="t" r="r" b="b"/>
              <a:pathLst>
                <a:path w="1695" h="1417" extrusionOk="0">
                  <a:moveTo>
                    <a:pt x="159" y="0"/>
                  </a:moveTo>
                  <a:cubicBezTo>
                    <a:pt x="93" y="0"/>
                    <a:pt x="53" y="27"/>
                    <a:pt x="27" y="66"/>
                  </a:cubicBezTo>
                  <a:cubicBezTo>
                    <a:pt x="14" y="106"/>
                    <a:pt x="0" y="146"/>
                    <a:pt x="0" y="186"/>
                  </a:cubicBezTo>
                  <a:cubicBezTo>
                    <a:pt x="0" y="225"/>
                    <a:pt x="14" y="278"/>
                    <a:pt x="40" y="318"/>
                  </a:cubicBezTo>
                  <a:cubicBezTo>
                    <a:pt x="66" y="358"/>
                    <a:pt x="106" y="384"/>
                    <a:pt x="159" y="384"/>
                  </a:cubicBezTo>
                  <a:lnTo>
                    <a:pt x="821" y="384"/>
                  </a:lnTo>
                  <a:cubicBezTo>
                    <a:pt x="953" y="371"/>
                    <a:pt x="1086" y="371"/>
                    <a:pt x="1205" y="371"/>
                  </a:cubicBezTo>
                  <a:lnTo>
                    <a:pt x="1522" y="371"/>
                  </a:lnTo>
                  <a:cubicBezTo>
                    <a:pt x="1589" y="371"/>
                    <a:pt x="1641" y="344"/>
                    <a:pt x="1668" y="291"/>
                  </a:cubicBezTo>
                  <a:cubicBezTo>
                    <a:pt x="1681" y="239"/>
                    <a:pt x="1694" y="199"/>
                    <a:pt x="1694" y="172"/>
                  </a:cubicBezTo>
                  <a:cubicBezTo>
                    <a:pt x="1694" y="119"/>
                    <a:pt x="1681" y="80"/>
                    <a:pt x="1655" y="53"/>
                  </a:cubicBezTo>
                  <a:cubicBezTo>
                    <a:pt x="1628" y="14"/>
                    <a:pt x="1602" y="0"/>
                    <a:pt x="1575" y="0"/>
                  </a:cubicBezTo>
                  <a:cubicBezTo>
                    <a:pt x="1469" y="0"/>
                    <a:pt x="1364" y="0"/>
                    <a:pt x="1231" y="14"/>
                  </a:cubicBezTo>
                  <a:lnTo>
                    <a:pt x="278" y="14"/>
                  </a:lnTo>
                  <a:cubicBezTo>
                    <a:pt x="225" y="0"/>
                    <a:pt x="186" y="0"/>
                    <a:pt x="159" y="0"/>
                  </a:cubicBezTo>
                  <a:close/>
                  <a:moveTo>
                    <a:pt x="159" y="1033"/>
                  </a:moveTo>
                  <a:cubicBezTo>
                    <a:pt x="93" y="1033"/>
                    <a:pt x="53" y="1059"/>
                    <a:pt x="27" y="1099"/>
                  </a:cubicBezTo>
                  <a:cubicBezTo>
                    <a:pt x="14" y="1139"/>
                    <a:pt x="0" y="1178"/>
                    <a:pt x="0" y="1218"/>
                  </a:cubicBezTo>
                  <a:cubicBezTo>
                    <a:pt x="0" y="1271"/>
                    <a:pt x="14" y="1311"/>
                    <a:pt x="40" y="1350"/>
                  </a:cubicBezTo>
                  <a:cubicBezTo>
                    <a:pt x="66" y="1390"/>
                    <a:pt x="106" y="1416"/>
                    <a:pt x="159" y="1416"/>
                  </a:cubicBezTo>
                  <a:lnTo>
                    <a:pt x="821" y="1416"/>
                  </a:lnTo>
                  <a:cubicBezTo>
                    <a:pt x="953" y="1416"/>
                    <a:pt x="1086" y="1403"/>
                    <a:pt x="1205" y="1403"/>
                  </a:cubicBezTo>
                  <a:lnTo>
                    <a:pt x="1522" y="1403"/>
                  </a:lnTo>
                  <a:cubicBezTo>
                    <a:pt x="1589" y="1403"/>
                    <a:pt x="1641" y="1390"/>
                    <a:pt x="1668" y="1337"/>
                  </a:cubicBezTo>
                  <a:cubicBezTo>
                    <a:pt x="1681" y="1284"/>
                    <a:pt x="1694" y="1231"/>
                    <a:pt x="1694" y="1205"/>
                  </a:cubicBezTo>
                  <a:cubicBezTo>
                    <a:pt x="1694" y="1165"/>
                    <a:pt x="1681" y="1125"/>
                    <a:pt x="1655" y="1086"/>
                  </a:cubicBezTo>
                  <a:cubicBezTo>
                    <a:pt x="1628" y="1046"/>
                    <a:pt x="1602" y="1033"/>
                    <a:pt x="1575" y="1033"/>
                  </a:cubicBezTo>
                  <a:cubicBezTo>
                    <a:pt x="1469" y="1033"/>
                    <a:pt x="1364" y="1033"/>
                    <a:pt x="1231" y="1046"/>
                  </a:cubicBezTo>
                  <a:lnTo>
                    <a:pt x="278" y="1046"/>
                  </a:lnTo>
                  <a:cubicBezTo>
                    <a:pt x="225" y="1046"/>
                    <a:pt x="186" y="1033"/>
                    <a:pt x="159" y="10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0"/>
            <p:cNvSpPr/>
            <p:nvPr/>
          </p:nvSpPr>
          <p:spPr>
            <a:xfrm>
              <a:off x="2740539" y="770345"/>
              <a:ext cx="188029" cy="281711"/>
            </a:xfrm>
            <a:custGeom>
              <a:avLst/>
              <a:gdLst/>
              <a:ahLst/>
              <a:cxnLst/>
              <a:rect l="l" t="t" r="r" b="b"/>
              <a:pathLst>
                <a:path w="3402" h="5097" extrusionOk="0">
                  <a:moveTo>
                    <a:pt x="2528" y="609"/>
                  </a:moveTo>
                  <a:lnTo>
                    <a:pt x="2356" y="3190"/>
                  </a:lnTo>
                  <a:cubicBezTo>
                    <a:pt x="2210" y="3190"/>
                    <a:pt x="2038" y="3204"/>
                    <a:pt x="1853" y="3217"/>
                  </a:cubicBezTo>
                  <a:cubicBezTo>
                    <a:pt x="1668" y="3230"/>
                    <a:pt x="1496" y="3230"/>
                    <a:pt x="1324" y="3243"/>
                  </a:cubicBezTo>
                  <a:cubicBezTo>
                    <a:pt x="1165" y="3243"/>
                    <a:pt x="1019" y="3257"/>
                    <a:pt x="900" y="3257"/>
                  </a:cubicBezTo>
                  <a:lnTo>
                    <a:pt x="702" y="3257"/>
                  </a:lnTo>
                  <a:cubicBezTo>
                    <a:pt x="662" y="3257"/>
                    <a:pt x="635" y="3257"/>
                    <a:pt x="622" y="3243"/>
                  </a:cubicBezTo>
                  <a:cubicBezTo>
                    <a:pt x="622" y="3230"/>
                    <a:pt x="622" y="3230"/>
                    <a:pt x="622" y="3217"/>
                  </a:cubicBezTo>
                  <a:cubicBezTo>
                    <a:pt x="622" y="3190"/>
                    <a:pt x="622" y="3164"/>
                    <a:pt x="649" y="3137"/>
                  </a:cubicBezTo>
                  <a:cubicBezTo>
                    <a:pt x="675" y="3124"/>
                    <a:pt x="688" y="3098"/>
                    <a:pt x="688" y="3084"/>
                  </a:cubicBezTo>
                  <a:lnTo>
                    <a:pt x="2528" y="609"/>
                  </a:lnTo>
                  <a:close/>
                  <a:moveTo>
                    <a:pt x="2713" y="1"/>
                  </a:moveTo>
                  <a:cubicBezTo>
                    <a:pt x="2634" y="1"/>
                    <a:pt x="2581" y="27"/>
                    <a:pt x="2515" y="80"/>
                  </a:cubicBezTo>
                  <a:cubicBezTo>
                    <a:pt x="2462" y="120"/>
                    <a:pt x="2422" y="159"/>
                    <a:pt x="2409" y="173"/>
                  </a:cubicBezTo>
                  <a:cubicBezTo>
                    <a:pt x="2263" y="358"/>
                    <a:pt x="2131" y="530"/>
                    <a:pt x="2012" y="689"/>
                  </a:cubicBezTo>
                  <a:cubicBezTo>
                    <a:pt x="1893" y="834"/>
                    <a:pt x="1774" y="993"/>
                    <a:pt x="1668" y="1126"/>
                  </a:cubicBezTo>
                  <a:lnTo>
                    <a:pt x="1350" y="1562"/>
                  </a:lnTo>
                  <a:cubicBezTo>
                    <a:pt x="1244" y="1708"/>
                    <a:pt x="1125" y="1867"/>
                    <a:pt x="993" y="2039"/>
                  </a:cubicBezTo>
                  <a:cubicBezTo>
                    <a:pt x="874" y="2211"/>
                    <a:pt x="728" y="2396"/>
                    <a:pt x="582" y="2595"/>
                  </a:cubicBezTo>
                  <a:cubicBezTo>
                    <a:pt x="437" y="2807"/>
                    <a:pt x="265" y="3045"/>
                    <a:pt x="66" y="3309"/>
                  </a:cubicBezTo>
                  <a:cubicBezTo>
                    <a:pt x="40" y="3336"/>
                    <a:pt x="27" y="3362"/>
                    <a:pt x="13" y="3402"/>
                  </a:cubicBezTo>
                  <a:cubicBezTo>
                    <a:pt x="0" y="3415"/>
                    <a:pt x="0" y="3442"/>
                    <a:pt x="0" y="3468"/>
                  </a:cubicBezTo>
                  <a:cubicBezTo>
                    <a:pt x="0" y="3534"/>
                    <a:pt x="27" y="3574"/>
                    <a:pt x="80" y="3601"/>
                  </a:cubicBezTo>
                  <a:cubicBezTo>
                    <a:pt x="132" y="3640"/>
                    <a:pt x="185" y="3654"/>
                    <a:pt x="265" y="3654"/>
                  </a:cubicBezTo>
                  <a:cubicBezTo>
                    <a:pt x="344" y="3654"/>
                    <a:pt x="556" y="3654"/>
                    <a:pt x="900" y="3640"/>
                  </a:cubicBezTo>
                  <a:cubicBezTo>
                    <a:pt x="1231" y="3627"/>
                    <a:pt x="1721" y="3601"/>
                    <a:pt x="2343" y="3601"/>
                  </a:cubicBezTo>
                  <a:lnTo>
                    <a:pt x="2290" y="4554"/>
                  </a:lnTo>
                  <a:cubicBezTo>
                    <a:pt x="2290" y="4633"/>
                    <a:pt x="2263" y="4686"/>
                    <a:pt x="2197" y="4726"/>
                  </a:cubicBezTo>
                  <a:cubicBezTo>
                    <a:pt x="2144" y="4752"/>
                    <a:pt x="2078" y="4779"/>
                    <a:pt x="1985" y="4792"/>
                  </a:cubicBezTo>
                  <a:lnTo>
                    <a:pt x="1893" y="4792"/>
                  </a:lnTo>
                  <a:cubicBezTo>
                    <a:pt x="1853" y="4792"/>
                    <a:pt x="1800" y="4805"/>
                    <a:pt x="1747" y="4805"/>
                  </a:cubicBezTo>
                  <a:cubicBezTo>
                    <a:pt x="1694" y="4805"/>
                    <a:pt x="1641" y="4818"/>
                    <a:pt x="1575" y="4818"/>
                  </a:cubicBezTo>
                  <a:lnTo>
                    <a:pt x="1430" y="4818"/>
                  </a:lnTo>
                  <a:cubicBezTo>
                    <a:pt x="1390" y="4818"/>
                    <a:pt x="1350" y="4832"/>
                    <a:pt x="1310" y="4845"/>
                  </a:cubicBezTo>
                  <a:cubicBezTo>
                    <a:pt x="1271" y="4858"/>
                    <a:pt x="1244" y="4898"/>
                    <a:pt x="1244" y="4951"/>
                  </a:cubicBezTo>
                  <a:cubicBezTo>
                    <a:pt x="1244" y="5017"/>
                    <a:pt x="1271" y="5057"/>
                    <a:pt x="1324" y="5070"/>
                  </a:cubicBezTo>
                  <a:cubicBezTo>
                    <a:pt x="1377" y="5096"/>
                    <a:pt x="1416" y="5096"/>
                    <a:pt x="1456" y="5096"/>
                  </a:cubicBezTo>
                  <a:lnTo>
                    <a:pt x="2965" y="5096"/>
                  </a:lnTo>
                  <a:cubicBezTo>
                    <a:pt x="3044" y="5096"/>
                    <a:pt x="3110" y="5096"/>
                    <a:pt x="3163" y="5070"/>
                  </a:cubicBezTo>
                  <a:cubicBezTo>
                    <a:pt x="3216" y="5043"/>
                    <a:pt x="3230" y="5004"/>
                    <a:pt x="3230" y="4951"/>
                  </a:cubicBezTo>
                  <a:cubicBezTo>
                    <a:pt x="3230" y="4884"/>
                    <a:pt x="3216" y="4845"/>
                    <a:pt x="3163" y="4832"/>
                  </a:cubicBezTo>
                  <a:cubicBezTo>
                    <a:pt x="3124" y="4805"/>
                    <a:pt x="3057" y="4792"/>
                    <a:pt x="2965" y="4792"/>
                  </a:cubicBezTo>
                  <a:lnTo>
                    <a:pt x="2793" y="4792"/>
                  </a:lnTo>
                  <a:cubicBezTo>
                    <a:pt x="2740" y="4779"/>
                    <a:pt x="2713" y="4752"/>
                    <a:pt x="2713" y="4699"/>
                  </a:cubicBezTo>
                  <a:cubicBezTo>
                    <a:pt x="2713" y="4673"/>
                    <a:pt x="2713" y="4620"/>
                    <a:pt x="2713" y="4527"/>
                  </a:cubicBezTo>
                  <a:cubicBezTo>
                    <a:pt x="2727" y="4448"/>
                    <a:pt x="2727" y="4355"/>
                    <a:pt x="2727" y="4249"/>
                  </a:cubicBezTo>
                  <a:cubicBezTo>
                    <a:pt x="2740" y="4130"/>
                    <a:pt x="2740" y="4024"/>
                    <a:pt x="2753" y="3905"/>
                  </a:cubicBezTo>
                  <a:cubicBezTo>
                    <a:pt x="2753" y="3786"/>
                    <a:pt x="2766" y="3680"/>
                    <a:pt x="2766" y="3601"/>
                  </a:cubicBezTo>
                  <a:lnTo>
                    <a:pt x="3230" y="3601"/>
                  </a:lnTo>
                  <a:cubicBezTo>
                    <a:pt x="3256" y="3601"/>
                    <a:pt x="3296" y="3587"/>
                    <a:pt x="3335" y="3561"/>
                  </a:cubicBezTo>
                  <a:cubicBezTo>
                    <a:pt x="3388" y="3534"/>
                    <a:pt x="3402" y="3482"/>
                    <a:pt x="3402" y="3415"/>
                  </a:cubicBezTo>
                  <a:cubicBezTo>
                    <a:pt x="3402" y="3349"/>
                    <a:pt x="3388" y="3309"/>
                    <a:pt x="3349" y="3270"/>
                  </a:cubicBezTo>
                  <a:cubicBezTo>
                    <a:pt x="3309" y="3230"/>
                    <a:pt x="3256" y="3217"/>
                    <a:pt x="3190" y="3217"/>
                  </a:cubicBezTo>
                  <a:lnTo>
                    <a:pt x="2793" y="3190"/>
                  </a:lnTo>
                  <a:cubicBezTo>
                    <a:pt x="2793" y="3032"/>
                    <a:pt x="2793" y="2859"/>
                    <a:pt x="2806" y="2648"/>
                  </a:cubicBezTo>
                  <a:cubicBezTo>
                    <a:pt x="2806" y="2436"/>
                    <a:pt x="2819" y="2224"/>
                    <a:pt x="2832" y="1999"/>
                  </a:cubicBezTo>
                  <a:cubicBezTo>
                    <a:pt x="2846" y="1774"/>
                    <a:pt x="2859" y="1562"/>
                    <a:pt x="2872" y="1337"/>
                  </a:cubicBezTo>
                  <a:cubicBezTo>
                    <a:pt x="2899" y="1126"/>
                    <a:pt x="2912" y="927"/>
                    <a:pt x="2925" y="755"/>
                  </a:cubicBezTo>
                  <a:cubicBezTo>
                    <a:pt x="2938" y="583"/>
                    <a:pt x="2952" y="437"/>
                    <a:pt x="2952" y="318"/>
                  </a:cubicBezTo>
                  <a:cubicBezTo>
                    <a:pt x="2965" y="212"/>
                    <a:pt x="2965" y="146"/>
                    <a:pt x="2965" y="133"/>
                  </a:cubicBezTo>
                  <a:cubicBezTo>
                    <a:pt x="2965" y="93"/>
                    <a:pt x="2938" y="54"/>
                    <a:pt x="2899" y="40"/>
                  </a:cubicBezTo>
                  <a:cubicBezTo>
                    <a:pt x="2846" y="14"/>
                    <a:pt x="2780" y="1"/>
                    <a:pt x="27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0" name="Google Shape;230;p60"/>
          <p:cNvGrpSpPr/>
          <p:nvPr/>
        </p:nvGrpSpPr>
        <p:grpSpPr>
          <a:xfrm>
            <a:off x="579149" y="2344267"/>
            <a:ext cx="595380" cy="434972"/>
            <a:chOff x="570141" y="1610117"/>
            <a:chExt cx="675953" cy="493837"/>
          </a:xfrm>
        </p:grpSpPr>
        <p:sp>
          <p:nvSpPr>
            <p:cNvPr id="231" name="Google Shape;231;p60"/>
            <p:cNvSpPr/>
            <p:nvPr/>
          </p:nvSpPr>
          <p:spPr>
            <a:xfrm>
              <a:off x="954157" y="1808371"/>
              <a:ext cx="250207" cy="292655"/>
            </a:xfrm>
            <a:custGeom>
              <a:avLst/>
              <a:gdLst/>
              <a:ahLst/>
              <a:cxnLst/>
              <a:rect l="l" t="t" r="r" b="b"/>
              <a:pathLst>
                <a:path w="4527" h="5295" extrusionOk="0">
                  <a:moveTo>
                    <a:pt x="2701" y="0"/>
                  </a:moveTo>
                  <a:cubicBezTo>
                    <a:pt x="2608" y="0"/>
                    <a:pt x="2555" y="14"/>
                    <a:pt x="2528" y="40"/>
                  </a:cubicBezTo>
                  <a:cubicBezTo>
                    <a:pt x="2502" y="53"/>
                    <a:pt x="2489" y="93"/>
                    <a:pt x="2489" y="146"/>
                  </a:cubicBezTo>
                  <a:cubicBezTo>
                    <a:pt x="2489" y="199"/>
                    <a:pt x="2502" y="239"/>
                    <a:pt x="2542" y="265"/>
                  </a:cubicBezTo>
                  <a:cubicBezTo>
                    <a:pt x="2595" y="292"/>
                    <a:pt x="2634" y="305"/>
                    <a:pt x="2701" y="305"/>
                  </a:cubicBezTo>
                  <a:cubicBezTo>
                    <a:pt x="2793" y="305"/>
                    <a:pt x="2846" y="305"/>
                    <a:pt x="2873" y="318"/>
                  </a:cubicBezTo>
                  <a:cubicBezTo>
                    <a:pt x="2912" y="318"/>
                    <a:pt x="2926" y="358"/>
                    <a:pt x="2926" y="397"/>
                  </a:cubicBezTo>
                  <a:cubicBezTo>
                    <a:pt x="2926" y="424"/>
                    <a:pt x="2912" y="477"/>
                    <a:pt x="2873" y="543"/>
                  </a:cubicBezTo>
                  <a:cubicBezTo>
                    <a:pt x="2846" y="609"/>
                    <a:pt x="2806" y="702"/>
                    <a:pt x="2753" y="808"/>
                  </a:cubicBezTo>
                  <a:cubicBezTo>
                    <a:pt x="2701" y="900"/>
                    <a:pt x="2648" y="1020"/>
                    <a:pt x="2581" y="1139"/>
                  </a:cubicBezTo>
                  <a:cubicBezTo>
                    <a:pt x="2515" y="1258"/>
                    <a:pt x="2462" y="1377"/>
                    <a:pt x="2396" y="1483"/>
                  </a:cubicBezTo>
                  <a:cubicBezTo>
                    <a:pt x="2330" y="1602"/>
                    <a:pt x="2277" y="1721"/>
                    <a:pt x="2224" y="1827"/>
                  </a:cubicBezTo>
                  <a:cubicBezTo>
                    <a:pt x="2171" y="1920"/>
                    <a:pt x="2131" y="2012"/>
                    <a:pt x="2092" y="2078"/>
                  </a:cubicBezTo>
                  <a:cubicBezTo>
                    <a:pt x="1959" y="1814"/>
                    <a:pt x="1827" y="1575"/>
                    <a:pt x="1721" y="1350"/>
                  </a:cubicBezTo>
                  <a:lnTo>
                    <a:pt x="1589" y="1086"/>
                  </a:lnTo>
                  <a:cubicBezTo>
                    <a:pt x="1536" y="993"/>
                    <a:pt x="1496" y="900"/>
                    <a:pt x="1456" y="834"/>
                  </a:cubicBezTo>
                  <a:cubicBezTo>
                    <a:pt x="1430" y="755"/>
                    <a:pt x="1403" y="689"/>
                    <a:pt x="1377" y="649"/>
                  </a:cubicBezTo>
                  <a:cubicBezTo>
                    <a:pt x="1364" y="596"/>
                    <a:pt x="1351" y="556"/>
                    <a:pt x="1351" y="543"/>
                  </a:cubicBezTo>
                  <a:cubicBezTo>
                    <a:pt x="1351" y="503"/>
                    <a:pt x="1377" y="477"/>
                    <a:pt x="1443" y="464"/>
                  </a:cubicBezTo>
                  <a:cubicBezTo>
                    <a:pt x="1496" y="450"/>
                    <a:pt x="1562" y="437"/>
                    <a:pt x="1628" y="437"/>
                  </a:cubicBezTo>
                  <a:cubicBezTo>
                    <a:pt x="1708" y="424"/>
                    <a:pt x="1774" y="411"/>
                    <a:pt x="1827" y="384"/>
                  </a:cubicBezTo>
                  <a:cubicBezTo>
                    <a:pt x="1893" y="371"/>
                    <a:pt x="1920" y="331"/>
                    <a:pt x="1920" y="278"/>
                  </a:cubicBezTo>
                  <a:cubicBezTo>
                    <a:pt x="1920" y="225"/>
                    <a:pt x="1906" y="186"/>
                    <a:pt x="1880" y="172"/>
                  </a:cubicBezTo>
                  <a:cubicBezTo>
                    <a:pt x="1853" y="146"/>
                    <a:pt x="1801" y="133"/>
                    <a:pt x="1721" y="133"/>
                  </a:cubicBezTo>
                  <a:lnTo>
                    <a:pt x="345" y="133"/>
                  </a:lnTo>
                  <a:cubicBezTo>
                    <a:pt x="212" y="133"/>
                    <a:pt x="133" y="186"/>
                    <a:pt x="133" y="278"/>
                  </a:cubicBezTo>
                  <a:cubicBezTo>
                    <a:pt x="133" y="331"/>
                    <a:pt x="159" y="371"/>
                    <a:pt x="199" y="397"/>
                  </a:cubicBezTo>
                  <a:cubicBezTo>
                    <a:pt x="252" y="411"/>
                    <a:pt x="305" y="424"/>
                    <a:pt x="358" y="424"/>
                  </a:cubicBezTo>
                  <a:cubicBezTo>
                    <a:pt x="503" y="424"/>
                    <a:pt x="623" y="437"/>
                    <a:pt x="715" y="464"/>
                  </a:cubicBezTo>
                  <a:cubicBezTo>
                    <a:pt x="808" y="490"/>
                    <a:pt x="874" y="543"/>
                    <a:pt x="914" y="622"/>
                  </a:cubicBezTo>
                  <a:lnTo>
                    <a:pt x="1880" y="2515"/>
                  </a:lnTo>
                  <a:lnTo>
                    <a:pt x="887" y="4514"/>
                  </a:lnTo>
                  <a:cubicBezTo>
                    <a:pt x="848" y="4593"/>
                    <a:pt x="808" y="4646"/>
                    <a:pt x="781" y="4686"/>
                  </a:cubicBezTo>
                  <a:cubicBezTo>
                    <a:pt x="742" y="4725"/>
                    <a:pt x="676" y="4752"/>
                    <a:pt x="596" y="4752"/>
                  </a:cubicBezTo>
                  <a:cubicBezTo>
                    <a:pt x="583" y="4752"/>
                    <a:pt x="556" y="4752"/>
                    <a:pt x="530" y="4765"/>
                  </a:cubicBezTo>
                  <a:cubicBezTo>
                    <a:pt x="490" y="4765"/>
                    <a:pt x="451" y="4765"/>
                    <a:pt x="411" y="4778"/>
                  </a:cubicBezTo>
                  <a:cubicBezTo>
                    <a:pt x="371" y="4778"/>
                    <a:pt x="331" y="4778"/>
                    <a:pt x="292" y="4792"/>
                  </a:cubicBezTo>
                  <a:lnTo>
                    <a:pt x="186" y="4792"/>
                  </a:lnTo>
                  <a:cubicBezTo>
                    <a:pt x="146" y="4792"/>
                    <a:pt x="106" y="4805"/>
                    <a:pt x="67" y="4818"/>
                  </a:cubicBezTo>
                  <a:cubicBezTo>
                    <a:pt x="14" y="4845"/>
                    <a:pt x="1" y="4871"/>
                    <a:pt x="1" y="4924"/>
                  </a:cubicBezTo>
                  <a:cubicBezTo>
                    <a:pt x="1" y="4977"/>
                    <a:pt x="27" y="5017"/>
                    <a:pt x="67" y="5043"/>
                  </a:cubicBezTo>
                  <a:cubicBezTo>
                    <a:pt x="120" y="5056"/>
                    <a:pt x="159" y="5070"/>
                    <a:pt x="199" y="5070"/>
                  </a:cubicBezTo>
                  <a:lnTo>
                    <a:pt x="1708" y="5070"/>
                  </a:lnTo>
                  <a:cubicBezTo>
                    <a:pt x="1787" y="5070"/>
                    <a:pt x="1840" y="5056"/>
                    <a:pt x="1880" y="5030"/>
                  </a:cubicBezTo>
                  <a:cubicBezTo>
                    <a:pt x="1906" y="5003"/>
                    <a:pt x="1920" y="4964"/>
                    <a:pt x="1920" y="4911"/>
                  </a:cubicBezTo>
                  <a:cubicBezTo>
                    <a:pt x="1920" y="4858"/>
                    <a:pt x="1893" y="4818"/>
                    <a:pt x="1853" y="4805"/>
                  </a:cubicBezTo>
                  <a:cubicBezTo>
                    <a:pt x="1814" y="4778"/>
                    <a:pt x="1761" y="4765"/>
                    <a:pt x="1708" y="4765"/>
                  </a:cubicBezTo>
                  <a:lnTo>
                    <a:pt x="1562" y="4765"/>
                  </a:lnTo>
                  <a:cubicBezTo>
                    <a:pt x="1523" y="4765"/>
                    <a:pt x="1483" y="4765"/>
                    <a:pt x="1443" y="4752"/>
                  </a:cubicBezTo>
                  <a:cubicBezTo>
                    <a:pt x="1403" y="4752"/>
                    <a:pt x="1364" y="4739"/>
                    <a:pt x="1351" y="4725"/>
                  </a:cubicBezTo>
                  <a:cubicBezTo>
                    <a:pt x="1324" y="4712"/>
                    <a:pt x="1311" y="4699"/>
                    <a:pt x="1311" y="4672"/>
                  </a:cubicBezTo>
                  <a:cubicBezTo>
                    <a:pt x="1311" y="4646"/>
                    <a:pt x="1324" y="4593"/>
                    <a:pt x="1364" y="4514"/>
                  </a:cubicBezTo>
                  <a:cubicBezTo>
                    <a:pt x="1403" y="4421"/>
                    <a:pt x="1456" y="4315"/>
                    <a:pt x="1509" y="4183"/>
                  </a:cubicBezTo>
                  <a:cubicBezTo>
                    <a:pt x="1576" y="4064"/>
                    <a:pt x="1642" y="3931"/>
                    <a:pt x="1708" y="3786"/>
                  </a:cubicBezTo>
                  <a:cubicBezTo>
                    <a:pt x="1774" y="3640"/>
                    <a:pt x="1840" y="3508"/>
                    <a:pt x="1893" y="3389"/>
                  </a:cubicBezTo>
                  <a:cubicBezTo>
                    <a:pt x="1959" y="3270"/>
                    <a:pt x="1999" y="3164"/>
                    <a:pt x="2039" y="3084"/>
                  </a:cubicBezTo>
                  <a:cubicBezTo>
                    <a:pt x="2078" y="3005"/>
                    <a:pt x="2105" y="2965"/>
                    <a:pt x="2105" y="2965"/>
                  </a:cubicBezTo>
                  <a:cubicBezTo>
                    <a:pt x="2290" y="3309"/>
                    <a:pt x="2449" y="3627"/>
                    <a:pt x="2595" y="3905"/>
                  </a:cubicBezTo>
                  <a:cubicBezTo>
                    <a:pt x="2661" y="4024"/>
                    <a:pt x="2714" y="4143"/>
                    <a:pt x="2780" y="4249"/>
                  </a:cubicBezTo>
                  <a:cubicBezTo>
                    <a:pt x="2833" y="4368"/>
                    <a:pt x="2886" y="4474"/>
                    <a:pt x="2939" y="4580"/>
                  </a:cubicBezTo>
                  <a:cubicBezTo>
                    <a:pt x="2992" y="4672"/>
                    <a:pt x="3031" y="4752"/>
                    <a:pt x="3058" y="4818"/>
                  </a:cubicBezTo>
                  <a:cubicBezTo>
                    <a:pt x="3084" y="4884"/>
                    <a:pt x="3098" y="4911"/>
                    <a:pt x="3098" y="4937"/>
                  </a:cubicBezTo>
                  <a:cubicBezTo>
                    <a:pt x="3098" y="4964"/>
                    <a:pt x="3071" y="4977"/>
                    <a:pt x="3031" y="4977"/>
                  </a:cubicBezTo>
                  <a:cubicBezTo>
                    <a:pt x="2992" y="4990"/>
                    <a:pt x="2939" y="5003"/>
                    <a:pt x="2886" y="5003"/>
                  </a:cubicBezTo>
                  <a:cubicBezTo>
                    <a:pt x="2833" y="5017"/>
                    <a:pt x="2793" y="5030"/>
                    <a:pt x="2740" y="5056"/>
                  </a:cubicBezTo>
                  <a:cubicBezTo>
                    <a:pt x="2701" y="5070"/>
                    <a:pt x="2687" y="5109"/>
                    <a:pt x="2687" y="5162"/>
                  </a:cubicBezTo>
                  <a:cubicBezTo>
                    <a:pt x="2687" y="5215"/>
                    <a:pt x="2701" y="5242"/>
                    <a:pt x="2727" y="5268"/>
                  </a:cubicBezTo>
                  <a:cubicBezTo>
                    <a:pt x="2753" y="5281"/>
                    <a:pt x="2806" y="5295"/>
                    <a:pt x="2873" y="5295"/>
                  </a:cubicBezTo>
                  <a:lnTo>
                    <a:pt x="4276" y="5295"/>
                  </a:lnTo>
                  <a:cubicBezTo>
                    <a:pt x="4342" y="5295"/>
                    <a:pt x="4408" y="5281"/>
                    <a:pt x="4448" y="5268"/>
                  </a:cubicBezTo>
                  <a:cubicBezTo>
                    <a:pt x="4501" y="5255"/>
                    <a:pt x="4527" y="5215"/>
                    <a:pt x="4527" y="5162"/>
                  </a:cubicBezTo>
                  <a:cubicBezTo>
                    <a:pt x="4527" y="5109"/>
                    <a:pt x="4501" y="5070"/>
                    <a:pt x="4461" y="5043"/>
                  </a:cubicBezTo>
                  <a:cubicBezTo>
                    <a:pt x="4408" y="5030"/>
                    <a:pt x="4355" y="5017"/>
                    <a:pt x="4276" y="5017"/>
                  </a:cubicBezTo>
                  <a:cubicBezTo>
                    <a:pt x="4077" y="5017"/>
                    <a:pt x="3905" y="5003"/>
                    <a:pt x="3773" y="4977"/>
                  </a:cubicBezTo>
                  <a:cubicBezTo>
                    <a:pt x="3640" y="4950"/>
                    <a:pt x="3561" y="4897"/>
                    <a:pt x="3508" y="4818"/>
                  </a:cubicBezTo>
                  <a:lnTo>
                    <a:pt x="2303" y="2515"/>
                  </a:lnTo>
                  <a:lnTo>
                    <a:pt x="3336" y="556"/>
                  </a:lnTo>
                  <a:cubicBezTo>
                    <a:pt x="3376" y="477"/>
                    <a:pt x="3415" y="424"/>
                    <a:pt x="3455" y="384"/>
                  </a:cubicBezTo>
                  <a:cubicBezTo>
                    <a:pt x="3481" y="345"/>
                    <a:pt x="3548" y="318"/>
                    <a:pt x="3640" y="318"/>
                  </a:cubicBezTo>
                  <a:cubicBezTo>
                    <a:pt x="3680" y="318"/>
                    <a:pt x="3733" y="305"/>
                    <a:pt x="3826" y="305"/>
                  </a:cubicBezTo>
                  <a:cubicBezTo>
                    <a:pt x="3918" y="305"/>
                    <a:pt x="4011" y="292"/>
                    <a:pt x="4090" y="278"/>
                  </a:cubicBezTo>
                  <a:cubicBezTo>
                    <a:pt x="4143" y="265"/>
                    <a:pt x="4183" y="252"/>
                    <a:pt x="4209" y="239"/>
                  </a:cubicBezTo>
                  <a:cubicBezTo>
                    <a:pt x="4262" y="212"/>
                    <a:pt x="4276" y="186"/>
                    <a:pt x="4276" y="133"/>
                  </a:cubicBezTo>
                  <a:cubicBezTo>
                    <a:pt x="4276" y="80"/>
                    <a:pt x="4262" y="40"/>
                    <a:pt x="4209" y="27"/>
                  </a:cubicBezTo>
                  <a:cubicBezTo>
                    <a:pt x="4183" y="14"/>
                    <a:pt x="4130" y="0"/>
                    <a:pt x="4077"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0"/>
            <p:cNvSpPr/>
            <p:nvPr/>
          </p:nvSpPr>
          <p:spPr>
            <a:xfrm>
              <a:off x="570141" y="1610117"/>
              <a:ext cx="214337" cy="166142"/>
            </a:xfrm>
            <a:custGeom>
              <a:avLst/>
              <a:gdLst/>
              <a:ahLst/>
              <a:cxnLst/>
              <a:rect l="l" t="t" r="r" b="b"/>
              <a:pathLst>
                <a:path w="3878" h="3006" extrusionOk="0">
                  <a:moveTo>
                    <a:pt x="2263" y="1"/>
                  </a:moveTo>
                  <a:cubicBezTo>
                    <a:pt x="2065" y="1"/>
                    <a:pt x="1866" y="54"/>
                    <a:pt x="1681" y="160"/>
                  </a:cubicBezTo>
                  <a:cubicBezTo>
                    <a:pt x="1509" y="265"/>
                    <a:pt x="1363" y="411"/>
                    <a:pt x="1271" y="610"/>
                  </a:cubicBezTo>
                  <a:lnTo>
                    <a:pt x="1257" y="226"/>
                  </a:lnTo>
                  <a:cubicBezTo>
                    <a:pt x="1257" y="146"/>
                    <a:pt x="1244" y="93"/>
                    <a:pt x="1218" y="67"/>
                  </a:cubicBezTo>
                  <a:cubicBezTo>
                    <a:pt x="1191" y="40"/>
                    <a:pt x="1125" y="27"/>
                    <a:pt x="1019" y="27"/>
                  </a:cubicBezTo>
                  <a:cubicBezTo>
                    <a:pt x="821" y="27"/>
                    <a:pt x="649" y="27"/>
                    <a:pt x="529" y="40"/>
                  </a:cubicBezTo>
                  <a:cubicBezTo>
                    <a:pt x="397" y="40"/>
                    <a:pt x="291" y="54"/>
                    <a:pt x="212" y="67"/>
                  </a:cubicBezTo>
                  <a:cubicBezTo>
                    <a:pt x="132" y="80"/>
                    <a:pt x="79" y="107"/>
                    <a:pt x="53" y="133"/>
                  </a:cubicBezTo>
                  <a:cubicBezTo>
                    <a:pt x="13" y="160"/>
                    <a:pt x="0" y="199"/>
                    <a:pt x="0" y="239"/>
                  </a:cubicBezTo>
                  <a:cubicBezTo>
                    <a:pt x="0" y="265"/>
                    <a:pt x="13" y="279"/>
                    <a:pt x="40" y="305"/>
                  </a:cubicBezTo>
                  <a:cubicBezTo>
                    <a:pt x="66" y="305"/>
                    <a:pt x="106" y="318"/>
                    <a:pt x="146" y="332"/>
                  </a:cubicBezTo>
                  <a:cubicBezTo>
                    <a:pt x="185" y="332"/>
                    <a:pt x="225" y="332"/>
                    <a:pt x="265" y="345"/>
                  </a:cubicBezTo>
                  <a:lnTo>
                    <a:pt x="728" y="345"/>
                  </a:lnTo>
                  <a:cubicBezTo>
                    <a:pt x="794" y="345"/>
                    <a:pt x="834" y="411"/>
                    <a:pt x="834" y="543"/>
                  </a:cubicBezTo>
                  <a:cubicBezTo>
                    <a:pt x="834" y="570"/>
                    <a:pt x="834" y="649"/>
                    <a:pt x="821" y="782"/>
                  </a:cubicBezTo>
                  <a:cubicBezTo>
                    <a:pt x="821" y="914"/>
                    <a:pt x="821" y="1060"/>
                    <a:pt x="821" y="1218"/>
                  </a:cubicBezTo>
                  <a:cubicBezTo>
                    <a:pt x="821" y="1390"/>
                    <a:pt x="807" y="1549"/>
                    <a:pt x="807" y="1708"/>
                  </a:cubicBezTo>
                  <a:cubicBezTo>
                    <a:pt x="807" y="1854"/>
                    <a:pt x="807" y="1973"/>
                    <a:pt x="807" y="2039"/>
                  </a:cubicBezTo>
                  <a:cubicBezTo>
                    <a:pt x="807" y="2079"/>
                    <a:pt x="794" y="2105"/>
                    <a:pt x="794" y="2145"/>
                  </a:cubicBezTo>
                  <a:cubicBezTo>
                    <a:pt x="794" y="2184"/>
                    <a:pt x="781" y="2224"/>
                    <a:pt x="768" y="2251"/>
                  </a:cubicBezTo>
                  <a:cubicBezTo>
                    <a:pt x="754" y="2290"/>
                    <a:pt x="741" y="2317"/>
                    <a:pt x="715" y="2343"/>
                  </a:cubicBezTo>
                  <a:cubicBezTo>
                    <a:pt x="688" y="2357"/>
                    <a:pt x="662" y="2370"/>
                    <a:pt x="622" y="2370"/>
                  </a:cubicBezTo>
                  <a:lnTo>
                    <a:pt x="503" y="2370"/>
                  </a:lnTo>
                  <a:cubicBezTo>
                    <a:pt x="450" y="2370"/>
                    <a:pt x="410" y="2383"/>
                    <a:pt x="344" y="2409"/>
                  </a:cubicBezTo>
                  <a:cubicBezTo>
                    <a:pt x="304" y="2436"/>
                    <a:pt x="278" y="2489"/>
                    <a:pt x="278" y="2555"/>
                  </a:cubicBezTo>
                  <a:cubicBezTo>
                    <a:pt x="278" y="2634"/>
                    <a:pt x="304" y="2687"/>
                    <a:pt x="357" y="2701"/>
                  </a:cubicBezTo>
                  <a:cubicBezTo>
                    <a:pt x="410" y="2714"/>
                    <a:pt x="476" y="2727"/>
                    <a:pt x="543" y="2727"/>
                  </a:cubicBezTo>
                  <a:lnTo>
                    <a:pt x="1112" y="2727"/>
                  </a:lnTo>
                  <a:cubicBezTo>
                    <a:pt x="1244" y="2714"/>
                    <a:pt x="1363" y="2714"/>
                    <a:pt x="1469" y="2714"/>
                  </a:cubicBezTo>
                  <a:lnTo>
                    <a:pt x="1654" y="2714"/>
                  </a:lnTo>
                  <a:cubicBezTo>
                    <a:pt x="1747" y="2714"/>
                    <a:pt x="1800" y="2714"/>
                    <a:pt x="1840" y="2687"/>
                  </a:cubicBezTo>
                  <a:cubicBezTo>
                    <a:pt x="1879" y="2661"/>
                    <a:pt x="1906" y="2621"/>
                    <a:pt x="1906" y="2555"/>
                  </a:cubicBezTo>
                  <a:cubicBezTo>
                    <a:pt x="1906" y="2476"/>
                    <a:pt x="1879" y="2409"/>
                    <a:pt x="1826" y="2396"/>
                  </a:cubicBezTo>
                  <a:cubicBezTo>
                    <a:pt x="1787" y="2370"/>
                    <a:pt x="1734" y="2357"/>
                    <a:pt x="1654" y="2357"/>
                  </a:cubicBezTo>
                  <a:lnTo>
                    <a:pt x="1244" y="2357"/>
                  </a:lnTo>
                  <a:lnTo>
                    <a:pt x="1244" y="1668"/>
                  </a:lnTo>
                  <a:cubicBezTo>
                    <a:pt x="1244" y="1536"/>
                    <a:pt x="1257" y="1417"/>
                    <a:pt x="1271" y="1298"/>
                  </a:cubicBezTo>
                  <a:cubicBezTo>
                    <a:pt x="1297" y="1165"/>
                    <a:pt x="1337" y="1060"/>
                    <a:pt x="1376" y="954"/>
                  </a:cubicBezTo>
                  <a:cubicBezTo>
                    <a:pt x="1456" y="808"/>
                    <a:pt x="1549" y="662"/>
                    <a:pt x="1681" y="557"/>
                  </a:cubicBezTo>
                  <a:cubicBezTo>
                    <a:pt x="1813" y="437"/>
                    <a:pt x="1972" y="371"/>
                    <a:pt x="2144" y="371"/>
                  </a:cubicBezTo>
                  <a:cubicBezTo>
                    <a:pt x="2276" y="371"/>
                    <a:pt x="2396" y="411"/>
                    <a:pt x="2462" y="490"/>
                  </a:cubicBezTo>
                  <a:cubicBezTo>
                    <a:pt x="2554" y="570"/>
                    <a:pt x="2607" y="676"/>
                    <a:pt x="2647" y="808"/>
                  </a:cubicBezTo>
                  <a:cubicBezTo>
                    <a:pt x="2700" y="927"/>
                    <a:pt x="2726" y="1086"/>
                    <a:pt x="2740" y="1258"/>
                  </a:cubicBezTo>
                  <a:cubicBezTo>
                    <a:pt x="2753" y="1430"/>
                    <a:pt x="2766" y="1615"/>
                    <a:pt x="2766" y="1801"/>
                  </a:cubicBezTo>
                  <a:cubicBezTo>
                    <a:pt x="2766" y="1814"/>
                    <a:pt x="2766" y="1880"/>
                    <a:pt x="2753" y="1986"/>
                  </a:cubicBezTo>
                  <a:cubicBezTo>
                    <a:pt x="2753" y="2105"/>
                    <a:pt x="2753" y="2251"/>
                    <a:pt x="2740" y="2409"/>
                  </a:cubicBezTo>
                  <a:cubicBezTo>
                    <a:pt x="2740" y="2502"/>
                    <a:pt x="2713" y="2568"/>
                    <a:pt x="2687" y="2595"/>
                  </a:cubicBezTo>
                  <a:cubicBezTo>
                    <a:pt x="2647" y="2621"/>
                    <a:pt x="2581" y="2634"/>
                    <a:pt x="2475" y="2648"/>
                  </a:cubicBezTo>
                  <a:cubicBezTo>
                    <a:pt x="2449" y="2661"/>
                    <a:pt x="2409" y="2674"/>
                    <a:pt x="2369" y="2701"/>
                  </a:cubicBezTo>
                  <a:cubicBezTo>
                    <a:pt x="2329" y="2727"/>
                    <a:pt x="2303" y="2767"/>
                    <a:pt x="2303" y="2833"/>
                  </a:cubicBezTo>
                  <a:cubicBezTo>
                    <a:pt x="2303" y="2899"/>
                    <a:pt x="2329" y="2939"/>
                    <a:pt x="2369" y="2965"/>
                  </a:cubicBezTo>
                  <a:cubicBezTo>
                    <a:pt x="2409" y="2992"/>
                    <a:pt x="2462" y="3005"/>
                    <a:pt x="2515" y="3005"/>
                  </a:cubicBezTo>
                  <a:cubicBezTo>
                    <a:pt x="2528" y="3005"/>
                    <a:pt x="2594" y="3005"/>
                    <a:pt x="2700" y="2992"/>
                  </a:cubicBezTo>
                  <a:lnTo>
                    <a:pt x="3653" y="2992"/>
                  </a:lnTo>
                  <a:cubicBezTo>
                    <a:pt x="3706" y="2992"/>
                    <a:pt x="3759" y="2979"/>
                    <a:pt x="3812" y="2965"/>
                  </a:cubicBezTo>
                  <a:cubicBezTo>
                    <a:pt x="3851" y="2939"/>
                    <a:pt x="3878" y="2899"/>
                    <a:pt x="3878" y="2833"/>
                  </a:cubicBezTo>
                  <a:cubicBezTo>
                    <a:pt x="3878" y="2793"/>
                    <a:pt x="3865" y="2754"/>
                    <a:pt x="3838" y="2727"/>
                  </a:cubicBezTo>
                  <a:cubicBezTo>
                    <a:pt x="3812" y="2701"/>
                    <a:pt x="3785" y="2687"/>
                    <a:pt x="3746" y="2674"/>
                  </a:cubicBezTo>
                  <a:cubicBezTo>
                    <a:pt x="3706" y="2648"/>
                    <a:pt x="3666" y="2648"/>
                    <a:pt x="3626" y="2634"/>
                  </a:cubicBezTo>
                  <a:lnTo>
                    <a:pt x="3203" y="2634"/>
                  </a:lnTo>
                  <a:lnTo>
                    <a:pt x="3203" y="1205"/>
                  </a:lnTo>
                  <a:cubicBezTo>
                    <a:pt x="3203" y="954"/>
                    <a:pt x="3163" y="755"/>
                    <a:pt x="3110" y="596"/>
                  </a:cubicBezTo>
                  <a:cubicBezTo>
                    <a:pt x="3044" y="437"/>
                    <a:pt x="2965" y="318"/>
                    <a:pt x="2872" y="226"/>
                  </a:cubicBezTo>
                  <a:cubicBezTo>
                    <a:pt x="2779" y="146"/>
                    <a:pt x="2674" y="80"/>
                    <a:pt x="2554" y="54"/>
                  </a:cubicBezTo>
                  <a:cubicBezTo>
                    <a:pt x="2449" y="14"/>
                    <a:pt x="2356" y="1"/>
                    <a:pt x="2263"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0"/>
            <p:cNvSpPr/>
            <p:nvPr/>
          </p:nvSpPr>
          <p:spPr>
            <a:xfrm>
              <a:off x="611815" y="1689153"/>
              <a:ext cx="634279" cy="414801"/>
            </a:xfrm>
            <a:custGeom>
              <a:avLst/>
              <a:gdLst/>
              <a:ahLst/>
              <a:cxnLst/>
              <a:rect l="l" t="t" r="r" b="b"/>
              <a:pathLst>
                <a:path w="11476" h="7505" extrusionOk="0">
                  <a:moveTo>
                    <a:pt x="4633" y="0"/>
                  </a:moveTo>
                  <a:cubicBezTo>
                    <a:pt x="4527" y="0"/>
                    <a:pt x="4474" y="53"/>
                    <a:pt x="4421" y="172"/>
                  </a:cubicBezTo>
                  <a:lnTo>
                    <a:pt x="3428" y="6234"/>
                  </a:lnTo>
                  <a:lnTo>
                    <a:pt x="2595" y="3031"/>
                  </a:lnTo>
                  <a:cubicBezTo>
                    <a:pt x="2542" y="2925"/>
                    <a:pt x="2489" y="2872"/>
                    <a:pt x="2383" y="2872"/>
                  </a:cubicBezTo>
                  <a:lnTo>
                    <a:pt x="225" y="2872"/>
                  </a:lnTo>
                  <a:cubicBezTo>
                    <a:pt x="120" y="2872"/>
                    <a:pt x="0" y="2978"/>
                    <a:pt x="0" y="3097"/>
                  </a:cubicBezTo>
                  <a:cubicBezTo>
                    <a:pt x="0" y="3203"/>
                    <a:pt x="120" y="3309"/>
                    <a:pt x="225" y="3309"/>
                  </a:cubicBezTo>
                  <a:lnTo>
                    <a:pt x="2211" y="3309"/>
                  </a:lnTo>
                  <a:lnTo>
                    <a:pt x="3256" y="7332"/>
                  </a:lnTo>
                  <a:cubicBezTo>
                    <a:pt x="3309" y="7452"/>
                    <a:pt x="3375" y="7504"/>
                    <a:pt x="3481" y="7504"/>
                  </a:cubicBezTo>
                  <a:cubicBezTo>
                    <a:pt x="3587" y="7504"/>
                    <a:pt x="3706" y="7399"/>
                    <a:pt x="3706" y="7332"/>
                  </a:cubicBezTo>
                  <a:lnTo>
                    <a:pt x="4858" y="450"/>
                  </a:lnTo>
                  <a:lnTo>
                    <a:pt x="11250" y="450"/>
                  </a:lnTo>
                  <a:cubicBezTo>
                    <a:pt x="11370" y="450"/>
                    <a:pt x="11475" y="331"/>
                    <a:pt x="11475" y="225"/>
                  </a:cubicBezTo>
                  <a:cubicBezTo>
                    <a:pt x="11475" y="119"/>
                    <a:pt x="11370" y="0"/>
                    <a:pt x="11250"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4" name="Google Shape;234;p60"/>
          <p:cNvGrpSpPr/>
          <p:nvPr/>
        </p:nvGrpSpPr>
        <p:grpSpPr>
          <a:xfrm>
            <a:off x="7578957" y="753109"/>
            <a:ext cx="1205252" cy="628374"/>
            <a:chOff x="1787352" y="2530363"/>
            <a:chExt cx="1540652" cy="803239"/>
          </a:xfrm>
        </p:grpSpPr>
        <p:sp>
          <p:nvSpPr>
            <p:cNvPr id="235" name="Google Shape;235;p60"/>
            <p:cNvSpPr/>
            <p:nvPr/>
          </p:nvSpPr>
          <p:spPr>
            <a:xfrm>
              <a:off x="1971678" y="2530363"/>
              <a:ext cx="914442" cy="628420"/>
            </a:xfrm>
            <a:custGeom>
              <a:avLst/>
              <a:gdLst/>
              <a:ahLst/>
              <a:cxnLst/>
              <a:rect l="l" t="t" r="r" b="b"/>
              <a:pathLst>
                <a:path w="16545" h="11370" extrusionOk="0">
                  <a:moveTo>
                    <a:pt x="279" y="1"/>
                  </a:moveTo>
                  <a:cubicBezTo>
                    <a:pt x="213" y="1"/>
                    <a:pt x="160" y="1"/>
                    <a:pt x="160" y="54"/>
                  </a:cubicBezTo>
                  <a:cubicBezTo>
                    <a:pt x="54" y="120"/>
                    <a:pt x="1" y="173"/>
                    <a:pt x="1" y="279"/>
                  </a:cubicBezTo>
                  <a:lnTo>
                    <a:pt x="1" y="8603"/>
                  </a:lnTo>
                  <a:cubicBezTo>
                    <a:pt x="1" y="8551"/>
                    <a:pt x="54" y="8445"/>
                    <a:pt x="107" y="8445"/>
                  </a:cubicBezTo>
                  <a:cubicBezTo>
                    <a:pt x="160" y="8392"/>
                    <a:pt x="213" y="8326"/>
                    <a:pt x="279" y="8326"/>
                  </a:cubicBezTo>
                  <a:lnTo>
                    <a:pt x="543" y="8326"/>
                  </a:lnTo>
                  <a:lnTo>
                    <a:pt x="543" y="715"/>
                  </a:lnTo>
                  <a:lnTo>
                    <a:pt x="13011" y="6340"/>
                  </a:lnTo>
                  <a:cubicBezTo>
                    <a:pt x="12852" y="6076"/>
                    <a:pt x="12733" y="5798"/>
                    <a:pt x="12574" y="5520"/>
                  </a:cubicBezTo>
                  <a:lnTo>
                    <a:pt x="385" y="54"/>
                  </a:lnTo>
                  <a:cubicBezTo>
                    <a:pt x="385" y="1"/>
                    <a:pt x="332" y="1"/>
                    <a:pt x="279" y="1"/>
                  </a:cubicBezTo>
                  <a:close/>
                  <a:moveTo>
                    <a:pt x="3085" y="10814"/>
                  </a:moveTo>
                  <a:lnTo>
                    <a:pt x="3085" y="11092"/>
                  </a:lnTo>
                  <a:cubicBezTo>
                    <a:pt x="3085" y="11198"/>
                    <a:pt x="3032" y="11251"/>
                    <a:pt x="2979" y="11303"/>
                  </a:cubicBezTo>
                  <a:cubicBezTo>
                    <a:pt x="2926" y="11370"/>
                    <a:pt x="2860" y="11370"/>
                    <a:pt x="2807" y="11370"/>
                  </a:cubicBezTo>
                  <a:lnTo>
                    <a:pt x="16545" y="11370"/>
                  </a:lnTo>
                  <a:cubicBezTo>
                    <a:pt x="16426" y="11198"/>
                    <a:pt x="16267" y="11039"/>
                    <a:pt x="16095" y="108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0"/>
            <p:cNvSpPr/>
            <p:nvPr/>
          </p:nvSpPr>
          <p:spPr>
            <a:xfrm>
              <a:off x="2666643" y="2835398"/>
              <a:ext cx="661361" cy="323385"/>
            </a:xfrm>
            <a:custGeom>
              <a:avLst/>
              <a:gdLst/>
              <a:ahLst/>
              <a:cxnLst/>
              <a:rect l="l" t="t" r="r" b="b"/>
              <a:pathLst>
                <a:path w="11966" h="5851" extrusionOk="0">
                  <a:moveTo>
                    <a:pt x="0" y="1"/>
                  </a:moveTo>
                  <a:cubicBezTo>
                    <a:pt x="159" y="279"/>
                    <a:pt x="278" y="557"/>
                    <a:pt x="437" y="821"/>
                  </a:cubicBezTo>
                  <a:lnTo>
                    <a:pt x="10417" y="5295"/>
                  </a:lnTo>
                  <a:lnTo>
                    <a:pt x="3521" y="5295"/>
                  </a:lnTo>
                  <a:cubicBezTo>
                    <a:pt x="3693" y="5520"/>
                    <a:pt x="3852" y="5679"/>
                    <a:pt x="3971" y="5851"/>
                  </a:cubicBezTo>
                  <a:lnTo>
                    <a:pt x="11687" y="5851"/>
                  </a:lnTo>
                  <a:cubicBezTo>
                    <a:pt x="11793" y="5851"/>
                    <a:pt x="11912" y="5784"/>
                    <a:pt x="11965" y="5626"/>
                  </a:cubicBezTo>
                  <a:cubicBezTo>
                    <a:pt x="11965" y="5520"/>
                    <a:pt x="11912" y="5401"/>
                    <a:pt x="11793" y="5348"/>
                  </a:cubicBez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0"/>
            <p:cNvSpPr/>
            <p:nvPr/>
          </p:nvSpPr>
          <p:spPr>
            <a:xfrm>
              <a:off x="1971678" y="2990485"/>
              <a:ext cx="170508" cy="168297"/>
            </a:xfrm>
            <a:custGeom>
              <a:avLst/>
              <a:gdLst/>
              <a:ahLst/>
              <a:cxnLst/>
              <a:rect l="l" t="t" r="r" b="b"/>
              <a:pathLst>
                <a:path w="3085" h="3045" extrusionOk="0">
                  <a:moveTo>
                    <a:pt x="2529" y="556"/>
                  </a:moveTo>
                  <a:lnTo>
                    <a:pt x="2529" y="2489"/>
                  </a:lnTo>
                  <a:lnTo>
                    <a:pt x="543" y="2489"/>
                  </a:lnTo>
                  <a:lnTo>
                    <a:pt x="543" y="556"/>
                  </a:lnTo>
                  <a:close/>
                  <a:moveTo>
                    <a:pt x="279" y="1"/>
                  </a:moveTo>
                  <a:cubicBezTo>
                    <a:pt x="213" y="1"/>
                    <a:pt x="160" y="67"/>
                    <a:pt x="107" y="120"/>
                  </a:cubicBezTo>
                  <a:cubicBezTo>
                    <a:pt x="54" y="120"/>
                    <a:pt x="1" y="226"/>
                    <a:pt x="1" y="278"/>
                  </a:cubicBezTo>
                  <a:lnTo>
                    <a:pt x="1" y="2767"/>
                  </a:lnTo>
                  <a:cubicBezTo>
                    <a:pt x="1" y="2873"/>
                    <a:pt x="54" y="2926"/>
                    <a:pt x="107" y="2978"/>
                  </a:cubicBezTo>
                  <a:cubicBezTo>
                    <a:pt x="160" y="3045"/>
                    <a:pt x="213" y="3045"/>
                    <a:pt x="279" y="3045"/>
                  </a:cubicBezTo>
                  <a:lnTo>
                    <a:pt x="2807" y="3045"/>
                  </a:lnTo>
                  <a:cubicBezTo>
                    <a:pt x="2860" y="3045"/>
                    <a:pt x="2926" y="3045"/>
                    <a:pt x="2979" y="2978"/>
                  </a:cubicBezTo>
                  <a:cubicBezTo>
                    <a:pt x="3032" y="2926"/>
                    <a:pt x="3085" y="2873"/>
                    <a:pt x="3085" y="2767"/>
                  </a:cubicBezTo>
                  <a:lnTo>
                    <a:pt x="3085" y="2489"/>
                  </a:lnTo>
                  <a:lnTo>
                    <a:pt x="3085" y="278"/>
                  </a:lnTo>
                  <a:cubicBezTo>
                    <a:pt x="3085" y="226"/>
                    <a:pt x="3032" y="120"/>
                    <a:pt x="2979" y="120"/>
                  </a:cubicBezTo>
                  <a:cubicBezTo>
                    <a:pt x="2926" y="67"/>
                    <a:pt x="2860" y="1"/>
                    <a:pt x="28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0"/>
            <p:cNvSpPr/>
            <p:nvPr/>
          </p:nvSpPr>
          <p:spPr>
            <a:xfrm>
              <a:off x="2584733" y="2634989"/>
              <a:ext cx="118554" cy="120765"/>
            </a:xfrm>
            <a:custGeom>
              <a:avLst/>
              <a:gdLst/>
              <a:ahLst/>
              <a:cxnLst/>
              <a:rect l="l" t="t" r="r" b="b"/>
              <a:pathLst>
                <a:path w="2145" h="2185" extrusionOk="0">
                  <a:moveTo>
                    <a:pt x="887" y="1284"/>
                  </a:moveTo>
                  <a:cubicBezTo>
                    <a:pt x="953" y="1284"/>
                    <a:pt x="1032" y="1297"/>
                    <a:pt x="1085" y="1311"/>
                  </a:cubicBezTo>
                  <a:cubicBezTo>
                    <a:pt x="1151" y="1324"/>
                    <a:pt x="1204" y="1350"/>
                    <a:pt x="1257" y="1377"/>
                  </a:cubicBezTo>
                  <a:cubicBezTo>
                    <a:pt x="1310" y="1403"/>
                    <a:pt x="1350" y="1430"/>
                    <a:pt x="1376" y="1469"/>
                  </a:cubicBezTo>
                  <a:cubicBezTo>
                    <a:pt x="1403" y="1509"/>
                    <a:pt x="1416" y="1549"/>
                    <a:pt x="1416" y="1588"/>
                  </a:cubicBezTo>
                  <a:cubicBezTo>
                    <a:pt x="1416" y="1641"/>
                    <a:pt x="1403" y="1681"/>
                    <a:pt x="1363" y="1721"/>
                  </a:cubicBezTo>
                  <a:cubicBezTo>
                    <a:pt x="1337" y="1761"/>
                    <a:pt x="1297" y="1787"/>
                    <a:pt x="1231" y="1813"/>
                  </a:cubicBezTo>
                  <a:cubicBezTo>
                    <a:pt x="1178" y="1840"/>
                    <a:pt x="1112" y="1866"/>
                    <a:pt x="1046" y="1880"/>
                  </a:cubicBezTo>
                  <a:cubicBezTo>
                    <a:pt x="966" y="1906"/>
                    <a:pt x="887" y="1906"/>
                    <a:pt x="807" y="1906"/>
                  </a:cubicBezTo>
                  <a:cubicBezTo>
                    <a:pt x="675" y="1906"/>
                    <a:pt x="569" y="1893"/>
                    <a:pt x="463" y="1840"/>
                  </a:cubicBezTo>
                  <a:cubicBezTo>
                    <a:pt x="371" y="1800"/>
                    <a:pt x="318" y="1734"/>
                    <a:pt x="318" y="1641"/>
                  </a:cubicBezTo>
                  <a:cubicBezTo>
                    <a:pt x="318" y="1588"/>
                    <a:pt x="331" y="1536"/>
                    <a:pt x="371" y="1496"/>
                  </a:cubicBezTo>
                  <a:cubicBezTo>
                    <a:pt x="397" y="1456"/>
                    <a:pt x="437" y="1416"/>
                    <a:pt x="490" y="1390"/>
                  </a:cubicBezTo>
                  <a:cubicBezTo>
                    <a:pt x="529" y="1350"/>
                    <a:pt x="596" y="1337"/>
                    <a:pt x="662" y="1311"/>
                  </a:cubicBezTo>
                  <a:cubicBezTo>
                    <a:pt x="728" y="1297"/>
                    <a:pt x="807" y="1284"/>
                    <a:pt x="887" y="1284"/>
                  </a:cubicBezTo>
                  <a:close/>
                  <a:moveTo>
                    <a:pt x="926" y="0"/>
                  </a:moveTo>
                  <a:cubicBezTo>
                    <a:pt x="688" y="0"/>
                    <a:pt x="490" y="53"/>
                    <a:pt x="344" y="159"/>
                  </a:cubicBezTo>
                  <a:cubicBezTo>
                    <a:pt x="199" y="265"/>
                    <a:pt x="132" y="397"/>
                    <a:pt x="132" y="569"/>
                  </a:cubicBezTo>
                  <a:cubicBezTo>
                    <a:pt x="132" y="649"/>
                    <a:pt x="159" y="715"/>
                    <a:pt x="199" y="781"/>
                  </a:cubicBezTo>
                  <a:cubicBezTo>
                    <a:pt x="238" y="861"/>
                    <a:pt x="304" y="887"/>
                    <a:pt x="397" y="887"/>
                  </a:cubicBezTo>
                  <a:cubicBezTo>
                    <a:pt x="463" y="887"/>
                    <a:pt x="503" y="874"/>
                    <a:pt x="543" y="847"/>
                  </a:cubicBezTo>
                  <a:cubicBezTo>
                    <a:pt x="582" y="821"/>
                    <a:pt x="596" y="781"/>
                    <a:pt x="596" y="728"/>
                  </a:cubicBezTo>
                  <a:cubicBezTo>
                    <a:pt x="596" y="675"/>
                    <a:pt x="582" y="636"/>
                    <a:pt x="556" y="622"/>
                  </a:cubicBezTo>
                  <a:cubicBezTo>
                    <a:pt x="529" y="596"/>
                    <a:pt x="503" y="583"/>
                    <a:pt x="490" y="583"/>
                  </a:cubicBezTo>
                  <a:cubicBezTo>
                    <a:pt x="450" y="569"/>
                    <a:pt x="437" y="569"/>
                    <a:pt x="410" y="556"/>
                  </a:cubicBezTo>
                  <a:cubicBezTo>
                    <a:pt x="397" y="556"/>
                    <a:pt x="397" y="530"/>
                    <a:pt x="397" y="503"/>
                  </a:cubicBezTo>
                  <a:cubicBezTo>
                    <a:pt x="397" y="477"/>
                    <a:pt x="410" y="437"/>
                    <a:pt x="437" y="411"/>
                  </a:cubicBezTo>
                  <a:cubicBezTo>
                    <a:pt x="476" y="384"/>
                    <a:pt x="516" y="358"/>
                    <a:pt x="556" y="344"/>
                  </a:cubicBezTo>
                  <a:cubicBezTo>
                    <a:pt x="609" y="318"/>
                    <a:pt x="662" y="305"/>
                    <a:pt x="728" y="291"/>
                  </a:cubicBezTo>
                  <a:cubicBezTo>
                    <a:pt x="781" y="278"/>
                    <a:pt x="834" y="278"/>
                    <a:pt x="887" y="278"/>
                  </a:cubicBezTo>
                  <a:cubicBezTo>
                    <a:pt x="1072" y="278"/>
                    <a:pt x="1204" y="331"/>
                    <a:pt x="1297" y="450"/>
                  </a:cubicBezTo>
                  <a:cubicBezTo>
                    <a:pt x="1376" y="569"/>
                    <a:pt x="1416" y="728"/>
                    <a:pt x="1416" y="927"/>
                  </a:cubicBezTo>
                  <a:cubicBezTo>
                    <a:pt x="1416" y="940"/>
                    <a:pt x="1416" y="966"/>
                    <a:pt x="1416" y="1006"/>
                  </a:cubicBezTo>
                  <a:lnTo>
                    <a:pt x="1416" y="1099"/>
                  </a:lnTo>
                  <a:lnTo>
                    <a:pt x="1416" y="1218"/>
                  </a:lnTo>
                  <a:cubicBezTo>
                    <a:pt x="1218" y="1086"/>
                    <a:pt x="1006" y="1006"/>
                    <a:pt x="768" y="1006"/>
                  </a:cubicBezTo>
                  <a:cubicBezTo>
                    <a:pt x="649" y="1006"/>
                    <a:pt x="543" y="1033"/>
                    <a:pt x="450" y="1059"/>
                  </a:cubicBezTo>
                  <a:cubicBezTo>
                    <a:pt x="357" y="1086"/>
                    <a:pt x="278" y="1138"/>
                    <a:pt x="212" y="1191"/>
                  </a:cubicBezTo>
                  <a:cubicBezTo>
                    <a:pt x="146" y="1244"/>
                    <a:pt x="93" y="1311"/>
                    <a:pt x="53" y="1390"/>
                  </a:cubicBezTo>
                  <a:cubicBezTo>
                    <a:pt x="13" y="1469"/>
                    <a:pt x="0" y="1549"/>
                    <a:pt x="0" y="1641"/>
                  </a:cubicBezTo>
                  <a:cubicBezTo>
                    <a:pt x="0" y="1800"/>
                    <a:pt x="53" y="1946"/>
                    <a:pt x="185" y="2038"/>
                  </a:cubicBezTo>
                  <a:cubicBezTo>
                    <a:pt x="318" y="2131"/>
                    <a:pt x="490" y="2184"/>
                    <a:pt x="701" y="2184"/>
                  </a:cubicBezTo>
                  <a:cubicBezTo>
                    <a:pt x="847" y="2184"/>
                    <a:pt x="979" y="2158"/>
                    <a:pt x="1099" y="2118"/>
                  </a:cubicBezTo>
                  <a:cubicBezTo>
                    <a:pt x="1218" y="2065"/>
                    <a:pt x="1324" y="1999"/>
                    <a:pt x="1429" y="1919"/>
                  </a:cubicBezTo>
                  <a:cubicBezTo>
                    <a:pt x="1456" y="2012"/>
                    <a:pt x="1496" y="2078"/>
                    <a:pt x="1562" y="2131"/>
                  </a:cubicBezTo>
                  <a:cubicBezTo>
                    <a:pt x="1628" y="2171"/>
                    <a:pt x="1707" y="2184"/>
                    <a:pt x="1787" y="2184"/>
                  </a:cubicBezTo>
                  <a:cubicBezTo>
                    <a:pt x="1840" y="2184"/>
                    <a:pt x="1879" y="2184"/>
                    <a:pt x="1919" y="2171"/>
                  </a:cubicBezTo>
                  <a:cubicBezTo>
                    <a:pt x="1959" y="2158"/>
                    <a:pt x="1999" y="2131"/>
                    <a:pt x="2038" y="2105"/>
                  </a:cubicBezTo>
                  <a:cubicBezTo>
                    <a:pt x="2078" y="2078"/>
                    <a:pt x="2091" y="2038"/>
                    <a:pt x="2118" y="1999"/>
                  </a:cubicBezTo>
                  <a:cubicBezTo>
                    <a:pt x="2144" y="1959"/>
                    <a:pt x="2144" y="1893"/>
                    <a:pt x="2144" y="1840"/>
                  </a:cubicBezTo>
                  <a:cubicBezTo>
                    <a:pt x="2144" y="1800"/>
                    <a:pt x="2144" y="1761"/>
                    <a:pt x="2131" y="1734"/>
                  </a:cubicBezTo>
                  <a:cubicBezTo>
                    <a:pt x="2118" y="1694"/>
                    <a:pt x="2091" y="1681"/>
                    <a:pt x="2051" y="1681"/>
                  </a:cubicBezTo>
                  <a:cubicBezTo>
                    <a:pt x="2012" y="1681"/>
                    <a:pt x="1972" y="1694"/>
                    <a:pt x="1959" y="1721"/>
                  </a:cubicBezTo>
                  <a:cubicBezTo>
                    <a:pt x="1946" y="1747"/>
                    <a:pt x="1932" y="1761"/>
                    <a:pt x="1932" y="1787"/>
                  </a:cubicBezTo>
                  <a:cubicBezTo>
                    <a:pt x="1919" y="1827"/>
                    <a:pt x="1906" y="1853"/>
                    <a:pt x="1893" y="1880"/>
                  </a:cubicBezTo>
                  <a:cubicBezTo>
                    <a:pt x="1893" y="1893"/>
                    <a:pt x="1866" y="1906"/>
                    <a:pt x="1840" y="1906"/>
                  </a:cubicBezTo>
                  <a:cubicBezTo>
                    <a:pt x="1787" y="1906"/>
                    <a:pt x="1760" y="1893"/>
                    <a:pt x="1747" y="1840"/>
                  </a:cubicBezTo>
                  <a:cubicBezTo>
                    <a:pt x="1734" y="1800"/>
                    <a:pt x="1734" y="1708"/>
                    <a:pt x="1734" y="1562"/>
                  </a:cubicBezTo>
                  <a:lnTo>
                    <a:pt x="1734" y="1403"/>
                  </a:lnTo>
                  <a:cubicBezTo>
                    <a:pt x="1734" y="1337"/>
                    <a:pt x="1734" y="1271"/>
                    <a:pt x="1734" y="1218"/>
                  </a:cubicBezTo>
                  <a:cubicBezTo>
                    <a:pt x="1734" y="1152"/>
                    <a:pt x="1747" y="1086"/>
                    <a:pt x="1747" y="1033"/>
                  </a:cubicBezTo>
                  <a:cubicBezTo>
                    <a:pt x="1747" y="980"/>
                    <a:pt x="1747" y="927"/>
                    <a:pt x="1747" y="900"/>
                  </a:cubicBezTo>
                  <a:cubicBezTo>
                    <a:pt x="1747" y="291"/>
                    <a:pt x="1469" y="0"/>
                    <a:pt x="9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0"/>
            <p:cNvSpPr/>
            <p:nvPr/>
          </p:nvSpPr>
          <p:spPr>
            <a:xfrm>
              <a:off x="1787352" y="2713970"/>
              <a:ext cx="141215" cy="212955"/>
            </a:xfrm>
            <a:custGeom>
              <a:avLst/>
              <a:gdLst/>
              <a:ahLst/>
              <a:cxnLst/>
              <a:rect l="l" t="t" r="r" b="b"/>
              <a:pathLst>
                <a:path w="2555" h="3853" extrusionOk="0">
                  <a:moveTo>
                    <a:pt x="1655" y="1959"/>
                  </a:moveTo>
                  <a:cubicBezTo>
                    <a:pt x="1708" y="1959"/>
                    <a:pt x="1761" y="1973"/>
                    <a:pt x="1827" y="1999"/>
                  </a:cubicBezTo>
                  <a:cubicBezTo>
                    <a:pt x="1893" y="2026"/>
                    <a:pt x="1946" y="2065"/>
                    <a:pt x="2012" y="2132"/>
                  </a:cubicBezTo>
                  <a:cubicBezTo>
                    <a:pt x="2065" y="2184"/>
                    <a:pt x="2118" y="2277"/>
                    <a:pt x="2158" y="2370"/>
                  </a:cubicBezTo>
                  <a:cubicBezTo>
                    <a:pt x="2198" y="2476"/>
                    <a:pt x="2211" y="2595"/>
                    <a:pt x="2211" y="2754"/>
                  </a:cubicBezTo>
                  <a:cubicBezTo>
                    <a:pt x="2211" y="2912"/>
                    <a:pt x="2184" y="3045"/>
                    <a:pt x="2131" y="3151"/>
                  </a:cubicBezTo>
                  <a:cubicBezTo>
                    <a:pt x="2092" y="3256"/>
                    <a:pt x="2039" y="3336"/>
                    <a:pt x="1959" y="3402"/>
                  </a:cubicBezTo>
                  <a:cubicBezTo>
                    <a:pt x="1893" y="3455"/>
                    <a:pt x="1814" y="3495"/>
                    <a:pt x="1734" y="3521"/>
                  </a:cubicBezTo>
                  <a:cubicBezTo>
                    <a:pt x="1655" y="3548"/>
                    <a:pt x="1576" y="3548"/>
                    <a:pt x="1523" y="3548"/>
                  </a:cubicBezTo>
                  <a:cubicBezTo>
                    <a:pt x="1324" y="3548"/>
                    <a:pt x="1178" y="3495"/>
                    <a:pt x="1086" y="3376"/>
                  </a:cubicBezTo>
                  <a:cubicBezTo>
                    <a:pt x="993" y="3256"/>
                    <a:pt x="940" y="3071"/>
                    <a:pt x="940" y="2846"/>
                  </a:cubicBezTo>
                  <a:cubicBezTo>
                    <a:pt x="940" y="2793"/>
                    <a:pt x="953" y="2714"/>
                    <a:pt x="980" y="2608"/>
                  </a:cubicBezTo>
                  <a:cubicBezTo>
                    <a:pt x="1006" y="2515"/>
                    <a:pt x="1059" y="2423"/>
                    <a:pt x="1112" y="2317"/>
                  </a:cubicBezTo>
                  <a:cubicBezTo>
                    <a:pt x="1165" y="2224"/>
                    <a:pt x="1245" y="2132"/>
                    <a:pt x="1337" y="2065"/>
                  </a:cubicBezTo>
                  <a:cubicBezTo>
                    <a:pt x="1430" y="1999"/>
                    <a:pt x="1536" y="1959"/>
                    <a:pt x="1655" y="1959"/>
                  </a:cubicBezTo>
                  <a:close/>
                  <a:moveTo>
                    <a:pt x="398" y="1"/>
                  </a:moveTo>
                  <a:cubicBezTo>
                    <a:pt x="265" y="1"/>
                    <a:pt x="173" y="14"/>
                    <a:pt x="106" y="40"/>
                  </a:cubicBezTo>
                  <a:cubicBezTo>
                    <a:pt x="40" y="67"/>
                    <a:pt x="1" y="93"/>
                    <a:pt x="1" y="146"/>
                  </a:cubicBezTo>
                  <a:cubicBezTo>
                    <a:pt x="1" y="173"/>
                    <a:pt x="27" y="199"/>
                    <a:pt x="67" y="212"/>
                  </a:cubicBezTo>
                  <a:cubicBezTo>
                    <a:pt x="120" y="239"/>
                    <a:pt x="159" y="239"/>
                    <a:pt x="212" y="239"/>
                  </a:cubicBezTo>
                  <a:lnTo>
                    <a:pt x="398" y="239"/>
                  </a:lnTo>
                  <a:cubicBezTo>
                    <a:pt x="530" y="239"/>
                    <a:pt x="596" y="279"/>
                    <a:pt x="596" y="371"/>
                  </a:cubicBezTo>
                  <a:lnTo>
                    <a:pt x="596" y="557"/>
                  </a:lnTo>
                  <a:lnTo>
                    <a:pt x="596" y="821"/>
                  </a:lnTo>
                  <a:cubicBezTo>
                    <a:pt x="596" y="927"/>
                    <a:pt x="609" y="1033"/>
                    <a:pt x="609" y="1139"/>
                  </a:cubicBezTo>
                  <a:lnTo>
                    <a:pt x="609" y="1483"/>
                  </a:lnTo>
                  <a:cubicBezTo>
                    <a:pt x="609" y="1721"/>
                    <a:pt x="596" y="1920"/>
                    <a:pt x="596" y="2092"/>
                  </a:cubicBezTo>
                  <a:cubicBezTo>
                    <a:pt x="596" y="2264"/>
                    <a:pt x="596" y="2409"/>
                    <a:pt x="596" y="2542"/>
                  </a:cubicBezTo>
                  <a:cubicBezTo>
                    <a:pt x="596" y="2674"/>
                    <a:pt x="583" y="2780"/>
                    <a:pt x="583" y="2886"/>
                  </a:cubicBezTo>
                  <a:cubicBezTo>
                    <a:pt x="583" y="2979"/>
                    <a:pt x="583" y="3071"/>
                    <a:pt x="583" y="3151"/>
                  </a:cubicBezTo>
                  <a:lnTo>
                    <a:pt x="570" y="3402"/>
                  </a:lnTo>
                  <a:cubicBezTo>
                    <a:pt x="570" y="3495"/>
                    <a:pt x="556" y="3587"/>
                    <a:pt x="556" y="3680"/>
                  </a:cubicBezTo>
                  <a:cubicBezTo>
                    <a:pt x="556" y="3733"/>
                    <a:pt x="583" y="3786"/>
                    <a:pt x="609" y="3812"/>
                  </a:cubicBezTo>
                  <a:cubicBezTo>
                    <a:pt x="636" y="3839"/>
                    <a:pt x="676" y="3852"/>
                    <a:pt x="715" y="3852"/>
                  </a:cubicBezTo>
                  <a:cubicBezTo>
                    <a:pt x="755" y="3852"/>
                    <a:pt x="781" y="3839"/>
                    <a:pt x="808" y="3826"/>
                  </a:cubicBezTo>
                  <a:cubicBezTo>
                    <a:pt x="821" y="3826"/>
                    <a:pt x="848" y="3799"/>
                    <a:pt x="861" y="3773"/>
                  </a:cubicBezTo>
                  <a:cubicBezTo>
                    <a:pt x="861" y="3746"/>
                    <a:pt x="874" y="3706"/>
                    <a:pt x="874" y="3667"/>
                  </a:cubicBezTo>
                  <a:cubicBezTo>
                    <a:pt x="874" y="3614"/>
                    <a:pt x="887" y="3548"/>
                    <a:pt x="887" y="3481"/>
                  </a:cubicBezTo>
                  <a:cubicBezTo>
                    <a:pt x="914" y="3521"/>
                    <a:pt x="940" y="3561"/>
                    <a:pt x="980" y="3614"/>
                  </a:cubicBezTo>
                  <a:cubicBezTo>
                    <a:pt x="1020" y="3654"/>
                    <a:pt x="1059" y="3680"/>
                    <a:pt x="1112" y="3720"/>
                  </a:cubicBezTo>
                  <a:cubicBezTo>
                    <a:pt x="1152" y="3759"/>
                    <a:pt x="1218" y="3786"/>
                    <a:pt x="1284" y="3799"/>
                  </a:cubicBezTo>
                  <a:cubicBezTo>
                    <a:pt x="1351" y="3826"/>
                    <a:pt x="1430" y="3839"/>
                    <a:pt x="1523" y="3839"/>
                  </a:cubicBezTo>
                  <a:cubicBezTo>
                    <a:pt x="1628" y="3839"/>
                    <a:pt x="1748" y="3826"/>
                    <a:pt x="1867" y="3786"/>
                  </a:cubicBezTo>
                  <a:cubicBezTo>
                    <a:pt x="1986" y="3746"/>
                    <a:pt x="2105" y="3693"/>
                    <a:pt x="2198" y="3614"/>
                  </a:cubicBezTo>
                  <a:cubicBezTo>
                    <a:pt x="2303" y="3521"/>
                    <a:pt x="2383" y="3415"/>
                    <a:pt x="2449" y="3283"/>
                  </a:cubicBezTo>
                  <a:cubicBezTo>
                    <a:pt x="2515" y="3151"/>
                    <a:pt x="2555" y="2979"/>
                    <a:pt x="2555" y="2780"/>
                  </a:cubicBezTo>
                  <a:cubicBezTo>
                    <a:pt x="2555" y="2661"/>
                    <a:pt x="2542" y="2529"/>
                    <a:pt x="2502" y="2409"/>
                  </a:cubicBezTo>
                  <a:cubicBezTo>
                    <a:pt x="2476" y="2277"/>
                    <a:pt x="2436" y="2158"/>
                    <a:pt x="2370" y="2052"/>
                  </a:cubicBezTo>
                  <a:cubicBezTo>
                    <a:pt x="2317" y="1946"/>
                    <a:pt x="2224" y="1854"/>
                    <a:pt x="2118" y="1774"/>
                  </a:cubicBezTo>
                  <a:cubicBezTo>
                    <a:pt x="2012" y="1708"/>
                    <a:pt x="1893" y="1668"/>
                    <a:pt x="1734" y="1668"/>
                  </a:cubicBezTo>
                  <a:cubicBezTo>
                    <a:pt x="1562" y="1668"/>
                    <a:pt x="1403" y="1721"/>
                    <a:pt x="1271" y="1827"/>
                  </a:cubicBezTo>
                  <a:cubicBezTo>
                    <a:pt x="1126" y="1920"/>
                    <a:pt x="1020" y="2065"/>
                    <a:pt x="927" y="2251"/>
                  </a:cubicBezTo>
                  <a:lnTo>
                    <a:pt x="927" y="173"/>
                  </a:lnTo>
                  <a:cubicBezTo>
                    <a:pt x="927" y="93"/>
                    <a:pt x="914" y="40"/>
                    <a:pt x="887" y="27"/>
                  </a:cubicBezTo>
                  <a:cubicBezTo>
                    <a:pt x="861" y="14"/>
                    <a:pt x="834" y="1"/>
                    <a:pt x="8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0"/>
            <p:cNvSpPr/>
            <p:nvPr/>
          </p:nvSpPr>
          <p:spPr>
            <a:xfrm>
              <a:off x="2506415" y="3201175"/>
              <a:ext cx="111977" cy="132427"/>
            </a:xfrm>
            <a:custGeom>
              <a:avLst/>
              <a:gdLst/>
              <a:ahLst/>
              <a:cxnLst/>
              <a:rect l="l" t="t" r="r" b="b"/>
              <a:pathLst>
                <a:path w="2026" h="2396" extrusionOk="0">
                  <a:moveTo>
                    <a:pt x="1761" y="0"/>
                  </a:moveTo>
                  <a:cubicBezTo>
                    <a:pt x="1708" y="0"/>
                    <a:pt x="1682" y="14"/>
                    <a:pt x="1655" y="40"/>
                  </a:cubicBezTo>
                  <a:cubicBezTo>
                    <a:pt x="1629" y="66"/>
                    <a:pt x="1629" y="93"/>
                    <a:pt x="1629" y="133"/>
                  </a:cubicBezTo>
                  <a:lnTo>
                    <a:pt x="1629" y="265"/>
                  </a:lnTo>
                  <a:cubicBezTo>
                    <a:pt x="1629" y="318"/>
                    <a:pt x="1629" y="358"/>
                    <a:pt x="1629" y="384"/>
                  </a:cubicBezTo>
                  <a:cubicBezTo>
                    <a:pt x="1563" y="291"/>
                    <a:pt x="1483" y="212"/>
                    <a:pt x="1391" y="186"/>
                  </a:cubicBezTo>
                  <a:cubicBezTo>
                    <a:pt x="1298" y="159"/>
                    <a:pt x="1192" y="133"/>
                    <a:pt x="1073" y="133"/>
                  </a:cubicBezTo>
                  <a:cubicBezTo>
                    <a:pt x="927" y="133"/>
                    <a:pt x="782" y="172"/>
                    <a:pt x="649" y="225"/>
                  </a:cubicBezTo>
                  <a:cubicBezTo>
                    <a:pt x="517" y="291"/>
                    <a:pt x="398" y="371"/>
                    <a:pt x="305" y="490"/>
                  </a:cubicBezTo>
                  <a:cubicBezTo>
                    <a:pt x="213" y="583"/>
                    <a:pt x="133" y="715"/>
                    <a:pt x="80" y="861"/>
                  </a:cubicBezTo>
                  <a:cubicBezTo>
                    <a:pt x="27" y="1006"/>
                    <a:pt x="1" y="1165"/>
                    <a:pt x="1" y="1324"/>
                  </a:cubicBezTo>
                  <a:cubicBezTo>
                    <a:pt x="1" y="1469"/>
                    <a:pt x="14" y="1615"/>
                    <a:pt x="67" y="1747"/>
                  </a:cubicBezTo>
                  <a:cubicBezTo>
                    <a:pt x="120" y="1880"/>
                    <a:pt x="186" y="1986"/>
                    <a:pt x="266" y="2091"/>
                  </a:cubicBezTo>
                  <a:cubicBezTo>
                    <a:pt x="358" y="2184"/>
                    <a:pt x="464" y="2264"/>
                    <a:pt x="596" y="2316"/>
                  </a:cubicBezTo>
                  <a:cubicBezTo>
                    <a:pt x="729" y="2369"/>
                    <a:pt x="874" y="2396"/>
                    <a:pt x="1033" y="2396"/>
                  </a:cubicBezTo>
                  <a:cubicBezTo>
                    <a:pt x="1443" y="2396"/>
                    <a:pt x="1761" y="2237"/>
                    <a:pt x="1973" y="1906"/>
                  </a:cubicBezTo>
                  <a:cubicBezTo>
                    <a:pt x="1999" y="1880"/>
                    <a:pt x="1999" y="1853"/>
                    <a:pt x="2013" y="1840"/>
                  </a:cubicBezTo>
                  <a:cubicBezTo>
                    <a:pt x="2026" y="1827"/>
                    <a:pt x="2026" y="1800"/>
                    <a:pt x="2026" y="1774"/>
                  </a:cubicBezTo>
                  <a:cubicBezTo>
                    <a:pt x="2026" y="1734"/>
                    <a:pt x="2013" y="1708"/>
                    <a:pt x="1973" y="1681"/>
                  </a:cubicBezTo>
                  <a:cubicBezTo>
                    <a:pt x="1946" y="1668"/>
                    <a:pt x="1920" y="1655"/>
                    <a:pt x="1880" y="1655"/>
                  </a:cubicBezTo>
                  <a:cubicBezTo>
                    <a:pt x="1867" y="1655"/>
                    <a:pt x="1841" y="1668"/>
                    <a:pt x="1814" y="1681"/>
                  </a:cubicBezTo>
                  <a:cubicBezTo>
                    <a:pt x="1788" y="1694"/>
                    <a:pt x="1761" y="1721"/>
                    <a:pt x="1735" y="1774"/>
                  </a:cubicBezTo>
                  <a:cubicBezTo>
                    <a:pt x="1668" y="1866"/>
                    <a:pt x="1589" y="1946"/>
                    <a:pt x="1470" y="2012"/>
                  </a:cubicBezTo>
                  <a:cubicBezTo>
                    <a:pt x="1351" y="2078"/>
                    <a:pt x="1192" y="2105"/>
                    <a:pt x="1020" y="2105"/>
                  </a:cubicBezTo>
                  <a:cubicBezTo>
                    <a:pt x="808" y="2105"/>
                    <a:pt x="636" y="2039"/>
                    <a:pt x="530" y="1893"/>
                  </a:cubicBezTo>
                  <a:cubicBezTo>
                    <a:pt x="411" y="1761"/>
                    <a:pt x="358" y="1562"/>
                    <a:pt x="358" y="1324"/>
                  </a:cubicBezTo>
                  <a:cubicBezTo>
                    <a:pt x="358" y="1191"/>
                    <a:pt x="371" y="1059"/>
                    <a:pt x="398" y="953"/>
                  </a:cubicBezTo>
                  <a:cubicBezTo>
                    <a:pt x="438" y="847"/>
                    <a:pt x="491" y="755"/>
                    <a:pt x="557" y="675"/>
                  </a:cubicBezTo>
                  <a:cubicBezTo>
                    <a:pt x="610" y="583"/>
                    <a:pt x="689" y="530"/>
                    <a:pt x="768" y="490"/>
                  </a:cubicBezTo>
                  <a:cubicBezTo>
                    <a:pt x="861" y="437"/>
                    <a:pt x="954" y="411"/>
                    <a:pt x="1060" y="411"/>
                  </a:cubicBezTo>
                  <a:cubicBezTo>
                    <a:pt x="1271" y="411"/>
                    <a:pt x="1417" y="464"/>
                    <a:pt x="1496" y="556"/>
                  </a:cubicBezTo>
                  <a:cubicBezTo>
                    <a:pt x="1576" y="649"/>
                    <a:pt x="1629" y="781"/>
                    <a:pt x="1629" y="940"/>
                  </a:cubicBezTo>
                  <a:cubicBezTo>
                    <a:pt x="1629" y="966"/>
                    <a:pt x="1642" y="993"/>
                    <a:pt x="1668" y="1006"/>
                  </a:cubicBezTo>
                  <a:cubicBezTo>
                    <a:pt x="1695" y="1033"/>
                    <a:pt x="1721" y="1033"/>
                    <a:pt x="1748" y="1033"/>
                  </a:cubicBezTo>
                  <a:cubicBezTo>
                    <a:pt x="1788" y="1033"/>
                    <a:pt x="1827" y="1019"/>
                    <a:pt x="1867" y="1006"/>
                  </a:cubicBezTo>
                  <a:cubicBezTo>
                    <a:pt x="1893" y="980"/>
                    <a:pt x="1920" y="953"/>
                    <a:pt x="1920" y="940"/>
                  </a:cubicBezTo>
                  <a:lnTo>
                    <a:pt x="1920" y="768"/>
                  </a:lnTo>
                  <a:lnTo>
                    <a:pt x="1920" y="543"/>
                  </a:lnTo>
                  <a:cubicBezTo>
                    <a:pt x="1920" y="477"/>
                    <a:pt x="1920" y="397"/>
                    <a:pt x="1920" y="331"/>
                  </a:cubicBezTo>
                  <a:lnTo>
                    <a:pt x="1920" y="159"/>
                  </a:lnTo>
                  <a:cubicBezTo>
                    <a:pt x="1920" y="106"/>
                    <a:pt x="1907" y="66"/>
                    <a:pt x="1880" y="40"/>
                  </a:cubicBezTo>
                  <a:cubicBezTo>
                    <a:pt x="1854" y="14"/>
                    <a:pt x="1814" y="0"/>
                    <a:pt x="17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1" name="Google Shape;241;p60"/>
          <p:cNvSpPr/>
          <p:nvPr/>
        </p:nvSpPr>
        <p:spPr>
          <a:xfrm>
            <a:off x="6832818" y="329108"/>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2" name="Google Shape;242;p60"/>
          <p:cNvGrpSpPr/>
          <p:nvPr/>
        </p:nvGrpSpPr>
        <p:grpSpPr>
          <a:xfrm>
            <a:off x="8031856" y="2129313"/>
            <a:ext cx="563833" cy="258404"/>
            <a:chOff x="6301529" y="2700815"/>
            <a:chExt cx="640137" cy="293374"/>
          </a:xfrm>
        </p:grpSpPr>
        <p:sp>
          <p:nvSpPr>
            <p:cNvPr id="243" name="Google Shape;243;p60"/>
            <p:cNvSpPr/>
            <p:nvPr/>
          </p:nvSpPr>
          <p:spPr>
            <a:xfrm>
              <a:off x="6301529" y="2703026"/>
              <a:ext cx="188802" cy="281656"/>
            </a:xfrm>
            <a:custGeom>
              <a:avLst/>
              <a:gdLst/>
              <a:ahLst/>
              <a:cxnLst/>
              <a:rect l="l" t="t" r="r" b="b"/>
              <a:pathLst>
                <a:path w="3416" h="5096" extrusionOk="0">
                  <a:moveTo>
                    <a:pt x="2528" y="609"/>
                  </a:moveTo>
                  <a:lnTo>
                    <a:pt x="2356" y="3177"/>
                  </a:lnTo>
                  <a:cubicBezTo>
                    <a:pt x="2211" y="3190"/>
                    <a:pt x="2039" y="3203"/>
                    <a:pt x="1853" y="3216"/>
                  </a:cubicBezTo>
                  <a:cubicBezTo>
                    <a:pt x="1668" y="3216"/>
                    <a:pt x="1496" y="3229"/>
                    <a:pt x="1324" y="3243"/>
                  </a:cubicBezTo>
                  <a:cubicBezTo>
                    <a:pt x="1165" y="3243"/>
                    <a:pt x="1020" y="3243"/>
                    <a:pt x="901" y="3256"/>
                  </a:cubicBezTo>
                  <a:lnTo>
                    <a:pt x="702" y="3256"/>
                  </a:lnTo>
                  <a:cubicBezTo>
                    <a:pt x="662" y="3256"/>
                    <a:pt x="636" y="3256"/>
                    <a:pt x="623" y="3243"/>
                  </a:cubicBezTo>
                  <a:cubicBezTo>
                    <a:pt x="623" y="3229"/>
                    <a:pt x="623" y="3216"/>
                    <a:pt x="623" y="3203"/>
                  </a:cubicBezTo>
                  <a:cubicBezTo>
                    <a:pt x="623" y="3177"/>
                    <a:pt x="623" y="3163"/>
                    <a:pt x="649" y="3137"/>
                  </a:cubicBezTo>
                  <a:cubicBezTo>
                    <a:pt x="676" y="3110"/>
                    <a:pt x="689" y="3097"/>
                    <a:pt x="689" y="3084"/>
                  </a:cubicBezTo>
                  <a:lnTo>
                    <a:pt x="2528" y="609"/>
                  </a:lnTo>
                  <a:close/>
                  <a:moveTo>
                    <a:pt x="2714" y="0"/>
                  </a:moveTo>
                  <a:cubicBezTo>
                    <a:pt x="2648" y="0"/>
                    <a:pt x="2581" y="27"/>
                    <a:pt x="2515" y="66"/>
                  </a:cubicBezTo>
                  <a:cubicBezTo>
                    <a:pt x="2462" y="119"/>
                    <a:pt x="2423" y="146"/>
                    <a:pt x="2409" y="172"/>
                  </a:cubicBezTo>
                  <a:cubicBezTo>
                    <a:pt x="2264" y="357"/>
                    <a:pt x="2131" y="530"/>
                    <a:pt x="2012" y="688"/>
                  </a:cubicBezTo>
                  <a:cubicBezTo>
                    <a:pt x="1893" y="834"/>
                    <a:pt x="1774" y="980"/>
                    <a:pt x="1668" y="1125"/>
                  </a:cubicBezTo>
                  <a:lnTo>
                    <a:pt x="1351" y="1562"/>
                  </a:lnTo>
                  <a:cubicBezTo>
                    <a:pt x="1245" y="1707"/>
                    <a:pt x="1126" y="1866"/>
                    <a:pt x="993" y="2038"/>
                  </a:cubicBezTo>
                  <a:cubicBezTo>
                    <a:pt x="874" y="2197"/>
                    <a:pt x="728" y="2396"/>
                    <a:pt x="583" y="2594"/>
                  </a:cubicBezTo>
                  <a:cubicBezTo>
                    <a:pt x="437" y="2806"/>
                    <a:pt x="265" y="3031"/>
                    <a:pt x="67" y="3296"/>
                  </a:cubicBezTo>
                  <a:cubicBezTo>
                    <a:pt x="40" y="3335"/>
                    <a:pt x="27" y="3362"/>
                    <a:pt x="14" y="3388"/>
                  </a:cubicBezTo>
                  <a:cubicBezTo>
                    <a:pt x="1" y="3415"/>
                    <a:pt x="1" y="3441"/>
                    <a:pt x="1" y="3468"/>
                  </a:cubicBezTo>
                  <a:cubicBezTo>
                    <a:pt x="1" y="3521"/>
                    <a:pt x="27" y="3574"/>
                    <a:pt x="80" y="3600"/>
                  </a:cubicBezTo>
                  <a:cubicBezTo>
                    <a:pt x="133" y="3640"/>
                    <a:pt x="186" y="3653"/>
                    <a:pt x="265" y="3653"/>
                  </a:cubicBezTo>
                  <a:cubicBezTo>
                    <a:pt x="345" y="3653"/>
                    <a:pt x="570" y="3640"/>
                    <a:pt x="901" y="3627"/>
                  </a:cubicBezTo>
                  <a:cubicBezTo>
                    <a:pt x="1231" y="3613"/>
                    <a:pt x="1721" y="3600"/>
                    <a:pt x="2343" y="3587"/>
                  </a:cubicBezTo>
                  <a:lnTo>
                    <a:pt x="2343" y="3587"/>
                  </a:lnTo>
                  <a:lnTo>
                    <a:pt x="2290" y="4540"/>
                  </a:lnTo>
                  <a:cubicBezTo>
                    <a:pt x="2290" y="4632"/>
                    <a:pt x="2264" y="4685"/>
                    <a:pt x="2211" y="4725"/>
                  </a:cubicBezTo>
                  <a:cubicBezTo>
                    <a:pt x="2158" y="4752"/>
                    <a:pt x="2078" y="4778"/>
                    <a:pt x="1986" y="4778"/>
                  </a:cubicBezTo>
                  <a:cubicBezTo>
                    <a:pt x="1973" y="4778"/>
                    <a:pt x="1946" y="4778"/>
                    <a:pt x="1893" y="4791"/>
                  </a:cubicBezTo>
                  <a:cubicBezTo>
                    <a:pt x="1853" y="4791"/>
                    <a:pt x="1801" y="4791"/>
                    <a:pt x="1748" y="4804"/>
                  </a:cubicBezTo>
                  <a:cubicBezTo>
                    <a:pt x="1695" y="4804"/>
                    <a:pt x="1642" y="4804"/>
                    <a:pt x="1576" y="4818"/>
                  </a:cubicBezTo>
                  <a:lnTo>
                    <a:pt x="1430" y="4818"/>
                  </a:lnTo>
                  <a:cubicBezTo>
                    <a:pt x="1390" y="4818"/>
                    <a:pt x="1351" y="4831"/>
                    <a:pt x="1311" y="4844"/>
                  </a:cubicBezTo>
                  <a:cubicBezTo>
                    <a:pt x="1271" y="4857"/>
                    <a:pt x="1245" y="4897"/>
                    <a:pt x="1245" y="4950"/>
                  </a:cubicBezTo>
                  <a:cubicBezTo>
                    <a:pt x="1245" y="5003"/>
                    <a:pt x="1271" y="5056"/>
                    <a:pt x="1324" y="5069"/>
                  </a:cubicBezTo>
                  <a:cubicBezTo>
                    <a:pt x="1377" y="5082"/>
                    <a:pt x="1417" y="5096"/>
                    <a:pt x="1456" y="5096"/>
                  </a:cubicBezTo>
                  <a:lnTo>
                    <a:pt x="2965" y="5096"/>
                  </a:lnTo>
                  <a:cubicBezTo>
                    <a:pt x="3045" y="5096"/>
                    <a:pt x="3111" y="5082"/>
                    <a:pt x="3164" y="5069"/>
                  </a:cubicBezTo>
                  <a:cubicBezTo>
                    <a:pt x="3217" y="5043"/>
                    <a:pt x="3230" y="5003"/>
                    <a:pt x="3230" y="4937"/>
                  </a:cubicBezTo>
                  <a:cubicBezTo>
                    <a:pt x="3230" y="4884"/>
                    <a:pt x="3217" y="4844"/>
                    <a:pt x="3164" y="4818"/>
                  </a:cubicBezTo>
                  <a:cubicBezTo>
                    <a:pt x="3124" y="4804"/>
                    <a:pt x="3058" y="4791"/>
                    <a:pt x="2965" y="4791"/>
                  </a:cubicBezTo>
                  <a:cubicBezTo>
                    <a:pt x="2912" y="4791"/>
                    <a:pt x="2859" y="4791"/>
                    <a:pt x="2793" y="4778"/>
                  </a:cubicBezTo>
                  <a:cubicBezTo>
                    <a:pt x="2740" y="4778"/>
                    <a:pt x="2714" y="4738"/>
                    <a:pt x="2714" y="4699"/>
                  </a:cubicBezTo>
                  <a:cubicBezTo>
                    <a:pt x="2714" y="4672"/>
                    <a:pt x="2714" y="4619"/>
                    <a:pt x="2714" y="4527"/>
                  </a:cubicBezTo>
                  <a:cubicBezTo>
                    <a:pt x="2727" y="4447"/>
                    <a:pt x="2727" y="4341"/>
                    <a:pt x="2727" y="4235"/>
                  </a:cubicBezTo>
                  <a:cubicBezTo>
                    <a:pt x="2740" y="4129"/>
                    <a:pt x="2740" y="4010"/>
                    <a:pt x="2753" y="3904"/>
                  </a:cubicBezTo>
                  <a:cubicBezTo>
                    <a:pt x="2753" y="3785"/>
                    <a:pt x="2767" y="3679"/>
                    <a:pt x="2767" y="3587"/>
                  </a:cubicBezTo>
                  <a:lnTo>
                    <a:pt x="3230" y="3587"/>
                  </a:lnTo>
                  <a:cubicBezTo>
                    <a:pt x="3256" y="3587"/>
                    <a:pt x="3296" y="3574"/>
                    <a:pt x="3336" y="3547"/>
                  </a:cubicBezTo>
                  <a:cubicBezTo>
                    <a:pt x="3389" y="3534"/>
                    <a:pt x="3415" y="3481"/>
                    <a:pt x="3415" y="3415"/>
                  </a:cubicBezTo>
                  <a:cubicBezTo>
                    <a:pt x="3415" y="3349"/>
                    <a:pt x="3389" y="3296"/>
                    <a:pt x="3349" y="3269"/>
                  </a:cubicBezTo>
                  <a:cubicBezTo>
                    <a:pt x="3309" y="3229"/>
                    <a:pt x="3256" y="3216"/>
                    <a:pt x="3190" y="3203"/>
                  </a:cubicBezTo>
                  <a:lnTo>
                    <a:pt x="2793" y="3177"/>
                  </a:lnTo>
                  <a:cubicBezTo>
                    <a:pt x="2793" y="3031"/>
                    <a:pt x="2793" y="2846"/>
                    <a:pt x="2806" y="2647"/>
                  </a:cubicBezTo>
                  <a:cubicBezTo>
                    <a:pt x="2806" y="2435"/>
                    <a:pt x="2820" y="2224"/>
                    <a:pt x="2833" y="1999"/>
                  </a:cubicBezTo>
                  <a:cubicBezTo>
                    <a:pt x="2846" y="1774"/>
                    <a:pt x="2859" y="1549"/>
                    <a:pt x="2873" y="1337"/>
                  </a:cubicBezTo>
                  <a:cubicBezTo>
                    <a:pt x="2899" y="1112"/>
                    <a:pt x="2912" y="927"/>
                    <a:pt x="2926" y="755"/>
                  </a:cubicBezTo>
                  <a:cubicBezTo>
                    <a:pt x="2939" y="569"/>
                    <a:pt x="2952" y="424"/>
                    <a:pt x="2952" y="318"/>
                  </a:cubicBezTo>
                  <a:cubicBezTo>
                    <a:pt x="2965" y="199"/>
                    <a:pt x="2965" y="146"/>
                    <a:pt x="2965" y="132"/>
                  </a:cubicBezTo>
                  <a:cubicBezTo>
                    <a:pt x="2965" y="93"/>
                    <a:pt x="2952" y="53"/>
                    <a:pt x="2899" y="40"/>
                  </a:cubicBezTo>
                  <a:cubicBezTo>
                    <a:pt x="2846" y="13"/>
                    <a:pt x="2780" y="0"/>
                    <a:pt x="27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0"/>
            <p:cNvSpPr/>
            <p:nvPr/>
          </p:nvSpPr>
          <p:spPr>
            <a:xfrm>
              <a:off x="6504149" y="2700815"/>
              <a:ext cx="177804" cy="287515"/>
            </a:xfrm>
            <a:custGeom>
              <a:avLst/>
              <a:gdLst/>
              <a:ahLst/>
              <a:cxnLst/>
              <a:rect l="l" t="t" r="r" b="b"/>
              <a:pathLst>
                <a:path w="3217" h="5202" extrusionOk="0">
                  <a:moveTo>
                    <a:pt x="1668" y="0"/>
                  </a:moveTo>
                  <a:cubicBezTo>
                    <a:pt x="1417" y="0"/>
                    <a:pt x="1192" y="53"/>
                    <a:pt x="1007" y="159"/>
                  </a:cubicBezTo>
                  <a:cubicBezTo>
                    <a:pt x="808" y="265"/>
                    <a:pt x="649" y="384"/>
                    <a:pt x="517" y="530"/>
                  </a:cubicBezTo>
                  <a:cubicBezTo>
                    <a:pt x="385" y="662"/>
                    <a:pt x="279" y="808"/>
                    <a:pt x="212" y="967"/>
                  </a:cubicBezTo>
                  <a:cubicBezTo>
                    <a:pt x="146" y="1112"/>
                    <a:pt x="120" y="1231"/>
                    <a:pt x="120" y="1337"/>
                  </a:cubicBezTo>
                  <a:cubicBezTo>
                    <a:pt x="120" y="1350"/>
                    <a:pt x="120" y="1377"/>
                    <a:pt x="120" y="1417"/>
                  </a:cubicBezTo>
                  <a:cubicBezTo>
                    <a:pt x="120" y="1456"/>
                    <a:pt x="133" y="1509"/>
                    <a:pt x="146" y="1549"/>
                  </a:cubicBezTo>
                  <a:cubicBezTo>
                    <a:pt x="173" y="1589"/>
                    <a:pt x="199" y="1628"/>
                    <a:pt x="239" y="1655"/>
                  </a:cubicBezTo>
                  <a:cubicBezTo>
                    <a:pt x="279" y="1695"/>
                    <a:pt x="332" y="1708"/>
                    <a:pt x="398" y="1708"/>
                  </a:cubicBezTo>
                  <a:cubicBezTo>
                    <a:pt x="504" y="1708"/>
                    <a:pt x="583" y="1681"/>
                    <a:pt x="649" y="1628"/>
                  </a:cubicBezTo>
                  <a:cubicBezTo>
                    <a:pt x="715" y="1575"/>
                    <a:pt x="742" y="1509"/>
                    <a:pt x="742" y="1417"/>
                  </a:cubicBezTo>
                  <a:cubicBezTo>
                    <a:pt x="742" y="1377"/>
                    <a:pt x="729" y="1350"/>
                    <a:pt x="715" y="1324"/>
                  </a:cubicBezTo>
                  <a:cubicBezTo>
                    <a:pt x="702" y="1297"/>
                    <a:pt x="689" y="1271"/>
                    <a:pt x="662" y="1258"/>
                  </a:cubicBezTo>
                  <a:lnTo>
                    <a:pt x="623" y="1192"/>
                  </a:lnTo>
                  <a:cubicBezTo>
                    <a:pt x="610" y="1165"/>
                    <a:pt x="596" y="1139"/>
                    <a:pt x="596" y="1112"/>
                  </a:cubicBezTo>
                  <a:cubicBezTo>
                    <a:pt x="596" y="1072"/>
                    <a:pt x="623" y="1020"/>
                    <a:pt x="662" y="940"/>
                  </a:cubicBezTo>
                  <a:cubicBezTo>
                    <a:pt x="715" y="861"/>
                    <a:pt x="782" y="781"/>
                    <a:pt x="874" y="702"/>
                  </a:cubicBezTo>
                  <a:cubicBezTo>
                    <a:pt x="954" y="609"/>
                    <a:pt x="1060" y="543"/>
                    <a:pt x="1192" y="477"/>
                  </a:cubicBezTo>
                  <a:cubicBezTo>
                    <a:pt x="1311" y="411"/>
                    <a:pt x="1457" y="384"/>
                    <a:pt x="1602" y="384"/>
                  </a:cubicBezTo>
                  <a:cubicBezTo>
                    <a:pt x="1774" y="384"/>
                    <a:pt x="1907" y="411"/>
                    <a:pt x="2012" y="464"/>
                  </a:cubicBezTo>
                  <a:cubicBezTo>
                    <a:pt x="2132" y="517"/>
                    <a:pt x="2224" y="596"/>
                    <a:pt x="2290" y="675"/>
                  </a:cubicBezTo>
                  <a:cubicBezTo>
                    <a:pt x="2357" y="768"/>
                    <a:pt x="2410" y="861"/>
                    <a:pt x="2436" y="967"/>
                  </a:cubicBezTo>
                  <a:cubicBezTo>
                    <a:pt x="2462" y="1059"/>
                    <a:pt x="2489" y="1165"/>
                    <a:pt x="2489" y="1258"/>
                  </a:cubicBezTo>
                  <a:cubicBezTo>
                    <a:pt x="2489" y="1470"/>
                    <a:pt x="2449" y="1681"/>
                    <a:pt x="2370" y="1906"/>
                  </a:cubicBezTo>
                  <a:cubicBezTo>
                    <a:pt x="2290" y="2131"/>
                    <a:pt x="2198" y="2370"/>
                    <a:pt x="2065" y="2595"/>
                  </a:cubicBezTo>
                  <a:cubicBezTo>
                    <a:pt x="1946" y="2833"/>
                    <a:pt x="1801" y="3058"/>
                    <a:pt x="1629" y="3296"/>
                  </a:cubicBezTo>
                  <a:cubicBezTo>
                    <a:pt x="1470" y="3521"/>
                    <a:pt x="1298" y="3733"/>
                    <a:pt x="1126" y="3931"/>
                  </a:cubicBezTo>
                  <a:cubicBezTo>
                    <a:pt x="954" y="4130"/>
                    <a:pt x="782" y="4315"/>
                    <a:pt x="610" y="4487"/>
                  </a:cubicBezTo>
                  <a:cubicBezTo>
                    <a:pt x="437" y="4646"/>
                    <a:pt x="279" y="4778"/>
                    <a:pt x="133" y="4884"/>
                  </a:cubicBezTo>
                  <a:cubicBezTo>
                    <a:pt x="93" y="4924"/>
                    <a:pt x="67" y="4950"/>
                    <a:pt x="40" y="4964"/>
                  </a:cubicBezTo>
                  <a:cubicBezTo>
                    <a:pt x="14" y="4990"/>
                    <a:pt x="1" y="5017"/>
                    <a:pt x="1" y="5043"/>
                  </a:cubicBezTo>
                  <a:cubicBezTo>
                    <a:pt x="1" y="5083"/>
                    <a:pt x="14" y="5109"/>
                    <a:pt x="40" y="5149"/>
                  </a:cubicBezTo>
                  <a:cubicBezTo>
                    <a:pt x="67" y="5189"/>
                    <a:pt x="120" y="5202"/>
                    <a:pt x="186" y="5202"/>
                  </a:cubicBezTo>
                  <a:cubicBezTo>
                    <a:pt x="239" y="5202"/>
                    <a:pt x="292" y="5189"/>
                    <a:pt x="345" y="5175"/>
                  </a:cubicBezTo>
                  <a:cubicBezTo>
                    <a:pt x="385" y="5162"/>
                    <a:pt x="424" y="5136"/>
                    <a:pt x="437" y="5122"/>
                  </a:cubicBezTo>
                  <a:lnTo>
                    <a:pt x="1510" y="5122"/>
                  </a:lnTo>
                  <a:cubicBezTo>
                    <a:pt x="1642" y="5122"/>
                    <a:pt x="1774" y="5122"/>
                    <a:pt x="1893" y="5136"/>
                  </a:cubicBezTo>
                  <a:lnTo>
                    <a:pt x="2674" y="5136"/>
                  </a:lnTo>
                  <a:cubicBezTo>
                    <a:pt x="2701" y="5136"/>
                    <a:pt x="2727" y="5122"/>
                    <a:pt x="2767" y="5109"/>
                  </a:cubicBezTo>
                  <a:cubicBezTo>
                    <a:pt x="2807" y="5083"/>
                    <a:pt x="2833" y="5043"/>
                    <a:pt x="2873" y="5003"/>
                  </a:cubicBezTo>
                  <a:cubicBezTo>
                    <a:pt x="2979" y="4805"/>
                    <a:pt x="3058" y="4659"/>
                    <a:pt x="3124" y="4567"/>
                  </a:cubicBezTo>
                  <a:cubicBezTo>
                    <a:pt x="3177" y="4461"/>
                    <a:pt x="3217" y="4394"/>
                    <a:pt x="3217" y="4355"/>
                  </a:cubicBezTo>
                  <a:cubicBezTo>
                    <a:pt x="3217" y="4315"/>
                    <a:pt x="3190" y="4275"/>
                    <a:pt x="3151" y="4262"/>
                  </a:cubicBezTo>
                  <a:cubicBezTo>
                    <a:pt x="3111" y="4236"/>
                    <a:pt x="3071" y="4222"/>
                    <a:pt x="3032" y="4222"/>
                  </a:cubicBezTo>
                  <a:cubicBezTo>
                    <a:pt x="2965" y="4222"/>
                    <a:pt x="2926" y="4249"/>
                    <a:pt x="2899" y="4275"/>
                  </a:cubicBezTo>
                  <a:cubicBezTo>
                    <a:pt x="2873" y="4302"/>
                    <a:pt x="2846" y="4342"/>
                    <a:pt x="2820" y="4368"/>
                  </a:cubicBezTo>
                  <a:lnTo>
                    <a:pt x="2661" y="4619"/>
                  </a:lnTo>
                  <a:cubicBezTo>
                    <a:pt x="2621" y="4672"/>
                    <a:pt x="2595" y="4712"/>
                    <a:pt x="2568" y="4725"/>
                  </a:cubicBezTo>
                  <a:cubicBezTo>
                    <a:pt x="2555" y="4739"/>
                    <a:pt x="2529" y="4752"/>
                    <a:pt x="2502" y="4752"/>
                  </a:cubicBezTo>
                  <a:lnTo>
                    <a:pt x="2251" y="4752"/>
                  </a:lnTo>
                  <a:cubicBezTo>
                    <a:pt x="2132" y="4752"/>
                    <a:pt x="1973" y="4739"/>
                    <a:pt x="1801" y="4739"/>
                  </a:cubicBezTo>
                  <a:lnTo>
                    <a:pt x="1285" y="4739"/>
                  </a:lnTo>
                  <a:cubicBezTo>
                    <a:pt x="1099" y="4725"/>
                    <a:pt x="954" y="4725"/>
                    <a:pt x="821" y="4712"/>
                  </a:cubicBezTo>
                  <a:cubicBezTo>
                    <a:pt x="940" y="4606"/>
                    <a:pt x="1073" y="4474"/>
                    <a:pt x="1232" y="4315"/>
                  </a:cubicBezTo>
                  <a:cubicBezTo>
                    <a:pt x="1377" y="4156"/>
                    <a:pt x="1536" y="3984"/>
                    <a:pt x="1695" y="3799"/>
                  </a:cubicBezTo>
                  <a:cubicBezTo>
                    <a:pt x="1854" y="3614"/>
                    <a:pt x="1999" y="3415"/>
                    <a:pt x="2145" y="3203"/>
                  </a:cubicBezTo>
                  <a:cubicBezTo>
                    <a:pt x="2304" y="2992"/>
                    <a:pt x="2436" y="2780"/>
                    <a:pt x="2555" y="2568"/>
                  </a:cubicBezTo>
                  <a:cubicBezTo>
                    <a:pt x="2674" y="2343"/>
                    <a:pt x="2767" y="2131"/>
                    <a:pt x="2833" y="1920"/>
                  </a:cubicBezTo>
                  <a:cubicBezTo>
                    <a:pt x="2912" y="1695"/>
                    <a:pt x="2952" y="1483"/>
                    <a:pt x="2952" y="1271"/>
                  </a:cubicBezTo>
                  <a:cubicBezTo>
                    <a:pt x="2952" y="1099"/>
                    <a:pt x="2926" y="940"/>
                    <a:pt x="2873" y="781"/>
                  </a:cubicBezTo>
                  <a:cubicBezTo>
                    <a:pt x="2833" y="622"/>
                    <a:pt x="2754" y="490"/>
                    <a:pt x="2661" y="384"/>
                  </a:cubicBezTo>
                  <a:cubicBezTo>
                    <a:pt x="2555" y="265"/>
                    <a:pt x="2423" y="172"/>
                    <a:pt x="2264" y="106"/>
                  </a:cubicBezTo>
                  <a:cubicBezTo>
                    <a:pt x="2105" y="40"/>
                    <a:pt x="1907"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0"/>
            <p:cNvSpPr/>
            <p:nvPr/>
          </p:nvSpPr>
          <p:spPr>
            <a:xfrm>
              <a:off x="6708261" y="2850763"/>
              <a:ext cx="40292" cy="139778"/>
            </a:xfrm>
            <a:custGeom>
              <a:avLst/>
              <a:gdLst/>
              <a:ahLst/>
              <a:cxnLst/>
              <a:rect l="l" t="t" r="r" b="b"/>
              <a:pathLst>
                <a:path w="729" h="2529" extrusionOk="0">
                  <a:moveTo>
                    <a:pt x="371" y="1"/>
                  </a:moveTo>
                  <a:cubicBezTo>
                    <a:pt x="305" y="1"/>
                    <a:pt x="252" y="14"/>
                    <a:pt x="199" y="40"/>
                  </a:cubicBezTo>
                  <a:cubicBezTo>
                    <a:pt x="159" y="54"/>
                    <a:pt x="119" y="80"/>
                    <a:pt x="93" y="120"/>
                  </a:cubicBezTo>
                  <a:cubicBezTo>
                    <a:pt x="53" y="146"/>
                    <a:pt x="40" y="186"/>
                    <a:pt x="27" y="226"/>
                  </a:cubicBezTo>
                  <a:cubicBezTo>
                    <a:pt x="14" y="265"/>
                    <a:pt x="0" y="305"/>
                    <a:pt x="0" y="331"/>
                  </a:cubicBezTo>
                  <a:cubicBezTo>
                    <a:pt x="0" y="411"/>
                    <a:pt x="40" y="490"/>
                    <a:pt x="93" y="556"/>
                  </a:cubicBezTo>
                  <a:cubicBezTo>
                    <a:pt x="146" y="623"/>
                    <a:pt x="225" y="662"/>
                    <a:pt x="358" y="662"/>
                  </a:cubicBezTo>
                  <a:cubicBezTo>
                    <a:pt x="477" y="662"/>
                    <a:pt x="569" y="623"/>
                    <a:pt x="636" y="556"/>
                  </a:cubicBezTo>
                  <a:cubicBezTo>
                    <a:pt x="702" y="490"/>
                    <a:pt x="728" y="411"/>
                    <a:pt x="728" y="318"/>
                  </a:cubicBezTo>
                  <a:cubicBezTo>
                    <a:pt x="728" y="252"/>
                    <a:pt x="702" y="173"/>
                    <a:pt x="649" y="106"/>
                  </a:cubicBezTo>
                  <a:cubicBezTo>
                    <a:pt x="583" y="27"/>
                    <a:pt x="490" y="1"/>
                    <a:pt x="371" y="1"/>
                  </a:cubicBezTo>
                  <a:close/>
                  <a:moveTo>
                    <a:pt x="371" y="1867"/>
                  </a:moveTo>
                  <a:cubicBezTo>
                    <a:pt x="305" y="1867"/>
                    <a:pt x="252" y="1880"/>
                    <a:pt x="199" y="1906"/>
                  </a:cubicBezTo>
                  <a:cubicBezTo>
                    <a:pt x="159" y="1920"/>
                    <a:pt x="119" y="1946"/>
                    <a:pt x="93" y="1986"/>
                  </a:cubicBezTo>
                  <a:cubicBezTo>
                    <a:pt x="53" y="2012"/>
                    <a:pt x="40" y="2052"/>
                    <a:pt x="27" y="2092"/>
                  </a:cubicBezTo>
                  <a:cubicBezTo>
                    <a:pt x="14" y="2131"/>
                    <a:pt x="0" y="2171"/>
                    <a:pt x="0" y="2211"/>
                  </a:cubicBezTo>
                  <a:cubicBezTo>
                    <a:pt x="0" y="2277"/>
                    <a:pt x="40" y="2356"/>
                    <a:pt x="93" y="2423"/>
                  </a:cubicBezTo>
                  <a:cubicBezTo>
                    <a:pt x="146" y="2502"/>
                    <a:pt x="225" y="2529"/>
                    <a:pt x="358" y="2529"/>
                  </a:cubicBezTo>
                  <a:cubicBezTo>
                    <a:pt x="477" y="2529"/>
                    <a:pt x="569" y="2502"/>
                    <a:pt x="636" y="2423"/>
                  </a:cubicBezTo>
                  <a:cubicBezTo>
                    <a:pt x="702" y="2356"/>
                    <a:pt x="728" y="2277"/>
                    <a:pt x="728" y="2198"/>
                  </a:cubicBezTo>
                  <a:cubicBezTo>
                    <a:pt x="728" y="2118"/>
                    <a:pt x="702" y="2039"/>
                    <a:pt x="649" y="1973"/>
                  </a:cubicBezTo>
                  <a:cubicBezTo>
                    <a:pt x="583" y="1906"/>
                    <a:pt x="490" y="1867"/>
                    <a:pt x="371" y="186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0"/>
            <p:cNvSpPr/>
            <p:nvPr/>
          </p:nvSpPr>
          <p:spPr>
            <a:xfrm>
              <a:off x="6771877" y="2701534"/>
              <a:ext cx="169789" cy="292655"/>
            </a:xfrm>
            <a:custGeom>
              <a:avLst/>
              <a:gdLst/>
              <a:ahLst/>
              <a:cxnLst/>
              <a:rect l="l" t="t" r="r" b="b"/>
              <a:pathLst>
                <a:path w="3072" h="5295" extrusionOk="0">
                  <a:moveTo>
                    <a:pt x="1642" y="371"/>
                  </a:moveTo>
                  <a:cubicBezTo>
                    <a:pt x="1814" y="371"/>
                    <a:pt x="1960" y="411"/>
                    <a:pt x="2079" y="477"/>
                  </a:cubicBezTo>
                  <a:cubicBezTo>
                    <a:pt x="2198" y="543"/>
                    <a:pt x="2304" y="636"/>
                    <a:pt x="2383" y="742"/>
                  </a:cubicBezTo>
                  <a:cubicBezTo>
                    <a:pt x="2463" y="848"/>
                    <a:pt x="2529" y="954"/>
                    <a:pt x="2555" y="1086"/>
                  </a:cubicBezTo>
                  <a:cubicBezTo>
                    <a:pt x="2595" y="1218"/>
                    <a:pt x="2621" y="1337"/>
                    <a:pt x="2621" y="1443"/>
                  </a:cubicBezTo>
                  <a:cubicBezTo>
                    <a:pt x="2621" y="1562"/>
                    <a:pt x="2595" y="1682"/>
                    <a:pt x="2542" y="1814"/>
                  </a:cubicBezTo>
                  <a:cubicBezTo>
                    <a:pt x="2502" y="1946"/>
                    <a:pt x="2436" y="2065"/>
                    <a:pt x="2343" y="2184"/>
                  </a:cubicBezTo>
                  <a:cubicBezTo>
                    <a:pt x="2238" y="2304"/>
                    <a:pt x="2118" y="2409"/>
                    <a:pt x="1973" y="2489"/>
                  </a:cubicBezTo>
                  <a:cubicBezTo>
                    <a:pt x="1841" y="2582"/>
                    <a:pt x="1668" y="2621"/>
                    <a:pt x="1457" y="2621"/>
                  </a:cubicBezTo>
                  <a:cubicBezTo>
                    <a:pt x="1311" y="2621"/>
                    <a:pt x="1179" y="2595"/>
                    <a:pt x="1060" y="2542"/>
                  </a:cubicBezTo>
                  <a:cubicBezTo>
                    <a:pt x="941" y="2489"/>
                    <a:pt x="835" y="2409"/>
                    <a:pt x="742" y="2317"/>
                  </a:cubicBezTo>
                  <a:cubicBezTo>
                    <a:pt x="663" y="2224"/>
                    <a:pt x="596" y="2105"/>
                    <a:pt x="543" y="1986"/>
                  </a:cubicBezTo>
                  <a:cubicBezTo>
                    <a:pt x="491" y="1854"/>
                    <a:pt x="464" y="1721"/>
                    <a:pt x="464" y="1562"/>
                  </a:cubicBezTo>
                  <a:cubicBezTo>
                    <a:pt x="464" y="1351"/>
                    <a:pt x="504" y="1179"/>
                    <a:pt x="557" y="1033"/>
                  </a:cubicBezTo>
                  <a:cubicBezTo>
                    <a:pt x="623" y="874"/>
                    <a:pt x="716" y="755"/>
                    <a:pt x="821" y="662"/>
                  </a:cubicBezTo>
                  <a:cubicBezTo>
                    <a:pt x="927" y="557"/>
                    <a:pt x="1046" y="490"/>
                    <a:pt x="1192" y="437"/>
                  </a:cubicBezTo>
                  <a:cubicBezTo>
                    <a:pt x="1338" y="398"/>
                    <a:pt x="1483" y="371"/>
                    <a:pt x="1642" y="371"/>
                  </a:cubicBezTo>
                  <a:close/>
                  <a:moveTo>
                    <a:pt x="1589" y="1"/>
                  </a:moveTo>
                  <a:cubicBezTo>
                    <a:pt x="1298" y="1"/>
                    <a:pt x="1060" y="40"/>
                    <a:pt x="861" y="146"/>
                  </a:cubicBezTo>
                  <a:cubicBezTo>
                    <a:pt x="663" y="239"/>
                    <a:pt x="491" y="358"/>
                    <a:pt x="371" y="504"/>
                  </a:cubicBezTo>
                  <a:cubicBezTo>
                    <a:pt x="239" y="649"/>
                    <a:pt x="146" y="821"/>
                    <a:pt x="93" y="1007"/>
                  </a:cubicBezTo>
                  <a:cubicBezTo>
                    <a:pt x="27" y="1192"/>
                    <a:pt x="1" y="1364"/>
                    <a:pt x="1" y="1536"/>
                  </a:cubicBezTo>
                  <a:cubicBezTo>
                    <a:pt x="1" y="1761"/>
                    <a:pt x="41" y="1959"/>
                    <a:pt x="107" y="2145"/>
                  </a:cubicBezTo>
                  <a:cubicBezTo>
                    <a:pt x="186" y="2330"/>
                    <a:pt x="279" y="2489"/>
                    <a:pt x="398" y="2621"/>
                  </a:cubicBezTo>
                  <a:cubicBezTo>
                    <a:pt x="517" y="2754"/>
                    <a:pt x="663" y="2846"/>
                    <a:pt x="821" y="2926"/>
                  </a:cubicBezTo>
                  <a:cubicBezTo>
                    <a:pt x="980" y="2992"/>
                    <a:pt x="1152" y="3031"/>
                    <a:pt x="1338" y="3031"/>
                  </a:cubicBezTo>
                  <a:cubicBezTo>
                    <a:pt x="1430" y="3031"/>
                    <a:pt x="1536" y="3018"/>
                    <a:pt x="1655" y="2992"/>
                  </a:cubicBezTo>
                  <a:cubicBezTo>
                    <a:pt x="1761" y="2965"/>
                    <a:pt x="1880" y="2926"/>
                    <a:pt x="1986" y="2886"/>
                  </a:cubicBezTo>
                  <a:cubicBezTo>
                    <a:pt x="2092" y="2833"/>
                    <a:pt x="2198" y="2767"/>
                    <a:pt x="2291" y="2701"/>
                  </a:cubicBezTo>
                  <a:cubicBezTo>
                    <a:pt x="2396" y="2621"/>
                    <a:pt x="2476" y="2529"/>
                    <a:pt x="2555" y="2423"/>
                  </a:cubicBezTo>
                  <a:lnTo>
                    <a:pt x="2555" y="2423"/>
                  </a:lnTo>
                  <a:cubicBezTo>
                    <a:pt x="2516" y="2648"/>
                    <a:pt x="2436" y="2886"/>
                    <a:pt x="2343" y="3124"/>
                  </a:cubicBezTo>
                  <a:cubicBezTo>
                    <a:pt x="2251" y="3362"/>
                    <a:pt x="2132" y="3601"/>
                    <a:pt x="1986" y="3839"/>
                  </a:cubicBezTo>
                  <a:cubicBezTo>
                    <a:pt x="1841" y="4064"/>
                    <a:pt x="1695" y="4276"/>
                    <a:pt x="1523" y="4474"/>
                  </a:cubicBezTo>
                  <a:cubicBezTo>
                    <a:pt x="1351" y="4659"/>
                    <a:pt x="1166" y="4818"/>
                    <a:pt x="967" y="4951"/>
                  </a:cubicBezTo>
                  <a:cubicBezTo>
                    <a:pt x="927" y="4977"/>
                    <a:pt x="888" y="5017"/>
                    <a:pt x="874" y="5030"/>
                  </a:cubicBezTo>
                  <a:cubicBezTo>
                    <a:pt x="848" y="5056"/>
                    <a:pt x="835" y="5096"/>
                    <a:pt x="835" y="5136"/>
                  </a:cubicBezTo>
                  <a:cubicBezTo>
                    <a:pt x="835" y="5202"/>
                    <a:pt x="848" y="5242"/>
                    <a:pt x="901" y="5255"/>
                  </a:cubicBezTo>
                  <a:cubicBezTo>
                    <a:pt x="941" y="5281"/>
                    <a:pt x="980" y="5295"/>
                    <a:pt x="1020" y="5295"/>
                  </a:cubicBezTo>
                  <a:cubicBezTo>
                    <a:pt x="1073" y="5295"/>
                    <a:pt x="1126" y="5281"/>
                    <a:pt x="1166" y="5268"/>
                  </a:cubicBezTo>
                  <a:cubicBezTo>
                    <a:pt x="1218" y="5242"/>
                    <a:pt x="1258" y="5215"/>
                    <a:pt x="1311" y="5176"/>
                  </a:cubicBezTo>
                  <a:cubicBezTo>
                    <a:pt x="1470" y="5043"/>
                    <a:pt x="1642" y="4871"/>
                    <a:pt x="1854" y="4659"/>
                  </a:cubicBezTo>
                  <a:cubicBezTo>
                    <a:pt x="2052" y="4434"/>
                    <a:pt x="2251" y="4143"/>
                    <a:pt x="2449" y="3786"/>
                  </a:cubicBezTo>
                  <a:cubicBezTo>
                    <a:pt x="2529" y="3640"/>
                    <a:pt x="2608" y="3468"/>
                    <a:pt x="2688" y="3283"/>
                  </a:cubicBezTo>
                  <a:cubicBezTo>
                    <a:pt x="2754" y="3111"/>
                    <a:pt x="2820" y="2912"/>
                    <a:pt x="2886" y="2714"/>
                  </a:cubicBezTo>
                  <a:cubicBezTo>
                    <a:pt x="2939" y="2515"/>
                    <a:pt x="2979" y="2304"/>
                    <a:pt x="3018" y="2092"/>
                  </a:cubicBezTo>
                  <a:cubicBezTo>
                    <a:pt x="3058" y="1893"/>
                    <a:pt x="3071" y="1682"/>
                    <a:pt x="3071" y="1470"/>
                  </a:cubicBezTo>
                  <a:cubicBezTo>
                    <a:pt x="3071" y="1337"/>
                    <a:pt x="3045" y="1179"/>
                    <a:pt x="3005" y="1007"/>
                  </a:cubicBezTo>
                  <a:cubicBezTo>
                    <a:pt x="2966" y="834"/>
                    <a:pt x="2899" y="676"/>
                    <a:pt x="2780" y="530"/>
                  </a:cubicBezTo>
                  <a:cubicBezTo>
                    <a:pt x="2674" y="371"/>
                    <a:pt x="2529" y="252"/>
                    <a:pt x="2330" y="159"/>
                  </a:cubicBezTo>
                  <a:cubicBezTo>
                    <a:pt x="2132" y="54"/>
                    <a:pt x="1893" y="1"/>
                    <a:pt x="15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7"/>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8"/>
        <p:cNvGrpSpPr/>
        <p:nvPr/>
      </p:nvGrpSpPr>
      <p:grpSpPr>
        <a:xfrm>
          <a:off x="0" y="0"/>
          <a:ext cx="0" cy="0"/>
          <a:chOff x="0" y="0"/>
          <a:chExt cx="0" cy="0"/>
        </a:xfrm>
      </p:grpSpPr>
      <p:sp>
        <p:nvSpPr>
          <p:cNvPr id="249" name="Google Shape;249;p62"/>
          <p:cNvSpPr txBox="1">
            <a:spLocks noGrp="1"/>
          </p:cNvSpPr>
          <p:nvPr>
            <p:ph type="title"/>
          </p:nvPr>
        </p:nvSpPr>
        <p:spPr>
          <a:xfrm>
            <a:off x="1750625" y="1584675"/>
            <a:ext cx="2484600" cy="43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0" name="Google Shape;250;p62"/>
          <p:cNvSpPr txBox="1">
            <a:spLocks noGrp="1"/>
          </p:cNvSpPr>
          <p:nvPr>
            <p:ph type="subTitle" idx="1"/>
          </p:nvPr>
        </p:nvSpPr>
        <p:spPr>
          <a:xfrm>
            <a:off x="1750609" y="1912561"/>
            <a:ext cx="2108700" cy="77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atin typeface="Mukta"/>
                <a:ea typeface="Mukta"/>
                <a:cs typeface="Mukta"/>
                <a:sym typeface="Mukt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251" name="Google Shape;251;p62"/>
          <p:cNvSpPr txBox="1">
            <a:spLocks noGrp="1"/>
          </p:cNvSpPr>
          <p:nvPr>
            <p:ph type="title" idx="2"/>
          </p:nvPr>
        </p:nvSpPr>
        <p:spPr>
          <a:xfrm>
            <a:off x="5933924" y="1584675"/>
            <a:ext cx="2484600" cy="438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2" name="Google Shape;252;p62"/>
          <p:cNvSpPr txBox="1">
            <a:spLocks noGrp="1"/>
          </p:cNvSpPr>
          <p:nvPr>
            <p:ph type="subTitle" idx="3"/>
          </p:nvPr>
        </p:nvSpPr>
        <p:spPr>
          <a:xfrm>
            <a:off x="5933909" y="1912561"/>
            <a:ext cx="2158800" cy="77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atin typeface="Mukta"/>
                <a:ea typeface="Mukta"/>
                <a:cs typeface="Mukta"/>
                <a:sym typeface="Mukt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253" name="Google Shape;253;p62"/>
          <p:cNvSpPr txBox="1">
            <a:spLocks noGrp="1"/>
          </p:cNvSpPr>
          <p:nvPr>
            <p:ph type="title" idx="4"/>
          </p:nvPr>
        </p:nvSpPr>
        <p:spPr>
          <a:xfrm>
            <a:off x="1750625" y="3224100"/>
            <a:ext cx="2818800" cy="36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4" name="Google Shape;254;p62"/>
          <p:cNvSpPr txBox="1">
            <a:spLocks noGrp="1"/>
          </p:cNvSpPr>
          <p:nvPr>
            <p:ph type="subTitle" idx="5"/>
          </p:nvPr>
        </p:nvSpPr>
        <p:spPr>
          <a:xfrm>
            <a:off x="1750609" y="3498361"/>
            <a:ext cx="2108700" cy="77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atin typeface="Mukta"/>
                <a:ea typeface="Mukta"/>
                <a:cs typeface="Mukta"/>
                <a:sym typeface="Mukt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255" name="Google Shape;255;p62"/>
          <p:cNvSpPr txBox="1">
            <a:spLocks noGrp="1"/>
          </p:cNvSpPr>
          <p:nvPr>
            <p:ph type="title" idx="6"/>
          </p:nvPr>
        </p:nvSpPr>
        <p:spPr>
          <a:xfrm>
            <a:off x="5933900" y="3224100"/>
            <a:ext cx="2484600" cy="36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6" name="Google Shape;256;p62"/>
          <p:cNvSpPr txBox="1">
            <a:spLocks noGrp="1"/>
          </p:cNvSpPr>
          <p:nvPr>
            <p:ph type="subTitle" idx="7"/>
          </p:nvPr>
        </p:nvSpPr>
        <p:spPr>
          <a:xfrm>
            <a:off x="5933909" y="3498361"/>
            <a:ext cx="2158800" cy="77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atin typeface="Mukta"/>
                <a:ea typeface="Mukta"/>
                <a:cs typeface="Mukta"/>
                <a:sym typeface="Mukt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257" name="Google Shape;257;p62"/>
          <p:cNvSpPr txBox="1">
            <a:spLocks noGrp="1"/>
          </p:cNvSpPr>
          <p:nvPr>
            <p:ph type="title" idx="8"/>
          </p:nvPr>
        </p:nvSpPr>
        <p:spPr>
          <a:xfrm>
            <a:off x="796200" y="1828499"/>
            <a:ext cx="916500" cy="43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4000"/>
              <a:buNone/>
              <a:defRPr sz="3000">
                <a:solidFill>
                  <a:schemeClr val="dk1"/>
                </a:solidFill>
              </a:defRPr>
            </a:lvl1pPr>
            <a:lvl2pPr lvl="1" algn="l">
              <a:lnSpc>
                <a:spcPct val="100000"/>
              </a:lnSpc>
              <a:spcBef>
                <a:spcPts val="0"/>
              </a:spcBef>
              <a:spcAft>
                <a:spcPts val="0"/>
              </a:spcAft>
              <a:buClr>
                <a:schemeClr val="lt2"/>
              </a:buClr>
              <a:buSzPts val="4000"/>
              <a:buNone/>
              <a:defRPr sz="4000">
                <a:solidFill>
                  <a:schemeClr val="lt2"/>
                </a:solidFill>
              </a:defRPr>
            </a:lvl2pPr>
            <a:lvl3pPr lvl="2" algn="l">
              <a:lnSpc>
                <a:spcPct val="100000"/>
              </a:lnSpc>
              <a:spcBef>
                <a:spcPts val="0"/>
              </a:spcBef>
              <a:spcAft>
                <a:spcPts val="0"/>
              </a:spcAft>
              <a:buClr>
                <a:schemeClr val="lt2"/>
              </a:buClr>
              <a:buSzPts val="4000"/>
              <a:buNone/>
              <a:defRPr sz="4000">
                <a:solidFill>
                  <a:schemeClr val="lt2"/>
                </a:solidFill>
              </a:defRPr>
            </a:lvl3pPr>
            <a:lvl4pPr lvl="3" algn="l">
              <a:lnSpc>
                <a:spcPct val="100000"/>
              </a:lnSpc>
              <a:spcBef>
                <a:spcPts val="0"/>
              </a:spcBef>
              <a:spcAft>
                <a:spcPts val="0"/>
              </a:spcAft>
              <a:buClr>
                <a:schemeClr val="lt2"/>
              </a:buClr>
              <a:buSzPts val="4000"/>
              <a:buNone/>
              <a:defRPr sz="4000">
                <a:solidFill>
                  <a:schemeClr val="lt2"/>
                </a:solidFill>
              </a:defRPr>
            </a:lvl4pPr>
            <a:lvl5pPr lvl="4" algn="l">
              <a:lnSpc>
                <a:spcPct val="100000"/>
              </a:lnSpc>
              <a:spcBef>
                <a:spcPts val="0"/>
              </a:spcBef>
              <a:spcAft>
                <a:spcPts val="0"/>
              </a:spcAft>
              <a:buClr>
                <a:schemeClr val="lt2"/>
              </a:buClr>
              <a:buSzPts val="4000"/>
              <a:buNone/>
              <a:defRPr sz="4000">
                <a:solidFill>
                  <a:schemeClr val="lt2"/>
                </a:solidFill>
              </a:defRPr>
            </a:lvl5pPr>
            <a:lvl6pPr lvl="5" algn="l">
              <a:lnSpc>
                <a:spcPct val="100000"/>
              </a:lnSpc>
              <a:spcBef>
                <a:spcPts val="0"/>
              </a:spcBef>
              <a:spcAft>
                <a:spcPts val="0"/>
              </a:spcAft>
              <a:buClr>
                <a:schemeClr val="lt2"/>
              </a:buClr>
              <a:buSzPts val="4000"/>
              <a:buNone/>
              <a:defRPr sz="4000">
                <a:solidFill>
                  <a:schemeClr val="lt2"/>
                </a:solidFill>
              </a:defRPr>
            </a:lvl6pPr>
            <a:lvl7pPr lvl="6" algn="l">
              <a:lnSpc>
                <a:spcPct val="100000"/>
              </a:lnSpc>
              <a:spcBef>
                <a:spcPts val="0"/>
              </a:spcBef>
              <a:spcAft>
                <a:spcPts val="0"/>
              </a:spcAft>
              <a:buClr>
                <a:schemeClr val="lt2"/>
              </a:buClr>
              <a:buSzPts val="4000"/>
              <a:buNone/>
              <a:defRPr sz="4000">
                <a:solidFill>
                  <a:schemeClr val="lt2"/>
                </a:solidFill>
              </a:defRPr>
            </a:lvl7pPr>
            <a:lvl8pPr lvl="7" algn="l">
              <a:lnSpc>
                <a:spcPct val="100000"/>
              </a:lnSpc>
              <a:spcBef>
                <a:spcPts val="0"/>
              </a:spcBef>
              <a:spcAft>
                <a:spcPts val="0"/>
              </a:spcAft>
              <a:buClr>
                <a:schemeClr val="lt2"/>
              </a:buClr>
              <a:buSzPts val="4000"/>
              <a:buNone/>
              <a:defRPr sz="4000">
                <a:solidFill>
                  <a:schemeClr val="lt2"/>
                </a:solidFill>
              </a:defRPr>
            </a:lvl8pPr>
            <a:lvl9pPr lvl="8" algn="l">
              <a:lnSpc>
                <a:spcPct val="100000"/>
              </a:lnSpc>
              <a:spcBef>
                <a:spcPts val="0"/>
              </a:spcBef>
              <a:spcAft>
                <a:spcPts val="0"/>
              </a:spcAft>
              <a:buClr>
                <a:schemeClr val="lt2"/>
              </a:buClr>
              <a:buSzPts val="4000"/>
              <a:buNone/>
              <a:defRPr sz="4000">
                <a:solidFill>
                  <a:schemeClr val="lt2"/>
                </a:solidFill>
              </a:defRPr>
            </a:lvl9pPr>
          </a:lstStyle>
          <a:p>
            <a:endParaRPr/>
          </a:p>
        </p:txBody>
      </p:sp>
      <p:sp>
        <p:nvSpPr>
          <p:cNvPr id="258" name="Google Shape;258;p62"/>
          <p:cNvSpPr txBox="1">
            <a:spLocks noGrp="1"/>
          </p:cNvSpPr>
          <p:nvPr>
            <p:ph type="title" idx="9"/>
          </p:nvPr>
        </p:nvSpPr>
        <p:spPr>
          <a:xfrm>
            <a:off x="796200" y="3413812"/>
            <a:ext cx="916500" cy="421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4000"/>
              <a:buNone/>
              <a:defRPr sz="3000">
                <a:solidFill>
                  <a:schemeClr val="dk1"/>
                </a:solidFill>
              </a:defRPr>
            </a:lvl1pPr>
            <a:lvl2pPr lvl="1" algn="l">
              <a:lnSpc>
                <a:spcPct val="100000"/>
              </a:lnSpc>
              <a:spcBef>
                <a:spcPts val="0"/>
              </a:spcBef>
              <a:spcAft>
                <a:spcPts val="0"/>
              </a:spcAft>
              <a:buClr>
                <a:schemeClr val="lt2"/>
              </a:buClr>
              <a:buSzPts val="4000"/>
              <a:buNone/>
              <a:defRPr sz="4000">
                <a:solidFill>
                  <a:schemeClr val="lt2"/>
                </a:solidFill>
              </a:defRPr>
            </a:lvl2pPr>
            <a:lvl3pPr lvl="2" algn="l">
              <a:lnSpc>
                <a:spcPct val="100000"/>
              </a:lnSpc>
              <a:spcBef>
                <a:spcPts val="0"/>
              </a:spcBef>
              <a:spcAft>
                <a:spcPts val="0"/>
              </a:spcAft>
              <a:buClr>
                <a:schemeClr val="lt2"/>
              </a:buClr>
              <a:buSzPts val="4000"/>
              <a:buNone/>
              <a:defRPr sz="4000">
                <a:solidFill>
                  <a:schemeClr val="lt2"/>
                </a:solidFill>
              </a:defRPr>
            </a:lvl3pPr>
            <a:lvl4pPr lvl="3" algn="l">
              <a:lnSpc>
                <a:spcPct val="100000"/>
              </a:lnSpc>
              <a:spcBef>
                <a:spcPts val="0"/>
              </a:spcBef>
              <a:spcAft>
                <a:spcPts val="0"/>
              </a:spcAft>
              <a:buClr>
                <a:schemeClr val="lt2"/>
              </a:buClr>
              <a:buSzPts val="4000"/>
              <a:buNone/>
              <a:defRPr sz="4000">
                <a:solidFill>
                  <a:schemeClr val="lt2"/>
                </a:solidFill>
              </a:defRPr>
            </a:lvl4pPr>
            <a:lvl5pPr lvl="4" algn="l">
              <a:lnSpc>
                <a:spcPct val="100000"/>
              </a:lnSpc>
              <a:spcBef>
                <a:spcPts val="0"/>
              </a:spcBef>
              <a:spcAft>
                <a:spcPts val="0"/>
              </a:spcAft>
              <a:buClr>
                <a:schemeClr val="lt2"/>
              </a:buClr>
              <a:buSzPts val="4000"/>
              <a:buNone/>
              <a:defRPr sz="4000">
                <a:solidFill>
                  <a:schemeClr val="lt2"/>
                </a:solidFill>
              </a:defRPr>
            </a:lvl5pPr>
            <a:lvl6pPr lvl="5" algn="l">
              <a:lnSpc>
                <a:spcPct val="100000"/>
              </a:lnSpc>
              <a:spcBef>
                <a:spcPts val="0"/>
              </a:spcBef>
              <a:spcAft>
                <a:spcPts val="0"/>
              </a:spcAft>
              <a:buClr>
                <a:schemeClr val="lt2"/>
              </a:buClr>
              <a:buSzPts val="4000"/>
              <a:buNone/>
              <a:defRPr sz="4000">
                <a:solidFill>
                  <a:schemeClr val="lt2"/>
                </a:solidFill>
              </a:defRPr>
            </a:lvl6pPr>
            <a:lvl7pPr lvl="6" algn="l">
              <a:lnSpc>
                <a:spcPct val="100000"/>
              </a:lnSpc>
              <a:spcBef>
                <a:spcPts val="0"/>
              </a:spcBef>
              <a:spcAft>
                <a:spcPts val="0"/>
              </a:spcAft>
              <a:buClr>
                <a:schemeClr val="lt2"/>
              </a:buClr>
              <a:buSzPts val="4000"/>
              <a:buNone/>
              <a:defRPr sz="4000">
                <a:solidFill>
                  <a:schemeClr val="lt2"/>
                </a:solidFill>
              </a:defRPr>
            </a:lvl7pPr>
            <a:lvl8pPr lvl="7" algn="l">
              <a:lnSpc>
                <a:spcPct val="100000"/>
              </a:lnSpc>
              <a:spcBef>
                <a:spcPts val="0"/>
              </a:spcBef>
              <a:spcAft>
                <a:spcPts val="0"/>
              </a:spcAft>
              <a:buClr>
                <a:schemeClr val="lt2"/>
              </a:buClr>
              <a:buSzPts val="4000"/>
              <a:buNone/>
              <a:defRPr sz="4000">
                <a:solidFill>
                  <a:schemeClr val="lt2"/>
                </a:solidFill>
              </a:defRPr>
            </a:lvl8pPr>
            <a:lvl9pPr lvl="8" algn="l">
              <a:lnSpc>
                <a:spcPct val="100000"/>
              </a:lnSpc>
              <a:spcBef>
                <a:spcPts val="0"/>
              </a:spcBef>
              <a:spcAft>
                <a:spcPts val="0"/>
              </a:spcAft>
              <a:buClr>
                <a:schemeClr val="lt2"/>
              </a:buClr>
              <a:buSzPts val="4000"/>
              <a:buNone/>
              <a:defRPr sz="4000">
                <a:solidFill>
                  <a:schemeClr val="lt2"/>
                </a:solidFill>
              </a:defRPr>
            </a:lvl9pPr>
          </a:lstStyle>
          <a:p>
            <a:endParaRPr/>
          </a:p>
        </p:txBody>
      </p:sp>
      <p:sp>
        <p:nvSpPr>
          <p:cNvPr id="259" name="Google Shape;259;p62"/>
          <p:cNvSpPr txBox="1">
            <a:spLocks noGrp="1"/>
          </p:cNvSpPr>
          <p:nvPr>
            <p:ph type="title" idx="13"/>
          </p:nvPr>
        </p:nvSpPr>
        <p:spPr>
          <a:xfrm>
            <a:off x="4973950" y="3429671"/>
            <a:ext cx="916500" cy="422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4000"/>
              <a:buNone/>
              <a:defRPr sz="3000">
                <a:solidFill>
                  <a:schemeClr val="dk1"/>
                </a:solidFill>
              </a:defRPr>
            </a:lvl1pPr>
            <a:lvl2pPr lvl="1" algn="l">
              <a:lnSpc>
                <a:spcPct val="100000"/>
              </a:lnSpc>
              <a:spcBef>
                <a:spcPts val="0"/>
              </a:spcBef>
              <a:spcAft>
                <a:spcPts val="0"/>
              </a:spcAft>
              <a:buClr>
                <a:schemeClr val="lt2"/>
              </a:buClr>
              <a:buSzPts val="4000"/>
              <a:buNone/>
              <a:defRPr sz="4000">
                <a:solidFill>
                  <a:schemeClr val="lt2"/>
                </a:solidFill>
              </a:defRPr>
            </a:lvl2pPr>
            <a:lvl3pPr lvl="2" algn="l">
              <a:lnSpc>
                <a:spcPct val="100000"/>
              </a:lnSpc>
              <a:spcBef>
                <a:spcPts val="0"/>
              </a:spcBef>
              <a:spcAft>
                <a:spcPts val="0"/>
              </a:spcAft>
              <a:buClr>
                <a:schemeClr val="lt2"/>
              </a:buClr>
              <a:buSzPts val="4000"/>
              <a:buNone/>
              <a:defRPr sz="4000">
                <a:solidFill>
                  <a:schemeClr val="lt2"/>
                </a:solidFill>
              </a:defRPr>
            </a:lvl3pPr>
            <a:lvl4pPr lvl="3" algn="l">
              <a:lnSpc>
                <a:spcPct val="100000"/>
              </a:lnSpc>
              <a:spcBef>
                <a:spcPts val="0"/>
              </a:spcBef>
              <a:spcAft>
                <a:spcPts val="0"/>
              </a:spcAft>
              <a:buClr>
                <a:schemeClr val="lt2"/>
              </a:buClr>
              <a:buSzPts val="4000"/>
              <a:buNone/>
              <a:defRPr sz="4000">
                <a:solidFill>
                  <a:schemeClr val="lt2"/>
                </a:solidFill>
              </a:defRPr>
            </a:lvl4pPr>
            <a:lvl5pPr lvl="4" algn="l">
              <a:lnSpc>
                <a:spcPct val="100000"/>
              </a:lnSpc>
              <a:spcBef>
                <a:spcPts val="0"/>
              </a:spcBef>
              <a:spcAft>
                <a:spcPts val="0"/>
              </a:spcAft>
              <a:buClr>
                <a:schemeClr val="lt2"/>
              </a:buClr>
              <a:buSzPts val="4000"/>
              <a:buNone/>
              <a:defRPr sz="4000">
                <a:solidFill>
                  <a:schemeClr val="lt2"/>
                </a:solidFill>
              </a:defRPr>
            </a:lvl5pPr>
            <a:lvl6pPr lvl="5" algn="l">
              <a:lnSpc>
                <a:spcPct val="100000"/>
              </a:lnSpc>
              <a:spcBef>
                <a:spcPts val="0"/>
              </a:spcBef>
              <a:spcAft>
                <a:spcPts val="0"/>
              </a:spcAft>
              <a:buClr>
                <a:schemeClr val="lt2"/>
              </a:buClr>
              <a:buSzPts val="4000"/>
              <a:buNone/>
              <a:defRPr sz="4000">
                <a:solidFill>
                  <a:schemeClr val="lt2"/>
                </a:solidFill>
              </a:defRPr>
            </a:lvl6pPr>
            <a:lvl7pPr lvl="6" algn="l">
              <a:lnSpc>
                <a:spcPct val="100000"/>
              </a:lnSpc>
              <a:spcBef>
                <a:spcPts val="0"/>
              </a:spcBef>
              <a:spcAft>
                <a:spcPts val="0"/>
              </a:spcAft>
              <a:buClr>
                <a:schemeClr val="lt2"/>
              </a:buClr>
              <a:buSzPts val="4000"/>
              <a:buNone/>
              <a:defRPr sz="4000">
                <a:solidFill>
                  <a:schemeClr val="lt2"/>
                </a:solidFill>
              </a:defRPr>
            </a:lvl7pPr>
            <a:lvl8pPr lvl="7" algn="l">
              <a:lnSpc>
                <a:spcPct val="100000"/>
              </a:lnSpc>
              <a:spcBef>
                <a:spcPts val="0"/>
              </a:spcBef>
              <a:spcAft>
                <a:spcPts val="0"/>
              </a:spcAft>
              <a:buClr>
                <a:schemeClr val="lt2"/>
              </a:buClr>
              <a:buSzPts val="4000"/>
              <a:buNone/>
              <a:defRPr sz="4000">
                <a:solidFill>
                  <a:schemeClr val="lt2"/>
                </a:solidFill>
              </a:defRPr>
            </a:lvl8pPr>
            <a:lvl9pPr lvl="8" algn="l">
              <a:lnSpc>
                <a:spcPct val="100000"/>
              </a:lnSpc>
              <a:spcBef>
                <a:spcPts val="0"/>
              </a:spcBef>
              <a:spcAft>
                <a:spcPts val="0"/>
              </a:spcAft>
              <a:buClr>
                <a:schemeClr val="lt2"/>
              </a:buClr>
              <a:buSzPts val="4000"/>
              <a:buNone/>
              <a:defRPr sz="4000">
                <a:solidFill>
                  <a:schemeClr val="lt2"/>
                </a:solidFill>
              </a:defRPr>
            </a:lvl9pPr>
          </a:lstStyle>
          <a:p>
            <a:endParaRPr/>
          </a:p>
        </p:txBody>
      </p:sp>
      <p:sp>
        <p:nvSpPr>
          <p:cNvPr id="260" name="Google Shape;260;p62"/>
          <p:cNvSpPr txBox="1">
            <a:spLocks noGrp="1"/>
          </p:cNvSpPr>
          <p:nvPr>
            <p:ph type="title" idx="14"/>
          </p:nvPr>
        </p:nvSpPr>
        <p:spPr>
          <a:xfrm>
            <a:off x="4973951" y="1828499"/>
            <a:ext cx="916500" cy="43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4000"/>
              <a:buNone/>
              <a:defRPr sz="3000">
                <a:solidFill>
                  <a:schemeClr val="dk1"/>
                </a:solidFill>
              </a:defRPr>
            </a:lvl1pPr>
            <a:lvl2pPr lvl="1" algn="l">
              <a:lnSpc>
                <a:spcPct val="100000"/>
              </a:lnSpc>
              <a:spcBef>
                <a:spcPts val="0"/>
              </a:spcBef>
              <a:spcAft>
                <a:spcPts val="0"/>
              </a:spcAft>
              <a:buClr>
                <a:schemeClr val="lt2"/>
              </a:buClr>
              <a:buSzPts val="4000"/>
              <a:buNone/>
              <a:defRPr sz="4000">
                <a:solidFill>
                  <a:schemeClr val="lt2"/>
                </a:solidFill>
              </a:defRPr>
            </a:lvl2pPr>
            <a:lvl3pPr lvl="2" algn="l">
              <a:lnSpc>
                <a:spcPct val="100000"/>
              </a:lnSpc>
              <a:spcBef>
                <a:spcPts val="0"/>
              </a:spcBef>
              <a:spcAft>
                <a:spcPts val="0"/>
              </a:spcAft>
              <a:buClr>
                <a:schemeClr val="lt2"/>
              </a:buClr>
              <a:buSzPts val="4000"/>
              <a:buNone/>
              <a:defRPr sz="4000">
                <a:solidFill>
                  <a:schemeClr val="lt2"/>
                </a:solidFill>
              </a:defRPr>
            </a:lvl3pPr>
            <a:lvl4pPr lvl="3" algn="l">
              <a:lnSpc>
                <a:spcPct val="100000"/>
              </a:lnSpc>
              <a:spcBef>
                <a:spcPts val="0"/>
              </a:spcBef>
              <a:spcAft>
                <a:spcPts val="0"/>
              </a:spcAft>
              <a:buClr>
                <a:schemeClr val="lt2"/>
              </a:buClr>
              <a:buSzPts val="4000"/>
              <a:buNone/>
              <a:defRPr sz="4000">
                <a:solidFill>
                  <a:schemeClr val="lt2"/>
                </a:solidFill>
              </a:defRPr>
            </a:lvl4pPr>
            <a:lvl5pPr lvl="4" algn="l">
              <a:lnSpc>
                <a:spcPct val="100000"/>
              </a:lnSpc>
              <a:spcBef>
                <a:spcPts val="0"/>
              </a:spcBef>
              <a:spcAft>
                <a:spcPts val="0"/>
              </a:spcAft>
              <a:buClr>
                <a:schemeClr val="lt2"/>
              </a:buClr>
              <a:buSzPts val="4000"/>
              <a:buNone/>
              <a:defRPr sz="4000">
                <a:solidFill>
                  <a:schemeClr val="lt2"/>
                </a:solidFill>
              </a:defRPr>
            </a:lvl5pPr>
            <a:lvl6pPr lvl="5" algn="l">
              <a:lnSpc>
                <a:spcPct val="100000"/>
              </a:lnSpc>
              <a:spcBef>
                <a:spcPts val="0"/>
              </a:spcBef>
              <a:spcAft>
                <a:spcPts val="0"/>
              </a:spcAft>
              <a:buClr>
                <a:schemeClr val="lt2"/>
              </a:buClr>
              <a:buSzPts val="4000"/>
              <a:buNone/>
              <a:defRPr sz="4000">
                <a:solidFill>
                  <a:schemeClr val="lt2"/>
                </a:solidFill>
              </a:defRPr>
            </a:lvl6pPr>
            <a:lvl7pPr lvl="6" algn="l">
              <a:lnSpc>
                <a:spcPct val="100000"/>
              </a:lnSpc>
              <a:spcBef>
                <a:spcPts val="0"/>
              </a:spcBef>
              <a:spcAft>
                <a:spcPts val="0"/>
              </a:spcAft>
              <a:buClr>
                <a:schemeClr val="lt2"/>
              </a:buClr>
              <a:buSzPts val="4000"/>
              <a:buNone/>
              <a:defRPr sz="4000">
                <a:solidFill>
                  <a:schemeClr val="lt2"/>
                </a:solidFill>
              </a:defRPr>
            </a:lvl7pPr>
            <a:lvl8pPr lvl="7" algn="l">
              <a:lnSpc>
                <a:spcPct val="100000"/>
              </a:lnSpc>
              <a:spcBef>
                <a:spcPts val="0"/>
              </a:spcBef>
              <a:spcAft>
                <a:spcPts val="0"/>
              </a:spcAft>
              <a:buClr>
                <a:schemeClr val="lt2"/>
              </a:buClr>
              <a:buSzPts val="4000"/>
              <a:buNone/>
              <a:defRPr sz="4000">
                <a:solidFill>
                  <a:schemeClr val="lt2"/>
                </a:solidFill>
              </a:defRPr>
            </a:lvl8pPr>
            <a:lvl9pPr lvl="8" algn="l">
              <a:lnSpc>
                <a:spcPct val="100000"/>
              </a:lnSpc>
              <a:spcBef>
                <a:spcPts val="0"/>
              </a:spcBef>
              <a:spcAft>
                <a:spcPts val="0"/>
              </a:spcAft>
              <a:buClr>
                <a:schemeClr val="lt2"/>
              </a:buClr>
              <a:buSzPts val="4000"/>
              <a:buNone/>
              <a:defRPr sz="4000">
                <a:solidFill>
                  <a:schemeClr val="lt2"/>
                </a:solidFill>
              </a:defRPr>
            </a:lvl9pPr>
          </a:lstStyle>
          <a:p>
            <a:endParaRPr/>
          </a:p>
        </p:txBody>
      </p:sp>
      <p:sp>
        <p:nvSpPr>
          <p:cNvPr id="261" name="Google Shape;261;p62"/>
          <p:cNvSpPr txBox="1">
            <a:spLocks noGrp="1"/>
          </p:cNvSpPr>
          <p:nvPr>
            <p:ph type="title" idx="15"/>
          </p:nvPr>
        </p:nvSpPr>
        <p:spPr>
          <a:xfrm>
            <a:off x="720000" y="4069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2" name="Google Shape;262;p62"/>
          <p:cNvSpPr/>
          <p:nvPr/>
        </p:nvSpPr>
        <p:spPr>
          <a:xfrm>
            <a:off x="8609318" y="350383"/>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2"/>
          <p:cNvSpPr/>
          <p:nvPr/>
        </p:nvSpPr>
        <p:spPr>
          <a:xfrm>
            <a:off x="7854712" y="146851"/>
            <a:ext cx="96051" cy="96051"/>
          </a:xfrm>
          <a:custGeom>
            <a:avLst/>
            <a:gdLst/>
            <a:ahLst/>
            <a:cxnLst/>
            <a:rect l="l" t="t" r="r" b="b"/>
            <a:pathLst>
              <a:path w="1973" h="1973" extrusionOk="0">
                <a:moveTo>
                  <a:pt x="980" y="0"/>
                </a:moveTo>
                <a:cubicBezTo>
                  <a:pt x="927" y="0"/>
                  <a:pt x="874" y="14"/>
                  <a:pt x="834" y="53"/>
                </a:cubicBezTo>
                <a:cubicBezTo>
                  <a:pt x="807" y="93"/>
                  <a:pt x="781" y="133"/>
                  <a:pt x="781" y="186"/>
                </a:cubicBezTo>
                <a:cubicBezTo>
                  <a:pt x="781" y="252"/>
                  <a:pt x="781" y="331"/>
                  <a:pt x="794" y="450"/>
                </a:cubicBezTo>
                <a:cubicBezTo>
                  <a:pt x="794" y="543"/>
                  <a:pt x="807" y="662"/>
                  <a:pt x="807" y="808"/>
                </a:cubicBezTo>
                <a:lnTo>
                  <a:pt x="159" y="808"/>
                </a:lnTo>
                <a:cubicBezTo>
                  <a:pt x="132" y="808"/>
                  <a:pt x="93" y="821"/>
                  <a:pt x="53" y="848"/>
                </a:cubicBezTo>
                <a:cubicBezTo>
                  <a:pt x="13" y="887"/>
                  <a:pt x="0" y="927"/>
                  <a:pt x="0" y="1006"/>
                </a:cubicBezTo>
                <a:cubicBezTo>
                  <a:pt x="0" y="1073"/>
                  <a:pt x="13" y="1125"/>
                  <a:pt x="53" y="1152"/>
                </a:cubicBezTo>
                <a:cubicBezTo>
                  <a:pt x="93" y="1178"/>
                  <a:pt x="132" y="1192"/>
                  <a:pt x="159" y="1192"/>
                </a:cubicBezTo>
                <a:lnTo>
                  <a:pt x="424" y="1192"/>
                </a:lnTo>
                <a:cubicBezTo>
                  <a:pt x="530" y="1192"/>
                  <a:pt x="662" y="1178"/>
                  <a:pt x="794" y="1178"/>
                </a:cubicBezTo>
                <a:cubicBezTo>
                  <a:pt x="781" y="1284"/>
                  <a:pt x="781" y="1403"/>
                  <a:pt x="781" y="1536"/>
                </a:cubicBezTo>
                <a:cubicBezTo>
                  <a:pt x="768" y="1655"/>
                  <a:pt x="768" y="1748"/>
                  <a:pt x="768" y="1814"/>
                </a:cubicBezTo>
                <a:cubicBezTo>
                  <a:pt x="768" y="1853"/>
                  <a:pt x="794" y="1880"/>
                  <a:pt x="821" y="1920"/>
                </a:cubicBezTo>
                <a:cubicBezTo>
                  <a:pt x="860" y="1959"/>
                  <a:pt x="900" y="1973"/>
                  <a:pt x="980" y="1973"/>
                </a:cubicBezTo>
                <a:cubicBezTo>
                  <a:pt x="1046" y="1973"/>
                  <a:pt x="1099" y="1959"/>
                  <a:pt x="1138" y="1920"/>
                </a:cubicBezTo>
                <a:cubicBezTo>
                  <a:pt x="1178" y="1880"/>
                  <a:pt x="1191" y="1840"/>
                  <a:pt x="1191" y="1814"/>
                </a:cubicBezTo>
                <a:lnTo>
                  <a:pt x="1191" y="1178"/>
                </a:lnTo>
                <a:lnTo>
                  <a:pt x="1800" y="1178"/>
                </a:lnTo>
                <a:cubicBezTo>
                  <a:pt x="1840" y="1178"/>
                  <a:pt x="1880" y="1165"/>
                  <a:pt x="1919" y="1125"/>
                </a:cubicBezTo>
                <a:cubicBezTo>
                  <a:pt x="1959" y="1099"/>
                  <a:pt x="1972" y="1033"/>
                  <a:pt x="1972" y="967"/>
                </a:cubicBezTo>
                <a:cubicBezTo>
                  <a:pt x="1972" y="900"/>
                  <a:pt x="1959" y="848"/>
                  <a:pt x="1932" y="821"/>
                </a:cubicBezTo>
                <a:cubicBezTo>
                  <a:pt x="1906" y="781"/>
                  <a:pt x="1880" y="768"/>
                  <a:pt x="1840" y="768"/>
                </a:cubicBezTo>
                <a:cubicBezTo>
                  <a:pt x="1760" y="768"/>
                  <a:pt x="1668" y="781"/>
                  <a:pt x="1562" y="795"/>
                </a:cubicBezTo>
                <a:cubicBezTo>
                  <a:pt x="1443" y="795"/>
                  <a:pt x="1324" y="808"/>
                  <a:pt x="1191" y="808"/>
                </a:cubicBezTo>
                <a:lnTo>
                  <a:pt x="1191" y="450"/>
                </a:lnTo>
                <a:cubicBezTo>
                  <a:pt x="1191" y="345"/>
                  <a:pt x="1191" y="252"/>
                  <a:pt x="1191" y="186"/>
                </a:cubicBezTo>
                <a:cubicBezTo>
                  <a:pt x="1191" y="133"/>
                  <a:pt x="1178" y="93"/>
                  <a:pt x="1138" y="53"/>
                </a:cubicBezTo>
                <a:cubicBezTo>
                  <a:pt x="1099" y="14"/>
                  <a:pt x="1046" y="0"/>
                  <a:pt x="980"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62"/>
          <p:cNvSpPr/>
          <p:nvPr/>
        </p:nvSpPr>
        <p:spPr>
          <a:xfrm>
            <a:off x="8650635" y="1183642"/>
            <a:ext cx="168247" cy="205586"/>
          </a:xfrm>
          <a:custGeom>
            <a:avLst/>
            <a:gdLst/>
            <a:ahLst/>
            <a:cxnLst/>
            <a:rect l="l" t="t" r="r" b="b"/>
            <a:pathLst>
              <a:path w="3456" h="4223" extrusionOk="0">
                <a:moveTo>
                  <a:pt x="755" y="371"/>
                </a:moveTo>
                <a:cubicBezTo>
                  <a:pt x="861" y="371"/>
                  <a:pt x="954" y="411"/>
                  <a:pt x="1046" y="490"/>
                </a:cubicBezTo>
                <a:cubicBezTo>
                  <a:pt x="1139" y="570"/>
                  <a:pt x="1179" y="702"/>
                  <a:pt x="1179" y="887"/>
                </a:cubicBezTo>
                <a:cubicBezTo>
                  <a:pt x="1179" y="1073"/>
                  <a:pt x="1139" y="1218"/>
                  <a:pt x="1046" y="1311"/>
                </a:cubicBezTo>
                <a:cubicBezTo>
                  <a:pt x="967" y="1417"/>
                  <a:pt x="861" y="1470"/>
                  <a:pt x="729" y="1470"/>
                </a:cubicBezTo>
                <a:cubicBezTo>
                  <a:pt x="610" y="1470"/>
                  <a:pt x="517" y="1417"/>
                  <a:pt x="451" y="1311"/>
                </a:cubicBezTo>
                <a:cubicBezTo>
                  <a:pt x="385" y="1205"/>
                  <a:pt x="345" y="1086"/>
                  <a:pt x="345" y="940"/>
                </a:cubicBezTo>
                <a:cubicBezTo>
                  <a:pt x="345" y="834"/>
                  <a:pt x="358" y="742"/>
                  <a:pt x="385" y="662"/>
                </a:cubicBezTo>
                <a:cubicBezTo>
                  <a:pt x="424" y="596"/>
                  <a:pt x="451" y="530"/>
                  <a:pt x="491" y="490"/>
                </a:cubicBezTo>
                <a:cubicBezTo>
                  <a:pt x="530" y="437"/>
                  <a:pt x="583" y="411"/>
                  <a:pt x="623" y="398"/>
                </a:cubicBezTo>
                <a:cubicBezTo>
                  <a:pt x="676" y="371"/>
                  <a:pt x="716" y="371"/>
                  <a:pt x="755" y="371"/>
                </a:cubicBezTo>
                <a:close/>
                <a:moveTo>
                  <a:pt x="2727" y="2806"/>
                </a:moveTo>
                <a:cubicBezTo>
                  <a:pt x="2807" y="2806"/>
                  <a:pt x="2886" y="2846"/>
                  <a:pt x="2966" y="2926"/>
                </a:cubicBezTo>
                <a:cubicBezTo>
                  <a:pt x="3058" y="2992"/>
                  <a:pt x="3098" y="3124"/>
                  <a:pt x="3098" y="3309"/>
                </a:cubicBezTo>
                <a:cubicBezTo>
                  <a:pt x="3098" y="3376"/>
                  <a:pt x="3085" y="3442"/>
                  <a:pt x="3071" y="3508"/>
                </a:cubicBezTo>
                <a:cubicBezTo>
                  <a:pt x="3058" y="3574"/>
                  <a:pt x="3032" y="3640"/>
                  <a:pt x="3005" y="3693"/>
                </a:cubicBezTo>
                <a:cubicBezTo>
                  <a:pt x="2966" y="3746"/>
                  <a:pt x="2926" y="3786"/>
                  <a:pt x="2873" y="3826"/>
                </a:cubicBezTo>
                <a:cubicBezTo>
                  <a:pt x="2833" y="3865"/>
                  <a:pt x="2767" y="3879"/>
                  <a:pt x="2688" y="3879"/>
                </a:cubicBezTo>
                <a:cubicBezTo>
                  <a:pt x="2608" y="3879"/>
                  <a:pt x="2542" y="3865"/>
                  <a:pt x="2489" y="3826"/>
                </a:cubicBezTo>
                <a:cubicBezTo>
                  <a:pt x="2449" y="3786"/>
                  <a:pt x="2410" y="3733"/>
                  <a:pt x="2383" y="3680"/>
                </a:cubicBezTo>
                <a:cubicBezTo>
                  <a:pt x="2343" y="3627"/>
                  <a:pt x="2330" y="3561"/>
                  <a:pt x="2317" y="3495"/>
                </a:cubicBezTo>
                <a:cubicBezTo>
                  <a:pt x="2317" y="3442"/>
                  <a:pt x="2304" y="3389"/>
                  <a:pt x="2304" y="3336"/>
                </a:cubicBezTo>
                <a:cubicBezTo>
                  <a:pt x="2304" y="3164"/>
                  <a:pt x="2343" y="3031"/>
                  <a:pt x="2423" y="2939"/>
                </a:cubicBezTo>
                <a:cubicBezTo>
                  <a:pt x="2516" y="2846"/>
                  <a:pt x="2608" y="2806"/>
                  <a:pt x="2727" y="2806"/>
                </a:cubicBezTo>
                <a:close/>
                <a:moveTo>
                  <a:pt x="3032" y="1"/>
                </a:moveTo>
                <a:cubicBezTo>
                  <a:pt x="2992" y="1"/>
                  <a:pt x="2952" y="14"/>
                  <a:pt x="2913" y="54"/>
                </a:cubicBezTo>
                <a:cubicBezTo>
                  <a:pt x="2873" y="93"/>
                  <a:pt x="2846" y="146"/>
                  <a:pt x="2807" y="199"/>
                </a:cubicBezTo>
                <a:cubicBezTo>
                  <a:pt x="2767" y="252"/>
                  <a:pt x="2727" y="305"/>
                  <a:pt x="2688" y="371"/>
                </a:cubicBezTo>
                <a:cubicBezTo>
                  <a:pt x="2648" y="424"/>
                  <a:pt x="2595" y="464"/>
                  <a:pt x="2555" y="504"/>
                </a:cubicBezTo>
                <a:cubicBezTo>
                  <a:pt x="2502" y="530"/>
                  <a:pt x="2449" y="557"/>
                  <a:pt x="2383" y="570"/>
                </a:cubicBezTo>
                <a:cubicBezTo>
                  <a:pt x="2317" y="583"/>
                  <a:pt x="2264" y="583"/>
                  <a:pt x="2211" y="583"/>
                </a:cubicBezTo>
                <a:cubicBezTo>
                  <a:pt x="2052" y="583"/>
                  <a:pt x="1933" y="570"/>
                  <a:pt x="1827" y="543"/>
                </a:cubicBezTo>
                <a:cubicBezTo>
                  <a:pt x="1735" y="517"/>
                  <a:pt x="1642" y="477"/>
                  <a:pt x="1576" y="437"/>
                </a:cubicBezTo>
                <a:cubicBezTo>
                  <a:pt x="1510" y="398"/>
                  <a:pt x="1443" y="345"/>
                  <a:pt x="1391" y="305"/>
                </a:cubicBezTo>
                <a:cubicBezTo>
                  <a:pt x="1338" y="252"/>
                  <a:pt x="1285" y="212"/>
                  <a:pt x="1232" y="173"/>
                </a:cubicBezTo>
                <a:cubicBezTo>
                  <a:pt x="1179" y="120"/>
                  <a:pt x="1113" y="93"/>
                  <a:pt x="1033" y="67"/>
                </a:cubicBezTo>
                <a:cubicBezTo>
                  <a:pt x="967" y="27"/>
                  <a:pt x="874" y="14"/>
                  <a:pt x="755" y="14"/>
                </a:cubicBezTo>
                <a:cubicBezTo>
                  <a:pt x="663" y="14"/>
                  <a:pt x="570" y="40"/>
                  <a:pt x="477" y="80"/>
                </a:cubicBezTo>
                <a:cubicBezTo>
                  <a:pt x="398" y="120"/>
                  <a:pt x="318" y="186"/>
                  <a:pt x="239" y="265"/>
                </a:cubicBezTo>
                <a:cubicBezTo>
                  <a:pt x="173" y="345"/>
                  <a:pt x="120" y="437"/>
                  <a:pt x="67" y="557"/>
                </a:cubicBezTo>
                <a:cubicBezTo>
                  <a:pt x="27" y="662"/>
                  <a:pt x="1" y="795"/>
                  <a:pt x="1" y="940"/>
                </a:cubicBezTo>
                <a:cubicBezTo>
                  <a:pt x="1" y="1086"/>
                  <a:pt x="27" y="1205"/>
                  <a:pt x="67" y="1324"/>
                </a:cubicBezTo>
                <a:cubicBezTo>
                  <a:pt x="107" y="1430"/>
                  <a:pt x="160" y="1523"/>
                  <a:pt x="239" y="1589"/>
                </a:cubicBezTo>
                <a:cubicBezTo>
                  <a:pt x="305" y="1668"/>
                  <a:pt x="385" y="1721"/>
                  <a:pt x="477" y="1748"/>
                </a:cubicBezTo>
                <a:cubicBezTo>
                  <a:pt x="570" y="1787"/>
                  <a:pt x="649" y="1814"/>
                  <a:pt x="742" y="1814"/>
                </a:cubicBezTo>
                <a:cubicBezTo>
                  <a:pt x="848" y="1814"/>
                  <a:pt x="941" y="1787"/>
                  <a:pt x="1033" y="1748"/>
                </a:cubicBezTo>
                <a:cubicBezTo>
                  <a:pt x="1139" y="1695"/>
                  <a:pt x="1218" y="1629"/>
                  <a:pt x="1298" y="1549"/>
                </a:cubicBezTo>
                <a:cubicBezTo>
                  <a:pt x="1364" y="1456"/>
                  <a:pt x="1417" y="1364"/>
                  <a:pt x="1457" y="1245"/>
                </a:cubicBezTo>
                <a:cubicBezTo>
                  <a:pt x="1510" y="1126"/>
                  <a:pt x="1523" y="993"/>
                  <a:pt x="1523" y="861"/>
                </a:cubicBezTo>
                <a:cubicBezTo>
                  <a:pt x="1523" y="848"/>
                  <a:pt x="1523" y="834"/>
                  <a:pt x="1523" y="834"/>
                </a:cubicBezTo>
                <a:lnTo>
                  <a:pt x="1523" y="795"/>
                </a:lnTo>
                <a:cubicBezTo>
                  <a:pt x="1629" y="834"/>
                  <a:pt x="1735" y="861"/>
                  <a:pt x="1841" y="874"/>
                </a:cubicBezTo>
                <a:cubicBezTo>
                  <a:pt x="1933" y="887"/>
                  <a:pt x="2052" y="901"/>
                  <a:pt x="2198" y="901"/>
                </a:cubicBezTo>
                <a:lnTo>
                  <a:pt x="2304" y="901"/>
                </a:lnTo>
                <a:cubicBezTo>
                  <a:pt x="2330" y="887"/>
                  <a:pt x="2370" y="887"/>
                  <a:pt x="2410" y="874"/>
                </a:cubicBezTo>
                <a:lnTo>
                  <a:pt x="2410" y="874"/>
                </a:lnTo>
                <a:cubicBezTo>
                  <a:pt x="2410" y="887"/>
                  <a:pt x="2396" y="927"/>
                  <a:pt x="2343" y="1007"/>
                </a:cubicBezTo>
                <a:cubicBezTo>
                  <a:pt x="2304" y="1099"/>
                  <a:pt x="2238" y="1205"/>
                  <a:pt x="2171" y="1337"/>
                </a:cubicBezTo>
                <a:cubicBezTo>
                  <a:pt x="2092" y="1470"/>
                  <a:pt x="2013" y="1629"/>
                  <a:pt x="1920" y="1814"/>
                </a:cubicBezTo>
                <a:cubicBezTo>
                  <a:pt x="1814" y="1986"/>
                  <a:pt x="1721" y="2158"/>
                  <a:pt x="1629" y="2343"/>
                </a:cubicBezTo>
                <a:cubicBezTo>
                  <a:pt x="1523" y="2529"/>
                  <a:pt x="1430" y="2701"/>
                  <a:pt x="1338" y="2886"/>
                </a:cubicBezTo>
                <a:cubicBezTo>
                  <a:pt x="1245" y="3058"/>
                  <a:pt x="1166" y="3217"/>
                  <a:pt x="1086" y="3362"/>
                </a:cubicBezTo>
                <a:cubicBezTo>
                  <a:pt x="1020" y="3508"/>
                  <a:pt x="954" y="3627"/>
                  <a:pt x="914" y="3720"/>
                </a:cubicBezTo>
                <a:cubicBezTo>
                  <a:pt x="861" y="3812"/>
                  <a:pt x="835" y="3865"/>
                  <a:pt x="835" y="3879"/>
                </a:cubicBezTo>
                <a:cubicBezTo>
                  <a:pt x="835" y="3905"/>
                  <a:pt x="861" y="3945"/>
                  <a:pt x="888" y="3958"/>
                </a:cubicBezTo>
                <a:cubicBezTo>
                  <a:pt x="914" y="3984"/>
                  <a:pt x="954" y="3998"/>
                  <a:pt x="1020" y="3998"/>
                </a:cubicBezTo>
                <a:cubicBezTo>
                  <a:pt x="1086" y="3998"/>
                  <a:pt x="1139" y="3984"/>
                  <a:pt x="1166" y="3958"/>
                </a:cubicBezTo>
                <a:cubicBezTo>
                  <a:pt x="1205" y="3918"/>
                  <a:pt x="1232" y="3879"/>
                  <a:pt x="1258" y="3852"/>
                </a:cubicBezTo>
                <a:cubicBezTo>
                  <a:pt x="1271" y="3799"/>
                  <a:pt x="1324" y="3706"/>
                  <a:pt x="1391" y="3574"/>
                </a:cubicBezTo>
                <a:cubicBezTo>
                  <a:pt x="1443" y="3442"/>
                  <a:pt x="1536" y="3283"/>
                  <a:pt x="1629" y="3111"/>
                </a:cubicBezTo>
                <a:cubicBezTo>
                  <a:pt x="1721" y="2926"/>
                  <a:pt x="1827" y="2727"/>
                  <a:pt x="1933" y="2515"/>
                </a:cubicBezTo>
                <a:lnTo>
                  <a:pt x="2291" y="1854"/>
                </a:lnTo>
                <a:cubicBezTo>
                  <a:pt x="2410" y="1642"/>
                  <a:pt x="2516" y="1417"/>
                  <a:pt x="2621" y="1218"/>
                </a:cubicBezTo>
                <a:cubicBezTo>
                  <a:pt x="2741" y="1007"/>
                  <a:pt x="2833" y="834"/>
                  <a:pt x="2913" y="662"/>
                </a:cubicBezTo>
                <a:cubicBezTo>
                  <a:pt x="3005" y="504"/>
                  <a:pt x="3071" y="371"/>
                  <a:pt x="3124" y="265"/>
                </a:cubicBezTo>
                <a:cubicBezTo>
                  <a:pt x="3177" y="159"/>
                  <a:pt x="3204" y="107"/>
                  <a:pt x="3204" y="93"/>
                </a:cubicBezTo>
                <a:cubicBezTo>
                  <a:pt x="3204" y="80"/>
                  <a:pt x="3191" y="54"/>
                  <a:pt x="3164" y="27"/>
                </a:cubicBezTo>
                <a:cubicBezTo>
                  <a:pt x="3151" y="1"/>
                  <a:pt x="3111" y="1"/>
                  <a:pt x="3032" y="1"/>
                </a:cubicBezTo>
                <a:close/>
                <a:moveTo>
                  <a:pt x="2741" y="2462"/>
                </a:moveTo>
                <a:cubicBezTo>
                  <a:pt x="2621" y="2462"/>
                  <a:pt x="2516" y="2489"/>
                  <a:pt x="2423" y="2529"/>
                </a:cubicBezTo>
                <a:cubicBezTo>
                  <a:pt x="2330" y="2568"/>
                  <a:pt x="2251" y="2634"/>
                  <a:pt x="2185" y="2714"/>
                </a:cubicBezTo>
                <a:cubicBezTo>
                  <a:pt x="2118" y="2793"/>
                  <a:pt x="2066" y="2886"/>
                  <a:pt x="2026" y="2992"/>
                </a:cubicBezTo>
                <a:cubicBezTo>
                  <a:pt x="1986" y="3098"/>
                  <a:pt x="1960" y="3217"/>
                  <a:pt x="1960" y="3349"/>
                </a:cubicBezTo>
                <a:cubicBezTo>
                  <a:pt x="1960" y="3468"/>
                  <a:pt x="1986" y="3574"/>
                  <a:pt x="2013" y="3680"/>
                </a:cubicBezTo>
                <a:cubicBezTo>
                  <a:pt x="2052" y="3773"/>
                  <a:pt x="2092" y="3865"/>
                  <a:pt x="2158" y="3958"/>
                </a:cubicBezTo>
                <a:cubicBezTo>
                  <a:pt x="2211" y="4037"/>
                  <a:pt x="2291" y="4104"/>
                  <a:pt x="2383" y="4143"/>
                </a:cubicBezTo>
                <a:cubicBezTo>
                  <a:pt x="2476" y="4196"/>
                  <a:pt x="2582" y="4223"/>
                  <a:pt x="2701" y="4223"/>
                </a:cubicBezTo>
                <a:cubicBezTo>
                  <a:pt x="2939" y="4223"/>
                  <a:pt x="3124" y="4143"/>
                  <a:pt x="3257" y="3984"/>
                </a:cubicBezTo>
                <a:cubicBezTo>
                  <a:pt x="3389" y="3826"/>
                  <a:pt x="3455" y="3601"/>
                  <a:pt x="3455" y="3336"/>
                </a:cubicBezTo>
                <a:cubicBezTo>
                  <a:pt x="3455" y="3217"/>
                  <a:pt x="3442" y="3098"/>
                  <a:pt x="3416" y="3005"/>
                </a:cubicBezTo>
                <a:cubicBezTo>
                  <a:pt x="3389" y="2899"/>
                  <a:pt x="3349" y="2806"/>
                  <a:pt x="3283" y="2727"/>
                </a:cubicBezTo>
                <a:cubicBezTo>
                  <a:pt x="3230" y="2634"/>
                  <a:pt x="3151" y="2581"/>
                  <a:pt x="3058" y="2529"/>
                </a:cubicBezTo>
                <a:cubicBezTo>
                  <a:pt x="2979" y="2489"/>
                  <a:pt x="2860" y="2462"/>
                  <a:pt x="2741" y="2462"/>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62"/>
          <p:cNvSpPr/>
          <p:nvPr/>
        </p:nvSpPr>
        <p:spPr>
          <a:xfrm rot="-1315996">
            <a:off x="329193" y="3178421"/>
            <a:ext cx="209254" cy="208536"/>
          </a:xfrm>
          <a:custGeom>
            <a:avLst/>
            <a:gdLst/>
            <a:ahLst/>
            <a:cxnLst/>
            <a:rect l="l" t="t" r="r" b="b"/>
            <a:pathLst>
              <a:path w="3786" h="3773" extrusionOk="0">
                <a:moveTo>
                  <a:pt x="371" y="1"/>
                </a:moveTo>
                <a:cubicBezTo>
                  <a:pt x="279" y="1"/>
                  <a:pt x="186" y="14"/>
                  <a:pt x="107" y="54"/>
                </a:cubicBezTo>
                <a:cubicBezTo>
                  <a:pt x="27" y="80"/>
                  <a:pt x="1" y="133"/>
                  <a:pt x="1" y="199"/>
                </a:cubicBezTo>
                <a:cubicBezTo>
                  <a:pt x="1" y="279"/>
                  <a:pt x="40" y="318"/>
                  <a:pt x="120" y="332"/>
                </a:cubicBezTo>
                <a:cubicBezTo>
                  <a:pt x="199" y="345"/>
                  <a:pt x="318" y="358"/>
                  <a:pt x="477" y="358"/>
                </a:cubicBezTo>
                <a:lnTo>
                  <a:pt x="596" y="358"/>
                </a:lnTo>
                <a:cubicBezTo>
                  <a:pt x="636" y="371"/>
                  <a:pt x="662" y="371"/>
                  <a:pt x="689" y="385"/>
                </a:cubicBezTo>
                <a:cubicBezTo>
                  <a:pt x="715" y="398"/>
                  <a:pt x="729" y="411"/>
                  <a:pt x="755" y="437"/>
                </a:cubicBezTo>
                <a:cubicBezTo>
                  <a:pt x="768" y="464"/>
                  <a:pt x="795" y="490"/>
                  <a:pt x="808" y="530"/>
                </a:cubicBezTo>
                <a:lnTo>
                  <a:pt x="2012" y="2714"/>
                </a:lnTo>
                <a:cubicBezTo>
                  <a:pt x="1959" y="2833"/>
                  <a:pt x="1907" y="2939"/>
                  <a:pt x="1854" y="3032"/>
                </a:cubicBezTo>
                <a:cubicBezTo>
                  <a:pt x="1801" y="3124"/>
                  <a:pt x="1748" y="3190"/>
                  <a:pt x="1682" y="3257"/>
                </a:cubicBezTo>
                <a:cubicBezTo>
                  <a:pt x="1629" y="3296"/>
                  <a:pt x="1562" y="3349"/>
                  <a:pt x="1496" y="3376"/>
                </a:cubicBezTo>
                <a:cubicBezTo>
                  <a:pt x="1430" y="3415"/>
                  <a:pt x="1351" y="3429"/>
                  <a:pt x="1284" y="3429"/>
                </a:cubicBezTo>
                <a:cubicBezTo>
                  <a:pt x="1165" y="3429"/>
                  <a:pt x="1073" y="3402"/>
                  <a:pt x="993" y="3349"/>
                </a:cubicBezTo>
                <a:cubicBezTo>
                  <a:pt x="914" y="3296"/>
                  <a:pt x="874" y="3230"/>
                  <a:pt x="874" y="3164"/>
                </a:cubicBezTo>
                <a:cubicBezTo>
                  <a:pt x="874" y="3137"/>
                  <a:pt x="887" y="3098"/>
                  <a:pt x="901" y="3071"/>
                </a:cubicBezTo>
                <a:cubicBezTo>
                  <a:pt x="927" y="3045"/>
                  <a:pt x="954" y="3018"/>
                  <a:pt x="993" y="3018"/>
                </a:cubicBezTo>
                <a:cubicBezTo>
                  <a:pt x="1020" y="3018"/>
                  <a:pt x="1033" y="3018"/>
                  <a:pt x="1059" y="3005"/>
                </a:cubicBezTo>
                <a:cubicBezTo>
                  <a:pt x="1099" y="3005"/>
                  <a:pt x="1126" y="2992"/>
                  <a:pt x="1139" y="2979"/>
                </a:cubicBezTo>
                <a:cubicBezTo>
                  <a:pt x="1165" y="2965"/>
                  <a:pt x="1192" y="2939"/>
                  <a:pt x="1205" y="2912"/>
                </a:cubicBezTo>
                <a:cubicBezTo>
                  <a:pt x="1218" y="2899"/>
                  <a:pt x="1232" y="2859"/>
                  <a:pt x="1232" y="2820"/>
                </a:cubicBezTo>
                <a:cubicBezTo>
                  <a:pt x="1232" y="2754"/>
                  <a:pt x="1205" y="2701"/>
                  <a:pt x="1152" y="2674"/>
                </a:cubicBezTo>
                <a:cubicBezTo>
                  <a:pt x="1112" y="2648"/>
                  <a:pt x="1059" y="2634"/>
                  <a:pt x="1007" y="2634"/>
                </a:cubicBezTo>
                <a:cubicBezTo>
                  <a:pt x="954" y="2634"/>
                  <a:pt x="901" y="2634"/>
                  <a:pt x="848" y="2661"/>
                </a:cubicBezTo>
                <a:cubicBezTo>
                  <a:pt x="782" y="2687"/>
                  <a:pt x="742" y="2714"/>
                  <a:pt x="689" y="2754"/>
                </a:cubicBezTo>
                <a:cubicBezTo>
                  <a:pt x="649" y="2807"/>
                  <a:pt x="623" y="2859"/>
                  <a:pt x="583" y="2926"/>
                </a:cubicBezTo>
                <a:cubicBezTo>
                  <a:pt x="570" y="2992"/>
                  <a:pt x="557" y="3071"/>
                  <a:pt x="557" y="3164"/>
                </a:cubicBezTo>
                <a:cubicBezTo>
                  <a:pt x="557" y="3257"/>
                  <a:pt x="570" y="3349"/>
                  <a:pt x="609" y="3415"/>
                </a:cubicBezTo>
                <a:cubicBezTo>
                  <a:pt x="649" y="3495"/>
                  <a:pt x="689" y="3561"/>
                  <a:pt x="755" y="3614"/>
                </a:cubicBezTo>
                <a:cubicBezTo>
                  <a:pt x="821" y="3667"/>
                  <a:pt x="887" y="3707"/>
                  <a:pt x="967" y="3733"/>
                </a:cubicBezTo>
                <a:cubicBezTo>
                  <a:pt x="1046" y="3759"/>
                  <a:pt x="1126" y="3773"/>
                  <a:pt x="1218" y="3773"/>
                </a:cubicBezTo>
                <a:cubicBezTo>
                  <a:pt x="1377" y="3773"/>
                  <a:pt x="1536" y="3733"/>
                  <a:pt x="1668" y="3667"/>
                </a:cubicBezTo>
                <a:cubicBezTo>
                  <a:pt x="1801" y="3614"/>
                  <a:pt x="1920" y="3508"/>
                  <a:pt x="2039" y="3376"/>
                </a:cubicBezTo>
                <a:cubicBezTo>
                  <a:pt x="2132" y="3257"/>
                  <a:pt x="2224" y="3111"/>
                  <a:pt x="2304" y="2952"/>
                </a:cubicBezTo>
                <a:cubicBezTo>
                  <a:pt x="2383" y="2780"/>
                  <a:pt x="2449" y="2595"/>
                  <a:pt x="2529" y="2370"/>
                </a:cubicBezTo>
                <a:lnTo>
                  <a:pt x="3164" y="596"/>
                </a:lnTo>
                <a:cubicBezTo>
                  <a:pt x="3190" y="530"/>
                  <a:pt x="3217" y="490"/>
                  <a:pt x="3243" y="477"/>
                </a:cubicBezTo>
                <a:cubicBezTo>
                  <a:pt x="3283" y="464"/>
                  <a:pt x="3349" y="451"/>
                  <a:pt x="3442" y="451"/>
                </a:cubicBezTo>
                <a:cubicBezTo>
                  <a:pt x="3534" y="451"/>
                  <a:pt x="3601" y="437"/>
                  <a:pt x="3680" y="411"/>
                </a:cubicBezTo>
                <a:cubicBezTo>
                  <a:pt x="3746" y="398"/>
                  <a:pt x="3786" y="345"/>
                  <a:pt x="3786" y="279"/>
                </a:cubicBezTo>
                <a:cubicBezTo>
                  <a:pt x="3786" y="212"/>
                  <a:pt x="3746" y="160"/>
                  <a:pt x="3680" y="146"/>
                </a:cubicBezTo>
                <a:cubicBezTo>
                  <a:pt x="3614" y="120"/>
                  <a:pt x="3534" y="107"/>
                  <a:pt x="3442" y="107"/>
                </a:cubicBezTo>
                <a:lnTo>
                  <a:pt x="2409" y="107"/>
                </a:lnTo>
                <a:cubicBezTo>
                  <a:pt x="2317" y="107"/>
                  <a:pt x="2251" y="120"/>
                  <a:pt x="2224" y="146"/>
                </a:cubicBezTo>
                <a:cubicBezTo>
                  <a:pt x="2198" y="160"/>
                  <a:pt x="2184" y="212"/>
                  <a:pt x="2184" y="279"/>
                </a:cubicBezTo>
                <a:cubicBezTo>
                  <a:pt x="2184" y="318"/>
                  <a:pt x="2211" y="358"/>
                  <a:pt x="2251" y="398"/>
                </a:cubicBezTo>
                <a:cubicBezTo>
                  <a:pt x="2290" y="437"/>
                  <a:pt x="2370" y="451"/>
                  <a:pt x="2462" y="451"/>
                </a:cubicBezTo>
                <a:cubicBezTo>
                  <a:pt x="2568" y="451"/>
                  <a:pt x="2621" y="464"/>
                  <a:pt x="2648" y="477"/>
                </a:cubicBezTo>
                <a:cubicBezTo>
                  <a:pt x="2674" y="504"/>
                  <a:pt x="2687" y="517"/>
                  <a:pt x="2687" y="557"/>
                </a:cubicBezTo>
                <a:cubicBezTo>
                  <a:pt x="2687" y="623"/>
                  <a:pt x="2674" y="689"/>
                  <a:pt x="2648" y="795"/>
                </a:cubicBezTo>
                <a:lnTo>
                  <a:pt x="2184" y="2224"/>
                </a:lnTo>
                <a:lnTo>
                  <a:pt x="1324" y="623"/>
                </a:lnTo>
                <a:cubicBezTo>
                  <a:pt x="1311" y="583"/>
                  <a:pt x="1298" y="543"/>
                  <a:pt x="1284" y="504"/>
                </a:cubicBezTo>
                <a:cubicBezTo>
                  <a:pt x="1271" y="464"/>
                  <a:pt x="1271" y="437"/>
                  <a:pt x="1271" y="424"/>
                </a:cubicBezTo>
                <a:cubicBezTo>
                  <a:pt x="1271" y="385"/>
                  <a:pt x="1284" y="358"/>
                  <a:pt x="1298" y="358"/>
                </a:cubicBezTo>
                <a:cubicBezTo>
                  <a:pt x="1311" y="345"/>
                  <a:pt x="1324" y="345"/>
                  <a:pt x="1351" y="345"/>
                </a:cubicBezTo>
                <a:cubicBezTo>
                  <a:pt x="1430" y="345"/>
                  <a:pt x="1483" y="332"/>
                  <a:pt x="1509" y="292"/>
                </a:cubicBezTo>
                <a:cubicBezTo>
                  <a:pt x="1549" y="252"/>
                  <a:pt x="1562" y="212"/>
                  <a:pt x="1562" y="160"/>
                </a:cubicBezTo>
                <a:cubicBezTo>
                  <a:pt x="1562" y="120"/>
                  <a:pt x="1536" y="80"/>
                  <a:pt x="1509" y="54"/>
                </a:cubicBezTo>
                <a:cubicBezTo>
                  <a:pt x="1483" y="14"/>
                  <a:pt x="1417" y="1"/>
                  <a:pt x="13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2"/>
          <p:cNvSpPr/>
          <p:nvPr/>
        </p:nvSpPr>
        <p:spPr>
          <a:xfrm>
            <a:off x="404093" y="2665521"/>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7" name="Google Shape;267;p62"/>
          <p:cNvGrpSpPr/>
          <p:nvPr/>
        </p:nvGrpSpPr>
        <p:grpSpPr>
          <a:xfrm>
            <a:off x="213318" y="3936723"/>
            <a:ext cx="1010783" cy="1042425"/>
            <a:chOff x="213318" y="3936723"/>
            <a:chExt cx="1010783" cy="1042425"/>
          </a:xfrm>
        </p:grpSpPr>
        <p:grpSp>
          <p:nvGrpSpPr>
            <p:cNvPr id="268" name="Google Shape;268;p62"/>
            <p:cNvGrpSpPr/>
            <p:nvPr/>
          </p:nvGrpSpPr>
          <p:grpSpPr>
            <a:xfrm>
              <a:off x="213318" y="3936723"/>
              <a:ext cx="882102" cy="1042425"/>
              <a:chOff x="4385705" y="3356597"/>
              <a:chExt cx="1127287" cy="1332173"/>
            </a:xfrm>
          </p:grpSpPr>
          <p:sp>
            <p:nvSpPr>
              <p:cNvPr id="269" name="Google Shape;269;p62"/>
              <p:cNvSpPr/>
              <p:nvPr/>
            </p:nvSpPr>
            <p:spPr>
              <a:xfrm>
                <a:off x="4513711" y="4188355"/>
                <a:ext cx="30067" cy="292655"/>
              </a:xfrm>
              <a:custGeom>
                <a:avLst/>
                <a:gdLst/>
                <a:ahLst/>
                <a:cxnLst/>
                <a:rect l="l" t="t" r="r" b="b"/>
                <a:pathLst>
                  <a:path w="544" h="5295" extrusionOk="0">
                    <a:moveTo>
                      <a:pt x="0" y="0"/>
                    </a:moveTo>
                    <a:lnTo>
                      <a:pt x="0" y="5294"/>
                    </a:lnTo>
                    <a:lnTo>
                      <a:pt x="543" y="5294"/>
                    </a:lnTo>
                    <a:lnTo>
                      <a:pt x="543" y="3150"/>
                    </a:lnTo>
                    <a:lnTo>
                      <a:pt x="278" y="3150"/>
                    </a:lnTo>
                    <a:cubicBezTo>
                      <a:pt x="212" y="3150"/>
                      <a:pt x="159" y="3097"/>
                      <a:pt x="159" y="3044"/>
                    </a:cubicBezTo>
                    <a:cubicBezTo>
                      <a:pt x="159" y="2978"/>
                      <a:pt x="212" y="2978"/>
                      <a:pt x="278" y="2978"/>
                    </a:cubicBezTo>
                    <a:lnTo>
                      <a:pt x="543" y="2978"/>
                    </a:lnTo>
                    <a:lnTo>
                      <a:pt x="543" y="66"/>
                    </a:lnTo>
                    <a:cubicBezTo>
                      <a:pt x="331" y="66"/>
                      <a:pt x="159" y="66"/>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0" name="Google Shape;270;p62"/>
              <p:cNvGrpSpPr/>
              <p:nvPr/>
            </p:nvGrpSpPr>
            <p:grpSpPr>
              <a:xfrm>
                <a:off x="4385705" y="3356597"/>
                <a:ext cx="1127287" cy="1332173"/>
                <a:chOff x="4385705" y="3127997"/>
                <a:chExt cx="1127287" cy="1332173"/>
              </a:xfrm>
            </p:grpSpPr>
            <p:sp>
              <p:nvSpPr>
                <p:cNvPr id="271" name="Google Shape;271;p62"/>
                <p:cNvSpPr/>
                <p:nvPr/>
              </p:nvSpPr>
              <p:spPr>
                <a:xfrm>
                  <a:off x="4513711" y="3396499"/>
                  <a:ext cx="30067" cy="566960"/>
                </a:xfrm>
                <a:custGeom>
                  <a:avLst/>
                  <a:gdLst/>
                  <a:ahLst/>
                  <a:cxnLst/>
                  <a:rect l="l" t="t" r="r" b="b"/>
                  <a:pathLst>
                    <a:path w="544" h="10258" extrusionOk="0">
                      <a:moveTo>
                        <a:pt x="0" y="0"/>
                      </a:moveTo>
                      <a:lnTo>
                        <a:pt x="0" y="10191"/>
                      </a:lnTo>
                      <a:cubicBezTo>
                        <a:pt x="159" y="10257"/>
                        <a:pt x="331" y="10257"/>
                        <a:pt x="543" y="10257"/>
                      </a:cubicBezTo>
                      <a:lnTo>
                        <a:pt x="543" y="3137"/>
                      </a:lnTo>
                      <a:lnTo>
                        <a:pt x="278" y="3137"/>
                      </a:lnTo>
                      <a:cubicBezTo>
                        <a:pt x="212" y="3137"/>
                        <a:pt x="159" y="3084"/>
                        <a:pt x="159" y="3084"/>
                      </a:cubicBezTo>
                      <a:cubicBezTo>
                        <a:pt x="159" y="3031"/>
                        <a:pt x="212" y="2978"/>
                        <a:pt x="278" y="2978"/>
                      </a:cubicBezTo>
                      <a:lnTo>
                        <a:pt x="543" y="2978"/>
                      </a:lnTo>
                      <a:lnTo>
                        <a:pt x="54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62"/>
                <p:cNvSpPr/>
                <p:nvPr/>
              </p:nvSpPr>
              <p:spPr>
                <a:xfrm>
                  <a:off x="4385705" y="4252355"/>
                  <a:ext cx="1127287" cy="30785"/>
                </a:xfrm>
                <a:custGeom>
                  <a:avLst/>
                  <a:gdLst/>
                  <a:ahLst/>
                  <a:cxnLst/>
                  <a:rect l="l" t="t" r="r" b="b"/>
                  <a:pathLst>
                    <a:path w="20396" h="557" extrusionOk="0">
                      <a:moveTo>
                        <a:pt x="278" y="0"/>
                      </a:moveTo>
                      <a:cubicBezTo>
                        <a:pt x="106" y="0"/>
                        <a:pt x="0" y="172"/>
                        <a:pt x="0" y="278"/>
                      </a:cubicBezTo>
                      <a:cubicBezTo>
                        <a:pt x="0" y="450"/>
                        <a:pt x="106" y="556"/>
                        <a:pt x="278" y="556"/>
                      </a:cubicBezTo>
                      <a:lnTo>
                        <a:pt x="20396" y="556"/>
                      </a:lnTo>
                      <a:lnTo>
                        <a:pt x="20396" y="0"/>
                      </a:lnTo>
                      <a:lnTo>
                        <a:pt x="15049" y="0"/>
                      </a:lnTo>
                      <a:lnTo>
                        <a:pt x="15049" y="278"/>
                      </a:lnTo>
                      <a:cubicBezTo>
                        <a:pt x="15049" y="331"/>
                        <a:pt x="14996" y="397"/>
                        <a:pt x="14943" y="397"/>
                      </a:cubicBezTo>
                      <a:cubicBezTo>
                        <a:pt x="14890" y="397"/>
                        <a:pt x="14837" y="331"/>
                        <a:pt x="14837" y="278"/>
                      </a:cubicBezTo>
                      <a:lnTo>
                        <a:pt x="14837" y="0"/>
                      </a:lnTo>
                      <a:lnTo>
                        <a:pt x="5572" y="0"/>
                      </a:lnTo>
                      <a:lnTo>
                        <a:pt x="5572" y="278"/>
                      </a:lnTo>
                      <a:cubicBezTo>
                        <a:pt x="5572" y="331"/>
                        <a:pt x="5506" y="397"/>
                        <a:pt x="5506" y="397"/>
                      </a:cubicBezTo>
                      <a:cubicBezTo>
                        <a:pt x="5453" y="397"/>
                        <a:pt x="5400" y="331"/>
                        <a:pt x="5400" y="278"/>
                      </a:cubicBezTo>
                      <a:lnTo>
                        <a:pt x="540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62"/>
                <p:cNvSpPr/>
                <p:nvPr/>
              </p:nvSpPr>
              <p:spPr>
                <a:xfrm>
                  <a:off x="4467616" y="3261861"/>
                  <a:ext cx="122202" cy="134693"/>
                </a:xfrm>
                <a:custGeom>
                  <a:avLst/>
                  <a:gdLst/>
                  <a:ahLst/>
                  <a:cxnLst/>
                  <a:rect l="l" t="t" r="r" b="b"/>
                  <a:pathLst>
                    <a:path w="2211" h="2437" extrusionOk="0">
                      <a:moveTo>
                        <a:pt x="1112" y="1"/>
                      </a:moveTo>
                      <a:lnTo>
                        <a:pt x="1" y="2436"/>
                      </a:lnTo>
                      <a:lnTo>
                        <a:pt x="2211" y="2436"/>
                      </a:lnTo>
                      <a:lnTo>
                        <a:pt x="111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2"/>
                <p:cNvSpPr/>
                <p:nvPr/>
              </p:nvSpPr>
              <p:spPr>
                <a:xfrm>
                  <a:off x="4836322" y="3945109"/>
                  <a:ext cx="615984" cy="222462"/>
                </a:xfrm>
                <a:custGeom>
                  <a:avLst/>
                  <a:gdLst/>
                  <a:ahLst/>
                  <a:cxnLst/>
                  <a:rect l="l" t="t" r="r" b="b"/>
                  <a:pathLst>
                    <a:path w="11145" h="4025" extrusionOk="0">
                      <a:moveTo>
                        <a:pt x="6843" y="3243"/>
                      </a:moveTo>
                      <a:cubicBezTo>
                        <a:pt x="6896" y="3243"/>
                        <a:pt x="6896" y="3309"/>
                        <a:pt x="6896" y="3309"/>
                      </a:cubicBezTo>
                      <a:cubicBezTo>
                        <a:pt x="6896" y="3362"/>
                        <a:pt x="6843" y="3415"/>
                        <a:pt x="6790" y="3415"/>
                      </a:cubicBezTo>
                      <a:lnTo>
                        <a:pt x="6075" y="3415"/>
                      </a:lnTo>
                      <a:cubicBezTo>
                        <a:pt x="6022" y="3415"/>
                        <a:pt x="5956" y="3362"/>
                        <a:pt x="5956" y="3309"/>
                      </a:cubicBezTo>
                      <a:cubicBezTo>
                        <a:pt x="5956" y="3243"/>
                        <a:pt x="6022" y="3243"/>
                        <a:pt x="6075" y="3243"/>
                      </a:cubicBezTo>
                      <a:close/>
                      <a:moveTo>
                        <a:pt x="728" y="1"/>
                      </a:moveTo>
                      <a:cubicBezTo>
                        <a:pt x="503" y="1"/>
                        <a:pt x="225" y="53"/>
                        <a:pt x="0" y="53"/>
                      </a:cubicBezTo>
                      <a:cubicBezTo>
                        <a:pt x="887" y="993"/>
                        <a:pt x="1986" y="1814"/>
                        <a:pt x="3428" y="2528"/>
                      </a:cubicBezTo>
                      <a:cubicBezTo>
                        <a:pt x="4037" y="2806"/>
                        <a:pt x="4633" y="3031"/>
                        <a:pt x="5294" y="3243"/>
                      </a:cubicBezTo>
                      <a:lnTo>
                        <a:pt x="5413" y="3243"/>
                      </a:lnTo>
                      <a:cubicBezTo>
                        <a:pt x="6949" y="3693"/>
                        <a:pt x="8722" y="4024"/>
                        <a:pt x="10866" y="4024"/>
                      </a:cubicBezTo>
                      <a:cubicBezTo>
                        <a:pt x="11038" y="4024"/>
                        <a:pt x="11144" y="3905"/>
                        <a:pt x="11144" y="3799"/>
                      </a:cubicBezTo>
                      <a:cubicBezTo>
                        <a:pt x="11144" y="3640"/>
                        <a:pt x="11038" y="3521"/>
                        <a:pt x="10866" y="3468"/>
                      </a:cubicBezTo>
                      <a:cubicBezTo>
                        <a:pt x="7836" y="3415"/>
                        <a:pt x="5466" y="2859"/>
                        <a:pt x="3706" y="2039"/>
                      </a:cubicBezTo>
                      <a:cubicBezTo>
                        <a:pt x="2436" y="1430"/>
                        <a:pt x="1496" y="768"/>
                        <a:pt x="7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2"/>
                <p:cNvSpPr/>
                <p:nvPr/>
              </p:nvSpPr>
              <p:spPr>
                <a:xfrm>
                  <a:off x="4675376" y="3423526"/>
                  <a:ext cx="201238" cy="524568"/>
                </a:xfrm>
                <a:custGeom>
                  <a:avLst/>
                  <a:gdLst/>
                  <a:ahLst/>
                  <a:cxnLst/>
                  <a:rect l="l" t="t" r="r" b="b"/>
                  <a:pathLst>
                    <a:path w="3641" h="9491" extrusionOk="0">
                      <a:moveTo>
                        <a:pt x="331" y="1"/>
                      </a:moveTo>
                      <a:cubicBezTo>
                        <a:pt x="212" y="1"/>
                        <a:pt x="106" y="107"/>
                        <a:pt x="53" y="279"/>
                      </a:cubicBezTo>
                      <a:cubicBezTo>
                        <a:pt x="53" y="279"/>
                        <a:pt x="0" y="715"/>
                        <a:pt x="0" y="1496"/>
                      </a:cubicBezTo>
                      <a:cubicBezTo>
                        <a:pt x="0" y="1827"/>
                        <a:pt x="0" y="2092"/>
                        <a:pt x="53" y="2489"/>
                      </a:cubicBezTo>
                      <a:lnTo>
                        <a:pt x="331" y="2489"/>
                      </a:lnTo>
                      <a:lnTo>
                        <a:pt x="331" y="2595"/>
                      </a:lnTo>
                      <a:lnTo>
                        <a:pt x="331" y="2926"/>
                      </a:lnTo>
                      <a:cubicBezTo>
                        <a:pt x="331" y="2979"/>
                        <a:pt x="265" y="3032"/>
                        <a:pt x="265" y="3032"/>
                      </a:cubicBezTo>
                      <a:cubicBezTo>
                        <a:pt x="212" y="3032"/>
                        <a:pt x="159" y="2979"/>
                        <a:pt x="159" y="2926"/>
                      </a:cubicBezTo>
                      <a:lnTo>
                        <a:pt x="159" y="2648"/>
                      </a:lnTo>
                      <a:lnTo>
                        <a:pt x="53" y="2648"/>
                      </a:lnTo>
                      <a:cubicBezTo>
                        <a:pt x="53" y="2979"/>
                        <a:pt x="106" y="3257"/>
                        <a:pt x="159" y="3588"/>
                      </a:cubicBezTo>
                      <a:cubicBezTo>
                        <a:pt x="159" y="3588"/>
                        <a:pt x="212" y="3535"/>
                        <a:pt x="265" y="3535"/>
                      </a:cubicBezTo>
                      <a:cubicBezTo>
                        <a:pt x="265" y="3535"/>
                        <a:pt x="331" y="3588"/>
                        <a:pt x="331" y="3640"/>
                      </a:cubicBezTo>
                      <a:lnTo>
                        <a:pt x="331" y="4355"/>
                      </a:lnTo>
                      <a:lnTo>
                        <a:pt x="331" y="4408"/>
                      </a:lnTo>
                      <a:cubicBezTo>
                        <a:pt x="596" y="5732"/>
                        <a:pt x="1152" y="7227"/>
                        <a:pt x="2198" y="8604"/>
                      </a:cubicBezTo>
                      <a:cubicBezTo>
                        <a:pt x="2423" y="8882"/>
                        <a:pt x="2648" y="9213"/>
                        <a:pt x="2912" y="9490"/>
                      </a:cubicBezTo>
                      <a:cubicBezTo>
                        <a:pt x="3137" y="9490"/>
                        <a:pt x="3415" y="9438"/>
                        <a:pt x="3640" y="9438"/>
                      </a:cubicBezTo>
                      <a:cubicBezTo>
                        <a:pt x="2648" y="8498"/>
                        <a:pt x="1986" y="7452"/>
                        <a:pt x="1536" y="6393"/>
                      </a:cubicBezTo>
                      <a:cubicBezTo>
                        <a:pt x="715" y="4527"/>
                        <a:pt x="543" y="2648"/>
                        <a:pt x="543" y="1496"/>
                      </a:cubicBezTo>
                      <a:cubicBezTo>
                        <a:pt x="543" y="1165"/>
                        <a:pt x="543" y="835"/>
                        <a:pt x="596" y="663"/>
                      </a:cubicBezTo>
                      <a:lnTo>
                        <a:pt x="596" y="385"/>
                      </a:lnTo>
                      <a:lnTo>
                        <a:pt x="596" y="332"/>
                      </a:lnTo>
                      <a:cubicBezTo>
                        <a:pt x="662" y="173"/>
                        <a:pt x="543" y="54"/>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2"/>
                <p:cNvSpPr/>
                <p:nvPr/>
              </p:nvSpPr>
              <p:spPr>
                <a:xfrm>
                  <a:off x="4583959" y="3561093"/>
                  <a:ext cx="48306" cy="8788"/>
                </a:xfrm>
                <a:custGeom>
                  <a:avLst/>
                  <a:gdLst/>
                  <a:ahLst/>
                  <a:cxnLst/>
                  <a:rect l="l" t="t" r="r" b="b"/>
                  <a:pathLst>
                    <a:path w="874" h="159" extrusionOk="0">
                      <a:moveTo>
                        <a:pt x="106" y="0"/>
                      </a:moveTo>
                      <a:cubicBezTo>
                        <a:pt x="53" y="0"/>
                        <a:pt x="0" y="53"/>
                        <a:pt x="0" y="106"/>
                      </a:cubicBezTo>
                      <a:cubicBezTo>
                        <a:pt x="0" y="106"/>
                        <a:pt x="53" y="159"/>
                        <a:pt x="106" y="159"/>
                      </a:cubicBezTo>
                      <a:lnTo>
                        <a:pt x="821" y="159"/>
                      </a:lnTo>
                      <a:cubicBezTo>
                        <a:pt x="874" y="159"/>
                        <a:pt x="874" y="106"/>
                        <a:pt x="874" y="106"/>
                      </a:cubicBezTo>
                      <a:cubicBezTo>
                        <a:pt x="874" y="53"/>
                        <a:pt x="874" y="0"/>
                        <a:pt x="8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2"/>
                <p:cNvSpPr/>
                <p:nvPr/>
              </p:nvSpPr>
              <p:spPr>
                <a:xfrm>
                  <a:off x="4684163" y="3618850"/>
                  <a:ext cx="9562" cy="283148"/>
                </a:xfrm>
                <a:custGeom>
                  <a:avLst/>
                  <a:gdLst/>
                  <a:ahLst/>
                  <a:cxnLst/>
                  <a:rect l="l" t="t" r="r" b="b"/>
                  <a:pathLst>
                    <a:path w="173" h="5123" extrusionOk="0">
                      <a:moveTo>
                        <a:pt x="106" y="1"/>
                      </a:moveTo>
                      <a:cubicBezTo>
                        <a:pt x="53" y="1"/>
                        <a:pt x="0" y="54"/>
                        <a:pt x="0" y="54"/>
                      </a:cubicBezTo>
                      <a:lnTo>
                        <a:pt x="0" y="106"/>
                      </a:lnTo>
                      <a:lnTo>
                        <a:pt x="0" y="821"/>
                      </a:lnTo>
                      <a:cubicBezTo>
                        <a:pt x="0" y="874"/>
                        <a:pt x="53" y="874"/>
                        <a:pt x="106" y="874"/>
                      </a:cubicBezTo>
                      <a:lnTo>
                        <a:pt x="172" y="874"/>
                      </a:lnTo>
                      <a:lnTo>
                        <a:pt x="172" y="821"/>
                      </a:lnTo>
                      <a:lnTo>
                        <a:pt x="172" y="106"/>
                      </a:lnTo>
                      <a:cubicBezTo>
                        <a:pt x="172" y="54"/>
                        <a:pt x="106" y="1"/>
                        <a:pt x="106" y="1"/>
                      </a:cubicBezTo>
                      <a:close/>
                      <a:moveTo>
                        <a:pt x="106" y="1430"/>
                      </a:moveTo>
                      <a:cubicBezTo>
                        <a:pt x="53" y="1430"/>
                        <a:pt x="0" y="1483"/>
                        <a:pt x="0" y="1536"/>
                      </a:cubicBezTo>
                      <a:lnTo>
                        <a:pt x="0" y="2198"/>
                      </a:lnTo>
                      <a:cubicBezTo>
                        <a:pt x="0" y="2264"/>
                        <a:pt x="53" y="2317"/>
                        <a:pt x="106" y="2317"/>
                      </a:cubicBezTo>
                      <a:cubicBezTo>
                        <a:pt x="106" y="2317"/>
                        <a:pt x="172" y="2264"/>
                        <a:pt x="172" y="2198"/>
                      </a:cubicBezTo>
                      <a:lnTo>
                        <a:pt x="172" y="1536"/>
                      </a:lnTo>
                      <a:cubicBezTo>
                        <a:pt x="172" y="1483"/>
                        <a:pt x="106" y="1430"/>
                        <a:pt x="106" y="1430"/>
                      </a:cubicBezTo>
                      <a:close/>
                      <a:moveTo>
                        <a:pt x="106" y="2806"/>
                      </a:moveTo>
                      <a:cubicBezTo>
                        <a:pt x="53" y="2806"/>
                        <a:pt x="0" y="2859"/>
                        <a:pt x="0" y="2926"/>
                      </a:cubicBezTo>
                      <a:lnTo>
                        <a:pt x="0" y="3640"/>
                      </a:lnTo>
                      <a:cubicBezTo>
                        <a:pt x="0" y="3693"/>
                        <a:pt x="53" y="3746"/>
                        <a:pt x="106" y="3746"/>
                      </a:cubicBezTo>
                      <a:cubicBezTo>
                        <a:pt x="106" y="3746"/>
                        <a:pt x="172" y="3693"/>
                        <a:pt x="172" y="3640"/>
                      </a:cubicBezTo>
                      <a:lnTo>
                        <a:pt x="172" y="2926"/>
                      </a:lnTo>
                      <a:cubicBezTo>
                        <a:pt x="172" y="2859"/>
                        <a:pt x="106" y="2806"/>
                        <a:pt x="106" y="2806"/>
                      </a:cubicBezTo>
                      <a:close/>
                      <a:moveTo>
                        <a:pt x="106" y="4249"/>
                      </a:moveTo>
                      <a:cubicBezTo>
                        <a:pt x="53" y="4249"/>
                        <a:pt x="0" y="4302"/>
                        <a:pt x="0" y="4355"/>
                      </a:cubicBezTo>
                      <a:lnTo>
                        <a:pt x="0" y="5070"/>
                      </a:lnTo>
                      <a:cubicBezTo>
                        <a:pt x="0" y="5070"/>
                        <a:pt x="53" y="5123"/>
                        <a:pt x="106" y="5123"/>
                      </a:cubicBezTo>
                      <a:lnTo>
                        <a:pt x="172" y="5070"/>
                      </a:lnTo>
                      <a:lnTo>
                        <a:pt x="172" y="4355"/>
                      </a:lnTo>
                      <a:cubicBezTo>
                        <a:pt x="172" y="4302"/>
                        <a:pt x="106" y="4249"/>
                        <a:pt x="106" y="42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2"/>
                <p:cNvSpPr/>
                <p:nvPr/>
              </p:nvSpPr>
              <p:spPr>
                <a:xfrm>
                  <a:off x="4684163" y="3932673"/>
                  <a:ext cx="9562" cy="27138"/>
                </a:xfrm>
                <a:custGeom>
                  <a:avLst/>
                  <a:gdLst/>
                  <a:ahLst/>
                  <a:cxnLst/>
                  <a:rect l="l" t="t" r="r" b="b"/>
                  <a:pathLst>
                    <a:path w="173" h="491" extrusionOk="0">
                      <a:moveTo>
                        <a:pt x="106" y="1"/>
                      </a:moveTo>
                      <a:cubicBezTo>
                        <a:pt x="53" y="1"/>
                        <a:pt x="0" y="1"/>
                        <a:pt x="0" y="53"/>
                      </a:cubicBezTo>
                      <a:lnTo>
                        <a:pt x="0" y="490"/>
                      </a:lnTo>
                      <a:lnTo>
                        <a:pt x="172" y="490"/>
                      </a:lnTo>
                      <a:lnTo>
                        <a:pt x="172" y="53"/>
                      </a:lnTo>
                      <a:cubicBezTo>
                        <a:pt x="172" y="1"/>
                        <a:pt x="106" y="1"/>
                        <a:pt x="1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62"/>
                <p:cNvSpPr/>
                <p:nvPr/>
              </p:nvSpPr>
              <p:spPr>
                <a:xfrm>
                  <a:off x="4684163" y="4008725"/>
                  <a:ext cx="9562" cy="207097"/>
                </a:xfrm>
                <a:custGeom>
                  <a:avLst/>
                  <a:gdLst/>
                  <a:ahLst/>
                  <a:cxnLst/>
                  <a:rect l="l" t="t" r="r" b="b"/>
                  <a:pathLst>
                    <a:path w="173" h="3747" extrusionOk="0">
                      <a:moveTo>
                        <a:pt x="106" y="1"/>
                      </a:moveTo>
                      <a:cubicBezTo>
                        <a:pt x="53" y="1"/>
                        <a:pt x="0" y="54"/>
                        <a:pt x="0" y="107"/>
                      </a:cubicBezTo>
                      <a:lnTo>
                        <a:pt x="0" y="835"/>
                      </a:lnTo>
                      <a:cubicBezTo>
                        <a:pt x="0" y="888"/>
                        <a:pt x="53" y="888"/>
                        <a:pt x="106" y="888"/>
                      </a:cubicBezTo>
                      <a:cubicBezTo>
                        <a:pt x="106" y="888"/>
                        <a:pt x="172" y="888"/>
                        <a:pt x="172" y="835"/>
                      </a:cubicBezTo>
                      <a:lnTo>
                        <a:pt x="172" y="107"/>
                      </a:lnTo>
                      <a:cubicBezTo>
                        <a:pt x="172" y="54"/>
                        <a:pt x="106" y="1"/>
                        <a:pt x="106" y="1"/>
                      </a:cubicBezTo>
                      <a:close/>
                      <a:moveTo>
                        <a:pt x="106" y="1430"/>
                      </a:moveTo>
                      <a:cubicBezTo>
                        <a:pt x="53" y="1430"/>
                        <a:pt x="0" y="1497"/>
                        <a:pt x="0" y="1549"/>
                      </a:cubicBezTo>
                      <a:lnTo>
                        <a:pt x="0" y="2158"/>
                      </a:lnTo>
                      <a:cubicBezTo>
                        <a:pt x="0" y="2092"/>
                        <a:pt x="53" y="2092"/>
                        <a:pt x="106" y="2092"/>
                      </a:cubicBezTo>
                      <a:lnTo>
                        <a:pt x="172" y="2092"/>
                      </a:lnTo>
                      <a:lnTo>
                        <a:pt x="172" y="1549"/>
                      </a:lnTo>
                      <a:cubicBezTo>
                        <a:pt x="172" y="1497"/>
                        <a:pt x="106" y="1430"/>
                        <a:pt x="106" y="1430"/>
                      </a:cubicBezTo>
                      <a:close/>
                      <a:moveTo>
                        <a:pt x="0" y="2158"/>
                      </a:moveTo>
                      <a:lnTo>
                        <a:pt x="0" y="2211"/>
                      </a:lnTo>
                      <a:cubicBezTo>
                        <a:pt x="0" y="2264"/>
                        <a:pt x="53" y="2317"/>
                        <a:pt x="106" y="2317"/>
                      </a:cubicBezTo>
                      <a:cubicBezTo>
                        <a:pt x="106" y="2317"/>
                        <a:pt x="172" y="2317"/>
                        <a:pt x="172" y="2264"/>
                      </a:cubicBezTo>
                      <a:lnTo>
                        <a:pt x="106" y="2264"/>
                      </a:lnTo>
                      <a:cubicBezTo>
                        <a:pt x="53" y="2264"/>
                        <a:pt x="0" y="2211"/>
                        <a:pt x="0" y="2158"/>
                      </a:cubicBezTo>
                      <a:close/>
                      <a:moveTo>
                        <a:pt x="106" y="2873"/>
                      </a:moveTo>
                      <a:cubicBezTo>
                        <a:pt x="53" y="2873"/>
                        <a:pt x="0" y="2873"/>
                        <a:pt x="0" y="2926"/>
                      </a:cubicBezTo>
                      <a:lnTo>
                        <a:pt x="0" y="3641"/>
                      </a:lnTo>
                      <a:cubicBezTo>
                        <a:pt x="0" y="3694"/>
                        <a:pt x="53" y="3747"/>
                        <a:pt x="106" y="3747"/>
                      </a:cubicBezTo>
                      <a:cubicBezTo>
                        <a:pt x="106" y="3747"/>
                        <a:pt x="172" y="3694"/>
                        <a:pt x="172" y="3641"/>
                      </a:cubicBezTo>
                      <a:lnTo>
                        <a:pt x="172" y="2926"/>
                      </a:lnTo>
                      <a:cubicBezTo>
                        <a:pt x="172" y="2873"/>
                        <a:pt x="106" y="2873"/>
                        <a:pt x="106" y="28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62"/>
                <p:cNvSpPr/>
                <p:nvPr/>
              </p:nvSpPr>
              <p:spPr>
                <a:xfrm>
                  <a:off x="4522499" y="4124349"/>
                  <a:ext cx="694965" cy="150003"/>
                </a:xfrm>
                <a:custGeom>
                  <a:avLst/>
                  <a:gdLst/>
                  <a:ahLst/>
                  <a:cxnLst/>
                  <a:rect l="l" t="t" r="r" b="b"/>
                  <a:pathLst>
                    <a:path w="12574" h="2714" extrusionOk="0">
                      <a:moveTo>
                        <a:pt x="119" y="0"/>
                      </a:moveTo>
                      <a:cubicBezTo>
                        <a:pt x="53" y="0"/>
                        <a:pt x="0" y="0"/>
                        <a:pt x="0" y="66"/>
                      </a:cubicBezTo>
                      <a:cubicBezTo>
                        <a:pt x="0" y="119"/>
                        <a:pt x="53" y="172"/>
                        <a:pt x="119" y="172"/>
                      </a:cubicBezTo>
                      <a:lnTo>
                        <a:pt x="834" y="172"/>
                      </a:lnTo>
                      <a:cubicBezTo>
                        <a:pt x="887" y="172"/>
                        <a:pt x="940" y="119"/>
                        <a:pt x="940" y="66"/>
                      </a:cubicBezTo>
                      <a:cubicBezTo>
                        <a:pt x="940" y="0"/>
                        <a:pt x="887" y="0"/>
                        <a:pt x="834" y="0"/>
                      </a:cubicBezTo>
                      <a:close/>
                      <a:moveTo>
                        <a:pt x="1549" y="0"/>
                      </a:moveTo>
                      <a:cubicBezTo>
                        <a:pt x="1496" y="0"/>
                        <a:pt x="1443" y="0"/>
                        <a:pt x="1443" y="66"/>
                      </a:cubicBezTo>
                      <a:cubicBezTo>
                        <a:pt x="1443" y="119"/>
                        <a:pt x="1496" y="172"/>
                        <a:pt x="1549" y="172"/>
                      </a:cubicBezTo>
                      <a:lnTo>
                        <a:pt x="2264" y="172"/>
                      </a:lnTo>
                      <a:cubicBezTo>
                        <a:pt x="2316" y="172"/>
                        <a:pt x="2369" y="119"/>
                        <a:pt x="2369" y="66"/>
                      </a:cubicBezTo>
                      <a:cubicBezTo>
                        <a:pt x="2369" y="0"/>
                        <a:pt x="2316" y="0"/>
                        <a:pt x="2264" y="0"/>
                      </a:cubicBezTo>
                      <a:close/>
                      <a:moveTo>
                        <a:pt x="3031" y="0"/>
                      </a:moveTo>
                      <a:cubicBezTo>
                        <a:pt x="2978" y="0"/>
                        <a:pt x="2925" y="0"/>
                        <a:pt x="2925" y="66"/>
                      </a:cubicBezTo>
                      <a:cubicBezTo>
                        <a:pt x="2925" y="119"/>
                        <a:pt x="2978" y="172"/>
                        <a:pt x="3031" y="172"/>
                      </a:cubicBezTo>
                      <a:lnTo>
                        <a:pt x="3759" y="172"/>
                      </a:lnTo>
                      <a:cubicBezTo>
                        <a:pt x="3812" y="172"/>
                        <a:pt x="3812" y="119"/>
                        <a:pt x="3812" y="66"/>
                      </a:cubicBezTo>
                      <a:cubicBezTo>
                        <a:pt x="3812" y="0"/>
                        <a:pt x="3812" y="0"/>
                        <a:pt x="3759" y="0"/>
                      </a:cubicBezTo>
                      <a:close/>
                      <a:moveTo>
                        <a:pt x="4474" y="0"/>
                      </a:moveTo>
                      <a:cubicBezTo>
                        <a:pt x="4421" y="0"/>
                        <a:pt x="4355" y="0"/>
                        <a:pt x="4355" y="66"/>
                      </a:cubicBezTo>
                      <a:cubicBezTo>
                        <a:pt x="4355" y="119"/>
                        <a:pt x="4421" y="172"/>
                        <a:pt x="4474" y="172"/>
                      </a:cubicBezTo>
                      <a:lnTo>
                        <a:pt x="5189" y="172"/>
                      </a:lnTo>
                      <a:cubicBezTo>
                        <a:pt x="5241" y="172"/>
                        <a:pt x="5294" y="119"/>
                        <a:pt x="5294" y="66"/>
                      </a:cubicBezTo>
                      <a:cubicBezTo>
                        <a:pt x="5294" y="0"/>
                        <a:pt x="5241" y="0"/>
                        <a:pt x="5189" y="0"/>
                      </a:cubicBezTo>
                      <a:close/>
                      <a:moveTo>
                        <a:pt x="5903" y="0"/>
                      </a:moveTo>
                      <a:cubicBezTo>
                        <a:pt x="5850" y="0"/>
                        <a:pt x="5850" y="0"/>
                        <a:pt x="5850" y="66"/>
                      </a:cubicBezTo>
                      <a:cubicBezTo>
                        <a:pt x="5850" y="119"/>
                        <a:pt x="5850" y="172"/>
                        <a:pt x="5903" y="172"/>
                      </a:cubicBezTo>
                      <a:lnTo>
                        <a:pt x="6618" y="172"/>
                      </a:lnTo>
                      <a:cubicBezTo>
                        <a:pt x="6671" y="172"/>
                        <a:pt x="6737" y="119"/>
                        <a:pt x="6737" y="66"/>
                      </a:cubicBezTo>
                      <a:cubicBezTo>
                        <a:pt x="6737" y="0"/>
                        <a:pt x="6671" y="0"/>
                        <a:pt x="6618" y="0"/>
                      </a:cubicBezTo>
                      <a:close/>
                      <a:moveTo>
                        <a:pt x="7399" y="0"/>
                      </a:moveTo>
                      <a:cubicBezTo>
                        <a:pt x="7333" y="0"/>
                        <a:pt x="7280" y="0"/>
                        <a:pt x="7280" y="66"/>
                      </a:cubicBezTo>
                      <a:cubicBezTo>
                        <a:pt x="7280" y="119"/>
                        <a:pt x="7333" y="172"/>
                        <a:pt x="7399" y="172"/>
                      </a:cubicBezTo>
                      <a:lnTo>
                        <a:pt x="8114" y="172"/>
                      </a:lnTo>
                      <a:cubicBezTo>
                        <a:pt x="8166" y="172"/>
                        <a:pt x="8219" y="119"/>
                        <a:pt x="8219" y="66"/>
                      </a:cubicBezTo>
                      <a:cubicBezTo>
                        <a:pt x="8219" y="0"/>
                        <a:pt x="8166" y="0"/>
                        <a:pt x="8114" y="0"/>
                      </a:cubicBezTo>
                      <a:close/>
                      <a:moveTo>
                        <a:pt x="8828" y="0"/>
                      </a:moveTo>
                      <a:cubicBezTo>
                        <a:pt x="8775" y="0"/>
                        <a:pt x="8722" y="0"/>
                        <a:pt x="8722" y="66"/>
                      </a:cubicBezTo>
                      <a:cubicBezTo>
                        <a:pt x="8722" y="119"/>
                        <a:pt x="8775" y="172"/>
                        <a:pt x="8828" y="172"/>
                      </a:cubicBezTo>
                      <a:lnTo>
                        <a:pt x="9543" y="172"/>
                      </a:lnTo>
                      <a:cubicBezTo>
                        <a:pt x="9596" y="172"/>
                        <a:pt x="9649" y="119"/>
                        <a:pt x="9649" y="66"/>
                      </a:cubicBezTo>
                      <a:cubicBezTo>
                        <a:pt x="9649" y="0"/>
                        <a:pt x="9596" y="0"/>
                        <a:pt x="9543" y="0"/>
                      </a:cubicBezTo>
                      <a:close/>
                      <a:moveTo>
                        <a:pt x="10258" y="0"/>
                      </a:moveTo>
                      <a:cubicBezTo>
                        <a:pt x="10258" y="0"/>
                        <a:pt x="10205" y="0"/>
                        <a:pt x="10205" y="66"/>
                      </a:cubicBezTo>
                      <a:cubicBezTo>
                        <a:pt x="10205" y="119"/>
                        <a:pt x="10258" y="172"/>
                        <a:pt x="10258" y="172"/>
                      </a:cubicBezTo>
                      <a:lnTo>
                        <a:pt x="11039" y="172"/>
                      </a:lnTo>
                      <a:cubicBezTo>
                        <a:pt x="11091" y="172"/>
                        <a:pt x="11091" y="119"/>
                        <a:pt x="11091" y="66"/>
                      </a:cubicBezTo>
                      <a:lnTo>
                        <a:pt x="11091" y="0"/>
                      </a:lnTo>
                      <a:close/>
                      <a:moveTo>
                        <a:pt x="11753" y="0"/>
                      </a:moveTo>
                      <a:cubicBezTo>
                        <a:pt x="11700" y="0"/>
                        <a:pt x="11634" y="0"/>
                        <a:pt x="11634" y="66"/>
                      </a:cubicBezTo>
                      <a:cubicBezTo>
                        <a:pt x="11634" y="119"/>
                        <a:pt x="11700" y="172"/>
                        <a:pt x="11753" y="172"/>
                      </a:cubicBezTo>
                      <a:lnTo>
                        <a:pt x="12468" y="172"/>
                      </a:lnTo>
                      <a:cubicBezTo>
                        <a:pt x="12521" y="172"/>
                        <a:pt x="12574" y="119"/>
                        <a:pt x="12574" y="66"/>
                      </a:cubicBezTo>
                      <a:cubicBezTo>
                        <a:pt x="12574" y="66"/>
                        <a:pt x="12574" y="0"/>
                        <a:pt x="12521" y="0"/>
                      </a:cubicBezTo>
                      <a:close/>
                      <a:moveTo>
                        <a:pt x="12468" y="728"/>
                      </a:moveTo>
                      <a:cubicBezTo>
                        <a:pt x="12415" y="728"/>
                        <a:pt x="12362" y="728"/>
                        <a:pt x="12362" y="781"/>
                      </a:cubicBezTo>
                      <a:lnTo>
                        <a:pt x="12362" y="1549"/>
                      </a:lnTo>
                      <a:cubicBezTo>
                        <a:pt x="12362" y="1602"/>
                        <a:pt x="12415" y="1602"/>
                        <a:pt x="12468" y="1602"/>
                      </a:cubicBezTo>
                      <a:cubicBezTo>
                        <a:pt x="12521" y="1602"/>
                        <a:pt x="12574" y="1602"/>
                        <a:pt x="12574" y="1549"/>
                      </a:cubicBezTo>
                      <a:lnTo>
                        <a:pt x="12574" y="781"/>
                      </a:lnTo>
                      <a:cubicBezTo>
                        <a:pt x="12574" y="728"/>
                        <a:pt x="12521" y="728"/>
                        <a:pt x="12468" y="728"/>
                      </a:cubicBezTo>
                      <a:close/>
                      <a:moveTo>
                        <a:pt x="12468" y="2157"/>
                      </a:moveTo>
                      <a:cubicBezTo>
                        <a:pt x="12415" y="2157"/>
                        <a:pt x="12362" y="2210"/>
                        <a:pt x="12362" y="2263"/>
                      </a:cubicBezTo>
                      <a:lnTo>
                        <a:pt x="12362" y="2316"/>
                      </a:lnTo>
                      <a:lnTo>
                        <a:pt x="12362" y="2594"/>
                      </a:lnTo>
                      <a:cubicBezTo>
                        <a:pt x="12362" y="2647"/>
                        <a:pt x="12415" y="2713"/>
                        <a:pt x="12468" y="2713"/>
                      </a:cubicBezTo>
                      <a:cubicBezTo>
                        <a:pt x="12521" y="2713"/>
                        <a:pt x="12574" y="2647"/>
                        <a:pt x="12574" y="2594"/>
                      </a:cubicBezTo>
                      <a:lnTo>
                        <a:pt x="12574" y="2316"/>
                      </a:lnTo>
                      <a:lnTo>
                        <a:pt x="12574" y="2263"/>
                      </a:lnTo>
                      <a:cubicBezTo>
                        <a:pt x="12574" y="2210"/>
                        <a:pt x="12521" y="2157"/>
                        <a:pt x="12468" y="21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2"/>
                <p:cNvSpPr/>
                <p:nvPr/>
              </p:nvSpPr>
              <p:spPr>
                <a:xfrm>
                  <a:off x="4395212" y="4313815"/>
                  <a:ext cx="87824" cy="146355"/>
                </a:xfrm>
                <a:custGeom>
                  <a:avLst/>
                  <a:gdLst/>
                  <a:ahLst/>
                  <a:cxnLst/>
                  <a:rect l="l" t="t" r="r" b="b"/>
                  <a:pathLst>
                    <a:path w="1589" h="2648" extrusionOk="0">
                      <a:moveTo>
                        <a:pt x="808" y="185"/>
                      </a:moveTo>
                      <a:cubicBezTo>
                        <a:pt x="887" y="185"/>
                        <a:pt x="953" y="212"/>
                        <a:pt x="1019" y="252"/>
                      </a:cubicBezTo>
                      <a:cubicBezTo>
                        <a:pt x="1072" y="278"/>
                        <a:pt x="1125" y="331"/>
                        <a:pt x="1165" y="397"/>
                      </a:cubicBezTo>
                      <a:cubicBezTo>
                        <a:pt x="1205" y="463"/>
                        <a:pt x="1231" y="529"/>
                        <a:pt x="1258" y="609"/>
                      </a:cubicBezTo>
                      <a:cubicBezTo>
                        <a:pt x="1284" y="688"/>
                        <a:pt x="1311" y="768"/>
                        <a:pt x="1311" y="860"/>
                      </a:cubicBezTo>
                      <a:cubicBezTo>
                        <a:pt x="1337" y="940"/>
                        <a:pt x="1337" y="1032"/>
                        <a:pt x="1350" y="1112"/>
                      </a:cubicBezTo>
                      <a:cubicBezTo>
                        <a:pt x="1350" y="1191"/>
                        <a:pt x="1350" y="1271"/>
                        <a:pt x="1350" y="1350"/>
                      </a:cubicBezTo>
                      <a:cubicBezTo>
                        <a:pt x="1350" y="1549"/>
                        <a:pt x="1337" y="1721"/>
                        <a:pt x="1297" y="1866"/>
                      </a:cubicBezTo>
                      <a:cubicBezTo>
                        <a:pt x="1258" y="1999"/>
                        <a:pt x="1218" y="2118"/>
                        <a:pt x="1165" y="2210"/>
                      </a:cubicBezTo>
                      <a:cubicBezTo>
                        <a:pt x="1099" y="2290"/>
                        <a:pt x="1033" y="2356"/>
                        <a:pt x="967" y="2396"/>
                      </a:cubicBezTo>
                      <a:cubicBezTo>
                        <a:pt x="900" y="2435"/>
                        <a:pt x="834" y="2462"/>
                        <a:pt x="768" y="2462"/>
                      </a:cubicBezTo>
                      <a:cubicBezTo>
                        <a:pt x="662" y="2462"/>
                        <a:pt x="569" y="2422"/>
                        <a:pt x="503" y="2356"/>
                      </a:cubicBezTo>
                      <a:cubicBezTo>
                        <a:pt x="437" y="2290"/>
                        <a:pt x="384" y="2197"/>
                        <a:pt x="344" y="2104"/>
                      </a:cubicBezTo>
                      <a:cubicBezTo>
                        <a:pt x="305" y="1999"/>
                        <a:pt x="278" y="1879"/>
                        <a:pt x="252" y="1760"/>
                      </a:cubicBezTo>
                      <a:cubicBezTo>
                        <a:pt x="239" y="1628"/>
                        <a:pt x="239" y="1509"/>
                        <a:pt x="239" y="1403"/>
                      </a:cubicBezTo>
                      <a:cubicBezTo>
                        <a:pt x="239" y="1257"/>
                        <a:pt x="252" y="1112"/>
                        <a:pt x="265" y="979"/>
                      </a:cubicBezTo>
                      <a:cubicBezTo>
                        <a:pt x="292" y="834"/>
                        <a:pt x="331" y="702"/>
                        <a:pt x="371" y="582"/>
                      </a:cubicBezTo>
                      <a:cubicBezTo>
                        <a:pt x="424" y="463"/>
                        <a:pt x="477" y="371"/>
                        <a:pt x="556" y="304"/>
                      </a:cubicBezTo>
                      <a:cubicBezTo>
                        <a:pt x="622" y="225"/>
                        <a:pt x="715" y="185"/>
                        <a:pt x="808" y="185"/>
                      </a:cubicBezTo>
                      <a:close/>
                      <a:moveTo>
                        <a:pt x="821" y="0"/>
                      </a:moveTo>
                      <a:cubicBezTo>
                        <a:pt x="662" y="0"/>
                        <a:pt x="530" y="40"/>
                        <a:pt x="424" y="132"/>
                      </a:cubicBezTo>
                      <a:cubicBezTo>
                        <a:pt x="318" y="225"/>
                        <a:pt x="239" y="344"/>
                        <a:pt x="172" y="477"/>
                      </a:cubicBezTo>
                      <a:cubicBezTo>
                        <a:pt x="119" y="622"/>
                        <a:pt x="67" y="781"/>
                        <a:pt x="40" y="953"/>
                      </a:cubicBezTo>
                      <a:cubicBezTo>
                        <a:pt x="14" y="1125"/>
                        <a:pt x="0" y="1297"/>
                        <a:pt x="0" y="1456"/>
                      </a:cubicBezTo>
                      <a:cubicBezTo>
                        <a:pt x="0" y="1681"/>
                        <a:pt x="27" y="1879"/>
                        <a:pt x="67" y="2025"/>
                      </a:cubicBezTo>
                      <a:cubicBezTo>
                        <a:pt x="119" y="2184"/>
                        <a:pt x="172" y="2303"/>
                        <a:pt x="239" y="2396"/>
                      </a:cubicBezTo>
                      <a:cubicBezTo>
                        <a:pt x="318" y="2488"/>
                        <a:pt x="397" y="2554"/>
                        <a:pt x="490" y="2594"/>
                      </a:cubicBezTo>
                      <a:cubicBezTo>
                        <a:pt x="569" y="2634"/>
                        <a:pt x="662" y="2647"/>
                        <a:pt x="755" y="2647"/>
                      </a:cubicBezTo>
                      <a:cubicBezTo>
                        <a:pt x="834" y="2647"/>
                        <a:pt x="927" y="2634"/>
                        <a:pt x="1033" y="2594"/>
                      </a:cubicBezTo>
                      <a:cubicBezTo>
                        <a:pt x="1125" y="2541"/>
                        <a:pt x="1218" y="2475"/>
                        <a:pt x="1297" y="2369"/>
                      </a:cubicBezTo>
                      <a:cubicBezTo>
                        <a:pt x="1390" y="2277"/>
                        <a:pt x="1456" y="2144"/>
                        <a:pt x="1509" y="1972"/>
                      </a:cubicBezTo>
                      <a:cubicBezTo>
                        <a:pt x="1562" y="1813"/>
                        <a:pt x="1589" y="1602"/>
                        <a:pt x="1589" y="1350"/>
                      </a:cubicBezTo>
                      <a:cubicBezTo>
                        <a:pt x="1589" y="1257"/>
                        <a:pt x="1575" y="1165"/>
                        <a:pt x="1575" y="1059"/>
                      </a:cubicBezTo>
                      <a:cubicBezTo>
                        <a:pt x="1562" y="953"/>
                        <a:pt x="1549" y="860"/>
                        <a:pt x="1536" y="754"/>
                      </a:cubicBezTo>
                      <a:cubicBezTo>
                        <a:pt x="1509" y="649"/>
                        <a:pt x="1483" y="556"/>
                        <a:pt x="1443" y="463"/>
                      </a:cubicBezTo>
                      <a:cubicBezTo>
                        <a:pt x="1403" y="371"/>
                        <a:pt x="1364" y="291"/>
                        <a:pt x="1297" y="225"/>
                      </a:cubicBezTo>
                      <a:cubicBezTo>
                        <a:pt x="1244" y="159"/>
                        <a:pt x="1178" y="106"/>
                        <a:pt x="1099" y="53"/>
                      </a:cubicBezTo>
                      <a:cubicBezTo>
                        <a:pt x="1019" y="13"/>
                        <a:pt x="927" y="0"/>
                        <a:pt x="8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2"/>
                <p:cNvSpPr/>
                <p:nvPr/>
              </p:nvSpPr>
              <p:spPr>
                <a:xfrm>
                  <a:off x="4452969" y="3127997"/>
                  <a:ext cx="105400" cy="104681"/>
                </a:xfrm>
                <a:custGeom>
                  <a:avLst/>
                  <a:gdLst/>
                  <a:ahLst/>
                  <a:cxnLst/>
                  <a:rect l="l" t="t" r="r" b="b"/>
                  <a:pathLst>
                    <a:path w="1907" h="1894" extrusionOk="0">
                      <a:moveTo>
                        <a:pt x="186" y="1"/>
                      </a:moveTo>
                      <a:cubicBezTo>
                        <a:pt x="147" y="1"/>
                        <a:pt x="94" y="1"/>
                        <a:pt x="54" y="27"/>
                      </a:cubicBezTo>
                      <a:cubicBezTo>
                        <a:pt x="27" y="40"/>
                        <a:pt x="1" y="67"/>
                        <a:pt x="1" y="107"/>
                      </a:cubicBezTo>
                      <a:cubicBezTo>
                        <a:pt x="1" y="133"/>
                        <a:pt x="27" y="160"/>
                        <a:pt x="67" y="160"/>
                      </a:cubicBezTo>
                      <a:cubicBezTo>
                        <a:pt x="107" y="173"/>
                        <a:pt x="173" y="173"/>
                        <a:pt x="239" y="173"/>
                      </a:cubicBezTo>
                      <a:cubicBezTo>
                        <a:pt x="266" y="173"/>
                        <a:pt x="292" y="173"/>
                        <a:pt x="305" y="186"/>
                      </a:cubicBezTo>
                      <a:cubicBezTo>
                        <a:pt x="319" y="186"/>
                        <a:pt x="332" y="186"/>
                        <a:pt x="345" y="199"/>
                      </a:cubicBezTo>
                      <a:cubicBezTo>
                        <a:pt x="358" y="199"/>
                        <a:pt x="372" y="213"/>
                        <a:pt x="385" y="213"/>
                      </a:cubicBezTo>
                      <a:cubicBezTo>
                        <a:pt x="398" y="226"/>
                        <a:pt x="398" y="239"/>
                        <a:pt x="411" y="265"/>
                      </a:cubicBezTo>
                      <a:lnTo>
                        <a:pt x="1020" y="1364"/>
                      </a:lnTo>
                      <a:cubicBezTo>
                        <a:pt x="994" y="1417"/>
                        <a:pt x="967" y="1470"/>
                        <a:pt x="941" y="1523"/>
                      </a:cubicBezTo>
                      <a:cubicBezTo>
                        <a:pt x="914" y="1563"/>
                        <a:pt x="874" y="1602"/>
                        <a:pt x="848" y="1629"/>
                      </a:cubicBezTo>
                      <a:cubicBezTo>
                        <a:pt x="822" y="1655"/>
                        <a:pt x="795" y="1668"/>
                        <a:pt x="755" y="1695"/>
                      </a:cubicBezTo>
                      <a:cubicBezTo>
                        <a:pt x="716" y="1708"/>
                        <a:pt x="689" y="1721"/>
                        <a:pt x="649" y="1721"/>
                      </a:cubicBezTo>
                      <a:cubicBezTo>
                        <a:pt x="597" y="1721"/>
                        <a:pt x="544" y="1708"/>
                        <a:pt x="504" y="1668"/>
                      </a:cubicBezTo>
                      <a:cubicBezTo>
                        <a:pt x="464" y="1642"/>
                        <a:pt x="451" y="1615"/>
                        <a:pt x="451" y="1576"/>
                      </a:cubicBezTo>
                      <a:cubicBezTo>
                        <a:pt x="451" y="1563"/>
                        <a:pt x="451" y="1549"/>
                        <a:pt x="464" y="1536"/>
                      </a:cubicBezTo>
                      <a:cubicBezTo>
                        <a:pt x="464" y="1523"/>
                        <a:pt x="477" y="1510"/>
                        <a:pt x="504" y="1510"/>
                      </a:cubicBezTo>
                      <a:lnTo>
                        <a:pt x="544" y="1510"/>
                      </a:lnTo>
                      <a:cubicBezTo>
                        <a:pt x="557" y="1496"/>
                        <a:pt x="570" y="1496"/>
                        <a:pt x="583" y="1483"/>
                      </a:cubicBezTo>
                      <a:cubicBezTo>
                        <a:pt x="597" y="1483"/>
                        <a:pt x="597" y="1470"/>
                        <a:pt x="610" y="1457"/>
                      </a:cubicBezTo>
                      <a:cubicBezTo>
                        <a:pt x="623" y="1443"/>
                        <a:pt x="623" y="1430"/>
                        <a:pt x="623" y="1404"/>
                      </a:cubicBezTo>
                      <a:cubicBezTo>
                        <a:pt x="623" y="1377"/>
                        <a:pt x="610" y="1351"/>
                        <a:pt x="583" y="1338"/>
                      </a:cubicBezTo>
                      <a:cubicBezTo>
                        <a:pt x="557" y="1324"/>
                        <a:pt x="544" y="1311"/>
                        <a:pt x="517" y="1311"/>
                      </a:cubicBezTo>
                      <a:cubicBezTo>
                        <a:pt x="491" y="1311"/>
                        <a:pt x="451" y="1324"/>
                        <a:pt x="424" y="1338"/>
                      </a:cubicBezTo>
                      <a:cubicBezTo>
                        <a:pt x="398" y="1338"/>
                        <a:pt x="372" y="1364"/>
                        <a:pt x="358" y="1377"/>
                      </a:cubicBezTo>
                      <a:cubicBezTo>
                        <a:pt x="332" y="1404"/>
                        <a:pt x="319" y="1430"/>
                        <a:pt x="305" y="1470"/>
                      </a:cubicBezTo>
                      <a:cubicBezTo>
                        <a:pt x="292" y="1496"/>
                        <a:pt x="279" y="1536"/>
                        <a:pt x="279" y="1576"/>
                      </a:cubicBezTo>
                      <a:cubicBezTo>
                        <a:pt x="279" y="1629"/>
                        <a:pt x="292" y="1668"/>
                        <a:pt x="305" y="1708"/>
                      </a:cubicBezTo>
                      <a:cubicBezTo>
                        <a:pt x="332" y="1748"/>
                        <a:pt x="358" y="1774"/>
                        <a:pt x="385" y="1814"/>
                      </a:cubicBezTo>
                      <a:cubicBezTo>
                        <a:pt x="411" y="1840"/>
                        <a:pt x="451" y="1854"/>
                        <a:pt x="491" y="1867"/>
                      </a:cubicBezTo>
                      <a:cubicBezTo>
                        <a:pt x="530" y="1880"/>
                        <a:pt x="570" y="1893"/>
                        <a:pt x="610" y="1893"/>
                      </a:cubicBezTo>
                      <a:cubicBezTo>
                        <a:pt x="702" y="1893"/>
                        <a:pt x="769" y="1867"/>
                        <a:pt x="835" y="1840"/>
                      </a:cubicBezTo>
                      <a:cubicBezTo>
                        <a:pt x="901" y="1814"/>
                        <a:pt x="967" y="1761"/>
                        <a:pt x="1033" y="1682"/>
                      </a:cubicBezTo>
                      <a:cubicBezTo>
                        <a:pt x="1073" y="1629"/>
                        <a:pt x="1126" y="1563"/>
                        <a:pt x="1152" y="1483"/>
                      </a:cubicBezTo>
                      <a:cubicBezTo>
                        <a:pt x="1192" y="1390"/>
                        <a:pt x="1232" y="1298"/>
                        <a:pt x="1272" y="1192"/>
                      </a:cubicBezTo>
                      <a:lnTo>
                        <a:pt x="1589" y="305"/>
                      </a:lnTo>
                      <a:cubicBezTo>
                        <a:pt x="1602" y="265"/>
                        <a:pt x="1616" y="252"/>
                        <a:pt x="1629" y="239"/>
                      </a:cubicBezTo>
                      <a:cubicBezTo>
                        <a:pt x="1655" y="226"/>
                        <a:pt x="1682" y="226"/>
                        <a:pt x="1735" y="226"/>
                      </a:cubicBezTo>
                      <a:cubicBezTo>
                        <a:pt x="1774" y="226"/>
                        <a:pt x="1814" y="213"/>
                        <a:pt x="1841" y="213"/>
                      </a:cubicBezTo>
                      <a:cubicBezTo>
                        <a:pt x="1880" y="199"/>
                        <a:pt x="1907" y="173"/>
                        <a:pt x="1907" y="133"/>
                      </a:cubicBezTo>
                      <a:cubicBezTo>
                        <a:pt x="1907" y="107"/>
                        <a:pt x="1880" y="80"/>
                        <a:pt x="1854" y="67"/>
                      </a:cubicBezTo>
                      <a:cubicBezTo>
                        <a:pt x="1814" y="54"/>
                        <a:pt x="1774" y="54"/>
                        <a:pt x="1735" y="54"/>
                      </a:cubicBezTo>
                      <a:lnTo>
                        <a:pt x="1219" y="54"/>
                      </a:lnTo>
                      <a:cubicBezTo>
                        <a:pt x="1166" y="54"/>
                        <a:pt x="1139" y="54"/>
                        <a:pt x="1126" y="67"/>
                      </a:cubicBezTo>
                      <a:cubicBezTo>
                        <a:pt x="1113" y="80"/>
                        <a:pt x="1099" y="107"/>
                        <a:pt x="1099" y="133"/>
                      </a:cubicBezTo>
                      <a:cubicBezTo>
                        <a:pt x="1099" y="160"/>
                        <a:pt x="1113" y="186"/>
                        <a:pt x="1126" y="199"/>
                      </a:cubicBezTo>
                      <a:cubicBezTo>
                        <a:pt x="1152" y="213"/>
                        <a:pt x="1192" y="226"/>
                        <a:pt x="1245" y="226"/>
                      </a:cubicBezTo>
                      <a:cubicBezTo>
                        <a:pt x="1285" y="226"/>
                        <a:pt x="1324" y="226"/>
                        <a:pt x="1338" y="239"/>
                      </a:cubicBezTo>
                      <a:cubicBezTo>
                        <a:pt x="1351" y="252"/>
                        <a:pt x="1351" y="265"/>
                        <a:pt x="1351" y="279"/>
                      </a:cubicBezTo>
                      <a:cubicBezTo>
                        <a:pt x="1351" y="305"/>
                        <a:pt x="1351" y="345"/>
                        <a:pt x="1324" y="398"/>
                      </a:cubicBezTo>
                      <a:lnTo>
                        <a:pt x="1099" y="1113"/>
                      </a:lnTo>
                      <a:lnTo>
                        <a:pt x="676" y="305"/>
                      </a:lnTo>
                      <a:cubicBezTo>
                        <a:pt x="663" y="292"/>
                        <a:pt x="649" y="265"/>
                        <a:pt x="649" y="252"/>
                      </a:cubicBezTo>
                      <a:cubicBezTo>
                        <a:pt x="649" y="226"/>
                        <a:pt x="649" y="213"/>
                        <a:pt x="649" y="213"/>
                      </a:cubicBezTo>
                      <a:cubicBezTo>
                        <a:pt x="649" y="186"/>
                        <a:pt x="649" y="186"/>
                        <a:pt x="649" y="173"/>
                      </a:cubicBezTo>
                      <a:lnTo>
                        <a:pt x="676" y="173"/>
                      </a:lnTo>
                      <a:cubicBezTo>
                        <a:pt x="729" y="173"/>
                        <a:pt x="755" y="160"/>
                        <a:pt x="769" y="146"/>
                      </a:cubicBezTo>
                      <a:cubicBezTo>
                        <a:pt x="782" y="120"/>
                        <a:pt x="782" y="107"/>
                        <a:pt x="782" y="80"/>
                      </a:cubicBezTo>
                      <a:cubicBezTo>
                        <a:pt x="782" y="54"/>
                        <a:pt x="782" y="40"/>
                        <a:pt x="755" y="27"/>
                      </a:cubicBezTo>
                      <a:cubicBezTo>
                        <a:pt x="742" y="1"/>
                        <a:pt x="716" y="1"/>
                        <a:pt x="6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83" name="Google Shape;283;p62"/>
            <p:cNvSpPr/>
            <p:nvPr/>
          </p:nvSpPr>
          <p:spPr>
            <a:xfrm>
              <a:off x="1147048" y="4807395"/>
              <a:ext cx="77053" cy="66983"/>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4"/>
        <p:cNvGrpSpPr/>
        <p:nvPr/>
      </p:nvGrpSpPr>
      <p:grpSpPr>
        <a:xfrm>
          <a:off x="0" y="0"/>
          <a:ext cx="0" cy="0"/>
          <a:chOff x="0" y="0"/>
          <a:chExt cx="0" cy="0"/>
        </a:xfrm>
      </p:grpSpPr>
      <p:sp>
        <p:nvSpPr>
          <p:cNvPr id="285" name="Google Shape;285;p63"/>
          <p:cNvSpPr txBox="1">
            <a:spLocks noGrp="1"/>
          </p:cNvSpPr>
          <p:nvPr>
            <p:ph type="title"/>
          </p:nvPr>
        </p:nvSpPr>
        <p:spPr>
          <a:xfrm>
            <a:off x="4533300" y="2609425"/>
            <a:ext cx="3424800" cy="776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2"/>
              </a:buClr>
              <a:buSzPts val="2200"/>
              <a:buNone/>
              <a:defRPr sz="2200" b="1">
                <a:solidFill>
                  <a:schemeClr val="lt2"/>
                </a:solidFill>
              </a:defRPr>
            </a:lvl1pPr>
            <a:lvl2pPr lvl="1" algn="ctr">
              <a:lnSpc>
                <a:spcPct val="100000"/>
              </a:lnSpc>
              <a:spcBef>
                <a:spcPts val="0"/>
              </a:spcBef>
              <a:spcAft>
                <a:spcPts val="0"/>
              </a:spcAft>
              <a:buSzPts val="1800"/>
              <a:buFont typeface="Special Elite"/>
              <a:buNone/>
              <a:defRPr sz="1800">
                <a:latin typeface="Special Elite"/>
                <a:ea typeface="Special Elite"/>
                <a:cs typeface="Special Elite"/>
                <a:sym typeface="Special Elite"/>
              </a:defRPr>
            </a:lvl2pPr>
            <a:lvl3pPr lvl="2" algn="ctr">
              <a:lnSpc>
                <a:spcPct val="100000"/>
              </a:lnSpc>
              <a:spcBef>
                <a:spcPts val="0"/>
              </a:spcBef>
              <a:spcAft>
                <a:spcPts val="0"/>
              </a:spcAft>
              <a:buSzPts val="1800"/>
              <a:buFont typeface="Special Elite"/>
              <a:buNone/>
              <a:defRPr sz="1800">
                <a:latin typeface="Special Elite"/>
                <a:ea typeface="Special Elite"/>
                <a:cs typeface="Special Elite"/>
                <a:sym typeface="Special Elite"/>
              </a:defRPr>
            </a:lvl3pPr>
            <a:lvl4pPr lvl="3" algn="ctr">
              <a:lnSpc>
                <a:spcPct val="100000"/>
              </a:lnSpc>
              <a:spcBef>
                <a:spcPts val="0"/>
              </a:spcBef>
              <a:spcAft>
                <a:spcPts val="0"/>
              </a:spcAft>
              <a:buSzPts val="1800"/>
              <a:buFont typeface="Special Elite"/>
              <a:buNone/>
              <a:defRPr sz="1800">
                <a:latin typeface="Special Elite"/>
                <a:ea typeface="Special Elite"/>
                <a:cs typeface="Special Elite"/>
                <a:sym typeface="Special Elite"/>
              </a:defRPr>
            </a:lvl4pPr>
            <a:lvl5pPr lvl="4" algn="ctr">
              <a:lnSpc>
                <a:spcPct val="100000"/>
              </a:lnSpc>
              <a:spcBef>
                <a:spcPts val="0"/>
              </a:spcBef>
              <a:spcAft>
                <a:spcPts val="0"/>
              </a:spcAft>
              <a:buSzPts val="1800"/>
              <a:buFont typeface="Special Elite"/>
              <a:buNone/>
              <a:defRPr sz="1800">
                <a:latin typeface="Special Elite"/>
                <a:ea typeface="Special Elite"/>
                <a:cs typeface="Special Elite"/>
                <a:sym typeface="Special Elite"/>
              </a:defRPr>
            </a:lvl5pPr>
            <a:lvl6pPr lvl="5" algn="ctr">
              <a:lnSpc>
                <a:spcPct val="100000"/>
              </a:lnSpc>
              <a:spcBef>
                <a:spcPts val="0"/>
              </a:spcBef>
              <a:spcAft>
                <a:spcPts val="0"/>
              </a:spcAft>
              <a:buSzPts val="1800"/>
              <a:buFont typeface="Special Elite"/>
              <a:buNone/>
              <a:defRPr sz="1800">
                <a:latin typeface="Special Elite"/>
                <a:ea typeface="Special Elite"/>
                <a:cs typeface="Special Elite"/>
                <a:sym typeface="Special Elite"/>
              </a:defRPr>
            </a:lvl6pPr>
            <a:lvl7pPr lvl="6" algn="ctr">
              <a:lnSpc>
                <a:spcPct val="100000"/>
              </a:lnSpc>
              <a:spcBef>
                <a:spcPts val="0"/>
              </a:spcBef>
              <a:spcAft>
                <a:spcPts val="0"/>
              </a:spcAft>
              <a:buSzPts val="1800"/>
              <a:buFont typeface="Special Elite"/>
              <a:buNone/>
              <a:defRPr sz="1800">
                <a:latin typeface="Special Elite"/>
                <a:ea typeface="Special Elite"/>
                <a:cs typeface="Special Elite"/>
                <a:sym typeface="Special Elite"/>
              </a:defRPr>
            </a:lvl7pPr>
            <a:lvl8pPr lvl="7" algn="ctr">
              <a:lnSpc>
                <a:spcPct val="100000"/>
              </a:lnSpc>
              <a:spcBef>
                <a:spcPts val="0"/>
              </a:spcBef>
              <a:spcAft>
                <a:spcPts val="0"/>
              </a:spcAft>
              <a:buSzPts val="1800"/>
              <a:buFont typeface="Special Elite"/>
              <a:buNone/>
              <a:defRPr sz="1800">
                <a:latin typeface="Special Elite"/>
                <a:ea typeface="Special Elite"/>
                <a:cs typeface="Special Elite"/>
                <a:sym typeface="Special Elite"/>
              </a:defRPr>
            </a:lvl8pPr>
            <a:lvl9pPr lvl="8" algn="ctr">
              <a:lnSpc>
                <a:spcPct val="100000"/>
              </a:lnSpc>
              <a:spcBef>
                <a:spcPts val="0"/>
              </a:spcBef>
              <a:spcAft>
                <a:spcPts val="0"/>
              </a:spcAft>
              <a:buSzPts val="1800"/>
              <a:buFont typeface="Special Elite"/>
              <a:buNone/>
              <a:defRPr sz="1800">
                <a:latin typeface="Special Elite"/>
                <a:ea typeface="Special Elite"/>
                <a:cs typeface="Special Elite"/>
                <a:sym typeface="Special Elite"/>
              </a:defRPr>
            </a:lvl9pPr>
          </a:lstStyle>
          <a:p>
            <a:endParaRPr/>
          </a:p>
        </p:txBody>
      </p:sp>
      <p:sp>
        <p:nvSpPr>
          <p:cNvPr id="286" name="Google Shape;286;p63"/>
          <p:cNvSpPr txBox="1">
            <a:spLocks noGrp="1"/>
          </p:cNvSpPr>
          <p:nvPr>
            <p:ph type="title" idx="2"/>
          </p:nvPr>
        </p:nvSpPr>
        <p:spPr>
          <a:xfrm>
            <a:off x="1643100" y="1120600"/>
            <a:ext cx="6315000" cy="1378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2900"/>
              <a:buFont typeface="Mukta"/>
              <a:buNone/>
              <a:defRPr sz="2500" b="0">
                <a:solidFill>
                  <a:schemeClr val="lt1"/>
                </a:solidFill>
                <a:latin typeface="Mukta"/>
                <a:ea typeface="Mukta"/>
                <a:cs typeface="Mukta"/>
                <a:sym typeface="Mukta"/>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87" name="Google Shape;287;p63"/>
          <p:cNvSpPr/>
          <p:nvPr/>
        </p:nvSpPr>
        <p:spPr>
          <a:xfrm>
            <a:off x="8361668" y="740908"/>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3"/>
          <p:cNvSpPr/>
          <p:nvPr/>
        </p:nvSpPr>
        <p:spPr>
          <a:xfrm>
            <a:off x="7397512" y="451651"/>
            <a:ext cx="96051" cy="96051"/>
          </a:xfrm>
          <a:custGeom>
            <a:avLst/>
            <a:gdLst/>
            <a:ahLst/>
            <a:cxnLst/>
            <a:rect l="l" t="t" r="r" b="b"/>
            <a:pathLst>
              <a:path w="1973" h="1973" extrusionOk="0">
                <a:moveTo>
                  <a:pt x="980" y="0"/>
                </a:moveTo>
                <a:cubicBezTo>
                  <a:pt x="927" y="0"/>
                  <a:pt x="874" y="14"/>
                  <a:pt x="834" y="53"/>
                </a:cubicBezTo>
                <a:cubicBezTo>
                  <a:pt x="807" y="93"/>
                  <a:pt x="781" y="133"/>
                  <a:pt x="781" y="186"/>
                </a:cubicBezTo>
                <a:cubicBezTo>
                  <a:pt x="781" y="252"/>
                  <a:pt x="781" y="331"/>
                  <a:pt x="794" y="450"/>
                </a:cubicBezTo>
                <a:cubicBezTo>
                  <a:pt x="794" y="543"/>
                  <a:pt x="807" y="662"/>
                  <a:pt x="807" y="808"/>
                </a:cubicBezTo>
                <a:lnTo>
                  <a:pt x="159" y="808"/>
                </a:lnTo>
                <a:cubicBezTo>
                  <a:pt x="132" y="808"/>
                  <a:pt x="93" y="821"/>
                  <a:pt x="53" y="848"/>
                </a:cubicBezTo>
                <a:cubicBezTo>
                  <a:pt x="13" y="887"/>
                  <a:pt x="0" y="927"/>
                  <a:pt x="0" y="1006"/>
                </a:cubicBezTo>
                <a:cubicBezTo>
                  <a:pt x="0" y="1073"/>
                  <a:pt x="13" y="1125"/>
                  <a:pt x="53" y="1152"/>
                </a:cubicBezTo>
                <a:cubicBezTo>
                  <a:pt x="93" y="1178"/>
                  <a:pt x="132" y="1192"/>
                  <a:pt x="159" y="1192"/>
                </a:cubicBezTo>
                <a:lnTo>
                  <a:pt x="424" y="1192"/>
                </a:lnTo>
                <a:cubicBezTo>
                  <a:pt x="530" y="1192"/>
                  <a:pt x="662" y="1178"/>
                  <a:pt x="794" y="1178"/>
                </a:cubicBezTo>
                <a:cubicBezTo>
                  <a:pt x="781" y="1284"/>
                  <a:pt x="781" y="1403"/>
                  <a:pt x="781" y="1536"/>
                </a:cubicBezTo>
                <a:cubicBezTo>
                  <a:pt x="768" y="1655"/>
                  <a:pt x="768" y="1748"/>
                  <a:pt x="768" y="1814"/>
                </a:cubicBezTo>
                <a:cubicBezTo>
                  <a:pt x="768" y="1853"/>
                  <a:pt x="794" y="1880"/>
                  <a:pt x="821" y="1920"/>
                </a:cubicBezTo>
                <a:cubicBezTo>
                  <a:pt x="860" y="1959"/>
                  <a:pt x="900" y="1973"/>
                  <a:pt x="980" y="1973"/>
                </a:cubicBezTo>
                <a:cubicBezTo>
                  <a:pt x="1046" y="1973"/>
                  <a:pt x="1099" y="1959"/>
                  <a:pt x="1138" y="1920"/>
                </a:cubicBezTo>
                <a:cubicBezTo>
                  <a:pt x="1178" y="1880"/>
                  <a:pt x="1191" y="1840"/>
                  <a:pt x="1191" y="1814"/>
                </a:cubicBezTo>
                <a:lnTo>
                  <a:pt x="1191" y="1178"/>
                </a:lnTo>
                <a:lnTo>
                  <a:pt x="1800" y="1178"/>
                </a:lnTo>
                <a:cubicBezTo>
                  <a:pt x="1840" y="1178"/>
                  <a:pt x="1880" y="1165"/>
                  <a:pt x="1919" y="1125"/>
                </a:cubicBezTo>
                <a:cubicBezTo>
                  <a:pt x="1959" y="1099"/>
                  <a:pt x="1972" y="1033"/>
                  <a:pt x="1972" y="967"/>
                </a:cubicBezTo>
                <a:cubicBezTo>
                  <a:pt x="1972" y="900"/>
                  <a:pt x="1959" y="848"/>
                  <a:pt x="1932" y="821"/>
                </a:cubicBezTo>
                <a:cubicBezTo>
                  <a:pt x="1906" y="781"/>
                  <a:pt x="1880" y="768"/>
                  <a:pt x="1840" y="768"/>
                </a:cubicBezTo>
                <a:cubicBezTo>
                  <a:pt x="1760" y="768"/>
                  <a:pt x="1668" y="781"/>
                  <a:pt x="1562" y="795"/>
                </a:cubicBezTo>
                <a:cubicBezTo>
                  <a:pt x="1443" y="795"/>
                  <a:pt x="1324" y="808"/>
                  <a:pt x="1191" y="808"/>
                </a:cubicBezTo>
                <a:lnTo>
                  <a:pt x="1191" y="450"/>
                </a:lnTo>
                <a:cubicBezTo>
                  <a:pt x="1191" y="345"/>
                  <a:pt x="1191" y="252"/>
                  <a:pt x="1191" y="186"/>
                </a:cubicBezTo>
                <a:cubicBezTo>
                  <a:pt x="1191" y="133"/>
                  <a:pt x="1178" y="93"/>
                  <a:pt x="1138" y="53"/>
                </a:cubicBezTo>
                <a:cubicBezTo>
                  <a:pt x="1099" y="14"/>
                  <a:pt x="1046" y="0"/>
                  <a:pt x="980"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9" name="Google Shape;289;p63"/>
          <p:cNvGrpSpPr/>
          <p:nvPr/>
        </p:nvGrpSpPr>
        <p:grpSpPr>
          <a:xfrm>
            <a:off x="1358354" y="463708"/>
            <a:ext cx="721027" cy="252610"/>
            <a:chOff x="2109963" y="768908"/>
            <a:chExt cx="818605" cy="286796"/>
          </a:xfrm>
        </p:grpSpPr>
        <p:sp>
          <p:nvSpPr>
            <p:cNvPr id="290" name="Google Shape;290;p63"/>
            <p:cNvSpPr/>
            <p:nvPr/>
          </p:nvSpPr>
          <p:spPr>
            <a:xfrm>
              <a:off x="2109963" y="768908"/>
              <a:ext cx="177804" cy="286796"/>
            </a:xfrm>
            <a:custGeom>
              <a:avLst/>
              <a:gdLst/>
              <a:ahLst/>
              <a:cxnLst/>
              <a:rect l="l" t="t" r="r" b="b"/>
              <a:pathLst>
                <a:path w="3217" h="5189" extrusionOk="0">
                  <a:moveTo>
                    <a:pt x="1668" y="0"/>
                  </a:moveTo>
                  <a:cubicBezTo>
                    <a:pt x="1416" y="0"/>
                    <a:pt x="1191" y="53"/>
                    <a:pt x="1006" y="146"/>
                  </a:cubicBezTo>
                  <a:cubicBezTo>
                    <a:pt x="808" y="252"/>
                    <a:pt x="649" y="371"/>
                    <a:pt x="516" y="516"/>
                  </a:cubicBezTo>
                  <a:cubicBezTo>
                    <a:pt x="384" y="649"/>
                    <a:pt x="278" y="808"/>
                    <a:pt x="212" y="953"/>
                  </a:cubicBezTo>
                  <a:cubicBezTo>
                    <a:pt x="146" y="1099"/>
                    <a:pt x="106" y="1231"/>
                    <a:pt x="106" y="1324"/>
                  </a:cubicBezTo>
                  <a:cubicBezTo>
                    <a:pt x="106" y="1337"/>
                    <a:pt x="119" y="1363"/>
                    <a:pt x="119" y="1416"/>
                  </a:cubicBezTo>
                  <a:cubicBezTo>
                    <a:pt x="119" y="1456"/>
                    <a:pt x="133" y="1496"/>
                    <a:pt x="146" y="1535"/>
                  </a:cubicBezTo>
                  <a:cubicBezTo>
                    <a:pt x="172" y="1575"/>
                    <a:pt x="199" y="1615"/>
                    <a:pt x="239" y="1655"/>
                  </a:cubicBezTo>
                  <a:cubicBezTo>
                    <a:pt x="278" y="1681"/>
                    <a:pt x="331" y="1694"/>
                    <a:pt x="397" y="1694"/>
                  </a:cubicBezTo>
                  <a:cubicBezTo>
                    <a:pt x="503" y="1694"/>
                    <a:pt x="583" y="1668"/>
                    <a:pt x="649" y="1615"/>
                  </a:cubicBezTo>
                  <a:cubicBezTo>
                    <a:pt x="715" y="1562"/>
                    <a:pt x="741" y="1496"/>
                    <a:pt x="741" y="1416"/>
                  </a:cubicBezTo>
                  <a:cubicBezTo>
                    <a:pt x="741" y="1377"/>
                    <a:pt x="728" y="1337"/>
                    <a:pt x="715" y="1324"/>
                  </a:cubicBezTo>
                  <a:cubicBezTo>
                    <a:pt x="702" y="1284"/>
                    <a:pt x="689" y="1271"/>
                    <a:pt x="662" y="1244"/>
                  </a:cubicBezTo>
                  <a:lnTo>
                    <a:pt x="622" y="1178"/>
                  </a:lnTo>
                  <a:cubicBezTo>
                    <a:pt x="609" y="1152"/>
                    <a:pt x="596" y="1125"/>
                    <a:pt x="596" y="1099"/>
                  </a:cubicBezTo>
                  <a:cubicBezTo>
                    <a:pt x="596" y="1072"/>
                    <a:pt x="622" y="1019"/>
                    <a:pt x="662" y="940"/>
                  </a:cubicBezTo>
                  <a:cubicBezTo>
                    <a:pt x="715" y="847"/>
                    <a:pt x="781" y="768"/>
                    <a:pt x="874" y="688"/>
                  </a:cubicBezTo>
                  <a:cubicBezTo>
                    <a:pt x="953" y="609"/>
                    <a:pt x="1059" y="530"/>
                    <a:pt x="1191" y="477"/>
                  </a:cubicBezTo>
                  <a:cubicBezTo>
                    <a:pt x="1311" y="410"/>
                    <a:pt x="1456" y="371"/>
                    <a:pt x="1602" y="371"/>
                  </a:cubicBezTo>
                  <a:cubicBezTo>
                    <a:pt x="1761" y="371"/>
                    <a:pt x="1906" y="397"/>
                    <a:pt x="2012" y="463"/>
                  </a:cubicBezTo>
                  <a:cubicBezTo>
                    <a:pt x="2131" y="516"/>
                    <a:pt x="2224" y="583"/>
                    <a:pt x="2290" y="675"/>
                  </a:cubicBezTo>
                  <a:cubicBezTo>
                    <a:pt x="2356" y="755"/>
                    <a:pt x="2409" y="847"/>
                    <a:pt x="2436" y="953"/>
                  </a:cubicBezTo>
                  <a:cubicBezTo>
                    <a:pt x="2462" y="1059"/>
                    <a:pt x="2489" y="1152"/>
                    <a:pt x="2489" y="1244"/>
                  </a:cubicBezTo>
                  <a:cubicBezTo>
                    <a:pt x="2489" y="1456"/>
                    <a:pt x="2449" y="1668"/>
                    <a:pt x="2369" y="1893"/>
                  </a:cubicBezTo>
                  <a:cubicBezTo>
                    <a:pt x="2290" y="2131"/>
                    <a:pt x="2184" y="2356"/>
                    <a:pt x="2065" y="2594"/>
                  </a:cubicBezTo>
                  <a:cubicBezTo>
                    <a:pt x="1946" y="2819"/>
                    <a:pt x="1800" y="3044"/>
                    <a:pt x="1628" y="3283"/>
                  </a:cubicBezTo>
                  <a:cubicBezTo>
                    <a:pt x="1469" y="3508"/>
                    <a:pt x="1297" y="3719"/>
                    <a:pt x="1125" y="3918"/>
                  </a:cubicBezTo>
                  <a:cubicBezTo>
                    <a:pt x="953" y="4116"/>
                    <a:pt x="781" y="4302"/>
                    <a:pt x="609" y="4474"/>
                  </a:cubicBezTo>
                  <a:cubicBezTo>
                    <a:pt x="437" y="4633"/>
                    <a:pt x="278" y="4778"/>
                    <a:pt x="133" y="4884"/>
                  </a:cubicBezTo>
                  <a:cubicBezTo>
                    <a:pt x="93" y="4910"/>
                    <a:pt x="66" y="4937"/>
                    <a:pt x="40" y="4963"/>
                  </a:cubicBezTo>
                  <a:cubicBezTo>
                    <a:pt x="14" y="4977"/>
                    <a:pt x="0" y="5003"/>
                    <a:pt x="0" y="5043"/>
                  </a:cubicBezTo>
                  <a:cubicBezTo>
                    <a:pt x="0" y="5069"/>
                    <a:pt x="14" y="5109"/>
                    <a:pt x="40" y="5135"/>
                  </a:cubicBezTo>
                  <a:cubicBezTo>
                    <a:pt x="66" y="5175"/>
                    <a:pt x="119" y="5188"/>
                    <a:pt x="186" y="5188"/>
                  </a:cubicBezTo>
                  <a:cubicBezTo>
                    <a:pt x="239" y="5188"/>
                    <a:pt x="291" y="5188"/>
                    <a:pt x="344" y="5162"/>
                  </a:cubicBezTo>
                  <a:cubicBezTo>
                    <a:pt x="384" y="5149"/>
                    <a:pt x="424" y="5122"/>
                    <a:pt x="437" y="5109"/>
                  </a:cubicBezTo>
                  <a:lnTo>
                    <a:pt x="1509" y="5109"/>
                  </a:lnTo>
                  <a:cubicBezTo>
                    <a:pt x="1641" y="5109"/>
                    <a:pt x="1761" y="5122"/>
                    <a:pt x="1893" y="5122"/>
                  </a:cubicBezTo>
                  <a:lnTo>
                    <a:pt x="2674" y="5122"/>
                  </a:lnTo>
                  <a:cubicBezTo>
                    <a:pt x="2700" y="5122"/>
                    <a:pt x="2727" y="5122"/>
                    <a:pt x="2766" y="5096"/>
                  </a:cubicBezTo>
                  <a:cubicBezTo>
                    <a:pt x="2806" y="5069"/>
                    <a:pt x="2833" y="5043"/>
                    <a:pt x="2859" y="4990"/>
                  </a:cubicBezTo>
                  <a:cubicBezTo>
                    <a:pt x="2978" y="4791"/>
                    <a:pt x="3058" y="4646"/>
                    <a:pt x="3124" y="4553"/>
                  </a:cubicBezTo>
                  <a:cubicBezTo>
                    <a:pt x="3177" y="4460"/>
                    <a:pt x="3216" y="4394"/>
                    <a:pt x="3216" y="4355"/>
                  </a:cubicBezTo>
                  <a:cubicBezTo>
                    <a:pt x="3216" y="4302"/>
                    <a:pt x="3190" y="4262"/>
                    <a:pt x="3150" y="4249"/>
                  </a:cubicBezTo>
                  <a:cubicBezTo>
                    <a:pt x="3111" y="4235"/>
                    <a:pt x="3071" y="4222"/>
                    <a:pt x="3031" y="4222"/>
                  </a:cubicBezTo>
                  <a:cubicBezTo>
                    <a:pt x="2965" y="4222"/>
                    <a:pt x="2925" y="4235"/>
                    <a:pt x="2899" y="4275"/>
                  </a:cubicBezTo>
                  <a:cubicBezTo>
                    <a:pt x="2872" y="4302"/>
                    <a:pt x="2846" y="4328"/>
                    <a:pt x="2819" y="4355"/>
                  </a:cubicBezTo>
                  <a:lnTo>
                    <a:pt x="2661" y="4619"/>
                  </a:lnTo>
                  <a:cubicBezTo>
                    <a:pt x="2621" y="4659"/>
                    <a:pt x="2594" y="4699"/>
                    <a:pt x="2568" y="4712"/>
                  </a:cubicBezTo>
                  <a:cubicBezTo>
                    <a:pt x="2555" y="4725"/>
                    <a:pt x="2528" y="4738"/>
                    <a:pt x="2489" y="4738"/>
                  </a:cubicBezTo>
                  <a:lnTo>
                    <a:pt x="2250" y="4738"/>
                  </a:lnTo>
                  <a:cubicBezTo>
                    <a:pt x="2131" y="4738"/>
                    <a:pt x="1972" y="4738"/>
                    <a:pt x="1800" y="4725"/>
                  </a:cubicBezTo>
                  <a:lnTo>
                    <a:pt x="1284" y="4725"/>
                  </a:lnTo>
                  <a:cubicBezTo>
                    <a:pt x="1099" y="4725"/>
                    <a:pt x="953" y="4712"/>
                    <a:pt x="821" y="4712"/>
                  </a:cubicBezTo>
                  <a:cubicBezTo>
                    <a:pt x="940" y="4593"/>
                    <a:pt x="1072" y="4460"/>
                    <a:pt x="1231" y="4302"/>
                  </a:cubicBezTo>
                  <a:cubicBezTo>
                    <a:pt x="1377" y="4143"/>
                    <a:pt x="1536" y="3971"/>
                    <a:pt x="1694" y="3785"/>
                  </a:cubicBezTo>
                  <a:cubicBezTo>
                    <a:pt x="1853" y="3600"/>
                    <a:pt x="1999" y="3402"/>
                    <a:pt x="2144" y="3190"/>
                  </a:cubicBezTo>
                  <a:cubicBezTo>
                    <a:pt x="2303" y="2978"/>
                    <a:pt x="2436" y="2766"/>
                    <a:pt x="2555" y="2555"/>
                  </a:cubicBezTo>
                  <a:cubicBezTo>
                    <a:pt x="2674" y="2343"/>
                    <a:pt x="2766" y="2118"/>
                    <a:pt x="2833" y="1906"/>
                  </a:cubicBezTo>
                  <a:cubicBezTo>
                    <a:pt x="2912" y="1681"/>
                    <a:pt x="2952" y="1469"/>
                    <a:pt x="2952" y="1258"/>
                  </a:cubicBezTo>
                  <a:cubicBezTo>
                    <a:pt x="2952" y="1085"/>
                    <a:pt x="2925" y="927"/>
                    <a:pt x="2872" y="781"/>
                  </a:cubicBezTo>
                  <a:cubicBezTo>
                    <a:pt x="2833" y="622"/>
                    <a:pt x="2753" y="490"/>
                    <a:pt x="2661" y="371"/>
                  </a:cubicBezTo>
                  <a:cubicBezTo>
                    <a:pt x="2555" y="252"/>
                    <a:pt x="2422" y="172"/>
                    <a:pt x="2264" y="106"/>
                  </a:cubicBezTo>
                  <a:cubicBezTo>
                    <a:pt x="2105" y="27"/>
                    <a:pt x="1906"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3"/>
            <p:cNvSpPr/>
            <p:nvPr/>
          </p:nvSpPr>
          <p:spPr>
            <a:xfrm>
              <a:off x="2304514" y="857395"/>
              <a:ext cx="109821" cy="109766"/>
            </a:xfrm>
            <a:custGeom>
              <a:avLst/>
              <a:gdLst/>
              <a:ahLst/>
              <a:cxnLst/>
              <a:rect l="l" t="t" r="r" b="b"/>
              <a:pathLst>
                <a:path w="1987" h="1986" extrusionOk="0">
                  <a:moveTo>
                    <a:pt x="994" y="1"/>
                  </a:moveTo>
                  <a:cubicBezTo>
                    <a:pt x="927" y="1"/>
                    <a:pt x="888" y="27"/>
                    <a:pt x="848" y="67"/>
                  </a:cubicBezTo>
                  <a:cubicBezTo>
                    <a:pt x="808" y="93"/>
                    <a:pt x="795" y="146"/>
                    <a:pt x="795" y="186"/>
                  </a:cubicBezTo>
                  <a:cubicBezTo>
                    <a:pt x="795" y="252"/>
                    <a:pt x="795" y="345"/>
                    <a:pt x="795" y="451"/>
                  </a:cubicBezTo>
                  <a:cubicBezTo>
                    <a:pt x="808" y="557"/>
                    <a:pt x="808" y="676"/>
                    <a:pt x="808" y="808"/>
                  </a:cubicBezTo>
                  <a:lnTo>
                    <a:pt x="173" y="808"/>
                  </a:lnTo>
                  <a:cubicBezTo>
                    <a:pt x="133" y="808"/>
                    <a:pt x="94" y="821"/>
                    <a:pt x="67" y="861"/>
                  </a:cubicBezTo>
                  <a:cubicBezTo>
                    <a:pt x="27" y="887"/>
                    <a:pt x="1" y="940"/>
                    <a:pt x="1" y="1007"/>
                  </a:cubicBezTo>
                  <a:cubicBezTo>
                    <a:pt x="1" y="1073"/>
                    <a:pt x="27" y="1126"/>
                    <a:pt x="67" y="1165"/>
                  </a:cubicBezTo>
                  <a:cubicBezTo>
                    <a:pt x="107" y="1192"/>
                    <a:pt x="133" y="1205"/>
                    <a:pt x="173" y="1205"/>
                  </a:cubicBezTo>
                  <a:cubicBezTo>
                    <a:pt x="226" y="1205"/>
                    <a:pt x="305" y="1205"/>
                    <a:pt x="424" y="1192"/>
                  </a:cubicBezTo>
                  <a:lnTo>
                    <a:pt x="795" y="1192"/>
                  </a:lnTo>
                  <a:cubicBezTo>
                    <a:pt x="795" y="1298"/>
                    <a:pt x="782" y="1417"/>
                    <a:pt x="782" y="1536"/>
                  </a:cubicBezTo>
                  <a:cubicBezTo>
                    <a:pt x="782" y="1655"/>
                    <a:pt x="782" y="1761"/>
                    <a:pt x="782" y="1827"/>
                  </a:cubicBezTo>
                  <a:cubicBezTo>
                    <a:pt x="782" y="1854"/>
                    <a:pt x="795" y="1893"/>
                    <a:pt x="821" y="1933"/>
                  </a:cubicBezTo>
                  <a:cubicBezTo>
                    <a:pt x="861" y="1959"/>
                    <a:pt x="914" y="1986"/>
                    <a:pt x="980" y="1986"/>
                  </a:cubicBezTo>
                  <a:cubicBezTo>
                    <a:pt x="1060" y="1986"/>
                    <a:pt x="1113" y="1959"/>
                    <a:pt x="1139" y="1933"/>
                  </a:cubicBezTo>
                  <a:cubicBezTo>
                    <a:pt x="1179" y="1880"/>
                    <a:pt x="1192" y="1854"/>
                    <a:pt x="1192" y="1827"/>
                  </a:cubicBezTo>
                  <a:lnTo>
                    <a:pt x="1192" y="1192"/>
                  </a:lnTo>
                  <a:lnTo>
                    <a:pt x="1801" y="1192"/>
                  </a:lnTo>
                  <a:cubicBezTo>
                    <a:pt x="1854" y="1192"/>
                    <a:pt x="1894" y="1165"/>
                    <a:pt x="1920" y="1139"/>
                  </a:cubicBezTo>
                  <a:cubicBezTo>
                    <a:pt x="1960" y="1099"/>
                    <a:pt x="1986" y="1046"/>
                    <a:pt x="1986" y="980"/>
                  </a:cubicBezTo>
                  <a:cubicBezTo>
                    <a:pt x="1986" y="901"/>
                    <a:pt x="1973" y="848"/>
                    <a:pt x="1933" y="821"/>
                  </a:cubicBezTo>
                  <a:cubicBezTo>
                    <a:pt x="1907" y="795"/>
                    <a:pt x="1880" y="782"/>
                    <a:pt x="1854" y="782"/>
                  </a:cubicBezTo>
                  <a:cubicBezTo>
                    <a:pt x="1774" y="782"/>
                    <a:pt x="1669" y="782"/>
                    <a:pt x="1563" y="795"/>
                  </a:cubicBezTo>
                  <a:cubicBezTo>
                    <a:pt x="1457" y="808"/>
                    <a:pt x="1338" y="808"/>
                    <a:pt x="1192" y="808"/>
                  </a:cubicBezTo>
                  <a:lnTo>
                    <a:pt x="1192" y="464"/>
                  </a:lnTo>
                  <a:cubicBezTo>
                    <a:pt x="1205" y="345"/>
                    <a:pt x="1205" y="252"/>
                    <a:pt x="1205" y="186"/>
                  </a:cubicBezTo>
                  <a:cubicBezTo>
                    <a:pt x="1205" y="146"/>
                    <a:pt x="1179" y="93"/>
                    <a:pt x="1152" y="67"/>
                  </a:cubicBezTo>
                  <a:cubicBezTo>
                    <a:pt x="1113" y="27"/>
                    <a:pt x="1060" y="1"/>
                    <a:pt x="9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3"/>
            <p:cNvSpPr/>
            <p:nvPr/>
          </p:nvSpPr>
          <p:spPr>
            <a:xfrm>
              <a:off x="2428871" y="768908"/>
              <a:ext cx="177085" cy="286796"/>
            </a:xfrm>
            <a:custGeom>
              <a:avLst/>
              <a:gdLst/>
              <a:ahLst/>
              <a:cxnLst/>
              <a:rect l="l" t="t" r="r" b="b"/>
              <a:pathLst>
                <a:path w="3204" h="5189" extrusionOk="0">
                  <a:moveTo>
                    <a:pt x="1669" y="0"/>
                  </a:moveTo>
                  <a:cubicBezTo>
                    <a:pt x="1417" y="0"/>
                    <a:pt x="1192" y="53"/>
                    <a:pt x="994" y="146"/>
                  </a:cubicBezTo>
                  <a:cubicBezTo>
                    <a:pt x="808" y="252"/>
                    <a:pt x="636" y="371"/>
                    <a:pt x="504" y="516"/>
                  </a:cubicBezTo>
                  <a:cubicBezTo>
                    <a:pt x="371" y="649"/>
                    <a:pt x="279" y="808"/>
                    <a:pt x="213" y="953"/>
                  </a:cubicBezTo>
                  <a:cubicBezTo>
                    <a:pt x="146" y="1099"/>
                    <a:pt x="107" y="1231"/>
                    <a:pt x="107" y="1324"/>
                  </a:cubicBezTo>
                  <a:cubicBezTo>
                    <a:pt x="107" y="1337"/>
                    <a:pt x="107" y="1363"/>
                    <a:pt x="120" y="1416"/>
                  </a:cubicBezTo>
                  <a:cubicBezTo>
                    <a:pt x="120" y="1456"/>
                    <a:pt x="133" y="1496"/>
                    <a:pt x="146" y="1535"/>
                  </a:cubicBezTo>
                  <a:cubicBezTo>
                    <a:pt x="160" y="1575"/>
                    <a:pt x="199" y="1615"/>
                    <a:pt x="226" y="1655"/>
                  </a:cubicBezTo>
                  <a:cubicBezTo>
                    <a:pt x="279" y="1681"/>
                    <a:pt x="332" y="1694"/>
                    <a:pt x="398" y="1694"/>
                  </a:cubicBezTo>
                  <a:cubicBezTo>
                    <a:pt x="504" y="1694"/>
                    <a:pt x="583" y="1668"/>
                    <a:pt x="649" y="1615"/>
                  </a:cubicBezTo>
                  <a:cubicBezTo>
                    <a:pt x="702" y="1562"/>
                    <a:pt x="742" y="1496"/>
                    <a:pt x="742" y="1416"/>
                  </a:cubicBezTo>
                  <a:cubicBezTo>
                    <a:pt x="742" y="1377"/>
                    <a:pt x="729" y="1337"/>
                    <a:pt x="716" y="1324"/>
                  </a:cubicBezTo>
                  <a:cubicBezTo>
                    <a:pt x="702" y="1284"/>
                    <a:pt x="689" y="1271"/>
                    <a:pt x="663" y="1244"/>
                  </a:cubicBezTo>
                  <a:lnTo>
                    <a:pt x="610" y="1178"/>
                  </a:lnTo>
                  <a:cubicBezTo>
                    <a:pt x="596" y="1152"/>
                    <a:pt x="596" y="1125"/>
                    <a:pt x="596" y="1099"/>
                  </a:cubicBezTo>
                  <a:cubicBezTo>
                    <a:pt x="596" y="1072"/>
                    <a:pt x="623" y="1019"/>
                    <a:pt x="663" y="940"/>
                  </a:cubicBezTo>
                  <a:cubicBezTo>
                    <a:pt x="716" y="847"/>
                    <a:pt x="782" y="768"/>
                    <a:pt x="861" y="688"/>
                  </a:cubicBezTo>
                  <a:cubicBezTo>
                    <a:pt x="954" y="609"/>
                    <a:pt x="1060" y="530"/>
                    <a:pt x="1179" y="477"/>
                  </a:cubicBezTo>
                  <a:cubicBezTo>
                    <a:pt x="1311" y="410"/>
                    <a:pt x="1444" y="371"/>
                    <a:pt x="1602" y="371"/>
                  </a:cubicBezTo>
                  <a:cubicBezTo>
                    <a:pt x="1761" y="371"/>
                    <a:pt x="1894" y="397"/>
                    <a:pt x="2013" y="463"/>
                  </a:cubicBezTo>
                  <a:cubicBezTo>
                    <a:pt x="2119" y="516"/>
                    <a:pt x="2211" y="583"/>
                    <a:pt x="2277" y="675"/>
                  </a:cubicBezTo>
                  <a:cubicBezTo>
                    <a:pt x="2357" y="755"/>
                    <a:pt x="2396" y="847"/>
                    <a:pt x="2423" y="953"/>
                  </a:cubicBezTo>
                  <a:cubicBezTo>
                    <a:pt x="2463" y="1059"/>
                    <a:pt x="2476" y="1152"/>
                    <a:pt x="2476" y="1244"/>
                  </a:cubicBezTo>
                  <a:cubicBezTo>
                    <a:pt x="2476" y="1456"/>
                    <a:pt x="2436" y="1668"/>
                    <a:pt x="2357" y="1893"/>
                  </a:cubicBezTo>
                  <a:cubicBezTo>
                    <a:pt x="2291" y="2131"/>
                    <a:pt x="2185" y="2356"/>
                    <a:pt x="2052" y="2594"/>
                  </a:cubicBezTo>
                  <a:cubicBezTo>
                    <a:pt x="1933" y="2819"/>
                    <a:pt x="1788" y="3044"/>
                    <a:pt x="1629" y="3283"/>
                  </a:cubicBezTo>
                  <a:cubicBezTo>
                    <a:pt x="1470" y="3508"/>
                    <a:pt x="1298" y="3719"/>
                    <a:pt x="1126" y="3918"/>
                  </a:cubicBezTo>
                  <a:cubicBezTo>
                    <a:pt x="954" y="4116"/>
                    <a:pt x="769" y="4302"/>
                    <a:pt x="596" y="4474"/>
                  </a:cubicBezTo>
                  <a:cubicBezTo>
                    <a:pt x="424" y="4633"/>
                    <a:pt x="266" y="4778"/>
                    <a:pt x="120" y="4884"/>
                  </a:cubicBezTo>
                  <a:cubicBezTo>
                    <a:pt x="94" y="4910"/>
                    <a:pt x="67" y="4937"/>
                    <a:pt x="27" y="4963"/>
                  </a:cubicBezTo>
                  <a:cubicBezTo>
                    <a:pt x="14" y="4977"/>
                    <a:pt x="1" y="5003"/>
                    <a:pt x="1" y="5043"/>
                  </a:cubicBezTo>
                  <a:cubicBezTo>
                    <a:pt x="1" y="5069"/>
                    <a:pt x="14" y="5109"/>
                    <a:pt x="27" y="5135"/>
                  </a:cubicBezTo>
                  <a:cubicBezTo>
                    <a:pt x="67" y="5175"/>
                    <a:pt x="107" y="5188"/>
                    <a:pt x="173" y="5188"/>
                  </a:cubicBezTo>
                  <a:cubicBezTo>
                    <a:pt x="239" y="5188"/>
                    <a:pt x="292" y="5188"/>
                    <a:pt x="332" y="5162"/>
                  </a:cubicBezTo>
                  <a:cubicBezTo>
                    <a:pt x="385" y="5149"/>
                    <a:pt x="424" y="5122"/>
                    <a:pt x="438" y="5109"/>
                  </a:cubicBezTo>
                  <a:lnTo>
                    <a:pt x="1510" y="5109"/>
                  </a:lnTo>
                  <a:cubicBezTo>
                    <a:pt x="1642" y="5109"/>
                    <a:pt x="1761" y="5122"/>
                    <a:pt x="1880" y="5122"/>
                  </a:cubicBezTo>
                  <a:lnTo>
                    <a:pt x="2674" y="5122"/>
                  </a:lnTo>
                  <a:cubicBezTo>
                    <a:pt x="2688" y="5122"/>
                    <a:pt x="2714" y="5122"/>
                    <a:pt x="2754" y="5096"/>
                  </a:cubicBezTo>
                  <a:cubicBezTo>
                    <a:pt x="2794" y="5069"/>
                    <a:pt x="2833" y="5043"/>
                    <a:pt x="2860" y="4990"/>
                  </a:cubicBezTo>
                  <a:cubicBezTo>
                    <a:pt x="2966" y="4791"/>
                    <a:pt x="3058" y="4646"/>
                    <a:pt x="3111" y="4553"/>
                  </a:cubicBezTo>
                  <a:cubicBezTo>
                    <a:pt x="3177" y="4460"/>
                    <a:pt x="3204" y="4394"/>
                    <a:pt x="3204" y="4355"/>
                  </a:cubicBezTo>
                  <a:cubicBezTo>
                    <a:pt x="3204" y="4302"/>
                    <a:pt x="3191" y="4262"/>
                    <a:pt x="3151" y="4249"/>
                  </a:cubicBezTo>
                  <a:cubicBezTo>
                    <a:pt x="3111" y="4235"/>
                    <a:pt x="3071" y="4222"/>
                    <a:pt x="3019" y="4222"/>
                  </a:cubicBezTo>
                  <a:cubicBezTo>
                    <a:pt x="2966" y="4222"/>
                    <a:pt x="2926" y="4235"/>
                    <a:pt x="2886" y="4275"/>
                  </a:cubicBezTo>
                  <a:cubicBezTo>
                    <a:pt x="2860" y="4302"/>
                    <a:pt x="2833" y="4328"/>
                    <a:pt x="2820" y="4355"/>
                  </a:cubicBezTo>
                  <a:lnTo>
                    <a:pt x="2648" y="4619"/>
                  </a:lnTo>
                  <a:cubicBezTo>
                    <a:pt x="2621" y="4659"/>
                    <a:pt x="2595" y="4699"/>
                    <a:pt x="2569" y="4712"/>
                  </a:cubicBezTo>
                  <a:cubicBezTo>
                    <a:pt x="2542" y="4725"/>
                    <a:pt x="2516" y="4738"/>
                    <a:pt x="2489" y="4738"/>
                  </a:cubicBezTo>
                  <a:lnTo>
                    <a:pt x="2251" y="4738"/>
                  </a:lnTo>
                  <a:cubicBezTo>
                    <a:pt x="2119" y="4738"/>
                    <a:pt x="1973" y="4738"/>
                    <a:pt x="1801" y="4725"/>
                  </a:cubicBezTo>
                  <a:lnTo>
                    <a:pt x="1271" y="4725"/>
                  </a:lnTo>
                  <a:cubicBezTo>
                    <a:pt x="1099" y="4725"/>
                    <a:pt x="941" y="4712"/>
                    <a:pt x="821" y="4712"/>
                  </a:cubicBezTo>
                  <a:cubicBezTo>
                    <a:pt x="941" y="4593"/>
                    <a:pt x="1073" y="4460"/>
                    <a:pt x="1232" y="4302"/>
                  </a:cubicBezTo>
                  <a:cubicBezTo>
                    <a:pt x="1377" y="4143"/>
                    <a:pt x="1536" y="3971"/>
                    <a:pt x="1682" y="3785"/>
                  </a:cubicBezTo>
                  <a:cubicBezTo>
                    <a:pt x="1841" y="3600"/>
                    <a:pt x="1999" y="3402"/>
                    <a:pt x="2145" y="3190"/>
                  </a:cubicBezTo>
                  <a:cubicBezTo>
                    <a:pt x="2291" y="2978"/>
                    <a:pt x="2436" y="2766"/>
                    <a:pt x="2542" y="2555"/>
                  </a:cubicBezTo>
                  <a:cubicBezTo>
                    <a:pt x="2661" y="2343"/>
                    <a:pt x="2754" y="2118"/>
                    <a:pt x="2833" y="1906"/>
                  </a:cubicBezTo>
                  <a:cubicBezTo>
                    <a:pt x="2899" y="1681"/>
                    <a:pt x="2939" y="1469"/>
                    <a:pt x="2939" y="1258"/>
                  </a:cubicBezTo>
                  <a:cubicBezTo>
                    <a:pt x="2939" y="1085"/>
                    <a:pt x="2913" y="927"/>
                    <a:pt x="2873" y="781"/>
                  </a:cubicBezTo>
                  <a:cubicBezTo>
                    <a:pt x="2833" y="622"/>
                    <a:pt x="2754" y="490"/>
                    <a:pt x="2648" y="371"/>
                  </a:cubicBezTo>
                  <a:cubicBezTo>
                    <a:pt x="2542" y="252"/>
                    <a:pt x="2423" y="172"/>
                    <a:pt x="2251" y="106"/>
                  </a:cubicBezTo>
                  <a:cubicBezTo>
                    <a:pt x="2092" y="27"/>
                    <a:pt x="1894" y="0"/>
                    <a:pt x="16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63"/>
            <p:cNvSpPr/>
            <p:nvPr/>
          </p:nvSpPr>
          <p:spPr>
            <a:xfrm>
              <a:off x="2632265" y="887407"/>
              <a:ext cx="93683" cy="78318"/>
            </a:xfrm>
            <a:custGeom>
              <a:avLst/>
              <a:gdLst/>
              <a:ahLst/>
              <a:cxnLst/>
              <a:rect l="l" t="t" r="r" b="b"/>
              <a:pathLst>
                <a:path w="1695" h="1417" extrusionOk="0">
                  <a:moveTo>
                    <a:pt x="159" y="0"/>
                  </a:moveTo>
                  <a:cubicBezTo>
                    <a:pt x="93" y="0"/>
                    <a:pt x="53" y="27"/>
                    <a:pt x="27" y="66"/>
                  </a:cubicBezTo>
                  <a:cubicBezTo>
                    <a:pt x="14" y="106"/>
                    <a:pt x="0" y="146"/>
                    <a:pt x="0" y="186"/>
                  </a:cubicBezTo>
                  <a:cubicBezTo>
                    <a:pt x="0" y="225"/>
                    <a:pt x="14" y="278"/>
                    <a:pt x="40" y="318"/>
                  </a:cubicBezTo>
                  <a:cubicBezTo>
                    <a:pt x="66" y="358"/>
                    <a:pt x="106" y="384"/>
                    <a:pt x="159" y="384"/>
                  </a:cubicBezTo>
                  <a:lnTo>
                    <a:pt x="821" y="384"/>
                  </a:lnTo>
                  <a:cubicBezTo>
                    <a:pt x="953" y="371"/>
                    <a:pt x="1086" y="371"/>
                    <a:pt x="1205" y="371"/>
                  </a:cubicBezTo>
                  <a:lnTo>
                    <a:pt x="1522" y="371"/>
                  </a:lnTo>
                  <a:cubicBezTo>
                    <a:pt x="1589" y="371"/>
                    <a:pt x="1641" y="344"/>
                    <a:pt x="1668" y="291"/>
                  </a:cubicBezTo>
                  <a:cubicBezTo>
                    <a:pt x="1681" y="239"/>
                    <a:pt x="1694" y="199"/>
                    <a:pt x="1694" y="172"/>
                  </a:cubicBezTo>
                  <a:cubicBezTo>
                    <a:pt x="1694" y="119"/>
                    <a:pt x="1681" y="80"/>
                    <a:pt x="1655" y="53"/>
                  </a:cubicBezTo>
                  <a:cubicBezTo>
                    <a:pt x="1628" y="14"/>
                    <a:pt x="1602" y="0"/>
                    <a:pt x="1575" y="0"/>
                  </a:cubicBezTo>
                  <a:cubicBezTo>
                    <a:pt x="1469" y="0"/>
                    <a:pt x="1364" y="0"/>
                    <a:pt x="1231" y="14"/>
                  </a:cubicBezTo>
                  <a:lnTo>
                    <a:pt x="278" y="14"/>
                  </a:lnTo>
                  <a:cubicBezTo>
                    <a:pt x="225" y="0"/>
                    <a:pt x="186" y="0"/>
                    <a:pt x="159" y="0"/>
                  </a:cubicBezTo>
                  <a:close/>
                  <a:moveTo>
                    <a:pt x="159" y="1033"/>
                  </a:moveTo>
                  <a:cubicBezTo>
                    <a:pt x="93" y="1033"/>
                    <a:pt x="53" y="1059"/>
                    <a:pt x="27" y="1099"/>
                  </a:cubicBezTo>
                  <a:cubicBezTo>
                    <a:pt x="14" y="1139"/>
                    <a:pt x="0" y="1178"/>
                    <a:pt x="0" y="1218"/>
                  </a:cubicBezTo>
                  <a:cubicBezTo>
                    <a:pt x="0" y="1271"/>
                    <a:pt x="14" y="1311"/>
                    <a:pt x="40" y="1350"/>
                  </a:cubicBezTo>
                  <a:cubicBezTo>
                    <a:pt x="66" y="1390"/>
                    <a:pt x="106" y="1416"/>
                    <a:pt x="159" y="1416"/>
                  </a:cubicBezTo>
                  <a:lnTo>
                    <a:pt x="821" y="1416"/>
                  </a:lnTo>
                  <a:cubicBezTo>
                    <a:pt x="953" y="1416"/>
                    <a:pt x="1086" y="1403"/>
                    <a:pt x="1205" y="1403"/>
                  </a:cubicBezTo>
                  <a:lnTo>
                    <a:pt x="1522" y="1403"/>
                  </a:lnTo>
                  <a:cubicBezTo>
                    <a:pt x="1589" y="1403"/>
                    <a:pt x="1641" y="1390"/>
                    <a:pt x="1668" y="1337"/>
                  </a:cubicBezTo>
                  <a:cubicBezTo>
                    <a:pt x="1681" y="1284"/>
                    <a:pt x="1694" y="1231"/>
                    <a:pt x="1694" y="1205"/>
                  </a:cubicBezTo>
                  <a:cubicBezTo>
                    <a:pt x="1694" y="1165"/>
                    <a:pt x="1681" y="1125"/>
                    <a:pt x="1655" y="1086"/>
                  </a:cubicBezTo>
                  <a:cubicBezTo>
                    <a:pt x="1628" y="1046"/>
                    <a:pt x="1602" y="1033"/>
                    <a:pt x="1575" y="1033"/>
                  </a:cubicBezTo>
                  <a:cubicBezTo>
                    <a:pt x="1469" y="1033"/>
                    <a:pt x="1364" y="1033"/>
                    <a:pt x="1231" y="1046"/>
                  </a:cubicBezTo>
                  <a:lnTo>
                    <a:pt x="278" y="1046"/>
                  </a:lnTo>
                  <a:cubicBezTo>
                    <a:pt x="225" y="1046"/>
                    <a:pt x="186" y="1033"/>
                    <a:pt x="159" y="10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3"/>
            <p:cNvSpPr/>
            <p:nvPr/>
          </p:nvSpPr>
          <p:spPr>
            <a:xfrm>
              <a:off x="2740539" y="770345"/>
              <a:ext cx="188029" cy="281711"/>
            </a:xfrm>
            <a:custGeom>
              <a:avLst/>
              <a:gdLst/>
              <a:ahLst/>
              <a:cxnLst/>
              <a:rect l="l" t="t" r="r" b="b"/>
              <a:pathLst>
                <a:path w="3402" h="5097" extrusionOk="0">
                  <a:moveTo>
                    <a:pt x="2528" y="609"/>
                  </a:moveTo>
                  <a:lnTo>
                    <a:pt x="2356" y="3190"/>
                  </a:lnTo>
                  <a:cubicBezTo>
                    <a:pt x="2210" y="3190"/>
                    <a:pt x="2038" y="3204"/>
                    <a:pt x="1853" y="3217"/>
                  </a:cubicBezTo>
                  <a:cubicBezTo>
                    <a:pt x="1668" y="3230"/>
                    <a:pt x="1496" y="3230"/>
                    <a:pt x="1324" y="3243"/>
                  </a:cubicBezTo>
                  <a:cubicBezTo>
                    <a:pt x="1165" y="3243"/>
                    <a:pt x="1019" y="3257"/>
                    <a:pt x="900" y="3257"/>
                  </a:cubicBezTo>
                  <a:lnTo>
                    <a:pt x="702" y="3257"/>
                  </a:lnTo>
                  <a:cubicBezTo>
                    <a:pt x="662" y="3257"/>
                    <a:pt x="635" y="3257"/>
                    <a:pt x="622" y="3243"/>
                  </a:cubicBezTo>
                  <a:cubicBezTo>
                    <a:pt x="622" y="3230"/>
                    <a:pt x="622" y="3230"/>
                    <a:pt x="622" y="3217"/>
                  </a:cubicBezTo>
                  <a:cubicBezTo>
                    <a:pt x="622" y="3190"/>
                    <a:pt x="622" y="3164"/>
                    <a:pt x="649" y="3137"/>
                  </a:cubicBezTo>
                  <a:cubicBezTo>
                    <a:pt x="675" y="3124"/>
                    <a:pt x="688" y="3098"/>
                    <a:pt x="688" y="3084"/>
                  </a:cubicBezTo>
                  <a:lnTo>
                    <a:pt x="2528" y="609"/>
                  </a:lnTo>
                  <a:close/>
                  <a:moveTo>
                    <a:pt x="2713" y="1"/>
                  </a:moveTo>
                  <a:cubicBezTo>
                    <a:pt x="2634" y="1"/>
                    <a:pt x="2581" y="27"/>
                    <a:pt x="2515" y="80"/>
                  </a:cubicBezTo>
                  <a:cubicBezTo>
                    <a:pt x="2462" y="120"/>
                    <a:pt x="2422" y="159"/>
                    <a:pt x="2409" y="173"/>
                  </a:cubicBezTo>
                  <a:cubicBezTo>
                    <a:pt x="2263" y="358"/>
                    <a:pt x="2131" y="530"/>
                    <a:pt x="2012" y="689"/>
                  </a:cubicBezTo>
                  <a:cubicBezTo>
                    <a:pt x="1893" y="834"/>
                    <a:pt x="1774" y="993"/>
                    <a:pt x="1668" y="1126"/>
                  </a:cubicBezTo>
                  <a:lnTo>
                    <a:pt x="1350" y="1562"/>
                  </a:lnTo>
                  <a:cubicBezTo>
                    <a:pt x="1244" y="1708"/>
                    <a:pt x="1125" y="1867"/>
                    <a:pt x="993" y="2039"/>
                  </a:cubicBezTo>
                  <a:cubicBezTo>
                    <a:pt x="874" y="2211"/>
                    <a:pt x="728" y="2396"/>
                    <a:pt x="582" y="2595"/>
                  </a:cubicBezTo>
                  <a:cubicBezTo>
                    <a:pt x="437" y="2807"/>
                    <a:pt x="265" y="3045"/>
                    <a:pt x="66" y="3309"/>
                  </a:cubicBezTo>
                  <a:cubicBezTo>
                    <a:pt x="40" y="3336"/>
                    <a:pt x="27" y="3362"/>
                    <a:pt x="13" y="3402"/>
                  </a:cubicBezTo>
                  <a:cubicBezTo>
                    <a:pt x="0" y="3415"/>
                    <a:pt x="0" y="3442"/>
                    <a:pt x="0" y="3468"/>
                  </a:cubicBezTo>
                  <a:cubicBezTo>
                    <a:pt x="0" y="3534"/>
                    <a:pt x="27" y="3574"/>
                    <a:pt x="80" y="3601"/>
                  </a:cubicBezTo>
                  <a:cubicBezTo>
                    <a:pt x="132" y="3640"/>
                    <a:pt x="185" y="3654"/>
                    <a:pt x="265" y="3654"/>
                  </a:cubicBezTo>
                  <a:cubicBezTo>
                    <a:pt x="344" y="3654"/>
                    <a:pt x="556" y="3654"/>
                    <a:pt x="900" y="3640"/>
                  </a:cubicBezTo>
                  <a:cubicBezTo>
                    <a:pt x="1231" y="3627"/>
                    <a:pt x="1721" y="3601"/>
                    <a:pt x="2343" y="3601"/>
                  </a:cubicBezTo>
                  <a:lnTo>
                    <a:pt x="2290" y="4554"/>
                  </a:lnTo>
                  <a:cubicBezTo>
                    <a:pt x="2290" y="4633"/>
                    <a:pt x="2263" y="4686"/>
                    <a:pt x="2197" y="4726"/>
                  </a:cubicBezTo>
                  <a:cubicBezTo>
                    <a:pt x="2144" y="4752"/>
                    <a:pt x="2078" y="4779"/>
                    <a:pt x="1985" y="4792"/>
                  </a:cubicBezTo>
                  <a:lnTo>
                    <a:pt x="1893" y="4792"/>
                  </a:lnTo>
                  <a:cubicBezTo>
                    <a:pt x="1853" y="4792"/>
                    <a:pt x="1800" y="4805"/>
                    <a:pt x="1747" y="4805"/>
                  </a:cubicBezTo>
                  <a:cubicBezTo>
                    <a:pt x="1694" y="4805"/>
                    <a:pt x="1641" y="4818"/>
                    <a:pt x="1575" y="4818"/>
                  </a:cubicBezTo>
                  <a:lnTo>
                    <a:pt x="1430" y="4818"/>
                  </a:lnTo>
                  <a:cubicBezTo>
                    <a:pt x="1390" y="4818"/>
                    <a:pt x="1350" y="4832"/>
                    <a:pt x="1310" y="4845"/>
                  </a:cubicBezTo>
                  <a:cubicBezTo>
                    <a:pt x="1271" y="4858"/>
                    <a:pt x="1244" y="4898"/>
                    <a:pt x="1244" y="4951"/>
                  </a:cubicBezTo>
                  <a:cubicBezTo>
                    <a:pt x="1244" y="5017"/>
                    <a:pt x="1271" y="5057"/>
                    <a:pt x="1324" y="5070"/>
                  </a:cubicBezTo>
                  <a:cubicBezTo>
                    <a:pt x="1377" y="5096"/>
                    <a:pt x="1416" y="5096"/>
                    <a:pt x="1456" y="5096"/>
                  </a:cubicBezTo>
                  <a:lnTo>
                    <a:pt x="2965" y="5096"/>
                  </a:lnTo>
                  <a:cubicBezTo>
                    <a:pt x="3044" y="5096"/>
                    <a:pt x="3110" y="5096"/>
                    <a:pt x="3163" y="5070"/>
                  </a:cubicBezTo>
                  <a:cubicBezTo>
                    <a:pt x="3216" y="5043"/>
                    <a:pt x="3230" y="5004"/>
                    <a:pt x="3230" y="4951"/>
                  </a:cubicBezTo>
                  <a:cubicBezTo>
                    <a:pt x="3230" y="4884"/>
                    <a:pt x="3216" y="4845"/>
                    <a:pt x="3163" y="4832"/>
                  </a:cubicBezTo>
                  <a:cubicBezTo>
                    <a:pt x="3124" y="4805"/>
                    <a:pt x="3057" y="4792"/>
                    <a:pt x="2965" y="4792"/>
                  </a:cubicBezTo>
                  <a:lnTo>
                    <a:pt x="2793" y="4792"/>
                  </a:lnTo>
                  <a:cubicBezTo>
                    <a:pt x="2740" y="4779"/>
                    <a:pt x="2713" y="4752"/>
                    <a:pt x="2713" y="4699"/>
                  </a:cubicBezTo>
                  <a:cubicBezTo>
                    <a:pt x="2713" y="4673"/>
                    <a:pt x="2713" y="4620"/>
                    <a:pt x="2713" y="4527"/>
                  </a:cubicBezTo>
                  <a:cubicBezTo>
                    <a:pt x="2727" y="4448"/>
                    <a:pt x="2727" y="4355"/>
                    <a:pt x="2727" y="4249"/>
                  </a:cubicBezTo>
                  <a:cubicBezTo>
                    <a:pt x="2740" y="4130"/>
                    <a:pt x="2740" y="4024"/>
                    <a:pt x="2753" y="3905"/>
                  </a:cubicBezTo>
                  <a:cubicBezTo>
                    <a:pt x="2753" y="3786"/>
                    <a:pt x="2766" y="3680"/>
                    <a:pt x="2766" y="3601"/>
                  </a:cubicBezTo>
                  <a:lnTo>
                    <a:pt x="3230" y="3601"/>
                  </a:lnTo>
                  <a:cubicBezTo>
                    <a:pt x="3256" y="3601"/>
                    <a:pt x="3296" y="3587"/>
                    <a:pt x="3335" y="3561"/>
                  </a:cubicBezTo>
                  <a:cubicBezTo>
                    <a:pt x="3388" y="3534"/>
                    <a:pt x="3402" y="3482"/>
                    <a:pt x="3402" y="3415"/>
                  </a:cubicBezTo>
                  <a:cubicBezTo>
                    <a:pt x="3402" y="3349"/>
                    <a:pt x="3388" y="3309"/>
                    <a:pt x="3349" y="3270"/>
                  </a:cubicBezTo>
                  <a:cubicBezTo>
                    <a:pt x="3309" y="3230"/>
                    <a:pt x="3256" y="3217"/>
                    <a:pt x="3190" y="3217"/>
                  </a:cubicBezTo>
                  <a:lnTo>
                    <a:pt x="2793" y="3190"/>
                  </a:lnTo>
                  <a:cubicBezTo>
                    <a:pt x="2793" y="3032"/>
                    <a:pt x="2793" y="2859"/>
                    <a:pt x="2806" y="2648"/>
                  </a:cubicBezTo>
                  <a:cubicBezTo>
                    <a:pt x="2806" y="2436"/>
                    <a:pt x="2819" y="2224"/>
                    <a:pt x="2832" y="1999"/>
                  </a:cubicBezTo>
                  <a:cubicBezTo>
                    <a:pt x="2846" y="1774"/>
                    <a:pt x="2859" y="1562"/>
                    <a:pt x="2872" y="1337"/>
                  </a:cubicBezTo>
                  <a:cubicBezTo>
                    <a:pt x="2899" y="1126"/>
                    <a:pt x="2912" y="927"/>
                    <a:pt x="2925" y="755"/>
                  </a:cubicBezTo>
                  <a:cubicBezTo>
                    <a:pt x="2938" y="583"/>
                    <a:pt x="2952" y="437"/>
                    <a:pt x="2952" y="318"/>
                  </a:cubicBezTo>
                  <a:cubicBezTo>
                    <a:pt x="2965" y="212"/>
                    <a:pt x="2965" y="146"/>
                    <a:pt x="2965" y="133"/>
                  </a:cubicBezTo>
                  <a:cubicBezTo>
                    <a:pt x="2965" y="93"/>
                    <a:pt x="2938" y="54"/>
                    <a:pt x="2899" y="40"/>
                  </a:cubicBezTo>
                  <a:cubicBezTo>
                    <a:pt x="2846" y="14"/>
                    <a:pt x="2780" y="1"/>
                    <a:pt x="27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5" name="Google Shape;295;p63"/>
          <p:cNvGrpSpPr/>
          <p:nvPr/>
        </p:nvGrpSpPr>
        <p:grpSpPr>
          <a:xfrm>
            <a:off x="577361" y="2038692"/>
            <a:ext cx="595380" cy="434972"/>
            <a:chOff x="570141" y="1610117"/>
            <a:chExt cx="675953" cy="493837"/>
          </a:xfrm>
        </p:grpSpPr>
        <p:sp>
          <p:nvSpPr>
            <p:cNvPr id="296" name="Google Shape;296;p63"/>
            <p:cNvSpPr/>
            <p:nvPr/>
          </p:nvSpPr>
          <p:spPr>
            <a:xfrm>
              <a:off x="954157" y="1808371"/>
              <a:ext cx="250207" cy="292655"/>
            </a:xfrm>
            <a:custGeom>
              <a:avLst/>
              <a:gdLst/>
              <a:ahLst/>
              <a:cxnLst/>
              <a:rect l="l" t="t" r="r" b="b"/>
              <a:pathLst>
                <a:path w="4527" h="5295" extrusionOk="0">
                  <a:moveTo>
                    <a:pt x="2701" y="0"/>
                  </a:moveTo>
                  <a:cubicBezTo>
                    <a:pt x="2608" y="0"/>
                    <a:pt x="2555" y="14"/>
                    <a:pt x="2528" y="40"/>
                  </a:cubicBezTo>
                  <a:cubicBezTo>
                    <a:pt x="2502" y="53"/>
                    <a:pt x="2489" y="93"/>
                    <a:pt x="2489" y="146"/>
                  </a:cubicBezTo>
                  <a:cubicBezTo>
                    <a:pt x="2489" y="199"/>
                    <a:pt x="2502" y="239"/>
                    <a:pt x="2542" y="265"/>
                  </a:cubicBezTo>
                  <a:cubicBezTo>
                    <a:pt x="2595" y="292"/>
                    <a:pt x="2634" y="305"/>
                    <a:pt x="2701" y="305"/>
                  </a:cubicBezTo>
                  <a:cubicBezTo>
                    <a:pt x="2793" y="305"/>
                    <a:pt x="2846" y="305"/>
                    <a:pt x="2873" y="318"/>
                  </a:cubicBezTo>
                  <a:cubicBezTo>
                    <a:pt x="2912" y="318"/>
                    <a:pt x="2926" y="358"/>
                    <a:pt x="2926" y="397"/>
                  </a:cubicBezTo>
                  <a:cubicBezTo>
                    <a:pt x="2926" y="424"/>
                    <a:pt x="2912" y="477"/>
                    <a:pt x="2873" y="543"/>
                  </a:cubicBezTo>
                  <a:cubicBezTo>
                    <a:pt x="2846" y="609"/>
                    <a:pt x="2806" y="702"/>
                    <a:pt x="2753" y="808"/>
                  </a:cubicBezTo>
                  <a:cubicBezTo>
                    <a:pt x="2701" y="900"/>
                    <a:pt x="2648" y="1020"/>
                    <a:pt x="2581" y="1139"/>
                  </a:cubicBezTo>
                  <a:cubicBezTo>
                    <a:pt x="2515" y="1258"/>
                    <a:pt x="2462" y="1377"/>
                    <a:pt x="2396" y="1483"/>
                  </a:cubicBezTo>
                  <a:cubicBezTo>
                    <a:pt x="2330" y="1602"/>
                    <a:pt x="2277" y="1721"/>
                    <a:pt x="2224" y="1827"/>
                  </a:cubicBezTo>
                  <a:cubicBezTo>
                    <a:pt x="2171" y="1920"/>
                    <a:pt x="2131" y="2012"/>
                    <a:pt x="2092" y="2078"/>
                  </a:cubicBezTo>
                  <a:cubicBezTo>
                    <a:pt x="1959" y="1814"/>
                    <a:pt x="1827" y="1575"/>
                    <a:pt x="1721" y="1350"/>
                  </a:cubicBezTo>
                  <a:lnTo>
                    <a:pt x="1589" y="1086"/>
                  </a:lnTo>
                  <a:cubicBezTo>
                    <a:pt x="1536" y="993"/>
                    <a:pt x="1496" y="900"/>
                    <a:pt x="1456" y="834"/>
                  </a:cubicBezTo>
                  <a:cubicBezTo>
                    <a:pt x="1430" y="755"/>
                    <a:pt x="1403" y="689"/>
                    <a:pt x="1377" y="649"/>
                  </a:cubicBezTo>
                  <a:cubicBezTo>
                    <a:pt x="1364" y="596"/>
                    <a:pt x="1351" y="556"/>
                    <a:pt x="1351" y="543"/>
                  </a:cubicBezTo>
                  <a:cubicBezTo>
                    <a:pt x="1351" y="503"/>
                    <a:pt x="1377" y="477"/>
                    <a:pt x="1443" y="464"/>
                  </a:cubicBezTo>
                  <a:cubicBezTo>
                    <a:pt x="1496" y="450"/>
                    <a:pt x="1562" y="437"/>
                    <a:pt x="1628" y="437"/>
                  </a:cubicBezTo>
                  <a:cubicBezTo>
                    <a:pt x="1708" y="424"/>
                    <a:pt x="1774" y="411"/>
                    <a:pt x="1827" y="384"/>
                  </a:cubicBezTo>
                  <a:cubicBezTo>
                    <a:pt x="1893" y="371"/>
                    <a:pt x="1920" y="331"/>
                    <a:pt x="1920" y="278"/>
                  </a:cubicBezTo>
                  <a:cubicBezTo>
                    <a:pt x="1920" y="225"/>
                    <a:pt x="1906" y="186"/>
                    <a:pt x="1880" y="172"/>
                  </a:cubicBezTo>
                  <a:cubicBezTo>
                    <a:pt x="1853" y="146"/>
                    <a:pt x="1801" y="133"/>
                    <a:pt x="1721" y="133"/>
                  </a:cubicBezTo>
                  <a:lnTo>
                    <a:pt x="345" y="133"/>
                  </a:lnTo>
                  <a:cubicBezTo>
                    <a:pt x="212" y="133"/>
                    <a:pt x="133" y="186"/>
                    <a:pt x="133" y="278"/>
                  </a:cubicBezTo>
                  <a:cubicBezTo>
                    <a:pt x="133" y="331"/>
                    <a:pt x="159" y="371"/>
                    <a:pt x="199" y="397"/>
                  </a:cubicBezTo>
                  <a:cubicBezTo>
                    <a:pt x="252" y="411"/>
                    <a:pt x="305" y="424"/>
                    <a:pt x="358" y="424"/>
                  </a:cubicBezTo>
                  <a:cubicBezTo>
                    <a:pt x="503" y="424"/>
                    <a:pt x="623" y="437"/>
                    <a:pt x="715" y="464"/>
                  </a:cubicBezTo>
                  <a:cubicBezTo>
                    <a:pt x="808" y="490"/>
                    <a:pt x="874" y="543"/>
                    <a:pt x="914" y="622"/>
                  </a:cubicBezTo>
                  <a:lnTo>
                    <a:pt x="1880" y="2515"/>
                  </a:lnTo>
                  <a:lnTo>
                    <a:pt x="887" y="4514"/>
                  </a:lnTo>
                  <a:cubicBezTo>
                    <a:pt x="848" y="4593"/>
                    <a:pt x="808" y="4646"/>
                    <a:pt x="781" y="4686"/>
                  </a:cubicBezTo>
                  <a:cubicBezTo>
                    <a:pt x="742" y="4725"/>
                    <a:pt x="676" y="4752"/>
                    <a:pt x="596" y="4752"/>
                  </a:cubicBezTo>
                  <a:cubicBezTo>
                    <a:pt x="583" y="4752"/>
                    <a:pt x="556" y="4752"/>
                    <a:pt x="530" y="4765"/>
                  </a:cubicBezTo>
                  <a:cubicBezTo>
                    <a:pt x="490" y="4765"/>
                    <a:pt x="451" y="4765"/>
                    <a:pt x="411" y="4778"/>
                  </a:cubicBezTo>
                  <a:cubicBezTo>
                    <a:pt x="371" y="4778"/>
                    <a:pt x="331" y="4778"/>
                    <a:pt x="292" y="4792"/>
                  </a:cubicBezTo>
                  <a:lnTo>
                    <a:pt x="186" y="4792"/>
                  </a:lnTo>
                  <a:cubicBezTo>
                    <a:pt x="146" y="4792"/>
                    <a:pt x="106" y="4805"/>
                    <a:pt x="67" y="4818"/>
                  </a:cubicBezTo>
                  <a:cubicBezTo>
                    <a:pt x="14" y="4845"/>
                    <a:pt x="1" y="4871"/>
                    <a:pt x="1" y="4924"/>
                  </a:cubicBezTo>
                  <a:cubicBezTo>
                    <a:pt x="1" y="4977"/>
                    <a:pt x="27" y="5017"/>
                    <a:pt x="67" y="5043"/>
                  </a:cubicBezTo>
                  <a:cubicBezTo>
                    <a:pt x="120" y="5056"/>
                    <a:pt x="159" y="5070"/>
                    <a:pt x="199" y="5070"/>
                  </a:cubicBezTo>
                  <a:lnTo>
                    <a:pt x="1708" y="5070"/>
                  </a:lnTo>
                  <a:cubicBezTo>
                    <a:pt x="1787" y="5070"/>
                    <a:pt x="1840" y="5056"/>
                    <a:pt x="1880" y="5030"/>
                  </a:cubicBezTo>
                  <a:cubicBezTo>
                    <a:pt x="1906" y="5003"/>
                    <a:pt x="1920" y="4964"/>
                    <a:pt x="1920" y="4911"/>
                  </a:cubicBezTo>
                  <a:cubicBezTo>
                    <a:pt x="1920" y="4858"/>
                    <a:pt x="1893" y="4818"/>
                    <a:pt x="1853" y="4805"/>
                  </a:cubicBezTo>
                  <a:cubicBezTo>
                    <a:pt x="1814" y="4778"/>
                    <a:pt x="1761" y="4765"/>
                    <a:pt x="1708" y="4765"/>
                  </a:cubicBezTo>
                  <a:lnTo>
                    <a:pt x="1562" y="4765"/>
                  </a:lnTo>
                  <a:cubicBezTo>
                    <a:pt x="1523" y="4765"/>
                    <a:pt x="1483" y="4765"/>
                    <a:pt x="1443" y="4752"/>
                  </a:cubicBezTo>
                  <a:cubicBezTo>
                    <a:pt x="1403" y="4752"/>
                    <a:pt x="1364" y="4739"/>
                    <a:pt x="1351" y="4725"/>
                  </a:cubicBezTo>
                  <a:cubicBezTo>
                    <a:pt x="1324" y="4712"/>
                    <a:pt x="1311" y="4699"/>
                    <a:pt x="1311" y="4672"/>
                  </a:cubicBezTo>
                  <a:cubicBezTo>
                    <a:pt x="1311" y="4646"/>
                    <a:pt x="1324" y="4593"/>
                    <a:pt x="1364" y="4514"/>
                  </a:cubicBezTo>
                  <a:cubicBezTo>
                    <a:pt x="1403" y="4421"/>
                    <a:pt x="1456" y="4315"/>
                    <a:pt x="1509" y="4183"/>
                  </a:cubicBezTo>
                  <a:cubicBezTo>
                    <a:pt x="1576" y="4064"/>
                    <a:pt x="1642" y="3931"/>
                    <a:pt x="1708" y="3786"/>
                  </a:cubicBezTo>
                  <a:cubicBezTo>
                    <a:pt x="1774" y="3640"/>
                    <a:pt x="1840" y="3508"/>
                    <a:pt x="1893" y="3389"/>
                  </a:cubicBezTo>
                  <a:cubicBezTo>
                    <a:pt x="1959" y="3270"/>
                    <a:pt x="1999" y="3164"/>
                    <a:pt x="2039" y="3084"/>
                  </a:cubicBezTo>
                  <a:cubicBezTo>
                    <a:pt x="2078" y="3005"/>
                    <a:pt x="2105" y="2965"/>
                    <a:pt x="2105" y="2965"/>
                  </a:cubicBezTo>
                  <a:cubicBezTo>
                    <a:pt x="2290" y="3309"/>
                    <a:pt x="2449" y="3627"/>
                    <a:pt x="2595" y="3905"/>
                  </a:cubicBezTo>
                  <a:cubicBezTo>
                    <a:pt x="2661" y="4024"/>
                    <a:pt x="2714" y="4143"/>
                    <a:pt x="2780" y="4249"/>
                  </a:cubicBezTo>
                  <a:cubicBezTo>
                    <a:pt x="2833" y="4368"/>
                    <a:pt x="2886" y="4474"/>
                    <a:pt x="2939" y="4580"/>
                  </a:cubicBezTo>
                  <a:cubicBezTo>
                    <a:pt x="2992" y="4672"/>
                    <a:pt x="3031" y="4752"/>
                    <a:pt x="3058" y="4818"/>
                  </a:cubicBezTo>
                  <a:cubicBezTo>
                    <a:pt x="3084" y="4884"/>
                    <a:pt x="3098" y="4911"/>
                    <a:pt x="3098" y="4937"/>
                  </a:cubicBezTo>
                  <a:cubicBezTo>
                    <a:pt x="3098" y="4964"/>
                    <a:pt x="3071" y="4977"/>
                    <a:pt x="3031" y="4977"/>
                  </a:cubicBezTo>
                  <a:cubicBezTo>
                    <a:pt x="2992" y="4990"/>
                    <a:pt x="2939" y="5003"/>
                    <a:pt x="2886" y="5003"/>
                  </a:cubicBezTo>
                  <a:cubicBezTo>
                    <a:pt x="2833" y="5017"/>
                    <a:pt x="2793" y="5030"/>
                    <a:pt x="2740" y="5056"/>
                  </a:cubicBezTo>
                  <a:cubicBezTo>
                    <a:pt x="2701" y="5070"/>
                    <a:pt x="2687" y="5109"/>
                    <a:pt x="2687" y="5162"/>
                  </a:cubicBezTo>
                  <a:cubicBezTo>
                    <a:pt x="2687" y="5215"/>
                    <a:pt x="2701" y="5242"/>
                    <a:pt x="2727" y="5268"/>
                  </a:cubicBezTo>
                  <a:cubicBezTo>
                    <a:pt x="2753" y="5281"/>
                    <a:pt x="2806" y="5295"/>
                    <a:pt x="2873" y="5295"/>
                  </a:cubicBezTo>
                  <a:lnTo>
                    <a:pt x="4276" y="5295"/>
                  </a:lnTo>
                  <a:cubicBezTo>
                    <a:pt x="4342" y="5295"/>
                    <a:pt x="4408" y="5281"/>
                    <a:pt x="4448" y="5268"/>
                  </a:cubicBezTo>
                  <a:cubicBezTo>
                    <a:pt x="4501" y="5255"/>
                    <a:pt x="4527" y="5215"/>
                    <a:pt x="4527" y="5162"/>
                  </a:cubicBezTo>
                  <a:cubicBezTo>
                    <a:pt x="4527" y="5109"/>
                    <a:pt x="4501" y="5070"/>
                    <a:pt x="4461" y="5043"/>
                  </a:cubicBezTo>
                  <a:cubicBezTo>
                    <a:pt x="4408" y="5030"/>
                    <a:pt x="4355" y="5017"/>
                    <a:pt x="4276" y="5017"/>
                  </a:cubicBezTo>
                  <a:cubicBezTo>
                    <a:pt x="4077" y="5017"/>
                    <a:pt x="3905" y="5003"/>
                    <a:pt x="3773" y="4977"/>
                  </a:cubicBezTo>
                  <a:cubicBezTo>
                    <a:pt x="3640" y="4950"/>
                    <a:pt x="3561" y="4897"/>
                    <a:pt x="3508" y="4818"/>
                  </a:cubicBezTo>
                  <a:lnTo>
                    <a:pt x="2303" y="2515"/>
                  </a:lnTo>
                  <a:lnTo>
                    <a:pt x="3336" y="556"/>
                  </a:lnTo>
                  <a:cubicBezTo>
                    <a:pt x="3376" y="477"/>
                    <a:pt x="3415" y="424"/>
                    <a:pt x="3455" y="384"/>
                  </a:cubicBezTo>
                  <a:cubicBezTo>
                    <a:pt x="3481" y="345"/>
                    <a:pt x="3548" y="318"/>
                    <a:pt x="3640" y="318"/>
                  </a:cubicBezTo>
                  <a:cubicBezTo>
                    <a:pt x="3680" y="318"/>
                    <a:pt x="3733" y="305"/>
                    <a:pt x="3826" y="305"/>
                  </a:cubicBezTo>
                  <a:cubicBezTo>
                    <a:pt x="3918" y="305"/>
                    <a:pt x="4011" y="292"/>
                    <a:pt x="4090" y="278"/>
                  </a:cubicBezTo>
                  <a:cubicBezTo>
                    <a:pt x="4143" y="265"/>
                    <a:pt x="4183" y="252"/>
                    <a:pt x="4209" y="239"/>
                  </a:cubicBezTo>
                  <a:cubicBezTo>
                    <a:pt x="4262" y="212"/>
                    <a:pt x="4276" y="186"/>
                    <a:pt x="4276" y="133"/>
                  </a:cubicBezTo>
                  <a:cubicBezTo>
                    <a:pt x="4276" y="80"/>
                    <a:pt x="4262" y="40"/>
                    <a:pt x="4209" y="27"/>
                  </a:cubicBezTo>
                  <a:cubicBezTo>
                    <a:pt x="4183" y="14"/>
                    <a:pt x="4130" y="0"/>
                    <a:pt x="4077"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63"/>
            <p:cNvSpPr/>
            <p:nvPr/>
          </p:nvSpPr>
          <p:spPr>
            <a:xfrm>
              <a:off x="570141" y="1610117"/>
              <a:ext cx="214337" cy="166142"/>
            </a:xfrm>
            <a:custGeom>
              <a:avLst/>
              <a:gdLst/>
              <a:ahLst/>
              <a:cxnLst/>
              <a:rect l="l" t="t" r="r" b="b"/>
              <a:pathLst>
                <a:path w="3878" h="3006" extrusionOk="0">
                  <a:moveTo>
                    <a:pt x="2263" y="1"/>
                  </a:moveTo>
                  <a:cubicBezTo>
                    <a:pt x="2065" y="1"/>
                    <a:pt x="1866" y="54"/>
                    <a:pt x="1681" y="160"/>
                  </a:cubicBezTo>
                  <a:cubicBezTo>
                    <a:pt x="1509" y="265"/>
                    <a:pt x="1363" y="411"/>
                    <a:pt x="1271" y="610"/>
                  </a:cubicBezTo>
                  <a:lnTo>
                    <a:pt x="1257" y="226"/>
                  </a:lnTo>
                  <a:cubicBezTo>
                    <a:pt x="1257" y="146"/>
                    <a:pt x="1244" y="93"/>
                    <a:pt x="1218" y="67"/>
                  </a:cubicBezTo>
                  <a:cubicBezTo>
                    <a:pt x="1191" y="40"/>
                    <a:pt x="1125" y="27"/>
                    <a:pt x="1019" y="27"/>
                  </a:cubicBezTo>
                  <a:cubicBezTo>
                    <a:pt x="821" y="27"/>
                    <a:pt x="649" y="27"/>
                    <a:pt x="529" y="40"/>
                  </a:cubicBezTo>
                  <a:cubicBezTo>
                    <a:pt x="397" y="40"/>
                    <a:pt x="291" y="54"/>
                    <a:pt x="212" y="67"/>
                  </a:cubicBezTo>
                  <a:cubicBezTo>
                    <a:pt x="132" y="80"/>
                    <a:pt x="79" y="107"/>
                    <a:pt x="53" y="133"/>
                  </a:cubicBezTo>
                  <a:cubicBezTo>
                    <a:pt x="13" y="160"/>
                    <a:pt x="0" y="199"/>
                    <a:pt x="0" y="239"/>
                  </a:cubicBezTo>
                  <a:cubicBezTo>
                    <a:pt x="0" y="265"/>
                    <a:pt x="13" y="279"/>
                    <a:pt x="40" y="305"/>
                  </a:cubicBezTo>
                  <a:cubicBezTo>
                    <a:pt x="66" y="305"/>
                    <a:pt x="106" y="318"/>
                    <a:pt x="146" y="332"/>
                  </a:cubicBezTo>
                  <a:cubicBezTo>
                    <a:pt x="185" y="332"/>
                    <a:pt x="225" y="332"/>
                    <a:pt x="265" y="345"/>
                  </a:cubicBezTo>
                  <a:lnTo>
                    <a:pt x="728" y="345"/>
                  </a:lnTo>
                  <a:cubicBezTo>
                    <a:pt x="794" y="345"/>
                    <a:pt x="834" y="411"/>
                    <a:pt x="834" y="543"/>
                  </a:cubicBezTo>
                  <a:cubicBezTo>
                    <a:pt x="834" y="570"/>
                    <a:pt x="834" y="649"/>
                    <a:pt x="821" y="782"/>
                  </a:cubicBezTo>
                  <a:cubicBezTo>
                    <a:pt x="821" y="914"/>
                    <a:pt x="821" y="1060"/>
                    <a:pt x="821" y="1218"/>
                  </a:cubicBezTo>
                  <a:cubicBezTo>
                    <a:pt x="821" y="1390"/>
                    <a:pt x="807" y="1549"/>
                    <a:pt x="807" y="1708"/>
                  </a:cubicBezTo>
                  <a:cubicBezTo>
                    <a:pt x="807" y="1854"/>
                    <a:pt x="807" y="1973"/>
                    <a:pt x="807" y="2039"/>
                  </a:cubicBezTo>
                  <a:cubicBezTo>
                    <a:pt x="807" y="2079"/>
                    <a:pt x="794" y="2105"/>
                    <a:pt x="794" y="2145"/>
                  </a:cubicBezTo>
                  <a:cubicBezTo>
                    <a:pt x="794" y="2184"/>
                    <a:pt x="781" y="2224"/>
                    <a:pt x="768" y="2251"/>
                  </a:cubicBezTo>
                  <a:cubicBezTo>
                    <a:pt x="754" y="2290"/>
                    <a:pt x="741" y="2317"/>
                    <a:pt x="715" y="2343"/>
                  </a:cubicBezTo>
                  <a:cubicBezTo>
                    <a:pt x="688" y="2357"/>
                    <a:pt x="662" y="2370"/>
                    <a:pt x="622" y="2370"/>
                  </a:cubicBezTo>
                  <a:lnTo>
                    <a:pt x="503" y="2370"/>
                  </a:lnTo>
                  <a:cubicBezTo>
                    <a:pt x="450" y="2370"/>
                    <a:pt x="410" y="2383"/>
                    <a:pt x="344" y="2409"/>
                  </a:cubicBezTo>
                  <a:cubicBezTo>
                    <a:pt x="304" y="2436"/>
                    <a:pt x="278" y="2489"/>
                    <a:pt x="278" y="2555"/>
                  </a:cubicBezTo>
                  <a:cubicBezTo>
                    <a:pt x="278" y="2634"/>
                    <a:pt x="304" y="2687"/>
                    <a:pt x="357" y="2701"/>
                  </a:cubicBezTo>
                  <a:cubicBezTo>
                    <a:pt x="410" y="2714"/>
                    <a:pt x="476" y="2727"/>
                    <a:pt x="543" y="2727"/>
                  </a:cubicBezTo>
                  <a:lnTo>
                    <a:pt x="1112" y="2727"/>
                  </a:lnTo>
                  <a:cubicBezTo>
                    <a:pt x="1244" y="2714"/>
                    <a:pt x="1363" y="2714"/>
                    <a:pt x="1469" y="2714"/>
                  </a:cubicBezTo>
                  <a:lnTo>
                    <a:pt x="1654" y="2714"/>
                  </a:lnTo>
                  <a:cubicBezTo>
                    <a:pt x="1747" y="2714"/>
                    <a:pt x="1800" y="2714"/>
                    <a:pt x="1840" y="2687"/>
                  </a:cubicBezTo>
                  <a:cubicBezTo>
                    <a:pt x="1879" y="2661"/>
                    <a:pt x="1906" y="2621"/>
                    <a:pt x="1906" y="2555"/>
                  </a:cubicBezTo>
                  <a:cubicBezTo>
                    <a:pt x="1906" y="2476"/>
                    <a:pt x="1879" y="2409"/>
                    <a:pt x="1826" y="2396"/>
                  </a:cubicBezTo>
                  <a:cubicBezTo>
                    <a:pt x="1787" y="2370"/>
                    <a:pt x="1734" y="2357"/>
                    <a:pt x="1654" y="2357"/>
                  </a:cubicBezTo>
                  <a:lnTo>
                    <a:pt x="1244" y="2357"/>
                  </a:lnTo>
                  <a:lnTo>
                    <a:pt x="1244" y="1668"/>
                  </a:lnTo>
                  <a:cubicBezTo>
                    <a:pt x="1244" y="1536"/>
                    <a:pt x="1257" y="1417"/>
                    <a:pt x="1271" y="1298"/>
                  </a:cubicBezTo>
                  <a:cubicBezTo>
                    <a:pt x="1297" y="1165"/>
                    <a:pt x="1337" y="1060"/>
                    <a:pt x="1376" y="954"/>
                  </a:cubicBezTo>
                  <a:cubicBezTo>
                    <a:pt x="1456" y="808"/>
                    <a:pt x="1549" y="662"/>
                    <a:pt x="1681" y="557"/>
                  </a:cubicBezTo>
                  <a:cubicBezTo>
                    <a:pt x="1813" y="437"/>
                    <a:pt x="1972" y="371"/>
                    <a:pt x="2144" y="371"/>
                  </a:cubicBezTo>
                  <a:cubicBezTo>
                    <a:pt x="2276" y="371"/>
                    <a:pt x="2396" y="411"/>
                    <a:pt x="2462" y="490"/>
                  </a:cubicBezTo>
                  <a:cubicBezTo>
                    <a:pt x="2554" y="570"/>
                    <a:pt x="2607" y="676"/>
                    <a:pt x="2647" y="808"/>
                  </a:cubicBezTo>
                  <a:cubicBezTo>
                    <a:pt x="2700" y="927"/>
                    <a:pt x="2726" y="1086"/>
                    <a:pt x="2740" y="1258"/>
                  </a:cubicBezTo>
                  <a:cubicBezTo>
                    <a:pt x="2753" y="1430"/>
                    <a:pt x="2766" y="1615"/>
                    <a:pt x="2766" y="1801"/>
                  </a:cubicBezTo>
                  <a:cubicBezTo>
                    <a:pt x="2766" y="1814"/>
                    <a:pt x="2766" y="1880"/>
                    <a:pt x="2753" y="1986"/>
                  </a:cubicBezTo>
                  <a:cubicBezTo>
                    <a:pt x="2753" y="2105"/>
                    <a:pt x="2753" y="2251"/>
                    <a:pt x="2740" y="2409"/>
                  </a:cubicBezTo>
                  <a:cubicBezTo>
                    <a:pt x="2740" y="2502"/>
                    <a:pt x="2713" y="2568"/>
                    <a:pt x="2687" y="2595"/>
                  </a:cubicBezTo>
                  <a:cubicBezTo>
                    <a:pt x="2647" y="2621"/>
                    <a:pt x="2581" y="2634"/>
                    <a:pt x="2475" y="2648"/>
                  </a:cubicBezTo>
                  <a:cubicBezTo>
                    <a:pt x="2449" y="2661"/>
                    <a:pt x="2409" y="2674"/>
                    <a:pt x="2369" y="2701"/>
                  </a:cubicBezTo>
                  <a:cubicBezTo>
                    <a:pt x="2329" y="2727"/>
                    <a:pt x="2303" y="2767"/>
                    <a:pt x="2303" y="2833"/>
                  </a:cubicBezTo>
                  <a:cubicBezTo>
                    <a:pt x="2303" y="2899"/>
                    <a:pt x="2329" y="2939"/>
                    <a:pt x="2369" y="2965"/>
                  </a:cubicBezTo>
                  <a:cubicBezTo>
                    <a:pt x="2409" y="2992"/>
                    <a:pt x="2462" y="3005"/>
                    <a:pt x="2515" y="3005"/>
                  </a:cubicBezTo>
                  <a:cubicBezTo>
                    <a:pt x="2528" y="3005"/>
                    <a:pt x="2594" y="3005"/>
                    <a:pt x="2700" y="2992"/>
                  </a:cubicBezTo>
                  <a:lnTo>
                    <a:pt x="3653" y="2992"/>
                  </a:lnTo>
                  <a:cubicBezTo>
                    <a:pt x="3706" y="2992"/>
                    <a:pt x="3759" y="2979"/>
                    <a:pt x="3812" y="2965"/>
                  </a:cubicBezTo>
                  <a:cubicBezTo>
                    <a:pt x="3851" y="2939"/>
                    <a:pt x="3878" y="2899"/>
                    <a:pt x="3878" y="2833"/>
                  </a:cubicBezTo>
                  <a:cubicBezTo>
                    <a:pt x="3878" y="2793"/>
                    <a:pt x="3865" y="2754"/>
                    <a:pt x="3838" y="2727"/>
                  </a:cubicBezTo>
                  <a:cubicBezTo>
                    <a:pt x="3812" y="2701"/>
                    <a:pt x="3785" y="2687"/>
                    <a:pt x="3746" y="2674"/>
                  </a:cubicBezTo>
                  <a:cubicBezTo>
                    <a:pt x="3706" y="2648"/>
                    <a:pt x="3666" y="2648"/>
                    <a:pt x="3626" y="2634"/>
                  </a:cubicBezTo>
                  <a:lnTo>
                    <a:pt x="3203" y="2634"/>
                  </a:lnTo>
                  <a:lnTo>
                    <a:pt x="3203" y="1205"/>
                  </a:lnTo>
                  <a:cubicBezTo>
                    <a:pt x="3203" y="954"/>
                    <a:pt x="3163" y="755"/>
                    <a:pt x="3110" y="596"/>
                  </a:cubicBezTo>
                  <a:cubicBezTo>
                    <a:pt x="3044" y="437"/>
                    <a:pt x="2965" y="318"/>
                    <a:pt x="2872" y="226"/>
                  </a:cubicBezTo>
                  <a:cubicBezTo>
                    <a:pt x="2779" y="146"/>
                    <a:pt x="2674" y="80"/>
                    <a:pt x="2554" y="54"/>
                  </a:cubicBezTo>
                  <a:cubicBezTo>
                    <a:pt x="2449" y="14"/>
                    <a:pt x="2356" y="1"/>
                    <a:pt x="2263"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63"/>
            <p:cNvSpPr/>
            <p:nvPr/>
          </p:nvSpPr>
          <p:spPr>
            <a:xfrm>
              <a:off x="611815" y="1689153"/>
              <a:ext cx="634279" cy="414801"/>
            </a:xfrm>
            <a:custGeom>
              <a:avLst/>
              <a:gdLst/>
              <a:ahLst/>
              <a:cxnLst/>
              <a:rect l="l" t="t" r="r" b="b"/>
              <a:pathLst>
                <a:path w="11476" h="7505" extrusionOk="0">
                  <a:moveTo>
                    <a:pt x="4633" y="0"/>
                  </a:moveTo>
                  <a:cubicBezTo>
                    <a:pt x="4527" y="0"/>
                    <a:pt x="4474" y="53"/>
                    <a:pt x="4421" y="172"/>
                  </a:cubicBezTo>
                  <a:lnTo>
                    <a:pt x="3428" y="6234"/>
                  </a:lnTo>
                  <a:lnTo>
                    <a:pt x="2595" y="3031"/>
                  </a:lnTo>
                  <a:cubicBezTo>
                    <a:pt x="2542" y="2925"/>
                    <a:pt x="2489" y="2872"/>
                    <a:pt x="2383" y="2872"/>
                  </a:cubicBezTo>
                  <a:lnTo>
                    <a:pt x="225" y="2872"/>
                  </a:lnTo>
                  <a:cubicBezTo>
                    <a:pt x="120" y="2872"/>
                    <a:pt x="0" y="2978"/>
                    <a:pt x="0" y="3097"/>
                  </a:cubicBezTo>
                  <a:cubicBezTo>
                    <a:pt x="0" y="3203"/>
                    <a:pt x="120" y="3309"/>
                    <a:pt x="225" y="3309"/>
                  </a:cubicBezTo>
                  <a:lnTo>
                    <a:pt x="2211" y="3309"/>
                  </a:lnTo>
                  <a:lnTo>
                    <a:pt x="3256" y="7332"/>
                  </a:lnTo>
                  <a:cubicBezTo>
                    <a:pt x="3309" y="7452"/>
                    <a:pt x="3375" y="7504"/>
                    <a:pt x="3481" y="7504"/>
                  </a:cubicBezTo>
                  <a:cubicBezTo>
                    <a:pt x="3587" y="7504"/>
                    <a:pt x="3706" y="7399"/>
                    <a:pt x="3706" y="7332"/>
                  </a:cubicBezTo>
                  <a:lnTo>
                    <a:pt x="4858" y="450"/>
                  </a:lnTo>
                  <a:lnTo>
                    <a:pt x="11250" y="450"/>
                  </a:lnTo>
                  <a:cubicBezTo>
                    <a:pt x="11370" y="450"/>
                    <a:pt x="11475" y="331"/>
                    <a:pt x="11475" y="225"/>
                  </a:cubicBezTo>
                  <a:cubicBezTo>
                    <a:pt x="11475" y="119"/>
                    <a:pt x="11370" y="0"/>
                    <a:pt x="11250"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9" name="Google Shape;299;p63"/>
          <p:cNvGrpSpPr/>
          <p:nvPr/>
        </p:nvGrpSpPr>
        <p:grpSpPr>
          <a:xfrm>
            <a:off x="7061605" y="3896164"/>
            <a:ext cx="1357007" cy="707493"/>
            <a:chOff x="1787352" y="2530363"/>
            <a:chExt cx="1540652" cy="803239"/>
          </a:xfrm>
        </p:grpSpPr>
        <p:sp>
          <p:nvSpPr>
            <p:cNvPr id="300" name="Google Shape;300;p63"/>
            <p:cNvSpPr/>
            <p:nvPr/>
          </p:nvSpPr>
          <p:spPr>
            <a:xfrm>
              <a:off x="1971678" y="2530363"/>
              <a:ext cx="914442" cy="628420"/>
            </a:xfrm>
            <a:custGeom>
              <a:avLst/>
              <a:gdLst/>
              <a:ahLst/>
              <a:cxnLst/>
              <a:rect l="l" t="t" r="r" b="b"/>
              <a:pathLst>
                <a:path w="16545" h="11370" extrusionOk="0">
                  <a:moveTo>
                    <a:pt x="279" y="1"/>
                  </a:moveTo>
                  <a:cubicBezTo>
                    <a:pt x="213" y="1"/>
                    <a:pt x="160" y="1"/>
                    <a:pt x="160" y="54"/>
                  </a:cubicBezTo>
                  <a:cubicBezTo>
                    <a:pt x="54" y="120"/>
                    <a:pt x="1" y="173"/>
                    <a:pt x="1" y="279"/>
                  </a:cubicBezTo>
                  <a:lnTo>
                    <a:pt x="1" y="8603"/>
                  </a:lnTo>
                  <a:cubicBezTo>
                    <a:pt x="1" y="8551"/>
                    <a:pt x="54" y="8445"/>
                    <a:pt x="107" y="8445"/>
                  </a:cubicBezTo>
                  <a:cubicBezTo>
                    <a:pt x="160" y="8392"/>
                    <a:pt x="213" y="8326"/>
                    <a:pt x="279" y="8326"/>
                  </a:cubicBezTo>
                  <a:lnTo>
                    <a:pt x="543" y="8326"/>
                  </a:lnTo>
                  <a:lnTo>
                    <a:pt x="543" y="715"/>
                  </a:lnTo>
                  <a:lnTo>
                    <a:pt x="13011" y="6340"/>
                  </a:lnTo>
                  <a:cubicBezTo>
                    <a:pt x="12852" y="6076"/>
                    <a:pt x="12733" y="5798"/>
                    <a:pt x="12574" y="5520"/>
                  </a:cubicBezTo>
                  <a:lnTo>
                    <a:pt x="385" y="54"/>
                  </a:lnTo>
                  <a:cubicBezTo>
                    <a:pt x="385" y="1"/>
                    <a:pt x="332" y="1"/>
                    <a:pt x="279" y="1"/>
                  </a:cubicBezTo>
                  <a:close/>
                  <a:moveTo>
                    <a:pt x="3085" y="10814"/>
                  </a:moveTo>
                  <a:lnTo>
                    <a:pt x="3085" y="11092"/>
                  </a:lnTo>
                  <a:cubicBezTo>
                    <a:pt x="3085" y="11198"/>
                    <a:pt x="3032" y="11251"/>
                    <a:pt x="2979" y="11303"/>
                  </a:cubicBezTo>
                  <a:cubicBezTo>
                    <a:pt x="2926" y="11370"/>
                    <a:pt x="2860" y="11370"/>
                    <a:pt x="2807" y="11370"/>
                  </a:cubicBezTo>
                  <a:lnTo>
                    <a:pt x="16545" y="11370"/>
                  </a:lnTo>
                  <a:cubicBezTo>
                    <a:pt x="16426" y="11198"/>
                    <a:pt x="16267" y="11039"/>
                    <a:pt x="16095" y="10814"/>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3"/>
            <p:cNvSpPr/>
            <p:nvPr/>
          </p:nvSpPr>
          <p:spPr>
            <a:xfrm>
              <a:off x="2666643" y="2835398"/>
              <a:ext cx="661361" cy="323385"/>
            </a:xfrm>
            <a:custGeom>
              <a:avLst/>
              <a:gdLst/>
              <a:ahLst/>
              <a:cxnLst/>
              <a:rect l="l" t="t" r="r" b="b"/>
              <a:pathLst>
                <a:path w="11966" h="5851" extrusionOk="0">
                  <a:moveTo>
                    <a:pt x="0" y="1"/>
                  </a:moveTo>
                  <a:cubicBezTo>
                    <a:pt x="159" y="279"/>
                    <a:pt x="278" y="557"/>
                    <a:pt x="437" y="821"/>
                  </a:cubicBezTo>
                  <a:lnTo>
                    <a:pt x="10417" y="5295"/>
                  </a:lnTo>
                  <a:lnTo>
                    <a:pt x="3521" y="5295"/>
                  </a:lnTo>
                  <a:cubicBezTo>
                    <a:pt x="3693" y="5520"/>
                    <a:pt x="3852" y="5679"/>
                    <a:pt x="3971" y="5851"/>
                  </a:cubicBezTo>
                  <a:lnTo>
                    <a:pt x="11687" y="5851"/>
                  </a:lnTo>
                  <a:cubicBezTo>
                    <a:pt x="11793" y="5851"/>
                    <a:pt x="11912" y="5784"/>
                    <a:pt x="11965" y="5626"/>
                  </a:cubicBezTo>
                  <a:cubicBezTo>
                    <a:pt x="11965" y="5520"/>
                    <a:pt x="11912" y="5401"/>
                    <a:pt x="11793" y="5348"/>
                  </a:cubicBezTo>
                  <a:lnTo>
                    <a:pt x="0" y="1"/>
                  </a:ln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3"/>
            <p:cNvSpPr/>
            <p:nvPr/>
          </p:nvSpPr>
          <p:spPr>
            <a:xfrm>
              <a:off x="1971678" y="2990485"/>
              <a:ext cx="170508" cy="168297"/>
            </a:xfrm>
            <a:custGeom>
              <a:avLst/>
              <a:gdLst/>
              <a:ahLst/>
              <a:cxnLst/>
              <a:rect l="l" t="t" r="r" b="b"/>
              <a:pathLst>
                <a:path w="3085" h="3045" extrusionOk="0">
                  <a:moveTo>
                    <a:pt x="2529" y="556"/>
                  </a:moveTo>
                  <a:lnTo>
                    <a:pt x="2529" y="2489"/>
                  </a:lnTo>
                  <a:lnTo>
                    <a:pt x="543" y="2489"/>
                  </a:lnTo>
                  <a:lnTo>
                    <a:pt x="543" y="556"/>
                  </a:lnTo>
                  <a:close/>
                  <a:moveTo>
                    <a:pt x="279" y="1"/>
                  </a:moveTo>
                  <a:cubicBezTo>
                    <a:pt x="213" y="1"/>
                    <a:pt x="160" y="67"/>
                    <a:pt x="107" y="120"/>
                  </a:cubicBezTo>
                  <a:cubicBezTo>
                    <a:pt x="54" y="120"/>
                    <a:pt x="1" y="226"/>
                    <a:pt x="1" y="278"/>
                  </a:cubicBezTo>
                  <a:lnTo>
                    <a:pt x="1" y="2767"/>
                  </a:lnTo>
                  <a:cubicBezTo>
                    <a:pt x="1" y="2873"/>
                    <a:pt x="54" y="2926"/>
                    <a:pt x="107" y="2978"/>
                  </a:cubicBezTo>
                  <a:cubicBezTo>
                    <a:pt x="160" y="3045"/>
                    <a:pt x="213" y="3045"/>
                    <a:pt x="279" y="3045"/>
                  </a:cubicBezTo>
                  <a:lnTo>
                    <a:pt x="2807" y="3045"/>
                  </a:lnTo>
                  <a:cubicBezTo>
                    <a:pt x="2860" y="3045"/>
                    <a:pt x="2926" y="3045"/>
                    <a:pt x="2979" y="2978"/>
                  </a:cubicBezTo>
                  <a:cubicBezTo>
                    <a:pt x="3032" y="2926"/>
                    <a:pt x="3085" y="2873"/>
                    <a:pt x="3085" y="2767"/>
                  </a:cubicBezTo>
                  <a:lnTo>
                    <a:pt x="3085" y="2489"/>
                  </a:lnTo>
                  <a:lnTo>
                    <a:pt x="3085" y="278"/>
                  </a:lnTo>
                  <a:cubicBezTo>
                    <a:pt x="3085" y="226"/>
                    <a:pt x="3032" y="120"/>
                    <a:pt x="2979" y="120"/>
                  </a:cubicBezTo>
                  <a:cubicBezTo>
                    <a:pt x="2926" y="67"/>
                    <a:pt x="2860" y="1"/>
                    <a:pt x="2807"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3"/>
            <p:cNvSpPr/>
            <p:nvPr/>
          </p:nvSpPr>
          <p:spPr>
            <a:xfrm>
              <a:off x="2584733" y="2634989"/>
              <a:ext cx="118554" cy="120765"/>
            </a:xfrm>
            <a:custGeom>
              <a:avLst/>
              <a:gdLst/>
              <a:ahLst/>
              <a:cxnLst/>
              <a:rect l="l" t="t" r="r" b="b"/>
              <a:pathLst>
                <a:path w="2145" h="2185" extrusionOk="0">
                  <a:moveTo>
                    <a:pt x="887" y="1284"/>
                  </a:moveTo>
                  <a:cubicBezTo>
                    <a:pt x="953" y="1284"/>
                    <a:pt x="1032" y="1297"/>
                    <a:pt x="1085" y="1311"/>
                  </a:cubicBezTo>
                  <a:cubicBezTo>
                    <a:pt x="1151" y="1324"/>
                    <a:pt x="1204" y="1350"/>
                    <a:pt x="1257" y="1377"/>
                  </a:cubicBezTo>
                  <a:cubicBezTo>
                    <a:pt x="1310" y="1403"/>
                    <a:pt x="1350" y="1430"/>
                    <a:pt x="1376" y="1469"/>
                  </a:cubicBezTo>
                  <a:cubicBezTo>
                    <a:pt x="1403" y="1509"/>
                    <a:pt x="1416" y="1549"/>
                    <a:pt x="1416" y="1588"/>
                  </a:cubicBezTo>
                  <a:cubicBezTo>
                    <a:pt x="1416" y="1641"/>
                    <a:pt x="1403" y="1681"/>
                    <a:pt x="1363" y="1721"/>
                  </a:cubicBezTo>
                  <a:cubicBezTo>
                    <a:pt x="1337" y="1761"/>
                    <a:pt x="1297" y="1787"/>
                    <a:pt x="1231" y="1813"/>
                  </a:cubicBezTo>
                  <a:cubicBezTo>
                    <a:pt x="1178" y="1840"/>
                    <a:pt x="1112" y="1866"/>
                    <a:pt x="1046" y="1880"/>
                  </a:cubicBezTo>
                  <a:cubicBezTo>
                    <a:pt x="966" y="1906"/>
                    <a:pt x="887" y="1906"/>
                    <a:pt x="807" y="1906"/>
                  </a:cubicBezTo>
                  <a:cubicBezTo>
                    <a:pt x="675" y="1906"/>
                    <a:pt x="569" y="1893"/>
                    <a:pt x="463" y="1840"/>
                  </a:cubicBezTo>
                  <a:cubicBezTo>
                    <a:pt x="371" y="1800"/>
                    <a:pt x="318" y="1734"/>
                    <a:pt x="318" y="1641"/>
                  </a:cubicBezTo>
                  <a:cubicBezTo>
                    <a:pt x="318" y="1588"/>
                    <a:pt x="331" y="1536"/>
                    <a:pt x="371" y="1496"/>
                  </a:cubicBezTo>
                  <a:cubicBezTo>
                    <a:pt x="397" y="1456"/>
                    <a:pt x="437" y="1416"/>
                    <a:pt x="490" y="1390"/>
                  </a:cubicBezTo>
                  <a:cubicBezTo>
                    <a:pt x="529" y="1350"/>
                    <a:pt x="596" y="1337"/>
                    <a:pt x="662" y="1311"/>
                  </a:cubicBezTo>
                  <a:cubicBezTo>
                    <a:pt x="728" y="1297"/>
                    <a:pt x="807" y="1284"/>
                    <a:pt x="887" y="1284"/>
                  </a:cubicBezTo>
                  <a:close/>
                  <a:moveTo>
                    <a:pt x="926" y="0"/>
                  </a:moveTo>
                  <a:cubicBezTo>
                    <a:pt x="688" y="0"/>
                    <a:pt x="490" y="53"/>
                    <a:pt x="344" y="159"/>
                  </a:cubicBezTo>
                  <a:cubicBezTo>
                    <a:pt x="199" y="265"/>
                    <a:pt x="132" y="397"/>
                    <a:pt x="132" y="569"/>
                  </a:cubicBezTo>
                  <a:cubicBezTo>
                    <a:pt x="132" y="649"/>
                    <a:pt x="159" y="715"/>
                    <a:pt x="199" y="781"/>
                  </a:cubicBezTo>
                  <a:cubicBezTo>
                    <a:pt x="238" y="861"/>
                    <a:pt x="304" y="887"/>
                    <a:pt x="397" y="887"/>
                  </a:cubicBezTo>
                  <a:cubicBezTo>
                    <a:pt x="463" y="887"/>
                    <a:pt x="503" y="874"/>
                    <a:pt x="543" y="847"/>
                  </a:cubicBezTo>
                  <a:cubicBezTo>
                    <a:pt x="582" y="821"/>
                    <a:pt x="596" y="781"/>
                    <a:pt x="596" y="728"/>
                  </a:cubicBezTo>
                  <a:cubicBezTo>
                    <a:pt x="596" y="675"/>
                    <a:pt x="582" y="636"/>
                    <a:pt x="556" y="622"/>
                  </a:cubicBezTo>
                  <a:cubicBezTo>
                    <a:pt x="529" y="596"/>
                    <a:pt x="503" y="583"/>
                    <a:pt x="490" y="583"/>
                  </a:cubicBezTo>
                  <a:cubicBezTo>
                    <a:pt x="450" y="569"/>
                    <a:pt x="437" y="569"/>
                    <a:pt x="410" y="556"/>
                  </a:cubicBezTo>
                  <a:cubicBezTo>
                    <a:pt x="397" y="556"/>
                    <a:pt x="397" y="530"/>
                    <a:pt x="397" y="503"/>
                  </a:cubicBezTo>
                  <a:cubicBezTo>
                    <a:pt x="397" y="477"/>
                    <a:pt x="410" y="437"/>
                    <a:pt x="437" y="411"/>
                  </a:cubicBezTo>
                  <a:cubicBezTo>
                    <a:pt x="476" y="384"/>
                    <a:pt x="516" y="358"/>
                    <a:pt x="556" y="344"/>
                  </a:cubicBezTo>
                  <a:cubicBezTo>
                    <a:pt x="609" y="318"/>
                    <a:pt x="662" y="305"/>
                    <a:pt x="728" y="291"/>
                  </a:cubicBezTo>
                  <a:cubicBezTo>
                    <a:pt x="781" y="278"/>
                    <a:pt x="834" y="278"/>
                    <a:pt x="887" y="278"/>
                  </a:cubicBezTo>
                  <a:cubicBezTo>
                    <a:pt x="1072" y="278"/>
                    <a:pt x="1204" y="331"/>
                    <a:pt x="1297" y="450"/>
                  </a:cubicBezTo>
                  <a:cubicBezTo>
                    <a:pt x="1376" y="569"/>
                    <a:pt x="1416" y="728"/>
                    <a:pt x="1416" y="927"/>
                  </a:cubicBezTo>
                  <a:cubicBezTo>
                    <a:pt x="1416" y="940"/>
                    <a:pt x="1416" y="966"/>
                    <a:pt x="1416" y="1006"/>
                  </a:cubicBezTo>
                  <a:lnTo>
                    <a:pt x="1416" y="1099"/>
                  </a:lnTo>
                  <a:lnTo>
                    <a:pt x="1416" y="1218"/>
                  </a:lnTo>
                  <a:cubicBezTo>
                    <a:pt x="1218" y="1086"/>
                    <a:pt x="1006" y="1006"/>
                    <a:pt x="768" y="1006"/>
                  </a:cubicBezTo>
                  <a:cubicBezTo>
                    <a:pt x="649" y="1006"/>
                    <a:pt x="543" y="1033"/>
                    <a:pt x="450" y="1059"/>
                  </a:cubicBezTo>
                  <a:cubicBezTo>
                    <a:pt x="357" y="1086"/>
                    <a:pt x="278" y="1138"/>
                    <a:pt x="212" y="1191"/>
                  </a:cubicBezTo>
                  <a:cubicBezTo>
                    <a:pt x="146" y="1244"/>
                    <a:pt x="93" y="1311"/>
                    <a:pt x="53" y="1390"/>
                  </a:cubicBezTo>
                  <a:cubicBezTo>
                    <a:pt x="13" y="1469"/>
                    <a:pt x="0" y="1549"/>
                    <a:pt x="0" y="1641"/>
                  </a:cubicBezTo>
                  <a:cubicBezTo>
                    <a:pt x="0" y="1800"/>
                    <a:pt x="53" y="1946"/>
                    <a:pt x="185" y="2038"/>
                  </a:cubicBezTo>
                  <a:cubicBezTo>
                    <a:pt x="318" y="2131"/>
                    <a:pt x="490" y="2184"/>
                    <a:pt x="701" y="2184"/>
                  </a:cubicBezTo>
                  <a:cubicBezTo>
                    <a:pt x="847" y="2184"/>
                    <a:pt x="979" y="2158"/>
                    <a:pt x="1099" y="2118"/>
                  </a:cubicBezTo>
                  <a:cubicBezTo>
                    <a:pt x="1218" y="2065"/>
                    <a:pt x="1324" y="1999"/>
                    <a:pt x="1429" y="1919"/>
                  </a:cubicBezTo>
                  <a:cubicBezTo>
                    <a:pt x="1456" y="2012"/>
                    <a:pt x="1496" y="2078"/>
                    <a:pt x="1562" y="2131"/>
                  </a:cubicBezTo>
                  <a:cubicBezTo>
                    <a:pt x="1628" y="2171"/>
                    <a:pt x="1707" y="2184"/>
                    <a:pt x="1787" y="2184"/>
                  </a:cubicBezTo>
                  <a:cubicBezTo>
                    <a:pt x="1840" y="2184"/>
                    <a:pt x="1879" y="2184"/>
                    <a:pt x="1919" y="2171"/>
                  </a:cubicBezTo>
                  <a:cubicBezTo>
                    <a:pt x="1959" y="2158"/>
                    <a:pt x="1999" y="2131"/>
                    <a:pt x="2038" y="2105"/>
                  </a:cubicBezTo>
                  <a:cubicBezTo>
                    <a:pt x="2078" y="2078"/>
                    <a:pt x="2091" y="2038"/>
                    <a:pt x="2118" y="1999"/>
                  </a:cubicBezTo>
                  <a:cubicBezTo>
                    <a:pt x="2144" y="1959"/>
                    <a:pt x="2144" y="1893"/>
                    <a:pt x="2144" y="1840"/>
                  </a:cubicBezTo>
                  <a:cubicBezTo>
                    <a:pt x="2144" y="1800"/>
                    <a:pt x="2144" y="1761"/>
                    <a:pt x="2131" y="1734"/>
                  </a:cubicBezTo>
                  <a:cubicBezTo>
                    <a:pt x="2118" y="1694"/>
                    <a:pt x="2091" y="1681"/>
                    <a:pt x="2051" y="1681"/>
                  </a:cubicBezTo>
                  <a:cubicBezTo>
                    <a:pt x="2012" y="1681"/>
                    <a:pt x="1972" y="1694"/>
                    <a:pt x="1959" y="1721"/>
                  </a:cubicBezTo>
                  <a:cubicBezTo>
                    <a:pt x="1946" y="1747"/>
                    <a:pt x="1932" y="1761"/>
                    <a:pt x="1932" y="1787"/>
                  </a:cubicBezTo>
                  <a:cubicBezTo>
                    <a:pt x="1919" y="1827"/>
                    <a:pt x="1906" y="1853"/>
                    <a:pt x="1893" y="1880"/>
                  </a:cubicBezTo>
                  <a:cubicBezTo>
                    <a:pt x="1893" y="1893"/>
                    <a:pt x="1866" y="1906"/>
                    <a:pt x="1840" y="1906"/>
                  </a:cubicBezTo>
                  <a:cubicBezTo>
                    <a:pt x="1787" y="1906"/>
                    <a:pt x="1760" y="1893"/>
                    <a:pt x="1747" y="1840"/>
                  </a:cubicBezTo>
                  <a:cubicBezTo>
                    <a:pt x="1734" y="1800"/>
                    <a:pt x="1734" y="1708"/>
                    <a:pt x="1734" y="1562"/>
                  </a:cubicBezTo>
                  <a:lnTo>
                    <a:pt x="1734" y="1403"/>
                  </a:lnTo>
                  <a:cubicBezTo>
                    <a:pt x="1734" y="1337"/>
                    <a:pt x="1734" y="1271"/>
                    <a:pt x="1734" y="1218"/>
                  </a:cubicBezTo>
                  <a:cubicBezTo>
                    <a:pt x="1734" y="1152"/>
                    <a:pt x="1747" y="1086"/>
                    <a:pt x="1747" y="1033"/>
                  </a:cubicBezTo>
                  <a:cubicBezTo>
                    <a:pt x="1747" y="980"/>
                    <a:pt x="1747" y="927"/>
                    <a:pt x="1747" y="900"/>
                  </a:cubicBezTo>
                  <a:cubicBezTo>
                    <a:pt x="1747" y="291"/>
                    <a:pt x="1469" y="0"/>
                    <a:pt x="926"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3"/>
            <p:cNvSpPr/>
            <p:nvPr/>
          </p:nvSpPr>
          <p:spPr>
            <a:xfrm>
              <a:off x="1787352" y="2713970"/>
              <a:ext cx="141215" cy="212955"/>
            </a:xfrm>
            <a:custGeom>
              <a:avLst/>
              <a:gdLst/>
              <a:ahLst/>
              <a:cxnLst/>
              <a:rect l="l" t="t" r="r" b="b"/>
              <a:pathLst>
                <a:path w="2555" h="3853" extrusionOk="0">
                  <a:moveTo>
                    <a:pt x="1655" y="1959"/>
                  </a:moveTo>
                  <a:cubicBezTo>
                    <a:pt x="1708" y="1959"/>
                    <a:pt x="1761" y="1973"/>
                    <a:pt x="1827" y="1999"/>
                  </a:cubicBezTo>
                  <a:cubicBezTo>
                    <a:pt x="1893" y="2026"/>
                    <a:pt x="1946" y="2065"/>
                    <a:pt x="2012" y="2132"/>
                  </a:cubicBezTo>
                  <a:cubicBezTo>
                    <a:pt x="2065" y="2184"/>
                    <a:pt x="2118" y="2277"/>
                    <a:pt x="2158" y="2370"/>
                  </a:cubicBezTo>
                  <a:cubicBezTo>
                    <a:pt x="2198" y="2476"/>
                    <a:pt x="2211" y="2595"/>
                    <a:pt x="2211" y="2754"/>
                  </a:cubicBezTo>
                  <a:cubicBezTo>
                    <a:pt x="2211" y="2912"/>
                    <a:pt x="2184" y="3045"/>
                    <a:pt x="2131" y="3151"/>
                  </a:cubicBezTo>
                  <a:cubicBezTo>
                    <a:pt x="2092" y="3256"/>
                    <a:pt x="2039" y="3336"/>
                    <a:pt x="1959" y="3402"/>
                  </a:cubicBezTo>
                  <a:cubicBezTo>
                    <a:pt x="1893" y="3455"/>
                    <a:pt x="1814" y="3495"/>
                    <a:pt x="1734" y="3521"/>
                  </a:cubicBezTo>
                  <a:cubicBezTo>
                    <a:pt x="1655" y="3548"/>
                    <a:pt x="1576" y="3548"/>
                    <a:pt x="1523" y="3548"/>
                  </a:cubicBezTo>
                  <a:cubicBezTo>
                    <a:pt x="1324" y="3548"/>
                    <a:pt x="1178" y="3495"/>
                    <a:pt x="1086" y="3376"/>
                  </a:cubicBezTo>
                  <a:cubicBezTo>
                    <a:pt x="993" y="3256"/>
                    <a:pt x="940" y="3071"/>
                    <a:pt x="940" y="2846"/>
                  </a:cubicBezTo>
                  <a:cubicBezTo>
                    <a:pt x="940" y="2793"/>
                    <a:pt x="953" y="2714"/>
                    <a:pt x="980" y="2608"/>
                  </a:cubicBezTo>
                  <a:cubicBezTo>
                    <a:pt x="1006" y="2515"/>
                    <a:pt x="1059" y="2423"/>
                    <a:pt x="1112" y="2317"/>
                  </a:cubicBezTo>
                  <a:cubicBezTo>
                    <a:pt x="1165" y="2224"/>
                    <a:pt x="1245" y="2132"/>
                    <a:pt x="1337" y="2065"/>
                  </a:cubicBezTo>
                  <a:cubicBezTo>
                    <a:pt x="1430" y="1999"/>
                    <a:pt x="1536" y="1959"/>
                    <a:pt x="1655" y="1959"/>
                  </a:cubicBezTo>
                  <a:close/>
                  <a:moveTo>
                    <a:pt x="398" y="1"/>
                  </a:moveTo>
                  <a:cubicBezTo>
                    <a:pt x="265" y="1"/>
                    <a:pt x="173" y="14"/>
                    <a:pt x="106" y="40"/>
                  </a:cubicBezTo>
                  <a:cubicBezTo>
                    <a:pt x="40" y="67"/>
                    <a:pt x="1" y="93"/>
                    <a:pt x="1" y="146"/>
                  </a:cubicBezTo>
                  <a:cubicBezTo>
                    <a:pt x="1" y="173"/>
                    <a:pt x="27" y="199"/>
                    <a:pt x="67" y="212"/>
                  </a:cubicBezTo>
                  <a:cubicBezTo>
                    <a:pt x="120" y="239"/>
                    <a:pt x="159" y="239"/>
                    <a:pt x="212" y="239"/>
                  </a:cubicBezTo>
                  <a:lnTo>
                    <a:pt x="398" y="239"/>
                  </a:lnTo>
                  <a:cubicBezTo>
                    <a:pt x="530" y="239"/>
                    <a:pt x="596" y="279"/>
                    <a:pt x="596" y="371"/>
                  </a:cubicBezTo>
                  <a:lnTo>
                    <a:pt x="596" y="557"/>
                  </a:lnTo>
                  <a:lnTo>
                    <a:pt x="596" y="821"/>
                  </a:lnTo>
                  <a:cubicBezTo>
                    <a:pt x="596" y="927"/>
                    <a:pt x="609" y="1033"/>
                    <a:pt x="609" y="1139"/>
                  </a:cubicBezTo>
                  <a:lnTo>
                    <a:pt x="609" y="1483"/>
                  </a:lnTo>
                  <a:cubicBezTo>
                    <a:pt x="609" y="1721"/>
                    <a:pt x="596" y="1920"/>
                    <a:pt x="596" y="2092"/>
                  </a:cubicBezTo>
                  <a:cubicBezTo>
                    <a:pt x="596" y="2264"/>
                    <a:pt x="596" y="2409"/>
                    <a:pt x="596" y="2542"/>
                  </a:cubicBezTo>
                  <a:cubicBezTo>
                    <a:pt x="596" y="2674"/>
                    <a:pt x="583" y="2780"/>
                    <a:pt x="583" y="2886"/>
                  </a:cubicBezTo>
                  <a:cubicBezTo>
                    <a:pt x="583" y="2979"/>
                    <a:pt x="583" y="3071"/>
                    <a:pt x="583" y="3151"/>
                  </a:cubicBezTo>
                  <a:lnTo>
                    <a:pt x="570" y="3402"/>
                  </a:lnTo>
                  <a:cubicBezTo>
                    <a:pt x="570" y="3495"/>
                    <a:pt x="556" y="3587"/>
                    <a:pt x="556" y="3680"/>
                  </a:cubicBezTo>
                  <a:cubicBezTo>
                    <a:pt x="556" y="3733"/>
                    <a:pt x="583" y="3786"/>
                    <a:pt x="609" y="3812"/>
                  </a:cubicBezTo>
                  <a:cubicBezTo>
                    <a:pt x="636" y="3839"/>
                    <a:pt x="676" y="3852"/>
                    <a:pt x="715" y="3852"/>
                  </a:cubicBezTo>
                  <a:cubicBezTo>
                    <a:pt x="755" y="3852"/>
                    <a:pt x="781" y="3839"/>
                    <a:pt x="808" y="3826"/>
                  </a:cubicBezTo>
                  <a:cubicBezTo>
                    <a:pt x="821" y="3826"/>
                    <a:pt x="848" y="3799"/>
                    <a:pt x="861" y="3773"/>
                  </a:cubicBezTo>
                  <a:cubicBezTo>
                    <a:pt x="861" y="3746"/>
                    <a:pt x="874" y="3706"/>
                    <a:pt x="874" y="3667"/>
                  </a:cubicBezTo>
                  <a:cubicBezTo>
                    <a:pt x="874" y="3614"/>
                    <a:pt x="887" y="3548"/>
                    <a:pt x="887" y="3481"/>
                  </a:cubicBezTo>
                  <a:cubicBezTo>
                    <a:pt x="914" y="3521"/>
                    <a:pt x="940" y="3561"/>
                    <a:pt x="980" y="3614"/>
                  </a:cubicBezTo>
                  <a:cubicBezTo>
                    <a:pt x="1020" y="3654"/>
                    <a:pt x="1059" y="3680"/>
                    <a:pt x="1112" y="3720"/>
                  </a:cubicBezTo>
                  <a:cubicBezTo>
                    <a:pt x="1152" y="3759"/>
                    <a:pt x="1218" y="3786"/>
                    <a:pt x="1284" y="3799"/>
                  </a:cubicBezTo>
                  <a:cubicBezTo>
                    <a:pt x="1351" y="3826"/>
                    <a:pt x="1430" y="3839"/>
                    <a:pt x="1523" y="3839"/>
                  </a:cubicBezTo>
                  <a:cubicBezTo>
                    <a:pt x="1628" y="3839"/>
                    <a:pt x="1748" y="3826"/>
                    <a:pt x="1867" y="3786"/>
                  </a:cubicBezTo>
                  <a:cubicBezTo>
                    <a:pt x="1986" y="3746"/>
                    <a:pt x="2105" y="3693"/>
                    <a:pt x="2198" y="3614"/>
                  </a:cubicBezTo>
                  <a:cubicBezTo>
                    <a:pt x="2303" y="3521"/>
                    <a:pt x="2383" y="3415"/>
                    <a:pt x="2449" y="3283"/>
                  </a:cubicBezTo>
                  <a:cubicBezTo>
                    <a:pt x="2515" y="3151"/>
                    <a:pt x="2555" y="2979"/>
                    <a:pt x="2555" y="2780"/>
                  </a:cubicBezTo>
                  <a:cubicBezTo>
                    <a:pt x="2555" y="2661"/>
                    <a:pt x="2542" y="2529"/>
                    <a:pt x="2502" y="2409"/>
                  </a:cubicBezTo>
                  <a:cubicBezTo>
                    <a:pt x="2476" y="2277"/>
                    <a:pt x="2436" y="2158"/>
                    <a:pt x="2370" y="2052"/>
                  </a:cubicBezTo>
                  <a:cubicBezTo>
                    <a:pt x="2317" y="1946"/>
                    <a:pt x="2224" y="1854"/>
                    <a:pt x="2118" y="1774"/>
                  </a:cubicBezTo>
                  <a:cubicBezTo>
                    <a:pt x="2012" y="1708"/>
                    <a:pt x="1893" y="1668"/>
                    <a:pt x="1734" y="1668"/>
                  </a:cubicBezTo>
                  <a:cubicBezTo>
                    <a:pt x="1562" y="1668"/>
                    <a:pt x="1403" y="1721"/>
                    <a:pt x="1271" y="1827"/>
                  </a:cubicBezTo>
                  <a:cubicBezTo>
                    <a:pt x="1126" y="1920"/>
                    <a:pt x="1020" y="2065"/>
                    <a:pt x="927" y="2251"/>
                  </a:cubicBezTo>
                  <a:lnTo>
                    <a:pt x="927" y="173"/>
                  </a:lnTo>
                  <a:cubicBezTo>
                    <a:pt x="927" y="93"/>
                    <a:pt x="914" y="40"/>
                    <a:pt x="887" y="27"/>
                  </a:cubicBezTo>
                  <a:cubicBezTo>
                    <a:pt x="861" y="14"/>
                    <a:pt x="834" y="1"/>
                    <a:pt x="80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63"/>
            <p:cNvSpPr/>
            <p:nvPr/>
          </p:nvSpPr>
          <p:spPr>
            <a:xfrm>
              <a:off x="2506415" y="3201175"/>
              <a:ext cx="111977" cy="132427"/>
            </a:xfrm>
            <a:custGeom>
              <a:avLst/>
              <a:gdLst/>
              <a:ahLst/>
              <a:cxnLst/>
              <a:rect l="l" t="t" r="r" b="b"/>
              <a:pathLst>
                <a:path w="2026" h="2396" extrusionOk="0">
                  <a:moveTo>
                    <a:pt x="1761" y="0"/>
                  </a:moveTo>
                  <a:cubicBezTo>
                    <a:pt x="1708" y="0"/>
                    <a:pt x="1682" y="14"/>
                    <a:pt x="1655" y="40"/>
                  </a:cubicBezTo>
                  <a:cubicBezTo>
                    <a:pt x="1629" y="66"/>
                    <a:pt x="1629" y="93"/>
                    <a:pt x="1629" y="133"/>
                  </a:cubicBezTo>
                  <a:lnTo>
                    <a:pt x="1629" y="265"/>
                  </a:lnTo>
                  <a:cubicBezTo>
                    <a:pt x="1629" y="318"/>
                    <a:pt x="1629" y="358"/>
                    <a:pt x="1629" y="384"/>
                  </a:cubicBezTo>
                  <a:cubicBezTo>
                    <a:pt x="1563" y="291"/>
                    <a:pt x="1483" y="212"/>
                    <a:pt x="1391" y="186"/>
                  </a:cubicBezTo>
                  <a:cubicBezTo>
                    <a:pt x="1298" y="159"/>
                    <a:pt x="1192" y="133"/>
                    <a:pt x="1073" y="133"/>
                  </a:cubicBezTo>
                  <a:cubicBezTo>
                    <a:pt x="927" y="133"/>
                    <a:pt x="782" y="172"/>
                    <a:pt x="649" y="225"/>
                  </a:cubicBezTo>
                  <a:cubicBezTo>
                    <a:pt x="517" y="291"/>
                    <a:pt x="398" y="371"/>
                    <a:pt x="305" y="490"/>
                  </a:cubicBezTo>
                  <a:cubicBezTo>
                    <a:pt x="213" y="583"/>
                    <a:pt x="133" y="715"/>
                    <a:pt x="80" y="861"/>
                  </a:cubicBezTo>
                  <a:cubicBezTo>
                    <a:pt x="27" y="1006"/>
                    <a:pt x="1" y="1165"/>
                    <a:pt x="1" y="1324"/>
                  </a:cubicBezTo>
                  <a:cubicBezTo>
                    <a:pt x="1" y="1469"/>
                    <a:pt x="14" y="1615"/>
                    <a:pt x="67" y="1747"/>
                  </a:cubicBezTo>
                  <a:cubicBezTo>
                    <a:pt x="120" y="1880"/>
                    <a:pt x="186" y="1986"/>
                    <a:pt x="266" y="2091"/>
                  </a:cubicBezTo>
                  <a:cubicBezTo>
                    <a:pt x="358" y="2184"/>
                    <a:pt x="464" y="2264"/>
                    <a:pt x="596" y="2316"/>
                  </a:cubicBezTo>
                  <a:cubicBezTo>
                    <a:pt x="729" y="2369"/>
                    <a:pt x="874" y="2396"/>
                    <a:pt x="1033" y="2396"/>
                  </a:cubicBezTo>
                  <a:cubicBezTo>
                    <a:pt x="1443" y="2396"/>
                    <a:pt x="1761" y="2237"/>
                    <a:pt x="1973" y="1906"/>
                  </a:cubicBezTo>
                  <a:cubicBezTo>
                    <a:pt x="1999" y="1880"/>
                    <a:pt x="1999" y="1853"/>
                    <a:pt x="2013" y="1840"/>
                  </a:cubicBezTo>
                  <a:cubicBezTo>
                    <a:pt x="2026" y="1827"/>
                    <a:pt x="2026" y="1800"/>
                    <a:pt x="2026" y="1774"/>
                  </a:cubicBezTo>
                  <a:cubicBezTo>
                    <a:pt x="2026" y="1734"/>
                    <a:pt x="2013" y="1708"/>
                    <a:pt x="1973" y="1681"/>
                  </a:cubicBezTo>
                  <a:cubicBezTo>
                    <a:pt x="1946" y="1668"/>
                    <a:pt x="1920" y="1655"/>
                    <a:pt x="1880" y="1655"/>
                  </a:cubicBezTo>
                  <a:cubicBezTo>
                    <a:pt x="1867" y="1655"/>
                    <a:pt x="1841" y="1668"/>
                    <a:pt x="1814" y="1681"/>
                  </a:cubicBezTo>
                  <a:cubicBezTo>
                    <a:pt x="1788" y="1694"/>
                    <a:pt x="1761" y="1721"/>
                    <a:pt x="1735" y="1774"/>
                  </a:cubicBezTo>
                  <a:cubicBezTo>
                    <a:pt x="1668" y="1866"/>
                    <a:pt x="1589" y="1946"/>
                    <a:pt x="1470" y="2012"/>
                  </a:cubicBezTo>
                  <a:cubicBezTo>
                    <a:pt x="1351" y="2078"/>
                    <a:pt x="1192" y="2105"/>
                    <a:pt x="1020" y="2105"/>
                  </a:cubicBezTo>
                  <a:cubicBezTo>
                    <a:pt x="808" y="2105"/>
                    <a:pt x="636" y="2039"/>
                    <a:pt x="530" y="1893"/>
                  </a:cubicBezTo>
                  <a:cubicBezTo>
                    <a:pt x="411" y="1761"/>
                    <a:pt x="358" y="1562"/>
                    <a:pt x="358" y="1324"/>
                  </a:cubicBezTo>
                  <a:cubicBezTo>
                    <a:pt x="358" y="1191"/>
                    <a:pt x="371" y="1059"/>
                    <a:pt x="398" y="953"/>
                  </a:cubicBezTo>
                  <a:cubicBezTo>
                    <a:pt x="438" y="847"/>
                    <a:pt x="491" y="755"/>
                    <a:pt x="557" y="675"/>
                  </a:cubicBezTo>
                  <a:cubicBezTo>
                    <a:pt x="610" y="583"/>
                    <a:pt x="689" y="530"/>
                    <a:pt x="768" y="490"/>
                  </a:cubicBezTo>
                  <a:cubicBezTo>
                    <a:pt x="861" y="437"/>
                    <a:pt x="954" y="411"/>
                    <a:pt x="1060" y="411"/>
                  </a:cubicBezTo>
                  <a:cubicBezTo>
                    <a:pt x="1271" y="411"/>
                    <a:pt x="1417" y="464"/>
                    <a:pt x="1496" y="556"/>
                  </a:cubicBezTo>
                  <a:cubicBezTo>
                    <a:pt x="1576" y="649"/>
                    <a:pt x="1629" y="781"/>
                    <a:pt x="1629" y="940"/>
                  </a:cubicBezTo>
                  <a:cubicBezTo>
                    <a:pt x="1629" y="966"/>
                    <a:pt x="1642" y="993"/>
                    <a:pt x="1668" y="1006"/>
                  </a:cubicBezTo>
                  <a:cubicBezTo>
                    <a:pt x="1695" y="1033"/>
                    <a:pt x="1721" y="1033"/>
                    <a:pt x="1748" y="1033"/>
                  </a:cubicBezTo>
                  <a:cubicBezTo>
                    <a:pt x="1788" y="1033"/>
                    <a:pt x="1827" y="1019"/>
                    <a:pt x="1867" y="1006"/>
                  </a:cubicBezTo>
                  <a:cubicBezTo>
                    <a:pt x="1893" y="980"/>
                    <a:pt x="1920" y="953"/>
                    <a:pt x="1920" y="940"/>
                  </a:cubicBezTo>
                  <a:lnTo>
                    <a:pt x="1920" y="768"/>
                  </a:lnTo>
                  <a:lnTo>
                    <a:pt x="1920" y="543"/>
                  </a:lnTo>
                  <a:cubicBezTo>
                    <a:pt x="1920" y="477"/>
                    <a:pt x="1920" y="397"/>
                    <a:pt x="1920" y="331"/>
                  </a:cubicBezTo>
                  <a:lnTo>
                    <a:pt x="1920" y="159"/>
                  </a:lnTo>
                  <a:cubicBezTo>
                    <a:pt x="1920" y="106"/>
                    <a:pt x="1907" y="66"/>
                    <a:pt x="1880" y="40"/>
                  </a:cubicBezTo>
                  <a:cubicBezTo>
                    <a:pt x="1854" y="14"/>
                    <a:pt x="1814" y="0"/>
                    <a:pt x="1761"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06"/>
        <p:cNvGrpSpPr/>
        <p:nvPr/>
      </p:nvGrpSpPr>
      <p:grpSpPr>
        <a:xfrm>
          <a:off x="0" y="0"/>
          <a:ext cx="0" cy="0"/>
          <a:chOff x="0" y="0"/>
          <a:chExt cx="0" cy="0"/>
        </a:xfrm>
      </p:grpSpPr>
      <p:sp>
        <p:nvSpPr>
          <p:cNvPr id="307" name="Google Shape;307;p64"/>
          <p:cNvSpPr/>
          <p:nvPr/>
        </p:nvSpPr>
        <p:spPr>
          <a:xfrm>
            <a:off x="665468" y="979633"/>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8" name="Google Shape;308;p64"/>
          <p:cNvGrpSpPr/>
          <p:nvPr/>
        </p:nvGrpSpPr>
        <p:grpSpPr>
          <a:xfrm rot="1053141">
            <a:off x="8045603" y="540688"/>
            <a:ext cx="675242" cy="304764"/>
            <a:chOff x="4763863" y="259761"/>
            <a:chExt cx="766706" cy="346045"/>
          </a:xfrm>
        </p:grpSpPr>
        <p:sp>
          <p:nvSpPr>
            <p:cNvPr id="309" name="Google Shape;309;p64"/>
            <p:cNvSpPr/>
            <p:nvPr/>
          </p:nvSpPr>
          <p:spPr>
            <a:xfrm>
              <a:off x="4763863" y="392187"/>
              <a:ext cx="184436" cy="160946"/>
            </a:xfrm>
            <a:custGeom>
              <a:avLst/>
              <a:gdLst/>
              <a:ahLst/>
              <a:cxnLst/>
              <a:rect l="l" t="t" r="r" b="b"/>
              <a:pathLst>
                <a:path w="3337" h="2912" extrusionOk="0">
                  <a:moveTo>
                    <a:pt x="477" y="0"/>
                  </a:moveTo>
                  <a:cubicBezTo>
                    <a:pt x="279" y="0"/>
                    <a:pt x="147" y="13"/>
                    <a:pt x="94" y="40"/>
                  </a:cubicBezTo>
                  <a:cubicBezTo>
                    <a:pt x="27" y="66"/>
                    <a:pt x="1" y="106"/>
                    <a:pt x="1" y="172"/>
                  </a:cubicBezTo>
                  <a:cubicBezTo>
                    <a:pt x="1" y="238"/>
                    <a:pt x="27" y="291"/>
                    <a:pt x="80" y="304"/>
                  </a:cubicBezTo>
                  <a:cubicBezTo>
                    <a:pt x="147" y="331"/>
                    <a:pt x="239" y="344"/>
                    <a:pt x="358" y="344"/>
                  </a:cubicBezTo>
                  <a:cubicBezTo>
                    <a:pt x="451" y="357"/>
                    <a:pt x="517" y="371"/>
                    <a:pt x="570" y="397"/>
                  </a:cubicBezTo>
                  <a:cubicBezTo>
                    <a:pt x="610" y="424"/>
                    <a:pt x="676" y="477"/>
                    <a:pt x="742" y="569"/>
                  </a:cubicBezTo>
                  <a:lnTo>
                    <a:pt x="1364" y="1456"/>
                  </a:lnTo>
                  <a:lnTo>
                    <a:pt x="1272" y="1575"/>
                  </a:lnTo>
                  <a:lnTo>
                    <a:pt x="1179" y="1707"/>
                  </a:lnTo>
                  <a:lnTo>
                    <a:pt x="1033" y="1906"/>
                  </a:lnTo>
                  <a:cubicBezTo>
                    <a:pt x="967" y="1972"/>
                    <a:pt x="888" y="2091"/>
                    <a:pt x="782" y="2237"/>
                  </a:cubicBezTo>
                  <a:cubicBezTo>
                    <a:pt x="742" y="2276"/>
                    <a:pt x="702" y="2303"/>
                    <a:pt x="663" y="2329"/>
                  </a:cubicBezTo>
                  <a:cubicBezTo>
                    <a:pt x="623" y="2343"/>
                    <a:pt x="570" y="2356"/>
                    <a:pt x="517" y="2369"/>
                  </a:cubicBezTo>
                  <a:cubicBezTo>
                    <a:pt x="424" y="2382"/>
                    <a:pt x="345" y="2396"/>
                    <a:pt x="266" y="2422"/>
                  </a:cubicBezTo>
                  <a:cubicBezTo>
                    <a:pt x="186" y="2435"/>
                    <a:pt x="133" y="2488"/>
                    <a:pt x="133" y="2554"/>
                  </a:cubicBezTo>
                  <a:cubicBezTo>
                    <a:pt x="133" y="2594"/>
                    <a:pt x="147" y="2634"/>
                    <a:pt x="160" y="2647"/>
                  </a:cubicBezTo>
                  <a:cubicBezTo>
                    <a:pt x="186" y="2674"/>
                    <a:pt x="213" y="2687"/>
                    <a:pt x="226" y="2700"/>
                  </a:cubicBezTo>
                  <a:cubicBezTo>
                    <a:pt x="266" y="2713"/>
                    <a:pt x="292" y="2726"/>
                    <a:pt x="319" y="2726"/>
                  </a:cubicBezTo>
                  <a:lnTo>
                    <a:pt x="1099" y="2726"/>
                  </a:lnTo>
                  <a:cubicBezTo>
                    <a:pt x="1139" y="2726"/>
                    <a:pt x="1166" y="2726"/>
                    <a:pt x="1205" y="2740"/>
                  </a:cubicBezTo>
                  <a:lnTo>
                    <a:pt x="1338" y="2740"/>
                  </a:lnTo>
                  <a:cubicBezTo>
                    <a:pt x="1391" y="2740"/>
                    <a:pt x="1444" y="2726"/>
                    <a:pt x="1510" y="2713"/>
                  </a:cubicBezTo>
                  <a:cubicBezTo>
                    <a:pt x="1563" y="2687"/>
                    <a:pt x="1602" y="2647"/>
                    <a:pt x="1602" y="2568"/>
                  </a:cubicBezTo>
                  <a:cubicBezTo>
                    <a:pt x="1602" y="2541"/>
                    <a:pt x="1576" y="2515"/>
                    <a:pt x="1549" y="2475"/>
                  </a:cubicBezTo>
                  <a:cubicBezTo>
                    <a:pt x="1510" y="2435"/>
                    <a:pt x="1430" y="2409"/>
                    <a:pt x="1311" y="2409"/>
                  </a:cubicBezTo>
                  <a:cubicBezTo>
                    <a:pt x="1258" y="2409"/>
                    <a:pt x="1219" y="2409"/>
                    <a:pt x="1205" y="2396"/>
                  </a:cubicBezTo>
                  <a:cubicBezTo>
                    <a:pt x="1205" y="2382"/>
                    <a:pt x="1192" y="2369"/>
                    <a:pt x="1192" y="2356"/>
                  </a:cubicBezTo>
                  <a:cubicBezTo>
                    <a:pt x="1192" y="2329"/>
                    <a:pt x="1205" y="2303"/>
                    <a:pt x="1245" y="2263"/>
                  </a:cubicBezTo>
                  <a:cubicBezTo>
                    <a:pt x="1272" y="2210"/>
                    <a:pt x="1298" y="2184"/>
                    <a:pt x="1324" y="2157"/>
                  </a:cubicBezTo>
                  <a:cubicBezTo>
                    <a:pt x="1364" y="2091"/>
                    <a:pt x="1404" y="2038"/>
                    <a:pt x="1444" y="1985"/>
                  </a:cubicBezTo>
                  <a:cubicBezTo>
                    <a:pt x="1483" y="1932"/>
                    <a:pt x="1536" y="1866"/>
                    <a:pt x="1602" y="1774"/>
                  </a:cubicBezTo>
                  <a:cubicBezTo>
                    <a:pt x="1655" y="1840"/>
                    <a:pt x="1708" y="1919"/>
                    <a:pt x="1761" y="1999"/>
                  </a:cubicBezTo>
                  <a:cubicBezTo>
                    <a:pt x="1827" y="2065"/>
                    <a:pt x="1867" y="2131"/>
                    <a:pt x="1920" y="2197"/>
                  </a:cubicBezTo>
                  <a:cubicBezTo>
                    <a:pt x="1960" y="2263"/>
                    <a:pt x="1999" y="2329"/>
                    <a:pt x="2026" y="2382"/>
                  </a:cubicBezTo>
                  <a:cubicBezTo>
                    <a:pt x="2066" y="2435"/>
                    <a:pt x="2079" y="2462"/>
                    <a:pt x="2079" y="2475"/>
                  </a:cubicBezTo>
                  <a:cubicBezTo>
                    <a:pt x="2079" y="2515"/>
                    <a:pt x="2066" y="2541"/>
                    <a:pt x="2052" y="2554"/>
                  </a:cubicBezTo>
                  <a:lnTo>
                    <a:pt x="1973" y="2568"/>
                  </a:lnTo>
                  <a:cubicBezTo>
                    <a:pt x="1933" y="2581"/>
                    <a:pt x="1907" y="2594"/>
                    <a:pt x="1894" y="2634"/>
                  </a:cubicBezTo>
                  <a:cubicBezTo>
                    <a:pt x="1880" y="2674"/>
                    <a:pt x="1880" y="2700"/>
                    <a:pt x="1880" y="2726"/>
                  </a:cubicBezTo>
                  <a:cubicBezTo>
                    <a:pt x="1880" y="2753"/>
                    <a:pt x="1894" y="2793"/>
                    <a:pt x="1933" y="2832"/>
                  </a:cubicBezTo>
                  <a:cubicBezTo>
                    <a:pt x="1986" y="2885"/>
                    <a:pt x="2052" y="2912"/>
                    <a:pt x="2158" y="2912"/>
                  </a:cubicBezTo>
                  <a:cubicBezTo>
                    <a:pt x="2238" y="2912"/>
                    <a:pt x="2304" y="2899"/>
                    <a:pt x="2357" y="2899"/>
                  </a:cubicBezTo>
                  <a:lnTo>
                    <a:pt x="2807" y="2899"/>
                  </a:lnTo>
                  <a:cubicBezTo>
                    <a:pt x="2873" y="2899"/>
                    <a:pt x="2966" y="2912"/>
                    <a:pt x="3072" y="2912"/>
                  </a:cubicBezTo>
                  <a:cubicBezTo>
                    <a:pt x="3124" y="2912"/>
                    <a:pt x="3191" y="2899"/>
                    <a:pt x="3244" y="2885"/>
                  </a:cubicBezTo>
                  <a:cubicBezTo>
                    <a:pt x="3297" y="2872"/>
                    <a:pt x="3336" y="2819"/>
                    <a:pt x="3336" y="2740"/>
                  </a:cubicBezTo>
                  <a:cubicBezTo>
                    <a:pt x="3336" y="2687"/>
                    <a:pt x="3310" y="2660"/>
                    <a:pt x="3257" y="2634"/>
                  </a:cubicBezTo>
                  <a:cubicBezTo>
                    <a:pt x="3217" y="2607"/>
                    <a:pt x="3151" y="2594"/>
                    <a:pt x="3085" y="2594"/>
                  </a:cubicBezTo>
                  <a:cubicBezTo>
                    <a:pt x="3019" y="2581"/>
                    <a:pt x="2952" y="2581"/>
                    <a:pt x="2899" y="2581"/>
                  </a:cubicBezTo>
                  <a:cubicBezTo>
                    <a:pt x="2847" y="2568"/>
                    <a:pt x="2794" y="2554"/>
                    <a:pt x="2727" y="2541"/>
                  </a:cubicBezTo>
                  <a:cubicBezTo>
                    <a:pt x="2701" y="2528"/>
                    <a:pt x="2674" y="2515"/>
                    <a:pt x="2635" y="2475"/>
                  </a:cubicBezTo>
                  <a:cubicBezTo>
                    <a:pt x="2595" y="2449"/>
                    <a:pt x="2555" y="2396"/>
                    <a:pt x="2489" y="2316"/>
                  </a:cubicBezTo>
                  <a:cubicBezTo>
                    <a:pt x="2423" y="2237"/>
                    <a:pt x="2330" y="2131"/>
                    <a:pt x="2238" y="1999"/>
                  </a:cubicBezTo>
                  <a:cubicBezTo>
                    <a:pt x="2132" y="1853"/>
                    <a:pt x="1999" y="1668"/>
                    <a:pt x="1841" y="1443"/>
                  </a:cubicBezTo>
                  <a:cubicBezTo>
                    <a:pt x="1920" y="1324"/>
                    <a:pt x="1999" y="1218"/>
                    <a:pt x="2066" y="1112"/>
                  </a:cubicBezTo>
                  <a:cubicBezTo>
                    <a:pt x="2145" y="993"/>
                    <a:pt x="2224" y="887"/>
                    <a:pt x="2330" y="768"/>
                  </a:cubicBezTo>
                  <a:cubicBezTo>
                    <a:pt x="2397" y="675"/>
                    <a:pt x="2476" y="622"/>
                    <a:pt x="2542" y="609"/>
                  </a:cubicBezTo>
                  <a:cubicBezTo>
                    <a:pt x="2582" y="582"/>
                    <a:pt x="2661" y="569"/>
                    <a:pt x="2754" y="569"/>
                  </a:cubicBezTo>
                  <a:cubicBezTo>
                    <a:pt x="2860" y="556"/>
                    <a:pt x="2992" y="556"/>
                    <a:pt x="3177" y="556"/>
                  </a:cubicBezTo>
                  <a:cubicBezTo>
                    <a:pt x="3217" y="556"/>
                    <a:pt x="3244" y="543"/>
                    <a:pt x="3270" y="516"/>
                  </a:cubicBezTo>
                  <a:cubicBezTo>
                    <a:pt x="3297" y="477"/>
                    <a:pt x="3310" y="437"/>
                    <a:pt x="3310" y="424"/>
                  </a:cubicBezTo>
                  <a:cubicBezTo>
                    <a:pt x="3310" y="291"/>
                    <a:pt x="3257" y="225"/>
                    <a:pt x="3164" y="225"/>
                  </a:cubicBezTo>
                  <a:lnTo>
                    <a:pt x="2026" y="225"/>
                  </a:lnTo>
                  <a:cubicBezTo>
                    <a:pt x="1947" y="225"/>
                    <a:pt x="1880" y="238"/>
                    <a:pt x="1827" y="265"/>
                  </a:cubicBezTo>
                  <a:cubicBezTo>
                    <a:pt x="1788" y="291"/>
                    <a:pt x="1761" y="331"/>
                    <a:pt x="1761" y="410"/>
                  </a:cubicBezTo>
                  <a:cubicBezTo>
                    <a:pt x="1761" y="450"/>
                    <a:pt x="1774" y="490"/>
                    <a:pt x="1801" y="516"/>
                  </a:cubicBezTo>
                  <a:cubicBezTo>
                    <a:pt x="1841" y="529"/>
                    <a:pt x="1867" y="543"/>
                    <a:pt x="1880" y="556"/>
                  </a:cubicBezTo>
                  <a:cubicBezTo>
                    <a:pt x="1907" y="569"/>
                    <a:pt x="1920" y="582"/>
                    <a:pt x="1920" y="596"/>
                  </a:cubicBezTo>
                  <a:cubicBezTo>
                    <a:pt x="1920" y="609"/>
                    <a:pt x="1907" y="649"/>
                    <a:pt x="1867" y="702"/>
                  </a:cubicBezTo>
                  <a:cubicBezTo>
                    <a:pt x="1841" y="754"/>
                    <a:pt x="1801" y="821"/>
                    <a:pt x="1748" y="900"/>
                  </a:cubicBezTo>
                  <a:lnTo>
                    <a:pt x="1602" y="1125"/>
                  </a:lnTo>
                  <a:cubicBezTo>
                    <a:pt x="1536" y="1032"/>
                    <a:pt x="1470" y="953"/>
                    <a:pt x="1417" y="874"/>
                  </a:cubicBezTo>
                  <a:cubicBezTo>
                    <a:pt x="1364" y="794"/>
                    <a:pt x="1311" y="715"/>
                    <a:pt x="1272" y="662"/>
                  </a:cubicBezTo>
                  <a:cubicBezTo>
                    <a:pt x="1232" y="596"/>
                    <a:pt x="1192" y="543"/>
                    <a:pt x="1166" y="503"/>
                  </a:cubicBezTo>
                  <a:cubicBezTo>
                    <a:pt x="1152" y="463"/>
                    <a:pt x="1139" y="437"/>
                    <a:pt x="1139" y="424"/>
                  </a:cubicBezTo>
                  <a:cubicBezTo>
                    <a:pt x="1139" y="384"/>
                    <a:pt x="1152" y="371"/>
                    <a:pt x="1179" y="371"/>
                  </a:cubicBezTo>
                  <a:cubicBezTo>
                    <a:pt x="1219" y="371"/>
                    <a:pt x="1272" y="357"/>
                    <a:pt x="1324" y="357"/>
                  </a:cubicBezTo>
                  <a:cubicBezTo>
                    <a:pt x="1391" y="357"/>
                    <a:pt x="1444" y="344"/>
                    <a:pt x="1470" y="304"/>
                  </a:cubicBezTo>
                  <a:cubicBezTo>
                    <a:pt x="1510" y="265"/>
                    <a:pt x="1523" y="238"/>
                    <a:pt x="1523" y="199"/>
                  </a:cubicBezTo>
                  <a:cubicBezTo>
                    <a:pt x="1523" y="172"/>
                    <a:pt x="1523" y="146"/>
                    <a:pt x="1523" y="132"/>
                  </a:cubicBezTo>
                  <a:cubicBezTo>
                    <a:pt x="1523" y="106"/>
                    <a:pt x="1510" y="79"/>
                    <a:pt x="1483" y="66"/>
                  </a:cubicBezTo>
                  <a:cubicBezTo>
                    <a:pt x="1457" y="40"/>
                    <a:pt x="1430" y="27"/>
                    <a:pt x="1377" y="13"/>
                  </a:cubicBezTo>
                  <a:cubicBezTo>
                    <a:pt x="1338" y="0"/>
                    <a:pt x="1272" y="0"/>
                    <a:pt x="1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4"/>
            <p:cNvSpPr/>
            <p:nvPr/>
          </p:nvSpPr>
          <p:spPr>
            <a:xfrm>
              <a:off x="4962835" y="259761"/>
              <a:ext cx="166860" cy="289725"/>
            </a:xfrm>
            <a:custGeom>
              <a:avLst/>
              <a:gdLst/>
              <a:ahLst/>
              <a:cxnLst/>
              <a:rect l="l" t="t" r="r" b="b"/>
              <a:pathLst>
                <a:path w="3019" h="5242" extrusionOk="0">
                  <a:moveTo>
                    <a:pt x="2873" y="0"/>
                  </a:moveTo>
                  <a:cubicBezTo>
                    <a:pt x="2767" y="0"/>
                    <a:pt x="2688" y="27"/>
                    <a:pt x="2635" y="80"/>
                  </a:cubicBezTo>
                  <a:cubicBezTo>
                    <a:pt x="2595" y="133"/>
                    <a:pt x="2529" y="225"/>
                    <a:pt x="2476" y="358"/>
                  </a:cubicBezTo>
                  <a:cubicBezTo>
                    <a:pt x="2383" y="530"/>
                    <a:pt x="2317" y="675"/>
                    <a:pt x="2264" y="781"/>
                  </a:cubicBezTo>
                  <a:lnTo>
                    <a:pt x="2119" y="1073"/>
                  </a:lnTo>
                  <a:cubicBezTo>
                    <a:pt x="2079" y="1152"/>
                    <a:pt x="2052" y="1231"/>
                    <a:pt x="2013" y="1298"/>
                  </a:cubicBezTo>
                  <a:cubicBezTo>
                    <a:pt x="1973" y="1377"/>
                    <a:pt x="1933" y="1456"/>
                    <a:pt x="1880" y="1562"/>
                  </a:cubicBezTo>
                  <a:cubicBezTo>
                    <a:pt x="1827" y="1668"/>
                    <a:pt x="1761" y="1787"/>
                    <a:pt x="1682" y="1946"/>
                  </a:cubicBezTo>
                  <a:cubicBezTo>
                    <a:pt x="1589" y="2092"/>
                    <a:pt x="1483" y="2277"/>
                    <a:pt x="1364" y="2515"/>
                  </a:cubicBezTo>
                  <a:cubicBezTo>
                    <a:pt x="1258" y="2700"/>
                    <a:pt x="1179" y="2846"/>
                    <a:pt x="1126" y="2952"/>
                  </a:cubicBezTo>
                  <a:cubicBezTo>
                    <a:pt x="1060" y="3058"/>
                    <a:pt x="1007" y="3150"/>
                    <a:pt x="967" y="3217"/>
                  </a:cubicBezTo>
                  <a:cubicBezTo>
                    <a:pt x="941" y="3283"/>
                    <a:pt x="901" y="3323"/>
                    <a:pt x="874" y="3362"/>
                  </a:cubicBezTo>
                  <a:cubicBezTo>
                    <a:pt x="861" y="3402"/>
                    <a:pt x="835" y="3442"/>
                    <a:pt x="808" y="3481"/>
                  </a:cubicBezTo>
                  <a:cubicBezTo>
                    <a:pt x="782" y="3521"/>
                    <a:pt x="755" y="3574"/>
                    <a:pt x="716" y="3640"/>
                  </a:cubicBezTo>
                  <a:cubicBezTo>
                    <a:pt x="689" y="3693"/>
                    <a:pt x="636" y="3786"/>
                    <a:pt x="583" y="3892"/>
                  </a:cubicBezTo>
                  <a:cubicBezTo>
                    <a:pt x="530" y="4011"/>
                    <a:pt x="451" y="4156"/>
                    <a:pt x="358" y="4328"/>
                  </a:cubicBezTo>
                  <a:cubicBezTo>
                    <a:pt x="266" y="4514"/>
                    <a:pt x="160" y="4739"/>
                    <a:pt x="14" y="5017"/>
                  </a:cubicBezTo>
                  <a:cubicBezTo>
                    <a:pt x="1" y="5030"/>
                    <a:pt x="1" y="5043"/>
                    <a:pt x="1" y="5070"/>
                  </a:cubicBezTo>
                  <a:cubicBezTo>
                    <a:pt x="1" y="5122"/>
                    <a:pt x="27" y="5162"/>
                    <a:pt x="54" y="5189"/>
                  </a:cubicBezTo>
                  <a:cubicBezTo>
                    <a:pt x="94" y="5228"/>
                    <a:pt x="133" y="5242"/>
                    <a:pt x="173" y="5242"/>
                  </a:cubicBezTo>
                  <a:cubicBezTo>
                    <a:pt x="239" y="5242"/>
                    <a:pt x="279" y="5228"/>
                    <a:pt x="332" y="5202"/>
                  </a:cubicBezTo>
                  <a:cubicBezTo>
                    <a:pt x="385" y="5175"/>
                    <a:pt x="411" y="5149"/>
                    <a:pt x="438" y="5096"/>
                  </a:cubicBezTo>
                  <a:lnTo>
                    <a:pt x="2939" y="384"/>
                  </a:lnTo>
                  <a:cubicBezTo>
                    <a:pt x="2952" y="358"/>
                    <a:pt x="2966" y="318"/>
                    <a:pt x="2992" y="265"/>
                  </a:cubicBezTo>
                  <a:cubicBezTo>
                    <a:pt x="3005" y="225"/>
                    <a:pt x="3019" y="186"/>
                    <a:pt x="3019" y="146"/>
                  </a:cubicBezTo>
                  <a:cubicBezTo>
                    <a:pt x="3019" y="120"/>
                    <a:pt x="3019" y="93"/>
                    <a:pt x="2992" y="53"/>
                  </a:cubicBezTo>
                  <a:cubicBezTo>
                    <a:pt x="2979" y="14"/>
                    <a:pt x="2939" y="0"/>
                    <a:pt x="28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4"/>
            <p:cNvSpPr/>
            <p:nvPr/>
          </p:nvSpPr>
          <p:spPr>
            <a:xfrm>
              <a:off x="5141357" y="259761"/>
              <a:ext cx="177085" cy="287515"/>
            </a:xfrm>
            <a:custGeom>
              <a:avLst/>
              <a:gdLst/>
              <a:ahLst/>
              <a:cxnLst/>
              <a:rect l="l" t="t" r="r" b="b"/>
              <a:pathLst>
                <a:path w="3204" h="5202" extrusionOk="0">
                  <a:moveTo>
                    <a:pt x="1668" y="0"/>
                  </a:moveTo>
                  <a:cubicBezTo>
                    <a:pt x="1417" y="0"/>
                    <a:pt x="1192" y="53"/>
                    <a:pt x="993" y="159"/>
                  </a:cubicBezTo>
                  <a:cubicBezTo>
                    <a:pt x="808" y="252"/>
                    <a:pt x="636" y="371"/>
                    <a:pt x="503" y="517"/>
                  </a:cubicBezTo>
                  <a:cubicBezTo>
                    <a:pt x="371" y="662"/>
                    <a:pt x="278" y="808"/>
                    <a:pt x="199" y="953"/>
                  </a:cubicBezTo>
                  <a:cubicBezTo>
                    <a:pt x="133" y="1099"/>
                    <a:pt x="106" y="1231"/>
                    <a:pt x="106" y="1324"/>
                  </a:cubicBezTo>
                  <a:cubicBezTo>
                    <a:pt x="106" y="1337"/>
                    <a:pt x="106" y="1377"/>
                    <a:pt x="106" y="1417"/>
                  </a:cubicBezTo>
                  <a:cubicBezTo>
                    <a:pt x="119" y="1456"/>
                    <a:pt x="133" y="1496"/>
                    <a:pt x="146" y="1549"/>
                  </a:cubicBezTo>
                  <a:cubicBezTo>
                    <a:pt x="159" y="1589"/>
                    <a:pt x="199" y="1615"/>
                    <a:pt x="225" y="1655"/>
                  </a:cubicBezTo>
                  <a:cubicBezTo>
                    <a:pt x="265" y="1681"/>
                    <a:pt x="318" y="1708"/>
                    <a:pt x="384" y="1708"/>
                  </a:cubicBezTo>
                  <a:cubicBezTo>
                    <a:pt x="503" y="1708"/>
                    <a:pt x="583" y="1681"/>
                    <a:pt x="649" y="1628"/>
                  </a:cubicBezTo>
                  <a:cubicBezTo>
                    <a:pt x="702" y="1575"/>
                    <a:pt x="742" y="1496"/>
                    <a:pt x="742" y="1417"/>
                  </a:cubicBezTo>
                  <a:cubicBezTo>
                    <a:pt x="742" y="1377"/>
                    <a:pt x="728" y="1350"/>
                    <a:pt x="715" y="1324"/>
                  </a:cubicBezTo>
                  <a:cubicBezTo>
                    <a:pt x="702" y="1298"/>
                    <a:pt x="689" y="1271"/>
                    <a:pt x="662" y="1245"/>
                  </a:cubicBezTo>
                  <a:lnTo>
                    <a:pt x="609" y="1178"/>
                  </a:lnTo>
                  <a:cubicBezTo>
                    <a:pt x="596" y="1165"/>
                    <a:pt x="596" y="1139"/>
                    <a:pt x="596" y="1099"/>
                  </a:cubicBezTo>
                  <a:cubicBezTo>
                    <a:pt x="596" y="1073"/>
                    <a:pt x="622" y="1020"/>
                    <a:pt x="662" y="940"/>
                  </a:cubicBezTo>
                  <a:cubicBezTo>
                    <a:pt x="715" y="861"/>
                    <a:pt x="781" y="768"/>
                    <a:pt x="861" y="689"/>
                  </a:cubicBezTo>
                  <a:cubicBezTo>
                    <a:pt x="953" y="609"/>
                    <a:pt x="1059" y="530"/>
                    <a:pt x="1178" y="477"/>
                  </a:cubicBezTo>
                  <a:cubicBezTo>
                    <a:pt x="1297" y="411"/>
                    <a:pt x="1443" y="371"/>
                    <a:pt x="1602" y="371"/>
                  </a:cubicBezTo>
                  <a:cubicBezTo>
                    <a:pt x="1761" y="371"/>
                    <a:pt x="1893" y="411"/>
                    <a:pt x="2012" y="464"/>
                  </a:cubicBezTo>
                  <a:cubicBezTo>
                    <a:pt x="2118" y="517"/>
                    <a:pt x="2211" y="583"/>
                    <a:pt x="2277" y="675"/>
                  </a:cubicBezTo>
                  <a:cubicBezTo>
                    <a:pt x="2343" y="755"/>
                    <a:pt x="2396" y="848"/>
                    <a:pt x="2422" y="953"/>
                  </a:cubicBezTo>
                  <a:cubicBezTo>
                    <a:pt x="2462" y="1059"/>
                    <a:pt x="2475" y="1152"/>
                    <a:pt x="2475" y="1258"/>
                  </a:cubicBezTo>
                  <a:cubicBezTo>
                    <a:pt x="2475" y="1456"/>
                    <a:pt x="2436" y="1668"/>
                    <a:pt x="2356" y="1906"/>
                  </a:cubicBezTo>
                  <a:cubicBezTo>
                    <a:pt x="2290" y="2131"/>
                    <a:pt x="2184" y="2356"/>
                    <a:pt x="2052" y="2595"/>
                  </a:cubicBezTo>
                  <a:cubicBezTo>
                    <a:pt x="1933" y="2820"/>
                    <a:pt x="1787" y="3058"/>
                    <a:pt x="1628" y="3283"/>
                  </a:cubicBezTo>
                  <a:cubicBezTo>
                    <a:pt x="1469" y="3508"/>
                    <a:pt x="1297" y="3720"/>
                    <a:pt x="1112" y="3931"/>
                  </a:cubicBezTo>
                  <a:cubicBezTo>
                    <a:pt x="940" y="4117"/>
                    <a:pt x="768" y="4302"/>
                    <a:pt x="596" y="4474"/>
                  </a:cubicBezTo>
                  <a:cubicBezTo>
                    <a:pt x="424" y="4633"/>
                    <a:pt x="265" y="4778"/>
                    <a:pt x="119" y="4884"/>
                  </a:cubicBezTo>
                  <a:cubicBezTo>
                    <a:pt x="93" y="4911"/>
                    <a:pt x="67" y="4937"/>
                    <a:pt x="27" y="4964"/>
                  </a:cubicBezTo>
                  <a:cubicBezTo>
                    <a:pt x="14" y="4977"/>
                    <a:pt x="0" y="5003"/>
                    <a:pt x="0" y="5043"/>
                  </a:cubicBezTo>
                  <a:cubicBezTo>
                    <a:pt x="0" y="5070"/>
                    <a:pt x="14" y="5109"/>
                    <a:pt x="27" y="5136"/>
                  </a:cubicBezTo>
                  <a:cubicBezTo>
                    <a:pt x="67" y="5175"/>
                    <a:pt x="106" y="5202"/>
                    <a:pt x="172" y="5202"/>
                  </a:cubicBezTo>
                  <a:cubicBezTo>
                    <a:pt x="225" y="5202"/>
                    <a:pt x="292" y="5189"/>
                    <a:pt x="331" y="5162"/>
                  </a:cubicBezTo>
                  <a:cubicBezTo>
                    <a:pt x="384" y="5149"/>
                    <a:pt x="411" y="5136"/>
                    <a:pt x="437" y="5109"/>
                  </a:cubicBezTo>
                  <a:lnTo>
                    <a:pt x="1112" y="5109"/>
                  </a:lnTo>
                  <a:cubicBezTo>
                    <a:pt x="1244" y="5109"/>
                    <a:pt x="1377" y="5109"/>
                    <a:pt x="1509" y="5122"/>
                  </a:cubicBezTo>
                  <a:lnTo>
                    <a:pt x="1880" y="5122"/>
                  </a:lnTo>
                  <a:cubicBezTo>
                    <a:pt x="2012" y="5122"/>
                    <a:pt x="2131" y="5122"/>
                    <a:pt x="2264" y="5136"/>
                  </a:cubicBezTo>
                  <a:lnTo>
                    <a:pt x="2674" y="5136"/>
                  </a:lnTo>
                  <a:cubicBezTo>
                    <a:pt x="2687" y="5136"/>
                    <a:pt x="2714" y="5122"/>
                    <a:pt x="2753" y="5096"/>
                  </a:cubicBezTo>
                  <a:cubicBezTo>
                    <a:pt x="2793" y="5083"/>
                    <a:pt x="2833" y="5043"/>
                    <a:pt x="2859" y="4990"/>
                  </a:cubicBezTo>
                  <a:cubicBezTo>
                    <a:pt x="2965" y="4792"/>
                    <a:pt x="3058" y="4646"/>
                    <a:pt x="3111" y="4553"/>
                  </a:cubicBezTo>
                  <a:cubicBezTo>
                    <a:pt x="3177" y="4461"/>
                    <a:pt x="3203" y="4395"/>
                    <a:pt x="3203" y="4355"/>
                  </a:cubicBezTo>
                  <a:cubicBezTo>
                    <a:pt x="3203" y="4302"/>
                    <a:pt x="3190" y="4275"/>
                    <a:pt x="3137" y="4249"/>
                  </a:cubicBezTo>
                  <a:cubicBezTo>
                    <a:pt x="3111" y="4236"/>
                    <a:pt x="3071" y="4222"/>
                    <a:pt x="3018" y="4222"/>
                  </a:cubicBezTo>
                  <a:cubicBezTo>
                    <a:pt x="2965" y="4222"/>
                    <a:pt x="2925" y="4236"/>
                    <a:pt x="2886" y="4275"/>
                  </a:cubicBezTo>
                  <a:cubicBezTo>
                    <a:pt x="2859" y="4302"/>
                    <a:pt x="2833" y="4328"/>
                    <a:pt x="2819" y="4368"/>
                  </a:cubicBezTo>
                  <a:lnTo>
                    <a:pt x="2647" y="4620"/>
                  </a:lnTo>
                  <a:cubicBezTo>
                    <a:pt x="2621" y="4672"/>
                    <a:pt x="2594" y="4699"/>
                    <a:pt x="2568" y="4712"/>
                  </a:cubicBezTo>
                  <a:cubicBezTo>
                    <a:pt x="2542" y="4725"/>
                    <a:pt x="2515" y="4739"/>
                    <a:pt x="2489" y="4739"/>
                  </a:cubicBezTo>
                  <a:lnTo>
                    <a:pt x="1800" y="4739"/>
                  </a:lnTo>
                  <a:cubicBezTo>
                    <a:pt x="1628" y="4725"/>
                    <a:pt x="1456" y="4725"/>
                    <a:pt x="1271" y="4725"/>
                  </a:cubicBezTo>
                  <a:cubicBezTo>
                    <a:pt x="1099" y="4725"/>
                    <a:pt x="940" y="4712"/>
                    <a:pt x="821" y="4712"/>
                  </a:cubicBezTo>
                  <a:cubicBezTo>
                    <a:pt x="940" y="4593"/>
                    <a:pt x="1072" y="4461"/>
                    <a:pt x="1218" y="4302"/>
                  </a:cubicBezTo>
                  <a:cubicBezTo>
                    <a:pt x="1377" y="4143"/>
                    <a:pt x="1536" y="3971"/>
                    <a:pt x="1681" y="3786"/>
                  </a:cubicBezTo>
                  <a:cubicBezTo>
                    <a:pt x="1840" y="3600"/>
                    <a:pt x="1999" y="3402"/>
                    <a:pt x="2144" y="3203"/>
                  </a:cubicBezTo>
                  <a:cubicBezTo>
                    <a:pt x="2290" y="2992"/>
                    <a:pt x="2436" y="2780"/>
                    <a:pt x="2542" y="2555"/>
                  </a:cubicBezTo>
                  <a:cubicBezTo>
                    <a:pt x="2661" y="2343"/>
                    <a:pt x="2753" y="2131"/>
                    <a:pt x="2833" y="1906"/>
                  </a:cubicBezTo>
                  <a:cubicBezTo>
                    <a:pt x="2899" y="1681"/>
                    <a:pt x="2939" y="1470"/>
                    <a:pt x="2939" y="1271"/>
                  </a:cubicBezTo>
                  <a:cubicBezTo>
                    <a:pt x="2939" y="1086"/>
                    <a:pt x="2912" y="927"/>
                    <a:pt x="2872" y="781"/>
                  </a:cubicBezTo>
                  <a:cubicBezTo>
                    <a:pt x="2833" y="623"/>
                    <a:pt x="2753" y="490"/>
                    <a:pt x="2647" y="371"/>
                  </a:cubicBezTo>
                  <a:cubicBezTo>
                    <a:pt x="2542" y="265"/>
                    <a:pt x="2409" y="173"/>
                    <a:pt x="2250" y="106"/>
                  </a:cubicBezTo>
                  <a:cubicBezTo>
                    <a:pt x="2092" y="40"/>
                    <a:pt x="1893"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4"/>
            <p:cNvSpPr/>
            <p:nvPr/>
          </p:nvSpPr>
          <p:spPr>
            <a:xfrm>
              <a:off x="5320598" y="397272"/>
              <a:ext cx="209971" cy="208534"/>
            </a:xfrm>
            <a:custGeom>
              <a:avLst/>
              <a:gdLst/>
              <a:ahLst/>
              <a:cxnLst/>
              <a:rect l="l" t="t" r="r" b="b"/>
              <a:pathLst>
                <a:path w="3799" h="3773" extrusionOk="0">
                  <a:moveTo>
                    <a:pt x="384" y="1"/>
                  </a:moveTo>
                  <a:cubicBezTo>
                    <a:pt x="278" y="1"/>
                    <a:pt x="199" y="14"/>
                    <a:pt x="119" y="54"/>
                  </a:cubicBezTo>
                  <a:cubicBezTo>
                    <a:pt x="40" y="80"/>
                    <a:pt x="0" y="133"/>
                    <a:pt x="0" y="199"/>
                  </a:cubicBezTo>
                  <a:cubicBezTo>
                    <a:pt x="0" y="279"/>
                    <a:pt x="53" y="318"/>
                    <a:pt x="132" y="332"/>
                  </a:cubicBezTo>
                  <a:cubicBezTo>
                    <a:pt x="212" y="345"/>
                    <a:pt x="331" y="358"/>
                    <a:pt x="490" y="358"/>
                  </a:cubicBezTo>
                  <a:lnTo>
                    <a:pt x="609" y="358"/>
                  </a:lnTo>
                  <a:cubicBezTo>
                    <a:pt x="649" y="371"/>
                    <a:pt x="675" y="371"/>
                    <a:pt x="701" y="385"/>
                  </a:cubicBezTo>
                  <a:cubicBezTo>
                    <a:pt x="728" y="398"/>
                    <a:pt x="741" y="411"/>
                    <a:pt x="754" y="437"/>
                  </a:cubicBezTo>
                  <a:cubicBezTo>
                    <a:pt x="781" y="464"/>
                    <a:pt x="794" y="490"/>
                    <a:pt x="821" y="530"/>
                  </a:cubicBezTo>
                  <a:lnTo>
                    <a:pt x="2025" y="2714"/>
                  </a:lnTo>
                  <a:cubicBezTo>
                    <a:pt x="1972" y="2833"/>
                    <a:pt x="1919" y="2939"/>
                    <a:pt x="1866" y="3032"/>
                  </a:cubicBezTo>
                  <a:cubicBezTo>
                    <a:pt x="1813" y="3124"/>
                    <a:pt x="1760" y="3190"/>
                    <a:pt x="1694" y="3257"/>
                  </a:cubicBezTo>
                  <a:cubicBezTo>
                    <a:pt x="1641" y="3296"/>
                    <a:pt x="1575" y="3349"/>
                    <a:pt x="1509" y="3376"/>
                  </a:cubicBezTo>
                  <a:cubicBezTo>
                    <a:pt x="1429" y="3415"/>
                    <a:pt x="1363" y="3429"/>
                    <a:pt x="1297" y="3429"/>
                  </a:cubicBezTo>
                  <a:cubicBezTo>
                    <a:pt x="1178" y="3429"/>
                    <a:pt x="1072" y="3402"/>
                    <a:pt x="993" y="3349"/>
                  </a:cubicBezTo>
                  <a:cubicBezTo>
                    <a:pt x="926" y="3296"/>
                    <a:pt x="887" y="3230"/>
                    <a:pt x="887" y="3164"/>
                  </a:cubicBezTo>
                  <a:cubicBezTo>
                    <a:pt x="887" y="3137"/>
                    <a:pt x="900" y="3098"/>
                    <a:pt x="913" y="3071"/>
                  </a:cubicBezTo>
                  <a:cubicBezTo>
                    <a:pt x="940" y="3045"/>
                    <a:pt x="966" y="3018"/>
                    <a:pt x="993" y="3018"/>
                  </a:cubicBezTo>
                  <a:cubicBezTo>
                    <a:pt x="1019" y="3018"/>
                    <a:pt x="1046" y="3018"/>
                    <a:pt x="1072" y="3005"/>
                  </a:cubicBezTo>
                  <a:cubicBezTo>
                    <a:pt x="1099" y="3005"/>
                    <a:pt x="1125" y="2992"/>
                    <a:pt x="1151" y="2979"/>
                  </a:cubicBezTo>
                  <a:cubicBezTo>
                    <a:pt x="1178" y="2965"/>
                    <a:pt x="1204" y="2939"/>
                    <a:pt x="1218" y="2912"/>
                  </a:cubicBezTo>
                  <a:cubicBezTo>
                    <a:pt x="1231" y="2899"/>
                    <a:pt x="1244" y="2859"/>
                    <a:pt x="1244" y="2820"/>
                  </a:cubicBezTo>
                  <a:cubicBezTo>
                    <a:pt x="1244" y="2754"/>
                    <a:pt x="1218" y="2701"/>
                    <a:pt x="1165" y="2674"/>
                  </a:cubicBezTo>
                  <a:cubicBezTo>
                    <a:pt x="1125" y="2648"/>
                    <a:pt x="1072" y="2634"/>
                    <a:pt x="1019" y="2634"/>
                  </a:cubicBezTo>
                  <a:cubicBezTo>
                    <a:pt x="966" y="2634"/>
                    <a:pt x="913" y="2634"/>
                    <a:pt x="847" y="2661"/>
                  </a:cubicBezTo>
                  <a:cubicBezTo>
                    <a:pt x="794" y="2687"/>
                    <a:pt x="754" y="2714"/>
                    <a:pt x="701" y="2754"/>
                  </a:cubicBezTo>
                  <a:cubicBezTo>
                    <a:pt x="662" y="2807"/>
                    <a:pt x="622" y="2859"/>
                    <a:pt x="596" y="2926"/>
                  </a:cubicBezTo>
                  <a:cubicBezTo>
                    <a:pt x="569" y="2992"/>
                    <a:pt x="556" y="3071"/>
                    <a:pt x="556" y="3164"/>
                  </a:cubicBezTo>
                  <a:cubicBezTo>
                    <a:pt x="556" y="3257"/>
                    <a:pt x="582" y="3349"/>
                    <a:pt x="622" y="3415"/>
                  </a:cubicBezTo>
                  <a:cubicBezTo>
                    <a:pt x="649" y="3495"/>
                    <a:pt x="701" y="3561"/>
                    <a:pt x="768" y="3614"/>
                  </a:cubicBezTo>
                  <a:cubicBezTo>
                    <a:pt x="821" y="3667"/>
                    <a:pt x="900" y="3707"/>
                    <a:pt x="979" y="3733"/>
                  </a:cubicBezTo>
                  <a:cubicBezTo>
                    <a:pt x="1059" y="3759"/>
                    <a:pt x="1138" y="3773"/>
                    <a:pt x="1231" y="3773"/>
                  </a:cubicBezTo>
                  <a:cubicBezTo>
                    <a:pt x="1390" y="3773"/>
                    <a:pt x="1535" y="3733"/>
                    <a:pt x="1668" y="3667"/>
                  </a:cubicBezTo>
                  <a:cubicBezTo>
                    <a:pt x="1800" y="3614"/>
                    <a:pt x="1932" y="3508"/>
                    <a:pt x="2051" y="3376"/>
                  </a:cubicBezTo>
                  <a:cubicBezTo>
                    <a:pt x="2144" y="3257"/>
                    <a:pt x="2237" y="3111"/>
                    <a:pt x="2303" y="2952"/>
                  </a:cubicBezTo>
                  <a:cubicBezTo>
                    <a:pt x="2382" y="2780"/>
                    <a:pt x="2462" y="2595"/>
                    <a:pt x="2541" y="2370"/>
                  </a:cubicBezTo>
                  <a:lnTo>
                    <a:pt x="3176" y="596"/>
                  </a:lnTo>
                  <a:cubicBezTo>
                    <a:pt x="3203" y="530"/>
                    <a:pt x="3229" y="490"/>
                    <a:pt x="3256" y="477"/>
                  </a:cubicBezTo>
                  <a:cubicBezTo>
                    <a:pt x="3296" y="464"/>
                    <a:pt x="3362" y="451"/>
                    <a:pt x="3454" y="451"/>
                  </a:cubicBezTo>
                  <a:cubicBezTo>
                    <a:pt x="3534" y="451"/>
                    <a:pt x="3613" y="437"/>
                    <a:pt x="3679" y="411"/>
                  </a:cubicBezTo>
                  <a:cubicBezTo>
                    <a:pt x="3759" y="398"/>
                    <a:pt x="3799" y="345"/>
                    <a:pt x="3799" y="279"/>
                  </a:cubicBezTo>
                  <a:cubicBezTo>
                    <a:pt x="3799" y="212"/>
                    <a:pt x="3759" y="160"/>
                    <a:pt x="3693" y="146"/>
                  </a:cubicBezTo>
                  <a:cubicBezTo>
                    <a:pt x="3626" y="120"/>
                    <a:pt x="3547" y="107"/>
                    <a:pt x="3454" y="107"/>
                  </a:cubicBezTo>
                  <a:lnTo>
                    <a:pt x="2422" y="107"/>
                  </a:lnTo>
                  <a:cubicBezTo>
                    <a:pt x="2329" y="107"/>
                    <a:pt x="2263" y="120"/>
                    <a:pt x="2237" y="146"/>
                  </a:cubicBezTo>
                  <a:cubicBezTo>
                    <a:pt x="2210" y="160"/>
                    <a:pt x="2197" y="212"/>
                    <a:pt x="2197" y="279"/>
                  </a:cubicBezTo>
                  <a:cubicBezTo>
                    <a:pt x="2197" y="318"/>
                    <a:pt x="2224" y="358"/>
                    <a:pt x="2263" y="398"/>
                  </a:cubicBezTo>
                  <a:cubicBezTo>
                    <a:pt x="2303" y="437"/>
                    <a:pt x="2382" y="451"/>
                    <a:pt x="2475" y="451"/>
                  </a:cubicBezTo>
                  <a:cubicBezTo>
                    <a:pt x="2568" y="451"/>
                    <a:pt x="2634" y="464"/>
                    <a:pt x="2660" y="477"/>
                  </a:cubicBezTo>
                  <a:cubicBezTo>
                    <a:pt x="2687" y="504"/>
                    <a:pt x="2700" y="517"/>
                    <a:pt x="2700" y="557"/>
                  </a:cubicBezTo>
                  <a:cubicBezTo>
                    <a:pt x="2700" y="623"/>
                    <a:pt x="2687" y="689"/>
                    <a:pt x="2647" y="795"/>
                  </a:cubicBezTo>
                  <a:lnTo>
                    <a:pt x="2197" y="2224"/>
                  </a:lnTo>
                  <a:lnTo>
                    <a:pt x="1337" y="623"/>
                  </a:lnTo>
                  <a:cubicBezTo>
                    <a:pt x="1324" y="583"/>
                    <a:pt x="1310" y="543"/>
                    <a:pt x="1297" y="504"/>
                  </a:cubicBezTo>
                  <a:cubicBezTo>
                    <a:pt x="1284" y="464"/>
                    <a:pt x="1284" y="437"/>
                    <a:pt x="1284" y="424"/>
                  </a:cubicBezTo>
                  <a:cubicBezTo>
                    <a:pt x="1284" y="385"/>
                    <a:pt x="1284" y="358"/>
                    <a:pt x="1297" y="358"/>
                  </a:cubicBezTo>
                  <a:cubicBezTo>
                    <a:pt x="1324" y="345"/>
                    <a:pt x="1337" y="345"/>
                    <a:pt x="1363" y="345"/>
                  </a:cubicBezTo>
                  <a:cubicBezTo>
                    <a:pt x="1443" y="345"/>
                    <a:pt x="1496" y="332"/>
                    <a:pt x="1522" y="292"/>
                  </a:cubicBezTo>
                  <a:cubicBezTo>
                    <a:pt x="1549" y="252"/>
                    <a:pt x="1562" y="212"/>
                    <a:pt x="1562" y="160"/>
                  </a:cubicBezTo>
                  <a:cubicBezTo>
                    <a:pt x="1562" y="120"/>
                    <a:pt x="1549" y="80"/>
                    <a:pt x="1522" y="54"/>
                  </a:cubicBezTo>
                  <a:cubicBezTo>
                    <a:pt x="1496" y="14"/>
                    <a:pt x="1416" y="1"/>
                    <a:pt x="13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3" name="Google Shape;313;p64"/>
          <p:cNvSpPr/>
          <p:nvPr/>
        </p:nvSpPr>
        <p:spPr>
          <a:xfrm>
            <a:off x="396637" y="445976"/>
            <a:ext cx="96051" cy="96051"/>
          </a:xfrm>
          <a:custGeom>
            <a:avLst/>
            <a:gdLst/>
            <a:ahLst/>
            <a:cxnLst/>
            <a:rect l="l" t="t" r="r" b="b"/>
            <a:pathLst>
              <a:path w="1973" h="1973" extrusionOk="0">
                <a:moveTo>
                  <a:pt x="980" y="0"/>
                </a:moveTo>
                <a:cubicBezTo>
                  <a:pt x="927" y="0"/>
                  <a:pt x="874" y="14"/>
                  <a:pt x="834" y="53"/>
                </a:cubicBezTo>
                <a:cubicBezTo>
                  <a:pt x="807" y="93"/>
                  <a:pt x="781" y="133"/>
                  <a:pt x="781" y="186"/>
                </a:cubicBezTo>
                <a:cubicBezTo>
                  <a:pt x="781" y="252"/>
                  <a:pt x="781" y="331"/>
                  <a:pt x="794" y="450"/>
                </a:cubicBezTo>
                <a:cubicBezTo>
                  <a:pt x="794" y="543"/>
                  <a:pt x="807" y="662"/>
                  <a:pt x="807" y="808"/>
                </a:cubicBezTo>
                <a:lnTo>
                  <a:pt x="159" y="808"/>
                </a:lnTo>
                <a:cubicBezTo>
                  <a:pt x="132" y="808"/>
                  <a:pt x="93" y="821"/>
                  <a:pt x="53" y="848"/>
                </a:cubicBezTo>
                <a:cubicBezTo>
                  <a:pt x="13" y="887"/>
                  <a:pt x="0" y="927"/>
                  <a:pt x="0" y="1006"/>
                </a:cubicBezTo>
                <a:cubicBezTo>
                  <a:pt x="0" y="1073"/>
                  <a:pt x="13" y="1125"/>
                  <a:pt x="53" y="1152"/>
                </a:cubicBezTo>
                <a:cubicBezTo>
                  <a:pt x="93" y="1178"/>
                  <a:pt x="132" y="1192"/>
                  <a:pt x="159" y="1192"/>
                </a:cubicBezTo>
                <a:lnTo>
                  <a:pt x="424" y="1192"/>
                </a:lnTo>
                <a:cubicBezTo>
                  <a:pt x="530" y="1192"/>
                  <a:pt x="662" y="1178"/>
                  <a:pt x="794" y="1178"/>
                </a:cubicBezTo>
                <a:cubicBezTo>
                  <a:pt x="781" y="1284"/>
                  <a:pt x="781" y="1403"/>
                  <a:pt x="781" y="1536"/>
                </a:cubicBezTo>
                <a:cubicBezTo>
                  <a:pt x="768" y="1655"/>
                  <a:pt x="768" y="1748"/>
                  <a:pt x="768" y="1814"/>
                </a:cubicBezTo>
                <a:cubicBezTo>
                  <a:pt x="768" y="1853"/>
                  <a:pt x="794" y="1880"/>
                  <a:pt x="821" y="1920"/>
                </a:cubicBezTo>
                <a:cubicBezTo>
                  <a:pt x="860" y="1959"/>
                  <a:pt x="900" y="1973"/>
                  <a:pt x="980" y="1973"/>
                </a:cubicBezTo>
                <a:cubicBezTo>
                  <a:pt x="1046" y="1973"/>
                  <a:pt x="1099" y="1959"/>
                  <a:pt x="1138" y="1920"/>
                </a:cubicBezTo>
                <a:cubicBezTo>
                  <a:pt x="1178" y="1880"/>
                  <a:pt x="1191" y="1840"/>
                  <a:pt x="1191" y="1814"/>
                </a:cubicBezTo>
                <a:lnTo>
                  <a:pt x="1191" y="1178"/>
                </a:lnTo>
                <a:lnTo>
                  <a:pt x="1800" y="1178"/>
                </a:lnTo>
                <a:cubicBezTo>
                  <a:pt x="1840" y="1178"/>
                  <a:pt x="1880" y="1165"/>
                  <a:pt x="1919" y="1125"/>
                </a:cubicBezTo>
                <a:cubicBezTo>
                  <a:pt x="1959" y="1099"/>
                  <a:pt x="1972" y="1033"/>
                  <a:pt x="1972" y="967"/>
                </a:cubicBezTo>
                <a:cubicBezTo>
                  <a:pt x="1972" y="900"/>
                  <a:pt x="1959" y="848"/>
                  <a:pt x="1932" y="821"/>
                </a:cubicBezTo>
                <a:cubicBezTo>
                  <a:pt x="1906" y="781"/>
                  <a:pt x="1880" y="768"/>
                  <a:pt x="1840" y="768"/>
                </a:cubicBezTo>
                <a:cubicBezTo>
                  <a:pt x="1760" y="768"/>
                  <a:pt x="1668" y="781"/>
                  <a:pt x="1562" y="795"/>
                </a:cubicBezTo>
                <a:cubicBezTo>
                  <a:pt x="1443" y="795"/>
                  <a:pt x="1324" y="808"/>
                  <a:pt x="1191" y="808"/>
                </a:cubicBezTo>
                <a:lnTo>
                  <a:pt x="1191" y="450"/>
                </a:lnTo>
                <a:cubicBezTo>
                  <a:pt x="1191" y="345"/>
                  <a:pt x="1191" y="252"/>
                  <a:pt x="1191" y="186"/>
                </a:cubicBezTo>
                <a:cubicBezTo>
                  <a:pt x="1191" y="133"/>
                  <a:pt x="1178" y="93"/>
                  <a:pt x="1138" y="53"/>
                </a:cubicBezTo>
                <a:cubicBezTo>
                  <a:pt x="1099" y="14"/>
                  <a:pt x="1046" y="0"/>
                  <a:pt x="9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4"/>
          <p:cNvSpPr txBox="1">
            <a:spLocks noGrp="1"/>
          </p:cNvSpPr>
          <p:nvPr>
            <p:ph type="title"/>
          </p:nvPr>
        </p:nvSpPr>
        <p:spPr>
          <a:xfrm>
            <a:off x="720000" y="4069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000">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315"/>
        <p:cNvGrpSpPr/>
        <p:nvPr/>
      </p:nvGrpSpPr>
      <p:grpSpPr>
        <a:xfrm>
          <a:off x="0" y="0"/>
          <a:ext cx="0" cy="0"/>
          <a:chOff x="0" y="0"/>
          <a:chExt cx="0" cy="0"/>
        </a:xfrm>
      </p:grpSpPr>
      <p:sp>
        <p:nvSpPr>
          <p:cNvPr id="316" name="Google Shape;316;p65"/>
          <p:cNvSpPr txBox="1">
            <a:spLocks noGrp="1"/>
          </p:cNvSpPr>
          <p:nvPr>
            <p:ph type="body" idx="1"/>
          </p:nvPr>
        </p:nvSpPr>
        <p:spPr>
          <a:xfrm>
            <a:off x="886162" y="1663025"/>
            <a:ext cx="3630600" cy="24750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accent2"/>
              </a:buClr>
              <a:buSzPts val="1200"/>
              <a:buFont typeface="Mukta"/>
              <a:buChar char="●"/>
              <a:defRPr sz="1400">
                <a:latin typeface="Mukta"/>
                <a:ea typeface="Mukta"/>
                <a:cs typeface="Mukta"/>
                <a:sym typeface="Mukta"/>
              </a:defRPr>
            </a:lvl1pPr>
            <a:lvl2pPr marL="914400" lvl="1" indent="-304800" algn="l">
              <a:lnSpc>
                <a:spcPct val="115000"/>
              </a:lnSpc>
              <a:spcBef>
                <a:spcPts val="0"/>
              </a:spcBef>
              <a:spcAft>
                <a:spcPts val="0"/>
              </a:spcAft>
              <a:buSzPts val="1200"/>
              <a:buFont typeface="Mukta"/>
              <a:buChar char="○"/>
              <a:defRPr sz="1200">
                <a:latin typeface="Mukta"/>
                <a:ea typeface="Mukta"/>
                <a:cs typeface="Mukta"/>
                <a:sym typeface="Mukta"/>
              </a:defRPr>
            </a:lvl2pPr>
            <a:lvl3pPr marL="1371600" lvl="2" indent="-304800" algn="l">
              <a:lnSpc>
                <a:spcPct val="115000"/>
              </a:lnSpc>
              <a:spcBef>
                <a:spcPts val="1600"/>
              </a:spcBef>
              <a:spcAft>
                <a:spcPts val="0"/>
              </a:spcAft>
              <a:buSzPts val="1200"/>
              <a:buFont typeface="Mukta"/>
              <a:buChar char="■"/>
              <a:defRPr sz="1200">
                <a:latin typeface="Mukta"/>
                <a:ea typeface="Mukta"/>
                <a:cs typeface="Mukta"/>
                <a:sym typeface="Mukta"/>
              </a:defRPr>
            </a:lvl3pPr>
            <a:lvl4pPr marL="1828800" lvl="3" indent="-304800" algn="l">
              <a:lnSpc>
                <a:spcPct val="115000"/>
              </a:lnSpc>
              <a:spcBef>
                <a:spcPts val="1600"/>
              </a:spcBef>
              <a:spcAft>
                <a:spcPts val="0"/>
              </a:spcAft>
              <a:buSzPts val="1200"/>
              <a:buFont typeface="Mukta"/>
              <a:buChar char="●"/>
              <a:defRPr sz="1200">
                <a:latin typeface="Mukta"/>
                <a:ea typeface="Mukta"/>
                <a:cs typeface="Mukta"/>
                <a:sym typeface="Mukta"/>
              </a:defRPr>
            </a:lvl4pPr>
            <a:lvl5pPr marL="2286000" lvl="4" indent="-304800" algn="l">
              <a:lnSpc>
                <a:spcPct val="115000"/>
              </a:lnSpc>
              <a:spcBef>
                <a:spcPts val="1600"/>
              </a:spcBef>
              <a:spcAft>
                <a:spcPts val="0"/>
              </a:spcAft>
              <a:buSzPts val="1200"/>
              <a:buFont typeface="Mukta"/>
              <a:buChar char="○"/>
              <a:defRPr sz="1200">
                <a:latin typeface="Mukta"/>
                <a:ea typeface="Mukta"/>
                <a:cs typeface="Mukta"/>
                <a:sym typeface="Mukta"/>
              </a:defRPr>
            </a:lvl5pPr>
            <a:lvl6pPr marL="2743200" lvl="5" indent="-304800" algn="l">
              <a:lnSpc>
                <a:spcPct val="115000"/>
              </a:lnSpc>
              <a:spcBef>
                <a:spcPts val="1600"/>
              </a:spcBef>
              <a:spcAft>
                <a:spcPts val="0"/>
              </a:spcAft>
              <a:buSzPts val="1200"/>
              <a:buFont typeface="Mukta"/>
              <a:buChar char="■"/>
              <a:defRPr sz="1200">
                <a:latin typeface="Mukta"/>
                <a:ea typeface="Mukta"/>
                <a:cs typeface="Mukta"/>
                <a:sym typeface="Mukta"/>
              </a:defRPr>
            </a:lvl6pPr>
            <a:lvl7pPr marL="3200400" lvl="6" indent="-304800" algn="l">
              <a:lnSpc>
                <a:spcPct val="115000"/>
              </a:lnSpc>
              <a:spcBef>
                <a:spcPts val="1600"/>
              </a:spcBef>
              <a:spcAft>
                <a:spcPts val="0"/>
              </a:spcAft>
              <a:buSzPts val="1200"/>
              <a:buFont typeface="Mukta"/>
              <a:buChar char="●"/>
              <a:defRPr sz="1200">
                <a:latin typeface="Mukta"/>
                <a:ea typeface="Mukta"/>
                <a:cs typeface="Mukta"/>
                <a:sym typeface="Mukta"/>
              </a:defRPr>
            </a:lvl7pPr>
            <a:lvl8pPr marL="3657600" lvl="7" indent="-304800" algn="l">
              <a:lnSpc>
                <a:spcPct val="115000"/>
              </a:lnSpc>
              <a:spcBef>
                <a:spcPts val="1600"/>
              </a:spcBef>
              <a:spcAft>
                <a:spcPts val="0"/>
              </a:spcAft>
              <a:buSzPts val="1200"/>
              <a:buFont typeface="Mukta"/>
              <a:buChar char="○"/>
              <a:defRPr sz="1200">
                <a:latin typeface="Mukta"/>
                <a:ea typeface="Mukta"/>
                <a:cs typeface="Mukta"/>
                <a:sym typeface="Mukta"/>
              </a:defRPr>
            </a:lvl8pPr>
            <a:lvl9pPr marL="4114800" lvl="8" indent="-304800" algn="l">
              <a:lnSpc>
                <a:spcPct val="115000"/>
              </a:lnSpc>
              <a:spcBef>
                <a:spcPts val="1600"/>
              </a:spcBef>
              <a:spcAft>
                <a:spcPts val="1600"/>
              </a:spcAft>
              <a:buSzPts val="1200"/>
              <a:buFont typeface="Mukta"/>
              <a:buChar char="■"/>
              <a:defRPr sz="1200">
                <a:latin typeface="Mukta"/>
                <a:ea typeface="Mukta"/>
                <a:cs typeface="Mukta"/>
                <a:sym typeface="Mukta"/>
              </a:defRPr>
            </a:lvl9pPr>
          </a:lstStyle>
          <a:p>
            <a:endParaRPr/>
          </a:p>
        </p:txBody>
      </p:sp>
      <p:sp>
        <p:nvSpPr>
          <p:cNvPr id="317" name="Google Shape;317;p65"/>
          <p:cNvSpPr txBox="1">
            <a:spLocks noGrp="1"/>
          </p:cNvSpPr>
          <p:nvPr>
            <p:ph type="title"/>
          </p:nvPr>
        </p:nvSpPr>
        <p:spPr>
          <a:xfrm>
            <a:off x="720000" y="4069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000">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318" name="Google Shape;318;p65"/>
          <p:cNvGrpSpPr/>
          <p:nvPr/>
        </p:nvGrpSpPr>
        <p:grpSpPr>
          <a:xfrm>
            <a:off x="393755" y="4192389"/>
            <a:ext cx="1357007" cy="707493"/>
            <a:chOff x="1787352" y="2530363"/>
            <a:chExt cx="1540652" cy="803239"/>
          </a:xfrm>
        </p:grpSpPr>
        <p:sp>
          <p:nvSpPr>
            <p:cNvPr id="319" name="Google Shape;319;p65"/>
            <p:cNvSpPr/>
            <p:nvPr/>
          </p:nvSpPr>
          <p:spPr>
            <a:xfrm>
              <a:off x="1971678" y="2530363"/>
              <a:ext cx="914442" cy="628420"/>
            </a:xfrm>
            <a:custGeom>
              <a:avLst/>
              <a:gdLst/>
              <a:ahLst/>
              <a:cxnLst/>
              <a:rect l="l" t="t" r="r" b="b"/>
              <a:pathLst>
                <a:path w="16545" h="11370" extrusionOk="0">
                  <a:moveTo>
                    <a:pt x="279" y="1"/>
                  </a:moveTo>
                  <a:cubicBezTo>
                    <a:pt x="213" y="1"/>
                    <a:pt x="160" y="1"/>
                    <a:pt x="160" y="54"/>
                  </a:cubicBezTo>
                  <a:cubicBezTo>
                    <a:pt x="54" y="120"/>
                    <a:pt x="1" y="173"/>
                    <a:pt x="1" y="279"/>
                  </a:cubicBezTo>
                  <a:lnTo>
                    <a:pt x="1" y="8603"/>
                  </a:lnTo>
                  <a:cubicBezTo>
                    <a:pt x="1" y="8551"/>
                    <a:pt x="54" y="8445"/>
                    <a:pt x="107" y="8445"/>
                  </a:cubicBezTo>
                  <a:cubicBezTo>
                    <a:pt x="160" y="8392"/>
                    <a:pt x="213" y="8326"/>
                    <a:pt x="279" y="8326"/>
                  </a:cubicBezTo>
                  <a:lnTo>
                    <a:pt x="543" y="8326"/>
                  </a:lnTo>
                  <a:lnTo>
                    <a:pt x="543" y="715"/>
                  </a:lnTo>
                  <a:lnTo>
                    <a:pt x="13011" y="6340"/>
                  </a:lnTo>
                  <a:cubicBezTo>
                    <a:pt x="12852" y="6076"/>
                    <a:pt x="12733" y="5798"/>
                    <a:pt x="12574" y="5520"/>
                  </a:cubicBezTo>
                  <a:lnTo>
                    <a:pt x="385" y="54"/>
                  </a:lnTo>
                  <a:cubicBezTo>
                    <a:pt x="385" y="1"/>
                    <a:pt x="332" y="1"/>
                    <a:pt x="279" y="1"/>
                  </a:cubicBezTo>
                  <a:close/>
                  <a:moveTo>
                    <a:pt x="3085" y="10814"/>
                  </a:moveTo>
                  <a:lnTo>
                    <a:pt x="3085" y="11092"/>
                  </a:lnTo>
                  <a:cubicBezTo>
                    <a:pt x="3085" y="11198"/>
                    <a:pt x="3032" y="11251"/>
                    <a:pt x="2979" y="11303"/>
                  </a:cubicBezTo>
                  <a:cubicBezTo>
                    <a:pt x="2926" y="11370"/>
                    <a:pt x="2860" y="11370"/>
                    <a:pt x="2807" y="11370"/>
                  </a:cubicBezTo>
                  <a:lnTo>
                    <a:pt x="16545" y="11370"/>
                  </a:lnTo>
                  <a:cubicBezTo>
                    <a:pt x="16426" y="11198"/>
                    <a:pt x="16267" y="11039"/>
                    <a:pt x="16095" y="10814"/>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5"/>
            <p:cNvSpPr/>
            <p:nvPr/>
          </p:nvSpPr>
          <p:spPr>
            <a:xfrm>
              <a:off x="2666643" y="2835398"/>
              <a:ext cx="661361" cy="323385"/>
            </a:xfrm>
            <a:custGeom>
              <a:avLst/>
              <a:gdLst/>
              <a:ahLst/>
              <a:cxnLst/>
              <a:rect l="l" t="t" r="r" b="b"/>
              <a:pathLst>
                <a:path w="11966" h="5851" extrusionOk="0">
                  <a:moveTo>
                    <a:pt x="0" y="1"/>
                  </a:moveTo>
                  <a:cubicBezTo>
                    <a:pt x="159" y="279"/>
                    <a:pt x="278" y="557"/>
                    <a:pt x="437" y="821"/>
                  </a:cubicBezTo>
                  <a:lnTo>
                    <a:pt x="10417" y="5295"/>
                  </a:lnTo>
                  <a:lnTo>
                    <a:pt x="3521" y="5295"/>
                  </a:lnTo>
                  <a:cubicBezTo>
                    <a:pt x="3693" y="5520"/>
                    <a:pt x="3852" y="5679"/>
                    <a:pt x="3971" y="5851"/>
                  </a:cubicBezTo>
                  <a:lnTo>
                    <a:pt x="11687" y="5851"/>
                  </a:lnTo>
                  <a:cubicBezTo>
                    <a:pt x="11793" y="5851"/>
                    <a:pt x="11912" y="5784"/>
                    <a:pt x="11965" y="5626"/>
                  </a:cubicBezTo>
                  <a:cubicBezTo>
                    <a:pt x="11965" y="5520"/>
                    <a:pt x="11912" y="5401"/>
                    <a:pt x="11793" y="5348"/>
                  </a:cubicBezTo>
                  <a:lnTo>
                    <a:pt x="0" y="1"/>
                  </a:ln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5"/>
            <p:cNvSpPr/>
            <p:nvPr/>
          </p:nvSpPr>
          <p:spPr>
            <a:xfrm>
              <a:off x="1971678" y="2990485"/>
              <a:ext cx="170508" cy="168297"/>
            </a:xfrm>
            <a:custGeom>
              <a:avLst/>
              <a:gdLst/>
              <a:ahLst/>
              <a:cxnLst/>
              <a:rect l="l" t="t" r="r" b="b"/>
              <a:pathLst>
                <a:path w="3085" h="3045" extrusionOk="0">
                  <a:moveTo>
                    <a:pt x="2529" y="556"/>
                  </a:moveTo>
                  <a:lnTo>
                    <a:pt x="2529" y="2489"/>
                  </a:lnTo>
                  <a:lnTo>
                    <a:pt x="543" y="2489"/>
                  </a:lnTo>
                  <a:lnTo>
                    <a:pt x="543" y="556"/>
                  </a:lnTo>
                  <a:close/>
                  <a:moveTo>
                    <a:pt x="279" y="1"/>
                  </a:moveTo>
                  <a:cubicBezTo>
                    <a:pt x="213" y="1"/>
                    <a:pt x="160" y="67"/>
                    <a:pt x="107" y="120"/>
                  </a:cubicBezTo>
                  <a:cubicBezTo>
                    <a:pt x="54" y="120"/>
                    <a:pt x="1" y="226"/>
                    <a:pt x="1" y="278"/>
                  </a:cubicBezTo>
                  <a:lnTo>
                    <a:pt x="1" y="2767"/>
                  </a:lnTo>
                  <a:cubicBezTo>
                    <a:pt x="1" y="2873"/>
                    <a:pt x="54" y="2926"/>
                    <a:pt x="107" y="2978"/>
                  </a:cubicBezTo>
                  <a:cubicBezTo>
                    <a:pt x="160" y="3045"/>
                    <a:pt x="213" y="3045"/>
                    <a:pt x="279" y="3045"/>
                  </a:cubicBezTo>
                  <a:lnTo>
                    <a:pt x="2807" y="3045"/>
                  </a:lnTo>
                  <a:cubicBezTo>
                    <a:pt x="2860" y="3045"/>
                    <a:pt x="2926" y="3045"/>
                    <a:pt x="2979" y="2978"/>
                  </a:cubicBezTo>
                  <a:cubicBezTo>
                    <a:pt x="3032" y="2926"/>
                    <a:pt x="3085" y="2873"/>
                    <a:pt x="3085" y="2767"/>
                  </a:cubicBezTo>
                  <a:lnTo>
                    <a:pt x="3085" y="2489"/>
                  </a:lnTo>
                  <a:lnTo>
                    <a:pt x="3085" y="278"/>
                  </a:lnTo>
                  <a:cubicBezTo>
                    <a:pt x="3085" y="226"/>
                    <a:pt x="3032" y="120"/>
                    <a:pt x="2979" y="120"/>
                  </a:cubicBezTo>
                  <a:cubicBezTo>
                    <a:pt x="2926" y="67"/>
                    <a:pt x="2860" y="1"/>
                    <a:pt x="2807"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5"/>
            <p:cNvSpPr/>
            <p:nvPr/>
          </p:nvSpPr>
          <p:spPr>
            <a:xfrm>
              <a:off x="2584733" y="2634989"/>
              <a:ext cx="118554" cy="120765"/>
            </a:xfrm>
            <a:custGeom>
              <a:avLst/>
              <a:gdLst/>
              <a:ahLst/>
              <a:cxnLst/>
              <a:rect l="l" t="t" r="r" b="b"/>
              <a:pathLst>
                <a:path w="2145" h="2185" extrusionOk="0">
                  <a:moveTo>
                    <a:pt x="887" y="1284"/>
                  </a:moveTo>
                  <a:cubicBezTo>
                    <a:pt x="953" y="1284"/>
                    <a:pt x="1032" y="1297"/>
                    <a:pt x="1085" y="1311"/>
                  </a:cubicBezTo>
                  <a:cubicBezTo>
                    <a:pt x="1151" y="1324"/>
                    <a:pt x="1204" y="1350"/>
                    <a:pt x="1257" y="1377"/>
                  </a:cubicBezTo>
                  <a:cubicBezTo>
                    <a:pt x="1310" y="1403"/>
                    <a:pt x="1350" y="1430"/>
                    <a:pt x="1376" y="1469"/>
                  </a:cubicBezTo>
                  <a:cubicBezTo>
                    <a:pt x="1403" y="1509"/>
                    <a:pt x="1416" y="1549"/>
                    <a:pt x="1416" y="1588"/>
                  </a:cubicBezTo>
                  <a:cubicBezTo>
                    <a:pt x="1416" y="1641"/>
                    <a:pt x="1403" y="1681"/>
                    <a:pt x="1363" y="1721"/>
                  </a:cubicBezTo>
                  <a:cubicBezTo>
                    <a:pt x="1337" y="1761"/>
                    <a:pt x="1297" y="1787"/>
                    <a:pt x="1231" y="1813"/>
                  </a:cubicBezTo>
                  <a:cubicBezTo>
                    <a:pt x="1178" y="1840"/>
                    <a:pt x="1112" y="1866"/>
                    <a:pt x="1046" y="1880"/>
                  </a:cubicBezTo>
                  <a:cubicBezTo>
                    <a:pt x="966" y="1906"/>
                    <a:pt x="887" y="1906"/>
                    <a:pt x="807" y="1906"/>
                  </a:cubicBezTo>
                  <a:cubicBezTo>
                    <a:pt x="675" y="1906"/>
                    <a:pt x="569" y="1893"/>
                    <a:pt x="463" y="1840"/>
                  </a:cubicBezTo>
                  <a:cubicBezTo>
                    <a:pt x="371" y="1800"/>
                    <a:pt x="318" y="1734"/>
                    <a:pt x="318" y="1641"/>
                  </a:cubicBezTo>
                  <a:cubicBezTo>
                    <a:pt x="318" y="1588"/>
                    <a:pt x="331" y="1536"/>
                    <a:pt x="371" y="1496"/>
                  </a:cubicBezTo>
                  <a:cubicBezTo>
                    <a:pt x="397" y="1456"/>
                    <a:pt x="437" y="1416"/>
                    <a:pt x="490" y="1390"/>
                  </a:cubicBezTo>
                  <a:cubicBezTo>
                    <a:pt x="529" y="1350"/>
                    <a:pt x="596" y="1337"/>
                    <a:pt x="662" y="1311"/>
                  </a:cubicBezTo>
                  <a:cubicBezTo>
                    <a:pt x="728" y="1297"/>
                    <a:pt x="807" y="1284"/>
                    <a:pt x="887" y="1284"/>
                  </a:cubicBezTo>
                  <a:close/>
                  <a:moveTo>
                    <a:pt x="926" y="0"/>
                  </a:moveTo>
                  <a:cubicBezTo>
                    <a:pt x="688" y="0"/>
                    <a:pt x="490" y="53"/>
                    <a:pt x="344" y="159"/>
                  </a:cubicBezTo>
                  <a:cubicBezTo>
                    <a:pt x="199" y="265"/>
                    <a:pt x="132" y="397"/>
                    <a:pt x="132" y="569"/>
                  </a:cubicBezTo>
                  <a:cubicBezTo>
                    <a:pt x="132" y="649"/>
                    <a:pt x="159" y="715"/>
                    <a:pt x="199" y="781"/>
                  </a:cubicBezTo>
                  <a:cubicBezTo>
                    <a:pt x="238" y="861"/>
                    <a:pt x="304" y="887"/>
                    <a:pt x="397" y="887"/>
                  </a:cubicBezTo>
                  <a:cubicBezTo>
                    <a:pt x="463" y="887"/>
                    <a:pt x="503" y="874"/>
                    <a:pt x="543" y="847"/>
                  </a:cubicBezTo>
                  <a:cubicBezTo>
                    <a:pt x="582" y="821"/>
                    <a:pt x="596" y="781"/>
                    <a:pt x="596" y="728"/>
                  </a:cubicBezTo>
                  <a:cubicBezTo>
                    <a:pt x="596" y="675"/>
                    <a:pt x="582" y="636"/>
                    <a:pt x="556" y="622"/>
                  </a:cubicBezTo>
                  <a:cubicBezTo>
                    <a:pt x="529" y="596"/>
                    <a:pt x="503" y="583"/>
                    <a:pt x="490" y="583"/>
                  </a:cubicBezTo>
                  <a:cubicBezTo>
                    <a:pt x="450" y="569"/>
                    <a:pt x="437" y="569"/>
                    <a:pt x="410" y="556"/>
                  </a:cubicBezTo>
                  <a:cubicBezTo>
                    <a:pt x="397" y="556"/>
                    <a:pt x="397" y="530"/>
                    <a:pt x="397" y="503"/>
                  </a:cubicBezTo>
                  <a:cubicBezTo>
                    <a:pt x="397" y="477"/>
                    <a:pt x="410" y="437"/>
                    <a:pt x="437" y="411"/>
                  </a:cubicBezTo>
                  <a:cubicBezTo>
                    <a:pt x="476" y="384"/>
                    <a:pt x="516" y="358"/>
                    <a:pt x="556" y="344"/>
                  </a:cubicBezTo>
                  <a:cubicBezTo>
                    <a:pt x="609" y="318"/>
                    <a:pt x="662" y="305"/>
                    <a:pt x="728" y="291"/>
                  </a:cubicBezTo>
                  <a:cubicBezTo>
                    <a:pt x="781" y="278"/>
                    <a:pt x="834" y="278"/>
                    <a:pt x="887" y="278"/>
                  </a:cubicBezTo>
                  <a:cubicBezTo>
                    <a:pt x="1072" y="278"/>
                    <a:pt x="1204" y="331"/>
                    <a:pt x="1297" y="450"/>
                  </a:cubicBezTo>
                  <a:cubicBezTo>
                    <a:pt x="1376" y="569"/>
                    <a:pt x="1416" y="728"/>
                    <a:pt x="1416" y="927"/>
                  </a:cubicBezTo>
                  <a:cubicBezTo>
                    <a:pt x="1416" y="940"/>
                    <a:pt x="1416" y="966"/>
                    <a:pt x="1416" y="1006"/>
                  </a:cubicBezTo>
                  <a:lnTo>
                    <a:pt x="1416" y="1099"/>
                  </a:lnTo>
                  <a:lnTo>
                    <a:pt x="1416" y="1218"/>
                  </a:lnTo>
                  <a:cubicBezTo>
                    <a:pt x="1218" y="1086"/>
                    <a:pt x="1006" y="1006"/>
                    <a:pt x="768" y="1006"/>
                  </a:cubicBezTo>
                  <a:cubicBezTo>
                    <a:pt x="649" y="1006"/>
                    <a:pt x="543" y="1033"/>
                    <a:pt x="450" y="1059"/>
                  </a:cubicBezTo>
                  <a:cubicBezTo>
                    <a:pt x="357" y="1086"/>
                    <a:pt x="278" y="1138"/>
                    <a:pt x="212" y="1191"/>
                  </a:cubicBezTo>
                  <a:cubicBezTo>
                    <a:pt x="146" y="1244"/>
                    <a:pt x="93" y="1311"/>
                    <a:pt x="53" y="1390"/>
                  </a:cubicBezTo>
                  <a:cubicBezTo>
                    <a:pt x="13" y="1469"/>
                    <a:pt x="0" y="1549"/>
                    <a:pt x="0" y="1641"/>
                  </a:cubicBezTo>
                  <a:cubicBezTo>
                    <a:pt x="0" y="1800"/>
                    <a:pt x="53" y="1946"/>
                    <a:pt x="185" y="2038"/>
                  </a:cubicBezTo>
                  <a:cubicBezTo>
                    <a:pt x="318" y="2131"/>
                    <a:pt x="490" y="2184"/>
                    <a:pt x="701" y="2184"/>
                  </a:cubicBezTo>
                  <a:cubicBezTo>
                    <a:pt x="847" y="2184"/>
                    <a:pt x="979" y="2158"/>
                    <a:pt x="1099" y="2118"/>
                  </a:cubicBezTo>
                  <a:cubicBezTo>
                    <a:pt x="1218" y="2065"/>
                    <a:pt x="1324" y="1999"/>
                    <a:pt x="1429" y="1919"/>
                  </a:cubicBezTo>
                  <a:cubicBezTo>
                    <a:pt x="1456" y="2012"/>
                    <a:pt x="1496" y="2078"/>
                    <a:pt x="1562" y="2131"/>
                  </a:cubicBezTo>
                  <a:cubicBezTo>
                    <a:pt x="1628" y="2171"/>
                    <a:pt x="1707" y="2184"/>
                    <a:pt x="1787" y="2184"/>
                  </a:cubicBezTo>
                  <a:cubicBezTo>
                    <a:pt x="1840" y="2184"/>
                    <a:pt x="1879" y="2184"/>
                    <a:pt x="1919" y="2171"/>
                  </a:cubicBezTo>
                  <a:cubicBezTo>
                    <a:pt x="1959" y="2158"/>
                    <a:pt x="1999" y="2131"/>
                    <a:pt x="2038" y="2105"/>
                  </a:cubicBezTo>
                  <a:cubicBezTo>
                    <a:pt x="2078" y="2078"/>
                    <a:pt x="2091" y="2038"/>
                    <a:pt x="2118" y="1999"/>
                  </a:cubicBezTo>
                  <a:cubicBezTo>
                    <a:pt x="2144" y="1959"/>
                    <a:pt x="2144" y="1893"/>
                    <a:pt x="2144" y="1840"/>
                  </a:cubicBezTo>
                  <a:cubicBezTo>
                    <a:pt x="2144" y="1800"/>
                    <a:pt x="2144" y="1761"/>
                    <a:pt x="2131" y="1734"/>
                  </a:cubicBezTo>
                  <a:cubicBezTo>
                    <a:pt x="2118" y="1694"/>
                    <a:pt x="2091" y="1681"/>
                    <a:pt x="2051" y="1681"/>
                  </a:cubicBezTo>
                  <a:cubicBezTo>
                    <a:pt x="2012" y="1681"/>
                    <a:pt x="1972" y="1694"/>
                    <a:pt x="1959" y="1721"/>
                  </a:cubicBezTo>
                  <a:cubicBezTo>
                    <a:pt x="1946" y="1747"/>
                    <a:pt x="1932" y="1761"/>
                    <a:pt x="1932" y="1787"/>
                  </a:cubicBezTo>
                  <a:cubicBezTo>
                    <a:pt x="1919" y="1827"/>
                    <a:pt x="1906" y="1853"/>
                    <a:pt x="1893" y="1880"/>
                  </a:cubicBezTo>
                  <a:cubicBezTo>
                    <a:pt x="1893" y="1893"/>
                    <a:pt x="1866" y="1906"/>
                    <a:pt x="1840" y="1906"/>
                  </a:cubicBezTo>
                  <a:cubicBezTo>
                    <a:pt x="1787" y="1906"/>
                    <a:pt x="1760" y="1893"/>
                    <a:pt x="1747" y="1840"/>
                  </a:cubicBezTo>
                  <a:cubicBezTo>
                    <a:pt x="1734" y="1800"/>
                    <a:pt x="1734" y="1708"/>
                    <a:pt x="1734" y="1562"/>
                  </a:cubicBezTo>
                  <a:lnTo>
                    <a:pt x="1734" y="1403"/>
                  </a:lnTo>
                  <a:cubicBezTo>
                    <a:pt x="1734" y="1337"/>
                    <a:pt x="1734" y="1271"/>
                    <a:pt x="1734" y="1218"/>
                  </a:cubicBezTo>
                  <a:cubicBezTo>
                    <a:pt x="1734" y="1152"/>
                    <a:pt x="1747" y="1086"/>
                    <a:pt x="1747" y="1033"/>
                  </a:cubicBezTo>
                  <a:cubicBezTo>
                    <a:pt x="1747" y="980"/>
                    <a:pt x="1747" y="927"/>
                    <a:pt x="1747" y="900"/>
                  </a:cubicBezTo>
                  <a:cubicBezTo>
                    <a:pt x="1747" y="291"/>
                    <a:pt x="1469" y="0"/>
                    <a:pt x="926"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5"/>
            <p:cNvSpPr/>
            <p:nvPr/>
          </p:nvSpPr>
          <p:spPr>
            <a:xfrm>
              <a:off x="1787352" y="2713970"/>
              <a:ext cx="141215" cy="212955"/>
            </a:xfrm>
            <a:custGeom>
              <a:avLst/>
              <a:gdLst/>
              <a:ahLst/>
              <a:cxnLst/>
              <a:rect l="l" t="t" r="r" b="b"/>
              <a:pathLst>
                <a:path w="2555" h="3853" extrusionOk="0">
                  <a:moveTo>
                    <a:pt x="1655" y="1959"/>
                  </a:moveTo>
                  <a:cubicBezTo>
                    <a:pt x="1708" y="1959"/>
                    <a:pt x="1761" y="1973"/>
                    <a:pt x="1827" y="1999"/>
                  </a:cubicBezTo>
                  <a:cubicBezTo>
                    <a:pt x="1893" y="2026"/>
                    <a:pt x="1946" y="2065"/>
                    <a:pt x="2012" y="2132"/>
                  </a:cubicBezTo>
                  <a:cubicBezTo>
                    <a:pt x="2065" y="2184"/>
                    <a:pt x="2118" y="2277"/>
                    <a:pt x="2158" y="2370"/>
                  </a:cubicBezTo>
                  <a:cubicBezTo>
                    <a:pt x="2198" y="2476"/>
                    <a:pt x="2211" y="2595"/>
                    <a:pt x="2211" y="2754"/>
                  </a:cubicBezTo>
                  <a:cubicBezTo>
                    <a:pt x="2211" y="2912"/>
                    <a:pt x="2184" y="3045"/>
                    <a:pt x="2131" y="3151"/>
                  </a:cubicBezTo>
                  <a:cubicBezTo>
                    <a:pt x="2092" y="3256"/>
                    <a:pt x="2039" y="3336"/>
                    <a:pt x="1959" y="3402"/>
                  </a:cubicBezTo>
                  <a:cubicBezTo>
                    <a:pt x="1893" y="3455"/>
                    <a:pt x="1814" y="3495"/>
                    <a:pt x="1734" y="3521"/>
                  </a:cubicBezTo>
                  <a:cubicBezTo>
                    <a:pt x="1655" y="3548"/>
                    <a:pt x="1576" y="3548"/>
                    <a:pt x="1523" y="3548"/>
                  </a:cubicBezTo>
                  <a:cubicBezTo>
                    <a:pt x="1324" y="3548"/>
                    <a:pt x="1178" y="3495"/>
                    <a:pt x="1086" y="3376"/>
                  </a:cubicBezTo>
                  <a:cubicBezTo>
                    <a:pt x="993" y="3256"/>
                    <a:pt x="940" y="3071"/>
                    <a:pt x="940" y="2846"/>
                  </a:cubicBezTo>
                  <a:cubicBezTo>
                    <a:pt x="940" y="2793"/>
                    <a:pt x="953" y="2714"/>
                    <a:pt x="980" y="2608"/>
                  </a:cubicBezTo>
                  <a:cubicBezTo>
                    <a:pt x="1006" y="2515"/>
                    <a:pt x="1059" y="2423"/>
                    <a:pt x="1112" y="2317"/>
                  </a:cubicBezTo>
                  <a:cubicBezTo>
                    <a:pt x="1165" y="2224"/>
                    <a:pt x="1245" y="2132"/>
                    <a:pt x="1337" y="2065"/>
                  </a:cubicBezTo>
                  <a:cubicBezTo>
                    <a:pt x="1430" y="1999"/>
                    <a:pt x="1536" y="1959"/>
                    <a:pt x="1655" y="1959"/>
                  </a:cubicBezTo>
                  <a:close/>
                  <a:moveTo>
                    <a:pt x="398" y="1"/>
                  </a:moveTo>
                  <a:cubicBezTo>
                    <a:pt x="265" y="1"/>
                    <a:pt x="173" y="14"/>
                    <a:pt x="106" y="40"/>
                  </a:cubicBezTo>
                  <a:cubicBezTo>
                    <a:pt x="40" y="67"/>
                    <a:pt x="1" y="93"/>
                    <a:pt x="1" y="146"/>
                  </a:cubicBezTo>
                  <a:cubicBezTo>
                    <a:pt x="1" y="173"/>
                    <a:pt x="27" y="199"/>
                    <a:pt x="67" y="212"/>
                  </a:cubicBezTo>
                  <a:cubicBezTo>
                    <a:pt x="120" y="239"/>
                    <a:pt x="159" y="239"/>
                    <a:pt x="212" y="239"/>
                  </a:cubicBezTo>
                  <a:lnTo>
                    <a:pt x="398" y="239"/>
                  </a:lnTo>
                  <a:cubicBezTo>
                    <a:pt x="530" y="239"/>
                    <a:pt x="596" y="279"/>
                    <a:pt x="596" y="371"/>
                  </a:cubicBezTo>
                  <a:lnTo>
                    <a:pt x="596" y="557"/>
                  </a:lnTo>
                  <a:lnTo>
                    <a:pt x="596" y="821"/>
                  </a:lnTo>
                  <a:cubicBezTo>
                    <a:pt x="596" y="927"/>
                    <a:pt x="609" y="1033"/>
                    <a:pt x="609" y="1139"/>
                  </a:cubicBezTo>
                  <a:lnTo>
                    <a:pt x="609" y="1483"/>
                  </a:lnTo>
                  <a:cubicBezTo>
                    <a:pt x="609" y="1721"/>
                    <a:pt x="596" y="1920"/>
                    <a:pt x="596" y="2092"/>
                  </a:cubicBezTo>
                  <a:cubicBezTo>
                    <a:pt x="596" y="2264"/>
                    <a:pt x="596" y="2409"/>
                    <a:pt x="596" y="2542"/>
                  </a:cubicBezTo>
                  <a:cubicBezTo>
                    <a:pt x="596" y="2674"/>
                    <a:pt x="583" y="2780"/>
                    <a:pt x="583" y="2886"/>
                  </a:cubicBezTo>
                  <a:cubicBezTo>
                    <a:pt x="583" y="2979"/>
                    <a:pt x="583" y="3071"/>
                    <a:pt x="583" y="3151"/>
                  </a:cubicBezTo>
                  <a:lnTo>
                    <a:pt x="570" y="3402"/>
                  </a:lnTo>
                  <a:cubicBezTo>
                    <a:pt x="570" y="3495"/>
                    <a:pt x="556" y="3587"/>
                    <a:pt x="556" y="3680"/>
                  </a:cubicBezTo>
                  <a:cubicBezTo>
                    <a:pt x="556" y="3733"/>
                    <a:pt x="583" y="3786"/>
                    <a:pt x="609" y="3812"/>
                  </a:cubicBezTo>
                  <a:cubicBezTo>
                    <a:pt x="636" y="3839"/>
                    <a:pt x="676" y="3852"/>
                    <a:pt x="715" y="3852"/>
                  </a:cubicBezTo>
                  <a:cubicBezTo>
                    <a:pt x="755" y="3852"/>
                    <a:pt x="781" y="3839"/>
                    <a:pt x="808" y="3826"/>
                  </a:cubicBezTo>
                  <a:cubicBezTo>
                    <a:pt x="821" y="3826"/>
                    <a:pt x="848" y="3799"/>
                    <a:pt x="861" y="3773"/>
                  </a:cubicBezTo>
                  <a:cubicBezTo>
                    <a:pt x="861" y="3746"/>
                    <a:pt x="874" y="3706"/>
                    <a:pt x="874" y="3667"/>
                  </a:cubicBezTo>
                  <a:cubicBezTo>
                    <a:pt x="874" y="3614"/>
                    <a:pt x="887" y="3548"/>
                    <a:pt x="887" y="3481"/>
                  </a:cubicBezTo>
                  <a:cubicBezTo>
                    <a:pt x="914" y="3521"/>
                    <a:pt x="940" y="3561"/>
                    <a:pt x="980" y="3614"/>
                  </a:cubicBezTo>
                  <a:cubicBezTo>
                    <a:pt x="1020" y="3654"/>
                    <a:pt x="1059" y="3680"/>
                    <a:pt x="1112" y="3720"/>
                  </a:cubicBezTo>
                  <a:cubicBezTo>
                    <a:pt x="1152" y="3759"/>
                    <a:pt x="1218" y="3786"/>
                    <a:pt x="1284" y="3799"/>
                  </a:cubicBezTo>
                  <a:cubicBezTo>
                    <a:pt x="1351" y="3826"/>
                    <a:pt x="1430" y="3839"/>
                    <a:pt x="1523" y="3839"/>
                  </a:cubicBezTo>
                  <a:cubicBezTo>
                    <a:pt x="1628" y="3839"/>
                    <a:pt x="1748" y="3826"/>
                    <a:pt x="1867" y="3786"/>
                  </a:cubicBezTo>
                  <a:cubicBezTo>
                    <a:pt x="1986" y="3746"/>
                    <a:pt x="2105" y="3693"/>
                    <a:pt x="2198" y="3614"/>
                  </a:cubicBezTo>
                  <a:cubicBezTo>
                    <a:pt x="2303" y="3521"/>
                    <a:pt x="2383" y="3415"/>
                    <a:pt x="2449" y="3283"/>
                  </a:cubicBezTo>
                  <a:cubicBezTo>
                    <a:pt x="2515" y="3151"/>
                    <a:pt x="2555" y="2979"/>
                    <a:pt x="2555" y="2780"/>
                  </a:cubicBezTo>
                  <a:cubicBezTo>
                    <a:pt x="2555" y="2661"/>
                    <a:pt x="2542" y="2529"/>
                    <a:pt x="2502" y="2409"/>
                  </a:cubicBezTo>
                  <a:cubicBezTo>
                    <a:pt x="2476" y="2277"/>
                    <a:pt x="2436" y="2158"/>
                    <a:pt x="2370" y="2052"/>
                  </a:cubicBezTo>
                  <a:cubicBezTo>
                    <a:pt x="2317" y="1946"/>
                    <a:pt x="2224" y="1854"/>
                    <a:pt x="2118" y="1774"/>
                  </a:cubicBezTo>
                  <a:cubicBezTo>
                    <a:pt x="2012" y="1708"/>
                    <a:pt x="1893" y="1668"/>
                    <a:pt x="1734" y="1668"/>
                  </a:cubicBezTo>
                  <a:cubicBezTo>
                    <a:pt x="1562" y="1668"/>
                    <a:pt x="1403" y="1721"/>
                    <a:pt x="1271" y="1827"/>
                  </a:cubicBezTo>
                  <a:cubicBezTo>
                    <a:pt x="1126" y="1920"/>
                    <a:pt x="1020" y="2065"/>
                    <a:pt x="927" y="2251"/>
                  </a:cubicBezTo>
                  <a:lnTo>
                    <a:pt x="927" y="173"/>
                  </a:lnTo>
                  <a:cubicBezTo>
                    <a:pt x="927" y="93"/>
                    <a:pt x="914" y="40"/>
                    <a:pt x="887" y="27"/>
                  </a:cubicBezTo>
                  <a:cubicBezTo>
                    <a:pt x="861" y="14"/>
                    <a:pt x="834" y="1"/>
                    <a:pt x="80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65"/>
            <p:cNvSpPr/>
            <p:nvPr/>
          </p:nvSpPr>
          <p:spPr>
            <a:xfrm>
              <a:off x="2506415" y="3201175"/>
              <a:ext cx="111977" cy="132427"/>
            </a:xfrm>
            <a:custGeom>
              <a:avLst/>
              <a:gdLst/>
              <a:ahLst/>
              <a:cxnLst/>
              <a:rect l="l" t="t" r="r" b="b"/>
              <a:pathLst>
                <a:path w="2026" h="2396" extrusionOk="0">
                  <a:moveTo>
                    <a:pt x="1761" y="0"/>
                  </a:moveTo>
                  <a:cubicBezTo>
                    <a:pt x="1708" y="0"/>
                    <a:pt x="1682" y="14"/>
                    <a:pt x="1655" y="40"/>
                  </a:cubicBezTo>
                  <a:cubicBezTo>
                    <a:pt x="1629" y="66"/>
                    <a:pt x="1629" y="93"/>
                    <a:pt x="1629" y="133"/>
                  </a:cubicBezTo>
                  <a:lnTo>
                    <a:pt x="1629" y="265"/>
                  </a:lnTo>
                  <a:cubicBezTo>
                    <a:pt x="1629" y="318"/>
                    <a:pt x="1629" y="358"/>
                    <a:pt x="1629" y="384"/>
                  </a:cubicBezTo>
                  <a:cubicBezTo>
                    <a:pt x="1563" y="291"/>
                    <a:pt x="1483" y="212"/>
                    <a:pt x="1391" y="186"/>
                  </a:cubicBezTo>
                  <a:cubicBezTo>
                    <a:pt x="1298" y="159"/>
                    <a:pt x="1192" y="133"/>
                    <a:pt x="1073" y="133"/>
                  </a:cubicBezTo>
                  <a:cubicBezTo>
                    <a:pt x="927" y="133"/>
                    <a:pt x="782" y="172"/>
                    <a:pt x="649" y="225"/>
                  </a:cubicBezTo>
                  <a:cubicBezTo>
                    <a:pt x="517" y="291"/>
                    <a:pt x="398" y="371"/>
                    <a:pt x="305" y="490"/>
                  </a:cubicBezTo>
                  <a:cubicBezTo>
                    <a:pt x="213" y="583"/>
                    <a:pt x="133" y="715"/>
                    <a:pt x="80" y="861"/>
                  </a:cubicBezTo>
                  <a:cubicBezTo>
                    <a:pt x="27" y="1006"/>
                    <a:pt x="1" y="1165"/>
                    <a:pt x="1" y="1324"/>
                  </a:cubicBezTo>
                  <a:cubicBezTo>
                    <a:pt x="1" y="1469"/>
                    <a:pt x="14" y="1615"/>
                    <a:pt x="67" y="1747"/>
                  </a:cubicBezTo>
                  <a:cubicBezTo>
                    <a:pt x="120" y="1880"/>
                    <a:pt x="186" y="1986"/>
                    <a:pt x="266" y="2091"/>
                  </a:cubicBezTo>
                  <a:cubicBezTo>
                    <a:pt x="358" y="2184"/>
                    <a:pt x="464" y="2264"/>
                    <a:pt x="596" y="2316"/>
                  </a:cubicBezTo>
                  <a:cubicBezTo>
                    <a:pt x="729" y="2369"/>
                    <a:pt x="874" y="2396"/>
                    <a:pt x="1033" y="2396"/>
                  </a:cubicBezTo>
                  <a:cubicBezTo>
                    <a:pt x="1443" y="2396"/>
                    <a:pt x="1761" y="2237"/>
                    <a:pt x="1973" y="1906"/>
                  </a:cubicBezTo>
                  <a:cubicBezTo>
                    <a:pt x="1999" y="1880"/>
                    <a:pt x="1999" y="1853"/>
                    <a:pt x="2013" y="1840"/>
                  </a:cubicBezTo>
                  <a:cubicBezTo>
                    <a:pt x="2026" y="1827"/>
                    <a:pt x="2026" y="1800"/>
                    <a:pt x="2026" y="1774"/>
                  </a:cubicBezTo>
                  <a:cubicBezTo>
                    <a:pt x="2026" y="1734"/>
                    <a:pt x="2013" y="1708"/>
                    <a:pt x="1973" y="1681"/>
                  </a:cubicBezTo>
                  <a:cubicBezTo>
                    <a:pt x="1946" y="1668"/>
                    <a:pt x="1920" y="1655"/>
                    <a:pt x="1880" y="1655"/>
                  </a:cubicBezTo>
                  <a:cubicBezTo>
                    <a:pt x="1867" y="1655"/>
                    <a:pt x="1841" y="1668"/>
                    <a:pt x="1814" y="1681"/>
                  </a:cubicBezTo>
                  <a:cubicBezTo>
                    <a:pt x="1788" y="1694"/>
                    <a:pt x="1761" y="1721"/>
                    <a:pt x="1735" y="1774"/>
                  </a:cubicBezTo>
                  <a:cubicBezTo>
                    <a:pt x="1668" y="1866"/>
                    <a:pt x="1589" y="1946"/>
                    <a:pt x="1470" y="2012"/>
                  </a:cubicBezTo>
                  <a:cubicBezTo>
                    <a:pt x="1351" y="2078"/>
                    <a:pt x="1192" y="2105"/>
                    <a:pt x="1020" y="2105"/>
                  </a:cubicBezTo>
                  <a:cubicBezTo>
                    <a:pt x="808" y="2105"/>
                    <a:pt x="636" y="2039"/>
                    <a:pt x="530" y="1893"/>
                  </a:cubicBezTo>
                  <a:cubicBezTo>
                    <a:pt x="411" y="1761"/>
                    <a:pt x="358" y="1562"/>
                    <a:pt x="358" y="1324"/>
                  </a:cubicBezTo>
                  <a:cubicBezTo>
                    <a:pt x="358" y="1191"/>
                    <a:pt x="371" y="1059"/>
                    <a:pt x="398" y="953"/>
                  </a:cubicBezTo>
                  <a:cubicBezTo>
                    <a:pt x="438" y="847"/>
                    <a:pt x="491" y="755"/>
                    <a:pt x="557" y="675"/>
                  </a:cubicBezTo>
                  <a:cubicBezTo>
                    <a:pt x="610" y="583"/>
                    <a:pt x="689" y="530"/>
                    <a:pt x="768" y="490"/>
                  </a:cubicBezTo>
                  <a:cubicBezTo>
                    <a:pt x="861" y="437"/>
                    <a:pt x="954" y="411"/>
                    <a:pt x="1060" y="411"/>
                  </a:cubicBezTo>
                  <a:cubicBezTo>
                    <a:pt x="1271" y="411"/>
                    <a:pt x="1417" y="464"/>
                    <a:pt x="1496" y="556"/>
                  </a:cubicBezTo>
                  <a:cubicBezTo>
                    <a:pt x="1576" y="649"/>
                    <a:pt x="1629" y="781"/>
                    <a:pt x="1629" y="940"/>
                  </a:cubicBezTo>
                  <a:cubicBezTo>
                    <a:pt x="1629" y="966"/>
                    <a:pt x="1642" y="993"/>
                    <a:pt x="1668" y="1006"/>
                  </a:cubicBezTo>
                  <a:cubicBezTo>
                    <a:pt x="1695" y="1033"/>
                    <a:pt x="1721" y="1033"/>
                    <a:pt x="1748" y="1033"/>
                  </a:cubicBezTo>
                  <a:cubicBezTo>
                    <a:pt x="1788" y="1033"/>
                    <a:pt x="1827" y="1019"/>
                    <a:pt x="1867" y="1006"/>
                  </a:cubicBezTo>
                  <a:cubicBezTo>
                    <a:pt x="1893" y="980"/>
                    <a:pt x="1920" y="953"/>
                    <a:pt x="1920" y="940"/>
                  </a:cubicBezTo>
                  <a:lnTo>
                    <a:pt x="1920" y="768"/>
                  </a:lnTo>
                  <a:lnTo>
                    <a:pt x="1920" y="543"/>
                  </a:lnTo>
                  <a:cubicBezTo>
                    <a:pt x="1920" y="477"/>
                    <a:pt x="1920" y="397"/>
                    <a:pt x="1920" y="331"/>
                  </a:cubicBezTo>
                  <a:lnTo>
                    <a:pt x="1920" y="159"/>
                  </a:lnTo>
                  <a:cubicBezTo>
                    <a:pt x="1920" y="106"/>
                    <a:pt x="1907" y="66"/>
                    <a:pt x="1880" y="40"/>
                  </a:cubicBezTo>
                  <a:cubicBezTo>
                    <a:pt x="1854" y="14"/>
                    <a:pt x="1814" y="0"/>
                    <a:pt x="1761"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5" name="Google Shape;325;p65"/>
          <p:cNvGrpSpPr/>
          <p:nvPr/>
        </p:nvGrpSpPr>
        <p:grpSpPr>
          <a:xfrm>
            <a:off x="622839" y="286352"/>
            <a:ext cx="675315" cy="304797"/>
            <a:chOff x="4763863" y="259761"/>
            <a:chExt cx="766706" cy="346045"/>
          </a:xfrm>
        </p:grpSpPr>
        <p:sp>
          <p:nvSpPr>
            <p:cNvPr id="326" name="Google Shape;326;p65"/>
            <p:cNvSpPr/>
            <p:nvPr/>
          </p:nvSpPr>
          <p:spPr>
            <a:xfrm>
              <a:off x="4763863" y="392187"/>
              <a:ext cx="184436" cy="160946"/>
            </a:xfrm>
            <a:custGeom>
              <a:avLst/>
              <a:gdLst/>
              <a:ahLst/>
              <a:cxnLst/>
              <a:rect l="l" t="t" r="r" b="b"/>
              <a:pathLst>
                <a:path w="3337" h="2912" extrusionOk="0">
                  <a:moveTo>
                    <a:pt x="477" y="0"/>
                  </a:moveTo>
                  <a:cubicBezTo>
                    <a:pt x="279" y="0"/>
                    <a:pt x="147" y="13"/>
                    <a:pt x="94" y="40"/>
                  </a:cubicBezTo>
                  <a:cubicBezTo>
                    <a:pt x="27" y="66"/>
                    <a:pt x="1" y="106"/>
                    <a:pt x="1" y="172"/>
                  </a:cubicBezTo>
                  <a:cubicBezTo>
                    <a:pt x="1" y="238"/>
                    <a:pt x="27" y="291"/>
                    <a:pt x="80" y="304"/>
                  </a:cubicBezTo>
                  <a:cubicBezTo>
                    <a:pt x="147" y="331"/>
                    <a:pt x="239" y="344"/>
                    <a:pt x="358" y="344"/>
                  </a:cubicBezTo>
                  <a:cubicBezTo>
                    <a:pt x="451" y="357"/>
                    <a:pt x="517" y="371"/>
                    <a:pt x="570" y="397"/>
                  </a:cubicBezTo>
                  <a:cubicBezTo>
                    <a:pt x="610" y="424"/>
                    <a:pt x="676" y="477"/>
                    <a:pt x="742" y="569"/>
                  </a:cubicBezTo>
                  <a:lnTo>
                    <a:pt x="1364" y="1456"/>
                  </a:lnTo>
                  <a:lnTo>
                    <a:pt x="1272" y="1575"/>
                  </a:lnTo>
                  <a:lnTo>
                    <a:pt x="1179" y="1707"/>
                  </a:lnTo>
                  <a:lnTo>
                    <a:pt x="1033" y="1906"/>
                  </a:lnTo>
                  <a:cubicBezTo>
                    <a:pt x="967" y="1972"/>
                    <a:pt x="888" y="2091"/>
                    <a:pt x="782" y="2237"/>
                  </a:cubicBezTo>
                  <a:cubicBezTo>
                    <a:pt x="742" y="2276"/>
                    <a:pt x="702" y="2303"/>
                    <a:pt x="663" y="2329"/>
                  </a:cubicBezTo>
                  <a:cubicBezTo>
                    <a:pt x="623" y="2343"/>
                    <a:pt x="570" y="2356"/>
                    <a:pt x="517" y="2369"/>
                  </a:cubicBezTo>
                  <a:cubicBezTo>
                    <a:pt x="424" y="2382"/>
                    <a:pt x="345" y="2396"/>
                    <a:pt x="266" y="2422"/>
                  </a:cubicBezTo>
                  <a:cubicBezTo>
                    <a:pt x="186" y="2435"/>
                    <a:pt x="133" y="2488"/>
                    <a:pt x="133" y="2554"/>
                  </a:cubicBezTo>
                  <a:cubicBezTo>
                    <a:pt x="133" y="2594"/>
                    <a:pt x="147" y="2634"/>
                    <a:pt x="160" y="2647"/>
                  </a:cubicBezTo>
                  <a:cubicBezTo>
                    <a:pt x="186" y="2674"/>
                    <a:pt x="213" y="2687"/>
                    <a:pt x="226" y="2700"/>
                  </a:cubicBezTo>
                  <a:cubicBezTo>
                    <a:pt x="266" y="2713"/>
                    <a:pt x="292" y="2726"/>
                    <a:pt x="319" y="2726"/>
                  </a:cubicBezTo>
                  <a:lnTo>
                    <a:pt x="1099" y="2726"/>
                  </a:lnTo>
                  <a:cubicBezTo>
                    <a:pt x="1139" y="2726"/>
                    <a:pt x="1166" y="2726"/>
                    <a:pt x="1205" y="2740"/>
                  </a:cubicBezTo>
                  <a:lnTo>
                    <a:pt x="1338" y="2740"/>
                  </a:lnTo>
                  <a:cubicBezTo>
                    <a:pt x="1391" y="2740"/>
                    <a:pt x="1444" y="2726"/>
                    <a:pt x="1510" y="2713"/>
                  </a:cubicBezTo>
                  <a:cubicBezTo>
                    <a:pt x="1563" y="2687"/>
                    <a:pt x="1602" y="2647"/>
                    <a:pt x="1602" y="2568"/>
                  </a:cubicBezTo>
                  <a:cubicBezTo>
                    <a:pt x="1602" y="2541"/>
                    <a:pt x="1576" y="2515"/>
                    <a:pt x="1549" y="2475"/>
                  </a:cubicBezTo>
                  <a:cubicBezTo>
                    <a:pt x="1510" y="2435"/>
                    <a:pt x="1430" y="2409"/>
                    <a:pt x="1311" y="2409"/>
                  </a:cubicBezTo>
                  <a:cubicBezTo>
                    <a:pt x="1258" y="2409"/>
                    <a:pt x="1219" y="2409"/>
                    <a:pt x="1205" y="2396"/>
                  </a:cubicBezTo>
                  <a:cubicBezTo>
                    <a:pt x="1205" y="2382"/>
                    <a:pt x="1192" y="2369"/>
                    <a:pt x="1192" y="2356"/>
                  </a:cubicBezTo>
                  <a:cubicBezTo>
                    <a:pt x="1192" y="2329"/>
                    <a:pt x="1205" y="2303"/>
                    <a:pt x="1245" y="2263"/>
                  </a:cubicBezTo>
                  <a:cubicBezTo>
                    <a:pt x="1272" y="2210"/>
                    <a:pt x="1298" y="2184"/>
                    <a:pt x="1324" y="2157"/>
                  </a:cubicBezTo>
                  <a:cubicBezTo>
                    <a:pt x="1364" y="2091"/>
                    <a:pt x="1404" y="2038"/>
                    <a:pt x="1444" y="1985"/>
                  </a:cubicBezTo>
                  <a:cubicBezTo>
                    <a:pt x="1483" y="1932"/>
                    <a:pt x="1536" y="1866"/>
                    <a:pt x="1602" y="1774"/>
                  </a:cubicBezTo>
                  <a:cubicBezTo>
                    <a:pt x="1655" y="1840"/>
                    <a:pt x="1708" y="1919"/>
                    <a:pt x="1761" y="1999"/>
                  </a:cubicBezTo>
                  <a:cubicBezTo>
                    <a:pt x="1827" y="2065"/>
                    <a:pt x="1867" y="2131"/>
                    <a:pt x="1920" y="2197"/>
                  </a:cubicBezTo>
                  <a:cubicBezTo>
                    <a:pt x="1960" y="2263"/>
                    <a:pt x="1999" y="2329"/>
                    <a:pt x="2026" y="2382"/>
                  </a:cubicBezTo>
                  <a:cubicBezTo>
                    <a:pt x="2066" y="2435"/>
                    <a:pt x="2079" y="2462"/>
                    <a:pt x="2079" y="2475"/>
                  </a:cubicBezTo>
                  <a:cubicBezTo>
                    <a:pt x="2079" y="2515"/>
                    <a:pt x="2066" y="2541"/>
                    <a:pt x="2052" y="2554"/>
                  </a:cubicBezTo>
                  <a:lnTo>
                    <a:pt x="1973" y="2568"/>
                  </a:lnTo>
                  <a:cubicBezTo>
                    <a:pt x="1933" y="2581"/>
                    <a:pt x="1907" y="2594"/>
                    <a:pt x="1894" y="2634"/>
                  </a:cubicBezTo>
                  <a:cubicBezTo>
                    <a:pt x="1880" y="2674"/>
                    <a:pt x="1880" y="2700"/>
                    <a:pt x="1880" y="2726"/>
                  </a:cubicBezTo>
                  <a:cubicBezTo>
                    <a:pt x="1880" y="2753"/>
                    <a:pt x="1894" y="2793"/>
                    <a:pt x="1933" y="2832"/>
                  </a:cubicBezTo>
                  <a:cubicBezTo>
                    <a:pt x="1986" y="2885"/>
                    <a:pt x="2052" y="2912"/>
                    <a:pt x="2158" y="2912"/>
                  </a:cubicBezTo>
                  <a:cubicBezTo>
                    <a:pt x="2238" y="2912"/>
                    <a:pt x="2304" y="2899"/>
                    <a:pt x="2357" y="2899"/>
                  </a:cubicBezTo>
                  <a:lnTo>
                    <a:pt x="2807" y="2899"/>
                  </a:lnTo>
                  <a:cubicBezTo>
                    <a:pt x="2873" y="2899"/>
                    <a:pt x="2966" y="2912"/>
                    <a:pt x="3072" y="2912"/>
                  </a:cubicBezTo>
                  <a:cubicBezTo>
                    <a:pt x="3124" y="2912"/>
                    <a:pt x="3191" y="2899"/>
                    <a:pt x="3244" y="2885"/>
                  </a:cubicBezTo>
                  <a:cubicBezTo>
                    <a:pt x="3297" y="2872"/>
                    <a:pt x="3336" y="2819"/>
                    <a:pt x="3336" y="2740"/>
                  </a:cubicBezTo>
                  <a:cubicBezTo>
                    <a:pt x="3336" y="2687"/>
                    <a:pt x="3310" y="2660"/>
                    <a:pt x="3257" y="2634"/>
                  </a:cubicBezTo>
                  <a:cubicBezTo>
                    <a:pt x="3217" y="2607"/>
                    <a:pt x="3151" y="2594"/>
                    <a:pt x="3085" y="2594"/>
                  </a:cubicBezTo>
                  <a:cubicBezTo>
                    <a:pt x="3019" y="2581"/>
                    <a:pt x="2952" y="2581"/>
                    <a:pt x="2899" y="2581"/>
                  </a:cubicBezTo>
                  <a:cubicBezTo>
                    <a:pt x="2847" y="2568"/>
                    <a:pt x="2794" y="2554"/>
                    <a:pt x="2727" y="2541"/>
                  </a:cubicBezTo>
                  <a:cubicBezTo>
                    <a:pt x="2701" y="2528"/>
                    <a:pt x="2674" y="2515"/>
                    <a:pt x="2635" y="2475"/>
                  </a:cubicBezTo>
                  <a:cubicBezTo>
                    <a:pt x="2595" y="2449"/>
                    <a:pt x="2555" y="2396"/>
                    <a:pt x="2489" y="2316"/>
                  </a:cubicBezTo>
                  <a:cubicBezTo>
                    <a:pt x="2423" y="2237"/>
                    <a:pt x="2330" y="2131"/>
                    <a:pt x="2238" y="1999"/>
                  </a:cubicBezTo>
                  <a:cubicBezTo>
                    <a:pt x="2132" y="1853"/>
                    <a:pt x="1999" y="1668"/>
                    <a:pt x="1841" y="1443"/>
                  </a:cubicBezTo>
                  <a:cubicBezTo>
                    <a:pt x="1920" y="1324"/>
                    <a:pt x="1999" y="1218"/>
                    <a:pt x="2066" y="1112"/>
                  </a:cubicBezTo>
                  <a:cubicBezTo>
                    <a:pt x="2145" y="993"/>
                    <a:pt x="2224" y="887"/>
                    <a:pt x="2330" y="768"/>
                  </a:cubicBezTo>
                  <a:cubicBezTo>
                    <a:pt x="2397" y="675"/>
                    <a:pt x="2476" y="622"/>
                    <a:pt x="2542" y="609"/>
                  </a:cubicBezTo>
                  <a:cubicBezTo>
                    <a:pt x="2582" y="582"/>
                    <a:pt x="2661" y="569"/>
                    <a:pt x="2754" y="569"/>
                  </a:cubicBezTo>
                  <a:cubicBezTo>
                    <a:pt x="2860" y="556"/>
                    <a:pt x="2992" y="556"/>
                    <a:pt x="3177" y="556"/>
                  </a:cubicBezTo>
                  <a:cubicBezTo>
                    <a:pt x="3217" y="556"/>
                    <a:pt x="3244" y="543"/>
                    <a:pt x="3270" y="516"/>
                  </a:cubicBezTo>
                  <a:cubicBezTo>
                    <a:pt x="3297" y="477"/>
                    <a:pt x="3310" y="437"/>
                    <a:pt x="3310" y="424"/>
                  </a:cubicBezTo>
                  <a:cubicBezTo>
                    <a:pt x="3310" y="291"/>
                    <a:pt x="3257" y="225"/>
                    <a:pt x="3164" y="225"/>
                  </a:cubicBezTo>
                  <a:lnTo>
                    <a:pt x="2026" y="225"/>
                  </a:lnTo>
                  <a:cubicBezTo>
                    <a:pt x="1947" y="225"/>
                    <a:pt x="1880" y="238"/>
                    <a:pt x="1827" y="265"/>
                  </a:cubicBezTo>
                  <a:cubicBezTo>
                    <a:pt x="1788" y="291"/>
                    <a:pt x="1761" y="331"/>
                    <a:pt x="1761" y="410"/>
                  </a:cubicBezTo>
                  <a:cubicBezTo>
                    <a:pt x="1761" y="450"/>
                    <a:pt x="1774" y="490"/>
                    <a:pt x="1801" y="516"/>
                  </a:cubicBezTo>
                  <a:cubicBezTo>
                    <a:pt x="1841" y="529"/>
                    <a:pt x="1867" y="543"/>
                    <a:pt x="1880" y="556"/>
                  </a:cubicBezTo>
                  <a:cubicBezTo>
                    <a:pt x="1907" y="569"/>
                    <a:pt x="1920" y="582"/>
                    <a:pt x="1920" y="596"/>
                  </a:cubicBezTo>
                  <a:cubicBezTo>
                    <a:pt x="1920" y="609"/>
                    <a:pt x="1907" y="649"/>
                    <a:pt x="1867" y="702"/>
                  </a:cubicBezTo>
                  <a:cubicBezTo>
                    <a:pt x="1841" y="754"/>
                    <a:pt x="1801" y="821"/>
                    <a:pt x="1748" y="900"/>
                  </a:cubicBezTo>
                  <a:lnTo>
                    <a:pt x="1602" y="1125"/>
                  </a:lnTo>
                  <a:cubicBezTo>
                    <a:pt x="1536" y="1032"/>
                    <a:pt x="1470" y="953"/>
                    <a:pt x="1417" y="874"/>
                  </a:cubicBezTo>
                  <a:cubicBezTo>
                    <a:pt x="1364" y="794"/>
                    <a:pt x="1311" y="715"/>
                    <a:pt x="1272" y="662"/>
                  </a:cubicBezTo>
                  <a:cubicBezTo>
                    <a:pt x="1232" y="596"/>
                    <a:pt x="1192" y="543"/>
                    <a:pt x="1166" y="503"/>
                  </a:cubicBezTo>
                  <a:cubicBezTo>
                    <a:pt x="1152" y="463"/>
                    <a:pt x="1139" y="437"/>
                    <a:pt x="1139" y="424"/>
                  </a:cubicBezTo>
                  <a:cubicBezTo>
                    <a:pt x="1139" y="384"/>
                    <a:pt x="1152" y="371"/>
                    <a:pt x="1179" y="371"/>
                  </a:cubicBezTo>
                  <a:cubicBezTo>
                    <a:pt x="1219" y="371"/>
                    <a:pt x="1272" y="357"/>
                    <a:pt x="1324" y="357"/>
                  </a:cubicBezTo>
                  <a:cubicBezTo>
                    <a:pt x="1391" y="357"/>
                    <a:pt x="1444" y="344"/>
                    <a:pt x="1470" y="304"/>
                  </a:cubicBezTo>
                  <a:cubicBezTo>
                    <a:pt x="1510" y="265"/>
                    <a:pt x="1523" y="238"/>
                    <a:pt x="1523" y="199"/>
                  </a:cubicBezTo>
                  <a:cubicBezTo>
                    <a:pt x="1523" y="172"/>
                    <a:pt x="1523" y="146"/>
                    <a:pt x="1523" y="132"/>
                  </a:cubicBezTo>
                  <a:cubicBezTo>
                    <a:pt x="1523" y="106"/>
                    <a:pt x="1510" y="79"/>
                    <a:pt x="1483" y="66"/>
                  </a:cubicBezTo>
                  <a:cubicBezTo>
                    <a:pt x="1457" y="40"/>
                    <a:pt x="1430" y="27"/>
                    <a:pt x="1377" y="13"/>
                  </a:cubicBezTo>
                  <a:cubicBezTo>
                    <a:pt x="1338" y="0"/>
                    <a:pt x="1272" y="0"/>
                    <a:pt x="1179"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5"/>
            <p:cNvSpPr/>
            <p:nvPr/>
          </p:nvSpPr>
          <p:spPr>
            <a:xfrm>
              <a:off x="4962835" y="259761"/>
              <a:ext cx="166860" cy="289725"/>
            </a:xfrm>
            <a:custGeom>
              <a:avLst/>
              <a:gdLst/>
              <a:ahLst/>
              <a:cxnLst/>
              <a:rect l="l" t="t" r="r" b="b"/>
              <a:pathLst>
                <a:path w="3019" h="5242" extrusionOk="0">
                  <a:moveTo>
                    <a:pt x="2873" y="0"/>
                  </a:moveTo>
                  <a:cubicBezTo>
                    <a:pt x="2767" y="0"/>
                    <a:pt x="2688" y="27"/>
                    <a:pt x="2635" y="80"/>
                  </a:cubicBezTo>
                  <a:cubicBezTo>
                    <a:pt x="2595" y="133"/>
                    <a:pt x="2529" y="225"/>
                    <a:pt x="2476" y="358"/>
                  </a:cubicBezTo>
                  <a:cubicBezTo>
                    <a:pt x="2383" y="530"/>
                    <a:pt x="2317" y="675"/>
                    <a:pt x="2264" y="781"/>
                  </a:cubicBezTo>
                  <a:lnTo>
                    <a:pt x="2119" y="1073"/>
                  </a:lnTo>
                  <a:cubicBezTo>
                    <a:pt x="2079" y="1152"/>
                    <a:pt x="2052" y="1231"/>
                    <a:pt x="2013" y="1298"/>
                  </a:cubicBezTo>
                  <a:cubicBezTo>
                    <a:pt x="1973" y="1377"/>
                    <a:pt x="1933" y="1456"/>
                    <a:pt x="1880" y="1562"/>
                  </a:cubicBezTo>
                  <a:cubicBezTo>
                    <a:pt x="1827" y="1668"/>
                    <a:pt x="1761" y="1787"/>
                    <a:pt x="1682" y="1946"/>
                  </a:cubicBezTo>
                  <a:cubicBezTo>
                    <a:pt x="1589" y="2092"/>
                    <a:pt x="1483" y="2277"/>
                    <a:pt x="1364" y="2515"/>
                  </a:cubicBezTo>
                  <a:cubicBezTo>
                    <a:pt x="1258" y="2700"/>
                    <a:pt x="1179" y="2846"/>
                    <a:pt x="1126" y="2952"/>
                  </a:cubicBezTo>
                  <a:cubicBezTo>
                    <a:pt x="1060" y="3058"/>
                    <a:pt x="1007" y="3150"/>
                    <a:pt x="967" y="3217"/>
                  </a:cubicBezTo>
                  <a:cubicBezTo>
                    <a:pt x="941" y="3283"/>
                    <a:pt x="901" y="3323"/>
                    <a:pt x="874" y="3362"/>
                  </a:cubicBezTo>
                  <a:cubicBezTo>
                    <a:pt x="861" y="3402"/>
                    <a:pt x="835" y="3442"/>
                    <a:pt x="808" y="3481"/>
                  </a:cubicBezTo>
                  <a:cubicBezTo>
                    <a:pt x="782" y="3521"/>
                    <a:pt x="755" y="3574"/>
                    <a:pt x="716" y="3640"/>
                  </a:cubicBezTo>
                  <a:cubicBezTo>
                    <a:pt x="689" y="3693"/>
                    <a:pt x="636" y="3786"/>
                    <a:pt x="583" y="3892"/>
                  </a:cubicBezTo>
                  <a:cubicBezTo>
                    <a:pt x="530" y="4011"/>
                    <a:pt x="451" y="4156"/>
                    <a:pt x="358" y="4328"/>
                  </a:cubicBezTo>
                  <a:cubicBezTo>
                    <a:pt x="266" y="4514"/>
                    <a:pt x="160" y="4739"/>
                    <a:pt x="14" y="5017"/>
                  </a:cubicBezTo>
                  <a:cubicBezTo>
                    <a:pt x="1" y="5030"/>
                    <a:pt x="1" y="5043"/>
                    <a:pt x="1" y="5070"/>
                  </a:cubicBezTo>
                  <a:cubicBezTo>
                    <a:pt x="1" y="5122"/>
                    <a:pt x="27" y="5162"/>
                    <a:pt x="54" y="5189"/>
                  </a:cubicBezTo>
                  <a:cubicBezTo>
                    <a:pt x="94" y="5228"/>
                    <a:pt x="133" y="5242"/>
                    <a:pt x="173" y="5242"/>
                  </a:cubicBezTo>
                  <a:cubicBezTo>
                    <a:pt x="239" y="5242"/>
                    <a:pt x="279" y="5228"/>
                    <a:pt x="332" y="5202"/>
                  </a:cubicBezTo>
                  <a:cubicBezTo>
                    <a:pt x="385" y="5175"/>
                    <a:pt x="411" y="5149"/>
                    <a:pt x="438" y="5096"/>
                  </a:cubicBezTo>
                  <a:lnTo>
                    <a:pt x="2939" y="384"/>
                  </a:lnTo>
                  <a:cubicBezTo>
                    <a:pt x="2952" y="358"/>
                    <a:pt x="2966" y="318"/>
                    <a:pt x="2992" y="265"/>
                  </a:cubicBezTo>
                  <a:cubicBezTo>
                    <a:pt x="3005" y="225"/>
                    <a:pt x="3019" y="186"/>
                    <a:pt x="3019" y="146"/>
                  </a:cubicBezTo>
                  <a:cubicBezTo>
                    <a:pt x="3019" y="120"/>
                    <a:pt x="3019" y="93"/>
                    <a:pt x="2992" y="53"/>
                  </a:cubicBezTo>
                  <a:cubicBezTo>
                    <a:pt x="2979" y="14"/>
                    <a:pt x="2939" y="0"/>
                    <a:pt x="2873"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5"/>
            <p:cNvSpPr/>
            <p:nvPr/>
          </p:nvSpPr>
          <p:spPr>
            <a:xfrm>
              <a:off x="5141357" y="259761"/>
              <a:ext cx="177085" cy="287515"/>
            </a:xfrm>
            <a:custGeom>
              <a:avLst/>
              <a:gdLst/>
              <a:ahLst/>
              <a:cxnLst/>
              <a:rect l="l" t="t" r="r" b="b"/>
              <a:pathLst>
                <a:path w="3204" h="5202" extrusionOk="0">
                  <a:moveTo>
                    <a:pt x="1668" y="0"/>
                  </a:moveTo>
                  <a:cubicBezTo>
                    <a:pt x="1417" y="0"/>
                    <a:pt x="1192" y="53"/>
                    <a:pt x="993" y="159"/>
                  </a:cubicBezTo>
                  <a:cubicBezTo>
                    <a:pt x="808" y="252"/>
                    <a:pt x="636" y="371"/>
                    <a:pt x="503" y="517"/>
                  </a:cubicBezTo>
                  <a:cubicBezTo>
                    <a:pt x="371" y="662"/>
                    <a:pt x="278" y="808"/>
                    <a:pt x="199" y="953"/>
                  </a:cubicBezTo>
                  <a:cubicBezTo>
                    <a:pt x="133" y="1099"/>
                    <a:pt x="106" y="1231"/>
                    <a:pt x="106" y="1324"/>
                  </a:cubicBezTo>
                  <a:cubicBezTo>
                    <a:pt x="106" y="1337"/>
                    <a:pt x="106" y="1377"/>
                    <a:pt x="106" y="1417"/>
                  </a:cubicBezTo>
                  <a:cubicBezTo>
                    <a:pt x="119" y="1456"/>
                    <a:pt x="133" y="1496"/>
                    <a:pt x="146" y="1549"/>
                  </a:cubicBezTo>
                  <a:cubicBezTo>
                    <a:pt x="159" y="1589"/>
                    <a:pt x="199" y="1615"/>
                    <a:pt x="225" y="1655"/>
                  </a:cubicBezTo>
                  <a:cubicBezTo>
                    <a:pt x="265" y="1681"/>
                    <a:pt x="318" y="1708"/>
                    <a:pt x="384" y="1708"/>
                  </a:cubicBezTo>
                  <a:cubicBezTo>
                    <a:pt x="503" y="1708"/>
                    <a:pt x="583" y="1681"/>
                    <a:pt x="649" y="1628"/>
                  </a:cubicBezTo>
                  <a:cubicBezTo>
                    <a:pt x="702" y="1575"/>
                    <a:pt x="742" y="1496"/>
                    <a:pt x="742" y="1417"/>
                  </a:cubicBezTo>
                  <a:cubicBezTo>
                    <a:pt x="742" y="1377"/>
                    <a:pt x="728" y="1350"/>
                    <a:pt x="715" y="1324"/>
                  </a:cubicBezTo>
                  <a:cubicBezTo>
                    <a:pt x="702" y="1298"/>
                    <a:pt x="689" y="1271"/>
                    <a:pt x="662" y="1245"/>
                  </a:cubicBezTo>
                  <a:lnTo>
                    <a:pt x="609" y="1178"/>
                  </a:lnTo>
                  <a:cubicBezTo>
                    <a:pt x="596" y="1165"/>
                    <a:pt x="596" y="1139"/>
                    <a:pt x="596" y="1099"/>
                  </a:cubicBezTo>
                  <a:cubicBezTo>
                    <a:pt x="596" y="1073"/>
                    <a:pt x="622" y="1020"/>
                    <a:pt x="662" y="940"/>
                  </a:cubicBezTo>
                  <a:cubicBezTo>
                    <a:pt x="715" y="861"/>
                    <a:pt x="781" y="768"/>
                    <a:pt x="861" y="689"/>
                  </a:cubicBezTo>
                  <a:cubicBezTo>
                    <a:pt x="953" y="609"/>
                    <a:pt x="1059" y="530"/>
                    <a:pt x="1178" y="477"/>
                  </a:cubicBezTo>
                  <a:cubicBezTo>
                    <a:pt x="1297" y="411"/>
                    <a:pt x="1443" y="371"/>
                    <a:pt x="1602" y="371"/>
                  </a:cubicBezTo>
                  <a:cubicBezTo>
                    <a:pt x="1761" y="371"/>
                    <a:pt x="1893" y="411"/>
                    <a:pt x="2012" y="464"/>
                  </a:cubicBezTo>
                  <a:cubicBezTo>
                    <a:pt x="2118" y="517"/>
                    <a:pt x="2211" y="583"/>
                    <a:pt x="2277" y="675"/>
                  </a:cubicBezTo>
                  <a:cubicBezTo>
                    <a:pt x="2343" y="755"/>
                    <a:pt x="2396" y="848"/>
                    <a:pt x="2422" y="953"/>
                  </a:cubicBezTo>
                  <a:cubicBezTo>
                    <a:pt x="2462" y="1059"/>
                    <a:pt x="2475" y="1152"/>
                    <a:pt x="2475" y="1258"/>
                  </a:cubicBezTo>
                  <a:cubicBezTo>
                    <a:pt x="2475" y="1456"/>
                    <a:pt x="2436" y="1668"/>
                    <a:pt x="2356" y="1906"/>
                  </a:cubicBezTo>
                  <a:cubicBezTo>
                    <a:pt x="2290" y="2131"/>
                    <a:pt x="2184" y="2356"/>
                    <a:pt x="2052" y="2595"/>
                  </a:cubicBezTo>
                  <a:cubicBezTo>
                    <a:pt x="1933" y="2820"/>
                    <a:pt x="1787" y="3058"/>
                    <a:pt x="1628" y="3283"/>
                  </a:cubicBezTo>
                  <a:cubicBezTo>
                    <a:pt x="1469" y="3508"/>
                    <a:pt x="1297" y="3720"/>
                    <a:pt x="1112" y="3931"/>
                  </a:cubicBezTo>
                  <a:cubicBezTo>
                    <a:pt x="940" y="4117"/>
                    <a:pt x="768" y="4302"/>
                    <a:pt x="596" y="4474"/>
                  </a:cubicBezTo>
                  <a:cubicBezTo>
                    <a:pt x="424" y="4633"/>
                    <a:pt x="265" y="4778"/>
                    <a:pt x="119" y="4884"/>
                  </a:cubicBezTo>
                  <a:cubicBezTo>
                    <a:pt x="93" y="4911"/>
                    <a:pt x="67" y="4937"/>
                    <a:pt x="27" y="4964"/>
                  </a:cubicBezTo>
                  <a:cubicBezTo>
                    <a:pt x="14" y="4977"/>
                    <a:pt x="0" y="5003"/>
                    <a:pt x="0" y="5043"/>
                  </a:cubicBezTo>
                  <a:cubicBezTo>
                    <a:pt x="0" y="5070"/>
                    <a:pt x="14" y="5109"/>
                    <a:pt x="27" y="5136"/>
                  </a:cubicBezTo>
                  <a:cubicBezTo>
                    <a:pt x="67" y="5175"/>
                    <a:pt x="106" y="5202"/>
                    <a:pt x="172" y="5202"/>
                  </a:cubicBezTo>
                  <a:cubicBezTo>
                    <a:pt x="225" y="5202"/>
                    <a:pt x="292" y="5189"/>
                    <a:pt x="331" y="5162"/>
                  </a:cubicBezTo>
                  <a:cubicBezTo>
                    <a:pt x="384" y="5149"/>
                    <a:pt x="411" y="5136"/>
                    <a:pt x="437" y="5109"/>
                  </a:cubicBezTo>
                  <a:lnTo>
                    <a:pt x="1112" y="5109"/>
                  </a:lnTo>
                  <a:cubicBezTo>
                    <a:pt x="1244" y="5109"/>
                    <a:pt x="1377" y="5109"/>
                    <a:pt x="1509" y="5122"/>
                  </a:cubicBezTo>
                  <a:lnTo>
                    <a:pt x="1880" y="5122"/>
                  </a:lnTo>
                  <a:cubicBezTo>
                    <a:pt x="2012" y="5122"/>
                    <a:pt x="2131" y="5122"/>
                    <a:pt x="2264" y="5136"/>
                  </a:cubicBezTo>
                  <a:lnTo>
                    <a:pt x="2674" y="5136"/>
                  </a:lnTo>
                  <a:cubicBezTo>
                    <a:pt x="2687" y="5136"/>
                    <a:pt x="2714" y="5122"/>
                    <a:pt x="2753" y="5096"/>
                  </a:cubicBezTo>
                  <a:cubicBezTo>
                    <a:pt x="2793" y="5083"/>
                    <a:pt x="2833" y="5043"/>
                    <a:pt x="2859" y="4990"/>
                  </a:cubicBezTo>
                  <a:cubicBezTo>
                    <a:pt x="2965" y="4792"/>
                    <a:pt x="3058" y="4646"/>
                    <a:pt x="3111" y="4553"/>
                  </a:cubicBezTo>
                  <a:cubicBezTo>
                    <a:pt x="3177" y="4461"/>
                    <a:pt x="3203" y="4395"/>
                    <a:pt x="3203" y="4355"/>
                  </a:cubicBezTo>
                  <a:cubicBezTo>
                    <a:pt x="3203" y="4302"/>
                    <a:pt x="3190" y="4275"/>
                    <a:pt x="3137" y="4249"/>
                  </a:cubicBezTo>
                  <a:cubicBezTo>
                    <a:pt x="3111" y="4236"/>
                    <a:pt x="3071" y="4222"/>
                    <a:pt x="3018" y="4222"/>
                  </a:cubicBezTo>
                  <a:cubicBezTo>
                    <a:pt x="2965" y="4222"/>
                    <a:pt x="2925" y="4236"/>
                    <a:pt x="2886" y="4275"/>
                  </a:cubicBezTo>
                  <a:cubicBezTo>
                    <a:pt x="2859" y="4302"/>
                    <a:pt x="2833" y="4328"/>
                    <a:pt x="2819" y="4368"/>
                  </a:cubicBezTo>
                  <a:lnTo>
                    <a:pt x="2647" y="4620"/>
                  </a:lnTo>
                  <a:cubicBezTo>
                    <a:pt x="2621" y="4672"/>
                    <a:pt x="2594" y="4699"/>
                    <a:pt x="2568" y="4712"/>
                  </a:cubicBezTo>
                  <a:cubicBezTo>
                    <a:pt x="2542" y="4725"/>
                    <a:pt x="2515" y="4739"/>
                    <a:pt x="2489" y="4739"/>
                  </a:cubicBezTo>
                  <a:lnTo>
                    <a:pt x="1800" y="4739"/>
                  </a:lnTo>
                  <a:cubicBezTo>
                    <a:pt x="1628" y="4725"/>
                    <a:pt x="1456" y="4725"/>
                    <a:pt x="1271" y="4725"/>
                  </a:cubicBezTo>
                  <a:cubicBezTo>
                    <a:pt x="1099" y="4725"/>
                    <a:pt x="940" y="4712"/>
                    <a:pt x="821" y="4712"/>
                  </a:cubicBezTo>
                  <a:cubicBezTo>
                    <a:pt x="940" y="4593"/>
                    <a:pt x="1072" y="4461"/>
                    <a:pt x="1218" y="4302"/>
                  </a:cubicBezTo>
                  <a:cubicBezTo>
                    <a:pt x="1377" y="4143"/>
                    <a:pt x="1536" y="3971"/>
                    <a:pt x="1681" y="3786"/>
                  </a:cubicBezTo>
                  <a:cubicBezTo>
                    <a:pt x="1840" y="3600"/>
                    <a:pt x="1999" y="3402"/>
                    <a:pt x="2144" y="3203"/>
                  </a:cubicBezTo>
                  <a:cubicBezTo>
                    <a:pt x="2290" y="2992"/>
                    <a:pt x="2436" y="2780"/>
                    <a:pt x="2542" y="2555"/>
                  </a:cubicBezTo>
                  <a:cubicBezTo>
                    <a:pt x="2661" y="2343"/>
                    <a:pt x="2753" y="2131"/>
                    <a:pt x="2833" y="1906"/>
                  </a:cubicBezTo>
                  <a:cubicBezTo>
                    <a:pt x="2899" y="1681"/>
                    <a:pt x="2939" y="1470"/>
                    <a:pt x="2939" y="1271"/>
                  </a:cubicBezTo>
                  <a:cubicBezTo>
                    <a:pt x="2939" y="1086"/>
                    <a:pt x="2912" y="927"/>
                    <a:pt x="2872" y="781"/>
                  </a:cubicBezTo>
                  <a:cubicBezTo>
                    <a:pt x="2833" y="623"/>
                    <a:pt x="2753" y="490"/>
                    <a:pt x="2647" y="371"/>
                  </a:cubicBezTo>
                  <a:cubicBezTo>
                    <a:pt x="2542" y="265"/>
                    <a:pt x="2409" y="173"/>
                    <a:pt x="2250" y="106"/>
                  </a:cubicBezTo>
                  <a:cubicBezTo>
                    <a:pt x="2092" y="40"/>
                    <a:pt x="1893" y="0"/>
                    <a:pt x="1668"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5"/>
            <p:cNvSpPr/>
            <p:nvPr/>
          </p:nvSpPr>
          <p:spPr>
            <a:xfrm>
              <a:off x="5320598" y="397272"/>
              <a:ext cx="209971" cy="208534"/>
            </a:xfrm>
            <a:custGeom>
              <a:avLst/>
              <a:gdLst/>
              <a:ahLst/>
              <a:cxnLst/>
              <a:rect l="l" t="t" r="r" b="b"/>
              <a:pathLst>
                <a:path w="3799" h="3773" extrusionOk="0">
                  <a:moveTo>
                    <a:pt x="384" y="1"/>
                  </a:moveTo>
                  <a:cubicBezTo>
                    <a:pt x="278" y="1"/>
                    <a:pt x="199" y="14"/>
                    <a:pt x="119" y="54"/>
                  </a:cubicBezTo>
                  <a:cubicBezTo>
                    <a:pt x="40" y="80"/>
                    <a:pt x="0" y="133"/>
                    <a:pt x="0" y="199"/>
                  </a:cubicBezTo>
                  <a:cubicBezTo>
                    <a:pt x="0" y="279"/>
                    <a:pt x="53" y="318"/>
                    <a:pt x="132" y="332"/>
                  </a:cubicBezTo>
                  <a:cubicBezTo>
                    <a:pt x="212" y="345"/>
                    <a:pt x="331" y="358"/>
                    <a:pt x="490" y="358"/>
                  </a:cubicBezTo>
                  <a:lnTo>
                    <a:pt x="609" y="358"/>
                  </a:lnTo>
                  <a:cubicBezTo>
                    <a:pt x="649" y="371"/>
                    <a:pt x="675" y="371"/>
                    <a:pt x="701" y="385"/>
                  </a:cubicBezTo>
                  <a:cubicBezTo>
                    <a:pt x="728" y="398"/>
                    <a:pt x="741" y="411"/>
                    <a:pt x="754" y="437"/>
                  </a:cubicBezTo>
                  <a:cubicBezTo>
                    <a:pt x="781" y="464"/>
                    <a:pt x="794" y="490"/>
                    <a:pt x="821" y="530"/>
                  </a:cubicBezTo>
                  <a:lnTo>
                    <a:pt x="2025" y="2714"/>
                  </a:lnTo>
                  <a:cubicBezTo>
                    <a:pt x="1972" y="2833"/>
                    <a:pt x="1919" y="2939"/>
                    <a:pt x="1866" y="3032"/>
                  </a:cubicBezTo>
                  <a:cubicBezTo>
                    <a:pt x="1813" y="3124"/>
                    <a:pt x="1760" y="3190"/>
                    <a:pt x="1694" y="3257"/>
                  </a:cubicBezTo>
                  <a:cubicBezTo>
                    <a:pt x="1641" y="3296"/>
                    <a:pt x="1575" y="3349"/>
                    <a:pt x="1509" y="3376"/>
                  </a:cubicBezTo>
                  <a:cubicBezTo>
                    <a:pt x="1429" y="3415"/>
                    <a:pt x="1363" y="3429"/>
                    <a:pt x="1297" y="3429"/>
                  </a:cubicBezTo>
                  <a:cubicBezTo>
                    <a:pt x="1178" y="3429"/>
                    <a:pt x="1072" y="3402"/>
                    <a:pt x="993" y="3349"/>
                  </a:cubicBezTo>
                  <a:cubicBezTo>
                    <a:pt x="926" y="3296"/>
                    <a:pt x="887" y="3230"/>
                    <a:pt x="887" y="3164"/>
                  </a:cubicBezTo>
                  <a:cubicBezTo>
                    <a:pt x="887" y="3137"/>
                    <a:pt x="900" y="3098"/>
                    <a:pt x="913" y="3071"/>
                  </a:cubicBezTo>
                  <a:cubicBezTo>
                    <a:pt x="940" y="3045"/>
                    <a:pt x="966" y="3018"/>
                    <a:pt x="993" y="3018"/>
                  </a:cubicBezTo>
                  <a:cubicBezTo>
                    <a:pt x="1019" y="3018"/>
                    <a:pt x="1046" y="3018"/>
                    <a:pt x="1072" y="3005"/>
                  </a:cubicBezTo>
                  <a:cubicBezTo>
                    <a:pt x="1099" y="3005"/>
                    <a:pt x="1125" y="2992"/>
                    <a:pt x="1151" y="2979"/>
                  </a:cubicBezTo>
                  <a:cubicBezTo>
                    <a:pt x="1178" y="2965"/>
                    <a:pt x="1204" y="2939"/>
                    <a:pt x="1218" y="2912"/>
                  </a:cubicBezTo>
                  <a:cubicBezTo>
                    <a:pt x="1231" y="2899"/>
                    <a:pt x="1244" y="2859"/>
                    <a:pt x="1244" y="2820"/>
                  </a:cubicBezTo>
                  <a:cubicBezTo>
                    <a:pt x="1244" y="2754"/>
                    <a:pt x="1218" y="2701"/>
                    <a:pt x="1165" y="2674"/>
                  </a:cubicBezTo>
                  <a:cubicBezTo>
                    <a:pt x="1125" y="2648"/>
                    <a:pt x="1072" y="2634"/>
                    <a:pt x="1019" y="2634"/>
                  </a:cubicBezTo>
                  <a:cubicBezTo>
                    <a:pt x="966" y="2634"/>
                    <a:pt x="913" y="2634"/>
                    <a:pt x="847" y="2661"/>
                  </a:cubicBezTo>
                  <a:cubicBezTo>
                    <a:pt x="794" y="2687"/>
                    <a:pt x="754" y="2714"/>
                    <a:pt x="701" y="2754"/>
                  </a:cubicBezTo>
                  <a:cubicBezTo>
                    <a:pt x="662" y="2807"/>
                    <a:pt x="622" y="2859"/>
                    <a:pt x="596" y="2926"/>
                  </a:cubicBezTo>
                  <a:cubicBezTo>
                    <a:pt x="569" y="2992"/>
                    <a:pt x="556" y="3071"/>
                    <a:pt x="556" y="3164"/>
                  </a:cubicBezTo>
                  <a:cubicBezTo>
                    <a:pt x="556" y="3257"/>
                    <a:pt x="582" y="3349"/>
                    <a:pt x="622" y="3415"/>
                  </a:cubicBezTo>
                  <a:cubicBezTo>
                    <a:pt x="649" y="3495"/>
                    <a:pt x="701" y="3561"/>
                    <a:pt x="768" y="3614"/>
                  </a:cubicBezTo>
                  <a:cubicBezTo>
                    <a:pt x="821" y="3667"/>
                    <a:pt x="900" y="3707"/>
                    <a:pt x="979" y="3733"/>
                  </a:cubicBezTo>
                  <a:cubicBezTo>
                    <a:pt x="1059" y="3759"/>
                    <a:pt x="1138" y="3773"/>
                    <a:pt x="1231" y="3773"/>
                  </a:cubicBezTo>
                  <a:cubicBezTo>
                    <a:pt x="1390" y="3773"/>
                    <a:pt x="1535" y="3733"/>
                    <a:pt x="1668" y="3667"/>
                  </a:cubicBezTo>
                  <a:cubicBezTo>
                    <a:pt x="1800" y="3614"/>
                    <a:pt x="1932" y="3508"/>
                    <a:pt x="2051" y="3376"/>
                  </a:cubicBezTo>
                  <a:cubicBezTo>
                    <a:pt x="2144" y="3257"/>
                    <a:pt x="2237" y="3111"/>
                    <a:pt x="2303" y="2952"/>
                  </a:cubicBezTo>
                  <a:cubicBezTo>
                    <a:pt x="2382" y="2780"/>
                    <a:pt x="2462" y="2595"/>
                    <a:pt x="2541" y="2370"/>
                  </a:cubicBezTo>
                  <a:lnTo>
                    <a:pt x="3176" y="596"/>
                  </a:lnTo>
                  <a:cubicBezTo>
                    <a:pt x="3203" y="530"/>
                    <a:pt x="3229" y="490"/>
                    <a:pt x="3256" y="477"/>
                  </a:cubicBezTo>
                  <a:cubicBezTo>
                    <a:pt x="3296" y="464"/>
                    <a:pt x="3362" y="451"/>
                    <a:pt x="3454" y="451"/>
                  </a:cubicBezTo>
                  <a:cubicBezTo>
                    <a:pt x="3534" y="451"/>
                    <a:pt x="3613" y="437"/>
                    <a:pt x="3679" y="411"/>
                  </a:cubicBezTo>
                  <a:cubicBezTo>
                    <a:pt x="3759" y="398"/>
                    <a:pt x="3799" y="345"/>
                    <a:pt x="3799" y="279"/>
                  </a:cubicBezTo>
                  <a:cubicBezTo>
                    <a:pt x="3799" y="212"/>
                    <a:pt x="3759" y="160"/>
                    <a:pt x="3693" y="146"/>
                  </a:cubicBezTo>
                  <a:cubicBezTo>
                    <a:pt x="3626" y="120"/>
                    <a:pt x="3547" y="107"/>
                    <a:pt x="3454" y="107"/>
                  </a:cubicBezTo>
                  <a:lnTo>
                    <a:pt x="2422" y="107"/>
                  </a:lnTo>
                  <a:cubicBezTo>
                    <a:pt x="2329" y="107"/>
                    <a:pt x="2263" y="120"/>
                    <a:pt x="2237" y="146"/>
                  </a:cubicBezTo>
                  <a:cubicBezTo>
                    <a:pt x="2210" y="160"/>
                    <a:pt x="2197" y="212"/>
                    <a:pt x="2197" y="279"/>
                  </a:cubicBezTo>
                  <a:cubicBezTo>
                    <a:pt x="2197" y="318"/>
                    <a:pt x="2224" y="358"/>
                    <a:pt x="2263" y="398"/>
                  </a:cubicBezTo>
                  <a:cubicBezTo>
                    <a:pt x="2303" y="437"/>
                    <a:pt x="2382" y="451"/>
                    <a:pt x="2475" y="451"/>
                  </a:cubicBezTo>
                  <a:cubicBezTo>
                    <a:pt x="2568" y="451"/>
                    <a:pt x="2634" y="464"/>
                    <a:pt x="2660" y="477"/>
                  </a:cubicBezTo>
                  <a:cubicBezTo>
                    <a:pt x="2687" y="504"/>
                    <a:pt x="2700" y="517"/>
                    <a:pt x="2700" y="557"/>
                  </a:cubicBezTo>
                  <a:cubicBezTo>
                    <a:pt x="2700" y="623"/>
                    <a:pt x="2687" y="689"/>
                    <a:pt x="2647" y="795"/>
                  </a:cubicBezTo>
                  <a:lnTo>
                    <a:pt x="2197" y="2224"/>
                  </a:lnTo>
                  <a:lnTo>
                    <a:pt x="1337" y="623"/>
                  </a:lnTo>
                  <a:cubicBezTo>
                    <a:pt x="1324" y="583"/>
                    <a:pt x="1310" y="543"/>
                    <a:pt x="1297" y="504"/>
                  </a:cubicBezTo>
                  <a:cubicBezTo>
                    <a:pt x="1284" y="464"/>
                    <a:pt x="1284" y="437"/>
                    <a:pt x="1284" y="424"/>
                  </a:cubicBezTo>
                  <a:cubicBezTo>
                    <a:pt x="1284" y="385"/>
                    <a:pt x="1284" y="358"/>
                    <a:pt x="1297" y="358"/>
                  </a:cubicBezTo>
                  <a:cubicBezTo>
                    <a:pt x="1324" y="345"/>
                    <a:pt x="1337" y="345"/>
                    <a:pt x="1363" y="345"/>
                  </a:cubicBezTo>
                  <a:cubicBezTo>
                    <a:pt x="1443" y="345"/>
                    <a:pt x="1496" y="332"/>
                    <a:pt x="1522" y="292"/>
                  </a:cubicBezTo>
                  <a:cubicBezTo>
                    <a:pt x="1549" y="252"/>
                    <a:pt x="1562" y="212"/>
                    <a:pt x="1562" y="160"/>
                  </a:cubicBezTo>
                  <a:cubicBezTo>
                    <a:pt x="1562" y="120"/>
                    <a:pt x="1549" y="80"/>
                    <a:pt x="1522" y="54"/>
                  </a:cubicBezTo>
                  <a:cubicBezTo>
                    <a:pt x="1496" y="14"/>
                    <a:pt x="1416" y="1"/>
                    <a:pt x="1310"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0" name="Google Shape;330;p65"/>
          <p:cNvSpPr/>
          <p:nvPr/>
        </p:nvSpPr>
        <p:spPr>
          <a:xfrm>
            <a:off x="261600" y="1067401"/>
            <a:ext cx="96051" cy="96051"/>
          </a:xfrm>
          <a:custGeom>
            <a:avLst/>
            <a:gdLst/>
            <a:ahLst/>
            <a:cxnLst/>
            <a:rect l="l" t="t" r="r" b="b"/>
            <a:pathLst>
              <a:path w="1973" h="1973" extrusionOk="0">
                <a:moveTo>
                  <a:pt x="980" y="0"/>
                </a:moveTo>
                <a:cubicBezTo>
                  <a:pt x="927" y="0"/>
                  <a:pt x="874" y="14"/>
                  <a:pt x="834" y="53"/>
                </a:cubicBezTo>
                <a:cubicBezTo>
                  <a:pt x="807" y="93"/>
                  <a:pt x="781" y="133"/>
                  <a:pt x="781" y="186"/>
                </a:cubicBezTo>
                <a:cubicBezTo>
                  <a:pt x="781" y="252"/>
                  <a:pt x="781" y="331"/>
                  <a:pt x="794" y="450"/>
                </a:cubicBezTo>
                <a:cubicBezTo>
                  <a:pt x="794" y="543"/>
                  <a:pt x="807" y="662"/>
                  <a:pt x="807" y="808"/>
                </a:cubicBezTo>
                <a:lnTo>
                  <a:pt x="159" y="808"/>
                </a:lnTo>
                <a:cubicBezTo>
                  <a:pt x="132" y="808"/>
                  <a:pt x="93" y="821"/>
                  <a:pt x="53" y="848"/>
                </a:cubicBezTo>
                <a:cubicBezTo>
                  <a:pt x="13" y="887"/>
                  <a:pt x="0" y="927"/>
                  <a:pt x="0" y="1006"/>
                </a:cubicBezTo>
                <a:cubicBezTo>
                  <a:pt x="0" y="1073"/>
                  <a:pt x="13" y="1125"/>
                  <a:pt x="53" y="1152"/>
                </a:cubicBezTo>
                <a:cubicBezTo>
                  <a:pt x="93" y="1178"/>
                  <a:pt x="132" y="1192"/>
                  <a:pt x="159" y="1192"/>
                </a:cubicBezTo>
                <a:lnTo>
                  <a:pt x="424" y="1192"/>
                </a:lnTo>
                <a:cubicBezTo>
                  <a:pt x="530" y="1192"/>
                  <a:pt x="662" y="1178"/>
                  <a:pt x="794" y="1178"/>
                </a:cubicBezTo>
                <a:cubicBezTo>
                  <a:pt x="781" y="1284"/>
                  <a:pt x="781" y="1403"/>
                  <a:pt x="781" y="1536"/>
                </a:cubicBezTo>
                <a:cubicBezTo>
                  <a:pt x="768" y="1655"/>
                  <a:pt x="768" y="1748"/>
                  <a:pt x="768" y="1814"/>
                </a:cubicBezTo>
                <a:cubicBezTo>
                  <a:pt x="768" y="1853"/>
                  <a:pt x="794" y="1880"/>
                  <a:pt x="821" y="1920"/>
                </a:cubicBezTo>
                <a:cubicBezTo>
                  <a:pt x="860" y="1959"/>
                  <a:pt x="900" y="1973"/>
                  <a:pt x="980" y="1973"/>
                </a:cubicBezTo>
                <a:cubicBezTo>
                  <a:pt x="1046" y="1973"/>
                  <a:pt x="1099" y="1959"/>
                  <a:pt x="1138" y="1920"/>
                </a:cubicBezTo>
                <a:cubicBezTo>
                  <a:pt x="1178" y="1880"/>
                  <a:pt x="1191" y="1840"/>
                  <a:pt x="1191" y="1814"/>
                </a:cubicBezTo>
                <a:lnTo>
                  <a:pt x="1191" y="1178"/>
                </a:lnTo>
                <a:lnTo>
                  <a:pt x="1800" y="1178"/>
                </a:lnTo>
                <a:cubicBezTo>
                  <a:pt x="1840" y="1178"/>
                  <a:pt x="1880" y="1165"/>
                  <a:pt x="1919" y="1125"/>
                </a:cubicBezTo>
                <a:cubicBezTo>
                  <a:pt x="1959" y="1099"/>
                  <a:pt x="1972" y="1033"/>
                  <a:pt x="1972" y="967"/>
                </a:cubicBezTo>
                <a:cubicBezTo>
                  <a:pt x="1972" y="900"/>
                  <a:pt x="1959" y="848"/>
                  <a:pt x="1932" y="821"/>
                </a:cubicBezTo>
                <a:cubicBezTo>
                  <a:pt x="1906" y="781"/>
                  <a:pt x="1880" y="768"/>
                  <a:pt x="1840" y="768"/>
                </a:cubicBezTo>
                <a:cubicBezTo>
                  <a:pt x="1760" y="768"/>
                  <a:pt x="1668" y="781"/>
                  <a:pt x="1562" y="795"/>
                </a:cubicBezTo>
                <a:cubicBezTo>
                  <a:pt x="1443" y="795"/>
                  <a:pt x="1324" y="808"/>
                  <a:pt x="1191" y="808"/>
                </a:cubicBezTo>
                <a:lnTo>
                  <a:pt x="1191" y="450"/>
                </a:lnTo>
                <a:cubicBezTo>
                  <a:pt x="1191" y="345"/>
                  <a:pt x="1191" y="252"/>
                  <a:pt x="1191" y="186"/>
                </a:cubicBezTo>
                <a:cubicBezTo>
                  <a:pt x="1191" y="133"/>
                  <a:pt x="1178" y="93"/>
                  <a:pt x="1138" y="53"/>
                </a:cubicBezTo>
                <a:cubicBezTo>
                  <a:pt x="1099" y="14"/>
                  <a:pt x="1046" y="0"/>
                  <a:pt x="980"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5"/>
          <p:cNvSpPr/>
          <p:nvPr/>
        </p:nvSpPr>
        <p:spPr>
          <a:xfrm>
            <a:off x="1949535" y="201342"/>
            <a:ext cx="168247" cy="205586"/>
          </a:xfrm>
          <a:custGeom>
            <a:avLst/>
            <a:gdLst/>
            <a:ahLst/>
            <a:cxnLst/>
            <a:rect l="l" t="t" r="r" b="b"/>
            <a:pathLst>
              <a:path w="3456" h="4223" extrusionOk="0">
                <a:moveTo>
                  <a:pt x="755" y="371"/>
                </a:moveTo>
                <a:cubicBezTo>
                  <a:pt x="861" y="371"/>
                  <a:pt x="954" y="411"/>
                  <a:pt x="1046" y="490"/>
                </a:cubicBezTo>
                <a:cubicBezTo>
                  <a:pt x="1139" y="570"/>
                  <a:pt x="1179" y="702"/>
                  <a:pt x="1179" y="887"/>
                </a:cubicBezTo>
                <a:cubicBezTo>
                  <a:pt x="1179" y="1073"/>
                  <a:pt x="1139" y="1218"/>
                  <a:pt x="1046" y="1311"/>
                </a:cubicBezTo>
                <a:cubicBezTo>
                  <a:pt x="967" y="1417"/>
                  <a:pt x="861" y="1470"/>
                  <a:pt x="729" y="1470"/>
                </a:cubicBezTo>
                <a:cubicBezTo>
                  <a:pt x="610" y="1470"/>
                  <a:pt x="517" y="1417"/>
                  <a:pt x="451" y="1311"/>
                </a:cubicBezTo>
                <a:cubicBezTo>
                  <a:pt x="385" y="1205"/>
                  <a:pt x="345" y="1086"/>
                  <a:pt x="345" y="940"/>
                </a:cubicBezTo>
                <a:cubicBezTo>
                  <a:pt x="345" y="834"/>
                  <a:pt x="358" y="742"/>
                  <a:pt x="385" y="662"/>
                </a:cubicBezTo>
                <a:cubicBezTo>
                  <a:pt x="424" y="596"/>
                  <a:pt x="451" y="530"/>
                  <a:pt x="491" y="490"/>
                </a:cubicBezTo>
                <a:cubicBezTo>
                  <a:pt x="530" y="437"/>
                  <a:pt x="583" y="411"/>
                  <a:pt x="623" y="398"/>
                </a:cubicBezTo>
                <a:cubicBezTo>
                  <a:pt x="676" y="371"/>
                  <a:pt x="716" y="371"/>
                  <a:pt x="755" y="371"/>
                </a:cubicBezTo>
                <a:close/>
                <a:moveTo>
                  <a:pt x="2727" y="2806"/>
                </a:moveTo>
                <a:cubicBezTo>
                  <a:pt x="2807" y="2806"/>
                  <a:pt x="2886" y="2846"/>
                  <a:pt x="2966" y="2926"/>
                </a:cubicBezTo>
                <a:cubicBezTo>
                  <a:pt x="3058" y="2992"/>
                  <a:pt x="3098" y="3124"/>
                  <a:pt x="3098" y="3309"/>
                </a:cubicBezTo>
                <a:cubicBezTo>
                  <a:pt x="3098" y="3376"/>
                  <a:pt x="3085" y="3442"/>
                  <a:pt x="3071" y="3508"/>
                </a:cubicBezTo>
                <a:cubicBezTo>
                  <a:pt x="3058" y="3574"/>
                  <a:pt x="3032" y="3640"/>
                  <a:pt x="3005" y="3693"/>
                </a:cubicBezTo>
                <a:cubicBezTo>
                  <a:pt x="2966" y="3746"/>
                  <a:pt x="2926" y="3786"/>
                  <a:pt x="2873" y="3826"/>
                </a:cubicBezTo>
                <a:cubicBezTo>
                  <a:pt x="2833" y="3865"/>
                  <a:pt x="2767" y="3879"/>
                  <a:pt x="2688" y="3879"/>
                </a:cubicBezTo>
                <a:cubicBezTo>
                  <a:pt x="2608" y="3879"/>
                  <a:pt x="2542" y="3865"/>
                  <a:pt x="2489" y="3826"/>
                </a:cubicBezTo>
                <a:cubicBezTo>
                  <a:pt x="2449" y="3786"/>
                  <a:pt x="2410" y="3733"/>
                  <a:pt x="2383" y="3680"/>
                </a:cubicBezTo>
                <a:cubicBezTo>
                  <a:pt x="2343" y="3627"/>
                  <a:pt x="2330" y="3561"/>
                  <a:pt x="2317" y="3495"/>
                </a:cubicBezTo>
                <a:cubicBezTo>
                  <a:pt x="2317" y="3442"/>
                  <a:pt x="2304" y="3389"/>
                  <a:pt x="2304" y="3336"/>
                </a:cubicBezTo>
                <a:cubicBezTo>
                  <a:pt x="2304" y="3164"/>
                  <a:pt x="2343" y="3031"/>
                  <a:pt x="2423" y="2939"/>
                </a:cubicBezTo>
                <a:cubicBezTo>
                  <a:pt x="2516" y="2846"/>
                  <a:pt x="2608" y="2806"/>
                  <a:pt x="2727" y="2806"/>
                </a:cubicBezTo>
                <a:close/>
                <a:moveTo>
                  <a:pt x="3032" y="1"/>
                </a:moveTo>
                <a:cubicBezTo>
                  <a:pt x="2992" y="1"/>
                  <a:pt x="2952" y="14"/>
                  <a:pt x="2913" y="54"/>
                </a:cubicBezTo>
                <a:cubicBezTo>
                  <a:pt x="2873" y="93"/>
                  <a:pt x="2846" y="146"/>
                  <a:pt x="2807" y="199"/>
                </a:cubicBezTo>
                <a:cubicBezTo>
                  <a:pt x="2767" y="252"/>
                  <a:pt x="2727" y="305"/>
                  <a:pt x="2688" y="371"/>
                </a:cubicBezTo>
                <a:cubicBezTo>
                  <a:pt x="2648" y="424"/>
                  <a:pt x="2595" y="464"/>
                  <a:pt x="2555" y="504"/>
                </a:cubicBezTo>
                <a:cubicBezTo>
                  <a:pt x="2502" y="530"/>
                  <a:pt x="2449" y="557"/>
                  <a:pt x="2383" y="570"/>
                </a:cubicBezTo>
                <a:cubicBezTo>
                  <a:pt x="2317" y="583"/>
                  <a:pt x="2264" y="583"/>
                  <a:pt x="2211" y="583"/>
                </a:cubicBezTo>
                <a:cubicBezTo>
                  <a:pt x="2052" y="583"/>
                  <a:pt x="1933" y="570"/>
                  <a:pt x="1827" y="543"/>
                </a:cubicBezTo>
                <a:cubicBezTo>
                  <a:pt x="1735" y="517"/>
                  <a:pt x="1642" y="477"/>
                  <a:pt x="1576" y="437"/>
                </a:cubicBezTo>
                <a:cubicBezTo>
                  <a:pt x="1510" y="398"/>
                  <a:pt x="1443" y="345"/>
                  <a:pt x="1391" y="305"/>
                </a:cubicBezTo>
                <a:cubicBezTo>
                  <a:pt x="1338" y="252"/>
                  <a:pt x="1285" y="212"/>
                  <a:pt x="1232" y="173"/>
                </a:cubicBezTo>
                <a:cubicBezTo>
                  <a:pt x="1179" y="120"/>
                  <a:pt x="1113" y="93"/>
                  <a:pt x="1033" y="67"/>
                </a:cubicBezTo>
                <a:cubicBezTo>
                  <a:pt x="967" y="27"/>
                  <a:pt x="874" y="14"/>
                  <a:pt x="755" y="14"/>
                </a:cubicBezTo>
                <a:cubicBezTo>
                  <a:pt x="663" y="14"/>
                  <a:pt x="570" y="40"/>
                  <a:pt x="477" y="80"/>
                </a:cubicBezTo>
                <a:cubicBezTo>
                  <a:pt x="398" y="120"/>
                  <a:pt x="318" y="186"/>
                  <a:pt x="239" y="265"/>
                </a:cubicBezTo>
                <a:cubicBezTo>
                  <a:pt x="173" y="345"/>
                  <a:pt x="120" y="437"/>
                  <a:pt x="67" y="557"/>
                </a:cubicBezTo>
                <a:cubicBezTo>
                  <a:pt x="27" y="662"/>
                  <a:pt x="1" y="795"/>
                  <a:pt x="1" y="940"/>
                </a:cubicBezTo>
                <a:cubicBezTo>
                  <a:pt x="1" y="1086"/>
                  <a:pt x="27" y="1205"/>
                  <a:pt x="67" y="1324"/>
                </a:cubicBezTo>
                <a:cubicBezTo>
                  <a:pt x="107" y="1430"/>
                  <a:pt x="160" y="1523"/>
                  <a:pt x="239" y="1589"/>
                </a:cubicBezTo>
                <a:cubicBezTo>
                  <a:pt x="305" y="1668"/>
                  <a:pt x="385" y="1721"/>
                  <a:pt x="477" y="1748"/>
                </a:cubicBezTo>
                <a:cubicBezTo>
                  <a:pt x="570" y="1787"/>
                  <a:pt x="649" y="1814"/>
                  <a:pt x="742" y="1814"/>
                </a:cubicBezTo>
                <a:cubicBezTo>
                  <a:pt x="848" y="1814"/>
                  <a:pt x="941" y="1787"/>
                  <a:pt x="1033" y="1748"/>
                </a:cubicBezTo>
                <a:cubicBezTo>
                  <a:pt x="1139" y="1695"/>
                  <a:pt x="1218" y="1629"/>
                  <a:pt x="1298" y="1549"/>
                </a:cubicBezTo>
                <a:cubicBezTo>
                  <a:pt x="1364" y="1456"/>
                  <a:pt x="1417" y="1364"/>
                  <a:pt x="1457" y="1245"/>
                </a:cubicBezTo>
                <a:cubicBezTo>
                  <a:pt x="1510" y="1126"/>
                  <a:pt x="1523" y="993"/>
                  <a:pt x="1523" y="861"/>
                </a:cubicBezTo>
                <a:cubicBezTo>
                  <a:pt x="1523" y="848"/>
                  <a:pt x="1523" y="834"/>
                  <a:pt x="1523" y="834"/>
                </a:cubicBezTo>
                <a:lnTo>
                  <a:pt x="1523" y="795"/>
                </a:lnTo>
                <a:cubicBezTo>
                  <a:pt x="1629" y="834"/>
                  <a:pt x="1735" y="861"/>
                  <a:pt x="1841" y="874"/>
                </a:cubicBezTo>
                <a:cubicBezTo>
                  <a:pt x="1933" y="887"/>
                  <a:pt x="2052" y="901"/>
                  <a:pt x="2198" y="901"/>
                </a:cubicBezTo>
                <a:lnTo>
                  <a:pt x="2304" y="901"/>
                </a:lnTo>
                <a:cubicBezTo>
                  <a:pt x="2330" y="887"/>
                  <a:pt x="2370" y="887"/>
                  <a:pt x="2410" y="874"/>
                </a:cubicBezTo>
                <a:lnTo>
                  <a:pt x="2410" y="874"/>
                </a:lnTo>
                <a:cubicBezTo>
                  <a:pt x="2410" y="887"/>
                  <a:pt x="2396" y="927"/>
                  <a:pt x="2343" y="1007"/>
                </a:cubicBezTo>
                <a:cubicBezTo>
                  <a:pt x="2304" y="1099"/>
                  <a:pt x="2238" y="1205"/>
                  <a:pt x="2171" y="1337"/>
                </a:cubicBezTo>
                <a:cubicBezTo>
                  <a:pt x="2092" y="1470"/>
                  <a:pt x="2013" y="1629"/>
                  <a:pt x="1920" y="1814"/>
                </a:cubicBezTo>
                <a:cubicBezTo>
                  <a:pt x="1814" y="1986"/>
                  <a:pt x="1721" y="2158"/>
                  <a:pt x="1629" y="2343"/>
                </a:cubicBezTo>
                <a:cubicBezTo>
                  <a:pt x="1523" y="2529"/>
                  <a:pt x="1430" y="2701"/>
                  <a:pt x="1338" y="2886"/>
                </a:cubicBezTo>
                <a:cubicBezTo>
                  <a:pt x="1245" y="3058"/>
                  <a:pt x="1166" y="3217"/>
                  <a:pt x="1086" y="3362"/>
                </a:cubicBezTo>
                <a:cubicBezTo>
                  <a:pt x="1020" y="3508"/>
                  <a:pt x="954" y="3627"/>
                  <a:pt x="914" y="3720"/>
                </a:cubicBezTo>
                <a:cubicBezTo>
                  <a:pt x="861" y="3812"/>
                  <a:pt x="835" y="3865"/>
                  <a:pt x="835" y="3879"/>
                </a:cubicBezTo>
                <a:cubicBezTo>
                  <a:pt x="835" y="3905"/>
                  <a:pt x="861" y="3945"/>
                  <a:pt x="888" y="3958"/>
                </a:cubicBezTo>
                <a:cubicBezTo>
                  <a:pt x="914" y="3984"/>
                  <a:pt x="954" y="3998"/>
                  <a:pt x="1020" y="3998"/>
                </a:cubicBezTo>
                <a:cubicBezTo>
                  <a:pt x="1086" y="3998"/>
                  <a:pt x="1139" y="3984"/>
                  <a:pt x="1166" y="3958"/>
                </a:cubicBezTo>
                <a:cubicBezTo>
                  <a:pt x="1205" y="3918"/>
                  <a:pt x="1232" y="3879"/>
                  <a:pt x="1258" y="3852"/>
                </a:cubicBezTo>
                <a:cubicBezTo>
                  <a:pt x="1271" y="3799"/>
                  <a:pt x="1324" y="3706"/>
                  <a:pt x="1391" y="3574"/>
                </a:cubicBezTo>
                <a:cubicBezTo>
                  <a:pt x="1443" y="3442"/>
                  <a:pt x="1536" y="3283"/>
                  <a:pt x="1629" y="3111"/>
                </a:cubicBezTo>
                <a:cubicBezTo>
                  <a:pt x="1721" y="2926"/>
                  <a:pt x="1827" y="2727"/>
                  <a:pt x="1933" y="2515"/>
                </a:cubicBezTo>
                <a:lnTo>
                  <a:pt x="2291" y="1854"/>
                </a:lnTo>
                <a:cubicBezTo>
                  <a:pt x="2410" y="1642"/>
                  <a:pt x="2516" y="1417"/>
                  <a:pt x="2621" y="1218"/>
                </a:cubicBezTo>
                <a:cubicBezTo>
                  <a:pt x="2741" y="1007"/>
                  <a:pt x="2833" y="834"/>
                  <a:pt x="2913" y="662"/>
                </a:cubicBezTo>
                <a:cubicBezTo>
                  <a:pt x="3005" y="504"/>
                  <a:pt x="3071" y="371"/>
                  <a:pt x="3124" y="265"/>
                </a:cubicBezTo>
                <a:cubicBezTo>
                  <a:pt x="3177" y="159"/>
                  <a:pt x="3204" y="107"/>
                  <a:pt x="3204" y="93"/>
                </a:cubicBezTo>
                <a:cubicBezTo>
                  <a:pt x="3204" y="80"/>
                  <a:pt x="3191" y="54"/>
                  <a:pt x="3164" y="27"/>
                </a:cubicBezTo>
                <a:cubicBezTo>
                  <a:pt x="3151" y="1"/>
                  <a:pt x="3111" y="1"/>
                  <a:pt x="3032" y="1"/>
                </a:cubicBezTo>
                <a:close/>
                <a:moveTo>
                  <a:pt x="2741" y="2462"/>
                </a:moveTo>
                <a:cubicBezTo>
                  <a:pt x="2621" y="2462"/>
                  <a:pt x="2516" y="2489"/>
                  <a:pt x="2423" y="2529"/>
                </a:cubicBezTo>
                <a:cubicBezTo>
                  <a:pt x="2330" y="2568"/>
                  <a:pt x="2251" y="2634"/>
                  <a:pt x="2185" y="2714"/>
                </a:cubicBezTo>
                <a:cubicBezTo>
                  <a:pt x="2118" y="2793"/>
                  <a:pt x="2066" y="2886"/>
                  <a:pt x="2026" y="2992"/>
                </a:cubicBezTo>
                <a:cubicBezTo>
                  <a:pt x="1986" y="3098"/>
                  <a:pt x="1960" y="3217"/>
                  <a:pt x="1960" y="3349"/>
                </a:cubicBezTo>
                <a:cubicBezTo>
                  <a:pt x="1960" y="3468"/>
                  <a:pt x="1986" y="3574"/>
                  <a:pt x="2013" y="3680"/>
                </a:cubicBezTo>
                <a:cubicBezTo>
                  <a:pt x="2052" y="3773"/>
                  <a:pt x="2092" y="3865"/>
                  <a:pt x="2158" y="3958"/>
                </a:cubicBezTo>
                <a:cubicBezTo>
                  <a:pt x="2211" y="4037"/>
                  <a:pt x="2291" y="4104"/>
                  <a:pt x="2383" y="4143"/>
                </a:cubicBezTo>
                <a:cubicBezTo>
                  <a:pt x="2476" y="4196"/>
                  <a:pt x="2582" y="4223"/>
                  <a:pt x="2701" y="4223"/>
                </a:cubicBezTo>
                <a:cubicBezTo>
                  <a:pt x="2939" y="4223"/>
                  <a:pt x="3124" y="4143"/>
                  <a:pt x="3257" y="3984"/>
                </a:cubicBezTo>
                <a:cubicBezTo>
                  <a:pt x="3389" y="3826"/>
                  <a:pt x="3455" y="3601"/>
                  <a:pt x="3455" y="3336"/>
                </a:cubicBezTo>
                <a:cubicBezTo>
                  <a:pt x="3455" y="3217"/>
                  <a:pt x="3442" y="3098"/>
                  <a:pt x="3416" y="3005"/>
                </a:cubicBezTo>
                <a:cubicBezTo>
                  <a:pt x="3389" y="2899"/>
                  <a:pt x="3349" y="2806"/>
                  <a:pt x="3283" y="2727"/>
                </a:cubicBezTo>
                <a:cubicBezTo>
                  <a:pt x="3230" y="2634"/>
                  <a:pt x="3151" y="2581"/>
                  <a:pt x="3058" y="2529"/>
                </a:cubicBezTo>
                <a:cubicBezTo>
                  <a:pt x="2979" y="2489"/>
                  <a:pt x="2860" y="2462"/>
                  <a:pt x="2741" y="2462"/>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32"/>
        <p:cNvGrpSpPr/>
        <p:nvPr/>
      </p:nvGrpSpPr>
      <p:grpSpPr>
        <a:xfrm>
          <a:off x="0" y="0"/>
          <a:ext cx="0" cy="0"/>
          <a:chOff x="0" y="0"/>
          <a:chExt cx="0" cy="0"/>
        </a:xfrm>
      </p:grpSpPr>
      <p:sp>
        <p:nvSpPr>
          <p:cNvPr id="333" name="Google Shape;333;p66"/>
          <p:cNvSpPr txBox="1">
            <a:spLocks noGrp="1"/>
          </p:cNvSpPr>
          <p:nvPr>
            <p:ph type="title"/>
          </p:nvPr>
        </p:nvSpPr>
        <p:spPr>
          <a:xfrm>
            <a:off x="720000" y="2880513"/>
            <a:ext cx="23364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2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34" name="Google Shape;334;p66"/>
          <p:cNvSpPr txBox="1">
            <a:spLocks noGrp="1"/>
          </p:cNvSpPr>
          <p:nvPr>
            <p:ph type="subTitle" idx="1"/>
          </p:nvPr>
        </p:nvSpPr>
        <p:spPr>
          <a:xfrm>
            <a:off x="890850" y="3390851"/>
            <a:ext cx="1994700" cy="82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atin typeface="Mukta"/>
                <a:ea typeface="Mukta"/>
                <a:cs typeface="Mukta"/>
                <a:sym typeface="Mukt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35" name="Google Shape;335;p66"/>
          <p:cNvSpPr txBox="1">
            <a:spLocks noGrp="1"/>
          </p:cNvSpPr>
          <p:nvPr>
            <p:ph type="title" idx="2"/>
          </p:nvPr>
        </p:nvSpPr>
        <p:spPr>
          <a:xfrm>
            <a:off x="3403800" y="2880513"/>
            <a:ext cx="23364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2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36" name="Google Shape;336;p66"/>
          <p:cNvSpPr txBox="1">
            <a:spLocks noGrp="1"/>
          </p:cNvSpPr>
          <p:nvPr>
            <p:ph type="subTitle" idx="3"/>
          </p:nvPr>
        </p:nvSpPr>
        <p:spPr>
          <a:xfrm>
            <a:off x="3575250" y="3390853"/>
            <a:ext cx="1993500" cy="82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atin typeface="Mukta"/>
                <a:ea typeface="Mukta"/>
                <a:cs typeface="Mukta"/>
                <a:sym typeface="Mukt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37" name="Google Shape;337;p66"/>
          <p:cNvSpPr txBox="1">
            <a:spLocks noGrp="1"/>
          </p:cNvSpPr>
          <p:nvPr>
            <p:ph type="title" idx="4"/>
          </p:nvPr>
        </p:nvSpPr>
        <p:spPr>
          <a:xfrm>
            <a:off x="6087600" y="2880513"/>
            <a:ext cx="23364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2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38" name="Google Shape;338;p66"/>
          <p:cNvSpPr txBox="1">
            <a:spLocks noGrp="1"/>
          </p:cNvSpPr>
          <p:nvPr>
            <p:ph type="subTitle" idx="5"/>
          </p:nvPr>
        </p:nvSpPr>
        <p:spPr>
          <a:xfrm>
            <a:off x="6259050" y="3390850"/>
            <a:ext cx="1993500" cy="82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atin typeface="Mukta"/>
                <a:ea typeface="Mukta"/>
                <a:cs typeface="Mukta"/>
                <a:sym typeface="Mukt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39" name="Google Shape;339;p66"/>
          <p:cNvSpPr txBox="1">
            <a:spLocks noGrp="1"/>
          </p:cNvSpPr>
          <p:nvPr>
            <p:ph type="title" idx="6"/>
          </p:nvPr>
        </p:nvSpPr>
        <p:spPr>
          <a:xfrm>
            <a:off x="720000" y="4069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0" name="Google Shape;340;p66"/>
          <p:cNvSpPr/>
          <p:nvPr/>
        </p:nvSpPr>
        <p:spPr>
          <a:xfrm>
            <a:off x="8589593" y="429096"/>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6"/>
          <p:cNvSpPr/>
          <p:nvPr/>
        </p:nvSpPr>
        <p:spPr>
          <a:xfrm>
            <a:off x="8016637" y="194476"/>
            <a:ext cx="96051" cy="96051"/>
          </a:xfrm>
          <a:custGeom>
            <a:avLst/>
            <a:gdLst/>
            <a:ahLst/>
            <a:cxnLst/>
            <a:rect l="l" t="t" r="r" b="b"/>
            <a:pathLst>
              <a:path w="1973" h="1973" extrusionOk="0">
                <a:moveTo>
                  <a:pt x="980" y="0"/>
                </a:moveTo>
                <a:cubicBezTo>
                  <a:pt x="927" y="0"/>
                  <a:pt x="874" y="14"/>
                  <a:pt x="834" y="53"/>
                </a:cubicBezTo>
                <a:cubicBezTo>
                  <a:pt x="807" y="93"/>
                  <a:pt x="781" y="133"/>
                  <a:pt x="781" y="186"/>
                </a:cubicBezTo>
                <a:cubicBezTo>
                  <a:pt x="781" y="252"/>
                  <a:pt x="781" y="331"/>
                  <a:pt x="794" y="450"/>
                </a:cubicBezTo>
                <a:cubicBezTo>
                  <a:pt x="794" y="543"/>
                  <a:pt x="807" y="662"/>
                  <a:pt x="807" y="808"/>
                </a:cubicBezTo>
                <a:lnTo>
                  <a:pt x="159" y="808"/>
                </a:lnTo>
                <a:cubicBezTo>
                  <a:pt x="132" y="808"/>
                  <a:pt x="93" y="821"/>
                  <a:pt x="53" y="848"/>
                </a:cubicBezTo>
                <a:cubicBezTo>
                  <a:pt x="13" y="887"/>
                  <a:pt x="0" y="927"/>
                  <a:pt x="0" y="1006"/>
                </a:cubicBezTo>
                <a:cubicBezTo>
                  <a:pt x="0" y="1073"/>
                  <a:pt x="13" y="1125"/>
                  <a:pt x="53" y="1152"/>
                </a:cubicBezTo>
                <a:cubicBezTo>
                  <a:pt x="93" y="1178"/>
                  <a:pt x="132" y="1192"/>
                  <a:pt x="159" y="1192"/>
                </a:cubicBezTo>
                <a:lnTo>
                  <a:pt x="424" y="1192"/>
                </a:lnTo>
                <a:cubicBezTo>
                  <a:pt x="530" y="1192"/>
                  <a:pt x="662" y="1178"/>
                  <a:pt x="794" y="1178"/>
                </a:cubicBezTo>
                <a:cubicBezTo>
                  <a:pt x="781" y="1284"/>
                  <a:pt x="781" y="1403"/>
                  <a:pt x="781" y="1536"/>
                </a:cubicBezTo>
                <a:cubicBezTo>
                  <a:pt x="768" y="1655"/>
                  <a:pt x="768" y="1748"/>
                  <a:pt x="768" y="1814"/>
                </a:cubicBezTo>
                <a:cubicBezTo>
                  <a:pt x="768" y="1853"/>
                  <a:pt x="794" y="1880"/>
                  <a:pt x="821" y="1920"/>
                </a:cubicBezTo>
                <a:cubicBezTo>
                  <a:pt x="860" y="1959"/>
                  <a:pt x="900" y="1973"/>
                  <a:pt x="980" y="1973"/>
                </a:cubicBezTo>
                <a:cubicBezTo>
                  <a:pt x="1046" y="1973"/>
                  <a:pt x="1099" y="1959"/>
                  <a:pt x="1138" y="1920"/>
                </a:cubicBezTo>
                <a:cubicBezTo>
                  <a:pt x="1178" y="1880"/>
                  <a:pt x="1191" y="1840"/>
                  <a:pt x="1191" y="1814"/>
                </a:cubicBezTo>
                <a:lnTo>
                  <a:pt x="1191" y="1178"/>
                </a:lnTo>
                <a:lnTo>
                  <a:pt x="1800" y="1178"/>
                </a:lnTo>
                <a:cubicBezTo>
                  <a:pt x="1840" y="1178"/>
                  <a:pt x="1880" y="1165"/>
                  <a:pt x="1919" y="1125"/>
                </a:cubicBezTo>
                <a:cubicBezTo>
                  <a:pt x="1959" y="1099"/>
                  <a:pt x="1972" y="1033"/>
                  <a:pt x="1972" y="967"/>
                </a:cubicBezTo>
                <a:cubicBezTo>
                  <a:pt x="1972" y="900"/>
                  <a:pt x="1959" y="848"/>
                  <a:pt x="1932" y="821"/>
                </a:cubicBezTo>
                <a:cubicBezTo>
                  <a:pt x="1906" y="781"/>
                  <a:pt x="1880" y="768"/>
                  <a:pt x="1840" y="768"/>
                </a:cubicBezTo>
                <a:cubicBezTo>
                  <a:pt x="1760" y="768"/>
                  <a:pt x="1668" y="781"/>
                  <a:pt x="1562" y="795"/>
                </a:cubicBezTo>
                <a:cubicBezTo>
                  <a:pt x="1443" y="795"/>
                  <a:pt x="1324" y="808"/>
                  <a:pt x="1191" y="808"/>
                </a:cubicBezTo>
                <a:lnTo>
                  <a:pt x="1191" y="450"/>
                </a:lnTo>
                <a:cubicBezTo>
                  <a:pt x="1191" y="345"/>
                  <a:pt x="1191" y="252"/>
                  <a:pt x="1191" y="186"/>
                </a:cubicBezTo>
                <a:cubicBezTo>
                  <a:pt x="1191" y="133"/>
                  <a:pt x="1178" y="93"/>
                  <a:pt x="1138" y="53"/>
                </a:cubicBezTo>
                <a:cubicBezTo>
                  <a:pt x="1099" y="14"/>
                  <a:pt x="1046" y="0"/>
                  <a:pt x="980"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2" name="Google Shape;342;p66"/>
          <p:cNvGrpSpPr/>
          <p:nvPr/>
        </p:nvGrpSpPr>
        <p:grpSpPr>
          <a:xfrm>
            <a:off x="544879" y="290520"/>
            <a:ext cx="721027" cy="252610"/>
            <a:chOff x="2109963" y="768908"/>
            <a:chExt cx="818605" cy="286796"/>
          </a:xfrm>
        </p:grpSpPr>
        <p:sp>
          <p:nvSpPr>
            <p:cNvPr id="343" name="Google Shape;343;p66"/>
            <p:cNvSpPr/>
            <p:nvPr/>
          </p:nvSpPr>
          <p:spPr>
            <a:xfrm>
              <a:off x="2109963" y="768908"/>
              <a:ext cx="177804" cy="286796"/>
            </a:xfrm>
            <a:custGeom>
              <a:avLst/>
              <a:gdLst/>
              <a:ahLst/>
              <a:cxnLst/>
              <a:rect l="l" t="t" r="r" b="b"/>
              <a:pathLst>
                <a:path w="3217" h="5189" extrusionOk="0">
                  <a:moveTo>
                    <a:pt x="1668" y="0"/>
                  </a:moveTo>
                  <a:cubicBezTo>
                    <a:pt x="1416" y="0"/>
                    <a:pt x="1191" y="53"/>
                    <a:pt x="1006" y="146"/>
                  </a:cubicBezTo>
                  <a:cubicBezTo>
                    <a:pt x="808" y="252"/>
                    <a:pt x="649" y="371"/>
                    <a:pt x="516" y="516"/>
                  </a:cubicBezTo>
                  <a:cubicBezTo>
                    <a:pt x="384" y="649"/>
                    <a:pt x="278" y="808"/>
                    <a:pt x="212" y="953"/>
                  </a:cubicBezTo>
                  <a:cubicBezTo>
                    <a:pt x="146" y="1099"/>
                    <a:pt x="106" y="1231"/>
                    <a:pt x="106" y="1324"/>
                  </a:cubicBezTo>
                  <a:cubicBezTo>
                    <a:pt x="106" y="1337"/>
                    <a:pt x="119" y="1363"/>
                    <a:pt x="119" y="1416"/>
                  </a:cubicBezTo>
                  <a:cubicBezTo>
                    <a:pt x="119" y="1456"/>
                    <a:pt x="133" y="1496"/>
                    <a:pt x="146" y="1535"/>
                  </a:cubicBezTo>
                  <a:cubicBezTo>
                    <a:pt x="172" y="1575"/>
                    <a:pt x="199" y="1615"/>
                    <a:pt x="239" y="1655"/>
                  </a:cubicBezTo>
                  <a:cubicBezTo>
                    <a:pt x="278" y="1681"/>
                    <a:pt x="331" y="1694"/>
                    <a:pt x="397" y="1694"/>
                  </a:cubicBezTo>
                  <a:cubicBezTo>
                    <a:pt x="503" y="1694"/>
                    <a:pt x="583" y="1668"/>
                    <a:pt x="649" y="1615"/>
                  </a:cubicBezTo>
                  <a:cubicBezTo>
                    <a:pt x="715" y="1562"/>
                    <a:pt x="741" y="1496"/>
                    <a:pt x="741" y="1416"/>
                  </a:cubicBezTo>
                  <a:cubicBezTo>
                    <a:pt x="741" y="1377"/>
                    <a:pt x="728" y="1337"/>
                    <a:pt x="715" y="1324"/>
                  </a:cubicBezTo>
                  <a:cubicBezTo>
                    <a:pt x="702" y="1284"/>
                    <a:pt x="689" y="1271"/>
                    <a:pt x="662" y="1244"/>
                  </a:cubicBezTo>
                  <a:lnTo>
                    <a:pt x="622" y="1178"/>
                  </a:lnTo>
                  <a:cubicBezTo>
                    <a:pt x="609" y="1152"/>
                    <a:pt x="596" y="1125"/>
                    <a:pt x="596" y="1099"/>
                  </a:cubicBezTo>
                  <a:cubicBezTo>
                    <a:pt x="596" y="1072"/>
                    <a:pt x="622" y="1019"/>
                    <a:pt x="662" y="940"/>
                  </a:cubicBezTo>
                  <a:cubicBezTo>
                    <a:pt x="715" y="847"/>
                    <a:pt x="781" y="768"/>
                    <a:pt x="874" y="688"/>
                  </a:cubicBezTo>
                  <a:cubicBezTo>
                    <a:pt x="953" y="609"/>
                    <a:pt x="1059" y="530"/>
                    <a:pt x="1191" y="477"/>
                  </a:cubicBezTo>
                  <a:cubicBezTo>
                    <a:pt x="1311" y="410"/>
                    <a:pt x="1456" y="371"/>
                    <a:pt x="1602" y="371"/>
                  </a:cubicBezTo>
                  <a:cubicBezTo>
                    <a:pt x="1761" y="371"/>
                    <a:pt x="1906" y="397"/>
                    <a:pt x="2012" y="463"/>
                  </a:cubicBezTo>
                  <a:cubicBezTo>
                    <a:pt x="2131" y="516"/>
                    <a:pt x="2224" y="583"/>
                    <a:pt x="2290" y="675"/>
                  </a:cubicBezTo>
                  <a:cubicBezTo>
                    <a:pt x="2356" y="755"/>
                    <a:pt x="2409" y="847"/>
                    <a:pt x="2436" y="953"/>
                  </a:cubicBezTo>
                  <a:cubicBezTo>
                    <a:pt x="2462" y="1059"/>
                    <a:pt x="2489" y="1152"/>
                    <a:pt x="2489" y="1244"/>
                  </a:cubicBezTo>
                  <a:cubicBezTo>
                    <a:pt x="2489" y="1456"/>
                    <a:pt x="2449" y="1668"/>
                    <a:pt x="2369" y="1893"/>
                  </a:cubicBezTo>
                  <a:cubicBezTo>
                    <a:pt x="2290" y="2131"/>
                    <a:pt x="2184" y="2356"/>
                    <a:pt x="2065" y="2594"/>
                  </a:cubicBezTo>
                  <a:cubicBezTo>
                    <a:pt x="1946" y="2819"/>
                    <a:pt x="1800" y="3044"/>
                    <a:pt x="1628" y="3283"/>
                  </a:cubicBezTo>
                  <a:cubicBezTo>
                    <a:pt x="1469" y="3508"/>
                    <a:pt x="1297" y="3719"/>
                    <a:pt x="1125" y="3918"/>
                  </a:cubicBezTo>
                  <a:cubicBezTo>
                    <a:pt x="953" y="4116"/>
                    <a:pt x="781" y="4302"/>
                    <a:pt x="609" y="4474"/>
                  </a:cubicBezTo>
                  <a:cubicBezTo>
                    <a:pt x="437" y="4633"/>
                    <a:pt x="278" y="4778"/>
                    <a:pt x="133" y="4884"/>
                  </a:cubicBezTo>
                  <a:cubicBezTo>
                    <a:pt x="93" y="4910"/>
                    <a:pt x="66" y="4937"/>
                    <a:pt x="40" y="4963"/>
                  </a:cubicBezTo>
                  <a:cubicBezTo>
                    <a:pt x="14" y="4977"/>
                    <a:pt x="0" y="5003"/>
                    <a:pt x="0" y="5043"/>
                  </a:cubicBezTo>
                  <a:cubicBezTo>
                    <a:pt x="0" y="5069"/>
                    <a:pt x="14" y="5109"/>
                    <a:pt x="40" y="5135"/>
                  </a:cubicBezTo>
                  <a:cubicBezTo>
                    <a:pt x="66" y="5175"/>
                    <a:pt x="119" y="5188"/>
                    <a:pt x="186" y="5188"/>
                  </a:cubicBezTo>
                  <a:cubicBezTo>
                    <a:pt x="239" y="5188"/>
                    <a:pt x="291" y="5188"/>
                    <a:pt x="344" y="5162"/>
                  </a:cubicBezTo>
                  <a:cubicBezTo>
                    <a:pt x="384" y="5149"/>
                    <a:pt x="424" y="5122"/>
                    <a:pt x="437" y="5109"/>
                  </a:cubicBezTo>
                  <a:lnTo>
                    <a:pt x="1509" y="5109"/>
                  </a:lnTo>
                  <a:cubicBezTo>
                    <a:pt x="1641" y="5109"/>
                    <a:pt x="1761" y="5122"/>
                    <a:pt x="1893" y="5122"/>
                  </a:cubicBezTo>
                  <a:lnTo>
                    <a:pt x="2674" y="5122"/>
                  </a:lnTo>
                  <a:cubicBezTo>
                    <a:pt x="2700" y="5122"/>
                    <a:pt x="2727" y="5122"/>
                    <a:pt x="2766" y="5096"/>
                  </a:cubicBezTo>
                  <a:cubicBezTo>
                    <a:pt x="2806" y="5069"/>
                    <a:pt x="2833" y="5043"/>
                    <a:pt x="2859" y="4990"/>
                  </a:cubicBezTo>
                  <a:cubicBezTo>
                    <a:pt x="2978" y="4791"/>
                    <a:pt x="3058" y="4646"/>
                    <a:pt x="3124" y="4553"/>
                  </a:cubicBezTo>
                  <a:cubicBezTo>
                    <a:pt x="3177" y="4460"/>
                    <a:pt x="3216" y="4394"/>
                    <a:pt x="3216" y="4355"/>
                  </a:cubicBezTo>
                  <a:cubicBezTo>
                    <a:pt x="3216" y="4302"/>
                    <a:pt x="3190" y="4262"/>
                    <a:pt x="3150" y="4249"/>
                  </a:cubicBezTo>
                  <a:cubicBezTo>
                    <a:pt x="3111" y="4235"/>
                    <a:pt x="3071" y="4222"/>
                    <a:pt x="3031" y="4222"/>
                  </a:cubicBezTo>
                  <a:cubicBezTo>
                    <a:pt x="2965" y="4222"/>
                    <a:pt x="2925" y="4235"/>
                    <a:pt x="2899" y="4275"/>
                  </a:cubicBezTo>
                  <a:cubicBezTo>
                    <a:pt x="2872" y="4302"/>
                    <a:pt x="2846" y="4328"/>
                    <a:pt x="2819" y="4355"/>
                  </a:cubicBezTo>
                  <a:lnTo>
                    <a:pt x="2661" y="4619"/>
                  </a:lnTo>
                  <a:cubicBezTo>
                    <a:pt x="2621" y="4659"/>
                    <a:pt x="2594" y="4699"/>
                    <a:pt x="2568" y="4712"/>
                  </a:cubicBezTo>
                  <a:cubicBezTo>
                    <a:pt x="2555" y="4725"/>
                    <a:pt x="2528" y="4738"/>
                    <a:pt x="2489" y="4738"/>
                  </a:cubicBezTo>
                  <a:lnTo>
                    <a:pt x="2250" y="4738"/>
                  </a:lnTo>
                  <a:cubicBezTo>
                    <a:pt x="2131" y="4738"/>
                    <a:pt x="1972" y="4738"/>
                    <a:pt x="1800" y="4725"/>
                  </a:cubicBezTo>
                  <a:lnTo>
                    <a:pt x="1284" y="4725"/>
                  </a:lnTo>
                  <a:cubicBezTo>
                    <a:pt x="1099" y="4725"/>
                    <a:pt x="953" y="4712"/>
                    <a:pt x="821" y="4712"/>
                  </a:cubicBezTo>
                  <a:cubicBezTo>
                    <a:pt x="940" y="4593"/>
                    <a:pt x="1072" y="4460"/>
                    <a:pt x="1231" y="4302"/>
                  </a:cubicBezTo>
                  <a:cubicBezTo>
                    <a:pt x="1377" y="4143"/>
                    <a:pt x="1536" y="3971"/>
                    <a:pt x="1694" y="3785"/>
                  </a:cubicBezTo>
                  <a:cubicBezTo>
                    <a:pt x="1853" y="3600"/>
                    <a:pt x="1999" y="3402"/>
                    <a:pt x="2144" y="3190"/>
                  </a:cubicBezTo>
                  <a:cubicBezTo>
                    <a:pt x="2303" y="2978"/>
                    <a:pt x="2436" y="2766"/>
                    <a:pt x="2555" y="2555"/>
                  </a:cubicBezTo>
                  <a:cubicBezTo>
                    <a:pt x="2674" y="2343"/>
                    <a:pt x="2766" y="2118"/>
                    <a:pt x="2833" y="1906"/>
                  </a:cubicBezTo>
                  <a:cubicBezTo>
                    <a:pt x="2912" y="1681"/>
                    <a:pt x="2952" y="1469"/>
                    <a:pt x="2952" y="1258"/>
                  </a:cubicBezTo>
                  <a:cubicBezTo>
                    <a:pt x="2952" y="1085"/>
                    <a:pt x="2925" y="927"/>
                    <a:pt x="2872" y="781"/>
                  </a:cubicBezTo>
                  <a:cubicBezTo>
                    <a:pt x="2833" y="622"/>
                    <a:pt x="2753" y="490"/>
                    <a:pt x="2661" y="371"/>
                  </a:cubicBezTo>
                  <a:cubicBezTo>
                    <a:pt x="2555" y="252"/>
                    <a:pt x="2422" y="172"/>
                    <a:pt x="2264" y="106"/>
                  </a:cubicBezTo>
                  <a:cubicBezTo>
                    <a:pt x="2105" y="27"/>
                    <a:pt x="1906"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66"/>
            <p:cNvSpPr/>
            <p:nvPr/>
          </p:nvSpPr>
          <p:spPr>
            <a:xfrm>
              <a:off x="2304514" y="857395"/>
              <a:ext cx="109821" cy="109766"/>
            </a:xfrm>
            <a:custGeom>
              <a:avLst/>
              <a:gdLst/>
              <a:ahLst/>
              <a:cxnLst/>
              <a:rect l="l" t="t" r="r" b="b"/>
              <a:pathLst>
                <a:path w="1987" h="1986" extrusionOk="0">
                  <a:moveTo>
                    <a:pt x="994" y="1"/>
                  </a:moveTo>
                  <a:cubicBezTo>
                    <a:pt x="927" y="1"/>
                    <a:pt x="888" y="27"/>
                    <a:pt x="848" y="67"/>
                  </a:cubicBezTo>
                  <a:cubicBezTo>
                    <a:pt x="808" y="93"/>
                    <a:pt x="795" y="146"/>
                    <a:pt x="795" y="186"/>
                  </a:cubicBezTo>
                  <a:cubicBezTo>
                    <a:pt x="795" y="252"/>
                    <a:pt x="795" y="345"/>
                    <a:pt x="795" y="451"/>
                  </a:cubicBezTo>
                  <a:cubicBezTo>
                    <a:pt x="808" y="557"/>
                    <a:pt x="808" y="676"/>
                    <a:pt x="808" y="808"/>
                  </a:cubicBezTo>
                  <a:lnTo>
                    <a:pt x="173" y="808"/>
                  </a:lnTo>
                  <a:cubicBezTo>
                    <a:pt x="133" y="808"/>
                    <a:pt x="94" y="821"/>
                    <a:pt x="67" y="861"/>
                  </a:cubicBezTo>
                  <a:cubicBezTo>
                    <a:pt x="27" y="887"/>
                    <a:pt x="1" y="940"/>
                    <a:pt x="1" y="1007"/>
                  </a:cubicBezTo>
                  <a:cubicBezTo>
                    <a:pt x="1" y="1073"/>
                    <a:pt x="27" y="1126"/>
                    <a:pt x="67" y="1165"/>
                  </a:cubicBezTo>
                  <a:cubicBezTo>
                    <a:pt x="107" y="1192"/>
                    <a:pt x="133" y="1205"/>
                    <a:pt x="173" y="1205"/>
                  </a:cubicBezTo>
                  <a:cubicBezTo>
                    <a:pt x="226" y="1205"/>
                    <a:pt x="305" y="1205"/>
                    <a:pt x="424" y="1192"/>
                  </a:cubicBezTo>
                  <a:lnTo>
                    <a:pt x="795" y="1192"/>
                  </a:lnTo>
                  <a:cubicBezTo>
                    <a:pt x="795" y="1298"/>
                    <a:pt x="782" y="1417"/>
                    <a:pt x="782" y="1536"/>
                  </a:cubicBezTo>
                  <a:cubicBezTo>
                    <a:pt x="782" y="1655"/>
                    <a:pt x="782" y="1761"/>
                    <a:pt x="782" y="1827"/>
                  </a:cubicBezTo>
                  <a:cubicBezTo>
                    <a:pt x="782" y="1854"/>
                    <a:pt x="795" y="1893"/>
                    <a:pt x="821" y="1933"/>
                  </a:cubicBezTo>
                  <a:cubicBezTo>
                    <a:pt x="861" y="1959"/>
                    <a:pt x="914" y="1986"/>
                    <a:pt x="980" y="1986"/>
                  </a:cubicBezTo>
                  <a:cubicBezTo>
                    <a:pt x="1060" y="1986"/>
                    <a:pt x="1113" y="1959"/>
                    <a:pt x="1139" y="1933"/>
                  </a:cubicBezTo>
                  <a:cubicBezTo>
                    <a:pt x="1179" y="1880"/>
                    <a:pt x="1192" y="1854"/>
                    <a:pt x="1192" y="1827"/>
                  </a:cubicBezTo>
                  <a:lnTo>
                    <a:pt x="1192" y="1192"/>
                  </a:lnTo>
                  <a:lnTo>
                    <a:pt x="1801" y="1192"/>
                  </a:lnTo>
                  <a:cubicBezTo>
                    <a:pt x="1854" y="1192"/>
                    <a:pt x="1894" y="1165"/>
                    <a:pt x="1920" y="1139"/>
                  </a:cubicBezTo>
                  <a:cubicBezTo>
                    <a:pt x="1960" y="1099"/>
                    <a:pt x="1986" y="1046"/>
                    <a:pt x="1986" y="980"/>
                  </a:cubicBezTo>
                  <a:cubicBezTo>
                    <a:pt x="1986" y="901"/>
                    <a:pt x="1973" y="848"/>
                    <a:pt x="1933" y="821"/>
                  </a:cubicBezTo>
                  <a:cubicBezTo>
                    <a:pt x="1907" y="795"/>
                    <a:pt x="1880" y="782"/>
                    <a:pt x="1854" y="782"/>
                  </a:cubicBezTo>
                  <a:cubicBezTo>
                    <a:pt x="1774" y="782"/>
                    <a:pt x="1669" y="782"/>
                    <a:pt x="1563" y="795"/>
                  </a:cubicBezTo>
                  <a:cubicBezTo>
                    <a:pt x="1457" y="808"/>
                    <a:pt x="1338" y="808"/>
                    <a:pt x="1192" y="808"/>
                  </a:cubicBezTo>
                  <a:lnTo>
                    <a:pt x="1192" y="464"/>
                  </a:lnTo>
                  <a:cubicBezTo>
                    <a:pt x="1205" y="345"/>
                    <a:pt x="1205" y="252"/>
                    <a:pt x="1205" y="186"/>
                  </a:cubicBezTo>
                  <a:cubicBezTo>
                    <a:pt x="1205" y="146"/>
                    <a:pt x="1179" y="93"/>
                    <a:pt x="1152" y="67"/>
                  </a:cubicBezTo>
                  <a:cubicBezTo>
                    <a:pt x="1113" y="27"/>
                    <a:pt x="1060" y="1"/>
                    <a:pt x="9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6"/>
            <p:cNvSpPr/>
            <p:nvPr/>
          </p:nvSpPr>
          <p:spPr>
            <a:xfrm>
              <a:off x="2428871" y="768908"/>
              <a:ext cx="177085" cy="286796"/>
            </a:xfrm>
            <a:custGeom>
              <a:avLst/>
              <a:gdLst/>
              <a:ahLst/>
              <a:cxnLst/>
              <a:rect l="l" t="t" r="r" b="b"/>
              <a:pathLst>
                <a:path w="3204" h="5189" extrusionOk="0">
                  <a:moveTo>
                    <a:pt x="1669" y="0"/>
                  </a:moveTo>
                  <a:cubicBezTo>
                    <a:pt x="1417" y="0"/>
                    <a:pt x="1192" y="53"/>
                    <a:pt x="994" y="146"/>
                  </a:cubicBezTo>
                  <a:cubicBezTo>
                    <a:pt x="808" y="252"/>
                    <a:pt x="636" y="371"/>
                    <a:pt x="504" y="516"/>
                  </a:cubicBezTo>
                  <a:cubicBezTo>
                    <a:pt x="371" y="649"/>
                    <a:pt x="279" y="808"/>
                    <a:pt x="213" y="953"/>
                  </a:cubicBezTo>
                  <a:cubicBezTo>
                    <a:pt x="146" y="1099"/>
                    <a:pt x="107" y="1231"/>
                    <a:pt x="107" y="1324"/>
                  </a:cubicBezTo>
                  <a:cubicBezTo>
                    <a:pt x="107" y="1337"/>
                    <a:pt x="107" y="1363"/>
                    <a:pt x="120" y="1416"/>
                  </a:cubicBezTo>
                  <a:cubicBezTo>
                    <a:pt x="120" y="1456"/>
                    <a:pt x="133" y="1496"/>
                    <a:pt x="146" y="1535"/>
                  </a:cubicBezTo>
                  <a:cubicBezTo>
                    <a:pt x="160" y="1575"/>
                    <a:pt x="199" y="1615"/>
                    <a:pt x="226" y="1655"/>
                  </a:cubicBezTo>
                  <a:cubicBezTo>
                    <a:pt x="279" y="1681"/>
                    <a:pt x="332" y="1694"/>
                    <a:pt x="398" y="1694"/>
                  </a:cubicBezTo>
                  <a:cubicBezTo>
                    <a:pt x="504" y="1694"/>
                    <a:pt x="583" y="1668"/>
                    <a:pt x="649" y="1615"/>
                  </a:cubicBezTo>
                  <a:cubicBezTo>
                    <a:pt x="702" y="1562"/>
                    <a:pt x="742" y="1496"/>
                    <a:pt x="742" y="1416"/>
                  </a:cubicBezTo>
                  <a:cubicBezTo>
                    <a:pt x="742" y="1377"/>
                    <a:pt x="729" y="1337"/>
                    <a:pt x="716" y="1324"/>
                  </a:cubicBezTo>
                  <a:cubicBezTo>
                    <a:pt x="702" y="1284"/>
                    <a:pt x="689" y="1271"/>
                    <a:pt x="663" y="1244"/>
                  </a:cubicBezTo>
                  <a:lnTo>
                    <a:pt x="610" y="1178"/>
                  </a:lnTo>
                  <a:cubicBezTo>
                    <a:pt x="596" y="1152"/>
                    <a:pt x="596" y="1125"/>
                    <a:pt x="596" y="1099"/>
                  </a:cubicBezTo>
                  <a:cubicBezTo>
                    <a:pt x="596" y="1072"/>
                    <a:pt x="623" y="1019"/>
                    <a:pt x="663" y="940"/>
                  </a:cubicBezTo>
                  <a:cubicBezTo>
                    <a:pt x="716" y="847"/>
                    <a:pt x="782" y="768"/>
                    <a:pt x="861" y="688"/>
                  </a:cubicBezTo>
                  <a:cubicBezTo>
                    <a:pt x="954" y="609"/>
                    <a:pt x="1060" y="530"/>
                    <a:pt x="1179" y="477"/>
                  </a:cubicBezTo>
                  <a:cubicBezTo>
                    <a:pt x="1311" y="410"/>
                    <a:pt x="1444" y="371"/>
                    <a:pt x="1602" y="371"/>
                  </a:cubicBezTo>
                  <a:cubicBezTo>
                    <a:pt x="1761" y="371"/>
                    <a:pt x="1894" y="397"/>
                    <a:pt x="2013" y="463"/>
                  </a:cubicBezTo>
                  <a:cubicBezTo>
                    <a:pt x="2119" y="516"/>
                    <a:pt x="2211" y="583"/>
                    <a:pt x="2277" y="675"/>
                  </a:cubicBezTo>
                  <a:cubicBezTo>
                    <a:pt x="2357" y="755"/>
                    <a:pt x="2396" y="847"/>
                    <a:pt x="2423" y="953"/>
                  </a:cubicBezTo>
                  <a:cubicBezTo>
                    <a:pt x="2463" y="1059"/>
                    <a:pt x="2476" y="1152"/>
                    <a:pt x="2476" y="1244"/>
                  </a:cubicBezTo>
                  <a:cubicBezTo>
                    <a:pt x="2476" y="1456"/>
                    <a:pt x="2436" y="1668"/>
                    <a:pt x="2357" y="1893"/>
                  </a:cubicBezTo>
                  <a:cubicBezTo>
                    <a:pt x="2291" y="2131"/>
                    <a:pt x="2185" y="2356"/>
                    <a:pt x="2052" y="2594"/>
                  </a:cubicBezTo>
                  <a:cubicBezTo>
                    <a:pt x="1933" y="2819"/>
                    <a:pt x="1788" y="3044"/>
                    <a:pt x="1629" y="3283"/>
                  </a:cubicBezTo>
                  <a:cubicBezTo>
                    <a:pt x="1470" y="3508"/>
                    <a:pt x="1298" y="3719"/>
                    <a:pt x="1126" y="3918"/>
                  </a:cubicBezTo>
                  <a:cubicBezTo>
                    <a:pt x="954" y="4116"/>
                    <a:pt x="769" y="4302"/>
                    <a:pt x="596" y="4474"/>
                  </a:cubicBezTo>
                  <a:cubicBezTo>
                    <a:pt x="424" y="4633"/>
                    <a:pt x="266" y="4778"/>
                    <a:pt x="120" y="4884"/>
                  </a:cubicBezTo>
                  <a:cubicBezTo>
                    <a:pt x="94" y="4910"/>
                    <a:pt x="67" y="4937"/>
                    <a:pt x="27" y="4963"/>
                  </a:cubicBezTo>
                  <a:cubicBezTo>
                    <a:pt x="14" y="4977"/>
                    <a:pt x="1" y="5003"/>
                    <a:pt x="1" y="5043"/>
                  </a:cubicBezTo>
                  <a:cubicBezTo>
                    <a:pt x="1" y="5069"/>
                    <a:pt x="14" y="5109"/>
                    <a:pt x="27" y="5135"/>
                  </a:cubicBezTo>
                  <a:cubicBezTo>
                    <a:pt x="67" y="5175"/>
                    <a:pt x="107" y="5188"/>
                    <a:pt x="173" y="5188"/>
                  </a:cubicBezTo>
                  <a:cubicBezTo>
                    <a:pt x="239" y="5188"/>
                    <a:pt x="292" y="5188"/>
                    <a:pt x="332" y="5162"/>
                  </a:cubicBezTo>
                  <a:cubicBezTo>
                    <a:pt x="385" y="5149"/>
                    <a:pt x="424" y="5122"/>
                    <a:pt x="438" y="5109"/>
                  </a:cubicBezTo>
                  <a:lnTo>
                    <a:pt x="1510" y="5109"/>
                  </a:lnTo>
                  <a:cubicBezTo>
                    <a:pt x="1642" y="5109"/>
                    <a:pt x="1761" y="5122"/>
                    <a:pt x="1880" y="5122"/>
                  </a:cubicBezTo>
                  <a:lnTo>
                    <a:pt x="2674" y="5122"/>
                  </a:lnTo>
                  <a:cubicBezTo>
                    <a:pt x="2688" y="5122"/>
                    <a:pt x="2714" y="5122"/>
                    <a:pt x="2754" y="5096"/>
                  </a:cubicBezTo>
                  <a:cubicBezTo>
                    <a:pt x="2794" y="5069"/>
                    <a:pt x="2833" y="5043"/>
                    <a:pt x="2860" y="4990"/>
                  </a:cubicBezTo>
                  <a:cubicBezTo>
                    <a:pt x="2966" y="4791"/>
                    <a:pt x="3058" y="4646"/>
                    <a:pt x="3111" y="4553"/>
                  </a:cubicBezTo>
                  <a:cubicBezTo>
                    <a:pt x="3177" y="4460"/>
                    <a:pt x="3204" y="4394"/>
                    <a:pt x="3204" y="4355"/>
                  </a:cubicBezTo>
                  <a:cubicBezTo>
                    <a:pt x="3204" y="4302"/>
                    <a:pt x="3191" y="4262"/>
                    <a:pt x="3151" y="4249"/>
                  </a:cubicBezTo>
                  <a:cubicBezTo>
                    <a:pt x="3111" y="4235"/>
                    <a:pt x="3071" y="4222"/>
                    <a:pt x="3019" y="4222"/>
                  </a:cubicBezTo>
                  <a:cubicBezTo>
                    <a:pt x="2966" y="4222"/>
                    <a:pt x="2926" y="4235"/>
                    <a:pt x="2886" y="4275"/>
                  </a:cubicBezTo>
                  <a:cubicBezTo>
                    <a:pt x="2860" y="4302"/>
                    <a:pt x="2833" y="4328"/>
                    <a:pt x="2820" y="4355"/>
                  </a:cubicBezTo>
                  <a:lnTo>
                    <a:pt x="2648" y="4619"/>
                  </a:lnTo>
                  <a:cubicBezTo>
                    <a:pt x="2621" y="4659"/>
                    <a:pt x="2595" y="4699"/>
                    <a:pt x="2569" y="4712"/>
                  </a:cubicBezTo>
                  <a:cubicBezTo>
                    <a:pt x="2542" y="4725"/>
                    <a:pt x="2516" y="4738"/>
                    <a:pt x="2489" y="4738"/>
                  </a:cubicBezTo>
                  <a:lnTo>
                    <a:pt x="2251" y="4738"/>
                  </a:lnTo>
                  <a:cubicBezTo>
                    <a:pt x="2119" y="4738"/>
                    <a:pt x="1973" y="4738"/>
                    <a:pt x="1801" y="4725"/>
                  </a:cubicBezTo>
                  <a:lnTo>
                    <a:pt x="1271" y="4725"/>
                  </a:lnTo>
                  <a:cubicBezTo>
                    <a:pt x="1099" y="4725"/>
                    <a:pt x="941" y="4712"/>
                    <a:pt x="821" y="4712"/>
                  </a:cubicBezTo>
                  <a:cubicBezTo>
                    <a:pt x="941" y="4593"/>
                    <a:pt x="1073" y="4460"/>
                    <a:pt x="1232" y="4302"/>
                  </a:cubicBezTo>
                  <a:cubicBezTo>
                    <a:pt x="1377" y="4143"/>
                    <a:pt x="1536" y="3971"/>
                    <a:pt x="1682" y="3785"/>
                  </a:cubicBezTo>
                  <a:cubicBezTo>
                    <a:pt x="1841" y="3600"/>
                    <a:pt x="1999" y="3402"/>
                    <a:pt x="2145" y="3190"/>
                  </a:cubicBezTo>
                  <a:cubicBezTo>
                    <a:pt x="2291" y="2978"/>
                    <a:pt x="2436" y="2766"/>
                    <a:pt x="2542" y="2555"/>
                  </a:cubicBezTo>
                  <a:cubicBezTo>
                    <a:pt x="2661" y="2343"/>
                    <a:pt x="2754" y="2118"/>
                    <a:pt x="2833" y="1906"/>
                  </a:cubicBezTo>
                  <a:cubicBezTo>
                    <a:pt x="2899" y="1681"/>
                    <a:pt x="2939" y="1469"/>
                    <a:pt x="2939" y="1258"/>
                  </a:cubicBezTo>
                  <a:cubicBezTo>
                    <a:pt x="2939" y="1085"/>
                    <a:pt x="2913" y="927"/>
                    <a:pt x="2873" y="781"/>
                  </a:cubicBezTo>
                  <a:cubicBezTo>
                    <a:pt x="2833" y="622"/>
                    <a:pt x="2754" y="490"/>
                    <a:pt x="2648" y="371"/>
                  </a:cubicBezTo>
                  <a:cubicBezTo>
                    <a:pt x="2542" y="252"/>
                    <a:pt x="2423" y="172"/>
                    <a:pt x="2251" y="106"/>
                  </a:cubicBezTo>
                  <a:cubicBezTo>
                    <a:pt x="2092" y="27"/>
                    <a:pt x="1894" y="0"/>
                    <a:pt x="16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6"/>
            <p:cNvSpPr/>
            <p:nvPr/>
          </p:nvSpPr>
          <p:spPr>
            <a:xfrm>
              <a:off x="2632265" y="887407"/>
              <a:ext cx="93683" cy="78318"/>
            </a:xfrm>
            <a:custGeom>
              <a:avLst/>
              <a:gdLst/>
              <a:ahLst/>
              <a:cxnLst/>
              <a:rect l="l" t="t" r="r" b="b"/>
              <a:pathLst>
                <a:path w="1695" h="1417" extrusionOk="0">
                  <a:moveTo>
                    <a:pt x="159" y="0"/>
                  </a:moveTo>
                  <a:cubicBezTo>
                    <a:pt x="93" y="0"/>
                    <a:pt x="53" y="27"/>
                    <a:pt x="27" y="66"/>
                  </a:cubicBezTo>
                  <a:cubicBezTo>
                    <a:pt x="14" y="106"/>
                    <a:pt x="0" y="146"/>
                    <a:pt x="0" y="186"/>
                  </a:cubicBezTo>
                  <a:cubicBezTo>
                    <a:pt x="0" y="225"/>
                    <a:pt x="14" y="278"/>
                    <a:pt x="40" y="318"/>
                  </a:cubicBezTo>
                  <a:cubicBezTo>
                    <a:pt x="66" y="358"/>
                    <a:pt x="106" y="384"/>
                    <a:pt x="159" y="384"/>
                  </a:cubicBezTo>
                  <a:lnTo>
                    <a:pt x="821" y="384"/>
                  </a:lnTo>
                  <a:cubicBezTo>
                    <a:pt x="953" y="371"/>
                    <a:pt x="1086" y="371"/>
                    <a:pt x="1205" y="371"/>
                  </a:cubicBezTo>
                  <a:lnTo>
                    <a:pt x="1522" y="371"/>
                  </a:lnTo>
                  <a:cubicBezTo>
                    <a:pt x="1589" y="371"/>
                    <a:pt x="1641" y="344"/>
                    <a:pt x="1668" y="291"/>
                  </a:cubicBezTo>
                  <a:cubicBezTo>
                    <a:pt x="1681" y="239"/>
                    <a:pt x="1694" y="199"/>
                    <a:pt x="1694" y="172"/>
                  </a:cubicBezTo>
                  <a:cubicBezTo>
                    <a:pt x="1694" y="119"/>
                    <a:pt x="1681" y="80"/>
                    <a:pt x="1655" y="53"/>
                  </a:cubicBezTo>
                  <a:cubicBezTo>
                    <a:pt x="1628" y="14"/>
                    <a:pt x="1602" y="0"/>
                    <a:pt x="1575" y="0"/>
                  </a:cubicBezTo>
                  <a:cubicBezTo>
                    <a:pt x="1469" y="0"/>
                    <a:pt x="1364" y="0"/>
                    <a:pt x="1231" y="14"/>
                  </a:cubicBezTo>
                  <a:lnTo>
                    <a:pt x="278" y="14"/>
                  </a:lnTo>
                  <a:cubicBezTo>
                    <a:pt x="225" y="0"/>
                    <a:pt x="186" y="0"/>
                    <a:pt x="159" y="0"/>
                  </a:cubicBezTo>
                  <a:close/>
                  <a:moveTo>
                    <a:pt x="159" y="1033"/>
                  </a:moveTo>
                  <a:cubicBezTo>
                    <a:pt x="93" y="1033"/>
                    <a:pt x="53" y="1059"/>
                    <a:pt x="27" y="1099"/>
                  </a:cubicBezTo>
                  <a:cubicBezTo>
                    <a:pt x="14" y="1139"/>
                    <a:pt x="0" y="1178"/>
                    <a:pt x="0" y="1218"/>
                  </a:cubicBezTo>
                  <a:cubicBezTo>
                    <a:pt x="0" y="1271"/>
                    <a:pt x="14" y="1311"/>
                    <a:pt x="40" y="1350"/>
                  </a:cubicBezTo>
                  <a:cubicBezTo>
                    <a:pt x="66" y="1390"/>
                    <a:pt x="106" y="1416"/>
                    <a:pt x="159" y="1416"/>
                  </a:cubicBezTo>
                  <a:lnTo>
                    <a:pt x="821" y="1416"/>
                  </a:lnTo>
                  <a:cubicBezTo>
                    <a:pt x="953" y="1416"/>
                    <a:pt x="1086" y="1403"/>
                    <a:pt x="1205" y="1403"/>
                  </a:cubicBezTo>
                  <a:lnTo>
                    <a:pt x="1522" y="1403"/>
                  </a:lnTo>
                  <a:cubicBezTo>
                    <a:pt x="1589" y="1403"/>
                    <a:pt x="1641" y="1390"/>
                    <a:pt x="1668" y="1337"/>
                  </a:cubicBezTo>
                  <a:cubicBezTo>
                    <a:pt x="1681" y="1284"/>
                    <a:pt x="1694" y="1231"/>
                    <a:pt x="1694" y="1205"/>
                  </a:cubicBezTo>
                  <a:cubicBezTo>
                    <a:pt x="1694" y="1165"/>
                    <a:pt x="1681" y="1125"/>
                    <a:pt x="1655" y="1086"/>
                  </a:cubicBezTo>
                  <a:cubicBezTo>
                    <a:pt x="1628" y="1046"/>
                    <a:pt x="1602" y="1033"/>
                    <a:pt x="1575" y="1033"/>
                  </a:cubicBezTo>
                  <a:cubicBezTo>
                    <a:pt x="1469" y="1033"/>
                    <a:pt x="1364" y="1033"/>
                    <a:pt x="1231" y="1046"/>
                  </a:cubicBezTo>
                  <a:lnTo>
                    <a:pt x="278" y="1046"/>
                  </a:lnTo>
                  <a:cubicBezTo>
                    <a:pt x="225" y="1046"/>
                    <a:pt x="186" y="1033"/>
                    <a:pt x="159" y="10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6"/>
            <p:cNvSpPr/>
            <p:nvPr/>
          </p:nvSpPr>
          <p:spPr>
            <a:xfrm>
              <a:off x="2740539" y="770345"/>
              <a:ext cx="188029" cy="281711"/>
            </a:xfrm>
            <a:custGeom>
              <a:avLst/>
              <a:gdLst/>
              <a:ahLst/>
              <a:cxnLst/>
              <a:rect l="l" t="t" r="r" b="b"/>
              <a:pathLst>
                <a:path w="3402" h="5097" extrusionOk="0">
                  <a:moveTo>
                    <a:pt x="2528" y="609"/>
                  </a:moveTo>
                  <a:lnTo>
                    <a:pt x="2356" y="3190"/>
                  </a:lnTo>
                  <a:cubicBezTo>
                    <a:pt x="2210" y="3190"/>
                    <a:pt x="2038" y="3204"/>
                    <a:pt x="1853" y="3217"/>
                  </a:cubicBezTo>
                  <a:cubicBezTo>
                    <a:pt x="1668" y="3230"/>
                    <a:pt x="1496" y="3230"/>
                    <a:pt x="1324" y="3243"/>
                  </a:cubicBezTo>
                  <a:cubicBezTo>
                    <a:pt x="1165" y="3243"/>
                    <a:pt x="1019" y="3257"/>
                    <a:pt x="900" y="3257"/>
                  </a:cubicBezTo>
                  <a:lnTo>
                    <a:pt x="702" y="3257"/>
                  </a:lnTo>
                  <a:cubicBezTo>
                    <a:pt x="662" y="3257"/>
                    <a:pt x="635" y="3257"/>
                    <a:pt x="622" y="3243"/>
                  </a:cubicBezTo>
                  <a:cubicBezTo>
                    <a:pt x="622" y="3230"/>
                    <a:pt x="622" y="3230"/>
                    <a:pt x="622" y="3217"/>
                  </a:cubicBezTo>
                  <a:cubicBezTo>
                    <a:pt x="622" y="3190"/>
                    <a:pt x="622" y="3164"/>
                    <a:pt x="649" y="3137"/>
                  </a:cubicBezTo>
                  <a:cubicBezTo>
                    <a:pt x="675" y="3124"/>
                    <a:pt x="688" y="3098"/>
                    <a:pt x="688" y="3084"/>
                  </a:cubicBezTo>
                  <a:lnTo>
                    <a:pt x="2528" y="609"/>
                  </a:lnTo>
                  <a:close/>
                  <a:moveTo>
                    <a:pt x="2713" y="1"/>
                  </a:moveTo>
                  <a:cubicBezTo>
                    <a:pt x="2634" y="1"/>
                    <a:pt x="2581" y="27"/>
                    <a:pt x="2515" y="80"/>
                  </a:cubicBezTo>
                  <a:cubicBezTo>
                    <a:pt x="2462" y="120"/>
                    <a:pt x="2422" y="159"/>
                    <a:pt x="2409" y="173"/>
                  </a:cubicBezTo>
                  <a:cubicBezTo>
                    <a:pt x="2263" y="358"/>
                    <a:pt x="2131" y="530"/>
                    <a:pt x="2012" y="689"/>
                  </a:cubicBezTo>
                  <a:cubicBezTo>
                    <a:pt x="1893" y="834"/>
                    <a:pt x="1774" y="993"/>
                    <a:pt x="1668" y="1126"/>
                  </a:cubicBezTo>
                  <a:lnTo>
                    <a:pt x="1350" y="1562"/>
                  </a:lnTo>
                  <a:cubicBezTo>
                    <a:pt x="1244" y="1708"/>
                    <a:pt x="1125" y="1867"/>
                    <a:pt x="993" y="2039"/>
                  </a:cubicBezTo>
                  <a:cubicBezTo>
                    <a:pt x="874" y="2211"/>
                    <a:pt x="728" y="2396"/>
                    <a:pt x="582" y="2595"/>
                  </a:cubicBezTo>
                  <a:cubicBezTo>
                    <a:pt x="437" y="2807"/>
                    <a:pt x="265" y="3045"/>
                    <a:pt x="66" y="3309"/>
                  </a:cubicBezTo>
                  <a:cubicBezTo>
                    <a:pt x="40" y="3336"/>
                    <a:pt x="27" y="3362"/>
                    <a:pt x="13" y="3402"/>
                  </a:cubicBezTo>
                  <a:cubicBezTo>
                    <a:pt x="0" y="3415"/>
                    <a:pt x="0" y="3442"/>
                    <a:pt x="0" y="3468"/>
                  </a:cubicBezTo>
                  <a:cubicBezTo>
                    <a:pt x="0" y="3534"/>
                    <a:pt x="27" y="3574"/>
                    <a:pt x="80" y="3601"/>
                  </a:cubicBezTo>
                  <a:cubicBezTo>
                    <a:pt x="132" y="3640"/>
                    <a:pt x="185" y="3654"/>
                    <a:pt x="265" y="3654"/>
                  </a:cubicBezTo>
                  <a:cubicBezTo>
                    <a:pt x="344" y="3654"/>
                    <a:pt x="556" y="3654"/>
                    <a:pt x="900" y="3640"/>
                  </a:cubicBezTo>
                  <a:cubicBezTo>
                    <a:pt x="1231" y="3627"/>
                    <a:pt x="1721" y="3601"/>
                    <a:pt x="2343" y="3601"/>
                  </a:cubicBezTo>
                  <a:lnTo>
                    <a:pt x="2290" y="4554"/>
                  </a:lnTo>
                  <a:cubicBezTo>
                    <a:pt x="2290" y="4633"/>
                    <a:pt x="2263" y="4686"/>
                    <a:pt x="2197" y="4726"/>
                  </a:cubicBezTo>
                  <a:cubicBezTo>
                    <a:pt x="2144" y="4752"/>
                    <a:pt x="2078" y="4779"/>
                    <a:pt x="1985" y="4792"/>
                  </a:cubicBezTo>
                  <a:lnTo>
                    <a:pt x="1893" y="4792"/>
                  </a:lnTo>
                  <a:cubicBezTo>
                    <a:pt x="1853" y="4792"/>
                    <a:pt x="1800" y="4805"/>
                    <a:pt x="1747" y="4805"/>
                  </a:cubicBezTo>
                  <a:cubicBezTo>
                    <a:pt x="1694" y="4805"/>
                    <a:pt x="1641" y="4818"/>
                    <a:pt x="1575" y="4818"/>
                  </a:cubicBezTo>
                  <a:lnTo>
                    <a:pt x="1430" y="4818"/>
                  </a:lnTo>
                  <a:cubicBezTo>
                    <a:pt x="1390" y="4818"/>
                    <a:pt x="1350" y="4832"/>
                    <a:pt x="1310" y="4845"/>
                  </a:cubicBezTo>
                  <a:cubicBezTo>
                    <a:pt x="1271" y="4858"/>
                    <a:pt x="1244" y="4898"/>
                    <a:pt x="1244" y="4951"/>
                  </a:cubicBezTo>
                  <a:cubicBezTo>
                    <a:pt x="1244" y="5017"/>
                    <a:pt x="1271" y="5057"/>
                    <a:pt x="1324" y="5070"/>
                  </a:cubicBezTo>
                  <a:cubicBezTo>
                    <a:pt x="1377" y="5096"/>
                    <a:pt x="1416" y="5096"/>
                    <a:pt x="1456" y="5096"/>
                  </a:cubicBezTo>
                  <a:lnTo>
                    <a:pt x="2965" y="5096"/>
                  </a:lnTo>
                  <a:cubicBezTo>
                    <a:pt x="3044" y="5096"/>
                    <a:pt x="3110" y="5096"/>
                    <a:pt x="3163" y="5070"/>
                  </a:cubicBezTo>
                  <a:cubicBezTo>
                    <a:pt x="3216" y="5043"/>
                    <a:pt x="3230" y="5004"/>
                    <a:pt x="3230" y="4951"/>
                  </a:cubicBezTo>
                  <a:cubicBezTo>
                    <a:pt x="3230" y="4884"/>
                    <a:pt x="3216" y="4845"/>
                    <a:pt x="3163" y="4832"/>
                  </a:cubicBezTo>
                  <a:cubicBezTo>
                    <a:pt x="3124" y="4805"/>
                    <a:pt x="3057" y="4792"/>
                    <a:pt x="2965" y="4792"/>
                  </a:cubicBezTo>
                  <a:lnTo>
                    <a:pt x="2793" y="4792"/>
                  </a:lnTo>
                  <a:cubicBezTo>
                    <a:pt x="2740" y="4779"/>
                    <a:pt x="2713" y="4752"/>
                    <a:pt x="2713" y="4699"/>
                  </a:cubicBezTo>
                  <a:cubicBezTo>
                    <a:pt x="2713" y="4673"/>
                    <a:pt x="2713" y="4620"/>
                    <a:pt x="2713" y="4527"/>
                  </a:cubicBezTo>
                  <a:cubicBezTo>
                    <a:pt x="2727" y="4448"/>
                    <a:pt x="2727" y="4355"/>
                    <a:pt x="2727" y="4249"/>
                  </a:cubicBezTo>
                  <a:cubicBezTo>
                    <a:pt x="2740" y="4130"/>
                    <a:pt x="2740" y="4024"/>
                    <a:pt x="2753" y="3905"/>
                  </a:cubicBezTo>
                  <a:cubicBezTo>
                    <a:pt x="2753" y="3786"/>
                    <a:pt x="2766" y="3680"/>
                    <a:pt x="2766" y="3601"/>
                  </a:cubicBezTo>
                  <a:lnTo>
                    <a:pt x="3230" y="3601"/>
                  </a:lnTo>
                  <a:cubicBezTo>
                    <a:pt x="3256" y="3601"/>
                    <a:pt x="3296" y="3587"/>
                    <a:pt x="3335" y="3561"/>
                  </a:cubicBezTo>
                  <a:cubicBezTo>
                    <a:pt x="3388" y="3534"/>
                    <a:pt x="3402" y="3482"/>
                    <a:pt x="3402" y="3415"/>
                  </a:cubicBezTo>
                  <a:cubicBezTo>
                    <a:pt x="3402" y="3349"/>
                    <a:pt x="3388" y="3309"/>
                    <a:pt x="3349" y="3270"/>
                  </a:cubicBezTo>
                  <a:cubicBezTo>
                    <a:pt x="3309" y="3230"/>
                    <a:pt x="3256" y="3217"/>
                    <a:pt x="3190" y="3217"/>
                  </a:cubicBezTo>
                  <a:lnTo>
                    <a:pt x="2793" y="3190"/>
                  </a:lnTo>
                  <a:cubicBezTo>
                    <a:pt x="2793" y="3032"/>
                    <a:pt x="2793" y="2859"/>
                    <a:pt x="2806" y="2648"/>
                  </a:cubicBezTo>
                  <a:cubicBezTo>
                    <a:pt x="2806" y="2436"/>
                    <a:pt x="2819" y="2224"/>
                    <a:pt x="2832" y="1999"/>
                  </a:cubicBezTo>
                  <a:cubicBezTo>
                    <a:pt x="2846" y="1774"/>
                    <a:pt x="2859" y="1562"/>
                    <a:pt x="2872" y="1337"/>
                  </a:cubicBezTo>
                  <a:cubicBezTo>
                    <a:pt x="2899" y="1126"/>
                    <a:pt x="2912" y="927"/>
                    <a:pt x="2925" y="755"/>
                  </a:cubicBezTo>
                  <a:cubicBezTo>
                    <a:pt x="2938" y="583"/>
                    <a:pt x="2952" y="437"/>
                    <a:pt x="2952" y="318"/>
                  </a:cubicBezTo>
                  <a:cubicBezTo>
                    <a:pt x="2965" y="212"/>
                    <a:pt x="2965" y="146"/>
                    <a:pt x="2965" y="133"/>
                  </a:cubicBezTo>
                  <a:cubicBezTo>
                    <a:pt x="2965" y="93"/>
                    <a:pt x="2938" y="54"/>
                    <a:pt x="2899" y="40"/>
                  </a:cubicBezTo>
                  <a:cubicBezTo>
                    <a:pt x="2846" y="14"/>
                    <a:pt x="2780" y="1"/>
                    <a:pt x="27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8" name="Google Shape;348;p66"/>
          <p:cNvGrpSpPr/>
          <p:nvPr/>
        </p:nvGrpSpPr>
        <p:grpSpPr>
          <a:xfrm>
            <a:off x="8252556" y="1120038"/>
            <a:ext cx="563833" cy="258404"/>
            <a:chOff x="6301529" y="2700815"/>
            <a:chExt cx="640137" cy="293374"/>
          </a:xfrm>
        </p:grpSpPr>
        <p:sp>
          <p:nvSpPr>
            <p:cNvPr id="349" name="Google Shape;349;p66"/>
            <p:cNvSpPr/>
            <p:nvPr/>
          </p:nvSpPr>
          <p:spPr>
            <a:xfrm>
              <a:off x="6301529" y="2703026"/>
              <a:ext cx="188802" cy="281656"/>
            </a:xfrm>
            <a:custGeom>
              <a:avLst/>
              <a:gdLst/>
              <a:ahLst/>
              <a:cxnLst/>
              <a:rect l="l" t="t" r="r" b="b"/>
              <a:pathLst>
                <a:path w="3416" h="5096" extrusionOk="0">
                  <a:moveTo>
                    <a:pt x="2528" y="609"/>
                  </a:moveTo>
                  <a:lnTo>
                    <a:pt x="2356" y="3177"/>
                  </a:lnTo>
                  <a:cubicBezTo>
                    <a:pt x="2211" y="3190"/>
                    <a:pt x="2039" y="3203"/>
                    <a:pt x="1853" y="3216"/>
                  </a:cubicBezTo>
                  <a:cubicBezTo>
                    <a:pt x="1668" y="3216"/>
                    <a:pt x="1496" y="3229"/>
                    <a:pt x="1324" y="3243"/>
                  </a:cubicBezTo>
                  <a:cubicBezTo>
                    <a:pt x="1165" y="3243"/>
                    <a:pt x="1020" y="3243"/>
                    <a:pt x="901" y="3256"/>
                  </a:cubicBezTo>
                  <a:lnTo>
                    <a:pt x="702" y="3256"/>
                  </a:lnTo>
                  <a:cubicBezTo>
                    <a:pt x="662" y="3256"/>
                    <a:pt x="636" y="3256"/>
                    <a:pt x="623" y="3243"/>
                  </a:cubicBezTo>
                  <a:cubicBezTo>
                    <a:pt x="623" y="3229"/>
                    <a:pt x="623" y="3216"/>
                    <a:pt x="623" y="3203"/>
                  </a:cubicBezTo>
                  <a:cubicBezTo>
                    <a:pt x="623" y="3177"/>
                    <a:pt x="623" y="3163"/>
                    <a:pt x="649" y="3137"/>
                  </a:cubicBezTo>
                  <a:cubicBezTo>
                    <a:pt x="676" y="3110"/>
                    <a:pt x="689" y="3097"/>
                    <a:pt x="689" y="3084"/>
                  </a:cubicBezTo>
                  <a:lnTo>
                    <a:pt x="2528" y="609"/>
                  </a:lnTo>
                  <a:close/>
                  <a:moveTo>
                    <a:pt x="2714" y="0"/>
                  </a:moveTo>
                  <a:cubicBezTo>
                    <a:pt x="2648" y="0"/>
                    <a:pt x="2581" y="27"/>
                    <a:pt x="2515" y="66"/>
                  </a:cubicBezTo>
                  <a:cubicBezTo>
                    <a:pt x="2462" y="119"/>
                    <a:pt x="2423" y="146"/>
                    <a:pt x="2409" y="172"/>
                  </a:cubicBezTo>
                  <a:cubicBezTo>
                    <a:pt x="2264" y="357"/>
                    <a:pt x="2131" y="530"/>
                    <a:pt x="2012" y="688"/>
                  </a:cubicBezTo>
                  <a:cubicBezTo>
                    <a:pt x="1893" y="834"/>
                    <a:pt x="1774" y="980"/>
                    <a:pt x="1668" y="1125"/>
                  </a:cubicBezTo>
                  <a:lnTo>
                    <a:pt x="1351" y="1562"/>
                  </a:lnTo>
                  <a:cubicBezTo>
                    <a:pt x="1245" y="1707"/>
                    <a:pt x="1126" y="1866"/>
                    <a:pt x="993" y="2038"/>
                  </a:cubicBezTo>
                  <a:cubicBezTo>
                    <a:pt x="874" y="2197"/>
                    <a:pt x="728" y="2396"/>
                    <a:pt x="583" y="2594"/>
                  </a:cubicBezTo>
                  <a:cubicBezTo>
                    <a:pt x="437" y="2806"/>
                    <a:pt x="265" y="3031"/>
                    <a:pt x="67" y="3296"/>
                  </a:cubicBezTo>
                  <a:cubicBezTo>
                    <a:pt x="40" y="3335"/>
                    <a:pt x="27" y="3362"/>
                    <a:pt x="14" y="3388"/>
                  </a:cubicBezTo>
                  <a:cubicBezTo>
                    <a:pt x="1" y="3415"/>
                    <a:pt x="1" y="3441"/>
                    <a:pt x="1" y="3468"/>
                  </a:cubicBezTo>
                  <a:cubicBezTo>
                    <a:pt x="1" y="3521"/>
                    <a:pt x="27" y="3574"/>
                    <a:pt x="80" y="3600"/>
                  </a:cubicBezTo>
                  <a:cubicBezTo>
                    <a:pt x="133" y="3640"/>
                    <a:pt x="186" y="3653"/>
                    <a:pt x="265" y="3653"/>
                  </a:cubicBezTo>
                  <a:cubicBezTo>
                    <a:pt x="345" y="3653"/>
                    <a:pt x="570" y="3640"/>
                    <a:pt x="901" y="3627"/>
                  </a:cubicBezTo>
                  <a:cubicBezTo>
                    <a:pt x="1231" y="3613"/>
                    <a:pt x="1721" y="3600"/>
                    <a:pt x="2343" y="3587"/>
                  </a:cubicBezTo>
                  <a:lnTo>
                    <a:pt x="2343" y="3587"/>
                  </a:lnTo>
                  <a:lnTo>
                    <a:pt x="2290" y="4540"/>
                  </a:lnTo>
                  <a:cubicBezTo>
                    <a:pt x="2290" y="4632"/>
                    <a:pt x="2264" y="4685"/>
                    <a:pt x="2211" y="4725"/>
                  </a:cubicBezTo>
                  <a:cubicBezTo>
                    <a:pt x="2158" y="4752"/>
                    <a:pt x="2078" y="4778"/>
                    <a:pt x="1986" y="4778"/>
                  </a:cubicBezTo>
                  <a:cubicBezTo>
                    <a:pt x="1973" y="4778"/>
                    <a:pt x="1946" y="4778"/>
                    <a:pt x="1893" y="4791"/>
                  </a:cubicBezTo>
                  <a:cubicBezTo>
                    <a:pt x="1853" y="4791"/>
                    <a:pt x="1801" y="4791"/>
                    <a:pt x="1748" y="4804"/>
                  </a:cubicBezTo>
                  <a:cubicBezTo>
                    <a:pt x="1695" y="4804"/>
                    <a:pt x="1642" y="4804"/>
                    <a:pt x="1576" y="4818"/>
                  </a:cubicBezTo>
                  <a:lnTo>
                    <a:pt x="1430" y="4818"/>
                  </a:lnTo>
                  <a:cubicBezTo>
                    <a:pt x="1390" y="4818"/>
                    <a:pt x="1351" y="4831"/>
                    <a:pt x="1311" y="4844"/>
                  </a:cubicBezTo>
                  <a:cubicBezTo>
                    <a:pt x="1271" y="4857"/>
                    <a:pt x="1245" y="4897"/>
                    <a:pt x="1245" y="4950"/>
                  </a:cubicBezTo>
                  <a:cubicBezTo>
                    <a:pt x="1245" y="5003"/>
                    <a:pt x="1271" y="5056"/>
                    <a:pt x="1324" y="5069"/>
                  </a:cubicBezTo>
                  <a:cubicBezTo>
                    <a:pt x="1377" y="5082"/>
                    <a:pt x="1417" y="5096"/>
                    <a:pt x="1456" y="5096"/>
                  </a:cubicBezTo>
                  <a:lnTo>
                    <a:pt x="2965" y="5096"/>
                  </a:lnTo>
                  <a:cubicBezTo>
                    <a:pt x="3045" y="5096"/>
                    <a:pt x="3111" y="5082"/>
                    <a:pt x="3164" y="5069"/>
                  </a:cubicBezTo>
                  <a:cubicBezTo>
                    <a:pt x="3217" y="5043"/>
                    <a:pt x="3230" y="5003"/>
                    <a:pt x="3230" y="4937"/>
                  </a:cubicBezTo>
                  <a:cubicBezTo>
                    <a:pt x="3230" y="4884"/>
                    <a:pt x="3217" y="4844"/>
                    <a:pt x="3164" y="4818"/>
                  </a:cubicBezTo>
                  <a:cubicBezTo>
                    <a:pt x="3124" y="4804"/>
                    <a:pt x="3058" y="4791"/>
                    <a:pt x="2965" y="4791"/>
                  </a:cubicBezTo>
                  <a:cubicBezTo>
                    <a:pt x="2912" y="4791"/>
                    <a:pt x="2859" y="4791"/>
                    <a:pt x="2793" y="4778"/>
                  </a:cubicBezTo>
                  <a:cubicBezTo>
                    <a:pt x="2740" y="4778"/>
                    <a:pt x="2714" y="4738"/>
                    <a:pt x="2714" y="4699"/>
                  </a:cubicBezTo>
                  <a:cubicBezTo>
                    <a:pt x="2714" y="4672"/>
                    <a:pt x="2714" y="4619"/>
                    <a:pt x="2714" y="4527"/>
                  </a:cubicBezTo>
                  <a:cubicBezTo>
                    <a:pt x="2727" y="4447"/>
                    <a:pt x="2727" y="4341"/>
                    <a:pt x="2727" y="4235"/>
                  </a:cubicBezTo>
                  <a:cubicBezTo>
                    <a:pt x="2740" y="4129"/>
                    <a:pt x="2740" y="4010"/>
                    <a:pt x="2753" y="3904"/>
                  </a:cubicBezTo>
                  <a:cubicBezTo>
                    <a:pt x="2753" y="3785"/>
                    <a:pt x="2767" y="3679"/>
                    <a:pt x="2767" y="3587"/>
                  </a:cubicBezTo>
                  <a:lnTo>
                    <a:pt x="3230" y="3587"/>
                  </a:lnTo>
                  <a:cubicBezTo>
                    <a:pt x="3256" y="3587"/>
                    <a:pt x="3296" y="3574"/>
                    <a:pt x="3336" y="3547"/>
                  </a:cubicBezTo>
                  <a:cubicBezTo>
                    <a:pt x="3389" y="3534"/>
                    <a:pt x="3415" y="3481"/>
                    <a:pt x="3415" y="3415"/>
                  </a:cubicBezTo>
                  <a:cubicBezTo>
                    <a:pt x="3415" y="3349"/>
                    <a:pt x="3389" y="3296"/>
                    <a:pt x="3349" y="3269"/>
                  </a:cubicBezTo>
                  <a:cubicBezTo>
                    <a:pt x="3309" y="3229"/>
                    <a:pt x="3256" y="3216"/>
                    <a:pt x="3190" y="3203"/>
                  </a:cubicBezTo>
                  <a:lnTo>
                    <a:pt x="2793" y="3177"/>
                  </a:lnTo>
                  <a:cubicBezTo>
                    <a:pt x="2793" y="3031"/>
                    <a:pt x="2793" y="2846"/>
                    <a:pt x="2806" y="2647"/>
                  </a:cubicBezTo>
                  <a:cubicBezTo>
                    <a:pt x="2806" y="2435"/>
                    <a:pt x="2820" y="2224"/>
                    <a:pt x="2833" y="1999"/>
                  </a:cubicBezTo>
                  <a:cubicBezTo>
                    <a:pt x="2846" y="1774"/>
                    <a:pt x="2859" y="1549"/>
                    <a:pt x="2873" y="1337"/>
                  </a:cubicBezTo>
                  <a:cubicBezTo>
                    <a:pt x="2899" y="1112"/>
                    <a:pt x="2912" y="927"/>
                    <a:pt x="2926" y="755"/>
                  </a:cubicBezTo>
                  <a:cubicBezTo>
                    <a:pt x="2939" y="569"/>
                    <a:pt x="2952" y="424"/>
                    <a:pt x="2952" y="318"/>
                  </a:cubicBezTo>
                  <a:cubicBezTo>
                    <a:pt x="2965" y="199"/>
                    <a:pt x="2965" y="146"/>
                    <a:pt x="2965" y="132"/>
                  </a:cubicBezTo>
                  <a:cubicBezTo>
                    <a:pt x="2965" y="93"/>
                    <a:pt x="2952" y="53"/>
                    <a:pt x="2899" y="40"/>
                  </a:cubicBezTo>
                  <a:cubicBezTo>
                    <a:pt x="2846" y="13"/>
                    <a:pt x="2780" y="0"/>
                    <a:pt x="2714"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66"/>
            <p:cNvSpPr/>
            <p:nvPr/>
          </p:nvSpPr>
          <p:spPr>
            <a:xfrm>
              <a:off x="6504149" y="2700815"/>
              <a:ext cx="177804" cy="287515"/>
            </a:xfrm>
            <a:custGeom>
              <a:avLst/>
              <a:gdLst/>
              <a:ahLst/>
              <a:cxnLst/>
              <a:rect l="l" t="t" r="r" b="b"/>
              <a:pathLst>
                <a:path w="3217" h="5202" extrusionOk="0">
                  <a:moveTo>
                    <a:pt x="1668" y="0"/>
                  </a:moveTo>
                  <a:cubicBezTo>
                    <a:pt x="1417" y="0"/>
                    <a:pt x="1192" y="53"/>
                    <a:pt x="1007" y="159"/>
                  </a:cubicBezTo>
                  <a:cubicBezTo>
                    <a:pt x="808" y="265"/>
                    <a:pt x="649" y="384"/>
                    <a:pt x="517" y="530"/>
                  </a:cubicBezTo>
                  <a:cubicBezTo>
                    <a:pt x="385" y="662"/>
                    <a:pt x="279" y="808"/>
                    <a:pt x="212" y="967"/>
                  </a:cubicBezTo>
                  <a:cubicBezTo>
                    <a:pt x="146" y="1112"/>
                    <a:pt x="120" y="1231"/>
                    <a:pt x="120" y="1337"/>
                  </a:cubicBezTo>
                  <a:cubicBezTo>
                    <a:pt x="120" y="1350"/>
                    <a:pt x="120" y="1377"/>
                    <a:pt x="120" y="1417"/>
                  </a:cubicBezTo>
                  <a:cubicBezTo>
                    <a:pt x="120" y="1456"/>
                    <a:pt x="133" y="1509"/>
                    <a:pt x="146" y="1549"/>
                  </a:cubicBezTo>
                  <a:cubicBezTo>
                    <a:pt x="173" y="1589"/>
                    <a:pt x="199" y="1628"/>
                    <a:pt x="239" y="1655"/>
                  </a:cubicBezTo>
                  <a:cubicBezTo>
                    <a:pt x="279" y="1695"/>
                    <a:pt x="332" y="1708"/>
                    <a:pt x="398" y="1708"/>
                  </a:cubicBezTo>
                  <a:cubicBezTo>
                    <a:pt x="504" y="1708"/>
                    <a:pt x="583" y="1681"/>
                    <a:pt x="649" y="1628"/>
                  </a:cubicBezTo>
                  <a:cubicBezTo>
                    <a:pt x="715" y="1575"/>
                    <a:pt x="742" y="1509"/>
                    <a:pt x="742" y="1417"/>
                  </a:cubicBezTo>
                  <a:cubicBezTo>
                    <a:pt x="742" y="1377"/>
                    <a:pt x="729" y="1350"/>
                    <a:pt x="715" y="1324"/>
                  </a:cubicBezTo>
                  <a:cubicBezTo>
                    <a:pt x="702" y="1297"/>
                    <a:pt x="689" y="1271"/>
                    <a:pt x="662" y="1258"/>
                  </a:cubicBezTo>
                  <a:lnTo>
                    <a:pt x="623" y="1192"/>
                  </a:lnTo>
                  <a:cubicBezTo>
                    <a:pt x="610" y="1165"/>
                    <a:pt x="596" y="1139"/>
                    <a:pt x="596" y="1112"/>
                  </a:cubicBezTo>
                  <a:cubicBezTo>
                    <a:pt x="596" y="1072"/>
                    <a:pt x="623" y="1020"/>
                    <a:pt x="662" y="940"/>
                  </a:cubicBezTo>
                  <a:cubicBezTo>
                    <a:pt x="715" y="861"/>
                    <a:pt x="782" y="781"/>
                    <a:pt x="874" y="702"/>
                  </a:cubicBezTo>
                  <a:cubicBezTo>
                    <a:pt x="954" y="609"/>
                    <a:pt x="1060" y="543"/>
                    <a:pt x="1192" y="477"/>
                  </a:cubicBezTo>
                  <a:cubicBezTo>
                    <a:pt x="1311" y="411"/>
                    <a:pt x="1457" y="384"/>
                    <a:pt x="1602" y="384"/>
                  </a:cubicBezTo>
                  <a:cubicBezTo>
                    <a:pt x="1774" y="384"/>
                    <a:pt x="1907" y="411"/>
                    <a:pt x="2012" y="464"/>
                  </a:cubicBezTo>
                  <a:cubicBezTo>
                    <a:pt x="2132" y="517"/>
                    <a:pt x="2224" y="596"/>
                    <a:pt x="2290" y="675"/>
                  </a:cubicBezTo>
                  <a:cubicBezTo>
                    <a:pt x="2357" y="768"/>
                    <a:pt x="2410" y="861"/>
                    <a:pt x="2436" y="967"/>
                  </a:cubicBezTo>
                  <a:cubicBezTo>
                    <a:pt x="2462" y="1059"/>
                    <a:pt x="2489" y="1165"/>
                    <a:pt x="2489" y="1258"/>
                  </a:cubicBezTo>
                  <a:cubicBezTo>
                    <a:pt x="2489" y="1470"/>
                    <a:pt x="2449" y="1681"/>
                    <a:pt x="2370" y="1906"/>
                  </a:cubicBezTo>
                  <a:cubicBezTo>
                    <a:pt x="2290" y="2131"/>
                    <a:pt x="2198" y="2370"/>
                    <a:pt x="2065" y="2595"/>
                  </a:cubicBezTo>
                  <a:cubicBezTo>
                    <a:pt x="1946" y="2833"/>
                    <a:pt x="1801" y="3058"/>
                    <a:pt x="1629" y="3296"/>
                  </a:cubicBezTo>
                  <a:cubicBezTo>
                    <a:pt x="1470" y="3521"/>
                    <a:pt x="1298" y="3733"/>
                    <a:pt x="1126" y="3931"/>
                  </a:cubicBezTo>
                  <a:cubicBezTo>
                    <a:pt x="954" y="4130"/>
                    <a:pt x="782" y="4315"/>
                    <a:pt x="610" y="4487"/>
                  </a:cubicBezTo>
                  <a:cubicBezTo>
                    <a:pt x="437" y="4646"/>
                    <a:pt x="279" y="4778"/>
                    <a:pt x="133" y="4884"/>
                  </a:cubicBezTo>
                  <a:cubicBezTo>
                    <a:pt x="93" y="4924"/>
                    <a:pt x="67" y="4950"/>
                    <a:pt x="40" y="4964"/>
                  </a:cubicBezTo>
                  <a:cubicBezTo>
                    <a:pt x="14" y="4990"/>
                    <a:pt x="1" y="5017"/>
                    <a:pt x="1" y="5043"/>
                  </a:cubicBezTo>
                  <a:cubicBezTo>
                    <a:pt x="1" y="5083"/>
                    <a:pt x="14" y="5109"/>
                    <a:pt x="40" y="5149"/>
                  </a:cubicBezTo>
                  <a:cubicBezTo>
                    <a:pt x="67" y="5189"/>
                    <a:pt x="120" y="5202"/>
                    <a:pt x="186" y="5202"/>
                  </a:cubicBezTo>
                  <a:cubicBezTo>
                    <a:pt x="239" y="5202"/>
                    <a:pt x="292" y="5189"/>
                    <a:pt x="345" y="5175"/>
                  </a:cubicBezTo>
                  <a:cubicBezTo>
                    <a:pt x="385" y="5162"/>
                    <a:pt x="424" y="5136"/>
                    <a:pt x="437" y="5122"/>
                  </a:cubicBezTo>
                  <a:lnTo>
                    <a:pt x="1510" y="5122"/>
                  </a:lnTo>
                  <a:cubicBezTo>
                    <a:pt x="1642" y="5122"/>
                    <a:pt x="1774" y="5122"/>
                    <a:pt x="1893" y="5136"/>
                  </a:cubicBezTo>
                  <a:lnTo>
                    <a:pt x="2674" y="5136"/>
                  </a:lnTo>
                  <a:cubicBezTo>
                    <a:pt x="2701" y="5136"/>
                    <a:pt x="2727" y="5122"/>
                    <a:pt x="2767" y="5109"/>
                  </a:cubicBezTo>
                  <a:cubicBezTo>
                    <a:pt x="2807" y="5083"/>
                    <a:pt x="2833" y="5043"/>
                    <a:pt x="2873" y="5003"/>
                  </a:cubicBezTo>
                  <a:cubicBezTo>
                    <a:pt x="2979" y="4805"/>
                    <a:pt x="3058" y="4659"/>
                    <a:pt x="3124" y="4567"/>
                  </a:cubicBezTo>
                  <a:cubicBezTo>
                    <a:pt x="3177" y="4461"/>
                    <a:pt x="3217" y="4394"/>
                    <a:pt x="3217" y="4355"/>
                  </a:cubicBezTo>
                  <a:cubicBezTo>
                    <a:pt x="3217" y="4315"/>
                    <a:pt x="3190" y="4275"/>
                    <a:pt x="3151" y="4262"/>
                  </a:cubicBezTo>
                  <a:cubicBezTo>
                    <a:pt x="3111" y="4236"/>
                    <a:pt x="3071" y="4222"/>
                    <a:pt x="3032" y="4222"/>
                  </a:cubicBezTo>
                  <a:cubicBezTo>
                    <a:pt x="2965" y="4222"/>
                    <a:pt x="2926" y="4249"/>
                    <a:pt x="2899" y="4275"/>
                  </a:cubicBezTo>
                  <a:cubicBezTo>
                    <a:pt x="2873" y="4302"/>
                    <a:pt x="2846" y="4342"/>
                    <a:pt x="2820" y="4368"/>
                  </a:cubicBezTo>
                  <a:lnTo>
                    <a:pt x="2661" y="4619"/>
                  </a:lnTo>
                  <a:cubicBezTo>
                    <a:pt x="2621" y="4672"/>
                    <a:pt x="2595" y="4712"/>
                    <a:pt x="2568" y="4725"/>
                  </a:cubicBezTo>
                  <a:cubicBezTo>
                    <a:pt x="2555" y="4739"/>
                    <a:pt x="2529" y="4752"/>
                    <a:pt x="2502" y="4752"/>
                  </a:cubicBezTo>
                  <a:lnTo>
                    <a:pt x="2251" y="4752"/>
                  </a:lnTo>
                  <a:cubicBezTo>
                    <a:pt x="2132" y="4752"/>
                    <a:pt x="1973" y="4739"/>
                    <a:pt x="1801" y="4739"/>
                  </a:cubicBezTo>
                  <a:lnTo>
                    <a:pt x="1285" y="4739"/>
                  </a:lnTo>
                  <a:cubicBezTo>
                    <a:pt x="1099" y="4725"/>
                    <a:pt x="954" y="4725"/>
                    <a:pt x="821" y="4712"/>
                  </a:cubicBezTo>
                  <a:cubicBezTo>
                    <a:pt x="940" y="4606"/>
                    <a:pt x="1073" y="4474"/>
                    <a:pt x="1232" y="4315"/>
                  </a:cubicBezTo>
                  <a:cubicBezTo>
                    <a:pt x="1377" y="4156"/>
                    <a:pt x="1536" y="3984"/>
                    <a:pt x="1695" y="3799"/>
                  </a:cubicBezTo>
                  <a:cubicBezTo>
                    <a:pt x="1854" y="3614"/>
                    <a:pt x="1999" y="3415"/>
                    <a:pt x="2145" y="3203"/>
                  </a:cubicBezTo>
                  <a:cubicBezTo>
                    <a:pt x="2304" y="2992"/>
                    <a:pt x="2436" y="2780"/>
                    <a:pt x="2555" y="2568"/>
                  </a:cubicBezTo>
                  <a:cubicBezTo>
                    <a:pt x="2674" y="2343"/>
                    <a:pt x="2767" y="2131"/>
                    <a:pt x="2833" y="1920"/>
                  </a:cubicBezTo>
                  <a:cubicBezTo>
                    <a:pt x="2912" y="1695"/>
                    <a:pt x="2952" y="1483"/>
                    <a:pt x="2952" y="1271"/>
                  </a:cubicBezTo>
                  <a:cubicBezTo>
                    <a:pt x="2952" y="1099"/>
                    <a:pt x="2926" y="940"/>
                    <a:pt x="2873" y="781"/>
                  </a:cubicBezTo>
                  <a:cubicBezTo>
                    <a:pt x="2833" y="622"/>
                    <a:pt x="2754" y="490"/>
                    <a:pt x="2661" y="384"/>
                  </a:cubicBezTo>
                  <a:cubicBezTo>
                    <a:pt x="2555" y="265"/>
                    <a:pt x="2423" y="172"/>
                    <a:pt x="2264" y="106"/>
                  </a:cubicBezTo>
                  <a:cubicBezTo>
                    <a:pt x="2105" y="40"/>
                    <a:pt x="1907" y="0"/>
                    <a:pt x="1668"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6"/>
            <p:cNvSpPr/>
            <p:nvPr/>
          </p:nvSpPr>
          <p:spPr>
            <a:xfrm>
              <a:off x="6708261" y="2850763"/>
              <a:ext cx="40292" cy="139778"/>
            </a:xfrm>
            <a:custGeom>
              <a:avLst/>
              <a:gdLst/>
              <a:ahLst/>
              <a:cxnLst/>
              <a:rect l="l" t="t" r="r" b="b"/>
              <a:pathLst>
                <a:path w="729" h="2529" extrusionOk="0">
                  <a:moveTo>
                    <a:pt x="371" y="1"/>
                  </a:moveTo>
                  <a:cubicBezTo>
                    <a:pt x="305" y="1"/>
                    <a:pt x="252" y="14"/>
                    <a:pt x="199" y="40"/>
                  </a:cubicBezTo>
                  <a:cubicBezTo>
                    <a:pt x="159" y="54"/>
                    <a:pt x="119" y="80"/>
                    <a:pt x="93" y="120"/>
                  </a:cubicBezTo>
                  <a:cubicBezTo>
                    <a:pt x="53" y="146"/>
                    <a:pt x="40" y="186"/>
                    <a:pt x="27" y="226"/>
                  </a:cubicBezTo>
                  <a:cubicBezTo>
                    <a:pt x="14" y="265"/>
                    <a:pt x="0" y="305"/>
                    <a:pt x="0" y="331"/>
                  </a:cubicBezTo>
                  <a:cubicBezTo>
                    <a:pt x="0" y="411"/>
                    <a:pt x="40" y="490"/>
                    <a:pt x="93" y="556"/>
                  </a:cubicBezTo>
                  <a:cubicBezTo>
                    <a:pt x="146" y="623"/>
                    <a:pt x="225" y="662"/>
                    <a:pt x="358" y="662"/>
                  </a:cubicBezTo>
                  <a:cubicBezTo>
                    <a:pt x="477" y="662"/>
                    <a:pt x="569" y="623"/>
                    <a:pt x="636" y="556"/>
                  </a:cubicBezTo>
                  <a:cubicBezTo>
                    <a:pt x="702" y="490"/>
                    <a:pt x="728" y="411"/>
                    <a:pt x="728" y="318"/>
                  </a:cubicBezTo>
                  <a:cubicBezTo>
                    <a:pt x="728" y="252"/>
                    <a:pt x="702" y="173"/>
                    <a:pt x="649" y="106"/>
                  </a:cubicBezTo>
                  <a:cubicBezTo>
                    <a:pt x="583" y="27"/>
                    <a:pt x="490" y="1"/>
                    <a:pt x="371" y="1"/>
                  </a:cubicBezTo>
                  <a:close/>
                  <a:moveTo>
                    <a:pt x="371" y="1867"/>
                  </a:moveTo>
                  <a:cubicBezTo>
                    <a:pt x="305" y="1867"/>
                    <a:pt x="252" y="1880"/>
                    <a:pt x="199" y="1906"/>
                  </a:cubicBezTo>
                  <a:cubicBezTo>
                    <a:pt x="159" y="1920"/>
                    <a:pt x="119" y="1946"/>
                    <a:pt x="93" y="1986"/>
                  </a:cubicBezTo>
                  <a:cubicBezTo>
                    <a:pt x="53" y="2012"/>
                    <a:pt x="40" y="2052"/>
                    <a:pt x="27" y="2092"/>
                  </a:cubicBezTo>
                  <a:cubicBezTo>
                    <a:pt x="14" y="2131"/>
                    <a:pt x="0" y="2171"/>
                    <a:pt x="0" y="2211"/>
                  </a:cubicBezTo>
                  <a:cubicBezTo>
                    <a:pt x="0" y="2277"/>
                    <a:pt x="40" y="2356"/>
                    <a:pt x="93" y="2423"/>
                  </a:cubicBezTo>
                  <a:cubicBezTo>
                    <a:pt x="146" y="2502"/>
                    <a:pt x="225" y="2529"/>
                    <a:pt x="358" y="2529"/>
                  </a:cubicBezTo>
                  <a:cubicBezTo>
                    <a:pt x="477" y="2529"/>
                    <a:pt x="569" y="2502"/>
                    <a:pt x="636" y="2423"/>
                  </a:cubicBezTo>
                  <a:cubicBezTo>
                    <a:pt x="702" y="2356"/>
                    <a:pt x="728" y="2277"/>
                    <a:pt x="728" y="2198"/>
                  </a:cubicBezTo>
                  <a:cubicBezTo>
                    <a:pt x="728" y="2118"/>
                    <a:pt x="702" y="2039"/>
                    <a:pt x="649" y="1973"/>
                  </a:cubicBezTo>
                  <a:cubicBezTo>
                    <a:pt x="583" y="1906"/>
                    <a:pt x="490" y="1867"/>
                    <a:pt x="371" y="1867"/>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6"/>
            <p:cNvSpPr/>
            <p:nvPr/>
          </p:nvSpPr>
          <p:spPr>
            <a:xfrm>
              <a:off x="6771877" y="2701534"/>
              <a:ext cx="169789" cy="292655"/>
            </a:xfrm>
            <a:custGeom>
              <a:avLst/>
              <a:gdLst/>
              <a:ahLst/>
              <a:cxnLst/>
              <a:rect l="l" t="t" r="r" b="b"/>
              <a:pathLst>
                <a:path w="3072" h="5295" extrusionOk="0">
                  <a:moveTo>
                    <a:pt x="1642" y="371"/>
                  </a:moveTo>
                  <a:cubicBezTo>
                    <a:pt x="1814" y="371"/>
                    <a:pt x="1960" y="411"/>
                    <a:pt x="2079" y="477"/>
                  </a:cubicBezTo>
                  <a:cubicBezTo>
                    <a:pt x="2198" y="543"/>
                    <a:pt x="2304" y="636"/>
                    <a:pt x="2383" y="742"/>
                  </a:cubicBezTo>
                  <a:cubicBezTo>
                    <a:pt x="2463" y="848"/>
                    <a:pt x="2529" y="954"/>
                    <a:pt x="2555" y="1086"/>
                  </a:cubicBezTo>
                  <a:cubicBezTo>
                    <a:pt x="2595" y="1218"/>
                    <a:pt x="2621" y="1337"/>
                    <a:pt x="2621" y="1443"/>
                  </a:cubicBezTo>
                  <a:cubicBezTo>
                    <a:pt x="2621" y="1562"/>
                    <a:pt x="2595" y="1682"/>
                    <a:pt x="2542" y="1814"/>
                  </a:cubicBezTo>
                  <a:cubicBezTo>
                    <a:pt x="2502" y="1946"/>
                    <a:pt x="2436" y="2065"/>
                    <a:pt x="2343" y="2184"/>
                  </a:cubicBezTo>
                  <a:cubicBezTo>
                    <a:pt x="2238" y="2304"/>
                    <a:pt x="2118" y="2409"/>
                    <a:pt x="1973" y="2489"/>
                  </a:cubicBezTo>
                  <a:cubicBezTo>
                    <a:pt x="1841" y="2582"/>
                    <a:pt x="1668" y="2621"/>
                    <a:pt x="1457" y="2621"/>
                  </a:cubicBezTo>
                  <a:cubicBezTo>
                    <a:pt x="1311" y="2621"/>
                    <a:pt x="1179" y="2595"/>
                    <a:pt x="1060" y="2542"/>
                  </a:cubicBezTo>
                  <a:cubicBezTo>
                    <a:pt x="941" y="2489"/>
                    <a:pt x="835" y="2409"/>
                    <a:pt x="742" y="2317"/>
                  </a:cubicBezTo>
                  <a:cubicBezTo>
                    <a:pt x="663" y="2224"/>
                    <a:pt x="596" y="2105"/>
                    <a:pt x="543" y="1986"/>
                  </a:cubicBezTo>
                  <a:cubicBezTo>
                    <a:pt x="491" y="1854"/>
                    <a:pt x="464" y="1721"/>
                    <a:pt x="464" y="1562"/>
                  </a:cubicBezTo>
                  <a:cubicBezTo>
                    <a:pt x="464" y="1351"/>
                    <a:pt x="504" y="1179"/>
                    <a:pt x="557" y="1033"/>
                  </a:cubicBezTo>
                  <a:cubicBezTo>
                    <a:pt x="623" y="874"/>
                    <a:pt x="716" y="755"/>
                    <a:pt x="821" y="662"/>
                  </a:cubicBezTo>
                  <a:cubicBezTo>
                    <a:pt x="927" y="557"/>
                    <a:pt x="1046" y="490"/>
                    <a:pt x="1192" y="437"/>
                  </a:cubicBezTo>
                  <a:cubicBezTo>
                    <a:pt x="1338" y="398"/>
                    <a:pt x="1483" y="371"/>
                    <a:pt x="1642" y="371"/>
                  </a:cubicBezTo>
                  <a:close/>
                  <a:moveTo>
                    <a:pt x="1589" y="1"/>
                  </a:moveTo>
                  <a:cubicBezTo>
                    <a:pt x="1298" y="1"/>
                    <a:pt x="1060" y="40"/>
                    <a:pt x="861" y="146"/>
                  </a:cubicBezTo>
                  <a:cubicBezTo>
                    <a:pt x="663" y="239"/>
                    <a:pt x="491" y="358"/>
                    <a:pt x="371" y="504"/>
                  </a:cubicBezTo>
                  <a:cubicBezTo>
                    <a:pt x="239" y="649"/>
                    <a:pt x="146" y="821"/>
                    <a:pt x="93" y="1007"/>
                  </a:cubicBezTo>
                  <a:cubicBezTo>
                    <a:pt x="27" y="1192"/>
                    <a:pt x="1" y="1364"/>
                    <a:pt x="1" y="1536"/>
                  </a:cubicBezTo>
                  <a:cubicBezTo>
                    <a:pt x="1" y="1761"/>
                    <a:pt x="41" y="1959"/>
                    <a:pt x="107" y="2145"/>
                  </a:cubicBezTo>
                  <a:cubicBezTo>
                    <a:pt x="186" y="2330"/>
                    <a:pt x="279" y="2489"/>
                    <a:pt x="398" y="2621"/>
                  </a:cubicBezTo>
                  <a:cubicBezTo>
                    <a:pt x="517" y="2754"/>
                    <a:pt x="663" y="2846"/>
                    <a:pt x="821" y="2926"/>
                  </a:cubicBezTo>
                  <a:cubicBezTo>
                    <a:pt x="980" y="2992"/>
                    <a:pt x="1152" y="3031"/>
                    <a:pt x="1338" y="3031"/>
                  </a:cubicBezTo>
                  <a:cubicBezTo>
                    <a:pt x="1430" y="3031"/>
                    <a:pt x="1536" y="3018"/>
                    <a:pt x="1655" y="2992"/>
                  </a:cubicBezTo>
                  <a:cubicBezTo>
                    <a:pt x="1761" y="2965"/>
                    <a:pt x="1880" y="2926"/>
                    <a:pt x="1986" y="2886"/>
                  </a:cubicBezTo>
                  <a:cubicBezTo>
                    <a:pt x="2092" y="2833"/>
                    <a:pt x="2198" y="2767"/>
                    <a:pt x="2291" y="2701"/>
                  </a:cubicBezTo>
                  <a:cubicBezTo>
                    <a:pt x="2396" y="2621"/>
                    <a:pt x="2476" y="2529"/>
                    <a:pt x="2555" y="2423"/>
                  </a:cubicBezTo>
                  <a:lnTo>
                    <a:pt x="2555" y="2423"/>
                  </a:lnTo>
                  <a:cubicBezTo>
                    <a:pt x="2516" y="2648"/>
                    <a:pt x="2436" y="2886"/>
                    <a:pt x="2343" y="3124"/>
                  </a:cubicBezTo>
                  <a:cubicBezTo>
                    <a:pt x="2251" y="3362"/>
                    <a:pt x="2132" y="3601"/>
                    <a:pt x="1986" y="3839"/>
                  </a:cubicBezTo>
                  <a:cubicBezTo>
                    <a:pt x="1841" y="4064"/>
                    <a:pt x="1695" y="4276"/>
                    <a:pt x="1523" y="4474"/>
                  </a:cubicBezTo>
                  <a:cubicBezTo>
                    <a:pt x="1351" y="4659"/>
                    <a:pt x="1166" y="4818"/>
                    <a:pt x="967" y="4951"/>
                  </a:cubicBezTo>
                  <a:cubicBezTo>
                    <a:pt x="927" y="4977"/>
                    <a:pt x="888" y="5017"/>
                    <a:pt x="874" y="5030"/>
                  </a:cubicBezTo>
                  <a:cubicBezTo>
                    <a:pt x="848" y="5056"/>
                    <a:pt x="835" y="5096"/>
                    <a:pt x="835" y="5136"/>
                  </a:cubicBezTo>
                  <a:cubicBezTo>
                    <a:pt x="835" y="5202"/>
                    <a:pt x="848" y="5242"/>
                    <a:pt x="901" y="5255"/>
                  </a:cubicBezTo>
                  <a:cubicBezTo>
                    <a:pt x="941" y="5281"/>
                    <a:pt x="980" y="5295"/>
                    <a:pt x="1020" y="5295"/>
                  </a:cubicBezTo>
                  <a:cubicBezTo>
                    <a:pt x="1073" y="5295"/>
                    <a:pt x="1126" y="5281"/>
                    <a:pt x="1166" y="5268"/>
                  </a:cubicBezTo>
                  <a:cubicBezTo>
                    <a:pt x="1218" y="5242"/>
                    <a:pt x="1258" y="5215"/>
                    <a:pt x="1311" y="5176"/>
                  </a:cubicBezTo>
                  <a:cubicBezTo>
                    <a:pt x="1470" y="5043"/>
                    <a:pt x="1642" y="4871"/>
                    <a:pt x="1854" y="4659"/>
                  </a:cubicBezTo>
                  <a:cubicBezTo>
                    <a:pt x="2052" y="4434"/>
                    <a:pt x="2251" y="4143"/>
                    <a:pt x="2449" y="3786"/>
                  </a:cubicBezTo>
                  <a:cubicBezTo>
                    <a:pt x="2529" y="3640"/>
                    <a:pt x="2608" y="3468"/>
                    <a:pt x="2688" y="3283"/>
                  </a:cubicBezTo>
                  <a:cubicBezTo>
                    <a:pt x="2754" y="3111"/>
                    <a:pt x="2820" y="2912"/>
                    <a:pt x="2886" y="2714"/>
                  </a:cubicBezTo>
                  <a:cubicBezTo>
                    <a:pt x="2939" y="2515"/>
                    <a:pt x="2979" y="2304"/>
                    <a:pt x="3018" y="2092"/>
                  </a:cubicBezTo>
                  <a:cubicBezTo>
                    <a:pt x="3058" y="1893"/>
                    <a:pt x="3071" y="1682"/>
                    <a:pt x="3071" y="1470"/>
                  </a:cubicBezTo>
                  <a:cubicBezTo>
                    <a:pt x="3071" y="1337"/>
                    <a:pt x="3045" y="1179"/>
                    <a:pt x="3005" y="1007"/>
                  </a:cubicBezTo>
                  <a:cubicBezTo>
                    <a:pt x="2966" y="834"/>
                    <a:pt x="2899" y="676"/>
                    <a:pt x="2780" y="530"/>
                  </a:cubicBezTo>
                  <a:cubicBezTo>
                    <a:pt x="2674" y="371"/>
                    <a:pt x="2529" y="252"/>
                    <a:pt x="2330" y="159"/>
                  </a:cubicBezTo>
                  <a:cubicBezTo>
                    <a:pt x="2132" y="54"/>
                    <a:pt x="1893" y="1"/>
                    <a:pt x="1589"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3" name="Google Shape;353;p66"/>
          <p:cNvSpPr/>
          <p:nvPr/>
        </p:nvSpPr>
        <p:spPr>
          <a:xfrm>
            <a:off x="298005" y="858252"/>
            <a:ext cx="84950" cy="18350"/>
          </a:xfrm>
          <a:custGeom>
            <a:avLst/>
            <a:gdLst/>
            <a:ahLst/>
            <a:cxnLst/>
            <a:rect l="l" t="t" r="r" b="b"/>
            <a:pathLst>
              <a:path w="1537" h="332" extrusionOk="0">
                <a:moveTo>
                  <a:pt x="1" y="1"/>
                </a:moveTo>
                <a:lnTo>
                  <a:pt x="1" y="332"/>
                </a:lnTo>
                <a:lnTo>
                  <a:pt x="1536" y="332"/>
                </a:lnTo>
                <a:lnTo>
                  <a:pt x="15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2"/>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42"/>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54"/>
        <p:cNvGrpSpPr/>
        <p:nvPr/>
      </p:nvGrpSpPr>
      <p:grpSpPr>
        <a:xfrm>
          <a:off x="0" y="0"/>
          <a:ext cx="0" cy="0"/>
          <a:chOff x="0" y="0"/>
          <a:chExt cx="0" cy="0"/>
        </a:xfrm>
      </p:grpSpPr>
      <p:sp>
        <p:nvSpPr>
          <p:cNvPr id="355" name="Google Shape;355;p67"/>
          <p:cNvSpPr txBox="1">
            <a:spLocks noGrp="1"/>
          </p:cNvSpPr>
          <p:nvPr>
            <p:ph type="title"/>
          </p:nvPr>
        </p:nvSpPr>
        <p:spPr>
          <a:xfrm>
            <a:off x="2056752" y="1542150"/>
            <a:ext cx="2139600" cy="37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1800"/>
              <a:buNone/>
              <a:defRPr sz="2200">
                <a:solidFill>
                  <a:schemeClr val="lt2"/>
                </a:solidFill>
              </a:defRPr>
            </a:lvl1pPr>
            <a:lvl2pPr lvl="1"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2pPr>
            <a:lvl3pPr lvl="2"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3pPr>
            <a:lvl4pPr lvl="3"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4pPr>
            <a:lvl5pPr lvl="4"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5pPr>
            <a:lvl6pPr lvl="5"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6pPr>
            <a:lvl7pPr lvl="6"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7pPr>
            <a:lvl8pPr lvl="7"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8pPr>
            <a:lvl9pPr lvl="8"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9pPr>
          </a:lstStyle>
          <a:p>
            <a:endParaRPr/>
          </a:p>
        </p:txBody>
      </p:sp>
      <p:sp>
        <p:nvSpPr>
          <p:cNvPr id="356" name="Google Shape;356;p67"/>
          <p:cNvSpPr txBox="1">
            <a:spLocks noGrp="1"/>
          </p:cNvSpPr>
          <p:nvPr>
            <p:ph type="subTitle" idx="1"/>
          </p:nvPr>
        </p:nvSpPr>
        <p:spPr>
          <a:xfrm>
            <a:off x="2056752" y="1913800"/>
            <a:ext cx="2139600" cy="74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Font typeface="Mukta"/>
              <a:buNone/>
              <a:defRPr sz="1400">
                <a:latin typeface="Mukta"/>
                <a:ea typeface="Mukta"/>
                <a:cs typeface="Mukta"/>
                <a:sym typeface="Mukta"/>
              </a:defRPr>
            </a:lvl1pPr>
            <a:lvl2pPr lvl="1"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2pPr>
            <a:lvl3pPr lvl="2"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3pPr>
            <a:lvl4pPr lvl="3"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4pPr>
            <a:lvl5pPr lvl="4"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5pPr>
            <a:lvl6pPr lvl="5"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6pPr>
            <a:lvl7pPr lvl="6"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7pPr>
            <a:lvl8pPr lvl="7"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8pPr>
            <a:lvl9pPr lvl="8" algn="l">
              <a:lnSpc>
                <a:spcPct val="115000"/>
              </a:lnSpc>
              <a:spcBef>
                <a:spcPts val="1600"/>
              </a:spcBef>
              <a:spcAft>
                <a:spcPts val="1600"/>
              </a:spcAft>
              <a:buClr>
                <a:srgbClr val="434343"/>
              </a:buClr>
              <a:buSzPts val="1400"/>
              <a:buFont typeface="Mukta"/>
              <a:buNone/>
              <a:defRPr>
                <a:solidFill>
                  <a:srgbClr val="434343"/>
                </a:solidFill>
                <a:latin typeface="Mukta"/>
                <a:ea typeface="Mukta"/>
                <a:cs typeface="Mukta"/>
                <a:sym typeface="Mukta"/>
              </a:defRPr>
            </a:lvl9pPr>
          </a:lstStyle>
          <a:p>
            <a:endParaRPr/>
          </a:p>
        </p:txBody>
      </p:sp>
      <p:sp>
        <p:nvSpPr>
          <p:cNvPr id="357" name="Google Shape;357;p67"/>
          <p:cNvSpPr txBox="1">
            <a:spLocks noGrp="1"/>
          </p:cNvSpPr>
          <p:nvPr>
            <p:ph type="title" idx="2"/>
          </p:nvPr>
        </p:nvSpPr>
        <p:spPr>
          <a:xfrm>
            <a:off x="5801722" y="1542150"/>
            <a:ext cx="2139600" cy="37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1800"/>
              <a:buNone/>
              <a:defRPr sz="2200">
                <a:solidFill>
                  <a:schemeClr val="lt2"/>
                </a:solidFill>
              </a:defRPr>
            </a:lvl1pPr>
            <a:lvl2pPr lvl="1"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2pPr>
            <a:lvl3pPr lvl="2"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3pPr>
            <a:lvl4pPr lvl="3"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4pPr>
            <a:lvl5pPr lvl="4"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5pPr>
            <a:lvl6pPr lvl="5"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6pPr>
            <a:lvl7pPr lvl="6"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7pPr>
            <a:lvl8pPr lvl="7"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8pPr>
            <a:lvl9pPr lvl="8"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9pPr>
          </a:lstStyle>
          <a:p>
            <a:endParaRPr/>
          </a:p>
        </p:txBody>
      </p:sp>
      <p:sp>
        <p:nvSpPr>
          <p:cNvPr id="358" name="Google Shape;358;p67"/>
          <p:cNvSpPr txBox="1">
            <a:spLocks noGrp="1"/>
          </p:cNvSpPr>
          <p:nvPr>
            <p:ph type="subTitle" idx="3"/>
          </p:nvPr>
        </p:nvSpPr>
        <p:spPr>
          <a:xfrm>
            <a:off x="5801706" y="1913800"/>
            <a:ext cx="2139600" cy="74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Font typeface="Mukta"/>
              <a:buNone/>
              <a:defRPr sz="1400">
                <a:latin typeface="Mukta"/>
                <a:ea typeface="Mukta"/>
                <a:cs typeface="Mukta"/>
                <a:sym typeface="Mukta"/>
              </a:defRPr>
            </a:lvl1pPr>
            <a:lvl2pPr lvl="1"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2pPr>
            <a:lvl3pPr lvl="2"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3pPr>
            <a:lvl4pPr lvl="3"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4pPr>
            <a:lvl5pPr lvl="4"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5pPr>
            <a:lvl6pPr lvl="5"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6pPr>
            <a:lvl7pPr lvl="6"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7pPr>
            <a:lvl8pPr lvl="7"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8pPr>
            <a:lvl9pPr lvl="8" algn="l">
              <a:lnSpc>
                <a:spcPct val="115000"/>
              </a:lnSpc>
              <a:spcBef>
                <a:spcPts val="1600"/>
              </a:spcBef>
              <a:spcAft>
                <a:spcPts val="1600"/>
              </a:spcAft>
              <a:buClr>
                <a:srgbClr val="434343"/>
              </a:buClr>
              <a:buSzPts val="1400"/>
              <a:buFont typeface="Mukta"/>
              <a:buNone/>
              <a:defRPr>
                <a:solidFill>
                  <a:srgbClr val="434343"/>
                </a:solidFill>
                <a:latin typeface="Mukta"/>
                <a:ea typeface="Mukta"/>
                <a:cs typeface="Mukta"/>
                <a:sym typeface="Mukta"/>
              </a:defRPr>
            </a:lvl9pPr>
          </a:lstStyle>
          <a:p>
            <a:endParaRPr/>
          </a:p>
        </p:txBody>
      </p:sp>
      <p:sp>
        <p:nvSpPr>
          <p:cNvPr id="359" name="Google Shape;359;p67"/>
          <p:cNvSpPr txBox="1">
            <a:spLocks noGrp="1"/>
          </p:cNvSpPr>
          <p:nvPr>
            <p:ph type="title" idx="4"/>
          </p:nvPr>
        </p:nvSpPr>
        <p:spPr>
          <a:xfrm>
            <a:off x="2056752" y="3224925"/>
            <a:ext cx="2139600" cy="37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1800"/>
              <a:buNone/>
              <a:defRPr sz="2200">
                <a:solidFill>
                  <a:schemeClr val="lt2"/>
                </a:solidFill>
              </a:defRPr>
            </a:lvl1pPr>
            <a:lvl2pPr lvl="1"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2pPr>
            <a:lvl3pPr lvl="2"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3pPr>
            <a:lvl4pPr lvl="3"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4pPr>
            <a:lvl5pPr lvl="4"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5pPr>
            <a:lvl6pPr lvl="5"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6pPr>
            <a:lvl7pPr lvl="6"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7pPr>
            <a:lvl8pPr lvl="7"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8pPr>
            <a:lvl9pPr lvl="8"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9pPr>
          </a:lstStyle>
          <a:p>
            <a:endParaRPr/>
          </a:p>
        </p:txBody>
      </p:sp>
      <p:sp>
        <p:nvSpPr>
          <p:cNvPr id="360" name="Google Shape;360;p67"/>
          <p:cNvSpPr txBox="1">
            <a:spLocks noGrp="1"/>
          </p:cNvSpPr>
          <p:nvPr>
            <p:ph type="subTitle" idx="5"/>
          </p:nvPr>
        </p:nvSpPr>
        <p:spPr>
          <a:xfrm>
            <a:off x="2056752" y="3596575"/>
            <a:ext cx="2139600" cy="74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Font typeface="Mukta"/>
              <a:buNone/>
              <a:defRPr sz="1400">
                <a:latin typeface="Mukta"/>
                <a:ea typeface="Mukta"/>
                <a:cs typeface="Mukta"/>
                <a:sym typeface="Mukta"/>
              </a:defRPr>
            </a:lvl1pPr>
            <a:lvl2pPr lvl="1"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2pPr>
            <a:lvl3pPr lvl="2"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3pPr>
            <a:lvl4pPr lvl="3"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4pPr>
            <a:lvl5pPr lvl="4"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5pPr>
            <a:lvl6pPr lvl="5"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6pPr>
            <a:lvl7pPr lvl="6"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7pPr>
            <a:lvl8pPr lvl="7"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8pPr>
            <a:lvl9pPr lvl="8" algn="l">
              <a:lnSpc>
                <a:spcPct val="115000"/>
              </a:lnSpc>
              <a:spcBef>
                <a:spcPts val="1600"/>
              </a:spcBef>
              <a:spcAft>
                <a:spcPts val="1600"/>
              </a:spcAft>
              <a:buClr>
                <a:srgbClr val="434343"/>
              </a:buClr>
              <a:buSzPts val="1400"/>
              <a:buFont typeface="Mukta"/>
              <a:buNone/>
              <a:defRPr>
                <a:solidFill>
                  <a:srgbClr val="434343"/>
                </a:solidFill>
                <a:latin typeface="Mukta"/>
                <a:ea typeface="Mukta"/>
                <a:cs typeface="Mukta"/>
                <a:sym typeface="Mukta"/>
              </a:defRPr>
            </a:lvl9pPr>
          </a:lstStyle>
          <a:p>
            <a:endParaRPr/>
          </a:p>
        </p:txBody>
      </p:sp>
      <p:sp>
        <p:nvSpPr>
          <p:cNvPr id="361" name="Google Shape;361;p67"/>
          <p:cNvSpPr txBox="1">
            <a:spLocks noGrp="1"/>
          </p:cNvSpPr>
          <p:nvPr>
            <p:ph type="title" idx="6"/>
          </p:nvPr>
        </p:nvSpPr>
        <p:spPr>
          <a:xfrm>
            <a:off x="5801722" y="3224925"/>
            <a:ext cx="2139600" cy="37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1800"/>
              <a:buNone/>
              <a:defRPr sz="2200">
                <a:solidFill>
                  <a:schemeClr val="lt2"/>
                </a:solidFill>
              </a:defRPr>
            </a:lvl1pPr>
            <a:lvl2pPr lvl="1"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2pPr>
            <a:lvl3pPr lvl="2"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3pPr>
            <a:lvl4pPr lvl="3"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4pPr>
            <a:lvl5pPr lvl="4"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5pPr>
            <a:lvl6pPr lvl="5"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6pPr>
            <a:lvl7pPr lvl="6"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7pPr>
            <a:lvl8pPr lvl="7"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8pPr>
            <a:lvl9pPr lvl="8" algn="l">
              <a:lnSpc>
                <a:spcPct val="100000"/>
              </a:lnSpc>
              <a:spcBef>
                <a:spcPts val="0"/>
              </a:spcBef>
              <a:spcAft>
                <a:spcPts val="0"/>
              </a:spcAft>
              <a:buClr>
                <a:schemeClr val="lt2"/>
              </a:buClr>
              <a:buSzPts val="1800"/>
              <a:buFont typeface="Chelsea Market"/>
              <a:buNone/>
              <a:defRPr sz="1800">
                <a:solidFill>
                  <a:schemeClr val="lt2"/>
                </a:solidFill>
                <a:latin typeface="Chelsea Market"/>
                <a:ea typeface="Chelsea Market"/>
                <a:cs typeface="Chelsea Market"/>
                <a:sym typeface="Chelsea Market"/>
              </a:defRPr>
            </a:lvl9pPr>
          </a:lstStyle>
          <a:p>
            <a:endParaRPr/>
          </a:p>
        </p:txBody>
      </p:sp>
      <p:sp>
        <p:nvSpPr>
          <p:cNvPr id="362" name="Google Shape;362;p67"/>
          <p:cNvSpPr txBox="1">
            <a:spLocks noGrp="1"/>
          </p:cNvSpPr>
          <p:nvPr>
            <p:ph type="subTitle" idx="7"/>
          </p:nvPr>
        </p:nvSpPr>
        <p:spPr>
          <a:xfrm>
            <a:off x="5801706" y="3596575"/>
            <a:ext cx="2139600" cy="74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400"/>
              <a:buFont typeface="Mukta"/>
              <a:buNone/>
              <a:defRPr sz="1400">
                <a:latin typeface="Mukta"/>
                <a:ea typeface="Mukta"/>
                <a:cs typeface="Mukta"/>
                <a:sym typeface="Mukta"/>
              </a:defRPr>
            </a:lvl1pPr>
            <a:lvl2pPr lvl="1"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2pPr>
            <a:lvl3pPr lvl="2"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3pPr>
            <a:lvl4pPr lvl="3"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4pPr>
            <a:lvl5pPr lvl="4"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5pPr>
            <a:lvl6pPr lvl="5"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6pPr>
            <a:lvl7pPr lvl="6"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7pPr>
            <a:lvl8pPr lvl="7" algn="l">
              <a:lnSpc>
                <a:spcPct val="115000"/>
              </a:lnSpc>
              <a:spcBef>
                <a:spcPts val="1600"/>
              </a:spcBef>
              <a:spcAft>
                <a:spcPts val="0"/>
              </a:spcAft>
              <a:buClr>
                <a:srgbClr val="434343"/>
              </a:buClr>
              <a:buSzPts val="1400"/>
              <a:buFont typeface="Mukta"/>
              <a:buNone/>
              <a:defRPr>
                <a:solidFill>
                  <a:srgbClr val="434343"/>
                </a:solidFill>
                <a:latin typeface="Mukta"/>
                <a:ea typeface="Mukta"/>
                <a:cs typeface="Mukta"/>
                <a:sym typeface="Mukta"/>
              </a:defRPr>
            </a:lvl8pPr>
            <a:lvl9pPr lvl="8" algn="l">
              <a:lnSpc>
                <a:spcPct val="115000"/>
              </a:lnSpc>
              <a:spcBef>
                <a:spcPts val="1600"/>
              </a:spcBef>
              <a:spcAft>
                <a:spcPts val="1600"/>
              </a:spcAft>
              <a:buClr>
                <a:srgbClr val="434343"/>
              </a:buClr>
              <a:buSzPts val="1400"/>
              <a:buFont typeface="Mukta"/>
              <a:buNone/>
              <a:defRPr>
                <a:solidFill>
                  <a:srgbClr val="434343"/>
                </a:solidFill>
                <a:latin typeface="Mukta"/>
                <a:ea typeface="Mukta"/>
                <a:cs typeface="Mukta"/>
                <a:sym typeface="Mukta"/>
              </a:defRPr>
            </a:lvl9pPr>
          </a:lstStyle>
          <a:p>
            <a:endParaRPr/>
          </a:p>
        </p:txBody>
      </p:sp>
      <p:sp>
        <p:nvSpPr>
          <p:cNvPr id="363" name="Google Shape;363;p67"/>
          <p:cNvSpPr txBox="1">
            <a:spLocks noGrp="1"/>
          </p:cNvSpPr>
          <p:nvPr>
            <p:ph type="title" idx="8"/>
          </p:nvPr>
        </p:nvSpPr>
        <p:spPr>
          <a:xfrm>
            <a:off x="720000" y="4069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000">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4" name="Google Shape;364;p67"/>
          <p:cNvSpPr/>
          <p:nvPr/>
        </p:nvSpPr>
        <p:spPr>
          <a:xfrm rot="-1315996">
            <a:off x="329193" y="3356546"/>
            <a:ext cx="209254" cy="208536"/>
          </a:xfrm>
          <a:custGeom>
            <a:avLst/>
            <a:gdLst/>
            <a:ahLst/>
            <a:cxnLst/>
            <a:rect l="l" t="t" r="r" b="b"/>
            <a:pathLst>
              <a:path w="3786" h="3773" extrusionOk="0">
                <a:moveTo>
                  <a:pt x="371" y="1"/>
                </a:moveTo>
                <a:cubicBezTo>
                  <a:pt x="279" y="1"/>
                  <a:pt x="186" y="14"/>
                  <a:pt x="107" y="54"/>
                </a:cubicBezTo>
                <a:cubicBezTo>
                  <a:pt x="27" y="80"/>
                  <a:pt x="1" y="133"/>
                  <a:pt x="1" y="199"/>
                </a:cubicBezTo>
                <a:cubicBezTo>
                  <a:pt x="1" y="279"/>
                  <a:pt x="40" y="318"/>
                  <a:pt x="120" y="332"/>
                </a:cubicBezTo>
                <a:cubicBezTo>
                  <a:pt x="199" y="345"/>
                  <a:pt x="318" y="358"/>
                  <a:pt x="477" y="358"/>
                </a:cubicBezTo>
                <a:lnTo>
                  <a:pt x="596" y="358"/>
                </a:lnTo>
                <a:cubicBezTo>
                  <a:pt x="636" y="371"/>
                  <a:pt x="662" y="371"/>
                  <a:pt x="689" y="385"/>
                </a:cubicBezTo>
                <a:cubicBezTo>
                  <a:pt x="715" y="398"/>
                  <a:pt x="729" y="411"/>
                  <a:pt x="755" y="437"/>
                </a:cubicBezTo>
                <a:cubicBezTo>
                  <a:pt x="768" y="464"/>
                  <a:pt x="795" y="490"/>
                  <a:pt x="808" y="530"/>
                </a:cubicBezTo>
                <a:lnTo>
                  <a:pt x="2012" y="2714"/>
                </a:lnTo>
                <a:cubicBezTo>
                  <a:pt x="1959" y="2833"/>
                  <a:pt x="1907" y="2939"/>
                  <a:pt x="1854" y="3032"/>
                </a:cubicBezTo>
                <a:cubicBezTo>
                  <a:pt x="1801" y="3124"/>
                  <a:pt x="1748" y="3190"/>
                  <a:pt x="1682" y="3257"/>
                </a:cubicBezTo>
                <a:cubicBezTo>
                  <a:pt x="1629" y="3296"/>
                  <a:pt x="1562" y="3349"/>
                  <a:pt x="1496" y="3376"/>
                </a:cubicBezTo>
                <a:cubicBezTo>
                  <a:pt x="1430" y="3415"/>
                  <a:pt x="1351" y="3429"/>
                  <a:pt x="1284" y="3429"/>
                </a:cubicBezTo>
                <a:cubicBezTo>
                  <a:pt x="1165" y="3429"/>
                  <a:pt x="1073" y="3402"/>
                  <a:pt x="993" y="3349"/>
                </a:cubicBezTo>
                <a:cubicBezTo>
                  <a:pt x="914" y="3296"/>
                  <a:pt x="874" y="3230"/>
                  <a:pt x="874" y="3164"/>
                </a:cubicBezTo>
                <a:cubicBezTo>
                  <a:pt x="874" y="3137"/>
                  <a:pt x="887" y="3098"/>
                  <a:pt x="901" y="3071"/>
                </a:cubicBezTo>
                <a:cubicBezTo>
                  <a:pt x="927" y="3045"/>
                  <a:pt x="954" y="3018"/>
                  <a:pt x="993" y="3018"/>
                </a:cubicBezTo>
                <a:cubicBezTo>
                  <a:pt x="1020" y="3018"/>
                  <a:pt x="1033" y="3018"/>
                  <a:pt x="1059" y="3005"/>
                </a:cubicBezTo>
                <a:cubicBezTo>
                  <a:pt x="1099" y="3005"/>
                  <a:pt x="1126" y="2992"/>
                  <a:pt x="1139" y="2979"/>
                </a:cubicBezTo>
                <a:cubicBezTo>
                  <a:pt x="1165" y="2965"/>
                  <a:pt x="1192" y="2939"/>
                  <a:pt x="1205" y="2912"/>
                </a:cubicBezTo>
                <a:cubicBezTo>
                  <a:pt x="1218" y="2899"/>
                  <a:pt x="1232" y="2859"/>
                  <a:pt x="1232" y="2820"/>
                </a:cubicBezTo>
                <a:cubicBezTo>
                  <a:pt x="1232" y="2754"/>
                  <a:pt x="1205" y="2701"/>
                  <a:pt x="1152" y="2674"/>
                </a:cubicBezTo>
                <a:cubicBezTo>
                  <a:pt x="1112" y="2648"/>
                  <a:pt x="1059" y="2634"/>
                  <a:pt x="1007" y="2634"/>
                </a:cubicBezTo>
                <a:cubicBezTo>
                  <a:pt x="954" y="2634"/>
                  <a:pt x="901" y="2634"/>
                  <a:pt x="848" y="2661"/>
                </a:cubicBezTo>
                <a:cubicBezTo>
                  <a:pt x="782" y="2687"/>
                  <a:pt x="742" y="2714"/>
                  <a:pt x="689" y="2754"/>
                </a:cubicBezTo>
                <a:cubicBezTo>
                  <a:pt x="649" y="2807"/>
                  <a:pt x="623" y="2859"/>
                  <a:pt x="583" y="2926"/>
                </a:cubicBezTo>
                <a:cubicBezTo>
                  <a:pt x="570" y="2992"/>
                  <a:pt x="557" y="3071"/>
                  <a:pt x="557" y="3164"/>
                </a:cubicBezTo>
                <a:cubicBezTo>
                  <a:pt x="557" y="3257"/>
                  <a:pt x="570" y="3349"/>
                  <a:pt x="609" y="3415"/>
                </a:cubicBezTo>
                <a:cubicBezTo>
                  <a:pt x="649" y="3495"/>
                  <a:pt x="689" y="3561"/>
                  <a:pt x="755" y="3614"/>
                </a:cubicBezTo>
                <a:cubicBezTo>
                  <a:pt x="821" y="3667"/>
                  <a:pt x="887" y="3707"/>
                  <a:pt x="967" y="3733"/>
                </a:cubicBezTo>
                <a:cubicBezTo>
                  <a:pt x="1046" y="3759"/>
                  <a:pt x="1126" y="3773"/>
                  <a:pt x="1218" y="3773"/>
                </a:cubicBezTo>
                <a:cubicBezTo>
                  <a:pt x="1377" y="3773"/>
                  <a:pt x="1536" y="3733"/>
                  <a:pt x="1668" y="3667"/>
                </a:cubicBezTo>
                <a:cubicBezTo>
                  <a:pt x="1801" y="3614"/>
                  <a:pt x="1920" y="3508"/>
                  <a:pt x="2039" y="3376"/>
                </a:cubicBezTo>
                <a:cubicBezTo>
                  <a:pt x="2132" y="3257"/>
                  <a:pt x="2224" y="3111"/>
                  <a:pt x="2304" y="2952"/>
                </a:cubicBezTo>
                <a:cubicBezTo>
                  <a:pt x="2383" y="2780"/>
                  <a:pt x="2449" y="2595"/>
                  <a:pt x="2529" y="2370"/>
                </a:cubicBezTo>
                <a:lnTo>
                  <a:pt x="3164" y="596"/>
                </a:lnTo>
                <a:cubicBezTo>
                  <a:pt x="3190" y="530"/>
                  <a:pt x="3217" y="490"/>
                  <a:pt x="3243" y="477"/>
                </a:cubicBezTo>
                <a:cubicBezTo>
                  <a:pt x="3283" y="464"/>
                  <a:pt x="3349" y="451"/>
                  <a:pt x="3442" y="451"/>
                </a:cubicBezTo>
                <a:cubicBezTo>
                  <a:pt x="3534" y="451"/>
                  <a:pt x="3601" y="437"/>
                  <a:pt x="3680" y="411"/>
                </a:cubicBezTo>
                <a:cubicBezTo>
                  <a:pt x="3746" y="398"/>
                  <a:pt x="3786" y="345"/>
                  <a:pt x="3786" y="279"/>
                </a:cubicBezTo>
                <a:cubicBezTo>
                  <a:pt x="3786" y="212"/>
                  <a:pt x="3746" y="160"/>
                  <a:pt x="3680" y="146"/>
                </a:cubicBezTo>
                <a:cubicBezTo>
                  <a:pt x="3614" y="120"/>
                  <a:pt x="3534" y="107"/>
                  <a:pt x="3442" y="107"/>
                </a:cubicBezTo>
                <a:lnTo>
                  <a:pt x="2409" y="107"/>
                </a:lnTo>
                <a:cubicBezTo>
                  <a:pt x="2317" y="107"/>
                  <a:pt x="2251" y="120"/>
                  <a:pt x="2224" y="146"/>
                </a:cubicBezTo>
                <a:cubicBezTo>
                  <a:pt x="2198" y="160"/>
                  <a:pt x="2184" y="212"/>
                  <a:pt x="2184" y="279"/>
                </a:cubicBezTo>
                <a:cubicBezTo>
                  <a:pt x="2184" y="318"/>
                  <a:pt x="2211" y="358"/>
                  <a:pt x="2251" y="398"/>
                </a:cubicBezTo>
                <a:cubicBezTo>
                  <a:pt x="2290" y="437"/>
                  <a:pt x="2370" y="451"/>
                  <a:pt x="2462" y="451"/>
                </a:cubicBezTo>
                <a:cubicBezTo>
                  <a:pt x="2568" y="451"/>
                  <a:pt x="2621" y="464"/>
                  <a:pt x="2648" y="477"/>
                </a:cubicBezTo>
                <a:cubicBezTo>
                  <a:pt x="2674" y="504"/>
                  <a:pt x="2687" y="517"/>
                  <a:pt x="2687" y="557"/>
                </a:cubicBezTo>
                <a:cubicBezTo>
                  <a:pt x="2687" y="623"/>
                  <a:pt x="2674" y="689"/>
                  <a:pt x="2648" y="795"/>
                </a:cubicBezTo>
                <a:lnTo>
                  <a:pt x="2184" y="2224"/>
                </a:lnTo>
                <a:lnTo>
                  <a:pt x="1324" y="623"/>
                </a:lnTo>
                <a:cubicBezTo>
                  <a:pt x="1311" y="583"/>
                  <a:pt x="1298" y="543"/>
                  <a:pt x="1284" y="504"/>
                </a:cubicBezTo>
                <a:cubicBezTo>
                  <a:pt x="1271" y="464"/>
                  <a:pt x="1271" y="437"/>
                  <a:pt x="1271" y="424"/>
                </a:cubicBezTo>
                <a:cubicBezTo>
                  <a:pt x="1271" y="385"/>
                  <a:pt x="1284" y="358"/>
                  <a:pt x="1298" y="358"/>
                </a:cubicBezTo>
                <a:cubicBezTo>
                  <a:pt x="1311" y="345"/>
                  <a:pt x="1324" y="345"/>
                  <a:pt x="1351" y="345"/>
                </a:cubicBezTo>
                <a:cubicBezTo>
                  <a:pt x="1430" y="345"/>
                  <a:pt x="1483" y="332"/>
                  <a:pt x="1509" y="292"/>
                </a:cubicBezTo>
                <a:cubicBezTo>
                  <a:pt x="1549" y="252"/>
                  <a:pt x="1562" y="212"/>
                  <a:pt x="1562" y="160"/>
                </a:cubicBezTo>
                <a:cubicBezTo>
                  <a:pt x="1562" y="120"/>
                  <a:pt x="1536" y="80"/>
                  <a:pt x="1509" y="54"/>
                </a:cubicBezTo>
                <a:cubicBezTo>
                  <a:pt x="1483" y="14"/>
                  <a:pt x="1417" y="1"/>
                  <a:pt x="13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7"/>
          <p:cNvSpPr/>
          <p:nvPr/>
        </p:nvSpPr>
        <p:spPr>
          <a:xfrm>
            <a:off x="404093" y="2843646"/>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6" name="Google Shape;366;p67"/>
          <p:cNvGrpSpPr/>
          <p:nvPr/>
        </p:nvGrpSpPr>
        <p:grpSpPr>
          <a:xfrm>
            <a:off x="213318" y="3936723"/>
            <a:ext cx="1010783" cy="1042425"/>
            <a:chOff x="213318" y="3936723"/>
            <a:chExt cx="1010783" cy="1042425"/>
          </a:xfrm>
        </p:grpSpPr>
        <p:grpSp>
          <p:nvGrpSpPr>
            <p:cNvPr id="367" name="Google Shape;367;p67"/>
            <p:cNvGrpSpPr/>
            <p:nvPr/>
          </p:nvGrpSpPr>
          <p:grpSpPr>
            <a:xfrm>
              <a:off x="213318" y="3936723"/>
              <a:ext cx="882102" cy="1042425"/>
              <a:chOff x="4385705" y="3356597"/>
              <a:chExt cx="1127287" cy="1332173"/>
            </a:xfrm>
          </p:grpSpPr>
          <p:sp>
            <p:nvSpPr>
              <p:cNvPr id="368" name="Google Shape;368;p67"/>
              <p:cNvSpPr/>
              <p:nvPr/>
            </p:nvSpPr>
            <p:spPr>
              <a:xfrm>
                <a:off x="4513711" y="4188355"/>
                <a:ext cx="30067" cy="292655"/>
              </a:xfrm>
              <a:custGeom>
                <a:avLst/>
                <a:gdLst/>
                <a:ahLst/>
                <a:cxnLst/>
                <a:rect l="l" t="t" r="r" b="b"/>
                <a:pathLst>
                  <a:path w="544" h="5295" extrusionOk="0">
                    <a:moveTo>
                      <a:pt x="0" y="0"/>
                    </a:moveTo>
                    <a:lnTo>
                      <a:pt x="0" y="5294"/>
                    </a:lnTo>
                    <a:lnTo>
                      <a:pt x="543" y="5294"/>
                    </a:lnTo>
                    <a:lnTo>
                      <a:pt x="543" y="3150"/>
                    </a:lnTo>
                    <a:lnTo>
                      <a:pt x="278" y="3150"/>
                    </a:lnTo>
                    <a:cubicBezTo>
                      <a:pt x="212" y="3150"/>
                      <a:pt x="159" y="3097"/>
                      <a:pt x="159" y="3044"/>
                    </a:cubicBezTo>
                    <a:cubicBezTo>
                      <a:pt x="159" y="2978"/>
                      <a:pt x="212" y="2978"/>
                      <a:pt x="278" y="2978"/>
                    </a:cubicBezTo>
                    <a:lnTo>
                      <a:pt x="543" y="2978"/>
                    </a:lnTo>
                    <a:lnTo>
                      <a:pt x="543" y="66"/>
                    </a:lnTo>
                    <a:cubicBezTo>
                      <a:pt x="331" y="66"/>
                      <a:pt x="159" y="66"/>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9" name="Google Shape;369;p67"/>
              <p:cNvGrpSpPr/>
              <p:nvPr/>
            </p:nvGrpSpPr>
            <p:grpSpPr>
              <a:xfrm>
                <a:off x="4385705" y="3356597"/>
                <a:ext cx="1127287" cy="1332173"/>
                <a:chOff x="4385705" y="3127997"/>
                <a:chExt cx="1127287" cy="1332173"/>
              </a:xfrm>
            </p:grpSpPr>
            <p:sp>
              <p:nvSpPr>
                <p:cNvPr id="370" name="Google Shape;370;p67"/>
                <p:cNvSpPr/>
                <p:nvPr/>
              </p:nvSpPr>
              <p:spPr>
                <a:xfrm>
                  <a:off x="4513711" y="3396499"/>
                  <a:ext cx="30067" cy="566960"/>
                </a:xfrm>
                <a:custGeom>
                  <a:avLst/>
                  <a:gdLst/>
                  <a:ahLst/>
                  <a:cxnLst/>
                  <a:rect l="l" t="t" r="r" b="b"/>
                  <a:pathLst>
                    <a:path w="544" h="10258" extrusionOk="0">
                      <a:moveTo>
                        <a:pt x="0" y="0"/>
                      </a:moveTo>
                      <a:lnTo>
                        <a:pt x="0" y="10191"/>
                      </a:lnTo>
                      <a:cubicBezTo>
                        <a:pt x="159" y="10257"/>
                        <a:pt x="331" y="10257"/>
                        <a:pt x="543" y="10257"/>
                      </a:cubicBezTo>
                      <a:lnTo>
                        <a:pt x="543" y="3137"/>
                      </a:lnTo>
                      <a:lnTo>
                        <a:pt x="278" y="3137"/>
                      </a:lnTo>
                      <a:cubicBezTo>
                        <a:pt x="212" y="3137"/>
                        <a:pt x="159" y="3084"/>
                        <a:pt x="159" y="3084"/>
                      </a:cubicBezTo>
                      <a:cubicBezTo>
                        <a:pt x="159" y="3031"/>
                        <a:pt x="212" y="2978"/>
                        <a:pt x="278" y="2978"/>
                      </a:cubicBezTo>
                      <a:lnTo>
                        <a:pt x="543" y="2978"/>
                      </a:lnTo>
                      <a:lnTo>
                        <a:pt x="54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67"/>
                <p:cNvSpPr/>
                <p:nvPr/>
              </p:nvSpPr>
              <p:spPr>
                <a:xfrm>
                  <a:off x="4385705" y="4252355"/>
                  <a:ext cx="1127287" cy="30785"/>
                </a:xfrm>
                <a:custGeom>
                  <a:avLst/>
                  <a:gdLst/>
                  <a:ahLst/>
                  <a:cxnLst/>
                  <a:rect l="l" t="t" r="r" b="b"/>
                  <a:pathLst>
                    <a:path w="20396" h="557" extrusionOk="0">
                      <a:moveTo>
                        <a:pt x="278" y="0"/>
                      </a:moveTo>
                      <a:cubicBezTo>
                        <a:pt x="106" y="0"/>
                        <a:pt x="0" y="172"/>
                        <a:pt x="0" y="278"/>
                      </a:cubicBezTo>
                      <a:cubicBezTo>
                        <a:pt x="0" y="450"/>
                        <a:pt x="106" y="556"/>
                        <a:pt x="278" y="556"/>
                      </a:cubicBezTo>
                      <a:lnTo>
                        <a:pt x="20396" y="556"/>
                      </a:lnTo>
                      <a:lnTo>
                        <a:pt x="20396" y="0"/>
                      </a:lnTo>
                      <a:lnTo>
                        <a:pt x="15049" y="0"/>
                      </a:lnTo>
                      <a:lnTo>
                        <a:pt x="15049" y="278"/>
                      </a:lnTo>
                      <a:cubicBezTo>
                        <a:pt x="15049" y="331"/>
                        <a:pt x="14996" y="397"/>
                        <a:pt x="14943" y="397"/>
                      </a:cubicBezTo>
                      <a:cubicBezTo>
                        <a:pt x="14890" y="397"/>
                        <a:pt x="14837" y="331"/>
                        <a:pt x="14837" y="278"/>
                      </a:cubicBezTo>
                      <a:lnTo>
                        <a:pt x="14837" y="0"/>
                      </a:lnTo>
                      <a:lnTo>
                        <a:pt x="5572" y="0"/>
                      </a:lnTo>
                      <a:lnTo>
                        <a:pt x="5572" y="278"/>
                      </a:lnTo>
                      <a:cubicBezTo>
                        <a:pt x="5572" y="331"/>
                        <a:pt x="5506" y="397"/>
                        <a:pt x="5506" y="397"/>
                      </a:cubicBezTo>
                      <a:cubicBezTo>
                        <a:pt x="5453" y="397"/>
                        <a:pt x="5400" y="331"/>
                        <a:pt x="5400" y="278"/>
                      </a:cubicBezTo>
                      <a:lnTo>
                        <a:pt x="540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7"/>
                <p:cNvSpPr/>
                <p:nvPr/>
              </p:nvSpPr>
              <p:spPr>
                <a:xfrm>
                  <a:off x="4467616" y="3261861"/>
                  <a:ext cx="122202" cy="134693"/>
                </a:xfrm>
                <a:custGeom>
                  <a:avLst/>
                  <a:gdLst/>
                  <a:ahLst/>
                  <a:cxnLst/>
                  <a:rect l="l" t="t" r="r" b="b"/>
                  <a:pathLst>
                    <a:path w="2211" h="2437" extrusionOk="0">
                      <a:moveTo>
                        <a:pt x="1112" y="1"/>
                      </a:moveTo>
                      <a:lnTo>
                        <a:pt x="1" y="2436"/>
                      </a:lnTo>
                      <a:lnTo>
                        <a:pt x="2211" y="2436"/>
                      </a:lnTo>
                      <a:lnTo>
                        <a:pt x="111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7"/>
                <p:cNvSpPr/>
                <p:nvPr/>
              </p:nvSpPr>
              <p:spPr>
                <a:xfrm>
                  <a:off x="4836322" y="3945109"/>
                  <a:ext cx="615984" cy="222462"/>
                </a:xfrm>
                <a:custGeom>
                  <a:avLst/>
                  <a:gdLst/>
                  <a:ahLst/>
                  <a:cxnLst/>
                  <a:rect l="l" t="t" r="r" b="b"/>
                  <a:pathLst>
                    <a:path w="11145" h="4025" extrusionOk="0">
                      <a:moveTo>
                        <a:pt x="6843" y="3243"/>
                      </a:moveTo>
                      <a:cubicBezTo>
                        <a:pt x="6896" y="3243"/>
                        <a:pt x="6896" y="3309"/>
                        <a:pt x="6896" y="3309"/>
                      </a:cubicBezTo>
                      <a:cubicBezTo>
                        <a:pt x="6896" y="3362"/>
                        <a:pt x="6843" y="3415"/>
                        <a:pt x="6790" y="3415"/>
                      </a:cubicBezTo>
                      <a:lnTo>
                        <a:pt x="6075" y="3415"/>
                      </a:lnTo>
                      <a:cubicBezTo>
                        <a:pt x="6022" y="3415"/>
                        <a:pt x="5956" y="3362"/>
                        <a:pt x="5956" y="3309"/>
                      </a:cubicBezTo>
                      <a:cubicBezTo>
                        <a:pt x="5956" y="3243"/>
                        <a:pt x="6022" y="3243"/>
                        <a:pt x="6075" y="3243"/>
                      </a:cubicBezTo>
                      <a:close/>
                      <a:moveTo>
                        <a:pt x="728" y="1"/>
                      </a:moveTo>
                      <a:cubicBezTo>
                        <a:pt x="503" y="1"/>
                        <a:pt x="225" y="53"/>
                        <a:pt x="0" y="53"/>
                      </a:cubicBezTo>
                      <a:cubicBezTo>
                        <a:pt x="887" y="993"/>
                        <a:pt x="1986" y="1814"/>
                        <a:pt x="3428" y="2528"/>
                      </a:cubicBezTo>
                      <a:cubicBezTo>
                        <a:pt x="4037" y="2806"/>
                        <a:pt x="4633" y="3031"/>
                        <a:pt x="5294" y="3243"/>
                      </a:cubicBezTo>
                      <a:lnTo>
                        <a:pt x="5413" y="3243"/>
                      </a:lnTo>
                      <a:cubicBezTo>
                        <a:pt x="6949" y="3693"/>
                        <a:pt x="8722" y="4024"/>
                        <a:pt x="10866" y="4024"/>
                      </a:cubicBezTo>
                      <a:cubicBezTo>
                        <a:pt x="11038" y="4024"/>
                        <a:pt x="11144" y="3905"/>
                        <a:pt x="11144" y="3799"/>
                      </a:cubicBezTo>
                      <a:cubicBezTo>
                        <a:pt x="11144" y="3640"/>
                        <a:pt x="11038" y="3521"/>
                        <a:pt x="10866" y="3468"/>
                      </a:cubicBezTo>
                      <a:cubicBezTo>
                        <a:pt x="7836" y="3415"/>
                        <a:pt x="5466" y="2859"/>
                        <a:pt x="3706" y="2039"/>
                      </a:cubicBezTo>
                      <a:cubicBezTo>
                        <a:pt x="2436" y="1430"/>
                        <a:pt x="1496" y="768"/>
                        <a:pt x="7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7"/>
                <p:cNvSpPr/>
                <p:nvPr/>
              </p:nvSpPr>
              <p:spPr>
                <a:xfrm>
                  <a:off x="4675376" y="3423526"/>
                  <a:ext cx="201238" cy="524568"/>
                </a:xfrm>
                <a:custGeom>
                  <a:avLst/>
                  <a:gdLst/>
                  <a:ahLst/>
                  <a:cxnLst/>
                  <a:rect l="l" t="t" r="r" b="b"/>
                  <a:pathLst>
                    <a:path w="3641" h="9491" extrusionOk="0">
                      <a:moveTo>
                        <a:pt x="331" y="1"/>
                      </a:moveTo>
                      <a:cubicBezTo>
                        <a:pt x="212" y="1"/>
                        <a:pt x="106" y="107"/>
                        <a:pt x="53" y="279"/>
                      </a:cubicBezTo>
                      <a:cubicBezTo>
                        <a:pt x="53" y="279"/>
                        <a:pt x="0" y="715"/>
                        <a:pt x="0" y="1496"/>
                      </a:cubicBezTo>
                      <a:cubicBezTo>
                        <a:pt x="0" y="1827"/>
                        <a:pt x="0" y="2092"/>
                        <a:pt x="53" y="2489"/>
                      </a:cubicBezTo>
                      <a:lnTo>
                        <a:pt x="331" y="2489"/>
                      </a:lnTo>
                      <a:lnTo>
                        <a:pt x="331" y="2595"/>
                      </a:lnTo>
                      <a:lnTo>
                        <a:pt x="331" y="2926"/>
                      </a:lnTo>
                      <a:cubicBezTo>
                        <a:pt x="331" y="2979"/>
                        <a:pt x="265" y="3032"/>
                        <a:pt x="265" y="3032"/>
                      </a:cubicBezTo>
                      <a:cubicBezTo>
                        <a:pt x="212" y="3032"/>
                        <a:pt x="159" y="2979"/>
                        <a:pt x="159" y="2926"/>
                      </a:cubicBezTo>
                      <a:lnTo>
                        <a:pt x="159" y="2648"/>
                      </a:lnTo>
                      <a:lnTo>
                        <a:pt x="53" y="2648"/>
                      </a:lnTo>
                      <a:cubicBezTo>
                        <a:pt x="53" y="2979"/>
                        <a:pt x="106" y="3257"/>
                        <a:pt x="159" y="3588"/>
                      </a:cubicBezTo>
                      <a:cubicBezTo>
                        <a:pt x="159" y="3588"/>
                        <a:pt x="212" y="3535"/>
                        <a:pt x="265" y="3535"/>
                      </a:cubicBezTo>
                      <a:cubicBezTo>
                        <a:pt x="265" y="3535"/>
                        <a:pt x="331" y="3588"/>
                        <a:pt x="331" y="3640"/>
                      </a:cubicBezTo>
                      <a:lnTo>
                        <a:pt x="331" y="4355"/>
                      </a:lnTo>
                      <a:lnTo>
                        <a:pt x="331" y="4408"/>
                      </a:lnTo>
                      <a:cubicBezTo>
                        <a:pt x="596" y="5732"/>
                        <a:pt x="1152" y="7227"/>
                        <a:pt x="2198" y="8604"/>
                      </a:cubicBezTo>
                      <a:cubicBezTo>
                        <a:pt x="2423" y="8882"/>
                        <a:pt x="2648" y="9213"/>
                        <a:pt x="2912" y="9490"/>
                      </a:cubicBezTo>
                      <a:cubicBezTo>
                        <a:pt x="3137" y="9490"/>
                        <a:pt x="3415" y="9438"/>
                        <a:pt x="3640" y="9438"/>
                      </a:cubicBezTo>
                      <a:cubicBezTo>
                        <a:pt x="2648" y="8498"/>
                        <a:pt x="1986" y="7452"/>
                        <a:pt x="1536" y="6393"/>
                      </a:cubicBezTo>
                      <a:cubicBezTo>
                        <a:pt x="715" y="4527"/>
                        <a:pt x="543" y="2648"/>
                        <a:pt x="543" y="1496"/>
                      </a:cubicBezTo>
                      <a:cubicBezTo>
                        <a:pt x="543" y="1165"/>
                        <a:pt x="543" y="835"/>
                        <a:pt x="596" y="663"/>
                      </a:cubicBezTo>
                      <a:lnTo>
                        <a:pt x="596" y="385"/>
                      </a:lnTo>
                      <a:lnTo>
                        <a:pt x="596" y="332"/>
                      </a:lnTo>
                      <a:cubicBezTo>
                        <a:pt x="662" y="173"/>
                        <a:pt x="543" y="54"/>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7"/>
                <p:cNvSpPr/>
                <p:nvPr/>
              </p:nvSpPr>
              <p:spPr>
                <a:xfrm>
                  <a:off x="4583959" y="3561093"/>
                  <a:ext cx="48306" cy="8788"/>
                </a:xfrm>
                <a:custGeom>
                  <a:avLst/>
                  <a:gdLst/>
                  <a:ahLst/>
                  <a:cxnLst/>
                  <a:rect l="l" t="t" r="r" b="b"/>
                  <a:pathLst>
                    <a:path w="874" h="159" extrusionOk="0">
                      <a:moveTo>
                        <a:pt x="106" y="0"/>
                      </a:moveTo>
                      <a:cubicBezTo>
                        <a:pt x="53" y="0"/>
                        <a:pt x="0" y="53"/>
                        <a:pt x="0" y="106"/>
                      </a:cubicBezTo>
                      <a:cubicBezTo>
                        <a:pt x="0" y="106"/>
                        <a:pt x="53" y="159"/>
                        <a:pt x="106" y="159"/>
                      </a:cubicBezTo>
                      <a:lnTo>
                        <a:pt x="821" y="159"/>
                      </a:lnTo>
                      <a:cubicBezTo>
                        <a:pt x="874" y="159"/>
                        <a:pt x="874" y="106"/>
                        <a:pt x="874" y="106"/>
                      </a:cubicBezTo>
                      <a:cubicBezTo>
                        <a:pt x="874" y="53"/>
                        <a:pt x="874" y="0"/>
                        <a:pt x="8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7"/>
                <p:cNvSpPr/>
                <p:nvPr/>
              </p:nvSpPr>
              <p:spPr>
                <a:xfrm>
                  <a:off x="4684163" y="3618850"/>
                  <a:ext cx="9562" cy="283148"/>
                </a:xfrm>
                <a:custGeom>
                  <a:avLst/>
                  <a:gdLst/>
                  <a:ahLst/>
                  <a:cxnLst/>
                  <a:rect l="l" t="t" r="r" b="b"/>
                  <a:pathLst>
                    <a:path w="173" h="5123" extrusionOk="0">
                      <a:moveTo>
                        <a:pt x="106" y="1"/>
                      </a:moveTo>
                      <a:cubicBezTo>
                        <a:pt x="53" y="1"/>
                        <a:pt x="0" y="54"/>
                        <a:pt x="0" y="54"/>
                      </a:cubicBezTo>
                      <a:lnTo>
                        <a:pt x="0" y="106"/>
                      </a:lnTo>
                      <a:lnTo>
                        <a:pt x="0" y="821"/>
                      </a:lnTo>
                      <a:cubicBezTo>
                        <a:pt x="0" y="874"/>
                        <a:pt x="53" y="874"/>
                        <a:pt x="106" y="874"/>
                      </a:cubicBezTo>
                      <a:lnTo>
                        <a:pt x="172" y="874"/>
                      </a:lnTo>
                      <a:lnTo>
                        <a:pt x="172" y="821"/>
                      </a:lnTo>
                      <a:lnTo>
                        <a:pt x="172" y="106"/>
                      </a:lnTo>
                      <a:cubicBezTo>
                        <a:pt x="172" y="54"/>
                        <a:pt x="106" y="1"/>
                        <a:pt x="106" y="1"/>
                      </a:cubicBezTo>
                      <a:close/>
                      <a:moveTo>
                        <a:pt x="106" y="1430"/>
                      </a:moveTo>
                      <a:cubicBezTo>
                        <a:pt x="53" y="1430"/>
                        <a:pt x="0" y="1483"/>
                        <a:pt x="0" y="1536"/>
                      </a:cubicBezTo>
                      <a:lnTo>
                        <a:pt x="0" y="2198"/>
                      </a:lnTo>
                      <a:cubicBezTo>
                        <a:pt x="0" y="2264"/>
                        <a:pt x="53" y="2317"/>
                        <a:pt x="106" y="2317"/>
                      </a:cubicBezTo>
                      <a:cubicBezTo>
                        <a:pt x="106" y="2317"/>
                        <a:pt x="172" y="2264"/>
                        <a:pt x="172" y="2198"/>
                      </a:cubicBezTo>
                      <a:lnTo>
                        <a:pt x="172" y="1536"/>
                      </a:lnTo>
                      <a:cubicBezTo>
                        <a:pt x="172" y="1483"/>
                        <a:pt x="106" y="1430"/>
                        <a:pt x="106" y="1430"/>
                      </a:cubicBezTo>
                      <a:close/>
                      <a:moveTo>
                        <a:pt x="106" y="2806"/>
                      </a:moveTo>
                      <a:cubicBezTo>
                        <a:pt x="53" y="2806"/>
                        <a:pt x="0" y="2859"/>
                        <a:pt x="0" y="2926"/>
                      </a:cubicBezTo>
                      <a:lnTo>
                        <a:pt x="0" y="3640"/>
                      </a:lnTo>
                      <a:cubicBezTo>
                        <a:pt x="0" y="3693"/>
                        <a:pt x="53" y="3746"/>
                        <a:pt x="106" y="3746"/>
                      </a:cubicBezTo>
                      <a:cubicBezTo>
                        <a:pt x="106" y="3746"/>
                        <a:pt x="172" y="3693"/>
                        <a:pt x="172" y="3640"/>
                      </a:cubicBezTo>
                      <a:lnTo>
                        <a:pt x="172" y="2926"/>
                      </a:lnTo>
                      <a:cubicBezTo>
                        <a:pt x="172" y="2859"/>
                        <a:pt x="106" y="2806"/>
                        <a:pt x="106" y="2806"/>
                      </a:cubicBezTo>
                      <a:close/>
                      <a:moveTo>
                        <a:pt x="106" y="4249"/>
                      </a:moveTo>
                      <a:cubicBezTo>
                        <a:pt x="53" y="4249"/>
                        <a:pt x="0" y="4302"/>
                        <a:pt x="0" y="4355"/>
                      </a:cubicBezTo>
                      <a:lnTo>
                        <a:pt x="0" y="5070"/>
                      </a:lnTo>
                      <a:cubicBezTo>
                        <a:pt x="0" y="5070"/>
                        <a:pt x="53" y="5123"/>
                        <a:pt x="106" y="5123"/>
                      </a:cubicBezTo>
                      <a:lnTo>
                        <a:pt x="172" y="5070"/>
                      </a:lnTo>
                      <a:lnTo>
                        <a:pt x="172" y="4355"/>
                      </a:lnTo>
                      <a:cubicBezTo>
                        <a:pt x="172" y="4302"/>
                        <a:pt x="106" y="4249"/>
                        <a:pt x="106" y="42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67"/>
                <p:cNvSpPr/>
                <p:nvPr/>
              </p:nvSpPr>
              <p:spPr>
                <a:xfrm>
                  <a:off x="4684163" y="3932673"/>
                  <a:ext cx="9562" cy="27138"/>
                </a:xfrm>
                <a:custGeom>
                  <a:avLst/>
                  <a:gdLst/>
                  <a:ahLst/>
                  <a:cxnLst/>
                  <a:rect l="l" t="t" r="r" b="b"/>
                  <a:pathLst>
                    <a:path w="173" h="491" extrusionOk="0">
                      <a:moveTo>
                        <a:pt x="106" y="1"/>
                      </a:moveTo>
                      <a:cubicBezTo>
                        <a:pt x="53" y="1"/>
                        <a:pt x="0" y="1"/>
                        <a:pt x="0" y="53"/>
                      </a:cubicBezTo>
                      <a:lnTo>
                        <a:pt x="0" y="490"/>
                      </a:lnTo>
                      <a:lnTo>
                        <a:pt x="172" y="490"/>
                      </a:lnTo>
                      <a:lnTo>
                        <a:pt x="172" y="53"/>
                      </a:lnTo>
                      <a:cubicBezTo>
                        <a:pt x="172" y="1"/>
                        <a:pt x="106" y="1"/>
                        <a:pt x="1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67"/>
                <p:cNvSpPr/>
                <p:nvPr/>
              </p:nvSpPr>
              <p:spPr>
                <a:xfrm>
                  <a:off x="4684163" y="4008725"/>
                  <a:ext cx="9562" cy="207097"/>
                </a:xfrm>
                <a:custGeom>
                  <a:avLst/>
                  <a:gdLst/>
                  <a:ahLst/>
                  <a:cxnLst/>
                  <a:rect l="l" t="t" r="r" b="b"/>
                  <a:pathLst>
                    <a:path w="173" h="3747" extrusionOk="0">
                      <a:moveTo>
                        <a:pt x="106" y="1"/>
                      </a:moveTo>
                      <a:cubicBezTo>
                        <a:pt x="53" y="1"/>
                        <a:pt x="0" y="54"/>
                        <a:pt x="0" y="107"/>
                      </a:cubicBezTo>
                      <a:lnTo>
                        <a:pt x="0" y="835"/>
                      </a:lnTo>
                      <a:cubicBezTo>
                        <a:pt x="0" y="888"/>
                        <a:pt x="53" y="888"/>
                        <a:pt x="106" y="888"/>
                      </a:cubicBezTo>
                      <a:cubicBezTo>
                        <a:pt x="106" y="888"/>
                        <a:pt x="172" y="888"/>
                        <a:pt x="172" y="835"/>
                      </a:cubicBezTo>
                      <a:lnTo>
                        <a:pt x="172" y="107"/>
                      </a:lnTo>
                      <a:cubicBezTo>
                        <a:pt x="172" y="54"/>
                        <a:pt x="106" y="1"/>
                        <a:pt x="106" y="1"/>
                      </a:cubicBezTo>
                      <a:close/>
                      <a:moveTo>
                        <a:pt x="106" y="1430"/>
                      </a:moveTo>
                      <a:cubicBezTo>
                        <a:pt x="53" y="1430"/>
                        <a:pt x="0" y="1497"/>
                        <a:pt x="0" y="1549"/>
                      </a:cubicBezTo>
                      <a:lnTo>
                        <a:pt x="0" y="2158"/>
                      </a:lnTo>
                      <a:cubicBezTo>
                        <a:pt x="0" y="2092"/>
                        <a:pt x="53" y="2092"/>
                        <a:pt x="106" y="2092"/>
                      </a:cubicBezTo>
                      <a:lnTo>
                        <a:pt x="172" y="2092"/>
                      </a:lnTo>
                      <a:lnTo>
                        <a:pt x="172" y="1549"/>
                      </a:lnTo>
                      <a:cubicBezTo>
                        <a:pt x="172" y="1497"/>
                        <a:pt x="106" y="1430"/>
                        <a:pt x="106" y="1430"/>
                      </a:cubicBezTo>
                      <a:close/>
                      <a:moveTo>
                        <a:pt x="0" y="2158"/>
                      </a:moveTo>
                      <a:lnTo>
                        <a:pt x="0" y="2211"/>
                      </a:lnTo>
                      <a:cubicBezTo>
                        <a:pt x="0" y="2264"/>
                        <a:pt x="53" y="2317"/>
                        <a:pt x="106" y="2317"/>
                      </a:cubicBezTo>
                      <a:cubicBezTo>
                        <a:pt x="106" y="2317"/>
                        <a:pt x="172" y="2317"/>
                        <a:pt x="172" y="2264"/>
                      </a:cubicBezTo>
                      <a:lnTo>
                        <a:pt x="106" y="2264"/>
                      </a:lnTo>
                      <a:cubicBezTo>
                        <a:pt x="53" y="2264"/>
                        <a:pt x="0" y="2211"/>
                        <a:pt x="0" y="2158"/>
                      </a:cubicBezTo>
                      <a:close/>
                      <a:moveTo>
                        <a:pt x="106" y="2873"/>
                      </a:moveTo>
                      <a:cubicBezTo>
                        <a:pt x="53" y="2873"/>
                        <a:pt x="0" y="2873"/>
                        <a:pt x="0" y="2926"/>
                      </a:cubicBezTo>
                      <a:lnTo>
                        <a:pt x="0" y="3641"/>
                      </a:lnTo>
                      <a:cubicBezTo>
                        <a:pt x="0" y="3694"/>
                        <a:pt x="53" y="3747"/>
                        <a:pt x="106" y="3747"/>
                      </a:cubicBezTo>
                      <a:cubicBezTo>
                        <a:pt x="106" y="3747"/>
                        <a:pt x="172" y="3694"/>
                        <a:pt x="172" y="3641"/>
                      </a:cubicBezTo>
                      <a:lnTo>
                        <a:pt x="172" y="2926"/>
                      </a:lnTo>
                      <a:cubicBezTo>
                        <a:pt x="172" y="2873"/>
                        <a:pt x="106" y="2873"/>
                        <a:pt x="106" y="28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7"/>
                <p:cNvSpPr/>
                <p:nvPr/>
              </p:nvSpPr>
              <p:spPr>
                <a:xfrm>
                  <a:off x="4522499" y="4124349"/>
                  <a:ext cx="694965" cy="150003"/>
                </a:xfrm>
                <a:custGeom>
                  <a:avLst/>
                  <a:gdLst/>
                  <a:ahLst/>
                  <a:cxnLst/>
                  <a:rect l="l" t="t" r="r" b="b"/>
                  <a:pathLst>
                    <a:path w="12574" h="2714" extrusionOk="0">
                      <a:moveTo>
                        <a:pt x="119" y="0"/>
                      </a:moveTo>
                      <a:cubicBezTo>
                        <a:pt x="53" y="0"/>
                        <a:pt x="0" y="0"/>
                        <a:pt x="0" y="66"/>
                      </a:cubicBezTo>
                      <a:cubicBezTo>
                        <a:pt x="0" y="119"/>
                        <a:pt x="53" y="172"/>
                        <a:pt x="119" y="172"/>
                      </a:cubicBezTo>
                      <a:lnTo>
                        <a:pt x="834" y="172"/>
                      </a:lnTo>
                      <a:cubicBezTo>
                        <a:pt x="887" y="172"/>
                        <a:pt x="940" y="119"/>
                        <a:pt x="940" y="66"/>
                      </a:cubicBezTo>
                      <a:cubicBezTo>
                        <a:pt x="940" y="0"/>
                        <a:pt x="887" y="0"/>
                        <a:pt x="834" y="0"/>
                      </a:cubicBezTo>
                      <a:close/>
                      <a:moveTo>
                        <a:pt x="1549" y="0"/>
                      </a:moveTo>
                      <a:cubicBezTo>
                        <a:pt x="1496" y="0"/>
                        <a:pt x="1443" y="0"/>
                        <a:pt x="1443" y="66"/>
                      </a:cubicBezTo>
                      <a:cubicBezTo>
                        <a:pt x="1443" y="119"/>
                        <a:pt x="1496" y="172"/>
                        <a:pt x="1549" y="172"/>
                      </a:cubicBezTo>
                      <a:lnTo>
                        <a:pt x="2264" y="172"/>
                      </a:lnTo>
                      <a:cubicBezTo>
                        <a:pt x="2316" y="172"/>
                        <a:pt x="2369" y="119"/>
                        <a:pt x="2369" y="66"/>
                      </a:cubicBezTo>
                      <a:cubicBezTo>
                        <a:pt x="2369" y="0"/>
                        <a:pt x="2316" y="0"/>
                        <a:pt x="2264" y="0"/>
                      </a:cubicBezTo>
                      <a:close/>
                      <a:moveTo>
                        <a:pt x="3031" y="0"/>
                      </a:moveTo>
                      <a:cubicBezTo>
                        <a:pt x="2978" y="0"/>
                        <a:pt x="2925" y="0"/>
                        <a:pt x="2925" y="66"/>
                      </a:cubicBezTo>
                      <a:cubicBezTo>
                        <a:pt x="2925" y="119"/>
                        <a:pt x="2978" y="172"/>
                        <a:pt x="3031" y="172"/>
                      </a:cubicBezTo>
                      <a:lnTo>
                        <a:pt x="3759" y="172"/>
                      </a:lnTo>
                      <a:cubicBezTo>
                        <a:pt x="3812" y="172"/>
                        <a:pt x="3812" y="119"/>
                        <a:pt x="3812" y="66"/>
                      </a:cubicBezTo>
                      <a:cubicBezTo>
                        <a:pt x="3812" y="0"/>
                        <a:pt x="3812" y="0"/>
                        <a:pt x="3759" y="0"/>
                      </a:cubicBezTo>
                      <a:close/>
                      <a:moveTo>
                        <a:pt x="4474" y="0"/>
                      </a:moveTo>
                      <a:cubicBezTo>
                        <a:pt x="4421" y="0"/>
                        <a:pt x="4355" y="0"/>
                        <a:pt x="4355" y="66"/>
                      </a:cubicBezTo>
                      <a:cubicBezTo>
                        <a:pt x="4355" y="119"/>
                        <a:pt x="4421" y="172"/>
                        <a:pt x="4474" y="172"/>
                      </a:cubicBezTo>
                      <a:lnTo>
                        <a:pt x="5189" y="172"/>
                      </a:lnTo>
                      <a:cubicBezTo>
                        <a:pt x="5241" y="172"/>
                        <a:pt x="5294" y="119"/>
                        <a:pt x="5294" y="66"/>
                      </a:cubicBezTo>
                      <a:cubicBezTo>
                        <a:pt x="5294" y="0"/>
                        <a:pt x="5241" y="0"/>
                        <a:pt x="5189" y="0"/>
                      </a:cubicBezTo>
                      <a:close/>
                      <a:moveTo>
                        <a:pt x="5903" y="0"/>
                      </a:moveTo>
                      <a:cubicBezTo>
                        <a:pt x="5850" y="0"/>
                        <a:pt x="5850" y="0"/>
                        <a:pt x="5850" y="66"/>
                      </a:cubicBezTo>
                      <a:cubicBezTo>
                        <a:pt x="5850" y="119"/>
                        <a:pt x="5850" y="172"/>
                        <a:pt x="5903" y="172"/>
                      </a:cubicBezTo>
                      <a:lnTo>
                        <a:pt x="6618" y="172"/>
                      </a:lnTo>
                      <a:cubicBezTo>
                        <a:pt x="6671" y="172"/>
                        <a:pt x="6737" y="119"/>
                        <a:pt x="6737" y="66"/>
                      </a:cubicBezTo>
                      <a:cubicBezTo>
                        <a:pt x="6737" y="0"/>
                        <a:pt x="6671" y="0"/>
                        <a:pt x="6618" y="0"/>
                      </a:cubicBezTo>
                      <a:close/>
                      <a:moveTo>
                        <a:pt x="7399" y="0"/>
                      </a:moveTo>
                      <a:cubicBezTo>
                        <a:pt x="7333" y="0"/>
                        <a:pt x="7280" y="0"/>
                        <a:pt x="7280" y="66"/>
                      </a:cubicBezTo>
                      <a:cubicBezTo>
                        <a:pt x="7280" y="119"/>
                        <a:pt x="7333" y="172"/>
                        <a:pt x="7399" y="172"/>
                      </a:cubicBezTo>
                      <a:lnTo>
                        <a:pt x="8114" y="172"/>
                      </a:lnTo>
                      <a:cubicBezTo>
                        <a:pt x="8166" y="172"/>
                        <a:pt x="8219" y="119"/>
                        <a:pt x="8219" y="66"/>
                      </a:cubicBezTo>
                      <a:cubicBezTo>
                        <a:pt x="8219" y="0"/>
                        <a:pt x="8166" y="0"/>
                        <a:pt x="8114" y="0"/>
                      </a:cubicBezTo>
                      <a:close/>
                      <a:moveTo>
                        <a:pt x="8828" y="0"/>
                      </a:moveTo>
                      <a:cubicBezTo>
                        <a:pt x="8775" y="0"/>
                        <a:pt x="8722" y="0"/>
                        <a:pt x="8722" y="66"/>
                      </a:cubicBezTo>
                      <a:cubicBezTo>
                        <a:pt x="8722" y="119"/>
                        <a:pt x="8775" y="172"/>
                        <a:pt x="8828" y="172"/>
                      </a:cubicBezTo>
                      <a:lnTo>
                        <a:pt x="9543" y="172"/>
                      </a:lnTo>
                      <a:cubicBezTo>
                        <a:pt x="9596" y="172"/>
                        <a:pt x="9649" y="119"/>
                        <a:pt x="9649" y="66"/>
                      </a:cubicBezTo>
                      <a:cubicBezTo>
                        <a:pt x="9649" y="0"/>
                        <a:pt x="9596" y="0"/>
                        <a:pt x="9543" y="0"/>
                      </a:cubicBezTo>
                      <a:close/>
                      <a:moveTo>
                        <a:pt x="10258" y="0"/>
                      </a:moveTo>
                      <a:cubicBezTo>
                        <a:pt x="10258" y="0"/>
                        <a:pt x="10205" y="0"/>
                        <a:pt x="10205" y="66"/>
                      </a:cubicBezTo>
                      <a:cubicBezTo>
                        <a:pt x="10205" y="119"/>
                        <a:pt x="10258" y="172"/>
                        <a:pt x="10258" y="172"/>
                      </a:cubicBezTo>
                      <a:lnTo>
                        <a:pt x="11039" y="172"/>
                      </a:lnTo>
                      <a:cubicBezTo>
                        <a:pt x="11091" y="172"/>
                        <a:pt x="11091" y="119"/>
                        <a:pt x="11091" y="66"/>
                      </a:cubicBezTo>
                      <a:lnTo>
                        <a:pt x="11091" y="0"/>
                      </a:lnTo>
                      <a:close/>
                      <a:moveTo>
                        <a:pt x="11753" y="0"/>
                      </a:moveTo>
                      <a:cubicBezTo>
                        <a:pt x="11700" y="0"/>
                        <a:pt x="11634" y="0"/>
                        <a:pt x="11634" y="66"/>
                      </a:cubicBezTo>
                      <a:cubicBezTo>
                        <a:pt x="11634" y="119"/>
                        <a:pt x="11700" y="172"/>
                        <a:pt x="11753" y="172"/>
                      </a:cubicBezTo>
                      <a:lnTo>
                        <a:pt x="12468" y="172"/>
                      </a:lnTo>
                      <a:cubicBezTo>
                        <a:pt x="12521" y="172"/>
                        <a:pt x="12574" y="119"/>
                        <a:pt x="12574" y="66"/>
                      </a:cubicBezTo>
                      <a:cubicBezTo>
                        <a:pt x="12574" y="66"/>
                        <a:pt x="12574" y="0"/>
                        <a:pt x="12521" y="0"/>
                      </a:cubicBezTo>
                      <a:close/>
                      <a:moveTo>
                        <a:pt x="12468" y="728"/>
                      </a:moveTo>
                      <a:cubicBezTo>
                        <a:pt x="12415" y="728"/>
                        <a:pt x="12362" y="728"/>
                        <a:pt x="12362" y="781"/>
                      </a:cubicBezTo>
                      <a:lnTo>
                        <a:pt x="12362" y="1549"/>
                      </a:lnTo>
                      <a:cubicBezTo>
                        <a:pt x="12362" y="1602"/>
                        <a:pt x="12415" y="1602"/>
                        <a:pt x="12468" y="1602"/>
                      </a:cubicBezTo>
                      <a:cubicBezTo>
                        <a:pt x="12521" y="1602"/>
                        <a:pt x="12574" y="1602"/>
                        <a:pt x="12574" y="1549"/>
                      </a:cubicBezTo>
                      <a:lnTo>
                        <a:pt x="12574" y="781"/>
                      </a:lnTo>
                      <a:cubicBezTo>
                        <a:pt x="12574" y="728"/>
                        <a:pt x="12521" y="728"/>
                        <a:pt x="12468" y="728"/>
                      </a:cubicBezTo>
                      <a:close/>
                      <a:moveTo>
                        <a:pt x="12468" y="2157"/>
                      </a:moveTo>
                      <a:cubicBezTo>
                        <a:pt x="12415" y="2157"/>
                        <a:pt x="12362" y="2210"/>
                        <a:pt x="12362" y="2263"/>
                      </a:cubicBezTo>
                      <a:lnTo>
                        <a:pt x="12362" y="2316"/>
                      </a:lnTo>
                      <a:lnTo>
                        <a:pt x="12362" y="2594"/>
                      </a:lnTo>
                      <a:cubicBezTo>
                        <a:pt x="12362" y="2647"/>
                        <a:pt x="12415" y="2713"/>
                        <a:pt x="12468" y="2713"/>
                      </a:cubicBezTo>
                      <a:cubicBezTo>
                        <a:pt x="12521" y="2713"/>
                        <a:pt x="12574" y="2647"/>
                        <a:pt x="12574" y="2594"/>
                      </a:cubicBezTo>
                      <a:lnTo>
                        <a:pt x="12574" y="2316"/>
                      </a:lnTo>
                      <a:lnTo>
                        <a:pt x="12574" y="2263"/>
                      </a:lnTo>
                      <a:cubicBezTo>
                        <a:pt x="12574" y="2210"/>
                        <a:pt x="12521" y="2157"/>
                        <a:pt x="12468" y="21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7"/>
                <p:cNvSpPr/>
                <p:nvPr/>
              </p:nvSpPr>
              <p:spPr>
                <a:xfrm>
                  <a:off x="4395212" y="4313815"/>
                  <a:ext cx="87824" cy="146355"/>
                </a:xfrm>
                <a:custGeom>
                  <a:avLst/>
                  <a:gdLst/>
                  <a:ahLst/>
                  <a:cxnLst/>
                  <a:rect l="l" t="t" r="r" b="b"/>
                  <a:pathLst>
                    <a:path w="1589" h="2648" extrusionOk="0">
                      <a:moveTo>
                        <a:pt x="808" y="185"/>
                      </a:moveTo>
                      <a:cubicBezTo>
                        <a:pt x="887" y="185"/>
                        <a:pt x="953" y="212"/>
                        <a:pt x="1019" y="252"/>
                      </a:cubicBezTo>
                      <a:cubicBezTo>
                        <a:pt x="1072" y="278"/>
                        <a:pt x="1125" y="331"/>
                        <a:pt x="1165" y="397"/>
                      </a:cubicBezTo>
                      <a:cubicBezTo>
                        <a:pt x="1205" y="463"/>
                        <a:pt x="1231" y="529"/>
                        <a:pt x="1258" y="609"/>
                      </a:cubicBezTo>
                      <a:cubicBezTo>
                        <a:pt x="1284" y="688"/>
                        <a:pt x="1311" y="768"/>
                        <a:pt x="1311" y="860"/>
                      </a:cubicBezTo>
                      <a:cubicBezTo>
                        <a:pt x="1337" y="940"/>
                        <a:pt x="1337" y="1032"/>
                        <a:pt x="1350" y="1112"/>
                      </a:cubicBezTo>
                      <a:cubicBezTo>
                        <a:pt x="1350" y="1191"/>
                        <a:pt x="1350" y="1271"/>
                        <a:pt x="1350" y="1350"/>
                      </a:cubicBezTo>
                      <a:cubicBezTo>
                        <a:pt x="1350" y="1549"/>
                        <a:pt x="1337" y="1721"/>
                        <a:pt x="1297" y="1866"/>
                      </a:cubicBezTo>
                      <a:cubicBezTo>
                        <a:pt x="1258" y="1999"/>
                        <a:pt x="1218" y="2118"/>
                        <a:pt x="1165" y="2210"/>
                      </a:cubicBezTo>
                      <a:cubicBezTo>
                        <a:pt x="1099" y="2290"/>
                        <a:pt x="1033" y="2356"/>
                        <a:pt x="967" y="2396"/>
                      </a:cubicBezTo>
                      <a:cubicBezTo>
                        <a:pt x="900" y="2435"/>
                        <a:pt x="834" y="2462"/>
                        <a:pt x="768" y="2462"/>
                      </a:cubicBezTo>
                      <a:cubicBezTo>
                        <a:pt x="662" y="2462"/>
                        <a:pt x="569" y="2422"/>
                        <a:pt x="503" y="2356"/>
                      </a:cubicBezTo>
                      <a:cubicBezTo>
                        <a:pt x="437" y="2290"/>
                        <a:pt x="384" y="2197"/>
                        <a:pt x="344" y="2104"/>
                      </a:cubicBezTo>
                      <a:cubicBezTo>
                        <a:pt x="305" y="1999"/>
                        <a:pt x="278" y="1879"/>
                        <a:pt x="252" y="1760"/>
                      </a:cubicBezTo>
                      <a:cubicBezTo>
                        <a:pt x="239" y="1628"/>
                        <a:pt x="239" y="1509"/>
                        <a:pt x="239" y="1403"/>
                      </a:cubicBezTo>
                      <a:cubicBezTo>
                        <a:pt x="239" y="1257"/>
                        <a:pt x="252" y="1112"/>
                        <a:pt x="265" y="979"/>
                      </a:cubicBezTo>
                      <a:cubicBezTo>
                        <a:pt x="292" y="834"/>
                        <a:pt x="331" y="702"/>
                        <a:pt x="371" y="582"/>
                      </a:cubicBezTo>
                      <a:cubicBezTo>
                        <a:pt x="424" y="463"/>
                        <a:pt x="477" y="371"/>
                        <a:pt x="556" y="304"/>
                      </a:cubicBezTo>
                      <a:cubicBezTo>
                        <a:pt x="622" y="225"/>
                        <a:pt x="715" y="185"/>
                        <a:pt x="808" y="185"/>
                      </a:cubicBezTo>
                      <a:close/>
                      <a:moveTo>
                        <a:pt x="821" y="0"/>
                      </a:moveTo>
                      <a:cubicBezTo>
                        <a:pt x="662" y="0"/>
                        <a:pt x="530" y="40"/>
                        <a:pt x="424" y="132"/>
                      </a:cubicBezTo>
                      <a:cubicBezTo>
                        <a:pt x="318" y="225"/>
                        <a:pt x="239" y="344"/>
                        <a:pt x="172" y="477"/>
                      </a:cubicBezTo>
                      <a:cubicBezTo>
                        <a:pt x="119" y="622"/>
                        <a:pt x="67" y="781"/>
                        <a:pt x="40" y="953"/>
                      </a:cubicBezTo>
                      <a:cubicBezTo>
                        <a:pt x="14" y="1125"/>
                        <a:pt x="0" y="1297"/>
                        <a:pt x="0" y="1456"/>
                      </a:cubicBezTo>
                      <a:cubicBezTo>
                        <a:pt x="0" y="1681"/>
                        <a:pt x="27" y="1879"/>
                        <a:pt x="67" y="2025"/>
                      </a:cubicBezTo>
                      <a:cubicBezTo>
                        <a:pt x="119" y="2184"/>
                        <a:pt x="172" y="2303"/>
                        <a:pt x="239" y="2396"/>
                      </a:cubicBezTo>
                      <a:cubicBezTo>
                        <a:pt x="318" y="2488"/>
                        <a:pt x="397" y="2554"/>
                        <a:pt x="490" y="2594"/>
                      </a:cubicBezTo>
                      <a:cubicBezTo>
                        <a:pt x="569" y="2634"/>
                        <a:pt x="662" y="2647"/>
                        <a:pt x="755" y="2647"/>
                      </a:cubicBezTo>
                      <a:cubicBezTo>
                        <a:pt x="834" y="2647"/>
                        <a:pt x="927" y="2634"/>
                        <a:pt x="1033" y="2594"/>
                      </a:cubicBezTo>
                      <a:cubicBezTo>
                        <a:pt x="1125" y="2541"/>
                        <a:pt x="1218" y="2475"/>
                        <a:pt x="1297" y="2369"/>
                      </a:cubicBezTo>
                      <a:cubicBezTo>
                        <a:pt x="1390" y="2277"/>
                        <a:pt x="1456" y="2144"/>
                        <a:pt x="1509" y="1972"/>
                      </a:cubicBezTo>
                      <a:cubicBezTo>
                        <a:pt x="1562" y="1813"/>
                        <a:pt x="1589" y="1602"/>
                        <a:pt x="1589" y="1350"/>
                      </a:cubicBezTo>
                      <a:cubicBezTo>
                        <a:pt x="1589" y="1257"/>
                        <a:pt x="1575" y="1165"/>
                        <a:pt x="1575" y="1059"/>
                      </a:cubicBezTo>
                      <a:cubicBezTo>
                        <a:pt x="1562" y="953"/>
                        <a:pt x="1549" y="860"/>
                        <a:pt x="1536" y="754"/>
                      </a:cubicBezTo>
                      <a:cubicBezTo>
                        <a:pt x="1509" y="649"/>
                        <a:pt x="1483" y="556"/>
                        <a:pt x="1443" y="463"/>
                      </a:cubicBezTo>
                      <a:cubicBezTo>
                        <a:pt x="1403" y="371"/>
                        <a:pt x="1364" y="291"/>
                        <a:pt x="1297" y="225"/>
                      </a:cubicBezTo>
                      <a:cubicBezTo>
                        <a:pt x="1244" y="159"/>
                        <a:pt x="1178" y="106"/>
                        <a:pt x="1099" y="53"/>
                      </a:cubicBezTo>
                      <a:cubicBezTo>
                        <a:pt x="1019" y="13"/>
                        <a:pt x="927" y="0"/>
                        <a:pt x="8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7"/>
                <p:cNvSpPr/>
                <p:nvPr/>
              </p:nvSpPr>
              <p:spPr>
                <a:xfrm>
                  <a:off x="4452969" y="3127997"/>
                  <a:ext cx="105400" cy="104681"/>
                </a:xfrm>
                <a:custGeom>
                  <a:avLst/>
                  <a:gdLst/>
                  <a:ahLst/>
                  <a:cxnLst/>
                  <a:rect l="l" t="t" r="r" b="b"/>
                  <a:pathLst>
                    <a:path w="1907" h="1894" extrusionOk="0">
                      <a:moveTo>
                        <a:pt x="186" y="1"/>
                      </a:moveTo>
                      <a:cubicBezTo>
                        <a:pt x="147" y="1"/>
                        <a:pt x="94" y="1"/>
                        <a:pt x="54" y="27"/>
                      </a:cubicBezTo>
                      <a:cubicBezTo>
                        <a:pt x="27" y="40"/>
                        <a:pt x="1" y="67"/>
                        <a:pt x="1" y="107"/>
                      </a:cubicBezTo>
                      <a:cubicBezTo>
                        <a:pt x="1" y="133"/>
                        <a:pt x="27" y="160"/>
                        <a:pt x="67" y="160"/>
                      </a:cubicBezTo>
                      <a:cubicBezTo>
                        <a:pt x="107" y="173"/>
                        <a:pt x="173" y="173"/>
                        <a:pt x="239" y="173"/>
                      </a:cubicBezTo>
                      <a:cubicBezTo>
                        <a:pt x="266" y="173"/>
                        <a:pt x="292" y="173"/>
                        <a:pt x="305" y="186"/>
                      </a:cubicBezTo>
                      <a:cubicBezTo>
                        <a:pt x="319" y="186"/>
                        <a:pt x="332" y="186"/>
                        <a:pt x="345" y="199"/>
                      </a:cubicBezTo>
                      <a:cubicBezTo>
                        <a:pt x="358" y="199"/>
                        <a:pt x="372" y="213"/>
                        <a:pt x="385" y="213"/>
                      </a:cubicBezTo>
                      <a:cubicBezTo>
                        <a:pt x="398" y="226"/>
                        <a:pt x="398" y="239"/>
                        <a:pt x="411" y="265"/>
                      </a:cubicBezTo>
                      <a:lnTo>
                        <a:pt x="1020" y="1364"/>
                      </a:lnTo>
                      <a:cubicBezTo>
                        <a:pt x="994" y="1417"/>
                        <a:pt x="967" y="1470"/>
                        <a:pt x="941" y="1523"/>
                      </a:cubicBezTo>
                      <a:cubicBezTo>
                        <a:pt x="914" y="1563"/>
                        <a:pt x="874" y="1602"/>
                        <a:pt x="848" y="1629"/>
                      </a:cubicBezTo>
                      <a:cubicBezTo>
                        <a:pt x="822" y="1655"/>
                        <a:pt x="795" y="1668"/>
                        <a:pt x="755" y="1695"/>
                      </a:cubicBezTo>
                      <a:cubicBezTo>
                        <a:pt x="716" y="1708"/>
                        <a:pt x="689" y="1721"/>
                        <a:pt x="649" y="1721"/>
                      </a:cubicBezTo>
                      <a:cubicBezTo>
                        <a:pt x="597" y="1721"/>
                        <a:pt x="544" y="1708"/>
                        <a:pt x="504" y="1668"/>
                      </a:cubicBezTo>
                      <a:cubicBezTo>
                        <a:pt x="464" y="1642"/>
                        <a:pt x="451" y="1615"/>
                        <a:pt x="451" y="1576"/>
                      </a:cubicBezTo>
                      <a:cubicBezTo>
                        <a:pt x="451" y="1563"/>
                        <a:pt x="451" y="1549"/>
                        <a:pt x="464" y="1536"/>
                      </a:cubicBezTo>
                      <a:cubicBezTo>
                        <a:pt x="464" y="1523"/>
                        <a:pt x="477" y="1510"/>
                        <a:pt x="504" y="1510"/>
                      </a:cubicBezTo>
                      <a:lnTo>
                        <a:pt x="544" y="1510"/>
                      </a:lnTo>
                      <a:cubicBezTo>
                        <a:pt x="557" y="1496"/>
                        <a:pt x="570" y="1496"/>
                        <a:pt x="583" y="1483"/>
                      </a:cubicBezTo>
                      <a:cubicBezTo>
                        <a:pt x="597" y="1483"/>
                        <a:pt x="597" y="1470"/>
                        <a:pt x="610" y="1457"/>
                      </a:cubicBezTo>
                      <a:cubicBezTo>
                        <a:pt x="623" y="1443"/>
                        <a:pt x="623" y="1430"/>
                        <a:pt x="623" y="1404"/>
                      </a:cubicBezTo>
                      <a:cubicBezTo>
                        <a:pt x="623" y="1377"/>
                        <a:pt x="610" y="1351"/>
                        <a:pt x="583" y="1338"/>
                      </a:cubicBezTo>
                      <a:cubicBezTo>
                        <a:pt x="557" y="1324"/>
                        <a:pt x="544" y="1311"/>
                        <a:pt x="517" y="1311"/>
                      </a:cubicBezTo>
                      <a:cubicBezTo>
                        <a:pt x="491" y="1311"/>
                        <a:pt x="451" y="1324"/>
                        <a:pt x="424" y="1338"/>
                      </a:cubicBezTo>
                      <a:cubicBezTo>
                        <a:pt x="398" y="1338"/>
                        <a:pt x="372" y="1364"/>
                        <a:pt x="358" y="1377"/>
                      </a:cubicBezTo>
                      <a:cubicBezTo>
                        <a:pt x="332" y="1404"/>
                        <a:pt x="319" y="1430"/>
                        <a:pt x="305" y="1470"/>
                      </a:cubicBezTo>
                      <a:cubicBezTo>
                        <a:pt x="292" y="1496"/>
                        <a:pt x="279" y="1536"/>
                        <a:pt x="279" y="1576"/>
                      </a:cubicBezTo>
                      <a:cubicBezTo>
                        <a:pt x="279" y="1629"/>
                        <a:pt x="292" y="1668"/>
                        <a:pt x="305" y="1708"/>
                      </a:cubicBezTo>
                      <a:cubicBezTo>
                        <a:pt x="332" y="1748"/>
                        <a:pt x="358" y="1774"/>
                        <a:pt x="385" y="1814"/>
                      </a:cubicBezTo>
                      <a:cubicBezTo>
                        <a:pt x="411" y="1840"/>
                        <a:pt x="451" y="1854"/>
                        <a:pt x="491" y="1867"/>
                      </a:cubicBezTo>
                      <a:cubicBezTo>
                        <a:pt x="530" y="1880"/>
                        <a:pt x="570" y="1893"/>
                        <a:pt x="610" y="1893"/>
                      </a:cubicBezTo>
                      <a:cubicBezTo>
                        <a:pt x="702" y="1893"/>
                        <a:pt x="769" y="1867"/>
                        <a:pt x="835" y="1840"/>
                      </a:cubicBezTo>
                      <a:cubicBezTo>
                        <a:pt x="901" y="1814"/>
                        <a:pt x="967" y="1761"/>
                        <a:pt x="1033" y="1682"/>
                      </a:cubicBezTo>
                      <a:cubicBezTo>
                        <a:pt x="1073" y="1629"/>
                        <a:pt x="1126" y="1563"/>
                        <a:pt x="1152" y="1483"/>
                      </a:cubicBezTo>
                      <a:cubicBezTo>
                        <a:pt x="1192" y="1390"/>
                        <a:pt x="1232" y="1298"/>
                        <a:pt x="1272" y="1192"/>
                      </a:cubicBezTo>
                      <a:lnTo>
                        <a:pt x="1589" y="305"/>
                      </a:lnTo>
                      <a:cubicBezTo>
                        <a:pt x="1602" y="265"/>
                        <a:pt x="1616" y="252"/>
                        <a:pt x="1629" y="239"/>
                      </a:cubicBezTo>
                      <a:cubicBezTo>
                        <a:pt x="1655" y="226"/>
                        <a:pt x="1682" y="226"/>
                        <a:pt x="1735" y="226"/>
                      </a:cubicBezTo>
                      <a:cubicBezTo>
                        <a:pt x="1774" y="226"/>
                        <a:pt x="1814" y="213"/>
                        <a:pt x="1841" y="213"/>
                      </a:cubicBezTo>
                      <a:cubicBezTo>
                        <a:pt x="1880" y="199"/>
                        <a:pt x="1907" y="173"/>
                        <a:pt x="1907" y="133"/>
                      </a:cubicBezTo>
                      <a:cubicBezTo>
                        <a:pt x="1907" y="107"/>
                        <a:pt x="1880" y="80"/>
                        <a:pt x="1854" y="67"/>
                      </a:cubicBezTo>
                      <a:cubicBezTo>
                        <a:pt x="1814" y="54"/>
                        <a:pt x="1774" y="54"/>
                        <a:pt x="1735" y="54"/>
                      </a:cubicBezTo>
                      <a:lnTo>
                        <a:pt x="1219" y="54"/>
                      </a:lnTo>
                      <a:cubicBezTo>
                        <a:pt x="1166" y="54"/>
                        <a:pt x="1139" y="54"/>
                        <a:pt x="1126" y="67"/>
                      </a:cubicBezTo>
                      <a:cubicBezTo>
                        <a:pt x="1113" y="80"/>
                        <a:pt x="1099" y="107"/>
                        <a:pt x="1099" y="133"/>
                      </a:cubicBezTo>
                      <a:cubicBezTo>
                        <a:pt x="1099" y="160"/>
                        <a:pt x="1113" y="186"/>
                        <a:pt x="1126" y="199"/>
                      </a:cubicBezTo>
                      <a:cubicBezTo>
                        <a:pt x="1152" y="213"/>
                        <a:pt x="1192" y="226"/>
                        <a:pt x="1245" y="226"/>
                      </a:cubicBezTo>
                      <a:cubicBezTo>
                        <a:pt x="1285" y="226"/>
                        <a:pt x="1324" y="226"/>
                        <a:pt x="1338" y="239"/>
                      </a:cubicBezTo>
                      <a:cubicBezTo>
                        <a:pt x="1351" y="252"/>
                        <a:pt x="1351" y="265"/>
                        <a:pt x="1351" y="279"/>
                      </a:cubicBezTo>
                      <a:cubicBezTo>
                        <a:pt x="1351" y="305"/>
                        <a:pt x="1351" y="345"/>
                        <a:pt x="1324" y="398"/>
                      </a:cubicBezTo>
                      <a:lnTo>
                        <a:pt x="1099" y="1113"/>
                      </a:lnTo>
                      <a:lnTo>
                        <a:pt x="676" y="305"/>
                      </a:lnTo>
                      <a:cubicBezTo>
                        <a:pt x="663" y="292"/>
                        <a:pt x="649" y="265"/>
                        <a:pt x="649" y="252"/>
                      </a:cubicBezTo>
                      <a:cubicBezTo>
                        <a:pt x="649" y="226"/>
                        <a:pt x="649" y="213"/>
                        <a:pt x="649" y="213"/>
                      </a:cubicBezTo>
                      <a:cubicBezTo>
                        <a:pt x="649" y="186"/>
                        <a:pt x="649" y="186"/>
                        <a:pt x="649" y="173"/>
                      </a:cubicBezTo>
                      <a:lnTo>
                        <a:pt x="676" y="173"/>
                      </a:lnTo>
                      <a:cubicBezTo>
                        <a:pt x="729" y="173"/>
                        <a:pt x="755" y="160"/>
                        <a:pt x="769" y="146"/>
                      </a:cubicBezTo>
                      <a:cubicBezTo>
                        <a:pt x="782" y="120"/>
                        <a:pt x="782" y="107"/>
                        <a:pt x="782" y="80"/>
                      </a:cubicBezTo>
                      <a:cubicBezTo>
                        <a:pt x="782" y="54"/>
                        <a:pt x="782" y="40"/>
                        <a:pt x="755" y="27"/>
                      </a:cubicBezTo>
                      <a:cubicBezTo>
                        <a:pt x="742" y="1"/>
                        <a:pt x="716" y="1"/>
                        <a:pt x="6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82" name="Google Shape;382;p67"/>
            <p:cNvSpPr/>
            <p:nvPr/>
          </p:nvSpPr>
          <p:spPr>
            <a:xfrm>
              <a:off x="1147048" y="4807395"/>
              <a:ext cx="77053" cy="66983"/>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3" name="Google Shape;383;p67"/>
          <p:cNvGrpSpPr/>
          <p:nvPr/>
        </p:nvGrpSpPr>
        <p:grpSpPr>
          <a:xfrm>
            <a:off x="7943754" y="413195"/>
            <a:ext cx="721027" cy="252610"/>
            <a:chOff x="2109963" y="768908"/>
            <a:chExt cx="818605" cy="286796"/>
          </a:xfrm>
        </p:grpSpPr>
        <p:sp>
          <p:nvSpPr>
            <p:cNvPr id="384" name="Google Shape;384;p67"/>
            <p:cNvSpPr/>
            <p:nvPr/>
          </p:nvSpPr>
          <p:spPr>
            <a:xfrm>
              <a:off x="2109963" y="768908"/>
              <a:ext cx="177804" cy="286796"/>
            </a:xfrm>
            <a:custGeom>
              <a:avLst/>
              <a:gdLst/>
              <a:ahLst/>
              <a:cxnLst/>
              <a:rect l="l" t="t" r="r" b="b"/>
              <a:pathLst>
                <a:path w="3217" h="5189" extrusionOk="0">
                  <a:moveTo>
                    <a:pt x="1668" y="0"/>
                  </a:moveTo>
                  <a:cubicBezTo>
                    <a:pt x="1416" y="0"/>
                    <a:pt x="1191" y="53"/>
                    <a:pt x="1006" y="146"/>
                  </a:cubicBezTo>
                  <a:cubicBezTo>
                    <a:pt x="808" y="252"/>
                    <a:pt x="649" y="371"/>
                    <a:pt x="516" y="516"/>
                  </a:cubicBezTo>
                  <a:cubicBezTo>
                    <a:pt x="384" y="649"/>
                    <a:pt x="278" y="808"/>
                    <a:pt x="212" y="953"/>
                  </a:cubicBezTo>
                  <a:cubicBezTo>
                    <a:pt x="146" y="1099"/>
                    <a:pt x="106" y="1231"/>
                    <a:pt x="106" y="1324"/>
                  </a:cubicBezTo>
                  <a:cubicBezTo>
                    <a:pt x="106" y="1337"/>
                    <a:pt x="119" y="1363"/>
                    <a:pt x="119" y="1416"/>
                  </a:cubicBezTo>
                  <a:cubicBezTo>
                    <a:pt x="119" y="1456"/>
                    <a:pt x="133" y="1496"/>
                    <a:pt x="146" y="1535"/>
                  </a:cubicBezTo>
                  <a:cubicBezTo>
                    <a:pt x="172" y="1575"/>
                    <a:pt x="199" y="1615"/>
                    <a:pt x="239" y="1655"/>
                  </a:cubicBezTo>
                  <a:cubicBezTo>
                    <a:pt x="278" y="1681"/>
                    <a:pt x="331" y="1694"/>
                    <a:pt x="397" y="1694"/>
                  </a:cubicBezTo>
                  <a:cubicBezTo>
                    <a:pt x="503" y="1694"/>
                    <a:pt x="583" y="1668"/>
                    <a:pt x="649" y="1615"/>
                  </a:cubicBezTo>
                  <a:cubicBezTo>
                    <a:pt x="715" y="1562"/>
                    <a:pt x="741" y="1496"/>
                    <a:pt x="741" y="1416"/>
                  </a:cubicBezTo>
                  <a:cubicBezTo>
                    <a:pt x="741" y="1377"/>
                    <a:pt x="728" y="1337"/>
                    <a:pt x="715" y="1324"/>
                  </a:cubicBezTo>
                  <a:cubicBezTo>
                    <a:pt x="702" y="1284"/>
                    <a:pt x="689" y="1271"/>
                    <a:pt x="662" y="1244"/>
                  </a:cubicBezTo>
                  <a:lnTo>
                    <a:pt x="622" y="1178"/>
                  </a:lnTo>
                  <a:cubicBezTo>
                    <a:pt x="609" y="1152"/>
                    <a:pt x="596" y="1125"/>
                    <a:pt x="596" y="1099"/>
                  </a:cubicBezTo>
                  <a:cubicBezTo>
                    <a:pt x="596" y="1072"/>
                    <a:pt x="622" y="1019"/>
                    <a:pt x="662" y="940"/>
                  </a:cubicBezTo>
                  <a:cubicBezTo>
                    <a:pt x="715" y="847"/>
                    <a:pt x="781" y="768"/>
                    <a:pt x="874" y="688"/>
                  </a:cubicBezTo>
                  <a:cubicBezTo>
                    <a:pt x="953" y="609"/>
                    <a:pt x="1059" y="530"/>
                    <a:pt x="1191" y="477"/>
                  </a:cubicBezTo>
                  <a:cubicBezTo>
                    <a:pt x="1311" y="410"/>
                    <a:pt x="1456" y="371"/>
                    <a:pt x="1602" y="371"/>
                  </a:cubicBezTo>
                  <a:cubicBezTo>
                    <a:pt x="1761" y="371"/>
                    <a:pt x="1906" y="397"/>
                    <a:pt x="2012" y="463"/>
                  </a:cubicBezTo>
                  <a:cubicBezTo>
                    <a:pt x="2131" y="516"/>
                    <a:pt x="2224" y="583"/>
                    <a:pt x="2290" y="675"/>
                  </a:cubicBezTo>
                  <a:cubicBezTo>
                    <a:pt x="2356" y="755"/>
                    <a:pt x="2409" y="847"/>
                    <a:pt x="2436" y="953"/>
                  </a:cubicBezTo>
                  <a:cubicBezTo>
                    <a:pt x="2462" y="1059"/>
                    <a:pt x="2489" y="1152"/>
                    <a:pt x="2489" y="1244"/>
                  </a:cubicBezTo>
                  <a:cubicBezTo>
                    <a:pt x="2489" y="1456"/>
                    <a:pt x="2449" y="1668"/>
                    <a:pt x="2369" y="1893"/>
                  </a:cubicBezTo>
                  <a:cubicBezTo>
                    <a:pt x="2290" y="2131"/>
                    <a:pt x="2184" y="2356"/>
                    <a:pt x="2065" y="2594"/>
                  </a:cubicBezTo>
                  <a:cubicBezTo>
                    <a:pt x="1946" y="2819"/>
                    <a:pt x="1800" y="3044"/>
                    <a:pt x="1628" y="3283"/>
                  </a:cubicBezTo>
                  <a:cubicBezTo>
                    <a:pt x="1469" y="3508"/>
                    <a:pt x="1297" y="3719"/>
                    <a:pt x="1125" y="3918"/>
                  </a:cubicBezTo>
                  <a:cubicBezTo>
                    <a:pt x="953" y="4116"/>
                    <a:pt x="781" y="4302"/>
                    <a:pt x="609" y="4474"/>
                  </a:cubicBezTo>
                  <a:cubicBezTo>
                    <a:pt x="437" y="4633"/>
                    <a:pt x="278" y="4778"/>
                    <a:pt x="133" y="4884"/>
                  </a:cubicBezTo>
                  <a:cubicBezTo>
                    <a:pt x="93" y="4910"/>
                    <a:pt x="66" y="4937"/>
                    <a:pt x="40" y="4963"/>
                  </a:cubicBezTo>
                  <a:cubicBezTo>
                    <a:pt x="14" y="4977"/>
                    <a:pt x="0" y="5003"/>
                    <a:pt x="0" y="5043"/>
                  </a:cubicBezTo>
                  <a:cubicBezTo>
                    <a:pt x="0" y="5069"/>
                    <a:pt x="14" y="5109"/>
                    <a:pt x="40" y="5135"/>
                  </a:cubicBezTo>
                  <a:cubicBezTo>
                    <a:pt x="66" y="5175"/>
                    <a:pt x="119" y="5188"/>
                    <a:pt x="186" y="5188"/>
                  </a:cubicBezTo>
                  <a:cubicBezTo>
                    <a:pt x="239" y="5188"/>
                    <a:pt x="291" y="5188"/>
                    <a:pt x="344" y="5162"/>
                  </a:cubicBezTo>
                  <a:cubicBezTo>
                    <a:pt x="384" y="5149"/>
                    <a:pt x="424" y="5122"/>
                    <a:pt x="437" y="5109"/>
                  </a:cubicBezTo>
                  <a:lnTo>
                    <a:pt x="1509" y="5109"/>
                  </a:lnTo>
                  <a:cubicBezTo>
                    <a:pt x="1641" y="5109"/>
                    <a:pt x="1761" y="5122"/>
                    <a:pt x="1893" y="5122"/>
                  </a:cubicBezTo>
                  <a:lnTo>
                    <a:pt x="2674" y="5122"/>
                  </a:lnTo>
                  <a:cubicBezTo>
                    <a:pt x="2700" y="5122"/>
                    <a:pt x="2727" y="5122"/>
                    <a:pt x="2766" y="5096"/>
                  </a:cubicBezTo>
                  <a:cubicBezTo>
                    <a:pt x="2806" y="5069"/>
                    <a:pt x="2833" y="5043"/>
                    <a:pt x="2859" y="4990"/>
                  </a:cubicBezTo>
                  <a:cubicBezTo>
                    <a:pt x="2978" y="4791"/>
                    <a:pt x="3058" y="4646"/>
                    <a:pt x="3124" y="4553"/>
                  </a:cubicBezTo>
                  <a:cubicBezTo>
                    <a:pt x="3177" y="4460"/>
                    <a:pt x="3216" y="4394"/>
                    <a:pt x="3216" y="4355"/>
                  </a:cubicBezTo>
                  <a:cubicBezTo>
                    <a:pt x="3216" y="4302"/>
                    <a:pt x="3190" y="4262"/>
                    <a:pt x="3150" y="4249"/>
                  </a:cubicBezTo>
                  <a:cubicBezTo>
                    <a:pt x="3111" y="4235"/>
                    <a:pt x="3071" y="4222"/>
                    <a:pt x="3031" y="4222"/>
                  </a:cubicBezTo>
                  <a:cubicBezTo>
                    <a:pt x="2965" y="4222"/>
                    <a:pt x="2925" y="4235"/>
                    <a:pt x="2899" y="4275"/>
                  </a:cubicBezTo>
                  <a:cubicBezTo>
                    <a:pt x="2872" y="4302"/>
                    <a:pt x="2846" y="4328"/>
                    <a:pt x="2819" y="4355"/>
                  </a:cubicBezTo>
                  <a:lnTo>
                    <a:pt x="2661" y="4619"/>
                  </a:lnTo>
                  <a:cubicBezTo>
                    <a:pt x="2621" y="4659"/>
                    <a:pt x="2594" y="4699"/>
                    <a:pt x="2568" y="4712"/>
                  </a:cubicBezTo>
                  <a:cubicBezTo>
                    <a:pt x="2555" y="4725"/>
                    <a:pt x="2528" y="4738"/>
                    <a:pt x="2489" y="4738"/>
                  </a:cubicBezTo>
                  <a:lnTo>
                    <a:pt x="2250" y="4738"/>
                  </a:lnTo>
                  <a:cubicBezTo>
                    <a:pt x="2131" y="4738"/>
                    <a:pt x="1972" y="4738"/>
                    <a:pt x="1800" y="4725"/>
                  </a:cubicBezTo>
                  <a:lnTo>
                    <a:pt x="1284" y="4725"/>
                  </a:lnTo>
                  <a:cubicBezTo>
                    <a:pt x="1099" y="4725"/>
                    <a:pt x="953" y="4712"/>
                    <a:pt x="821" y="4712"/>
                  </a:cubicBezTo>
                  <a:cubicBezTo>
                    <a:pt x="940" y="4593"/>
                    <a:pt x="1072" y="4460"/>
                    <a:pt x="1231" y="4302"/>
                  </a:cubicBezTo>
                  <a:cubicBezTo>
                    <a:pt x="1377" y="4143"/>
                    <a:pt x="1536" y="3971"/>
                    <a:pt x="1694" y="3785"/>
                  </a:cubicBezTo>
                  <a:cubicBezTo>
                    <a:pt x="1853" y="3600"/>
                    <a:pt x="1999" y="3402"/>
                    <a:pt x="2144" y="3190"/>
                  </a:cubicBezTo>
                  <a:cubicBezTo>
                    <a:pt x="2303" y="2978"/>
                    <a:pt x="2436" y="2766"/>
                    <a:pt x="2555" y="2555"/>
                  </a:cubicBezTo>
                  <a:cubicBezTo>
                    <a:pt x="2674" y="2343"/>
                    <a:pt x="2766" y="2118"/>
                    <a:pt x="2833" y="1906"/>
                  </a:cubicBezTo>
                  <a:cubicBezTo>
                    <a:pt x="2912" y="1681"/>
                    <a:pt x="2952" y="1469"/>
                    <a:pt x="2952" y="1258"/>
                  </a:cubicBezTo>
                  <a:cubicBezTo>
                    <a:pt x="2952" y="1085"/>
                    <a:pt x="2925" y="927"/>
                    <a:pt x="2872" y="781"/>
                  </a:cubicBezTo>
                  <a:cubicBezTo>
                    <a:pt x="2833" y="622"/>
                    <a:pt x="2753" y="490"/>
                    <a:pt x="2661" y="371"/>
                  </a:cubicBezTo>
                  <a:cubicBezTo>
                    <a:pt x="2555" y="252"/>
                    <a:pt x="2422" y="172"/>
                    <a:pt x="2264" y="106"/>
                  </a:cubicBezTo>
                  <a:cubicBezTo>
                    <a:pt x="2105" y="27"/>
                    <a:pt x="1906"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7"/>
            <p:cNvSpPr/>
            <p:nvPr/>
          </p:nvSpPr>
          <p:spPr>
            <a:xfrm>
              <a:off x="2304514" y="857395"/>
              <a:ext cx="109821" cy="109766"/>
            </a:xfrm>
            <a:custGeom>
              <a:avLst/>
              <a:gdLst/>
              <a:ahLst/>
              <a:cxnLst/>
              <a:rect l="l" t="t" r="r" b="b"/>
              <a:pathLst>
                <a:path w="1987" h="1986" extrusionOk="0">
                  <a:moveTo>
                    <a:pt x="994" y="1"/>
                  </a:moveTo>
                  <a:cubicBezTo>
                    <a:pt x="927" y="1"/>
                    <a:pt x="888" y="27"/>
                    <a:pt x="848" y="67"/>
                  </a:cubicBezTo>
                  <a:cubicBezTo>
                    <a:pt x="808" y="93"/>
                    <a:pt x="795" y="146"/>
                    <a:pt x="795" y="186"/>
                  </a:cubicBezTo>
                  <a:cubicBezTo>
                    <a:pt x="795" y="252"/>
                    <a:pt x="795" y="345"/>
                    <a:pt x="795" y="451"/>
                  </a:cubicBezTo>
                  <a:cubicBezTo>
                    <a:pt x="808" y="557"/>
                    <a:pt x="808" y="676"/>
                    <a:pt x="808" y="808"/>
                  </a:cubicBezTo>
                  <a:lnTo>
                    <a:pt x="173" y="808"/>
                  </a:lnTo>
                  <a:cubicBezTo>
                    <a:pt x="133" y="808"/>
                    <a:pt x="94" y="821"/>
                    <a:pt x="67" y="861"/>
                  </a:cubicBezTo>
                  <a:cubicBezTo>
                    <a:pt x="27" y="887"/>
                    <a:pt x="1" y="940"/>
                    <a:pt x="1" y="1007"/>
                  </a:cubicBezTo>
                  <a:cubicBezTo>
                    <a:pt x="1" y="1073"/>
                    <a:pt x="27" y="1126"/>
                    <a:pt x="67" y="1165"/>
                  </a:cubicBezTo>
                  <a:cubicBezTo>
                    <a:pt x="107" y="1192"/>
                    <a:pt x="133" y="1205"/>
                    <a:pt x="173" y="1205"/>
                  </a:cubicBezTo>
                  <a:cubicBezTo>
                    <a:pt x="226" y="1205"/>
                    <a:pt x="305" y="1205"/>
                    <a:pt x="424" y="1192"/>
                  </a:cubicBezTo>
                  <a:lnTo>
                    <a:pt x="795" y="1192"/>
                  </a:lnTo>
                  <a:cubicBezTo>
                    <a:pt x="795" y="1298"/>
                    <a:pt x="782" y="1417"/>
                    <a:pt x="782" y="1536"/>
                  </a:cubicBezTo>
                  <a:cubicBezTo>
                    <a:pt x="782" y="1655"/>
                    <a:pt x="782" y="1761"/>
                    <a:pt x="782" y="1827"/>
                  </a:cubicBezTo>
                  <a:cubicBezTo>
                    <a:pt x="782" y="1854"/>
                    <a:pt x="795" y="1893"/>
                    <a:pt x="821" y="1933"/>
                  </a:cubicBezTo>
                  <a:cubicBezTo>
                    <a:pt x="861" y="1959"/>
                    <a:pt x="914" y="1986"/>
                    <a:pt x="980" y="1986"/>
                  </a:cubicBezTo>
                  <a:cubicBezTo>
                    <a:pt x="1060" y="1986"/>
                    <a:pt x="1113" y="1959"/>
                    <a:pt x="1139" y="1933"/>
                  </a:cubicBezTo>
                  <a:cubicBezTo>
                    <a:pt x="1179" y="1880"/>
                    <a:pt x="1192" y="1854"/>
                    <a:pt x="1192" y="1827"/>
                  </a:cubicBezTo>
                  <a:lnTo>
                    <a:pt x="1192" y="1192"/>
                  </a:lnTo>
                  <a:lnTo>
                    <a:pt x="1801" y="1192"/>
                  </a:lnTo>
                  <a:cubicBezTo>
                    <a:pt x="1854" y="1192"/>
                    <a:pt x="1894" y="1165"/>
                    <a:pt x="1920" y="1139"/>
                  </a:cubicBezTo>
                  <a:cubicBezTo>
                    <a:pt x="1960" y="1099"/>
                    <a:pt x="1986" y="1046"/>
                    <a:pt x="1986" y="980"/>
                  </a:cubicBezTo>
                  <a:cubicBezTo>
                    <a:pt x="1986" y="901"/>
                    <a:pt x="1973" y="848"/>
                    <a:pt x="1933" y="821"/>
                  </a:cubicBezTo>
                  <a:cubicBezTo>
                    <a:pt x="1907" y="795"/>
                    <a:pt x="1880" y="782"/>
                    <a:pt x="1854" y="782"/>
                  </a:cubicBezTo>
                  <a:cubicBezTo>
                    <a:pt x="1774" y="782"/>
                    <a:pt x="1669" y="782"/>
                    <a:pt x="1563" y="795"/>
                  </a:cubicBezTo>
                  <a:cubicBezTo>
                    <a:pt x="1457" y="808"/>
                    <a:pt x="1338" y="808"/>
                    <a:pt x="1192" y="808"/>
                  </a:cubicBezTo>
                  <a:lnTo>
                    <a:pt x="1192" y="464"/>
                  </a:lnTo>
                  <a:cubicBezTo>
                    <a:pt x="1205" y="345"/>
                    <a:pt x="1205" y="252"/>
                    <a:pt x="1205" y="186"/>
                  </a:cubicBezTo>
                  <a:cubicBezTo>
                    <a:pt x="1205" y="146"/>
                    <a:pt x="1179" y="93"/>
                    <a:pt x="1152" y="67"/>
                  </a:cubicBezTo>
                  <a:cubicBezTo>
                    <a:pt x="1113" y="27"/>
                    <a:pt x="1060" y="1"/>
                    <a:pt x="9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7"/>
            <p:cNvSpPr/>
            <p:nvPr/>
          </p:nvSpPr>
          <p:spPr>
            <a:xfrm>
              <a:off x="2428871" y="768908"/>
              <a:ext cx="177085" cy="286796"/>
            </a:xfrm>
            <a:custGeom>
              <a:avLst/>
              <a:gdLst/>
              <a:ahLst/>
              <a:cxnLst/>
              <a:rect l="l" t="t" r="r" b="b"/>
              <a:pathLst>
                <a:path w="3204" h="5189" extrusionOk="0">
                  <a:moveTo>
                    <a:pt x="1669" y="0"/>
                  </a:moveTo>
                  <a:cubicBezTo>
                    <a:pt x="1417" y="0"/>
                    <a:pt x="1192" y="53"/>
                    <a:pt x="994" y="146"/>
                  </a:cubicBezTo>
                  <a:cubicBezTo>
                    <a:pt x="808" y="252"/>
                    <a:pt x="636" y="371"/>
                    <a:pt x="504" y="516"/>
                  </a:cubicBezTo>
                  <a:cubicBezTo>
                    <a:pt x="371" y="649"/>
                    <a:pt x="279" y="808"/>
                    <a:pt x="213" y="953"/>
                  </a:cubicBezTo>
                  <a:cubicBezTo>
                    <a:pt x="146" y="1099"/>
                    <a:pt x="107" y="1231"/>
                    <a:pt x="107" y="1324"/>
                  </a:cubicBezTo>
                  <a:cubicBezTo>
                    <a:pt x="107" y="1337"/>
                    <a:pt x="107" y="1363"/>
                    <a:pt x="120" y="1416"/>
                  </a:cubicBezTo>
                  <a:cubicBezTo>
                    <a:pt x="120" y="1456"/>
                    <a:pt x="133" y="1496"/>
                    <a:pt x="146" y="1535"/>
                  </a:cubicBezTo>
                  <a:cubicBezTo>
                    <a:pt x="160" y="1575"/>
                    <a:pt x="199" y="1615"/>
                    <a:pt x="226" y="1655"/>
                  </a:cubicBezTo>
                  <a:cubicBezTo>
                    <a:pt x="279" y="1681"/>
                    <a:pt x="332" y="1694"/>
                    <a:pt x="398" y="1694"/>
                  </a:cubicBezTo>
                  <a:cubicBezTo>
                    <a:pt x="504" y="1694"/>
                    <a:pt x="583" y="1668"/>
                    <a:pt x="649" y="1615"/>
                  </a:cubicBezTo>
                  <a:cubicBezTo>
                    <a:pt x="702" y="1562"/>
                    <a:pt x="742" y="1496"/>
                    <a:pt x="742" y="1416"/>
                  </a:cubicBezTo>
                  <a:cubicBezTo>
                    <a:pt x="742" y="1377"/>
                    <a:pt x="729" y="1337"/>
                    <a:pt x="716" y="1324"/>
                  </a:cubicBezTo>
                  <a:cubicBezTo>
                    <a:pt x="702" y="1284"/>
                    <a:pt x="689" y="1271"/>
                    <a:pt x="663" y="1244"/>
                  </a:cubicBezTo>
                  <a:lnTo>
                    <a:pt x="610" y="1178"/>
                  </a:lnTo>
                  <a:cubicBezTo>
                    <a:pt x="596" y="1152"/>
                    <a:pt x="596" y="1125"/>
                    <a:pt x="596" y="1099"/>
                  </a:cubicBezTo>
                  <a:cubicBezTo>
                    <a:pt x="596" y="1072"/>
                    <a:pt x="623" y="1019"/>
                    <a:pt x="663" y="940"/>
                  </a:cubicBezTo>
                  <a:cubicBezTo>
                    <a:pt x="716" y="847"/>
                    <a:pt x="782" y="768"/>
                    <a:pt x="861" y="688"/>
                  </a:cubicBezTo>
                  <a:cubicBezTo>
                    <a:pt x="954" y="609"/>
                    <a:pt x="1060" y="530"/>
                    <a:pt x="1179" y="477"/>
                  </a:cubicBezTo>
                  <a:cubicBezTo>
                    <a:pt x="1311" y="410"/>
                    <a:pt x="1444" y="371"/>
                    <a:pt x="1602" y="371"/>
                  </a:cubicBezTo>
                  <a:cubicBezTo>
                    <a:pt x="1761" y="371"/>
                    <a:pt x="1894" y="397"/>
                    <a:pt x="2013" y="463"/>
                  </a:cubicBezTo>
                  <a:cubicBezTo>
                    <a:pt x="2119" y="516"/>
                    <a:pt x="2211" y="583"/>
                    <a:pt x="2277" y="675"/>
                  </a:cubicBezTo>
                  <a:cubicBezTo>
                    <a:pt x="2357" y="755"/>
                    <a:pt x="2396" y="847"/>
                    <a:pt x="2423" y="953"/>
                  </a:cubicBezTo>
                  <a:cubicBezTo>
                    <a:pt x="2463" y="1059"/>
                    <a:pt x="2476" y="1152"/>
                    <a:pt x="2476" y="1244"/>
                  </a:cubicBezTo>
                  <a:cubicBezTo>
                    <a:pt x="2476" y="1456"/>
                    <a:pt x="2436" y="1668"/>
                    <a:pt x="2357" y="1893"/>
                  </a:cubicBezTo>
                  <a:cubicBezTo>
                    <a:pt x="2291" y="2131"/>
                    <a:pt x="2185" y="2356"/>
                    <a:pt x="2052" y="2594"/>
                  </a:cubicBezTo>
                  <a:cubicBezTo>
                    <a:pt x="1933" y="2819"/>
                    <a:pt x="1788" y="3044"/>
                    <a:pt x="1629" y="3283"/>
                  </a:cubicBezTo>
                  <a:cubicBezTo>
                    <a:pt x="1470" y="3508"/>
                    <a:pt x="1298" y="3719"/>
                    <a:pt x="1126" y="3918"/>
                  </a:cubicBezTo>
                  <a:cubicBezTo>
                    <a:pt x="954" y="4116"/>
                    <a:pt x="769" y="4302"/>
                    <a:pt x="596" y="4474"/>
                  </a:cubicBezTo>
                  <a:cubicBezTo>
                    <a:pt x="424" y="4633"/>
                    <a:pt x="266" y="4778"/>
                    <a:pt x="120" y="4884"/>
                  </a:cubicBezTo>
                  <a:cubicBezTo>
                    <a:pt x="94" y="4910"/>
                    <a:pt x="67" y="4937"/>
                    <a:pt x="27" y="4963"/>
                  </a:cubicBezTo>
                  <a:cubicBezTo>
                    <a:pt x="14" y="4977"/>
                    <a:pt x="1" y="5003"/>
                    <a:pt x="1" y="5043"/>
                  </a:cubicBezTo>
                  <a:cubicBezTo>
                    <a:pt x="1" y="5069"/>
                    <a:pt x="14" y="5109"/>
                    <a:pt x="27" y="5135"/>
                  </a:cubicBezTo>
                  <a:cubicBezTo>
                    <a:pt x="67" y="5175"/>
                    <a:pt x="107" y="5188"/>
                    <a:pt x="173" y="5188"/>
                  </a:cubicBezTo>
                  <a:cubicBezTo>
                    <a:pt x="239" y="5188"/>
                    <a:pt x="292" y="5188"/>
                    <a:pt x="332" y="5162"/>
                  </a:cubicBezTo>
                  <a:cubicBezTo>
                    <a:pt x="385" y="5149"/>
                    <a:pt x="424" y="5122"/>
                    <a:pt x="438" y="5109"/>
                  </a:cubicBezTo>
                  <a:lnTo>
                    <a:pt x="1510" y="5109"/>
                  </a:lnTo>
                  <a:cubicBezTo>
                    <a:pt x="1642" y="5109"/>
                    <a:pt x="1761" y="5122"/>
                    <a:pt x="1880" y="5122"/>
                  </a:cubicBezTo>
                  <a:lnTo>
                    <a:pt x="2674" y="5122"/>
                  </a:lnTo>
                  <a:cubicBezTo>
                    <a:pt x="2688" y="5122"/>
                    <a:pt x="2714" y="5122"/>
                    <a:pt x="2754" y="5096"/>
                  </a:cubicBezTo>
                  <a:cubicBezTo>
                    <a:pt x="2794" y="5069"/>
                    <a:pt x="2833" y="5043"/>
                    <a:pt x="2860" y="4990"/>
                  </a:cubicBezTo>
                  <a:cubicBezTo>
                    <a:pt x="2966" y="4791"/>
                    <a:pt x="3058" y="4646"/>
                    <a:pt x="3111" y="4553"/>
                  </a:cubicBezTo>
                  <a:cubicBezTo>
                    <a:pt x="3177" y="4460"/>
                    <a:pt x="3204" y="4394"/>
                    <a:pt x="3204" y="4355"/>
                  </a:cubicBezTo>
                  <a:cubicBezTo>
                    <a:pt x="3204" y="4302"/>
                    <a:pt x="3191" y="4262"/>
                    <a:pt x="3151" y="4249"/>
                  </a:cubicBezTo>
                  <a:cubicBezTo>
                    <a:pt x="3111" y="4235"/>
                    <a:pt x="3071" y="4222"/>
                    <a:pt x="3019" y="4222"/>
                  </a:cubicBezTo>
                  <a:cubicBezTo>
                    <a:pt x="2966" y="4222"/>
                    <a:pt x="2926" y="4235"/>
                    <a:pt x="2886" y="4275"/>
                  </a:cubicBezTo>
                  <a:cubicBezTo>
                    <a:pt x="2860" y="4302"/>
                    <a:pt x="2833" y="4328"/>
                    <a:pt x="2820" y="4355"/>
                  </a:cubicBezTo>
                  <a:lnTo>
                    <a:pt x="2648" y="4619"/>
                  </a:lnTo>
                  <a:cubicBezTo>
                    <a:pt x="2621" y="4659"/>
                    <a:pt x="2595" y="4699"/>
                    <a:pt x="2569" y="4712"/>
                  </a:cubicBezTo>
                  <a:cubicBezTo>
                    <a:pt x="2542" y="4725"/>
                    <a:pt x="2516" y="4738"/>
                    <a:pt x="2489" y="4738"/>
                  </a:cubicBezTo>
                  <a:lnTo>
                    <a:pt x="2251" y="4738"/>
                  </a:lnTo>
                  <a:cubicBezTo>
                    <a:pt x="2119" y="4738"/>
                    <a:pt x="1973" y="4738"/>
                    <a:pt x="1801" y="4725"/>
                  </a:cubicBezTo>
                  <a:lnTo>
                    <a:pt x="1271" y="4725"/>
                  </a:lnTo>
                  <a:cubicBezTo>
                    <a:pt x="1099" y="4725"/>
                    <a:pt x="941" y="4712"/>
                    <a:pt x="821" y="4712"/>
                  </a:cubicBezTo>
                  <a:cubicBezTo>
                    <a:pt x="941" y="4593"/>
                    <a:pt x="1073" y="4460"/>
                    <a:pt x="1232" y="4302"/>
                  </a:cubicBezTo>
                  <a:cubicBezTo>
                    <a:pt x="1377" y="4143"/>
                    <a:pt x="1536" y="3971"/>
                    <a:pt x="1682" y="3785"/>
                  </a:cubicBezTo>
                  <a:cubicBezTo>
                    <a:pt x="1841" y="3600"/>
                    <a:pt x="1999" y="3402"/>
                    <a:pt x="2145" y="3190"/>
                  </a:cubicBezTo>
                  <a:cubicBezTo>
                    <a:pt x="2291" y="2978"/>
                    <a:pt x="2436" y="2766"/>
                    <a:pt x="2542" y="2555"/>
                  </a:cubicBezTo>
                  <a:cubicBezTo>
                    <a:pt x="2661" y="2343"/>
                    <a:pt x="2754" y="2118"/>
                    <a:pt x="2833" y="1906"/>
                  </a:cubicBezTo>
                  <a:cubicBezTo>
                    <a:pt x="2899" y="1681"/>
                    <a:pt x="2939" y="1469"/>
                    <a:pt x="2939" y="1258"/>
                  </a:cubicBezTo>
                  <a:cubicBezTo>
                    <a:pt x="2939" y="1085"/>
                    <a:pt x="2913" y="927"/>
                    <a:pt x="2873" y="781"/>
                  </a:cubicBezTo>
                  <a:cubicBezTo>
                    <a:pt x="2833" y="622"/>
                    <a:pt x="2754" y="490"/>
                    <a:pt x="2648" y="371"/>
                  </a:cubicBezTo>
                  <a:cubicBezTo>
                    <a:pt x="2542" y="252"/>
                    <a:pt x="2423" y="172"/>
                    <a:pt x="2251" y="106"/>
                  </a:cubicBezTo>
                  <a:cubicBezTo>
                    <a:pt x="2092" y="27"/>
                    <a:pt x="1894" y="0"/>
                    <a:pt x="16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67"/>
            <p:cNvSpPr/>
            <p:nvPr/>
          </p:nvSpPr>
          <p:spPr>
            <a:xfrm>
              <a:off x="2632265" y="887407"/>
              <a:ext cx="93683" cy="78318"/>
            </a:xfrm>
            <a:custGeom>
              <a:avLst/>
              <a:gdLst/>
              <a:ahLst/>
              <a:cxnLst/>
              <a:rect l="l" t="t" r="r" b="b"/>
              <a:pathLst>
                <a:path w="1695" h="1417" extrusionOk="0">
                  <a:moveTo>
                    <a:pt x="159" y="0"/>
                  </a:moveTo>
                  <a:cubicBezTo>
                    <a:pt x="93" y="0"/>
                    <a:pt x="53" y="27"/>
                    <a:pt x="27" y="66"/>
                  </a:cubicBezTo>
                  <a:cubicBezTo>
                    <a:pt x="14" y="106"/>
                    <a:pt x="0" y="146"/>
                    <a:pt x="0" y="186"/>
                  </a:cubicBezTo>
                  <a:cubicBezTo>
                    <a:pt x="0" y="225"/>
                    <a:pt x="14" y="278"/>
                    <a:pt x="40" y="318"/>
                  </a:cubicBezTo>
                  <a:cubicBezTo>
                    <a:pt x="66" y="358"/>
                    <a:pt x="106" y="384"/>
                    <a:pt x="159" y="384"/>
                  </a:cubicBezTo>
                  <a:lnTo>
                    <a:pt x="821" y="384"/>
                  </a:lnTo>
                  <a:cubicBezTo>
                    <a:pt x="953" y="371"/>
                    <a:pt x="1086" y="371"/>
                    <a:pt x="1205" y="371"/>
                  </a:cubicBezTo>
                  <a:lnTo>
                    <a:pt x="1522" y="371"/>
                  </a:lnTo>
                  <a:cubicBezTo>
                    <a:pt x="1589" y="371"/>
                    <a:pt x="1641" y="344"/>
                    <a:pt x="1668" y="291"/>
                  </a:cubicBezTo>
                  <a:cubicBezTo>
                    <a:pt x="1681" y="239"/>
                    <a:pt x="1694" y="199"/>
                    <a:pt x="1694" y="172"/>
                  </a:cubicBezTo>
                  <a:cubicBezTo>
                    <a:pt x="1694" y="119"/>
                    <a:pt x="1681" y="80"/>
                    <a:pt x="1655" y="53"/>
                  </a:cubicBezTo>
                  <a:cubicBezTo>
                    <a:pt x="1628" y="14"/>
                    <a:pt x="1602" y="0"/>
                    <a:pt x="1575" y="0"/>
                  </a:cubicBezTo>
                  <a:cubicBezTo>
                    <a:pt x="1469" y="0"/>
                    <a:pt x="1364" y="0"/>
                    <a:pt x="1231" y="14"/>
                  </a:cubicBezTo>
                  <a:lnTo>
                    <a:pt x="278" y="14"/>
                  </a:lnTo>
                  <a:cubicBezTo>
                    <a:pt x="225" y="0"/>
                    <a:pt x="186" y="0"/>
                    <a:pt x="159" y="0"/>
                  </a:cubicBezTo>
                  <a:close/>
                  <a:moveTo>
                    <a:pt x="159" y="1033"/>
                  </a:moveTo>
                  <a:cubicBezTo>
                    <a:pt x="93" y="1033"/>
                    <a:pt x="53" y="1059"/>
                    <a:pt x="27" y="1099"/>
                  </a:cubicBezTo>
                  <a:cubicBezTo>
                    <a:pt x="14" y="1139"/>
                    <a:pt x="0" y="1178"/>
                    <a:pt x="0" y="1218"/>
                  </a:cubicBezTo>
                  <a:cubicBezTo>
                    <a:pt x="0" y="1271"/>
                    <a:pt x="14" y="1311"/>
                    <a:pt x="40" y="1350"/>
                  </a:cubicBezTo>
                  <a:cubicBezTo>
                    <a:pt x="66" y="1390"/>
                    <a:pt x="106" y="1416"/>
                    <a:pt x="159" y="1416"/>
                  </a:cubicBezTo>
                  <a:lnTo>
                    <a:pt x="821" y="1416"/>
                  </a:lnTo>
                  <a:cubicBezTo>
                    <a:pt x="953" y="1416"/>
                    <a:pt x="1086" y="1403"/>
                    <a:pt x="1205" y="1403"/>
                  </a:cubicBezTo>
                  <a:lnTo>
                    <a:pt x="1522" y="1403"/>
                  </a:lnTo>
                  <a:cubicBezTo>
                    <a:pt x="1589" y="1403"/>
                    <a:pt x="1641" y="1390"/>
                    <a:pt x="1668" y="1337"/>
                  </a:cubicBezTo>
                  <a:cubicBezTo>
                    <a:pt x="1681" y="1284"/>
                    <a:pt x="1694" y="1231"/>
                    <a:pt x="1694" y="1205"/>
                  </a:cubicBezTo>
                  <a:cubicBezTo>
                    <a:pt x="1694" y="1165"/>
                    <a:pt x="1681" y="1125"/>
                    <a:pt x="1655" y="1086"/>
                  </a:cubicBezTo>
                  <a:cubicBezTo>
                    <a:pt x="1628" y="1046"/>
                    <a:pt x="1602" y="1033"/>
                    <a:pt x="1575" y="1033"/>
                  </a:cubicBezTo>
                  <a:cubicBezTo>
                    <a:pt x="1469" y="1033"/>
                    <a:pt x="1364" y="1033"/>
                    <a:pt x="1231" y="1046"/>
                  </a:cubicBezTo>
                  <a:lnTo>
                    <a:pt x="278" y="1046"/>
                  </a:lnTo>
                  <a:cubicBezTo>
                    <a:pt x="225" y="1046"/>
                    <a:pt x="186" y="1033"/>
                    <a:pt x="159" y="10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67"/>
            <p:cNvSpPr/>
            <p:nvPr/>
          </p:nvSpPr>
          <p:spPr>
            <a:xfrm>
              <a:off x="2740539" y="770345"/>
              <a:ext cx="188029" cy="281711"/>
            </a:xfrm>
            <a:custGeom>
              <a:avLst/>
              <a:gdLst/>
              <a:ahLst/>
              <a:cxnLst/>
              <a:rect l="l" t="t" r="r" b="b"/>
              <a:pathLst>
                <a:path w="3402" h="5097" extrusionOk="0">
                  <a:moveTo>
                    <a:pt x="2528" y="609"/>
                  </a:moveTo>
                  <a:lnTo>
                    <a:pt x="2356" y="3190"/>
                  </a:lnTo>
                  <a:cubicBezTo>
                    <a:pt x="2210" y="3190"/>
                    <a:pt x="2038" y="3204"/>
                    <a:pt x="1853" y="3217"/>
                  </a:cubicBezTo>
                  <a:cubicBezTo>
                    <a:pt x="1668" y="3230"/>
                    <a:pt x="1496" y="3230"/>
                    <a:pt x="1324" y="3243"/>
                  </a:cubicBezTo>
                  <a:cubicBezTo>
                    <a:pt x="1165" y="3243"/>
                    <a:pt x="1019" y="3257"/>
                    <a:pt x="900" y="3257"/>
                  </a:cubicBezTo>
                  <a:lnTo>
                    <a:pt x="702" y="3257"/>
                  </a:lnTo>
                  <a:cubicBezTo>
                    <a:pt x="662" y="3257"/>
                    <a:pt x="635" y="3257"/>
                    <a:pt x="622" y="3243"/>
                  </a:cubicBezTo>
                  <a:cubicBezTo>
                    <a:pt x="622" y="3230"/>
                    <a:pt x="622" y="3230"/>
                    <a:pt x="622" y="3217"/>
                  </a:cubicBezTo>
                  <a:cubicBezTo>
                    <a:pt x="622" y="3190"/>
                    <a:pt x="622" y="3164"/>
                    <a:pt x="649" y="3137"/>
                  </a:cubicBezTo>
                  <a:cubicBezTo>
                    <a:pt x="675" y="3124"/>
                    <a:pt x="688" y="3098"/>
                    <a:pt x="688" y="3084"/>
                  </a:cubicBezTo>
                  <a:lnTo>
                    <a:pt x="2528" y="609"/>
                  </a:lnTo>
                  <a:close/>
                  <a:moveTo>
                    <a:pt x="2713" y="1"/>
                  </a:moveTo>
                  <a:cubicBezTo>
                    <a:pt x="2634" y="1"/>
                    <a:pt x="2581" y="27"/>
                    <a:pt x="2515" y="80"/>
                  </a:cubicBezTo>
                  <a:cubicBezTo>
                    <a:pt x="2462" y="120"/>
                    <a:pt x="2422" y="159"/>
                    <a:pt x="2409" y="173"/>
                  </a:cubicBezTo>
                  <a:cubicBezTo>
                    <a:pt x="2263" y="358"/>
                    <a:pt x="2131" y="530"/>
                    <a:pt x="2012" y="689"/>
                  </a:cubicBezTo>
                  <a:cubicBezTo>
                    <a:pt x="1893" y="834"/>
                    <a:pt x="1774" y="993"/>
                    <a:pt x="1668" y="1126"/>
                  </a:cubicBezTo>
                  <a:lnTo>
                    <a:pt x="1350" y="1562"/>
                  </a:lnTo>
                  <a:cubicBezTo>
                    <a:pt x="1244" y="1708"/>
                    <a:pt x="1125" y="1867"/>
                    <a:pt x="993" y="2039"/>
                  </a:cubicBezTo>
                  <a:cubicBezTo>
                    <a:pt x="874" y="2211"/>
                    <a:pt x="728" y="2396"/>
                    <a:pt x="582" y="2595"/>
                  </a:cubicBezTo>
                  <a:cubicBezTo>
                    <a:pt x="437" y="2807"/>
                    <a:pt x="265" y="3045"/>
                    <a:pt x="66" y="3309"/>
                  </a:cubicBezTo>
                  <a:cubicBezTo>
                    <a:pt x="40" y="3336"/>
                    <a:pt x="27" y="3362"/>
                    <a:pt x="13" y="3402"/>
                  </a:cubicBezTo>
                  <a:cubicBezTo>
                    <a:pt x="0" y="3415"/>
                    <a:pt x="0" y="3442"/>
                    <a:pt x="0" y="3468"/>
                  </a:cubicBezTo>
                  <a:cubicBezTo>
                    <a:pt x="0" y="3534"/>
                    <a:pt x="27" y="3574"/>
                    <a:pt x="80" y="3601"/>
                  </a:cubicBezTo>
                  <a:cubicBezTo>
                    <a:pt x="132" y="3640"/>
                    <a:pt x="185" y="3654"/>
                    <a:pt x="265" y="3654"/>
                  </a:cubicBezTo>
                  <a:cubicBezTo>
                    <a:pt x="344" y="3654"/>
                    <a:pt x="556" y="3654"/>
                    <a:pt x="900" y="3640"/>
                  </a:cubicBezTo>
                  <a:cubicBezTo>
                    <a:pt x="1231" y="3627"/>
                    <a:pt x="1721" y="3601"/>
                    <a:pt x="2343" y="3601"/>
                  </a:cubicBezTo>
                  <a:lnTo>
                    <a:pt x="2290" y="4554"/>
                  </a:lnTo>
                  <a:cubicBezTo>
                    <a:pt x="2290" y="4633"/>
                    <a:pt x="2263" y="4686"/>
                    <a:pt x="2197" y="4726"/>
                  </a:cubicBezTo>
                  <a:cubicBezTo>
                    <a:pt x="2144" y="4752"/>
                    <a:pt x="2078" y="4779"/>
                    <a:pt x="1985" y="4792"/>
                  </a:cubicBezTo>
                  <a:lnTo>
                    <a:pt x="1893" y="4792"/>
                  </a:lnTo>
                  <a:cubicBezTo>
                    <a:pt x="1853" y="4792"/>
                    <a:pt x="1800" y="4805"/>
                    <a:pt x="1747" y="4805"/>
                  </a:cubicBezTo>
                  <a:cubicBezTo>
                    <a:pt x="1694" y="4805"/>
                    <a:pt x="1641" y="4818"/>
                    <a:pt x="1575" y="4818"/>
                  </a:cubicBezTo>
                  <a:lnTo>
                    <a:pt x="1430" y="4818"/>
                  </a:lnTo>
                  <a:cubicBezTo>
                    <a:pt x="1390" y="4818"/>
                    <a:pt x="1350" y="4832"/>
                    <a:pt x="1310" y="4845"/>
                  </a:cubicBezTo>
                  <a:cubicBezTo>
                    <a:pt x="1271" y="4858"/>
                    <a:pt x="1244" y="4898"/>
                    <a:pt x="1244" y="4951"/>
                  </a:cubicBezTo>
                  <a:cubicBezTo>
                    <a:pt x="1244" y="5017"/>
                    <a:pt x="1271" y="5057"/>
                    <a:pt x="1324" y="5070"/>
                  </a:cubicBezTo>
                  <a:cubicBezTo>
                    <a:pt x="1377" y="5096"/>
                    <a:pt x="1416" y="5096"/>
                    <a:pt x="1456" y="5096"/>
                  </a:cubicBezTo>
                  <a:lnTo>
                    <a:pt x="2965" y="5096"/>
                  </a:lnTo>
                  <a:cubicBezTo>
                    <a:pt x="3044" y="5096"/>
                    <a:pt x="3110" y="5096"/>
                    <a:pt x="3163" y="5070"/>
                  </a:cubicBezTo>
                  <a:cubicBezTo>
                    <a:pt x="3216" y="5043"/>
                    <a:pt x="3230" y="5004"/>
                    <a:pt x="3230" y="4951"/>
                  </a:cubicBezTo>
                  <a:cubicBezTo>
                    <a:pt x="3230" y="4884"/>
                    <a:pt x="3216" y="4845"/>
                    <a:pt x="3163" y="4832"/>
                  </a:cubicBezTo>
                  <a:cubicBezTo>
                    <a:pt x="3124" y="4805"/>
                    <a:pt x="3057" y="4792"/>
                    <a:pt x="2965" y="4792"/>
                  </a:cubicBezTo>
                  <a:lnTo>
                    <a:pt x="2793" y="4792"/>
                  </a:lnTo>
                  <a:cubicBezTo>
                    <a:pt x="2740" y="4779"/>
                    <a:pt x="2713" y="4752"/>
                    <a:pt x="2713" y="4699"/>
                  </a:cubicBezTo>
                  <a:cubicBezTo>
                    <a:pt x="2713" y="4673"/>
                    <a:pt x="2713" y="4620"/>
                    <a:pt x="2713" y="4527"/>
                  </a:cubicBezTo>
                  <a:cubicBezTo>
                    <a:pt x="2727" y="4448"/>
                    <a:pt x="2727" y="4355"/>
                    <a:pt x="2727" y="4249"/>
                  </a:cubicBezTo>
                  <a:cubicBezTo>
                    <a:pt x="2740" y="4130"/>
                    <a:pt x="2740" y="4024"/>
                    <a:pt x="2753" y="3905"/>
                  </a:cubicBezTo>
                  <a:cubicBezTo>
                    <a:pt x="2753" y="3786"/>
                    <a:pt x="2766" y="3680"/>
                    <a:pt x="2766" y="3601"/>
                  </a:cubicBezTo>
                  <a:lnTo>
                    <a:pt x="3230" y="3601"/>
                  </a:lnTo>
                  <a:cubicBezTo>
                    <a:pt x="3256" y="3601"/>
                    <a:pt x="3296" y="3587"/>
                    <a:pt x="3335" y="3561"/>
                  </a:cubicBezTo>
                  <a:cubicBezTo>
                    <a:pt x="3388" y="3534"/>
                    <a:pt x="3402" y="3482"/>
                    <a:pt x="3402" y="3415"/>
                  </a:cubicBezTo>
                  <a:cubicBezTo>
                    <a:pt x="3402" y="3349"/>
                    <a:pt x="3388" y="3309"/>
                    <a:pt x="3349" y="3270"/>
                  </a:cubicBezTo>
                  <a:cubicBezTo>
                    <a:pt x="3309" y="3230"/>
                    <a:pt x="3256" y="3217"/>
                    <a:pt x="3190" y="3217"/>
                  </a:cubicBezTo>
                  <a:lnTo>
                    <a:pt x="2793" y="3190"/>
                  </a:lnTo>
                  <a:cubicBezTo>
                    <a:pt x="2793" y="3032"/>
                    <a:pt x="2793" y="2859"/>
                    <a:pt x="2806" y="2648"/>
                  </a:cubicBezTo>
                  <a:cubicBezTo>
                    <a:pt x="2806" y="2436"/>
                    <a:pt x="2819" y="2224"/>
                    <a:pt x="2832" y="1999"/>
                  </a:cubicBezTo>
                  <a:cubicBezTo>
                    <a:pt x="2846" y="1774"/>
                    <a:pt x="2859" y="1562"/>
                    <a:pt x="2872" y="1337"/>
                  </a:cubicBezTo>
                  <a:cubicBezTo>
                    <a:pt x="2899" y="1126"/>
                    <a:pt x="2912" y="927"/>
                    <a:pt x="2925" y="755"/>
                  </a:cubicBezTo>
                  <a:cubicBezTo>
                    <a:pt x="2938" y="583"/>
                    <a:pt x="2952" y="437"/>
                    <a:pt x="2952" y="318"/>
                  </a:cubicBezTo>
                  <a:cubicBezTo>
                    <a:pt x="2965" y="212"/>
                    <a:pt x="2965" y="146"/>
                    <a:pt x="2965" y="133"/>
                  </a:cubicBezTo>
                  <a:cubicBezTo>
                    <a:pt x="2965" y="93"/>
                    <a:pt x="2938" y="54"/>
                    <a:pt x="2899" y="40"/>
                  </a:cubicBezTo>
                  <a:cubicBezTo>
                    <a:pt x="2846" y="14"/>
                    <a:pt x="2780" y="1"/>
                    <a:pt x="27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89"/>
        <p:cNvGrpSpPr/>
        <p:nvPr/>
      </p:nvGrpSpPr>
      <p:grpSpPr>
        <a:xfrm>
          <a:off x="0" y="0"/>
          <a:ext cx="0" cy="0"/>
          <a:chOff x="0" y="0"/>
          <a:chExt cx="0" cy="0"/>
        </a:xfrm>
      </p:grpSpPr>
      <p:sp>
        <p:nvSpPr>
          <p:cNvPr id="390" name="Google Shape;390;p68"/>
          <p:cNvSpPr txBox="1">
            <a:spLocks noGrp="1"/>
          </p:cNvSpPr>
          <p:nvPr>
            <p:ph type="title"/>
          </p:nvPr>
        </p:nvSpPr>
        <p:spPr>
          <a:xfrm>
            <a:off x="720000" y="4069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000">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1" name="Google Shape;391;p68"/>
          <p:cNvSpPr txBox="1">
            <a:spLocks noGrp="1"/>
          </p:cNvSpPr>
          <p:nvPr>
            <p:ph type="title" idx="2"/>
          </p:nvPr>
        </p:nvSpPr>
        <p:spPr>
          <a:xfrm>
            <a:off x="1403747" y="1530450"/>
            <a:ext cx="16803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2" name="Google Shape;392;p68"/>
          <p:cNvSpPr txBox="1">
            <a:spLocks noGrp="1"/>
          </p:cNvSpPr>
          <p:nvPr>
            <p:ph type="subTitle" idx="1"/>
          </p:nvPr>
        </p:nvSpPr>
        <p:spPr>
          <a:xfrm>
            <a:off x="1403747" y="1932327"/>
            <a:ext cx="1680300" cy="77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atin typeface="Mukta"/>
                <a:ea typeface="Mukta"/>
                <a:cs typeface="Mukta"/>
                <a:sym typeface="Mukt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393" name="Google Shape;393;p68"/>
          <p:cNvSpPr txBox="1">
            <a:spLocks noGrp="1"/>
          </p:cNvSpPr>
          <p:nvPr>
            <p:ph type="title" idx="3"/>
          </p:nvPr>
        </p:nvSpPr>
        <p:spPr>
          <a:xfrm>
            <a:off x="4055391" y="1530450"/>
            <a:ext cx="16824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4" name="Google Shape;394;p68"/>
          <p:cNvSpPr txBox="1">
            <a:spLocks noGrp="1"/>
          </p:cNvSpPr>
          <p:nvPr>
            <p:ph type="subTitle" idx="4"/>
          </p:nvPr>
        </p:nvSpPr>
        <p:spPr>
          <a:xfrm>
            <a:off x="4055397" y="1932327"/>
            <a:ext cx="1682400" cy="77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atin typeface="Mukta"/>
                <a:ea typeface="Mukta"/>
                <a:cs typeface="Mukta"/>
                <a:sym typeface="Mukt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395" name="Google Shape;395;p68"/>
          <p:cNvSpPr txBox="1">
            <a:spLocks noGrp="1"/>
          </p:cNvSpPr>
          <p:nvPr>
            <p:ph type="title" idx="5"/>
          </p:nvPr>
        </p:nvSpPr>
        <p:spPr>
          <a:xfrm>
            <a:off x="1403747" y="3116250"/>
            <a:ext cx="16803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6" name="Google Shape;396;p68"/>
          <p:cNvSpPr txBox="1">
            <a:spLocks noGrp="1"/>
          </p:cNvSpPr>
          <p:nvPr>
            <p:ph type="subTitle" idx="6"/>
          </p:nvPr>
        </p:nvSpPr>
        <p:spPr>
          <a:xfrm>
            <a:off x="1403747" y="3518127"/>
            <a:ext cx="1680300" cy="77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atin typeface="Mukta"/>
                <a:ea typeface="Mukta"/>
                <a:cs typeface="Mukta"/>
                <a:sym typeface="Mukt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397" name="Google Shape;397;p68"/>
          <p:cNvSpPr txBox="1">
            <a:spLocks noGrp="1"/>
          </p:cNvSpPr>
          <p:nvPr>
            <p:ph type="title" idx="7"/>
          </p:nvPr>
        </p:nvSpPr>
        <p:spPr>
          <a:xfrm>
            <a:off x="4055391" y="3116250"/>
            <a:ext cx="16824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8" name="Google Shape;398;p68"/>
          <p:cNvSpPr txBox="1">
            <a:spLocks noGrp="1"/>
          </p:cNvSpPr>
          <p:nvPr>
            <p:ph type="subTitle" idx="8"/>
          </p:nvPr>
        </p:nvSpPr>
        <p:spPr>
          <a:xfrm>
            <a:off x="4055397" y="3518127"/>
            <a:ext cx="1682400" cy="77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atin typeface="Mukta"/>
                <a:ea typeface="Mukta"/>
                <a:cs typeface="Mukta"/>
                <a:sym typeface="Mukt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399" name="Google Shape;399;p68"/>
          <p:cNvSpPr txBox="1">
            <a:spLocks noGrp="1"/>
          </p:cNvSpPr>
          <p:nvPr>
            <p:ph type="title" idx="9"/>
          </p:nvPr>
        </p:nvSpPr>
        <p:spPr>
          <a:xfrm>
            <a:off x="6707042" y="1530450"/>
            <a:ext cx="16824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00" name="Google Shape;400;p68"/>
          <p:cNvSpPr txBox="1">
            <a:spLocks noGrp="1"/>
          </p:cNvSpPr>
          <p:nvPr>
            <p:ph type="subTitle" idx="13"/>
          </p:nvPr>
        </p:nvSpPr>
        <p:spPr>
          <a:xfrm>
            <a:off x="6707047" y="1932327"/>
            <a:ext cx="1682400" cy="77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atin typeface="Mukta"/>
                <a:ea typeface="Mukta"/>
                <a:cs typeface="Mukta"/>
                <a:sym typeface="Mukt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401" name="Google Shape;401;p68"/>
          <p:cNvSpPr txBox="1">
            <a:spLocks noGrp="1"/>
          </p:cNvSpPr>
          <p:nvPr>
            <p:ph type="title" idx="14"/>
          </p:nvPr>
        </p:nvSpPr>
        <p:spPr>
          <a:xfrm>
            <a:off x="6707042" y="3116250"/>
            <a:ext cx="16824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02" name="Google Shape;402;p68"/>
          <p:cNvSpPr txBox="1">
            <a:spLocks noGrp="1"/>
          </p:cNvSpPr>
          <p:nvPr>
            <p:ph type="subTitle" idx="15"/>
          </p:nvPr>
        </p:nvSpPr>
        <p:spPr>
          <a:xfrm>
            <a:off x="6707047" y="3518127"/>
            <a:ext cx="1682400" cy="77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atin typeface="Mukta"/>
                <a:ea typeface="Mukta"/>
                <a:cs typeface="Mukta"/>
                <a:sym typeface="Mukt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grpSp>
        <p:nvGrpSpPr>
          <p:cNvPr id="403" name="Google Shape;403;p68"/>
          <p:cNvGrpSpPr/>
          <p:nvPr/>
        </p:nvGrpSpPr>
        <p:grpSpPr>
          <a:xfrm>
            <a:off x="364494" y="351380"/>
            <a:ext cx="595380" cy="434972"/>
            <a:chOff x="570141" y="1610117"/>
            <a:chExt cx="675953" cy="493837"/>
          </a:xfrm>
        </p:grpSpPr>
        <p:sp>
          <p:nvSpPr>
            <p:cNvPr id="404" name="Google Shape;404;p68"/>
            <p:cNvSpPr/>
            <p:nvPr/>
          </p:nvSpPr>
          <p:spPr>
            <a:xfrm>
              <a:off x="954157" y="1808371"/>
              <a:ext cx="250207" cy="292655"/>
            </a:xfrm>
            <a:custGeom>
              <a:avLst/>
              <a:gdLst/>
              <a:ahLst/>
              <a:cxnLst/>
              <a:rect l="l" t="t" r="r" b="b"/>
              <a:pathLst>
                <a:path w="4527" h="5295" extrusionOk="0">
                  <a:moveTo>
                    <a:pt x="2701" y="0"/>
                  </a:moveTo>
                  <a:cubicBezTo>
                    <a:pt x="2608" y="0"/>
                    <a:pt x="2555" y="14"/>
                    <a:pt x="2528" y="40"/>
                  </a:cubicBezTo>
                  <a:cubicBezTo>
                    <a:pt x="2502" y="53"/>
                    <a:pt x="2489" y="93"/>
                    <a:pt x="2489" y="146"/>
                  </a:cubicBezTo>
                  <a:cubicBezTo>
                    <a:pt x="2489" y="199"/>
                    <a:pt x="2502" y="239"/>
                    <a:pt x="2542" y="265"/>
                  </a:cubicBezTo>
                  <a:cubicBezTo>
                    <a:pt x="2595" y="292"/>
                    <a:pt x="2634" y="305"/>
                    <a:pt x="2701" y="305"/>
                  </a:cubicBezTo>
                  <a:cubicBezTo>
                    <a:pt x="2793" y="305"/>
                    <a:pt x="2846" y="305"/>
                    <a:pt x="2873" y="318"/>
                  </a:cubicBezTo>
                  <a:cubicBezTo>
                    <a:pt x="2912" y="318"/>
                    <a:pt x="2926" y="358"/>
                    <a:pt x="2926" y="397"/>
                  </a:cubicBezTo>
                  <a:cubicBezTo>
                    <a:pt x="2926" y="424"/>
                    <a:pt x="2912" y="477"/>
                    <a:pt x="2873" y="543"/>
                  </a:cubicBezTo>
                  <a:cubicBezTo>
                    <a:pt x="2846" y="609"/>
                    <a:pt x="2806" y="702"/>
                    <a:pt x="2753" y="808"/>
                  </a:cubicBezTo>
                  <a:cubicBezTo>
                    <a:pt x="2701" y="900"/>
                    <a:pt x="2648" y="1020"/>
                    <a:pt x="2581" y="1139"/>
                  </a:cubicBezTo>
                  <a:cubicBezTo>
                    <a:pt x="2515" y="1258"/>
                    <a:pt x="2462" y="1377"/>
                    <a:pt x="2396" y="1483"/>
                  </a:cubicBezTo>
                  <a:cubicBezTo>
                    <a:pt x="2330" y="1602"/>
                    <a:pt x="2277" y="1721"/>
                    <a:pt x="2224" y="1827"/>
                  </a:cubicBezTo>
                  <a:cubicBezTo>
                    <a:pt x="2171" y="1920"/>
                    <a:pt x="2131" y="2012"/>
                    <a:pt x="2092" y="2078"/>
                  </a:cubicBezTo>
                  <a:cubicBezTo>
                    <a:pt x="1959" y="1814"/>
                    <a:pt x="1827" y="1575"/>
                    <a:pt x="1721" y="1350"/>
                  </a:cubicBezTo>
                  <a:lnTo>
                    <a:pt x="1589" y="1086"/>
                  </a:lnTo>
                  <a:cubicBezTo>
                    <a:pt x="1536" y="993"/>
                    <a:pt x="1496" y="900"/>
                    <a:pt x="1456" y="834"/>
                  </a:cubicBezTo>
                  <a:cubicBezTo>
                    <a:pt x="1430" y="755"/>
                    <a:pt x="1403" y="689"/>
                    <a:pt x="1377" y="649"/>
                  </a:cubicBezTo>
                  <a:cubicBezTo>
                    <a:pt x="1364" y="596"/>
                    <a:pt x="1351" y="556"/>
                    <a:pt x="1351" y="543"/>
                  </a:cubicBezTo>
                  <a:cubicBezTo>
                    <a:pt x="1351" y="503"/>
                    <a:pt x="1377" y="477"/>
                    <a:pt x="1443" y="464"/>
                  </a:cubicBezTo>
                  <a:cubicBezTo>
                    <a:pt x="1496" y="450"/>
                    <a:pt x="1562" y="437"/>
                    <a:pt x="1628" y="437"/>
                  </a:cubicBezTo>
                  <a:cubicBezTo>
                    <a:pt x="1708" y="424"/>
                    <a:pt x="1774" y="411"/>
                    <a:pt x="1827" y="384"/>
                  </a:cubicBezTo>
                  <a:cubicBezTo>
                    <a:pt x="1893" y="371"/>
                    <a:pt x="1920" y="331"/>
                    <a:pt x="1920" y="278"/>
                  </a:cubicBezTo>
                  <a:cubicBezTo>
                    <a:pt x="1920" y="225"/>
                    <a:pt x="1906" y="186"/>
                    <a:pt x="1880" y="172"/>
                  </a:cubicBezTo>
                  <a:cubicBezTo>
                    <a:pt x="1853" y="146"/>
                    <a:pt x="1801" y="133"/>
                    <a:pt x="1721" y="133"/>
                  </a:cubicBezTo>
                  <a:lnTo>
                    <a:pt x="345" y="133"/>
                  </a:lnTo>
                  <a:cubicBezTo>
                    <a:pt x="212" y="133"/>
                    <a:pt x="133" y="186"/>
                    <a:pt x="133" y="278"/>
                  </a:cubicBezTo>
                  <a:cubicBezTo>
                    <a:pt x="133" y="331"/>
                    <a:pt x="159" y="371"/>
                    <a:pt x="199" y="397"/>
                  </a:cubicBezTo>
                  <a:cubicBezTo>
                    <a:pt x="252" y="411"/>
                    <a:pt x="305" y="424"/>
                    <a:pt x="358" y="424"/>
                  </a:cubicBezTo>
                  <a:cubicBezTo>
                    <a:pt x="503" y="424"/>
                    <a:pt x="623" y="437"/>
                    <a:pt x="715" y="464"/>
                  </a:cubicBezTo>
                  <a:cubicBezTo>
                    <a:pt x="808" y="490"/>
                    <a:pt x="874" y="543"/>
                    <a:pt x="914" y="622"/>
                  </a:cubicBezTo>
                  <a:lnTo>
                    <a:pt x="1880" y="2515"/>
                  </a:lnTo>
                  <a:lnTo>
                    <a:pt x="887" y="4514"/>
                  </a:lnTo>
                  <a:cubicBezTo>
                    <a:pt x="848" y="4593"/>
                    <a:pt x="808" y="4646"/>
                    <a:pt x="781" y="4686"/>
                  </a:cubicBezTo>
                  <a:cubicBezTo>
                    <a:pt x="742" y="4725"/>
                    <a:pt x="676" y="4752"/>
                    <a:pt x="596" y="4752"/>
                  </a:cubicBezTo>
                  <a:cubicBezTo>
                    <a:pt x="583" y="4752"/>
                    <a:pt x="556" y="4752"/>
                    <a:pt x="530" y="4765"/>
                  </a:cubicBezTo>
                  <a:cubicBezTo>
                    <a:pt x="490" y="4765"/>
                    <a:pt x="451" y="4765"/>
                    <a:pt x="411" y="4778"/>
                  </a:cubicBezTo>
                  <a:cubicBezTo>
                    <a:pt x="371" y="4778"/>
                    <a:pt x="331" y="4778"/>
                    <a:pt x="292" y="4792"/>
                  </a:cubicBezTo>
                  <a:lnTo>
                    <a:pt x="186" y="4792"/>
                  </a:lnTo>
                  <a:cubicBezTo>
                    <a:pt x="146" y="4792"/>
                    <a:pt x="106" y="4805"/>
                    <a:pt x="67" y="4818"/>
                  </a:cubicBezTo>
                  <a:cubicBezTo>
                    <a:pt x="14" y="4845"/>
                    <a:pt x="1" y="4871"/>
                    <a:pt x="1" y="4924"/>
                  </a:cubicBezTo>
                  <a:cubicBezTo>
                    <a:pt x="1" y="4977"/>
                    <a:pt x="27" y="5017"/>
                    <a:pt x="67" y="5043"/>
                  </a:cubicBezTo>
                  <a:cubicBezTo>
                    <a:pt x="120" y="5056"/>
                    <a:pt x="159" y="5070"/>
                    <a:pt x="199" y="5070"/>
                  </a:cubicBezTo>
                  <a:lnTo>
                    <a:pt x="1708" y="5070"/>
                  </a:lnTo>
                  <a:cubicBezTo>
                    <a:pt x="1787" y="5070"/>
                    <a:pt x="1840" y="5056"/>
                    <a:pt x="1880" y="5030"/>
                  </a:cubicBezTo>
                  <a:cubicBezTo>
                    <a:pt x="1906" y="5003"/>
                    <a:pt x="1920" y="4964"/>
                    <a:pt x="1920" y="4911"/>
                  </a:cubicBezTo>
                  <a:cubicBezTo>
                    <a:pt x="1920" y="4858"/>
                    <a:pt x="1893" y="4818"/>
                    <a:pt x="1853" y="4805"/>
                  </a:cubicBezTo>
                  <a:cubicBezTo>
                    <a:pt x="1814" y="4778"/>
                    <a:pt x="1761" y="4765"/>
                    <a:pt x="1708" y="4765"/>
                  </a:cubicBezTo>
                  <a:lnTo>
                    <a:pt x="1562" y="4765"/>
                  </a:lnTo>
                  <a:cubicBezTo>
                    <a:pt x="1523" y="4765"/>
                    <a:pt x="1483" y="4765"/>
                    <a:pt x="1443" y="4752"/>
                  </a:cubicBezTo>
                  <a:cubicBezTo>
                    <a:pt x="1403" y="4752"/>
                    <a:pt x="1364" y="4739"/>
                    <a:pt x="1351" y="4725"/>
                  </a:cubicBezTo>
                  <a:cubicBezTo>
                    <a:pt x="1324" y="4712"/>
                    <a:pt x="1311" y="4699"/>
                    <a:pt x="1311" y="4672"/>
                  </a:cubicBezTo>
                  <a:cubicBezTo>
                    <a:pt x="1311" y="4646"/>
                    <a:pt x="1324" y="4593"/>
                    <a:pt x="1364" y="4514"/>
                  </a:cubicBezTo>
                  <a:cubicBezTo>
                    <a:pt x="1403" y="4421"/>
                    <a:pt x="1456" y="4315"/>
                    <a:pt x="1509" y="4183"/>
                  </a:cubicBezTo>
                  <a:cubicBezTo>
                    <a:pt x="1576" y="4064"/>
                    <a:pt x="1642" y="3931"/>
                    <a:pt x="1708" y="3786"/>
                  </a:cubicBezTo>
                  <a:cubicBezTo>
                    <a:pt x="1774" y="3640"/>
                    <a:pt x="1840" y="3508"/>
                    <a:pt x="1893" y="3389"/>
                  </a:cubicBezTo>
                  <a:cubicBezTo>
                    <a:pt x="1959" y="3270"/>
                    <a:pt x="1999" y="3164"/>
                    <a:pt x="2039" y="3084"/>
                  </a:cubicBezTo>
                  <a:cubicBezTo>
                    <a:pt x="2078" y="3005"/>
                    <a:pt x="2105" y="2965"/>
                    <a:pt x="2105" y="2965"/>
                  </a:cubicBezTo>
                  <a:cubicBezTo>
                    <a:pt x="2290" y="3309"/>
                    <a:pt x="2449" y="3627"/>
                    <a:pt x="2595" y="3905"/>
                  </a:cubicBezTo>
                  <a:cubicBezTo>
                    <a:pt x="2661" y="4024"/>
                    <a:pt x="2714" y="4143"/>
                    <a:pt x="2780" y="4249"/>
                  </a:cubicBezTo>
                  <a:cubicBezTo>
                    <a:pt x="2833" y="4368"/>
                    <a:pt x="2886" y="4474"/>
                    <a:pt x="2939" y="4580"/>
                  </a:cubicBezTo>
                  <a:cubicBezTo>
                    <a:pt x="2992" y="4672"/>
                    <a:pt x="3031" y="4752"/>
                    <a:pt x="3058" y="4818"/>
                  </a:cubicBezTo>
                  <a:cubicBezTo>
                    <a:pt x="3084" y="4884"/>
                    <a:pt x="3098" y="4911"/>
                    <a:pt x="3098" y="4937"/>
                  </a:cubicBezTo>
                  <a:cubicBezTo>
                    <a:pt x="3098" y="4964"/>
                    <a:pt x="3071" y="4977"/>
                    <a:pt x="3031" y="4977"/>
                  </a:cubicBezTo>
                  <a:cubicBezTo>
                    <a:pt x="2992" y="4990"/>
                    <a:pt x="2939" y="5003"/>
                    <a:pt x="2886" y="5003"/>
                  </a:cubicBezTo>
                  <a:cubicBezTo>
                    <a:pt x="2833" y="5017"/>
                    <a:pt x="2793" y="5030"/>
                    <a:pt x="2740" y="5056"/>
                  </a:cubicBezTo>
                  <a:cubicBezTo>
                    <a:pt x="2701" y="5070"/>
                    <a:pt x="2687" y="5109"/>
                    <a:pt x="2687" y="5162"/>
                  </a:cubicBezTo>
                  <a:cubicBezTo>
                    <a:pt x="2687" y="5215"/>
                    <a:pt x="2701" y="5242"/>
                    <a:pt x="2727" y="5268"/>
                  </a:cubicBezTo>
                  <a:cubicBezTo>
                    <a:pt x="2753" y="5281"/>
                    <a:pt x="2806" y="5295"/>
                    <a:pt x="2873" y="5295"/>
                  </a:cubicBezTo>
                  <a:lnTo>
                    <a:pt x="4276" y="5295"/>
                  </a:lnTo>
                  <a:cubicBezTo>
                    <a:pt x="4342" y="5295"/>
                    <a:pt x="4408" y="5281"/>
                    <a:pt x="4448" y="5268"/>
                  </a:cubicBezTo>
                  <a:cubicBezTo>
                    <a:pt x="4501" y="5255"/>
                    <a:pt x="4527" y="5215"/>
                    <a:pt x="4527" y="5162"/>
                  </a:cubicBezTo>
                  <a:cubicBezTo>
                    <a:pt x="4527" y="5109"/>
                    <a:pt x="4501" y="5070"/>
                    <a:pt x="4461" y="5043"/>
                  </a:cubicBezTo>
                  <a:cubicBezTo>
                    <a:pt x="4408" y="5030"/>
                    <a:pt x="4355" y="5017"/>
                    <a:pt x="4276" y="5017"/>
                  </a:cubicBezTo>
                  <a:cubicBezTo>
                    <a:pt x="4077" y="5017"/>
                    <a:pt x="3905" y="5003"/>
                    <a:pt x="3773" y="4977"/>
                  </a:cubicBezTo>
                  <a:cubicBezTo>
                    <a:pt x="3640" y="4950"/>
                    <a:pt x="3561" y="4897"/>
                    <a:pt x="3508" y="4818"/>
                  </a:cubicBezTo>
                  <a:lnTo>
                    <a:pt x="2303" y="2515"/>
                  </a:lnTo>
                  <a:lnTo>
                    <a:pt x="3336" y="556"/>
                  </a:lnTo>
                  <a:cubicBezTo>
                    <a:pt x="3376" y="477"/>
                    <a:pt x="3415" y="424"/>
                    <a:pt x="3455" y="384"/>
                  </a:cubicBezTo>
                  <a:cubicBezTo>
                    <a:pt x="3481" y="345"/>
                    <a:pt x="3548" y="318"/>
                    <a:pt x="3640" y="318"/>
                  </a:cubicBezTo>
                  <a:cubicBezTo>
                    <a:pt x="3680" y="318"/>
                    <a:pt x="3733" y="305"/>
                    <a:pt x="3826" y="305"/>
                  </a:cubicBezTo>
                  <a:cubicBezTo>
                    <a:pt x="3918" y="305"/>
                    <a:pt x="4011" y="292"/>
                    <a:pt x="4090" y="278"/>
                  </a:cubicBezTo>
                  <a:cubicBezTo>
                    <a:pt x="4143" y="265"/>
                    <a:pt x="4183" y="252"/>
                    <a:pt x="4209" y="239"/>
                  </a:cubicBezTo>
                  <a:cubicBezTo>
                    <a:pt x="4262" y="212"/>
                    <a:pt x="4276" y="186"/>
                    <a:pt x="4276" y="133"/>
                  </a:cubicBezTo>
                  <a:cubicBezTo>
                    <a:pt x="4276" y="80"/>
                    <a:pt x="4262" y="40"/>
                    <a:pt x="4209" y="27"/>
                  </a:cubicBezTo>
                  <a:cubicBezTo>
                    <a:pt x="4183" y="14"/>
                    <a:pt x="4130" y="0"/>
                    <a:pt x="40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8"/>
            <p:cNvSpPr/>
            <p:nvPr/>
          </p:nvSpPr>
          <p:spPr>
            <a:xfrm>
              <a:off x="570141" y="1610117"/>
              <a:ext cx="214337" cy="166142"/>
            </a:xfrm>
            <a:custGeom>
              <a:avLst/>
              <a:gdLst/>
              <a:ahLst/>
              <a:cxnLst/>
              <a:rect l="l" t="t" r="r" b="b"/>
              <a:pathLst>
                <a:path w="3878" h="3006" extrusionOk="0">
                  <a:moveTo>
                    <a:pt x="2263" y="1"/>
                  </a:moveTo>
                  <a:cubicBezTo>
                    <a:pt x="2065" y="1"/>
                    <a:pt x="1866" y="54"/>
                    <a:pt x="1681" y="160"/>
                  </a:cubicBezTo>
                  <a:cubicBezTo>
                    <a:pt x="1509" y="265"/>
                    <a:pt x="1363" y="411"/>
                    <a:pt x="1271" y="610"/>
                  </a:cubicBezTo>
                  <a:lnTo>
                    <a:pt x="1257" y="226"/>
                  </a:lnTo>
                  <a:cubicBezTo>
                    <a:pt x="1257" y="146"/>
                    <a:pt x="1244" y="93"/>
                    <a:pt x="1218" y="67"/>
                  </a:cubicBezTo>
                  <a:cubicBezTo>
                    <a:pt x="1191" y="40"/>
                    <a:pt x="1125" y="27"/>
                    <a:pt x="1019" y="27"/>
                  </a:cubicBezTo>
                  <a:cubicBezTo>
                    <a:pt x="821" y="27"/>
                    <a:pt x="649" y="27"/>
                    <a:pt x="529" y="40"/>
                  </a:cubicBezTo>
                  <a:cubicBezTo>
                    <a:pt x="397" y="40"/>
                    <a:pt x="291" y="54"/>
                    <a:pt x="212" y="67"/>
                  </a:cubicBezTo>
                  <a:cubicBezTo>
                    <a:pt x="132" y="80"/>
                    <a:pt x="79" y="107"/>
                    <a:pt x="53" y="133"/>
                  </a:cubicBezTo>
                  <a:cubicBezTo>
                    <a:pt x="13" y="160"/>
                    <a:pt x="0" y="199"/>
                    <a:pt x="0" y="239"/>
                  </a:cubicBezTo>
                  <a:cubicBezTo>
                    <a:pt x="0" y="265"/>
                    <a:pt x="13" y="279"/>
                    <a:pt x="40" y="305"/>
                  </a:cubicBezTo>
                  <a:cubicBezTo>
                    <a:pt x="66" y="305"/>
                    <a:pt x="106" y="318"/>
                    <a:pt x="146" y="332"/>
                  </a:cubicBezTo>
                  <a:cubicBezTo>
                    <a:pt x="185" y="332"/>
                    <a:pt x="225" y="332"/>
                    <a:pt x="265" y="345"/>
                  </a:cubicBezTo>
                  <a:lnTo>
                    <a:pt x="728" y="345"/>
                  </a:lnTo>
                  <a:cubicBezTo>
                    <a:pt x="794" y="345"/>
                    <a:pt x="834" y="411"/>
                    <a:pt x="834" y="543"/>
                  </a:cubicBezTo>
                  <a:cubicBezTo>
                    <a:pt x="834" y="570"/>
                    <a:pt x="834" y="649"/>
                    <a:pt x="821" y="782"/>
                  </a:cubicBezTo>
                  <a:cubicBezTo>
                    <a:pt x="821" y="914"/>
                    <a:pt x="821" y="1060"/>
                    <a:pt x="821" y="1218"/>
                  </a:cubicBezTo>
                  <a:cubicBezTo>
                    <a:pt x="821" y="1390"/>
                    <a:pt x="807" y="1549"/>
                    <a:pt x="807" y="1708"/>
                  </a:cubicBezTo>
                  <a:cubicBezTo>
                    <a:pt x="807" y="1854"/>
                    <a:pt x="807" y="1973"/>
                    <a:pt x="807" y="2039"/>
                  </a:cubicBezTo>
                  <a:cubicBezTo>
                    <a:pt x="807" y="2079"/>
                    <a:pt x="794" y="2105"/>
                    <a:pt x="794" y="2145"/>
                  </a:cubicBezTo>
                  <a:cubicBezTo>
                    <a:pt x="794" y="2184"/>
                    <a:pt x="781" y="2224"/>
                    <a:pt x="768" y="2251"/>
                  </a:cubicBezTo>
                  <a:cubicBezTo>
                    <a:pt x="754" y="2290"/>
                    <a:pt x="741" y="2317"/>
                    <a:pt x="715" y="2343"/>
                  </a:cubicBezTo>
                  <a:cubicBezTo>
                    <a:pt x="688" y="2357"/>
                    <a:pt x="662" y="2370"/>
                    <a:pt x="622" y="2370"/>
                  </a:cubicBezTo>
                  <a:lnTo>
                    <a:pt x="503" y="2370"/>
                  </a:lnTo>
                  <a:cubicBezTo>
                    <a:pt x="450" y="2370"/>
                    <a:pt x="410" y="2383"/>
                    <a:pt x="344" y="2409"/>
                  </a:cubicBezTo>
                  <a:cubicBezTo>
                    <a:pt x="304" y="2436"/>
                    <a:pt x="278" y="2489"/>
                    <a:pt x="278" y="2555"/>
                  </a:cubicBezTo>
                  <a:cubicBezTo>
                    <a:pt x="278" y="2634"/>
                    <a:pt x="304" y="2687"/>
                    <a:pt x="357" y="2701"/>
                  </a:cubicBezTo>
                  <a:cubicBezTo>
                    <a:pt x="410" y="2714"/>
                    <a:pt x="476" y="2727"/>
                    <a:pt x="543" y="2727"/>
                  </a:cubicBezTo>
                  <a:lnTo>
                    <a:pt x="1112" y="2727"/>
                  </a:lnTo>
                  <a:cubicBezTo>
                    <a:pt x="1244" y="2714"/>
                    <a:pt x="1363" y="2714"/>
                    <a:pt x="1469" y="2714"/>
                  </a:cubicBezTo>
                  <a:lnTo>
                    <a:pt x="1654" y="2714"/>
                  </a:lnTo>
                  <a:cubicBezTo>
                    <a:pt x="1747" y="2714"/>
                    <a:pt x="1800" y="2714"/>
                    <a:pt x="1840" y="2687"/>
                  </a:cubicBezTo>
                  <a:cubicBezTo>
                    <a:pt x="1879" y="2661"/>
                    <a:pt x="1906" y="2621"/>
                    <a:pt x="1906" y="2555"/>
                  </a:cubicBezTo>
                  <a:cubicBezTo>
                    <a:pt x="1906" y="2476"/>
                    <a:pt x="1879" y="2409"/>
                    <a:pt x="1826" y="2396"/>
                  </a:cubicBezTo>
                  <a:cubicBezTo>
                    <a:pt x="1787" y="2370"/>
                    <a:pt x="1734" y="2357"/>
                    <a:pt x="1654" y="2357"/>
                  </a:cubicBezTo>
                  <a:lnTo>
                    <a:pt x="1244" y="2357"/>
                  </a:lnTo>
                  <a:lnTo>
                    <a:pt x="1244" y="1668"/>
                  </a:lnTo>
                  <a:cubicBezTo>
                    <a:pt x="1244" y="1536"/>
                    <a:pt x="1257" y="1417"/>
                    <a:pt x="1271" y="1298"/>
                  </a:cubicBezTo>
                  <a:cubicBezTo>
                    <a:pt x="1297" y="1165"/>
                    <a:pt x="1337" y="1060"/>
                    <a:pt x="1376" y="954"/>
                  </a:cubicBezTo>
                  <a:cubicBezTo>
                    <a:pt x="1456" y="808"/>
                    <a:pt x="1549" y="662"/>
                    <a:pt x="1681" y="557"/>
                  </a:cubicBezTo>
                  <a:cubicBezTo>
                    <a:pt x="1813" y="437"/>
                    <a:pt x="1972" y="371"/>
                    <a:pt x="2144" y="371"/>
                  </a:cubicBezTo>
                  <a:cubicBezTo>
                    <a:pt x="2276" y="371"/>
                    <a:pt x="2396" y="411"/>
                    <a:pt x="2462" y="490"/>
                  </a:cubicBezTo>
                  <a:cubicBezTo>
                    <a:pt x="2554" y="570"/>
                    <a:pt x="2607" y="676"/>
                    <a:pt x="2647" y="808"/>
                  </a:cubicBezTo>
                  <a:cubicBezTo>
                    <a:pt x="2700" y="927"/>
                    <a:pt x="2726" y="1086"/>
                    <a:pt x="2740" y="1258"/>
                  </a:cubicBezTo>
                  <a:cubicBezTo>
                    <a:pt x="2753" y="1430"/>
                    <a:pt x="2766" y="1615"/>
                    <a:pt x="2766" y="1801"/>
                  </a:cubicBezTo>
                  <a:cubicBezTo>
                    <a:pt x="2766" y="1814"/>
                    <a:pt x="2766" y="1880"/>
                    <a:pt x="2753" y="1986"/>
                  </a:cubicBezTo>
                  <a:cubicBezTo>
                    <a:pt x="2753" y="2105"/>
                    <a:pt x="2753" y="2251"/>
                    <a:pt x="2740" y="2409"/>
                  </a:cubicBezTo>
                  <a:cubicBezTo>
                    <a:pt x="2740" y="2502"/>
                    <a:pt x="2713" y="2568"/>
                    <a:pt x="2687" y="2595"/>
                  </a:cubicBezTo>
                  <a:cubicBezTo>
                    <a:pt x="2647" y="2621"/>
                    <a:pt x="2581" y="2634"/>
                    <a:pt x="2475" y="2648"/>
                  </a:cubicBezTo>
                  <a:cubicBezTo>
                    <a:pt x="2449" y="2661"/>
                    <a:pt x="2409" y="2674"/>
                    <a:pt x="2369" y="2701"/>
                  </a:cubicBezTo>
                  <a:cubicBezTo>
                    <a:pt x="2329" y="2727"/>
                    <a:pt x="2303" y="2767"/>
                    <a:pt x="2303" y="2833"/>
                  </a:cubicBezTo>
                  <a:cubicBezTo>
                    <a:pt x="2303" y="2899"/>
                    <a:pt x="2329" y="2939"/>
                    <a:pt x="2369" y="2965"/>
                  </a:cubicBezTo>
                  <a:cubicBezTo>
                    <a:pt x="2409" y="2992"/>
                    <a:pt x="2462" y="3005"/>
                    <a:pt x="2515" y="3005"/>
                  </a:cubicBezTo>
                  <a:cubicBezTo>
                    <a:pt x="2528" y="3005"/>
                    <a:pt x="2594" y="3005"/>
                    <a:pt x="2700" y="2992"/>
                  </a:cubicBezTo>
                  <a:lnTo>
                    <a:pt x="3653" y="2992"/>
                  </a:lnTo>
                  <a:cubicBezTo>
                    <a:pt x="3706" y="2992"/>
                    <a:pt x="3759" y="2979"/>
                    <a:pt x="3812" y="2965"/>
                  </a:cubicBezTo>
                  <a:cubicBezTo>
                    <a:pt x="3851" y="2939"/>
                    <a:pt x="3878" y="2899"/>
                    <a:pt x="3878" y="2833"/>
                  </a:cubicBezTo>
                  <a:cubicBezTo>
                    <a:pt x="3878" y="2793"/>
                    <a:pt x="3865" y="2754"/>
                    <a:pt x="3838" y="2727"/>
                  </a:cubicBezTo>
                  <a:cubicBezTo>
                    <a:pt x="3812" y="2701"/>
                    <a:pt x="3785" y="2687"/>
                    <a:pt x="3746" y="2674"/>
                  </a:cubicBezTo>
                  <a:cubicBezTo>
                    <a:pt x="3706" y="2648"/>
                    <a:pt x="3666" y="2648"/>
                    <a:pt x="3626" y="2634"/>
                  </a:cubicBezTo>
                  <a:lnTo>
                    <a:pt x="3203" y="2634"/>
                  </a:lnTo>
                  <a:lnTo>
                    <a:pt x="3203" y="1205"/>
                  </a:lnTo>
                  <a:cubicBezTo>
                    <a:pt x="3203" y="954"/>
                    <a:pt x="3163" y="755"/>
                    <a:pt x="3110" y="596"/>
                  </a:cubicBezTo>
                  <a:cubicBezTo>
                    <a:pt x="3044" y="437"/>
                    <a:pt x="2965" y="318"/>
                    <a:pt x="2872" y="226"/>
                  </a:cubicBezTo>
                  <a:cubicBezTo>
                    <a:pt x="2779" y="146"/>
                    <a:pt x="2674" y="80"/>
                    <a:pt x="2554" y="54"/>
                  </a:cubicBezTo>
                  <a:cubicBezTo>
                    <a:pt x="2449" y="14"/>
                    <a:pt x="2356" y="1"/>
                    <a:pt x="22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8"/>
            <p:cNvSpPr/>
            <p:nvPr/>
          </p:nvSpPr>
          <p:spPr>
            <a:xfrm>
              <a:off x="611815" y="1689153"/>
              <a:ext cx="634279" cy="414801"/>
            </a:xfrm>
            <a:custGeom>
              <a:avLst/>
              <a:gdLst/>
              <a:ahLst/>
              <a:cxnLst/>
              <a:rect l="l" t="t" r="r" b="b"/>
              <a:pathLst>
                <a:path w="11476" h="7505" extrusionOk="0">
                  <a:moveTo>
                    <a:pt x="4633" y="0"/>
                  </a:moveTo>
                  <a:cubicBezTo>
                    <a:pt x="4527" y="0"/>
                    <a:pt x="4474" y="53"/>
                    <a:pt x="4421" y="172"/>
                  </a:cubicBezTo>
                  <a:lnTo>
                    <a:pt x="3428" y="6234"/>
                  </a:lnTo>
                  <a:lnTo>
                    <a:pt x="2595" y="3031"/>
                  </a:lnTo>
                  <a:cubicBezTo>
                    <a:pt x="2542" y="2925"/>
                    <a:pt x="2489" y="2872"/>
                    <a:pt x="2383" y="2872"/>
                  </a:cubicBezTo>
                  <a:lnTo>
                    <a:pt x="225" y="2872"/>
                  </a:lnTo>
                  <a:cubicBezTo>
                    <a:pt x="120" y="2872"/>
                    <a:pt x="0" y="2978"/>
                    <a:pt x="0" y="3097"/>
                  </a:cubicBezTo>
                  <a:cubicBezTo>
                    <a:pt x="0" y="3203"/>
                    <a:pt x="120" y="3309"/>
                    <a:pt x="225" y="3309"/>
                  </a:cubicBezTo>
                  <a:lnTo>
                    <a:pt x="2211" y="3309"/>
                  </a:lnTo>
                  <a:lnTo>
                    <a:pt x="3256" y="7332"/>
                  </a:lnTo>
                  <a:cubicBezTo>
                    <a:pt x="3309" y="7452"/>
                    <a:pt x="3375" y="7504"/>
                    <a:pt x="3481" y="7504"/>
                  </a:cubicBezTo>
                  <a:cubicBezTo>
                    <a:pt x="3587" y="7504"/>
                    <a:pt x="3706" y="7399"/>
                    <a:pt x="3706" y="7332"/>
                  </a:cubicBezTo>
                  <a:lnTo>
                    <a:pt x="4858" y="450"/>
                  </a:lnTo>
                  <a:lnTo>
                    <a:pt x="11250" y="450"/>
                  </a:lnTo>
                  <a:cubicBezTo>
                    <a:pt x="11370" y="450"/>
                    <a:pt x="11475" y="331"/>
                    <a:pt x="11475" y="225"/>
                  </a:cubicBezTo>
                  <a:cubicBezTo>
                    <a:pt x="11475" y="119"/>
                    <a:pt x="11370" y="0"/>
                    <a:pt x="112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7" name="Google Shape;407;p68"/>
          <p:cNvSpPr/>
          <p:nvPr/>
        </p:nvSpPr>
        <p:spPr>
          <a:xfrm rot="-1315996">
            <a:off x="8620337" y="4626221"/>
            <a:ext cx="209254" cy="208536"/>
          </a:xfrm>
          <a:custGeom>
            <a:avLst/>
            <a:gdLst/>
            <a:ahLst/>
            <a:cxnLst/>
            <a:rect l="l" t="t" r="r" b="b"/>
            <a:pathLst>
              <a:path w="3786" h="3773" extrusionOk="0">
                <a:moveTo>
                  <a:pt x="371" y="1"/>
                </a:moveTo>
                <a:cubicBezTo>
                  <a:pt x="279" y="1"/>
                  <a:pt x="186" y="14"/>
                  <a:pt x="107" y="54"/>
                </a:cubicBezTo>
                <a:cubicBezTo>
                  <a:pt x="27" y="80"/>
                  <a:pt x="1" y="133"/>
                  <a:pt x="1" y="199"/>
                </a:cubicBezTo>
                <a:cubicBezTo>
                  <a:pt x="1" y="279"/>
                  <a:pt x="40" y="318"/>
                  <a:pt x="120" y="332"/>
                </a:cubicBezTo>
                <a:cubicBezTo>
                  <a:pt x="199" y="345"/>
                  <a:pt x="318" y="358"/>
                  <a:pt x="477" y="358"/>
                </a:cubicBezTo>
                <a:lnTo>
                  <a:pt x="596" y="358"/>
                </a:lnTo>
                <a:cubicBezTo>
                  <a:pt x="636" y="371"/>
                  <a:pt x="662" y="371"/>
                  <a:pt x="689" y="385"/>
                </a:cubicBezTo>
                <a:cubicBezTo>
                  <a:pt x="715" y="398"/>
                  <a:pt x="729" y="411"/>
                  <a:pt x="755" y="437"/>
                </a:cubicBezTo>
                <a:cubicBezTo>
                  <a:pt x="768" y="464"/>
                  <a:pt x="795" y="490"/>
                  <a:pt x="808" y="530"/>
                </a:cubicBezTo>
                <a:lnTo>
                  <a:pt x="2012" y="2714"/>
                </a:lnTo>
                <a:cubicBezTo>
                  <a:pt x="1959" y="2833"/>
                  <a:pt x="1907" y="2939"/>
                  <a:pt x="1854" y="3032"/>
                </a:cubicBezTo>
                <a:cubicBezTo>
                  <a:pt x="1801" y="3124"/>
                  <a:pt x="1748" y="3190"/>
                  <a:pt x="1682" y="3257"/>
                </a:cubicBezTo>
                <a:cubicBezTo>
                  <a:pt x="1629" y="3296"/>
                  <a:pt x="1562" y="3349"/>
                  <a:pt x="1496" y="3376"/>
                </a:cubicBezTo>
                <a:cubicBezTo>
                  <a:pt x="1430" y="3415"/>
                  <a:pt x="1351" y="3429"/>
                  <a:pt x="1284" y="3429"/>
                </a:cubicBezTo>
                <a:cubicBezTo>
                  <a:pt x="1165" y="3429"/>
                  <a:pt x="1073" y="3402"/>
                  <a:pt x="993" y="3349"/>
                </a:cubicBezTo>
                <a:cubicBezTo>
                  <a:pt x="914" y="3296"/>
                  <a:pt x="874" y="3230"/>
                  <a:pt x="874" y="3164"/>
                </a:cubicBezTo>
                <a:cubicBezTo>
                  <a:pt x="874" y="3137"/>
                  <a:pt x="887" y="3098"/>
                  <a:pt x="901" y="3071"/>
                </a:cubicBezTo>
                <a:cubicBezTo>
                  <a:pt x="927" y="3045"/>
                  <a:pt x="954" y="3018"/>
                  <a:pt x="993" y="3018"/>
                </a:cubicBezTo>
                <a:cubicBezTo>
                  <a:pt x="1020" y="3018"/>
                  <a:pt x="1033" y="3018"/>
                  <a:pt x="1059" y="3005"/>
                </a:cubicBezTo>
                <a:cubicBezTo>
                  <a:pt x="1099" y="3005"/>
                  <a:pt x="1126" y="2992"/>
                  <a:pt x="1139" y="2979"/>
                </a:cubicBezTo>
                <a:cubicBezTo>
                  <a:pt x="1165" y="2965"/>
                  <a:pt x="1192" y="2939"/>
                  <a:pt x="1205" y="2912"/>
                </a:cubicBezTo>
                <a:cubicBezTo>
                  <a:pt x="1218" y="2899"/>
                  <a:pt x="1232" y="2859"/>
                  <a:pt x="1232" y="2820"/>
                </a:cubicBezTo>
                <a:cubicBezTo>
                  <a:pt x="1232" y="2754"/>
                  <a:pt x="1205" y="2701"/>
                  <a:pt x="1152" y="2674"/>
                </a:cubicBezTo>
                <a:cubicBezTo>
                  <a:pt x="1112" y="2648"/>
                  <a:pt x="1059" y="2634"/>
                  <a:pt x="1007" y="2634"/>
                </a:cubicBezTo>
                <a:cubicBezTo>
                  <a:pt x="954" y="2634"/>
                  <a:pt x="901" y="2634"/>
                  <a:pt x="848" y="2661"/>
                </a:cubicBezTo>
                <a:cubicBezTo>
                  <a:pt x="782" y="2687"/>
                  <a:pt x="742" y="2714"/>
                  <a:pt x="689" y="2754"/>
                </a:cubicBezTo>
                <a:cubicBezTo>
                  <a:pt x="649" y="2807"/>
                  <a:pt x="623" y="2859"/>
                  <a:pt x="583" y="2926"/>
                </a:cubicBezTo>
                <a:cubicBezTo>
                  <a:pt x="570" y="2992"/>
                  <a:pt x="557" y="3071"/>
                  <a:pt x="557" y="3164"/>
                </a:cubicBezTo>
                <a:cubicBezTo>
                  <a:pt x="557" y="3257"/>
                  <a:pt x="570" y="3349"/>
                  <a:pt x="609" y="3415"/>
                </a:cubicBezTo>
                <a:cubicBezTo>
                  <a:pt x="649" y="3495"/>
                  <a:pt x="689" y="3561"/>
                  <a:pt x="755" y="3614"/>
                </a:cubicBezTo>
                <a:cubicBezTo>
                  <a:pt x="821" y="3667"/>
                  <a:pt x="887" y="3707"/>
                  <a:pt x="967" y="3733"/>
                </a:cubicBezTo>
                <a:cubicBezTo>
                  <a:pt x="1046" y="3759"/>
                  <a:pt x="1126" y="3773"/>
                  <a:pt x="1218" y="3773"/>
                </a:cubicBezTo>
                <a:cubicBezTo>
                  <a:pt x="1377" y="3773"/>
                  <a:pt x="1536" y="3733"/>
                  <a:pt x="1668" y="3667"/>
                </a:cubicBezTo>
                <a:cubicBezTo>
                  <a:pt x="1801" y="3614"/>
                  <a:pt x="1920" y="3508"/>
                  <a:pt x="2039" y="3376"/>
                </a:cubicBezTo>
                <a:cubicBezTo>
                  <a:pt x="2132" y="3257"/>
                  <a:pt x="2224" y="3111"/>
                  <a:pt x="2304" y="2952"/>
                </a:cubicBezTo>
                <a:cubicBezTo>
                  <a:pt x="2383" y="2780"/>
                  <a:pt x="2449" y="2595"/>
                  <a:pt x="2529" y="2370"/>
                </a:cubicBezTo>
                <a:lnTo>
                  <a:pt x="3164" y="596"/>
                </a:lnTo>
                <a:cubicBezTo>
                  <a:pt x="3190" y="530"/>
                  <a:pt x="3217" y="490"/>
                  <a:pt x="3243" y="477"/>
                </a:cubicBezTo>
                <a:cubicBezTo>
                  <a:pt x="3283" y="464"/>
                  <a:pt x="3349" y="451"/>
                  <a:pt x="3442" y="451"/>
                </a:cubicBezTo>
                <a:cubicBezTo>
                  <a:pt x="3534" y="451"/>
                  <a:pt x="3601" y="437"/>
                  <a:pt x="3680" y="411"/>
                </a:cubicBezTo>
                <a:cubicBezTo>
                  <a:pt x="3746" y="398"/>
                  <a:pt x="3786" y="345"/>
                  <a:pt x="3786" y="279"/>
                </a:cubicBezTo>
                <a:cubicBezTo>
                  <a:pt x="3786" y="212"/>
                  <a:pt x="3746" y="160"/>
                  <a:pt x="3680" y="146"/>
                </a:cubicBezTo>
                <a:cubicBezTo>
                  <a:pt x="3614" y="120"/>
                  <a:pt x="3534" y="107"/>
                  <a:pt x="3442" y="107"/>
                </a:cubicBezTo>
                <a:lnTo>
                  <a:pt x="2409" y="107"/>
                </a:lnTo>
                <a:cubicBezTo>
                  <a:pt x="2317" y="107"/>
                  <a:pt x="2251" y="120"/>
                  <a:pt x="2224" y="146"/>
                </a:cubicBezTo>
                <a:cubicBezTo>
                  <a:pt x="2198" y="160"/>
                  <a:pt x="2184" y="212"/>
                  <a:pt x="2184" y="279"/>
                </a:cubicBezTo>
                <a:cubicBezTo>
                  <a:pt x="2184" y="318"/>
                  <a:pt x="2211" y="358"/>
                  <a:pt x="2251" y="398"/>
                </a:cubicBezTo>
                <a:cubicBezTo>
                  <a:pt x="2290" y="437"/>
                  <a:pt x="2370" y="451"/>
                  <a:pt x="2462" y="451"/>
                </a:cubicBezTo>
                <a:cubicBezTo>
                  <a:pt x="2568" y="451"/>
                  <a:pt x="2621" y="464"/>
                  <a:pt x="2648" y="477"/>
                </a:cubicBezTo>
                <a:cubicBezTo>
                  <a:pt x="2674" y="504"/>
                  <a:pt x="2687" y="517"/>
                  <a:pt x="2687" y="557"/>
                </a:cubicBezTo>
                <a:cubicBezTo>
                  <a:pt x="2687" y="623"/>
                  <a:pt x="2674" y="689"/>
                  <a:pt x="2648" y="795"/>
                </a:cubicBezTo>
                <a:lnTo>
                  <a:pt x="2184" y="2224"/>
                </a:lnTo>
                <a:lnTo>
                  <a:pt x="1324" y="623"/>
                </a:lnTo>
                <a:cubicBezTo>
                  <a:pt x="1311" y="583"/>
                  <a:pt x="1298" y="543"/>
                  <a:pt x="1284" y="504"/>
                </a:cubicBezTo>
                <a:cubicBezTo>
                  <a:pt x="1271" y="464"/>
                  <a:pt x="1271" y="437"/>
                  <a:pt x="1271" y="424"/>
                </a:cubicBezTo>
                <a:cubicBezTo>
                  <a:pt x="1271" y="385"/>
                  <a:pt x="1284" y="358"/>
                  <a:pt x="1298" y="358"/>
                </a:cubicBezTo>
                <a:cubicBezTo>
                  <a:pt x="1311" y="345"/>
                  <a:pt x="1324" y="345"/>
                  <a:pt x="1351" y="345"/>
                </a:cubicBezTo>
                <a:cubicBezTo>
                  <a:pt x="1430" y="345"/>
                  <a:pt x="1483" y="332"/>
                  <a:pt x="1509" y="292"/>
                </a:cubicBezTo>
                <a:cubicBezTo>
                  <a:pt x="1549" y="252"/>
                  <a:pt x="1562" y="212"/>
                  <a:pt x="1562" y="160"/>
                </a:cubicBezTo>
                <a:cubicBezTo>
                  <a:pt x="1562" y="120"/>
                  <a:pt x="1536" y="80"/>
                  <a:pt x="1509" y="54"/>
                </a:cubicBezTo>
                <a:cubicBezTo>
                  <a:pt x="1483" y="14"/>
                  <a:pt x="1417" y="1"/>
                  <a:pt x="13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8"/>
          <p:cNvSpPr/>
          <p:nvPr/>
        </p:nvSpPr>
        <p:spPr>
          <a:xfrm>
            <a:off x="8695238" y="4113321"/>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09"/>
        <p:cNvGrpSpPr/>
        <p:nvPr/>
      </p:nvGrpSpPr>
      <p:grpSpPr>
        <a:xfrm>
          <a:off x="0" y="0"/>
          <a:ext cx="0" cy="0"/>
          <a:chOff x="0" y="0"/>
          <a:chExt cx="0" cy="0"/>
        </a:xfrm>
      </p:grpSpPr>
      <p:sp>
        <p:nvSpPr>
          <p:cNvPr id="410" name="Google Shape;410;p69"/>
          <p:cNvSpPr txBox="1">
            <a:spLocks noGrp="1"/>
          </p:cNvSpPr>
          <p:nvPr>
            <p:ph type="ctrTitle"/>
          </p:nvPr>
        </p:nvSpPr>
        <p:spPr>
          <a:xfrm>
            <a:off x="828600" y="885825"/>
            <a:ext cx="4172100" cy="1013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500" b="1">
                <a:solidFill>
                  <a:srgbClr val="FFEC9D"/>
                </a:solidFill>
                <a:latin typeface="Life Savers"/>
                <a:ea typeface="Life Savers"/>
                <a:cs typeface="Life Savers"/>
                <a:sym typeface="Life Savers"/>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11" name="Google Shape;411;p69"/>
          <p:cNvSpPr txBox="1">
            <a:spLocks noGrp="1"/>
          </p:cNvSpPr>
          <p:nvPr>
            <p:ph type="subTitle" idx="1"/>
          </p:nvPr>
        </p:nvSpPr>
        <p:spPr>
          <a:xfrm>
            <a:off x="1352550" y="1996750"/>
            <a:ext cx="3124200" cy="1413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lt1"/>
                </a:solidFill>
                <a:latin typeface="Mukta"/>
                <a:ea typeface="Mukta"/>
                <a:cs typeface="Mukta"/>
                <a:sym typeface="Mukt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12" name="Google Shape;412;p69"/>
          <p:cNvSpPr txBox="1"/>
          <p:nvPr/>
        </p:nvSpPr>
        <p:spPr>
          <a:xfrm>
            <a:off x="1128750" y="3226275"/>
            <a:ext cx="3571800" cy="7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00"/>
              </a:spcBef>
              <a:spcAft>
                <a:spcPts val="0"/>
              </a:spcAft>
              <a:buClr>
                <a:srgbClr val="000000"/>
              </a:buClr>
              <a:buSzPts val="1200"/>
              <a:buFont typeface="Arial"/>
              <a:buNone/>
            </a:pPr>
            <a:r>
              <a:rPr lang="es-CL" sz="1200" b="0" i="0" u="none" strike="noStrike" cap="none">
                <a:solidFill>
                  <a:schemeClr val="lt1"/>
                </a:solidFill>
                <a:latin typeface="Mukta"/>
                <a:ea typeface="Mukta"/>
                <a:cs typeface="Mukta"/>
                <a:sym typeface="Mukta"/>
              </a:rPr>
              <a:t>CREDITS: This presentation template was created by </a:t>
            </a:r>
            <a:r>
              <a:rPr lang="es-CL" sz="1200" b="1" i="0" u="none" strike="noStrike" cap="none">
                <a:solidFill>
                  <a:schemeClr val="lt1"/>
                </a:solidFill>
                <a:uFill>
                  <a:noFill/>
                </a:uFill>
                <a:latin typeface="Mukta"/>
                <a:ea typeface="Mukta"/>
                <a:cs typeface="Mukta"/>
                <a:sym typeface="Mukta"/>
                <a:hlinkClick r:id="rId2">
                  <a:extLst>
                    <a:ext uri="{A12FA001-AC4F-418D-AE19-62706E023703}">
                      <ahyp:hlinkClr xmlns:ahyp="http://schemas.microsoft.com/office/drawing/2018/hyperlinkcolor" val="tx"/>
                    </a:ext>
                  </a:extLst>
                </a:hlinkClick>
              </a:rPr>
              <a:t>Slidesgo</a:t>
            </a:r>
            <a:r>
              <a:rPr lang="es-CL" sz="1200" b="0" i="0" u="none" strike="noStrike" cap="none">
                <a:solidFill>
                  <a:schemeClr val="lt1"/>
                </a:solidFill>
                <a:latin typeface="Mukta"/>
                <a:ea typeface="Mukta"/>
                <a:cs typeface="Mukta"/>
                <a:sym typeface="Mukta"/>
              </a:rPr>
              <a:t>, including icons by </a:t>
            </a:r>
            <a:r>
              <a:rPr lang="es-CL" sz="1200" b="1" i="0" u="none" strike="noStrike" cap="none">
                <a:solidFill>
                  <a:schemeClr val="lt1"/>
                </a:solidFill>
                <a:uFill>
                  <a:noFill/>
                </a:uFill>
                <a:latin typeface="Mukta"/>
                <a:ea typeface="Mukta"/>
                <a:cs typeface="Mukta"/>
                <a:sym typeface="Mukta"/>
                <a:hlinkClick r:id="rId3">
                  <a:extLst>
                    <a:ext uri="{A12FA001-AC4F-418D-AE19-62706E023703}">
                      <ahyp:hlinkClr xmlns:ahyp="http://schemas.microsoft.com/office/drawing/2018/hyperlinkcolor" val="tx"/>
                    </a:ext>
                  </a:extLst>
                </a:hlinkClick>
              </a:rPr>
              <a:t>Flaticon</a:t>
            </a:r>
            <a:r>
              <a:rPr lang="es-CL" sz="1200" b="0" i="0" u="none" strike="noStrike" cap="none">
                <a:solidFill>
                  <a:schemeClr val="lt1"/>
                </a:solidFill>
                <a:latin typeface="Mukta"/>
                <a:ea typeface="Mukta"/>
                <a:cs typeface="Mukta"/>
                <a:sym typeface="Mukta"/>
              </a:rPr>
              <a:t>, and infographics &amp; images by </a:t>
            </a:r>
            <a:r>
              <a:rPr lang="es-CL" sz="1200" b="1" i="0" u="none" strike="noStrike" cap="none">
                <a:solidFill>
                  <a:schemeClr val="lt1"/>
                </a:solidFill>
                <a:uFill>
                  <a:noFill/>
                </a:uFill>
                <a:latin typeface="Mukta"/>
                <a:ea typeface="Mukta"/>
                <a:cs typeface="Mukta"/>
                <a:sym typeface="Mukta"/>
                <a:hlinkClick r:id="rId4">
                  <a:extLst>
                    <a:ext uri="{A12FA001-AC4F-418D-AE19-62706E023703}">
                      <ahyp:hlinkClr xmlns:ahyp="http://schemas.microsoft.com/office/drawing/2018/hyperlinkcolor" val="tx"/>
                    </a:ext>
                  </a:extLst>
                </a:hlinkClick>
              </a:rPr>
              <a:t>Freepik</a:t>
            </a:r>
            <a:endParaRPr sz="1200" b="0" i="0" u="none" strike="noStrike" cap="none">
              <a:solidFill>
                <a:schemeClr val="lt1"/>
              </a:solidFill>
              <a:latin typeface="Mukta"/>
              <a:ea typeface="Mukta"/>
              <a:cs typeface="Mukta"/>
              <a:sym typeface="Mukta"/>
            </a:endParaRPr>
          </a:p>
        </p:txBody>
      </p:sp>
      <p:sp>
        <p:nvSpPr>
          <p:cNvPr id="413" name="Google Shape;413;p69"/>
          <p:cNvSpPr/>
          <p:nvPr/>
        </p:nvSpPr>
        <p:spPr>
          <a:xfrm>
            <a:off x="5391773" y="4665804"/>
            <a:ext cx="168247" cy="205586"/>
          </a:xfrm>
          <a:custGeom>
            <a:avLst/>
            <a:gdLst/>
            <a:ahLst/>
            <a:cxnLst/>
            <a:rect l="l" t="t" r="r" b="b"/>
            <a:pathLst>
              <a:path w="3456" h="4223" extrusionOk="0">
                <a:moveTo>
                  <a:pt x="755" y="371"/>
                </a:moveTo>
                <a:cubicBezTo>
                  <a:pt x="861" y="371"/>
                  <a:pt x="954" y="411"/>
                  <a:pt x="1046" y="490"/>
                </a:cubicBezTo>
                <a:cubicBezTo>
                  <a:pt x="1139" y="570"/>
                  <a:pt x="1179" y="702"/>
                  <a:pt x="1179" y="887"/>
                </a:cubicBezTo>
                <a:cubicBezTo>
                  <a:pt x="1179" y="1073"/>
                  <a:pt x="1139" y="1218"/>
                  <a:pt x="1046" y="1311"/>
                </a:cubicBezTo>
                <a:cubicBezTo>
                  <a:pt x="967" y="1417"/>
                  <a:pt x="861" y="1470"/>
                  <a:pt x="729" y="1470"/>
                </a:cubicBezTo>
                <a:cubicBezTo>
                  <a:pt x="610" y="1470"/>
                  <a:pt x="517" y="1417"/>
                  <a:pt x="451" y="1311"/>
                </a:cubicBezTo>
                <a:cubicBezTo>
                  <a:pt x="385" y="1205"/>
                  <a:pt x="345" y="1086"/>
                  <a:pt x="345" y="940"/>
                </a:cubicBezTo>
                <a:cubicBezTo>
                  <a:pt x="345" y="834"/>
                  <a:pt x="358" y="742"/>
                  <a:pt x="385" y="662"/>
                </a:cubicBezTo>
                <a:cubicBezTo>
                  <a:pt x="424" y="596"/>
                  <a:pt x="451" y="530"/>
                  <a:pt x="491" y="490"/>
                </a:cubicBezTo>
                <a:cubicBezTo>
                  <a:pt x="530" y="437"/>
                  <a:pt x="583" y="411"/>
                  <a:pt x="623" y="398"/>
                </a:cubicBezTo>
                <a:cubicBezTo>
                  <a:pt x="676" y="371"/>
                  <a:pt x="716" y="371"/>
                  <a:pt x="755" y="371"/>
                </a:cubicBezTo>
                <a:close/>
                <a:moveTo>
                  <a:pt x="2727" y="2806"/>
                </a:moveTo>
                <a:cubicBezTo>
                  <a:pt x="2807" y="2806"/>
                  <a:pt x="2886" y="2846"/>
                  <a:pt x="2966" y="2926"/>
                </a:cubicBezTo>
                <a:cubicBezTo>
                  <a:pt x="3058" y="2992"/>
                  <a:pt x="3098" y="3124"/>
                  <a:pt x="3098" y="3309"/>
                </a:cubicBezTo>
                <a:cubicBezTo>
                  <a:pt x="3098" y="3376"/>
                  <a:pt x="3085" y="3442"/>
                  <a:pt x="3071" y="3508"/>
                </a:cubicBezTo>
                <a:cubicBezTo>
                  <a:pt x="3058" y="3574"/>
                  <a:pt x="3032" y="3640"/>
                  <a:pt x="3005" y="3693"/>
                </a:cubicBezTo>
                <a:cubicBezTo>
                  <a:pt x="2966" y="3746"/>
                  <a:pt x="2926" y="3786"/>
                  <a:pt x="2873" y="3826"/>
                </a:cubicBezTo>
                <a:cubicBezTo>
                  <a:pt x="2833" y="3865"/>
                  <a:pt x="2767" y="3879"/>
                  <a:pt x="2688" y="3879"/>
                </a:cubicBezTo>
                <a:cubicBezTo>
                  <a:pt x="2608" y="3879"/>
                  <a:pt x="2542" y="3865"/>
                  <a:pt x="2489" y="3826"/>
                </a:cubicBezTo>
                <a:cubicBezTo>
                  <a:pt x="2449" y="3786"/>
                  <a:pt x="2410" y="3733"/>
                  <a:pt x="2383" y="3680"/>
                </a:cubicBezTo>
                <a:cubicBezTo>
                  <a:pt x="2343" y="3627"/>
                  <a:pt x="2330" y="3561"/>
                  <a:pt x="2317" y="3495"/>
                </a:cubicBezTo>
                <a:cubicBezTo>
                  <a:pt x="2317" y="3442"/>
                  <a:pt x="2304" y="3389"/>
                  <a:pt x="2304" y="3336"/>
                </a:cubicBezTo>
                <a:cubicBezTo>
                  <a:pt x="2304" y="3164"/>
                  <a:pt x="2343" y="3031"/>
                  <a:pt x="2423" y="2939"/>
                </a:cubicBezTo>
                <a:cubicBezTo>
                  <a:pt x="2516" y="2846"/>
                  <a:pt x="2608" y="2806"/>
                  <a:pt x="2727" y="2806"/>
                </a:cubicBezTo>
                <a:close/>
                <a:moveTo>
                  <a:pt x="3032" y="1"/>
                </a:moveTo>
                <a:cubicBezTo>
                  <a:pt x="2992" y="1"/>
                  <a:pt x="2952" y="14"/>
                  <a:pt x="2913" y="54"/>
                </a:cubicBezTo>
                <a:cubicBezTo>
                  <a:pt x="2873" y="93"/>
                  <a:pt x="2846" y="146"/>
                  <a:pt x="2807" y="199"/>
                </a:cubicBezTo>
                <a:cubicBezTo>
                  <a:pt x="2767" y="252"/>
                  <a:pt x="2727" y="305"/>
                  <a:pt x="2688" y="371"/>
                </a:cubicBezTo>
                <a:cubicBezTo>
                  <a:pt x="2648" y="424"/>
                  <a:pt x="2595" y="464"/>
                  <a:pt x="2555" y="504"/>
                </a:cubicBezTo>
                <a:cubicBezTo>
                  <a:pt x="2502" y="530"/>
                  <a:pt x="2449" y="557"/>
                  <a:pt x="2383" y="570"/>
                </a:cubicBezTo>
                <a:cubicBezTo>
                  <a:pt x="2317" y="583"/>
                  <a:pt x="2264" y="583"/>
                  <a:pt x="2211" y="583"/>
                </a:cubicBezTo>
                <a:cubicBezTo>
                  <a:pt x="2052" y="583"/>
                  <a:pt x="1933" y="570"/>
                  <a:pt x="1827" y="543"/>
                </a:cubicBezTo>
                <a:cubicBezTo>
                  <a:pt x="1735" y="517"/>
                  <a:pt x="1642" y="477"/>
                  <a:pt x="1576" y="437"/>
                </a:cubicBezTo>
                <a:cubicBezTo>
                  <a:pt x="1510" y="398"/>
                  <a:pt x="1443" y="345"/>
                  <a:pt x="1391" y="305"/>
                </a:cubicBezTo>
                <a:cubicBezTo>
                  <a:pt x="1338" y="252"/>
                  <a:pt x="1285" y="212"/>
                  <a:pt x="1232" y="173"/>
                </a:cubicBezTo>
                <a:cubicBezTo>
                  <a:pt x="1179" y="120"/>
                  <a:pt x="1113" y="93"/>
                  <a:pt x="1033" y="67"/>
                </a:cubicBezTo>
                <a:cubicBezTo>
                  <a:pt x="967" y="27"/>
                  <a:pt x="874" y="14"/>
                  <a:pt x="755" y="14"/>
                </a:cubicBezTo>
                <a:cubicBezTo>
                  <a:pt x="663" y="14"/>
                  <a:pt x="570" y="40"/>
                  <a:pt x="477" y="80"/>
                </a:cubicBezTo>
                <a:cubicBezTo>
                  <a:pt x="398" y="120"/>
                  <a:pt x="318" y="186"/>
                  <a:pt x="239" y="265"/>
                </a:cubicBezTo>
                <a:cubicBezTo>
                  <a:pt x="173" y="345"/>
                  <a:pt x="120" y="437"/>
                  <a:pt x="67" y="557"/>
                </a:cubicBezTo>
                <a:cubicBezTo>
                  <a:pt x="27" y="662"/>
                  <a:pt x="1" y="795"/>
                  <a:pt x="1" y="940"/>
                </a:cubicBezTo>
                <a:cubicBezTo>
                  <a:pt x="1" y="1086"/>
                  <a:pt x="27" y="1205"/>
                  <a:pt x="67" y="1324"/>
                </a:cubicBezTo>
                <a:cubicBezTo>
                  <a:pt x="107" y="1430"/>
                  <a:pt x="160" y="1523"/>
                  <a:pt x="239" y="1589"/>
                </a:cubicBezTo>
                <a:cubicBezTo>
                  <a:pt x="305" y="1668"/>
                  <a:pt x="385" y="1721"/>
                  <a:pt x="477" y="1748"/>
                </a:cubicBezTo>
                <a:cubicBezTo>
                  <a:pt x="570" y="1787"/>
                  <a:pt x="649" y="1814"/>
                  <a:pt x="742" y="1814"/>
                </a:cubicBezTo>
                <a:cubicBezTo>
                  <a:pt x="848" y="1814"/>
                  <a:pt x="941" y="1787"/>
                  <a:pt x="1033" y="1748"/>
                </a:cubicBezTo>
                <a:cubicBezTo>
                  <a:pt x="1139" y="1695"/>
                  <a:pt x="1218" y="1629"/>
                  <a:pt x="1298" y="1549"/>
                </a:cubicBezTo>
                <a:cubicBezTo>
                  <a:pt x="1364" y="1456"/>
                  <a:pt x="1417" y="1364"/>
                  <a:pt x="1457" y="1245"/>
                </a:cubicBezTo>
                <a:cubicBezTo>
                  <a:pt x="1510" y="1126"/>
                  <a:pt x="1523" y="993"/>
                  <a:pt x="1523" y="861"/>
                </a:cubicBezTo>
                <a:cubicBezTo>
                  <a:pt x="1523" y="848"/>
                  <a:pt x="1523" y="834"/>
                  <a:pt x="1523" y="834"/>
                </a:cubicBezTo>
                <a:lnTo>
                  <a:pt x="1523" y="795"/>
                </a:lnTo>
                <a:cubicBezTo>
                  <a:pt x="1629" y="834"/>
                  <a:pt x="1735" y="861"/>
                  <a:pt x="1841" y="874"/>
                </a:cubicBezTo>
                <a:cubicBezTo>
                  <a:pt x="1933" y="887"/>
                  <a:pt x="2052" y="901"/>
                  <a:pt x="2198" y="901"/>
                </a:cubicBezTo>
                <a:lnTo>
                  <a:pt x="2304" y="901"/>
                </a:lnTo>
                <a:cubicBezTo>
                  <a:pt x="2330" y="887"/>
                  <a:pt x="2370" y="887"/>
                  <a:pt x="2410" y="874"/>
                </a:cubicBezTo>
                <a:lnTo>
                  <a:pt x="2410" y="874"/>
                </a:lnTo>
                <a:cubicBezTo>
                  <a:pt x="2410" y="887"/>
                  <a:pt x="2396" y="927"/>
                  <a:pt x="2343" y="1007"/>
                </a:cubicBezTo>
                <a:cubicBezTo>
                  <a:pt x="2304" y="1099"/>
                  <a:pt x="2238" y="1205"/>
                  <a:pt x="2171" y="1337"/>
                </a:cubicBezTo>
                <a:cubicBezTo>
                  <a:pt x="2092" y="1470"/>
                  <a:pt x="2013" y="1629"/>
                  <a:pt x="1920" y="1814"/>
                </a:cubicBezTo>
                <a:cubicBezTo>
                  <a:pt x="1814" y="1986"/>
                  <a:pt x="1721" y="2158"/>
                  <a:pt x="1629" y="2343"/>
                </a:cubicBezTo>
                <a:cubicBezTo>
                  <a:pt x="1523" y="2529"/>
                  <a:pt x="1430" y="2701"/>
                  <a:pt x="1338" y="2886"/>
                </a:cubicBezTo>
                <a:cubicBezTo>
                  <a:pt x="1245" y="3058"/>
                  <a:pt x="1166" y="3217"/>
                  <a:pt x="1086" y="3362"/>
                </a:cubicBezTo>
                <a:cubicBezTo>
                  <a:pt x="1020" y="3508"/>
                  <a:pt x="954" y="3627"/>
                  <a:pt x="914" y="3720"/>
                </a:cubicBezTo>
                <a:cubicBezTo>
                  <a:pt x="861" y="3812"/>
                  <a:pt x="835" y="3865"/>
                  <a:pt x="835" y="3879"/>
                </a:cubicBezTo>
                <a:cubicBezTo>
                  <a:pt x="835" y="3905"/>
                  <a:pt x="861" y="3945"/>
                  <a:pt x="888" y="3958"/>
                </a:cubicBezTo>
                <a:cubicBezTo>
                  <a:pt x="914" y="3984"/>
                  <a:pt x="954" y="3998"/>
                  <a:pt x="1020" y="3998"/>
                </a:cubicBezTo>
                <a:cubicBezTo>
                  <a:pt x="1086" y="3998"/>
                  <a:pt x="1139" y="3984"/>
                  <a:pt x="1166" y="3958"/>
                </a:cubicBezTo>
                <a:cubicBezTo>
                  <a:pt x="1205" y="3918"/>
                  <a:pt x="1232" y="3879"/>
                  <a:pt x="1258" y="3852"/>
                </a:cubicBezTo>
                <a:cubicBezTo>
                  <a:pt x="1271" y="3799"/>
                  <a:pt x="1324" y="3706"/>
                  <a:pt x="1391" y="3574"/>
                </a:cubicBezTo>
                <a:cubicBezTo>
                  <a:pt x="1443" y="3442"/>
                  <a:pt x="1536" y="3283"/>
                  <a:pt x="1629" y="3111"/>
                </a:cubicBezTo>
                <a:cubicBezTo>
                  <a:pt x="1721" y="2926"/>
                  <a:pt x="1827" y="2727"/>
                  <a:pt x="1933" y="2515"/>
                </a:cubicBezTo>
                <a:lnTo>
                  <a:pt x="2291" y="1854"/>
                </a:lnTo>
                <a:cubicBezTo>
                  <a:pt x="2410" y="1642"/>
                  <a:pt x="2516" y="1417"/>
                  <a:pt x="2621" y="1218"/>
                </a:cubicBezTo>
                <a:cubicBezTo>
                  <a:pt x="2741" y="1007"/>
                  <a:pt x="2833" y="834"/>
                  <a:pt x="2913" y="662"/>
                </a:cubicBezTo>
                <a:cubicBezTo>
                  <a:pt x="3005" y="504"/>
                  <a:pt x="3071" y="371"/>
                  <a:pt x="3124" y="265"/>
                </a:cubicBezTo>
                <a:cubicBezTo>
                  <a:pt x="3177" y="159"/>
                  <a:pt x="3204" y="107"/>
                  <a:pt x="3204" y="93"/>
                </a:cubicBezTo>
                <a:cubicBezTo>
                  <a:pt x="3204" y="80"/>
                  <a:pt x="3191" y="54"/>
                  <a:pt x="3164" y="27"/>
                </a:cubicBezTo>
                <a:cubicBezTo>
                  <a:pt x="3151" y="1"/>
                  <a:pt x="3111" y="1"/>
                  <a:pt x="3032" y="1"/>
                </a:cubicBezTo>
                <a:close/>
                <a:moveTo>
                  <a:pt x="2741" y="2462"/>
                </a:moveTo>
                <a:cubicBezTo>
                  <a:pt x="2621" y="2462"/>
                  <a:pt x="2516" y="2489"/>
                  <a:pt x="2423" y="2529"/>
                </a:cubicBezTo>
                <a:cubicBezTo>
                  <a:pt x="2330" y="2568"/>
                  <a:pt x="2251" y="2634"/>
                  <a:pt x="2185" y="2714"/>
                </a:cubicBezTo>
                <a:cubicBezTo>
                  <a:pt x="2118" y="2793"/>
                  <a:pt x="2066" y="2886"/>
                  <a:pt x="2026" y="2992"/>
                </a:cubicBezTo>
                <a:cubicBezTo>
                  <a:pt x="1986" y="3098"/>
                  <a:pt x="1960" y="3217"/>
                  <a:pt x="1960" y="3349"/>
                </a:cubicBezTo>
                <a:cubicBezTo>
                  <a:pt x="1960" y="3468"/>
                  <a:pt x="1986" y="3574"/>
                  <a:pt x="2013" y="3680"/>
                </a:cubicBezTo>
                <a:cubicBezTo>
                  <a:pt x="2052" y="3773"/>
                  <a:pt x="2092" y="3865"/>
                  <a:pt x="2158" y="3958"/>
                </a:cubicBezTo>
                <a:cubicBezTo>
                  <a:pt x="2211" y="4037"/>
                  <a:pt x="2291" y="4104"/>
                  <a:pt x="2383" y="4143"/>
                </a:cubicBezTo>
                <a:cubicBezTo>
                  <a:pt x="2476" y="4196"/>
                  <a:pt x="2582" y="4223"/>
                  <a:pt x="2701" y="4223"/>
                </a:cubicBezTo>
                <a:cubicBezTo>
                  <a:pt x="2939" y="4223"/>
                  <a:pt x="3124" y="4143"/>
                  <a:pt x="3257" y="3984"/>
                </a:cubicBezTo>
                <a:cubicBezTo>
                  <a:pt x="3389" y="3826"/>
                  <a:pt x="3455" y="3601"/>
                  <a:pt x="3455" y="3336"/>
                </a:cubicBezTo>
                <a:cubicBezTo>
                  <a:pt x="3455" y="3217"/>
                  <a:pt x="3442" y="3098"/>
                  <a:pt x="3416" y="3005"/>
                </a:cubicBezTo>
                <a:cubicBezTo>
                  <a:pt x="3389" y="2899"/>
                  <a:pt x="3349" y="2806"/>
                  <a:pt x="3283" y="2727"/>
                </a:cubicBezTo>
                <a:cubicBezTo>
                  <a:pt x="3230" y="2634"/>
                  <a:pt x="3151" y="2581"/>
                  <a:pt x="3058" y="2529"/>
                </a:cubicBezTo>
                <a:cubicBezTo>
                  <a:pt x="2979" y="2489"/>
                  <a:pt x="2860" y="2462"/>
                  <a:pt x="2741" y="24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4" name="Google Shape;414;p69"/>
          <p:cNvGrpSpPr/>
          <p:nvPr/>
        </p:nvGrpSpPr>
        <p:grpSpPr>
          <a:xfrm>
            <a:off x="8336036" y="267180"/>
            <a:ext cx="595380" cy="434972"/>
            <a:chOff x="570141" y="1610117"/>
            <a:chExt cx="675953" cy="493837"/>
          </a:xfrm>
        </p:grpSpPr>
        <p:sp>
          <p:nvSpPr>
            <p:cNvPr id="415" name="Google Shape;415;p69"/>
            <p:cNvSpPr/>
            <p:nvPr/>
          </p:nvSpPr>
          <p:spPr>
            <a:xfrm>
              <a:off x="954157" y="1808371"/>
              <a:ext cx="250207" cy="292655"/>
            </a:xfrm>
            <a:custGeom>
              <a:avLst/>
              <a:gdLst/>
              <a:ahLst/>
              <a:cxnLst/>
              <a:rect l="l" t="t" r="r" b="b"/>
              <a:pathLst>
                <a:path w="4527" h="5295" extrusionOk="0">
                  <a:moveTo>
                    <a:pt x="2701" y="0"/>
                  </a:moveTo>
                  <a:cubicBezTo>
                    <a:pt x="2608" y="0"/>
                    <a:pt x="2555" y="14"/>
                    <a:pt x="2528" y="40"/>
                  </a:cubicBezTo>
                  <a:cubicBezTo>
                    <a:pt x="2502" y="53"/>
                    <a:pt x="2489" y="93"/>
                    <a:pt x="2489" y="146"/>
                  </a:cubicBezTo>
                  <a:cubicBezTo>
                    <a:pt x="2489" y="199"/>
                    <a:pt x="2502" y="239"/>
                    <a:pt x="2542" y="265"/>
                  </a:cubicBezTo>
                  <a:cubicBezTo>
                    <a:pt x="2595" y="292"/>
                    <a:pt x="2634" y="305"/>
                    <a:pt x="2701" y="305"/>
                  </a:cubicBezTo>
                  <a:cubicBezTo>
                    <a:pt x="2793" y="305"/>
                    <a:pt x="2846" y="305"/>
                    <a:pt x="2873" y="318"/>
                  </a:cubicBezTo>
                  <a:cubicBezTo>
                    <a:pt x="2912" y="318"/>
                    <a:pt x="2926" y="358"/>
                    <a:pt x="2926" y="397"/>
                  </a:cubicBezTo>
                  <a:cubicBezTo>
                    <a:pt x="2926" y="424"/>
                    <a:pt x="2912" y="477"/>
                    <a:pt x="2873" y="543"/>
                  </a:cubicBezTo>
                  <a:cubicBezTo>
                    <a:pt x="2846" y="609"/>
                    <a:pt x="2806" y="702"/>
                    <a:pt x="2753" y="808"/>
                  </a:cubicBezTo>
                  <a:cubicBezTo>
                    <a:pt x="2701" y="900"/>
                    <a:pt x="2648" y="1020"/>
                    <a:pt x="2581" y="1139"/>
                  </a:cubicBezTo>
                  <a:cubicBezTo>
                    <a:pt x="2515" y="1258"/>
                    <a:pt x="2462" y="1377"/>
                    <a:pt x="2396" y="1483"/>
                  </a:cubicBezTo>
                  <a:cubicBezTo>
                    <a:pt x="2330" y="1602"/>
                    <a:pt x="2277" y="1721"/>
                    <a:pt x="2224" y="1827"/>
                  </a:cubicBezTo>
                  <a:cubicBezTo>
                    <a:pt x="2171" y="1920"/>
                    <a:pt x="2131" y="2012"/>
                    <a:pt x="2092" y="2078"/>
                  </a:cubicBezTo>
                  <a:cubicBezTo>
                    <a:pt x="1959" y="1814"/>
                    <a:pt x="1827" y="1575"/>
                    <a:pt x="1721" y="1350"/>
                  </a:cubicBezTo>
                  <a:lnTo>
                    <a:pt x="1589" y="1086"/>
                  </a:lnTo>
                  <a:cubicBezTo>
                    <a:pt x="1536" y="993"/>
                    <a:pt x="1496" y="900"/>
                    <a:pt x="1456" y="834"/>
                  </a:cubicBezTo>
                  <a:cubicBezTo>
                    <a:pt x="1430" y="755"/>
                    <a:pt x="1403" y="689"/>
                    <a:pt x="1377" y="649"/>
                  </a:cubicBezTo>
                  <a:cubicBezTo>
                    <a:pt x="1364" y="596"/>
                    <a:pt x="1351" y="556"/>
                    <a:pt x="1351" y="543"/>
                  </a:cubicBezTo>
                  <a:cubicBezTo>
                    <a:pt x="1351" y="503"/>
                    <a:pt x="1377" y="477"/>
                    <a:pt x="1443" y="464"/>
                  </a:cubicBezTo>
                  <a:cubicBezTo>
                    <a:pt x="1496" y="450"/>
                    <a:pt x="1562" y="437"/>
                    <a:pt x="1628" y="437"/>
                  </a:cubicBezTo>
                  <a:cubicBezTo>
                    <a:pt x="1708" y="424"/>
                    <a:pt x="1774" y="411"/>
                    <a:pt x="1827" y="384"/>
                  </a:cubicBezTo>
                  <a:cubicBezTo>
                    <a:pt x="1893" y="371"/>
                    <a:pt x="1920" y="331"/>
                    <a:pt x="1920" y="278"/>
                  </a:cubicBezTo>
                  <a:cubicBezTo>
                    <a:pt x="1920" y="225"/>
                    <a:pt x="1906" y="186"/>
                    <a:pt x="1880" y="172"/>
                  </a:cubicBezTo>
                  <a:cubicBezTo>
                    <a:pt x="1853" y="146"/>
                    <a:pt x="1801" y="133"/>
                    <a:pt x="1721" y="133"/>
                  </a:cubicBezTo>
                  <a:lnTo>
                    <a:pt x="345" y="133"/>
                  </a:lnTo>
                  <a:cubicBezTo>
                    <a:pt x="212" y="133"/>
                    <a:pt x="133" y="186"/>
                    <a:pt x="133" y="278"/>
                  </a:cubicBezTo>
                  <a:cubicBezTo>
                    <a:pt x="133" y="331"/>
                    <a:pt x="159" y="371"/>
                    <a:pt x="199" y="397"/>
                  </a:cubicBezTo>
                  <a:cubicBezTo>
                    <a:pt x="252" y="411"/>
                    <a:pt x="305" y="424"/>
                    <a:pt x="358" y="424"/>
                  </a:cubicBezTo>
                  <a:cubicBezTo>
                    <a:pt x="503" y="424"/>
                    <a:pt x="623" y="437"/>
                    <a:pt x="715" y="464"/>
                  </a:cubicBezTo>
                  <a:cubicBezTo>
                    <a:pt x="808" y="490"/>
                    <a:pt x="874" y="543"/>
                    <a:pt x="914" y="622"/>
                  </a:cubicBezTo>
                  <a:lnTo>
                    <a:pt x="1880" y="2515"/>
                  </a:lnTo>
                  <a:lnTo>
                    <a:pt x="887" y="4514"/>
                  </a:lnTo>
                  <a:cubicBezTo>
                    <a:pt x="848" y="4593"/>
                    <a:pt x="808" y="4646"/>
                    <a:pt x="781" y="4686"/>
                  </a:cubicBezTo>
                  <a:cubicBezTo>
                    <a:pt x="742" y="4725"/>
                    <a:pt x="676" y="4752"/>
                    <a:pt x="596" y="4752"/>
                  </a:cubicBezTo>
                  <a:cubicBezTo>
                    <a:pt x="583" y="4752"/>
                    <a:pt x="556" y="4752"/>
                    <a:pt x="530" y="4765"/>
                  </a:cubicBezTo>
                  <a:cubicBezTo>
                    <a:pt x="490" y="4765"/>
                    <a:pt x="451" y="4765"/>
                    <a:pt x="411" y="4778"/>
                  </a:cubicBezTo>
                  <a:cubicBezTo>
                    <a:pt x="371" y="4778"/>
                    <a:pt x="331" y="4778"/>
                    <a:pt x="292" y="4792"/>
                  </a:cubicBezTo>
                  <a:lnTo>
                    <a:pt x="186" y="4792"/>
                  </a:lnTo>
                  <a:cubicBezTo>
                    <a:pt x="146" y="4792"/>
                    <a:pt x="106" y="4805"/>
                    <a:pt x="67" y="4818"/>
                  </a:cubicBezTo>
                  <a:cubicBezTo>
                    <a:pt x="14" y="4845"/>
                    <a:pt x="1" y="4871"/>
                    <a:pt x="1" y="4924"/>
                  </a:cubicBezTo>
                  <a:cubicBezTo>
                    <a:pt x="1" y="4977"/>
                    <a:pt x="27" y="5017"/>
                    <a:pt x="67" y="5043"/>
                  </a:cubicBezTo>
                  <a:cubicBezTo>
                    <a:pt x="120" y="5056"/>
                    <a:pt x="159" y="5070"/>
                    <a:pt x="199" y="5070"/>
                  </a:cubicBezTo>
                  <a:lnTo>
                    <a:pt x="1708" y="5070"/>
                  </a:lnTo>
                  <a:cubicBezTo>
                    <a:pt x="1787" y="5070"/>
                    <a:pt x="1840" y="5056"/>
                    <a:pt x="1880" y="5030"/>
                  </a:cubicBezTo>
                  <a:cubicBezTo>
                    <a:pt x="1906" y="5003"/>
                    <a:pt x="1920" y="4964"/>
                    <a:pt x="1920" y="4911"/>
                  </a:cubicBezTo>
                  <a:cubicBezTo>
                    <a:pt x="1920" y="4858"/>
                    <a:pt x="1893" y="4818"/>
                    <a:pt x="1853" y="4805"/>
                  </a:cubicBezTo>
                  <a:cubicBezTo>
                    <a:pt x="1814" y="4778"/>
                    <a:pt x="1761" y="4765"/>
                    <a:pt x="1708" y="4765"/>
                  </a:cubicBezTo>
                  <a:lnTo>
                    <a:pt x="1562" y="4765"/>
                  </a:lnTo>
                  <a:cubicBezTo>
                    <a:pt x="1523" y="4765"/>
                    <a:pt x="1483" y="4765"/>
                    <a:pt x="1443" y="4752"/>
                  </a:cubicBezTo>
                  <a:cubicBezTo>
                    <a:pt x="1403" y="4752"/>
                    <a:pt x="1364" y="4739"/>
                    <a:pt x="1351" y="4725"/>
                  </a:cubicBezTo>
                  <a:cubicBezTo>
                    <a:pt x="1324" y="4712"/>
                    <a:pt x="1311" y="4699"/>
                    <a:pt x="1311" y="4672"/>
                  </a:cubicBezTo>
                  <a:cubicBezTo>
                    <a:pt x="1311" y="4646"/>
                    <a:pt x="1324" y="4593"/>
                    <a:pt x="1364" y="4514"/>
                  </a:cubicBezTo>
                  <a:cubicBezTo>
                    <a:pt x="1403" y="4421"/>
                    <a:pt x="1456" y="4315"/>
                    <a:pt x="1509" y="4183"/>
                  </a:cubicBezTo>
                  <a:cubicBezTo>
                    <a:pt x="1576" y="4064"/>
                    <a:pt x="1642" y="3931"/>
                    <a:pt x="1708" y="3786"/>
                  </a:cubicBezTo>
                  <a:cubicBezTo>
                    <a:pt x="1774" y="3640"/>
                    <a:pt x="1840" y="3508"/>
                    <a:pt x="1893" y="3389"/>
                  </a:cubicBezTo>
                  <a:cubicBezTo>
                    <a:pt x="1959" y="3270"/>
                    <a:pt x="1999" y="3164"/>
                    <a:pt x="2039" y="3084"/>
                  </a:cubicBezTo>
                  <a:cubicBezTo>
                    <a:pt x="2078" y="3005"/>
                    <a:pt x="2105" y="2965"/>
                    <a:pt x="2105" y="2965"/>
                  </a:cubicBezTo>
                  <a:cubicBezTo>
                    <a:pt x="2290" y="3309"/>
                    <a:pt x="2449" y="3627"/>
                    <a:pt x="2595" y="3905"/>
                  </a:cubicBezTo>
                  <a:cubicBezTo>
                    <a:pt x="2661" y="4024"/>
                    <a:pt x="2714" y="4143"/>
                    <a:pt x="2780" y="4249"/>
                  </a:cubicBezTo>
                  <a:cubicBezTo>
                    <a:pt x="2833" y="4368"/>
                    <a:pt x="2886" y="4474"/>
                    <a:pt x="2939" y="4580"/>
                  </a:cubicBezTo>
                  <a:cubicBezTo>
                    <a:pt x="2992" y="4672"/>
                    <a:pt x="3031" y="4752"/>
                    <a:pt x="3058" y="4818"/>
                  </a:cubicBezTo>
                  <a:cubicBezTo>
                    <a:pt x="3084" y="4884"/>
                    <a:pt x="3098" y="4911"/>
                    <a:pt x="3098" y="4937"/>
                  </a:cubicBezTo>
                  <a:cubicBezTo>
                    <a:pt x="3098" y="4964"/>
                    <a:pt x="3071" y="4977"/>
                    <a:pt x="3031" y="4977"/>
                  </a:cubicBezTo>
                  <a:cubicBezTo>
                    <a:pt x="2992" y="4990"/>
                    <a:pt x="2939" y="5003"/>
                    <a:pt x="2886" y="5003"/>
                  </a:cubicBezTo>
                  <a:cubicBezTo>
                    <a:pt x="2833" y="5017"/>
                    <a:pt x="2793" y="5030"/>
                    <a:pt x="2740" y="5056"/>
                  </a:cubicBezTo>
                  <a:cubicBezTo>
                    <a:pt x="2701" y="5070"/>
                    <a:pt x="2687" y="5109"/>
                    <a:pt x="2687" y="5162"/>
                  </a:cubicBezTo>
                  <a:cubicBezTo>
                    <a:pt x="2687" y="5215"/>
                    <a:pt x="2701" y="5242"/>
                    <a:pt x="2727" y="5268"/>
                  </a:cubicBezTo>
                  <a:cubicBezTo>
                    <a:pt x="2753" y="5281"/>
                    <a:pt x="2806" y="5295"/>
                    <a:pt x="2873" y="5295"/>
                  </a:cubicBezTo>
                  <a:lnTo>
                    <a:pt x="4276" y="5295"/>
                  </a:lnTo>
                  <a:cubicBezTo>
                    <a:pt x="4342" y="5295"/>
                    <a:pt x="4408" y="5281"/>
                    <a:pt x="4448" y="5268"/>
                  </a:cubicBezTo>
                  <a:cubicBezTo>
                    <a:pt x="4501" y="5255"/>
                    <a:pt x="4527" y="5215"/>
                    <a:pt x="4527" y="5162"/>
                  </a:cubicBezTo>
                  <a:cubicBezTo>
                    <a:pt x="4527" y="5109"/>
                    <a:pt x="4501" y="5070"/>
                    <a:pt x="4461" y="5043"/>
                  </a:cubicBezTo>
                  <a:cubicBezTo>
                    <a:pt x="4408" y="5030"/>
                    <a:pt x="4355" y="5017"/>
                    <a:pt x="4276" y="5017"/>
                  </a:cubicBezTo>
                  <a:cubicBezTo>
                    <a:pt x="4077" y="5017"/>
                    <a:pt x="3905" y="5003"/>
                    <a:pt x="3773" y="4977"/>
                  </a:cubicBezTo>
                  <a:cubicBezTo>
                    <a:pt x="3640" y="4950"/>
                    <a:pt x="3561" y="4897"/>
                    <a:pt x="3508" y="4818"/>
                  </a:cubicBezTo>
                  <a:lnTo>
                    <a:pt x="2303" y="2515"/>
                  </a:lnTo>
                  <a:lnTo>
                    <a:pt x="3336" y="556"/>
                  </a:lnTo>
                  <a:cubicBezTo>
                    <a:pt x="3376" y="477"/>
                    <a:pt x="3415" y="424"/>
                    <a:pt x="3455" y="384"/>
                  </a:cubicBezTo>
                  <a:cubicBezTo>
                    <a:pt x="3481" y="345"/>
                    <a:pt x="3548" y="318"/>
                    <a:pt x="3640" y="318"/>
                  </a:cubicBezTo>
                  <a:cubicBezTo>
                    <a:pt x="3680" y="318"/>
                    <a:pt x="3733" y="305"/>
                    <a:pt x="3826" y="305"/>
                  </a:cubicBezTo>
                  <a:cubicBezTo>
                    <a:pt x="3918" y="305"/>
                    <a:pt x="4011" y="292"/>
                    <a:pt x="4090" y="278"/>
                  </a:cubicBezTo>
                  <a:cubicBezTo>
                    <a:pt x="4143" y="265"/>
                    <a:pt x="4183" y="252"/>
                    <a:pt x="4209" y="239"/>
                  </a:cubicBezTo>
                  <a:cubicBezTo>
                    <a:pt x="4262" y="212"/>
                    <a:pt x="4276" y="186"/>
                    <a:pt x="4276" y="133"/>
                  </a:cubicBezTo>
                  <a:cubicBezTo>
                    <a:pt x="4276" y="80"/>
                    <a:pt x="4262" y="40"/>
                    <a:pt x="4209" y="27"/>
                  </a:cubicBezTo>
                  <a:cubicBezTo>
                    <a:pt x="4183" y="14"/>
                    <a:pt x="4130" y="0"/>
                    <a:pt x="40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9"/>
            <p:cNvSpPr/>
            <p:nvPr/>
          </p:nvSpPr>
          <p:spPr>
            <a:xfrm>
              <a:off x="570141" y="1610117"/>
              <a:ext cx="214337" cy="166142"/>
            </a:xfrm>
            <a:custGeom>
              <a:avLst/>
              <a:gdLst/>
              <a:ahLst/>
              <a:cxnLst/>
              <a:rect l="l" t="t" r="r" b="b"/>
              <a:pathLst>
                <a:path w="3878" h="3006" extrusionOk="0">
                  <a:moveTo>
                    <a:pt x="2263" y="1"/>
                  </a:moveTo>
                  <a:cubicBezTo>
                    <a:pt x="2065" y="1"/>
                    <a:pt x="1866" y="54"/>
                    <a:pt x="1681" y="160"/>
                  </a:cubicBezTo>
                  <a:cubicBezTo>
                    <a:pt x="1509" y="265"/>
                    <a:pt x="1363" y="411"/>
                    <a:pt x="1271" y="610"/>
                  </a:cubicBezTo>
                  <a:lnTo>
                    <a:pt x="1257" y="226"/>
                  </a:lnTo>
                  <a:cubicBezTo>
                    <a:pt x="1257" y="146"/>
                    <a:pt x="1244" y="93"/>
                    <a:pt x="1218" y="67"/>
                  </a:cubicBezTo>
                  <a:cubicBezTo>
                    <a:pt x="1191" y="40"/>
                    <a:pt x="1125" y="27"/>
                    <a:pt x="1019" y="27"/>
                  </a:cubicBezTo>
                  <a:cubicBezTo>
                    <a:pt x="821" y="27"/>
                    <a:pt x="649" y="27"/>
                    <a:pt x="529" y="40"/>
                  </a:cubicBezTo>
                  <a:cubicBezTo>
                    <a:pt x="397" y="40"/>
                    <a:pt x="291" y="54"/>
                    <a:pt x="212" y="67"/>
                  </a:cubicBezTo>
                  <a:cubicBezTo>
                    <a:pt x="132" y="80"/>
                    <a:pt x="79" y="107"/>
                    <a:pt x="53" y="133"/>
                  </a:cubicBezTo>
                  <a:cubicBezTo>
                    <a:pt x="13" y="160"/>
                    <a:pt x="0" y="199"/>
                    <a:pt x="0" y="239"/>
                  </a:cubicBezTo>
                  <a:cubicBezTo>
                    <a:pt x="0" y="265"/>
                    <a:pt x="13" y="279"/>
                    <a:pt x="40" y="305"/>
                  </a:cubicBezTo>
                  <a:cubicBezTo>
                    <a:pt x="66" y="305"/>
                    <a:pt x="106" y="318"/>
                    <a:pt x="146" y="332"/>
                  </a:cubicBezTo>
                  <a:cubicBezTo>
                    <a:pt x="185" y="332"/>
                    <a:pt x="225" y="332"/>
                    <a:pt x="265" y="345"/>
                  </a:cubicBezTo>
                  <a:lnTo>
                    <a:pt x="728" y="345"/>
                  </a:lnTo>
                  <a:cubicBezTo>
                    <a:pt x="794" y="345"/>
                    <a:pt x="834" y="411"/>
                    <a:pt x="834" y="543"/>
                  </a:cubicBezTo>
                  <a:cubicBezTo>
                    <a:pt x="834" y="570"/>
                    <a:pt x="834" y="649"/>
                    <a:pt x="821" y="782"/>
                  </a:cubicBezTo>
                  <a:cubicBezTo>
                    <a:pt x="821" y="914"/>
                    <a:pt x="821" y="1060"/>
                    <a:pt x="821" y="1218"/>
                  </a:cubicBezTo>
                  <a:cubicBezTo>
                    <a:pt x="821" y="1390"/>
                    <a:pt x="807" y="1549"/>
                    <a:pt x="807" y="1708"/>
                  </a:cubicBezTo>
                  <a:cubicBezTo>
                    <a:pt x="807" y="1854"/>
                    <a:pt x="807" y="1973"/>
                    <a:pt x="807" y="2039"/>
                  </a:cubicBezTo>
                  <a:cubicBezTo>
                    <a:pt x="807" y="2079"/>
                    <a:pt x="794" y="2105"/>
                    <a:pt x="794" y="2145"/>
                  </a:cubicBezTo>
                  <a:cubicBezTo>
                    <a:pt x="794" y="2184"/>
                    <a:pt x="781" y="2224"/>
                    <a:pt x="768" y="2251"/>
                  </a:cubicBezTo>
                  <a:cubicBezTo>
                    <a:pt x="754" y="2290"/>
                    <a:pt x="741" y="2317"/>
                    <a:pt x="715" y="2343"/>
                  </a:cubicBezTo>
                  <a:cubicBezTo>
                    <a:pt x="688" y="2357"/>
                    <a:pt x="662" y="2370"/>
                    <a:pt x="622" y="2370"/>
                  </a:cubicBezTo>
                  <a:lnTo>
                    <a:pt x="503" y="2370"/>
                  </a:lnTo>
                  <a:cubicBezTo>
                    <a:pt x="450" y="2370"/>
                    <a:pt x="410" y="2383"/>
                    <a:pt x="344" y="2409"/>
                  </a:cubicBezTo>
                  <a:cubicBezTo>
                    <a:pt x="304" y="2436"/>
                    <a:pt x="278" y="2489"/>
                    <a:pt x="278" y="2555"/>
                  </a:cubicBezTo>
                  <a:cubicBezTo>
                    <a:pt x="278" y="2634"/>
                    <a:pt x="304" y="2687"/>
                    <a:pt x="357" y="2701"/>
                  </a:cubicBezTo>
                  <a:cubicBezTo>
                    <a:pt x="410" y="2714"/>
                    <a:pt x="476" y="2727"/>
                    <a:pt x="543" y="2727"/>
                  </a:cubicBezTo>
                  <a:lnTo>
                    <a:pt x="1112" y="2727"/>
                  </a:lnTo>
                  <a:cubicBezTo>
                    <a:pt x="1244" y="2714"/>
                    <a:pt x="1363" y="2714"/>
                    <a:pt x="1469" y="2714"/>
                  </a:cubicBezTo>
                  <a:lnTo>
                    <a:pt x="1654" y="2714"/>
                  </a:lnTo>
                  <a:cubicBezTo>
                    <a:pt x="1747" y="2714"/>
                    <a:pt x="1800" y="2714"/>
                    <a:pt x="1840" y="2687"/>
                  </a:cubicBezTo>
                  <a:cubicBezTo>
                    <a:pt x="1879" y="2661"/>
                    <a:pt x="1906" y="2621"/>
                    <a:pt x="1906" y="2555"/>
                  </a:cubicBezTo>
                  <a:cubicBezTo>
                    <a:pt x="1906" y="2476"/>
                    <a:pt x="1879" y="2409"/>
                    <a:pt x="1826" y="2396"/>
                  </a:cubicBezTo>
                  <a:cubicBezTo>
                    <a:pt x="1787" y="2370"/>
                    <a:pt x="1734" y="2357"/>
                    <a:pt x="1654" y="2357"/>
                  </a:cubicBezTo>
                  <a:lnTo>
                    <a:pt x="1244" y="2357"/>
                  </a:lnTo>
                  <a:lnTo>
                    <a:pt x="1244" y="1668"/>
                  </a:lnTo>
                  <a:cubicBezTo>
                    <a:pt x="1244" y="1536"/>
                    <a:pt x="1257" y="1417"/>
                    <a:pt x="1271" y="1298"/>
                  </a:cubicBezTo>
                  <a:cubicBezTo>
                    <a:pt x="1297" y="1165"/>
                    <a:pt x="1337" y="1060"/>
                    <a:pt x="1376" y="954"/>
                  </a:cubicBezTo>
                  <a:cubicBezTo>
                    <a:pt x="1456" y="808"/>
                    <a:pt x="1549" y="662"/>
                    <a:pt x="1681" y="557"/>
                  </a:cubicBezTo>
                  <a:cubicBezTo>
                    <a:pt x="1813" y="437"/>
                    <a:pt x="1972" y="371"/>
                    <a:pt x="2144" y="371"/>
                  </a:cubicBezTo>
                  <a:cubicBezTo>
                    <a:pt x="2276" y="371"/>
                    <a:pt x="2396" y="411"/>
                    <a:pt x="2462" y="490"/>
                  </a:cubicBezTo>
                  <a:cubicBezTo>
                    <a:pt x="2554" y="570"/>
                    <a:pt x="2607" y="676"/>
                    <a:pt x="2647" y="808"/>
                  </a:cubicBezTo>
                  <a:cubicBezTo>
                    <a:pt x="2700" y="927"/>
                    <a:pt x="2726" y="1086"/>
                    <a:pt x="2740" y="1258"/>
                  </a:cubicBezTo>
                  <a:cubicBezTo>
                    <a:pt x="2753" y="1430"/>
                    <a:pt x="2766" y="1615"/>
                    <a:pt x="2766" y="1801"/>
                  </a:cubicBezTo>
                  <a:cubicBezTo>
                    <a:pt x="2766" y="1814"/>
                    <a:pt x="2766" y="1880"/>
                    <a:pt x="2753" y="1986"/>
                  </a:cubicBezTo>
                  <a:cubicBezTo>
                    <a:pt x="2753" y="2105"/>
                    <a:pt x="2753" y="2251"/>
                    <a:pt x="2740" y="2409"/>
                  </a:cubicBezTo>
                  <a:cubicBezTo>
                    <a:pt x="2740" y="2502"/>
                    <a:pt x="2713" y="2568"/>
                    <a:pt x="2687" y="2595"/>
                  </a:cubicBezTo>
                  <a:cubicBezTo>
                    <a:pt x="2647" y="2621"/>
                    <a:pt x="2581" y="2634"/>
                    <a:pt x="2475" y="2648"/>
                  </a:cubicBezTo>
                  <a:cubicBezTo>
                    <a:pt x="2449" y="2661"/>
                    <a:pt x="2409" y="2674"/>
                    <a:pt x="2369" y="2701"/>
                  </a:cubicBezTo>
                  <a:cubicBezTo>
                    <a:pt x="2329" y="2727"/>
                    <a:pt x="2303" y="2767"/>
                    <a:pt x="2303" y="2833"/>
                  </a:cubicBezTo>
                  <a:cubicBezTo>
                    <a:pt x="2303" y="2899"/>
                    <a:pt x="2329" y="2939"/>
                    <a:pt x="2369" y="2965"/>
                  </a:cubicBezTo>
                  <a:cubicBezTo>
                    <a:pt x="2409" y="2992"/>
                    <a:pt x="2462" y="3005"/>
                    <a:pt x="2515" y="3005"/>
                  </a:cubicBezTo>
                  <a:cubicBezTo>
                    <a:pt x="2528" y="3005"/>
                    <a:pt x="2594" y="3005"/>
                    <a:pt x="2700" y="2992"/>
                  </a:cubicBezTo>
                  <a:lnTo>
                    <a:pt x="3653" y="2992"/>
                  </a:lnTo>
                  <a:cubicBezTo>
                    <a:pt x="3706" y="2992"/>
                    <a:pt x="3759" y="2979"/>
                    <a:pt x="3812" y="2965"/>
                  </a:cubicBezTo>
                  <a:cubicBezTo>
                    <a:pt x="3851" y="2939"/>
                    <a:pt x="3878" y="2899"/>
                    <a:pt x="3878" y="2833"/>
                  </a:cubicBezTo>
                  <a:cubicBezTo>
                    <a:pt x="3878" y="2793"/>
                    <a:pt x="3865" y="2754"/>
                    <a:pt x="3838" y="2727"/>
                  </a:cubicBezTo>
                  <a:cubicBezTo>
                    <a:pt x="3812" y="2701"/>
                    <a:pt x="3785" y="2687"/>
                    <a:pt x="3746" y="2674"/>
                  </a:cubicBezTo>
                  <a:cubicBezTo>
                    <a:pt x="3706" y="2648"/>
                    <a:pt x="3666" y="2648"/>
                    <a:pt x="3626" y="2634"/>
                  </a:cubicBezTo>
                  <a:lnTo>
                    <a:pt x="3203" y="2634"/>
                  </a:lnTo>
                  <a:lnTo>
                    <a:pt x="3203" y="1205"/>
                  </a:lnTo>
                  <a:cubicBezTo>
                    <a:pt x="3203" y="954"/>
                    <a:pt x="3163" y="755"/>
                    <a:pt x="3110" y="596"/>
                  </a:cubicBezTo>
                  <a:cubicBezTo>
                    <a:pt x="3044" y="437"/>
                    <a:pt x="2965" y="318"/>
                    <a:pt x="2872" y="226"/>
                  </a:cubicBezTo>
                  <a:cubicBezTo>
                    <a:pt x="2779" y="146"/>
                    <a:pt x="2674" y="80"/>
                    <a:pt x="2554" y="54"/>
                  </a:cubicBezTo>
                  <a:cubicBezTo>
                    <a:pt x="2449" y="14"/>
                    <a:pt x="2356" y="1"/>
                    <a:pt x="22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9"/>
            <p:cNvSpPr/>
            <p:nvPr/>
          </p:nvSpPr>
          <p:spPr>
            <a:xfrm>
              <a:off x="611815" y="1689153"/>
              <a:ext cx="634279" cy="414801"/>
            </a:xfrm>
            <a:custGeom>
              <a:avLst/>
              <a:gdLst/>
              <a:ahLst/>
              <a:cxnLst/>
              <a:rect l="l" t="t" r="r" b="b"/>
              <a:pathLst>
                <a:path w="11476" h="7505" extrusionOk="0">
                  <a:moveTo>
                    <a:pt x="4633" y="0"/>
                  </a:moveTo>
                  <a:cubicBezTo>
                    <a:pt x="4527" y="0"/>
                    <a:pt x="4474" y="53"/>
                    <a:pt x="4421" y="172"/>
                  </a:cubicBezTo>
                  <a:lnTo>
                    <a:pt x="3428" y="6234"/>
                  </a:lnTo>
                  <a:lnTo>
                    <a:pt x="2595" y="3031"/>
                  </a:lnTo>
                  <a:cubicBezTo>
                    <a:pt x="2542" y="2925"/>
                    <a:pt x="2489" y="2872"/>
                    <a:pt x="2383" y="2872"/>
                  </a:cubicBezTo>
                  <a:lnTo>
                    <a:pt x="225" y="2872"/>
                  </a:lnTo>
                  <a:cubicBezTo>
                    <a:pt x="120" y="2872"/>
                    <a:pt x="0" y="2978"/>
                    <a:pt x="0" y="3097"/>
                  </a:cubicBezTo>
                  <a:cubicBezTo>
                    <a:pt x="0" y="3203"/>
                    <a:pt x="120" y="3309"/>
                    <a:pt x="225" y="3309"/>
                  </a:cubicBezTo>
                  <a:lnTo>
                    <a:pt x="2211" y="3309"/>
                  </a:lnTo>
                  <a:lnTo>
                    <a:pt x="3256" y="7332"/>
                  </a:lnTo>
                  <a:cubicBezTo>
                    <a:pt x="3309" y="7452"/>
                    <a:pt x="3375" y="7504"/>
                    <a:pt x="3481" y="7504"/>
                  </a:cubicBezTo>
                  <a:cubicBezTo>
                    <a:pt x="3587" y="7504"/>
                    <a:pt x="3706" y="7399"/>
                    <a:pt x="3706" y="7332"/>
                  </a:cubicBezTo>
                  <a:lnTo>
                    <a:pt x="4858" y="450"/>
                  </a:lnTo>
                  <a:lnTo>
                    <a:pt x="11250" y="450"/>
                  </a:lnTo>
                  <a:cubicBezTo>
                    <a:pt x="11370" y="450"/>
                    <a:pt x="11475" y="331"/>
                    <a:pt x="11475" y="225"/>
                  </a:cubicBezTo>
                  <a:cubicBezTo>
                    <a:pt x="11475" y="119"/>
                    <a:pt x="11370" y="0"/>
                    <a:pt x="112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18"/>
        <p:cNvGrpSpPr/>
        <p:nvPr/>
      </p:nvGrpSpPr>
      <p:grpSpPr>
        <a:xfrm>
          <a:off x="0" y="0"/>
          <a:ext cx="0" cy="0"/>
          <a:chOff x="0" y="0"/>
          <a:chExt cx="0" cy="0"/>
        </a:xfrm>
      </p:grpSpPr>
      <p:grpSp>
        <p:nvGrpSpPr>
          <p:cNvPr id="419" name="Google Shape;419;p70"/>
          <p:cNvGrpSpPr/>
          <p:nvPr/>
        </p:nvGrpSpPr>
        <p:grpSpPr>
          <a:xfrm>
            <a:off x="7632755" y="4097514"/>
            <a:ext cx="1357007" cy="707493"/>
            <a:chOff x="1787352" y="2530363"/>
            <a:chExt cx="1540652" cy="803239"/>
          </a:xfrm>
        </p:grpSpPr>
        <p:sp>
          <p:nvSpPr>
            <p:cNvPr id="420" name="Google Shape;420;p70"/>
            <p:cNvSpPr/>
            <p:nvPr/>
          </p:nvSpPr>
          <p:spPr>
            <a:xfrm>
              <a:off x="1971678" y="2530363"/>
              <a:ext cx="914442" cy="628420"/>
            </a:xfrm>
            <a:custGeom>
              <a:avLst/>
              <a:gdLst/>
              <a:ahLst/>
              <a:cxnLst/>
              <a:rect l="l" t="t" r="r" b="b"/>
              <a:pathLst>
                <a:path w="16545" h="11370" extrusionOk="0">
                  <a:moveTo>
                    <a:pt x="279" y="1"/>
                  </a:moveTo>
                  <a:cubicBezTo>
                    <a:pt x="213" y="1"/>
                    <a:pt x="160" y="1"/>
                    <a:pt x="160" y="54"/>
                  </a:cubicBezTo>
                  <a:cubicBezTo>
                    <a:pt x="54" y="120"/>
                    <a:pt x="1" y="173"/>
                    <a:pt x="1" y="279"/>
                  </a:cubicBezTo>
                  <a:lnTo>
                    <a:pt x="1" y="8603"/>
                  </a:lnTo>
                  <a:cubicBezTo>
                    <a:pt x="1" y="8551"/>
                    <a:pt x="54" y="8445"/>
                    <a:pt x="107" y="8445"/>
                  </a:cubicBezTo>
                  <a:cubicBezTo>
                    <a:pt x="160" y="8392"/>
                    <a:pt x="213" y="8326"/>
                    <a:pt x="279" y="8326"/>
                  </a:cubicBezTo>
                  <a:lnTo>
                    <a:pt x="543" y="8326"/>
                  </a:lnTo>
                  <a:lnTo>
                    <a:pt x="543" y="715"/>
                  </a:lnTo>
                  <a:lnTo>
                    <a:pt x="13011" y="6340"/>
                  </a:lnTo>
                  <a:cubicBezTo>
                    <a:pt x="12852" y="6076"/>
                    <a:pt x="12733" y="5798"/>
                    <a:pt x="12574" y="5520"/>
                  </a:cubicBezTo>
                  <a:lnTo>
                    <a:pt x="385" y="54"/>
                  </a:lnTo>
                  <a:cubicBezTo>
                    <a:pt x="385" y="1"/>
                    <a:pt x="332" y="1"/>
                    <a:pt x="279" y="1"/>
                  </a:cubicBezTo>
                  <a:close/>
                  <a:moveTo>
                    <a:pt x="3085" y="10814"/>
                  </a:moveTo>
                  <a:lnTo>
                    <a:pt x="3085" y="11092"/>
                  </a:lnTo>
                  <a:cubicBezTo>
                    <a:pt x="3085" y="11198"/>
                    <a:pt x="3032" y="11251"/>
                    <a:pt x="2979" y="11303"/>
                  </a:cubicBezTo>
                  <a:cubicBezTo>
                    <a:pt x="2926" y="11370"/>
                    <a:pt x="2860" y="11370"/>
                    <a:pt x="2807" y="11370"/>
                  </a:cubicBezTo>
                  <a:lnTo>
                    <a:pt x="16545" y="11370"/>
                  </a:lnTo>
                  <a:cubicBezTo>
                    <a:pt x="16426" y="11198"/>
                    <a:pt x="16267" y="11039"/>
                    <a:pt x="16095" y="10814"/>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70"/>
            <p:cNvSpPr/>
            <p:nvPr/>
          </p:nvSpPr>
          <p:spPr>
            <a:xfrm>
              <a:off x="2666643" y="2835398"/>
              <a:ext cx="661361" cy="323385"/>
            </a:xfrm>
            <a:custGeom>
              <a:avLst/>
              <a:gdLst/>
              <a:ahLst/>
              <a:cxnLst/>
              <a:rect l="l" t="t" r="r" b="b"/>
              <a:pathLst>
                <a:path w="11966" h="5851" extrusionOk="0">
                  <a:moveTo>
                    <a:pt x="0" y="1"/>
                  </a:moveTo>
                  <a:cubicBezTo>
                    <a:pt x="159" y="279"/>
                    <a:pt x="278" y="557"/>
                    <a:pt x="437" y="821"/>
                  </a:cubicBezTo>
                  <a:lnTo>
                    <a:pt x="10417" y="5295"/>
                  </a:lnTo>
                  <a:lnTo>
                    <a:pt x="3521" y="5295"/>
                  </a:lnTo>
                  <a:cubicBezTo>
                    <a:pt x="3693" y="5520"/>
                    <a:pt x="3852" y="5679"/>
                    <a:pt x="3971" y="5851"/>
                  </a:cubicBezTo>
                  <a:lnTo>
                    <a:pt x="11687" y="5851"/>
                  </a:lnTo>
                  <a:cubicBezTo>
                    <a:pt x="11793" y="5851"/>
                    <a:pt x="11912" y="5784"/>
                    <a:pt x="11965" y="5626"/>
                  </a:cubicBezTo>
                  <a:cubicBezTo>
                    <a:pt x="11965" y="5520"/>
                    <a:pt x="11912" y="5401"/>
                    <a:pt x="11793" y="5348"/>
                  </a:cubicBezTo>
                  <a:lnTo>
                    <a:pt x="0" y="1"/>
                  </a:ln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70"/>
            <p:cNvSpPr/>
            <p:nvPr/>
          </p:nvSpPr>
          <p:spPr>
            <a:xfrm>
              <a:off x="1971678" y="2990485"/>
              <a:ext cx="170508" cy="168297"/>
            </a:xfrm>
            <a:custGeom>
              <a:avLst/>
              <a:gdLst/>
              <a:ahLst/>
              <a:cxnLst/>
              <a:rect l="l" t="t" r="r" b="b"/>
              <a:pathLst>
                <a:path w="3085" h="3045" extrusionOk="0">
                  <a:moveTo>
                    <a:pt x="2529" y="556"/>
                  </a:moveTo>
                  <a:lnTo>
                    <a:pt x="2529" y="2489"/>
                  </a:lnTo>
                  <a:lnTo>
                    <a:pt x="543" y="2489"/>
                  </a:lnTo>
                  <a:lnTo>
                    <a:pt x="543" y="556"/>
                  </a:lnTo>
                  <a:close/>
                  <a:moveTo>
                    <a:pt x="279" y="1"/>
                  </a:moveTo>
                  <a:cubicBezTo>
                    <a:pt x="213" y="1"/>
                    <a:pt x="160" y="67"/>
                    <a:pt x="107" y="120"/>
                  </a:cubicBezTo>
                  <a:cubicBezTo>
                    <a:pt x="54" y="120"/>
                    <a:pt x="1" y="226"/>
                    <a:pt x="1" y="278"/>
                  </a:cubicBezTo>
                  <a:lnTo>
                    <a:pt x="1" y="2767"/>
                  </a:lnTo>
                  <a:cubicBezTo>
                    <a:pt x="1" y="2873"/>
                    <a:pt x="54" y="2926"/>
                    <a:pt x="107" y="2978"/>
                  </a:cubicBezTo>
                  <a:cubicBezTo>
                    <a:pt x="160" y="3045"/>
                    <a:pt x="213" y="3045"/>
                    <a:pt x="279" y="3045"/>
                  </a:cubicBezTo>
                  <a:lnTo>
                    <a:pt x="2807" y="3045"/>
                  </a:lnTo>
                  <a:cubicBezTo>
                    <a:pt x="2860" y="3045"/>
                    <a:pt x="2926" y="3045"/>
                    <a:pt x="2979" y="2978"/>
                  </a:cubicBezTo>
                  <a:cubicBezTo>
                    <a:pt x="3032" y="2926"/>
                    <a:pt x="3085" y="2873"/>
                    <a:pt x="3085" y="2767"/>
                  </a:cubicBezTo>
                  <a:lnTo>
                    <a:pt x="3085" y="2489"/>
                  </a:lnTo>
                  <a:lnTo>
                    <a:pt x="3085" y="278"/>
                  </a:lnTo>
                  <a:cubicBezTo>
                    <a:pt x="3085" y="226"/>
                    <a:pt x="3032" y="120"/>
                    <a:pt x="2979" y="120"/>
                  </a:cubicBezTo>
                  <a:cubicBezTo>
                    <a:pt x="2926" y="67"/>
                    <a:pt x="2860" y="1"/>
                    <a:pt x="2807"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70"/>
            <p:cNvSpPr/>
            <p:nvPr/>
          </p:nvSpPr>
          <p:spPr>
            <a:xfrm>
              <a:off x="2584733" y="2634989"/>
              <a:ext cx="118554" cy="120765"/>
            </a:xfrm>
            <a:custGeom>
              <a:avLst/>
              <a:gdLst/>
              <a:ahLst/>
              <a:cxnLst/>
              <a:rect l="l" t="t" r="r" b="b"/>
              <a:pathLst>
                <a:path w="2145" h="2185" extrusionOk="0">
                  <a:moveTo>
                    <a:pt x="887" y="1284"/>
                  </a:moveTo>
                  <a:cubicBezTo>
                    <a:pt x="953" y="1284"/>
                    <a:pt x="1032" y="1297"/>
                    <a:pt x="1085" y="1311"/>
                  </a:cubicBezTo>
                  <a:cubicBezTo>
                    <a:pt x="1151" y="1324"/>
                    <a:pt x="1204" y="1350"/>
                    <a:pt x="1257" y="1377"/>
                  </a:cubicBezTo>
                  <a:cubicBezTo>
                    <a:pt x="1310" y="1403"/>
                    <a:pt x="1350" y="1430"/>
                    <a:pt x="1376" y="1469"/>
                  </a:cubicBezTo>
                  <a:cubicBezTo>
                    <a:pt x="1403" y="1509"/>
                    <a:pt x="1416" y="1549"/>
                    <a:pt x="1416" y="1588"/>
                  </a:cubicBezTo>
                  <a:cubicBezTo>
                    <a:pt x="1416" y="1641"/>
                    <a:pt x="1403" y="1681"/>
                    <a:pt x="1363" y="1721"/>
                  </a:cubicBezTo>
                  <a:cubicBezTo>
                    <a:pt x="1337" y="1761"/>
                    <a:pt x="1297" y="1787"/>
                    <a:pt x="1231" y="1813"/>
                  </a:cubicBezTo>
                  <a:cubicBezTo>
                    <a:pt x="1178" y="1840"/>
                    <a:pt x="1112" y="1866"/>
                    <a:pt x="1046" y="1880"/>
                  </a:cubicBezTo>
                  <a:cubicBezTo>
                    <a:pt x="966" y="1906"/>
                    <a:pt x="887" y="1906"/>
                    <a:pt x="807" y="1906"/>
                  </a:cubicBezTo>
                  <a:cubicBezTo>
                    <a:pt x="675" y="1906"/>
                    <a:pt x="569" y="1893"/>
                    <a:pt x="463" y="1840"/>
                  </a:cubicBezTo>
                  <a:cubicBezTo>
                    <a:pt x="371" y="1800"/>
                    <a:pt x="318" y="1734"/>
                    <a:pt x="318" y="1641"/>
                  </a:cubicBezTo>
                  <a:cubicBezTo>
                    <a:pt x="318" y="1588"/>
                    <a:pt x="331" y="1536"/>
                    <a:pt x="371" y="1496"/>
                  </a:cubicBezTo>
                  <a:cubicBezTo>
                    <a:pt x="397" y="1456"/>
                    <a:pt x="437" y="1416"/>
                    <a:pt x="490" y="1390"/>
                  </a:cubicBezTo>
                  <a:cubicBezTo>
                    <a:pt x="529" y="1350"/>
                    <a:pt x="596" y="1337"/>
                    <a:pt x="662" y="1311"/>
                  </a:cubicBezTo>
                  <a:cubicBezTo>
                    <a:pt x="728" y="1297"/>
                    <a:pt x="807" y="1284"/>
                    <a:pt x="887" y="1284"/>
                  </a:cubicBezTo>
                  <a:close/>
                  <a:moveTo>
                    <a:pt x="926" y="0"/>
                  </a:moveTo>
                  <a:cubicBezTo>
                    <a:pt x="688" y="0"/>
                    <a:pt x="490" y="53"/>
                    <a:pt x="344" y="159"/>
                  </a:cubicBezTo>
                  <a:cubicBezTo>
                    <a:pt x="199" y="265"/>
                    <a:pt x="132" y="397"/>
                    <a:pt x="132" y="569"/>
                  </a:cubicBezTo>
                  <a:cubicBezTo>
                    <a:pt x="132" y="649"/>
                    <a:pt x="159" y="715"/>
                    <a:pt x="199" y="781"/>
                  </a:cubicBezTo>
                  <a:cubicBezTo>
                    <a:pt x="238" y="861"/>
                    <a:pt x="304" y="887"/>
                    <a:pt x="397" y="887"/>
                  </a:cubicBezTo>
                  <a:cubicBezTo>
                    <a:pt x="463" y="887"/>
                    <a:pt x="503" y="874"/>
                    <a:pt x="543" y="847"/>
                  </a:cubicBezTo>
                  <a:cubicBezTo>
                    <a:pt x="582" y="821"/>
                    <a:pt x="596" y="781"/>
                    <a:pt x="596" y="728"/>
                  </a:cubicBezTo>
                  <a:cubicBezTo>
                    <a:pt x="596" y="675"/>
                    <a:pt x="582" y="636"/>
                    <a:pt x="556" y="622"/>
                  </a:cubicBezTo>
                  <a:cubicBezTo>
                    <a:pt x="529" y="596"/>
                    <a:pt x="503" y="583"/>
                    <a:pt x="490" y="583"/>
                  </a:cubicBezTo>
                  <a:cubicBezTo>
                    <a:pt x="450" y="569"/>
                    <a:pt x="437" y="569"/>
                    <a:pt x="410" y="556"/>
                  </a:cubicBezTo>
                  <a:cubicBezTo>
                    <a:pt x="397" y="556"/>
                    <a:pt x="397" y="530"/>
                    <a:pt x="397" y="503"/>
                  </a:cubicBezTo>
                  <a:cubicBezTo>
                    <a:pt x="397" y="477"/>
                    <a:pt x="410" y="437"/>
                    <a:pt x="437" y="411"/>
                  </a:cubicBezTo>
                  <a:cubicBezTo>
                    <a:pt x="476" y="384"/>
                    <a:pt x="516" y="358"/>
                    <a:pt x="556" y="344"/>
                  </a:cubicBezTo>
                  <a:cubicBezTo>
                    <a:pt x="609" y="318"/>
                    <a:pt x="662" y="305"/>
                    <a:pt x="728" y="291"/>
                  </a:cubicBezTo>
                  <a:cubicBezTo>
                    <a:pt x="781" y="278"/>
                    <a:pt x="834" y="278"/>
                    <a:pt x="887" y="278"/>
                  </a:cubicBezTo>
                  <a:cubicBezTo>
                    <a:pt x="1072" y="278"/>
                    <a:pt x="1204" y="331"/>
                    <a:pt x="1297" y="450"/>
                  </a:cubicBezTo>
                  <a:cubicBezTo>
                    <a:pt x="1376" y="569"/>
                    <a:pt x="1416" y="728"/>
                    <a:pt x="1416" y="927"/>
                  </a:cubicBezTo>
                  <a:cubicBezTo>
                    <a:pt x="1416" y="940"/>
                    <a:pt x="1416" y="966"/>
                    <a:pt x="1416" y="1006"/>
                  </a:cubicBezTo>
                  <a:lnTo>
                    <a:pt x="1416" y="1099"/>
                  </a:lnTo>
                  <a:lnTo>
                    <a:pt x="1416" y="1218"/>
                  </a:lnTo>
                  <a:cubicBezTo>
                    <a:pt x="1218" y="1086"/>
                    <a:pt x="1006" y="1006"/>
                    <a:pt x="768" y="1006"/>
                  </a:cubicBezTo>
                  <a:cubicBezTo>
                    <a:pt x="649" y="1006"/>
                    <a:pt x="543" y="1033"/>
                    <a:pt x="450" y="1059"/>
                  </a:cubicBezTo>
                  <a:cubicBezTo>
                    <a:pt x="357" y="1086"/>
                    <a:pt x="278" y="1138"/>
                    <a:pt x="212" y="1191"/>
                  </a:cubicBezTo>
                  <a:cubicBezTo>
                    <a:pt x="146" y="1244"/>
                    <a:pt x="93" y="1311"/>
                    <a:pt x="53" y="1390"/>
                  </a:cubicBezTo>
                  <a:cubicBezTo>
                    <a:pt x="13" y="1469"/>
                    <a:pt x="0" y="1549"/>
                    <a:pt x="0" y="1641"/>
                  </a:cubicBezTo>
                  <a:cubicBezTo>
                    <a:pt x="0" y="1800"/>
                    <a:pt x="53" y="1946"/>
                    <a:pt x="185" y="2038"/>
                  </a:cubicBezTo>
                  <a:cubicBezTo>
                    <a:pt x="318" y="2131"/>
                    <a:pt x="490" y="2184"/>
                    <a:pt x="701" y="2184"/>
                  </a:cubicBezTo>
                  <a:cubicBezTo>
                    <a:pt x="847" y="2184"/>
                    <a:pt x="979" y="2158"/>
                    <a:pt x="1099" y="2118"/>
                  </a:cubicBezTo>
                  <a:cubicBezTo>
                    <a:pt x="1218" y="2065"/>
                    <a:pt x="1324" y="1999"/>
                    <a:pt x="1429" y="1919"/>
                  </a:cubicBezTo>
                  <a:cubicBezTo>
                    <a:pt x="1456" y="2012"/>
                    <a:pt x="1496" y="2078"/>
                    <a:pt x="1562" y="2131"/>
                  </a:cubicBezTo>
                  <a:cubicBezTo>
                    <a:pt x="1628" y="2171"/>
                    <a:pt x="1707" y="2184"/>
                    <a:pt x="1787" y="2184"/>
                  </a:cubicBezTo>
                  <a:cubicBezTo>
                    <a:pt x="1840" y="2184"/>
                    <a:pt x="1879" y="2184"/>
                    <a:pt x="1919" y="2171"/>
                  </a:cubicBezTo>
                  <a:cubicBezTo>
                    <a:pt x="1959" y="2158"/>
                    <a:pt x="1999" y="2131"/>
                    <a:pt x="2038" y="2105"/>
                  </a:cubicBezTo>
                  <a:cubicBezTo>
                    <a:pt x="2078" y="2078"/>
                    <a:pt x="2091" y="2038"/>
                    <a:pt x="2118" y="1999"/>
                  </a:cubicBezTo>
                  <a:cubicBezTo>
                    <a:pt x="2144" y="1959"/>
                    <a:pt x="2144" y="1893"/>
                    <a:pt x="2144" y="1840"/>
                  </a:cubicBezTo>
                  <a:cubicBezTo>
                    <a:pt x="2144" y="1800"/>
                    <a:pt x="2144" y="1761"/>
                    <a:pt x="2131" y="1734"/>
                  </a:cubicBezTo>
                  <a:cubicBezTo>
                    <a:pt x="2118" y="1694"/>
                    <a:pt x="2091" y="1681"/>
                    <a:pt x="2051" y="1681"/>
                  </a:cubicBezTo>
                  <a:cubicBezTo>
                    <a:pt x="2012" y="1681"/>
                    <a:pt x="1972" y="1694"/>
                    <a:pt x="1959" y="1721"/>
                  </a:cubicBezTo>
                  <a:cubicBezTo>
                    <a:pt x="1946" y="1747"/>
                    <a:pt x="1932" y="1761"/>
                    <a:pt x="1932" y="1787"/>
                  </a:cubicBezTo>
                  <a:cubicBezTo>
                    <a:pt x="1919" y="1827"/>
                    <a:pt x="1906" y="1853"/>
                    <a:pt x="1893" y="1880"/>
                  </a:cubicBezTo>
                  <a:cubicBezTo>
                    <a:pt x="1893" y="1893"/>
                    <a:pt x="1866" y="1906"/>
                    <a:pt x="1840" y="1906"/>
                  </a:cubicBezTo>
                  <a:cubicBezTo>
                    <a:pt x="1787" y="1906"/>
                    <a:pt x="1760" y="1893"/>
                    <a:pt x="1747" y="1840"/>
                  </a:cubicBezTo>
                  <a:cubicBezTo>
                    <a:pt x="1734" y="1800"/>
                    <a:pt x="1734" y="1708"/>
                    <a:pt x="1734" y="1562"/>
                  </a:cubicBezTo>
                  <a:lnTo>
                    <a:pt x="1734" y="1403"/>
                  </a:lnTo>
                  <a:cubicBezTo>
                    <a:pt x="1734" y="1337"/>
                    <a:pt x="1734" y="1271"/>
                    <a:pt x="1734" y="1218"/>
                  </a:cubicBezTo>
                  <a:cubicBezTo>
                    <a:pt x="1734" y="1152"/>
                    <a:pt x="1747" y="1086"/>
                    <a:pt x="1747" y="1033"/>
                  </a:cubicBezTo>
                  <a:cubicBezTo>
                    <a:pt x="1747" y="980"/>
                    <a:pt x="1747" y="927"/>
                    <a:pt x="1747" y="900"/>
                  </a:cubicBezTo>
                  <a:cubicBezTo>
                    <a:pt x="1747" y="291"/>
                    <a:pt x="1469" y="0"/>
                    <a:pt x="926"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70"/>
            <p:cNvSpPr/>
            <p:nvPr/>
          </p:nvSpPr>
          <p:spPr>
            <a:xfrm>
              <a:off x="1787352" y="2713970"/>
              <a:ext cx="141215" cy="212955"/>
            </a:xfrm>
            <a:custGeom>
              <a:avLst/>
              <a:gdLst/>
              <a:ahLst/>
              <a:cxnLst/>
              <a:rect l="l" t="t" r="r" b="b"/>
              <a:pathLst>
                <a:path w="2555" h="3853" extrusionOk="0">
                  <a:moveTo>
                    <a:pt x="1655" y="1959"/>
                  </a:moveTo>
                  <a:cubicBezTo>
                    <a:pt x="1708" y="1959"/>
                    <a:pt x="1761" y="1973"/>
                    <a:pt x="1827" y="1999"/>
                  </a:cubicBezTo>
                  <a:cubicBezTo>
                    <a:pt x="1893" y="2026"/>
                    <a:pt x="1946" y="2065"/>
                    <a:pt x="2012" y="2132"/>
                  </a:cubicBezTo>
                  <a:cubicBezTo>
                    <a:pt x="2065" y="2184"/>
                    <a:pt x="2118" y="2277"/>
                    <a:pt x="2158" y="2370"/>
                  </a:cubicBezTo>
                  <a:cubicBezTo>
                    <a:pt x="2198" y="2476"/>
                    <a:pt x="2211" y="2595"/>
                    <a:pt x="2211" y="2754"/>
                  </a:cubicBezTo>
                  <a:cubicBezTo>
                    <a:pt x="2211" y="2912"/>
                    <a:pt x="2184" y="3045"/>
                    <a:pt x="2131" y="3151"/>
                  </a:cubicBezTo>
                  <a:cubicBezTo>
                    <a:pt x="2092" y="3256"/>
                    <a:pt x="2039" y="3336"/>
                    <a:pt x="1959" y="3402"/>
                  </a:cubicBezTo>
                  <a:cubicBezTo>
                    <a:pt x="1893" y="3455"/>
                    <a:pt x="1814" y="3495"/>
                    <a:pt x="1734" y="3521"/>
                  </a:cubicBezTo>
                  <a:cubicBezTo>
                    <a:pt x="1655" y="3548"/>
                    <a:pt x="1576" y="3548"/>
                    <a:pt x="1523" y="3548"/>
                  </a:cubicBezTo>
                  <a:cubicBezTo>
                    <a:pt x="1324" y="3548"/>
                    <a:pt x="1178" y="3495"/>
                    <a:pt x="1086" y="3376"/>
                  </a:cubicBezTo>
                  <a:cubicBezTo>
                    <a:pt x="993" y="3256"/>
                    <a:pt x="940" y="3071"/>
                    <a:pt x="940" y="2846"/>
                  </a:cubicBezTo>
                  <a:cubicBezTo>
                    <a:pt x="940" y="2793"/>
                    <a:pt x="953" y="2714"/>
                    <a:pt x="980" y="2608"/>
                  </a:cubicBezTo>
                  <a:cubicBezTo>
                    <a:pt x="1006" y="2515"/>
                    <a:pt x="1059" y="2423"/>
                    <a:pt x="1112" y="2317"/>
                  </a:cubicBezTo>
                  <a:cubicBezTo>
                    <a:pt x="1165" y="2224"/>
                    <a:pt x="1245" y="2132"/>
                    <a:pt x="1337" y="2065"/>
                  </a:cubicBezTo>
                  <a:cubicBezTo>
                    <a:pt x="1430" y="1999"/>
                    <a:pt x="1536" y="1959"/>
                    <a:pt x="1655" y="1959"/>
                  </a:cubicBezTo>
                  <a:close/>
                  <a:moveTo>
                    <a:pt x="398" y="1"/>
                  </a:moveTo>
                  <a:cubicBezTo>
                    <a:pt x="265" y="1"/>
                    <a:pt x="173" y="14"/>
                    <a:pt x="106" y="40"/>
                  </a:cubicBezTo>
                  <a:cubicBezTo>
                    <a:pt x="40" y="67"/>
                    <a:pt x="1" y="93"/>
                    <a:pt x="1" y="146"/>
                  </a:cubicBezTo>
                  <a:cubicBezTo>
                    <a:pt x="1" y="173"/>
                    <a:pt x="27" y="199"/>
                    <a:pt x="67" y="212"/>
                  </a:cubicBezTo>
                  <a:cubicBezTo>
                    <a:pt x="120" y="239"/>
                    <a:pt x="159" y="239"/>
                    <a:pt x="212" y="239"/>
                  </a:cubicBezTo>
                  <a:lnTo>
                    <a:pt x="398" y="239"/>
                  </a:lnTo>
                  <a:cubicBezTo>
                    <a:pt x="530" y="239"/>
                    <a:pt x="596" y="279"/>
                    <a:pt x="596" y="371"/>
                  </a:cubicBezTo>
                  <a:lnTo>
                    <a:pt x="596" y="557"/>
                  </a:lnTo>
                  <a:lnTo>
                    <a:pt x="596" y="821"/>
                  </a:lnTo>
                  <a:cubicBezTo>
                    <a:pt x="596" y="927"/>
                    <a:pt x="609" y="1033"/>
                    <a:pt x="609" y="1139"/>
                  </a:cubicBezTo>
                  <a:lnTo>
                    <a:pt x="609" y="1483"/>
                  </a:lnTo>
                  <a:cubicBezTo>
                    <a:pt x="609" y="1721"/>
                    <a:pt x="596" y="1920"/>
                    <a:pt x="596" y="2092"/>
                  </a:cubicBezTo>
                  <a:cubicBezTo>
                    <a:pt x="596" y="2264"/>
                    <a:pt x="596" y="2409"/>
                    <a:pt x="596" y="2542"/>
                  </a:cubicBezTo>
                  <a:cubicBezTo>
                    <a:pt x="596" y="2674"/>
                    <a:pt x="583" y="2780"/>
                    <a:pt x="583" y="2886"/>
                  </a:cubicBezTo>
                  <a:cubicBezTo>
                    <a:pt x="583" y="2979"/>
                    <a:pt x="583" y="3071"/>
                    <a:pt x="583" y="3151"/>
                  </a:cubicBezTo>
                  <a:lnTo>
                    <a:pt x="570" y="3402"/>
                  </a:lnTo>
                  <a:cubicBezTo>
                    <a:pt x="570" y="3495"/>
                    <a:pt x="556" y="3587"/>
                    <a:pt x="556" y="3680"/>
                  </a:cubicBezTo>
                  <a:cubicBezTo>
                    <a:pt x="556" y="3733"/>
                    <a:pt x="583" y="3786"/>
                    <a:pt x="609" y="3812"/>
                  </a:cubicBezTo>
                  <a:cubicBezTo>
                    <a:pt x="636" y="3839"/>
                    <a:pt x="676" y="3852"/>
                    <a:pt x="715" y="3852"/>
                  </a:cubicBezTo>
                  <a:cubicBezTo>
                    <a:pt x="755" y="3852"/>
                    <a:pt x="781" y="3839"/>
                    <a:pt x="808" y="3826"/>
                  </a:cubicBezTo>
                  <a:cubicBezTo>
                    <a:pt x="821" y="3826"/>
                    <a:pt x="848" y="3799"/>
                    <a:pt x="861" y="3773"/>
                  </a:cubicBezTo>
                  <a:cubicBezTo>
                    <a:pt x="861" y="3746"/>
                    <a:pt x="874" y="3706"/>
                    <a:pt x="874" y="3667"/>
                  </a:cubicBezTo>
                  <a:cubicBezTo>
                    <a:pt x="874" y="3614"/>
                    <a:pt x="887" y="3548"/>
                    <a:pt x="887" y="3481"/>
                  </a:cubicBezTo>
                  <a:cubicBezTo>
                    <a:pt x="914" y="3521"/>
                    <a:pt x="940" y="3561"/>
                    <a:pt x="980" y="3614"/>
                  </a:cubicBezTo>
                  <a:cubicBezTo>
                    <a:pt x="1020" y="3654"/>
                    <a:pt x="1059" y="3680"/>
                    <a:pt x="1112" y="3720"/>
                  </a:cubicBezTo>
                  <a:cubicBezTo>
                    <a:pt x="1152" y="3759"/>
                    <a:pt x="1218" y="3786"/>
                    <a:pt x="1284" y="3799"/>
                  </a:cubicBezTo>
                  <a:cubicBezTo>
                    <a:pt x="1351" y="3826"/>
                    <a:pt x="1430" y="3839"/>
                    <a:pt x="1523" y="3839"/>
                  </a:cubicBezTo>
                  <a:cubicBezTo>
                    <a:pt x="1628" y="3839"/>
                    <a:pt x="1748" y="3826"/>
                    <a:pt x="1867" y="3786"/>
                  </a:cubicBezTo>
                  <a:cubicBezTo>
                    <a:pt x="1986" y="3746"/>
                    <a:pt x="2105" y="3693"/>
                    <a:pt x="2198" y="3614"/>
                  </a:cubicBezTo>
                  <a:cubicBezTo>
                    <a:pt x="2303" y="3521"/>
                    <a:pt x="2383" y="3415"/>
                    <a:pt x="2449" y="3283"/>
                  </a:cubicBezTo>
                  <a:cubicBezTo>
                    <a:pt x="2515" y="3151"/>
                    <a:pt x="2555" y="2979"/>
                    <a:pt x="2555" y="2780"/>
                  </a:cubicBezTo>
                  <a:cubicBezTo>
                    <a:pt x="2555" y="2661"/>
                    <a:pt x="2542" y="2529"/>
                    <a:pt x="2502" y="2409"/>
                  </a:cubicBezTo>
                  <a:cubicBezTo>
                    <a:pt x="2476" y="2277"/>
                    <a:pt x="2436" y="2158"/>
                    <a:pt x="2370" y="2052"/>
                  </a:cubicBezTo>
                  <a:cubicBezTo>
                    <a:pt x="2317" y="1946"/>
                    <a:pt x="2224" y="1854"/>
                    <a:pt x="2118" y="1774"/>
                  </a:cubicBezTo>
                  <a:cubicBezTo>
                    <a:pt x="2012" y="1708"/>
                    <a:pt x="1893" y="1668"/>
                    <a:pt x="1734" y="1668"/>
                  </a:cubicBezTo>
                  <a:cubicBezTo>
                    <a:pt x="1562" y="1668"/>
                    <a:pt x="1403" y="1721"/>
                    <a:pt x="1271" y="1827"/>
                  </a:cubicBezTo>
                  <a:cubicBezTo>
                    <a:pt x="1126" y="1920"/>
                    <a:pt x="1020" y="2065"/>
                    <a:pt x="927" y="2251"/>
                  </a:cubicBezTo>
                  <a:lnTo>
                    <a:pt x="927" y="173"/>
                  </a:lnTo>
                  <a:cubicBezTo>
                    <a:pt x="927" y="93"/>
                    <a:pt x="914" y="40"/>
                    <a:pt x="887" y="27"/>
                  </a:cubicBezTo>
                  <a:cubicBezTo>
                    <a:pt x="861" y="14"/>
                    <a:pt x="834" y="1"/>
                    <a:pt x="808"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70"/>
            <p:cNvSpPr/>
            <p:nvPr/>
          </p:nvSpPr>
          <p:spPr>
            <a:xfrm>
              <a:off x="2506415" y="3201175"/>
              <a:ext cx="111977" cy="132427"/>
            </a:xfrm>
            <a:custGeom>
              <a:avLst/>
              <a:gdLst/>
              <a:ahLst/>
              <a:cxnLst/>
              <a:rect l="l" t="t" r="r" b="b"/>
              <a:pathLst>
                <a:path w="2026" h="2396" extrusionOk="0">
                  <a:moveTo>
                    <a:pt x="1761" y="0"/>
                  </a:moveTo>
                  <a:cubicBezTo>
                    <a:pt x="1708" y="0"/>
                    <a:pt x="1682" y="14"/>
                    <a:pt x="1655" y="40"/>
                  </a:cubicBezTo>
                  <a:cubicBezTo>
                    <a:pt x="1629" y="66"/>
                    <a:pt x="1629" y="93"/>
                    <a:pt x="1629" y="133"/>
                  </a:cubicBezTo>
                  <a:lnTo>
                    <a:pt x="1629" y="265"/>
                  </a:lnTo>
                  <a:cubicBezTo>
                    <a:pt x="1629" y="318"/>
                    <a:pt x="1629" y="358"/>
                    <a:pt x="1629" y="384"/>
                  </a:cubicBezTo>
                  <a:cubicBezTo>
                    <a:pt x="1563" y="291"/>
                    <a:pt x="1483" y="212"/>
                    <a:pt x="1391" y="186"/>
                  </a:cubicBezTo>
                  <a:cubicBezTo>
                    <a:pt x="1298" y="159"/>
                    <a:pt x="1192" y="133"/>
                    <a:pt x="1073" y="133"/>
                  </a:cubicBezTo>
                  <a:cubicBezTo>
                    <a:pt x="927" y="133"/>
                    <a:pt x="782" y="172"/>
                    <a:pt x="649" y="225"/>
                  </a:cubicBezTo>
                  <a:cubicBezTo>
                    <a:pt x="517" y="291"/>
                    <a:pt x="398" y="371"/>
                    <a:pt x="305" y="490"/>
                  </a:cubicBezTo>
                  <a:cubicBezTo>
                    <a:pt x="213" y="583"/>
                    <a:pt x="133" y="715"/>
                    <a:pt x="80" y="861"/>
                  </a:cubicBezTo>
                  <a:cubicBezTo>
                    <a:pt x="27" y="1006"/>
                    <a:pt x="1" y="1165"/>
                    <a:pt x="1" y="1324"/>
                  </a:cubicBezTo>
                  <a:cubicBezTo>
                    <a:pt x="1" y="1469"/>
                    <a:pt x="14" y="1615"/>
                    <a:pt x="67" y="1747"/>
                  </a:cubicBezTo>
                  <a:cubicBezTo>
                    <a:pt x="120" y="1880"/>
                    <a:pt x="186" y="1986"/>
                    <a:pt x="266" y="2091"/>
                  </a:cubicBezTo>
                  <a:cubicBezTo>
                    <a:pt x="358" y="2184"/>
                    <a:pt x="464" y="2264"/>
                    <a:pt x="596" y="2316"/>
                  </a:cubicBezTo>
                  <a:cubicBezTo>
                    <a:pt x="729" y="2369"/>
                    <a:pt x="874" y="2396"/>
                    <a:pt x="1033" y="2396"/>
                  </a:cubicBezTo>
                  <a:cubicBezTo>
                    <a:pt x="1443" y="2396"/>
                    <a:pt x="1761" y="2237"/>
                    <a:pt x="1973" y="1906"/>
                  </a:cubicBezTo>
                  <a:cubicBezTo>
                    <a:pt x="1999" y="1880"/>
                    <a:pt x="1999" y="1853"/>
                    <a:pt x="2013" y="1840"/>
                  </a:cubicBezTo>
                  <a:cubicBezTo>
                    <a:pt x="2026" y="1827"/>
                    <a:pt x="2026" y="1800"/>
                    <a:pt x="2026" y="1774"/>
                  </a:cubicBezTo>
                  <a:cubicBezTo>
                    <a:pt x="2026" y="1734"/>
                    <a:pt x="2013" y="1708"/>
                    <a:pt x="1973" y="1681"/>
                  </a:cubicBezTo>
                  <a:cubicBezTo>
                    <a:pt x="1946" y="1668"/>
                    <a:pt x="1920" y="1655"/>
                    <a:pt x="1880" y="1655"/>
                  </a:cubicBezTo>
                  <a:cubicBezTo>
                    <a:pt x="1867" y="1655"/>
                    <a:pt x="1841" y="1668"/>
                    <a:pt x="1814" y="1681"/>
                  </a:cubicBezTo>
                  <a:cubicBezTo>
                    <a:pt x="1788" y="1694"/>
                    <a:pt x="1761" y="1721"/>
                    <a:pt x="1735" y="1774"/>
                  </a:cubicBezTo>
                  <a:cubicBezTo>
                    <a:pt x="1668" y="1866"/>
                    <a:pt x="1589" y="1946"/>
                    <a:pt x="1470" y="2012"/>
                  </a:cubicBezTo>
                  <a:cubicBezTo>
                    <a:pt x="1351" y="2078"/>
                    <a:pt x="1192" y="2105"/>
                    <a:pt x="1020" y="2105"/>
                  </a:cubicBezTo>
                  <a:cubicBezTo>
                    <a:pt x="808" y="2105"/>
                    <a:pt x="636" y="2039"/>
                    <a:pt x="530" y="1893"/>
                  </a:cubicBezTo>
                  <a:cubicBezTo>
                    <a:pt x="411" y="1761"/>
                    <a:pt x="358" y="1562"/>
                    <a:pt x="358" y="1324"/>
                  </a:cubicBezTo>
                  <a:cubicBezTo>
                    <a:pt x="358" y="1191"/>
                    <a:pt x="371" y="1059"/>
                    <a:pt x="398" y="953"/>
                  </a:cubicBezTo>
                  <a:cubicBezTo>
                    <a:pt x="438" y="847"/>
                    <a:pt x="491" y="755"/>
                    <a:pt x="557" y="675"/>
                  </a:cubicBezTo>
                  <a:cubicBezTo>
                    <a:pt x="610" y="583"/>
                    <a:pt x="689" y="530"/>
                    <a:pt x="768" y="490"/>
                  </a:cubicBezTo>
                  <a:cubicBezTo>
                    <a:pt x="861" y="437"/>
                    <a:pt x="954" y="411"/>
                    <a:pt x="1060" y="411"/>
                  </a:cubicBezTo>
                  <a:cubicBezTo>
                    <a:pt x="1271" y="411"/>
                    <a:pt x="1417" y="464"/>
                    <a:pt x="1496" y="556"/>
                  </a:cubicBezTo>
                  <a:cubicBezTo>
                    <a:pt x="1576" y="649"/>
                    <a:pt x="1629" y="781"/>
                    <a:pt x="1629" y="940"/>
                  </a:cubicBezTo>
                  <a:cubicBezTo>
                    <a:pt x="1629" y="966"/>
                    <a:pt x="1642" y="993"/>
                    <a:pt x="1668" y="1006"/>
                  </a:cubicBezTo>
                  <a:cubicBezTo>
                    <a:pt x="1695" y="1033"/>
                    <a:pt x="1721" y="1033"/>
                    <a:pt x="1748" y="1033"/>
                  </a:cubicBezTo>
                  <a:cubicBezTo>
                    <a:pt x="1788" y="1033"/>
                    <a:pt x="1827" y="1019"/>
                    <a:pt x="1867" y="1006"/>
                  </a:cubicBezTo>
                  <a:cubicBezTo>
                    <a:pt x="1893" y="980"/>
                    <a:pt x="1920" y="953"/>
                    <a:pt x="1920" y="940"/>
                  </a:cubicBezTo>
                  <a:lnTo>
                    <a:pt x="1920" y="768"/>
                  </a:lnTo>
                  <a:lnTo>
                    <a:pt x="1920" y="543"/>
                  </a:lnTo>
                  <a:cubicBezTo>
                    <a:pt x="1920" y="477"/>
                    <a:pt x="1920" y="397"/>
                    <a:pt x="1920" y="331"/>
                  </a:cubicBezTo>
                  <a:lnTo>
                    <a:pt x="1920" y="159"/>
                  </a:lnTo>
                  <a:cubicBezTo>
                    <a:pt x="1920" y="106"/>
                    <a:pt x="1907" y="66"/>
                    <a:pt x="1880" y="40"/>
                  </a:cubicBezTo>
                  <a:cubicBezTo>
                    <a:pt x="1854" y="14"/>
                    <a:pt x="1814" y="0"/>
                    <a:pt x="1761"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6" name="Google Shape;426;p70"/>
          <p:cNvGrpSpPr/>
          <p:nvPr/>
        </p:nvGrpSpPr>
        <p:grpSpPr>
          <a:xfrm rot="-760195">
            <a:off x="430697" y="629402"/>
            <a:ext cx="721067" cy="252624"/>
            <a:chOff x="2109963" y="768908"/>
            <a:chExt cx="818605" cy="286796"/>
          </a:xfrm>
        </p:grpSpPr>
        <p:sp>
          <p:nvSpPr>
            <p:cNvPr id="427" name="Google Shape;427;p70"/>
            <p:cNvSpPr/>
            <p:nvPr/>
          </p:nvSpPr>
          <p:spPr>
            <a:xfrm>
              <a:off x="2109963" y="768908"/>
              <a:ext cx="177804" cy="286796"/>
            </a:xfrm>
            <a:custGeom>
              <a:avLst/>
              <a:gdLst/>
              <a:ahLst/>
              <a:cxnLst/>
              <a:rect l="l" t="t" r="r" b="b"/>
              <a:pathLst>
                <a:path w="3217" h="5189" extrusionOk="0">
                  <a:moveTo>
                    <a:pt x="1668" y="0"/>
                  </a:moveTo>
                  <a:cubicBezTo>
                    <a:pt x="1416" y="0"/>
                    <a:pt x="1191" y="53"/>
                    <a:pt x="1006" y="146"/>
                  </a:cubicBezTo>
                  <a:cubicBezTo>
                    <a:pt x="808" y="252"/>
                    <a:pt x="649" y="371"/>
                    <a:pt x="516" y="516"/>
                  </a:cubicBezTo>
                  <a:cubicBezTo>
                    <a:pt x="384" y="649"/>
                    <a:pt x="278" y="808"/>
                    <a:pt x="212" y="953"/>
                  </a:cubicBezTo>
                  <a:cubicBezTo>
                    <a:pt x="146" y="1099"/>
                    <a:pt x="106" y="1231"/>
                    <a:pt x="106" y="1324"/>
                  </a:cubicBezTo>
                  <a:cubicBezTo>
                    <a:pt x="106" y="1337"/>
                    <a:pt x="119" y="1363"/>
                    <a:pt x="119" y="1416"/>
                  </a:cubicBezTo>
                  <a:cubicBezTo>
                    <a:pt x="119" y="1456"/>
                    <a:pt x="133" y="1496"/>
                    <a:pt x="146" y="1535"/>
                  </a:cubicBezTo>
                  <a:cubicBezTo>
                    <a:pt x="172" y="1575"/>
                    <a:pt x="199" y="1615"/>
                    <a:pt x="239" y="1655"/>
                  </a:cubicBezTo>
                  <a:cubicBezTo>
                    <a:pt x="278" y="1681"/>
                    <a:pt x="331" y="1694"/>
                    <a:pt x="397" y="1694"/>
                  </a:cubicBezTo>
                  <a:cubicBezTo>
                    <a:pt x="503" y="1694"/>
                    <a:pt x="583" y="1668"/>
                    <a:pt x="649" y="1615"/>
                  </a:cubicBezTo>
                  <a:cubicBezTo>
                    <a:pt x="715" y="1562"/>
                    <a:pt x="741" y="1496"/>
                    <a:pt x="741" y="1416"/>
                  </a:cubicBezTo>
                  <a:cubicBezTo>
                    <a:pt x="741" y="1377"/>
                    <a:pt x="728" y="1337"/>
                    <a:pt x="715" y="1324"/>
                  </a:cubicBezTo>
                  <a:cubicBezTo>
                    <a:pt x="702" y="1284"/>
                    <a:pt x="689" y="1271"/>
                    <a:pt x="662" y="1244"/>
                  </a:cubicBezTo>
                  <a:lnTo>
                    <a:pt x="622" y="1178"/>
                  </a:lnTo>
                  <a:cubicBezTo>
                    <a:pt x="609" y="1152"/>
                    <a:pt x="596" y="1125"/>
                    <a:pt x="596" y="1099"/>
                  </a:cubicBezTo>
                  <a:cubicBezTo>
                    <a:pt x="596" y="1072"/>
                    <a:pt x="622" y="1019"/>
                    <a:pt x="662" y="940"/>
                  </a:cubicBezTo>
                  <a:cubicBezTo>
                    <a:pt x="715" y="847"/>
                    <a:pt x="781" y="768"/>
                    <a:pt x="874" y="688"/>
                  </a:cubicBezTo>
                  <a:cubicBezTo>
                    <a:pt x="953" y="609"/>
                    <a:pt x="1059" y="530"/>
                    <a:pt x="1191" y="477"/>
                  </a:cubicBezTo>
                  <a:cubicBezTo>
                    <a:pt x="1311" y="410"/>
                    <a:pt x="1456" y="371"/>
                    <a:pt x="1602" y="371"/>
                  </a:cubicBezTo>
                  <a:cubicBezTo>
                    <a:pt x="1761" y="371"/>
                    <a:pt x="1906" y="397"/>
                    <a:pt x="2012" y="463"/>
                  </a:cubicBezTo>
                  <a:cubicBezTo>
                    <a:pt x="2131" y="516"/>
                    <a:pt x="2224" y="583"/>
                    <a:pt x="2290" y="675"/>
                  </a:cubicBezTo>
                  <a:cubicBezTo>
                    <a:pt x="2356" y="755"/>
                    <a:pt x="2409" y="847"/>
                    <a:pt x="2436" y="953"/>
                  </a:cubicBezTo>
                  <a:cubicBezTo>
                    <a:pt x="2462" y="1059"/>
                    <a:pt x="2489" y="1152"/>
                    <a:pt x="2489" y="1244"/>
                  </a:cubicBezTo>
                  <a:cubicBezTo>
                    <a:pt x="2489" y="1456"/>
                    <a:pt x="2449" y="1668"/>
                    <a:pt x="2369" y="1893"/>
                  </a:cubicBezTo>
                  <a:cubicBezTo>
                    <a:pt x="2290" y="2131"/>
                    <a:pt x="2184" y="2356"/>
                    <a:pt x="2065" y="2594"/>
                  </a:cubicBezTo>
                  <a:cubicBezTo>
                    <a:pt x="1946" y="2819"/>
                    <a:pt x="1800" y="3044"/>
                    <a:pt x="1628" y="3283"/>
                  </a:cubicBezTo>
                  <a:cubicBezTo>
                    <a:pt x="1469" y="3508"/>
                    <a:pt x="1297" y="3719"/>
                    <a:pt x="1125" y="3918"/>
                  </a:cubicBezTo>
                  <a:cubicBezTo>
                    <a:pt x="953" y="4116"/>
                    <a:pt x="781" y="4302"/>
                    <a:pt x="609" y="4474"/>
                  </a:cubicBezTo>
                  <a:cubicBezTo>
                    <a:pt x="437" y="4633"/>
                    <a:pt x="278" y="4778"/>
                    <a:pt x="133" y="4884"/>
                  </a:cubicBezTo>
                  <a:cubicBezTo>
                    <a:pt x="93" y="4910"/>
                    <a:pt x="66" y="4937"/>
                    <a:pt x="40" y="4963"/>
                  </a:cubicBezTo>
                  <a:cubicBezTo>
                    <a:pt x="14" y="4977"/>
                    <a:pt x="0" y="5003"/>
                    <a:pt x="0" y="5043"/>
                  </a:cubicBezTo>
                  <a:cubicBezTo>
                    <a:pt x="0" y="5069"/>
                    <a:pt x="14" y="5109"/>
                    <a:pt x="40" y="5135"/>
                  </a:cubicBezTo>
                  <a:cubicBezTo>
                    <a:pt x="66" y="5175"/>
                    <a:pt x="119" y="5188"/>
                    <a:pt x="186" y="5188"/>
                  </a:cubicBezTo>
                  <a:cubicBezTo>
                    <a:pt x="239" y="5188"/>
                    <a:pt x="291" y="5188"/>
                    <a:pt x="344" y="5162"/>
                  </a:cubicBezTo>
                  <a:cubicBezTo>
                    <a:pt x="384" y="5149"/>
                    <a:pt x="424" y="5122"/>
                    <a:pt x="437" y="5109"/>
                  </a:cubicBezTo>
                  <a:lnTo>
                    <a:pt x="1509" y="5109"/>
                  </a:lnTo>
                  <a:cubicBezTo>
                    <a:pt x="1641" y="5109"/>
                    <a:pt x="1761" y="5122"/>
                    <a:pt x="1893" y="5122"/>
                  </a:cubicBezTo>
                  <a:lnTo>
                    <a:pt x="2674" y="5122"/>
                  </a:lnTo>
                  <a:cubicBezTo>
                    <a:pt x="2700" y="5122"/>
                    <a:pt x="2727" y="5122"/>
                    <a:pt x="2766" y="5096"/>
                  </a:cubicBezTo>
                  <a:cubicBezTo>
                    <a:pt x="2806" y="5069"/>
                    <a:pt x="2833" y="5043"/>
                    <a:pt x="2859" y="4990"/>
                  </a:cubicBezTo>
                  <a:cubicBezTo>
                    <a:pt x="2978" y="4791"/>
                    <a:pt x="3058" y="4646"/>
                    <a:pt x="3124" y="4553"/>
                  </a:cubicBezTo>
                  <a:cubicBezTo>
                    <a:pt x="3177" y="4460"/>
                    <a:pt x="3216" y="4394"/>
                    <a:pt x="3216" y="4355"/>
                  </a:cubicBezTo>
                  <a:cubicBezTo>
                    <a:pt x="3216" y="4302"/>
                    <a:pt x="3190" y="4262"/>
                    <a:pt x="3150" y="4249"/>
                  </a:cubicBezTo>
                  <a:cubicBezTo>
                    <a:pt x="3111" y="4235"/>
                    <a:pt x="3071" y="4222"/>
                    <a:pt x="3031" y="4222"/>
                  </a:cubicBezTo>
                  <a:cubicBezTo>
                    <a:pt x="2965" y="4222"/>
                    <a:pt x="2925" y="4235"/>
                    <a:pt x="2899" y="4275"/>
                  </a:cubicBezTo>
                  <a:cubicBezTo>
                    <a:pt x="2872" y="4302"/>
                    <a:pt x="2846" y="4328"/>
                    <a:pt x="2819" y="4355"/>
                  </a:cubicBezTo>
                  <a:lnTo>
                    <a:pt x="2661" y="4619"/>
                  </a:lnTo>
                  <a:cubicBezTo>
                    <a:pt x="2621" y="4659"/>
                    <a:pt x="2594" y="4699"/>
                    <a:pt x="2568" y="4712"/>
                  </a:cubicBezTo>
                  <a:cubicBezTo>
                    <a:pt x="2555" y="4725"/>
                    <a:pt x="2528" y="4738"/>
                    <a:pt x="2489" y="4738"/>
                  </a:cubicBezTo>
                  <a:lnTo>
                    <a:pt x="2250" y="4738"/>
                  </a:lnTo>
                  <a:cubicBezTo>
                    <a:pt x="2131" y="4738"/>
                    <a:pt x="1972" y="4738"/>
                    <a:pt x="1800" y="4725"/>
                  </a:cubicBezTo>
                  <a:lnTo>
                    <a:pt x="1284" y="4725"/>
                  </a:lnTo>
                  <a:cubicBezTo>
                    <a:pt x="1099" y="4725"/>
                    <a:pt x="953" y="4712"/>
                    <a:pt x="821" y="4712"/>
                  </a:cubicBezTo>
                  <a:cubicBezTo>
                    <a:pt x="940" y="4593"/>
                    <a:pt x="1072" y="4460"/>
                    <a:pt x="1231" y="4302"/>
                  </a:cubicBezTo>
                  <a:cubicBezTo>
                    <a:pt x="1377" y="4143"/>
                    <a:pt x="1536" y="3971"/>
                    <a:pt x="1694" y="3785"/>
                  </a:cubicBezTo>
                  <a:cubicBezTo>
                    <a:pt x="1853" y="3600"/>
                    <a:pt x="1999" y="3402"/>
                    <a:pt x="2144" y="3190"/>
                  </a:cubicBezTo>
                  <a:cubicBezTo>
                    <a:pt x="2303" y="2978"/>
                    <a:pt x="2436" y="2766"/>
                    <a:pt x="2555" y="2555"/>
                  </a:cubicBezTo>
                  <a:cubicBezTo>
                    <a:pt x="2674" y="2343"/>
                    <a:pt x="2766" y="2118"/>
                    <a:pt x="2833" y="1906"/>
                  </a:cubicBezTo>
                  <a:cubicBezTo>
                    <a:pt x="2912" y="1681"/>
                    <a:pt x="2952" y="1469"/>
                    <a:pt x="2952" y="1258"/>
                  </a:cubicBezTo>
                  <a:cubicBezTo>
                    <a:pt x="2952" y="1085"/>
                    <a:pt x="2925" y="927"/>
                    <a:pt x="2872" y="781"/>
                  </a:cubicBezTo>
                  <a:cubicBezTo>
                    <a:pt x="2833" y="622"/>
                    <a:pt x="2753" y="490"/>
                    <a:pt x="2661" y="371"/>
                  </a:cubicBezTo>
                  <a:cubicBezTo>
                    <a:pt x="2555" y="252"/>
                    <a:pt x="2422" y="172"/>
                    <a:pt x="2264" y="106"/>
                  </a:cubicBezTo>
                  <a:cubicBezTo>
                    <a:pt x="2105" y="27"/>
                    <a:pt x="1906"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70"/>
            <p:cNvSpPr/>
            <p:nvPr/>
          </p:nvSpPr>
          <p:spPr>
            <a:xfrm>
              <a:off x="2304514" y="857395"/>
              <a:ext cx="109821" cy="109766"/>
            </a:xfrm>
            <a:custGeom>
              <a:avLst/>
              <a:gdLst/>
              <a:ahLst/>
              <a:cxnLst/>
              <a:rect l="l" t="t" r="r" b="b"/>
              <a:pathLst>
                <a:path w="1987" h="1986" extrusionOk="0">
                  <a:moveTo>
                    <a:pt x="994" y="1"/>
                  </a:moveTo>
                  <a:cubicBezTo>
                    <a:pt x="927" y="1"/>
                    <a:pt x="888" y="27"/>
                    <a:pt x="848" y="67"/>
                  </a:cubicBezTo>
                  <a:cubicBezTo>
                    <a:pt x="808" y="93"/>
                    <a:pt x="795" y="146"/>
                    <a:pt x="795" y="186"/>
                  </a:cubicBezTo>
                  <a:cubicBezTo>
                    <a:pt x="795" y="252"/>
                    <a:pt x="795" y="345"/>
                    <a:pt x="795" y="451"/>
                  </a:cubicBezTo>
                  <a:cubicBezTo>
                    <a:pt x="808" y="557"/>
                    <a:pt x="808" y="676"/>
                    <a:pt x="808" y="808"/>
                  </a:cubicBezTo>
                  <a:lnTo>
                    <a:pt x="173" y="808"/>
                  </a:lnTo>
                  <a:cubicBezTo>
                    <a:pt x="133" y="808"/>
                    <a:pt x="94" y="821"/>
                    <a:pt x="67" y="861"/>
                  </a:cubicBezTo>
                  <a:cubicBezTo>
                    <a:pt x="27" y="887"/>
                    <a:pt x="1" y="940"/>
                    <a:pt x="1" y="1007"/>
                  </a:cubicBezTo>
                  <a:cubicBezTo>
                    <a:pt x="1" y="1073"/>
                    <a:pt x="27" y="1126"/>
                    <a:pt x="67" y="1165"/>
                  </a:cubicBezTo>
                  <a:cubicBezTo>
                    <a:pt x="107" y="1192"/>
                    <a:pt x="133" y="1205"/>
                    <a:pt x="173" y="1205"/>
                  </a:cubicBezTo>
                  <a:cubicBezTo>
                    <a:pt x="226" y="1205"/>
                    <a:pt x="305" y="1205"/>
                    <a:pt x="424" y="1192"/>
                  </a:cubicBezTo>
                  <a:lnTo>
                    <a:pt x="795" y="1192"/>
                  </a:lnTo>
                  <a:cubicBezTo>
                    <a:pt x="795" y="1298"/>
                    <a:pt x="782" y="1417"/>
                    <a:pt x="782" y="1536"/>
                  </a:cubicBezTo>
                  <a:cubicBezTo>
                    <a:pt x="782" y="1655"/>
                    <a:pt x="782" y="1761"/>
                    <a:pt x="782" y="1827"/>
                  </a:cubicBezTo>
                  <a:cubicBezTo>
                    <a:pt x="782" y="1854"/>
                    <a:pt x="795" y="1893"/>
                    <a:pt x="821" y="1933"/>
                  </a:cubicBezTo>
                  <a:cubicBezTo>
                    <a:pt x="861" y="1959"/>
                    <a:pt x="914" y="1986"/>
                    <a:pt x="980" y="1986"/>
                  </a:cubicBezTo>
                  <a:cubicBezTo>
                    <a:pt x="1060" y="1986"/>
                    <a:pt x="1113" y="1959"/>
                    <a:pt x="1139" y="1933"/>
                  </a:cubicBezTo>
                  <a:cubicBezTo>
                    <a:pt x="1179" y="1880"/>
                    <a:pt x="1192" y="1854"/>
                    <a:pt x="1192" y="1827"/>
                  </a:cubicBezTo>
                  <a:lnTo>
                    <a:pt x="1192" y="1192"/>
                  </a:lnTo>
                  <a:lnTo>
                    <a:pt x="1801" y="1192"/>
                  </a:lnTo>
                  <a:cubicBezTo>
                    <a:pt x="1854" y="1192"/>
                    <a:pt x="1894" y="1165"/>
                    <a:pt x="1920" y="1139"/>
                  </a:cubicBezTo>
                  <a:cubicBezTo>
                    <a:pt x="1960" y="1099"/>
                    <a:pt x="1986" y="1046"/>
                    <a:pt x="1986" y="980"/>
                  </a:cubicBezTo>
                  <a:cubicBezTo>
                    <a:pt x="1986" y="901"/>
                    <a:pt x="1973" y="848"/>
                    <a:pt x="1933" y="821"/>
                  </a:cubicBezTo>
                  <a:cubicBezTo>
                    <a:pt x="1907" y="795"/>
                    <a:pt x="1880" y="782"/>
                    <a:pt x="1854" y="782"/>
                  </a:cubicBezTo>
                  <a:cubicBezTo>
                    <a:pt x="1774" y="782"/>
                    <a:pt x="1669" y="782"/>
                    <a:pt x="1563" y="795"/>
                  </a:cubicBezTo>
                  <a:cubicBezTo>
                    <a:pt x="1457" y="808"/>
                    <a:pt x="1338" y="808"/>
                    <a:pt x="1192" y="808"/>
                  </a:cubicBezTo>
                  <a:lnTo>
                    <a:pt x="1192" y="464"/>
                  </a:lnTo>
                  <a:cubicBezTo>
                    <a:pt x="1205" y="345"/>
                    <a:pt x="1205" y="252"/>
                    <a:pt x="1205" y="186"/>
                  </a:cubicBezTo>
                  <a:cubicBezTo>
                    <a:pt x="1205" y="146"/>
                    <a:pt x="1179" y="93"/>
                    <a:pt x="1152" y="67"/>
                  </a:cubicBezTo>
                  <a:cubicBezTo>
                    <a:pt x="1113" y="27"/>
                    <a:pt x="1060" y="1"/>
                    <a:pt x="9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70"/>
            <p:cNvSpPr/>
            <p:nvPr/>
          </p:nvSpPr>
          <p:spPr>
            <a:xfrm>
              <a:off x="2428871" y="768908"/>
              <a:ext cx="177085" cy="286796"/>
            </a:xfrm>
            <a:custGeom>
              <a:avLst/>
              <a:gdLst/>
              <a:ahLst/>
              <a:cxnLst/>
              <a:rect l="l" t="t" r="r" b="b"/>
              <a:pathLst>
                <a:path w="3204" h="5189" extrusionOk="0">
                  <a:moveTo>
                    <a:pt x="1669" y="0"/>
                  </a:moveTo>
                  <a:cubicBezTo>
                    <a:pt x="1417" y="0"/>
                    <a:pt x="1192" y="53"/>
                    <a:pt x="994" y="146"/>
                  </a:cubicBezTo>
                  <a:cubicBezTo>
                    <a:pt x="808" y="252"/>
                    <a:pt x="636" y="371"/>
                    <a:pt x="504" y="516"/>
                  </a:cubicBezTo>
                  <a:cubicBezTo>
                    <a:pt x="371" y="649"/>
                    <a:pt x="279" y="808"/>
                    <a:pt x="213" y="953"/>
                  </a:cubicBezTo>
                  <a:cubicBezTo>
                    <a:pt x="146" y="1099"/>
                    <a:pt x="107" y="1231"/>
                    <a:pt x="107" y="1324"/>
                  </a:cubicBezTo>
                  <a:cubicBezTo>
                    <a:pt x="107" y="1337"/>
                    <a:pt x="107" y="1363"/>
                    <a:pt x="120" y="1416"/>
                  </a:cubicBezTo>
                  <a:cubicBezTo>
                    <a:pt x="120" y="1456"/>
                    <a:pt x="133" y="1496"/>
                    <a:pt x="146" y="1535"/>
                  </a:cubicBezTo>
                  <a:cubicBezTo>
                    <a:pt x="160" y="1575"/>
                    <a:pt x="199" y="1615"/>
                    <a:pt x="226" y="1655"/>
                  </a:cubicBezTo>
                  <a:cubicBezTo>
                    <a:pt x="279" y="1681"/>
                    <a:pt x="332" y="1694"/>
                    <a:pt x="398" y="1694"/>
                  </a:cubicBezTo>
                  <a:cubicBezTo>
                    <a:pt x="504" y="1694"/>
                    <a:pt x="583" y="1668"/>
                    <a:pt x="649" y="1615"/>
                  </a:cubicBezTo>
                  <a:cubicBezTo>
                    <a:pt x="702" y="1562"/>
                    <a:pt x="742" y="1496"/>
                    <a:pt x="742" y="1416"/>
                  </a:cubicBezTo>
                  <a:cubicBezTo>
                    <a:pt x="742" y="1377"/>
                    <a:pt x="729" y="1337"/>
                    <a:pt x="716" y="1324"/>
                  </a:cubicBezTo>
                  <a:cubicBezTo>
                    <a:pt x="702" y="1284"/>
                    <a:pt x="689" y="1271"/>
                    <a:pt x="663" y="1244"/>
                  </a:cubicBezTo>
                  <a:lnTo>
                    <a:pt x="610" y="1178"/>
                  </a:lnTo>
                  <a:cubicBezTo>
                    <a:pt x="596" y="1152"/>
                    <a:pt x="596" y="1125"/>
                    <a:pt x="596" y="1099"/>
                  </a:cubicBezTo>
                  <a:cubicBezTo>
                    <a:pt x="596" y="1072"/>
                    <a:pt x="623" y="1019"/>
                    <a:pt x="663" y="940"/>
                  </a:cubicBezTo>
                  <a:cubicBezTo>
                    <a:pt x="716" y="847"/>
                    <a:pt x="782" y="768"/>
                    <a:pt x="861" y="688"/>
                  </a:cubicBezTo>
                  <a:cubicBezTo>
                    <a:pt x="954" y="609"/>
                    <a:pt x="1060" y="530"/>
                    <a:pt x="1179" y="477"/>
                  </a:cubicBezTo>
                  <a:cubicBezTo>
                    <a:pt x="1311" y="410"/>
                    <a:pt x="1444" y="371"/>
                    <a:pt x="1602" y="371"/>
                  </a:cubicBezTo>
                  <a:cubicBezTo>
                    <a:pt x="1761" y="371"/>
                    <a:pt x="1894" y="397"/>
                    <a:pt x="2013" y="463"/>
                  </a:cubicBezTo>
                  <a:cubicBezTo>
                    <a:pt x="2119" y="516"/>
                    <a:pt x="2211" y="583"/>
                    <a:pt x="2277" y="675"/>
                  </a:cubicBezTo>
                  <a:cubicBezTo>
                    <a:pt x="2357" y="755"/>
                    <a:pt x="2396" y="847"/>
                    <a:pt x="2423" y="953"/>
                  </a:cubicBezTo>
                  <a:cubicBezTo>
                    <a:pt x="2463" y="1059"/>
                    <a:pt x="2476" y="1152"/>
                    <a:pt x="2476" y="1244"/>
                  </a:cubicBezTo>
                  <a:cubicBezTo>
                    <a:pt x="2476" y="1456"/>
                    <a:pt x="2436" y="1668"/>
                    <a:pt x="2357" y="1893"/>
                  </a:cubicBezTo>
                  <a:cubicBezTo>
                    <a:pt x="2291" y="2131"/>
                    <a:pt x="2185" y="2356"/>
                    <a:pt x="2052" y="2594"/>
                  </a:cubicBezTo>
                  <a:cubicBezTo>
                    <a:pt x="1933" y="2819"/>
                    <a:pt x="1788" y="3044"/>
                    <a:pt x="1629" y="3283"/>
                  </a:cubicBezTo>
                  <a:cubicBezTo>
                    <a:pt x="1470" y="3508"/>
                    <a:pt x="1298" y="3719"/>
                    <a:pt x="1126" y="3918"/>
                  </a:cubicBezTo>
                  <a:cubicBezTo>
                    <a:pt x="954" y="4116"/>
                    <a:pt x="769" y="4302"/>
                    <a:pt x="596" y="4474"/>
                  </a:cubicBezTo>
                  <a:cubicBezTo>
                    <a:pt x="424" y="4633"/>
                    <a:pt x="266" y="4778"/>
                    <a:pt x="120" y="4884"/>
                  </a:cubicBezTo>
                  <a:cubicBezTo>
                    <a:pt x="94" y="4910"/>
                    <a:pt x="67" y="4937"/>
                    <a:pt x="27" y="4963"/>
                  </a:cubicBezTo>
                  <a:cubicBezTo>
                    <a:pt x="14" y="4977"/>
                    <a:pt x="1" y="5003"/>
                    <a:pt x="1" y="5043"/>
                  </a:cubicBezTo>
                  <a:cubicBezTo>
                    <a:pt x="1" y="5069"/>
                    <a:pt x="14" y="5109"/>
                    <a:pt x="27" y="5135"/>
                  </a:cubicBezTo>
                  <a:cubicBezTo>
                    <a:pt x="67" y="5175"/>
                    <a:pt x="107" y="5188"/>
                    <a:pt x="173" y="5188"/>
                  </a:cubicBezTo>
                  <a:cubicBezTo>
                    <a:pt x="239" y="5188"/>
                    <a:pt x="292" y="5188"/>
                    <a:pt x="332" y="5162"/>
                  </a:cubicBezTo>
                  <a:cubicBezTo>
                    <a:pt x="385" y="5149"/>
                    <a:pt x="424" y="5122"/>
                    <a:pt x="438" y="5109"/>
                  </a:cubicBezTo>
                  <a:lnTo>
                    <a:pt x="1510" y="5109"/>
                  </a:lnTo>
                  <a:cubicBezTo>
                    <a:pt x="1642" y="5109"/>
                    <a:pt x="1761" y="5122"/>
                    <a:pt x="1880" y="5122"/>
                  </a:cubicBezTo>
                  <a:lnTo>
                    <a:pt x="2674" y="5122"/>
                  </a:lnTo>
                  <a:cubicBezTo>
                    <a:pt x="2688" y="5122"/>
                    <a:pt x="2714" y="5122"/>
                    <a:pt x="2754" y="5096"/>
                  </a:cubicBezTo>
                  <a:cubicBezTo>
                    <a:pt x="2794" y="5069"/>
                    <a:pt x="2833" y="5043"/>
                    <a:pt x="2860" y="4990"/>
                  </a:cubicBezTo>
                  <a:cubicBezTo>
                    <a:pt x="2966" y="4791"/>
                    <a:pt x="3058" y="4646"/>
                    <a:pt x="3111" y="4553"/>
                  </a:cubicBezTo>
                  <a:cubicBezTo>
                    <a:pt x="3177" y="4460"/>
                    <a:pt x="3204" y="4394"/>
                    <a:pt x="3204" y="4355"/>
                  </a:cubicBezTo>
                  <a:cubicBezTo>
                    <a:pt x="3204" y="4302"/>
                    <a:pt x="3191" y="4262"/>
                    <a:pt x="3151" y="4249"/>
                  </a:cubicBezTo>
                  <a:cubicBezTo>
                    <a:pt x="3111" y="4235"/>
                    <a:pt x="3071" y="4222"/>
                    <a:pt x="3019" y="4222"/>
                  </a:cubicBezTo>
                  <a:cubicBezTo>
                    <a:pt x="2966" y="4222"/>
                    <a:pt x="2926" y="4235"/>
                    <a:pt x="2886" y="4275"/>
                  </a:cubicBezTo>
                  <a:cubicBezTo>
                    <a:pt x="2860" y="4302"/>
                    <a:pt x="2833" y="4328"/>
                    <a:pt x="2820" y="4355"/>
                  </a:cubicBezTo>
                  <a:lnTo>
                    <a:pt x="2648" y="4619"/>
                  </a:lnTo>
                  <a:cubicBezTo>
                    <a:pt x="2621" y="4659"/>
                    <a:pt x="2595" y="4699"/>
                    <a:pt x="2569" y="4712"/>
                  </a:cubicBezTo>
                  <a:cubicBezTo>
                    <a:pt x="2542" y="4725"/>
                    <a:pt x="2516" y="4738"/>
                    <a:pt x="2489" y="4738"/>
                  </a:cubicBezTo>
                  <a:lnTo>
                    <a:pt x="2251" y="4738"/>
                  </a:lnTo>
                  <a:cubicBezTo>
                    <a:pt x="2119" y="4738"/>
                    <a:pt x="1973" y="4738"/>
                    <a:pt x="1801" y="4725"/>
                  </a:cubicBezTo>
                  <a:lnTo>
                    <a:pt x="1271" y="4725"/>
                  </a:lnTo>
                  <a:cubicBezTo>
                    <a:pt x="1099" y="4725"/>
                    <a:pt x="941" y="4712"/>
                    <a:pt x="821" y="4712"/>
                  </a:cubicBezTo>
                  <a:cubicBezTo>
                    <a:pt x="941" y="4593"/>
                    <a:pt x="1073" y="4460"/>
                    <a:pt x="1232" y="4302"/>
                  </a:cubicBezTo>
                  <a:cubicBezTo>
                    <a:pt x="1377" y="4143"/>
                    <a:pt x="1536" y="3971"/>
                    <a:pt x="1682" y="3785"/>
                  </a:cubicBezTo>
                  <a:cubicBezTo>
                    <a:pt x="1841" y="3600"/>
                    <a:pt x="1999" y="3402"/>
                    <a:pt x="2145" y="3190"/>
                  </a:cubicBezTo>
                  <a:cubicBezTo>
                    <a:pt x="2291" y="2978"/>
                    <a:pt x="2436" y="2766"/>
                    <a:pt x="2542" y="2555"/>
                  </a:cubicBezTo>
                  <a:cubicBezTo>
                    <a:pt x="2661" y="2343"/>
                    <a:pt x="2754" y="2118"/>
                    <a:pt x="2833" y="1906"/>
                  </a:cubicBezTo>
                  <a:cubicBezTo>
                    <a:pt x="2899" y="1681"/>
                    <a:pt x="2939" y="1469"/>
                    <a:pt x="2939" y="1258"/>
                  </a:cubicBezTo>
                  <a:cubicBezTo>
                    <a:pt x="2939" y="1085"/>
                    <a:pt x="2913" y="927"/>
                    <a:pt x="2873" y="781"/>
                  </a:cubicBezTo>
                  <a:cubicBezTo>
                    <a:pt x="2833" y="622"/>
                    <a:pt x="2754" y="490"/>
                    <a:pt x="2648" y="371"/>
                  </a:cubicBezTo>
                  <a:cubicBezTo>
                    <a:pt x="2542" y="252"/>
                    <a:pt x="2423" y="172"/>
                    <a:pt x="2251" y="106"/>
                  </a:cubicBezTo>
                  <a:cubicBezTo>
                    <a:pt x="2092" y="27"/>
                    <a:pt x="1894" y="0"/>
                    <a:pt x="16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70"/>
            <p:cNvSpPr/>
            <p:nvPr/>
          </p:nvSpPr>
          <p:spPr>
            <a:xfrm>
              <a:off x="2632265" y="887407"/>
              <a:ext cx="93683" cy="78318"/>
            </a:xfrm>
            <a:custGeom>
              <a:avLst/>
              <a:gdLst/>
              <a:ahLst/>
              <a:cxnLst/>
              <a:rect l="l" t="t" r="r" b="b"/>
              <a:pathLst>
                <a:path w="1695" h="1417" extrusionOk="0">
                  <a:moveTo>
                    <a:pt x="159" y="0"/>
                  </a:moveTo>
                  <a:cubicBezTo>
                    <a:pt x="93" y="0"/>
                    <a:pt x="53" y="27"/>
                    <a:pt x="27" y="66"/>
                  </a:cubicBezTo>
                  <a:cubicBezTo>
                    <a:pt x="14" y="106"/>
                    <a:pt x="0" y="146"/>
                    <a:pt x="0" y="186"/>
                  </a:cubicBezTo>
                  <a:cubicBezTo>
                    <a:pt x="0" y="225"/>
                    <a:pt x="14" y="278"/>
                    <a:pt x="40" y="318"/>
                  </a:cubicBezTo>
                  <a:cubicBezTo>
                    <a:pt x="66" y="358"/>
                    <a:pt x="106" y="384"/>
                    <a:pt x="159" y="384"/>
                  </a:cubicBezTo>
                  <a:lnTo>
                    <a:pt x="821" y="384"/>
                  </a:lnTo>
                  <a:cubicBezTo>
                    <a:pt x="953" y="371"/>
                    <a:pt x="1086" y="371"/>
                    <a:pt x="1205" y="371"/>
                  </a:cubicBezTo>
                  <a:lnTo>
                    <a:pt x="1522" y="371"/>
                  </a:lnTo>
                  <a:cubicBezTo>
                    <a:pt x="1589" y="371"/>
                    <a:pt x="1641" y="344"/>
                    <a:pt x="1668" y="291"/>
                  </a:cubicBezTo>
                  <a:cubicBezTo>
                    <a:pt x="1681" y="239"/>
                    <a:pt x="1694" y="199"/>
                    <a:pt x="1694" y="172"/>
                  </a:cubicBezTo>
                  <a:cubicBezTo>
                    <a:pt x="1694" y="119"/>
                    <a:pt x="1681" y="80"/>
                    <a:pt x="1655" y="53"/>
                  </a:cubicBezTo>
                  <a:cubicBezTo>
                    <a:pt x="1628" y="14"/>
                    <a:pt x="1602" y="0"/>
                    <a:pt x="1575" y="0"/>
                  </a:cubicBezTo>
                  <a:cubicBezTo>
                    <a:pt x="1469" y="0"/>
                    <a:pt x="1364" y="0"/>
                    <a:pt x="1231" y="14"/>
                  </a:cubicBezTo>
                  <a:lnTo>
                    <a:pt x="278" y="14"/>
                  </a:lnTo>
                  <a:cubicBezTo>
                    <a:pt x="225" y="0"/>
                    <a:pt x="186" y="0"/>
                    <a:pt x="159" y="0"/>
                  </a:cubicBezTo>
                  <a:close/>
                  <a:moveTo>
                    <a:pt x="159" y="1033"/>
                  </a:moveTo>
                  <a:cubicBezTo>
                    <a:pt x="93" y="1033"/>
                    <a:pt x="53" y="1059"/>
                    <a:pt x="27" y="1099"/>
                  </a:cubicBezTo>
                  <a:cubicBezTo>
                    <a:pt x="14" y="1139"/>
                    <a:pt x="0" y="1178"/>
                    <a:pt x="0" y="1218"/>
                  </a:cubicBezTo>
                  <a:cubicBezTo>
                    <a:pt x="0" y="1271"/>
                    <a:pt x="14" y="1311"/>
                    <a:pt x="40" y="1350"/>
                  </a:cubicBezTo>
                  <a:cubicBezTo>
                    <a:pt x="66" y="1390"/>
                    <a:pt x="106" y="1416"/>
                    <a:pt x="159" y="1416"/>
                  </a:cubicBezTo>
                  <a:lnTo>
                    <a:pt x="821" y="1416"/>
                  </a:lnTo>
                  <a:cubicBezTo>
                    <a:pt x="953" y="1416"/>
                    <a:pt x="1086" y="1403"/>
                    <a:pt x="1205" y="1403"/>
                  </a:cubicBezTo>
                  <a:lnTo>
                    <a:pt x="1522" y="1403"/>
                  </a:lnTo>
                  <a:cubicBezTo>
                    <a:pt x="1589" y="1403"/>
                    <a:pt x="1641" y="1390"/>
                    <a:pt x="1668" y="1337"/>
                  </a:cubicBezTo>
                  <a:cubicBezTo>
                    <a:pt x="1681" y="1284"/>
                    <a:pt x="1694" y="1231"/>
                    <a:pt x="1694" y="1205"/>
                  </a:cubicBezTo>
                  <a:cubicBezTo>
                    <a:pt x="1694" y="1165"/>
                    <a:pt x="1681" y="1125"/>
                    <a:pt x="1655" y="1086"/>
                  </a:cubicBezTo>
                  <a:cubicBezTo>
                    <a:pt x="1628" y="1046"/>
                    <a:pt x="1602" y="1033"/>
                    <a:pt x="1575" y="1033"/>
                  </a:cubicBezTo>
                  <a:cubicBezTo>
                    <a:pt x="1469" y="1033"/>
                    <a:pt x="1364" y="1033"/>
                    <a:pt x="1231" y="1046"/>
                  </a:cubicBezTo>
                  <a:lnTo>
                    <a:pt x="278" y="1046"/>
                  </a:lnTo>
                  <a:cubicBezTo>
                    <a:pt x="225" y="1046"/>
                    <a:pt x="186" y="1033"/>
                    <a:pt x="159" y="10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70"/>
            <p:cNvSpPr/>
            <p:nvPr/>
          </p:nvSpPr>
          <p:spPr>
            <a:xfrm>
              <a:off x="2740539" y="770345"/>
              <a:ext cx="188029" cy="281711"/>
            </a:xfrm>
            <a:custGeom>
              <a:avLst/>
              <a:gdLst/>
              <a:ahLst/>
              <a:cxnLst/>
              <a:rect l="l" t="t" r="r" b="b"/>
              <a:pathLst>
                <a:path w="3402" h="5097" extrusionOk="0">
                  <a:moveTo>
                    <a:pt x="2528" y="609"/>
                  </a:moveTo>
                  <a:lnTo>
                    <a:pt x="2356" y="3190"/>
                  </a:lnTo>
                  <a:cubicBezTo>
                    <a:pt x="2210" y="3190"/>
                    <a:pt x="2038" y="3204"/>
                    <a:pt x="1853" y="3217"/>
                  </a:cubicBezTo>
                  <a:cubicBezTo>
                    <a:pt x="1668" y="3230"/>
                    <a:pt x="1496" y="3230"/>
                    <a:pt x="1324" y="3243"/>
                  </a:cubicBezTo>
                  <a:cubicBezTo>
                    <a:pt x="1165" y="3243"/>
                    <a:pt x="1019" y="3257"/>
                    <a:pt x="900" y="3257"/>
                  </a:cubicBezTo>
                  <a:lnTo>
                    <a:pt x="702" y="3257"/>
                  </a:lnTo>
                  <a:cubicBezTo>
                    <a:pt x="662" y="3257"/>
                    <a:pt x="635" y="3257"/>
                    <a:pt x="622" y="3243"/>
                  </a:cubicBezTo>
                  <a:cubicBezTo>
                    <a:pt x="622" y="3230"/>
                    <a:pt x="622" y="3230"/>
                    <a:pt x="622" y="3217"/>
                  </a:cubicBezTo>
                  <a:cubicBezTo>
                    <a:pt x="622" y="3190"/>
                    <a:pt x="622" y="3164"/>
                    <a:pt x="649" y="3137"/>
                  </a:cubicBezTo>
                  <a:cubicBezTo>
                    <a:pt x="675" y="3124"/>
                    <a:pt x="688" y="3098"/>
                    <a:pt x="688" y="3084"/>
                  </a:cubicBezTo>
                  <a:lnTo>
                    <a:pt x="2528" y="609"/>
                  </a:lnTo>
                  <a:close/>
                  <a:moveTo>
                    <a:pt x="2713" y="1"/>
                  </a:moveTo>
                  <a:cubicBezTo>
                    <a:pt x="2634" y="1"/>
                    <a:pt x="2581" y="27"/>
                    <a:pt x="2515" y="80"/>
                  </a:cubicBezTo>
                  <a:cubicBezTo>
                    <a:pt x="2462" y="120"/>
                    <a:pt x="2422" y="159"/>
                    <a:pt x="2409" y="173"/>
                  </a:cubicBezTo>
                  <a:cubicBezTo>
                    <a:pt x="2263" y="358"/>
                    <a:pt x="2131" y="530"/>
                    <a:pt x="2012" y="689"/>
                  </a:cubicBezTo>
                  <a:cubicBezTo>
                    <a:pt x="1893" y="834"/>
                    <a:pt x="1774" y="993"/>
                    <a:pt x="1668" y="1126"/>
                  </a:cubicBezTo>
                  <a:lnTo>
                    <a:pt x="1350" y="1562"/>
                  </a:lnTo>
                  <a:cubicBezTo>
                    <a:pt x="1244" y="1708"/>
                    <a:pt x="1125" y="1867"/>
                    <a:pt x="993" y="2039"/>
                  </a:cubicBezTo>
                  <a:cubicBezTo>
                    <a:pt x="874" y="2211"/>
                    <a:pt x="728" y="2396"/>
                    <a:pt x="582" y="2595"/>
                  </a:cubicBezTo>
                  <a:cubicBezTo>
                    <a:pt x="437" y="2807"/>
                    <a:pt x="265" y="3045"/>
                    <a:pt x="66" y="3309"/>
                  </a:cubicBezTo>
                  <a:cubicBezTo>
                    <a:pt x="40" y="3336"/>
                    <a:pt x="27" y="3362"/>
                    <a:pt x="13" y="3402"/>
                  </a:cubicBezTo>
                  <a:cubicBezTo>
                    <a:pt x="0" y="3415"/>
                    <a:pt x="0" y="3442"/>
                    <a:pt x="0" y="3468"/>
                  </a:cubicBezTo>
                  <a:cubicBezTo>
                    <a:pt x="0" y="3534"/>
                    <a:pt x="27" y="3574"/>
                    <a:pt x="80" y="3601"/>
                  </a:cubicBezTo>
                  <a:cubicBezTo>
                    <a:pt x="132" y="3640"/>
                    <a:pt x="185" y="3654"/>
                    <a:pt x="265" y="3654"/>
                  </a:cubicBezTo>
                  <a:cubicBezTo>
                    <a:pt x="344" y="3654"/>
                    <a:pt x="556" y="3654"/>
                    <a:pt x="900" y="3640"/>
                  </a:cubicBezTo>
                  <a:cubicBezTo>
                    <a:pt x="1231" y="3627"/>
                    <a:pt x="1721" y="3601"/>
                    <a:pt x="2343" y="3601"/>
                  </a:cubicBezTo>
                  <a:lnTo>
                    <a:pt x="2290" y="4554"/>
                  </a:lnTo>
                  <a:cubicBezTo>
                    <a:pt x="2290" y="4633"/>
                    <a:pt x="2263" y="4686"/>
                    <a:pt x="2197" y="4726"/>
                  </a:cubicBezTo>
                  <a:cubicBezTo>
                    <a:pt x="2144" y="4752"/>
                    <a:pt x="2078" y="4779"/>
                    <a:pt x="1985" y="4792"/>
                  </a:cubicBezTo>
                  <a:lnTo>
                    <a:pt x="1893" y="4792"/>
                  </a:lnTo>
                  <a:cubicBezTo>
                    <a:pt x="1853" y="4792"/>
                    <a:pt x="1800" y="4805"/>
                    <a:pt x="1747" y="4805"/>
                  </a:cubicBezTo>
                  <a:cubicBezTo>
                    <a:pt x="1694" y="4805"/>
                    <a:pt x="1641" y="4818"/>
                    <a:pt x="1575" y="4818"/>
                  </a:cubicBezTo>
                  <a:lnTo>
                    <a:pt x="1430" y="4818"/>
                  </a:lnTo>
                  <a:cubicBezTo>
                    <a:pt x="1390" y="4818"/>
                    <a:pt x="1350" y="4832"/>
                    <a:pt x="1310" y="4845"/>
                  </a:cubicBezTo>
                  <a:cubicBezTo>
                    <a:pt x="1271" y="4858"/>
                    <a:pt x="1244" y="4898"/>
                    <a:pt x="1244" y="4951"/>
                  </a:cubicBezTo>
                  <a:cubicBezTo>
                    <a:pt x="1244" y="5017"/>
                    <a:pt x="1271" y="5057"/>
                    <a:pt x="1324" y="5070"/>
                  </a:cubicBezTo>
                  <a:cubicBezTo>
                    <a:pt x="1377" y="5096"/>
                    <a:pt x="1416" y="5096"/>
                    <a:pt x="1456" y="5096"/>
                  </a:cubicBezTo>
                  <a:lnTo>
                    <a:pt x="2965" y="5096"/>
                  </a:lnTo>
                  <a:cubicBezTo>
                    <a:pt x="3044" y="5096"/>
                    <a:pt x="3110" y="5096"/>
                    <a:pt x="3163" y="5070"/>
                  </a:cubicBezTo>
                  <a:cubicBezTo>
                    <a:pt x="3216" y="5043"/>
                    <a:pt x="3230" y="5004"/>
                    <a:pt x="3230" y="4951"/>
                  </a:cubicBezTo>
                  <a:cubicBezTo>
                    <a:pt x="3230" y="4884"/>
                    <a:pt x="3216" y="4845"/>
                    <a:pt x="3163" y="4832"/>
                  </a:cubicBezTo>
                  <a:cubicBezTo>
                    <a:pt x="3124" y="4805"/>
                    <a:pt x="3057" y="4792"/>
                    <a:pt x="2965" y="4792"/>
                  </a:cubicBezTo>
                  <a:lnTo>
                    <a:pt x="2793" y="4792"/>
                  </a:lnTo>
                  <a:cubicBezTo>
                    <a:pt x="2740" y="4779"/>
                    <a:pt x="2713" y="4752"/>
                    <a:pt x="2713" y="4699"/>
                  </a:cubicBezTo>
                  <a:cubicBezTo>
                    <a:pt x="2713" y="4673"/>
                    <a:pt x="2713" y="4620"/>
                    <a:pt x="2713" y="4527"/>
                  </a:cubicBezTo>
                  <a:cubicBezTo>
                    <a:pt x="2727" y="4448"/>
                    <a:pt x="2727" y="4355"/>
                    <a:pt x="2727" y="4249"/>
                  </a:cubicBezTo>
                  <a:cubicBezTo>
                    <a:pt x="2740" y="4130"/>
                    <a:pt x="2740" y="4024"/>
                    <a:pt x="2753" y="3905"/>
                  </a:cubicBezTo>
                  <a:cubicBezTo>
                    <a:pt x="2753" y="3786"/>
                    <a:pt x="2766" y="3680"/>
                    <a:pt x="2766" y="3601"/>
                  </a:cubicBezTo>
                  <a:lnTo>
                    <a:pt x="3230" y="3601"/>
                  </a:lnTo>
                  <a:cubicBezTo>
                    <a:pt x="3256" y="3601"/>
                    <a:pt x="3296" y="3587"/>
                    <a:pt x="3335" y="3561"/>
                  </a:cubicBezTo>
                  <a:cubicBezTo>
                    <a:pt x="3388" y="3534"/>
                    <a:pt x="3402" y="3482"/>
                    <a:pt x="3402" y="3415"/>
                  </a:cubicBezTo>
                  <a:cubicBezTo>
                    <a:pt x="3402" y="3349"/>
                    <a:pt x="3388" y="3309"/>
                    <a:pt x="3349" y="3270"/>
                  </a:cubicBezTo>
                  <a:cubicBezTo>
                    <a:pt x="3309" y="3230"/>
                    <a:pt x="3256" y="3217"/>
                    <a:pt x="3190" y="3217"/>
                  </a:cubicBezTo>
                  <a:lnTo>
                    <a:pt x="2793" y="3190"/>
                  </a:lnTo>
                  <a:cubicBezTo>
                    <a:pt x="2793" y="3032"/>
                    <a:pt x="2793" y="2859"/>
                    <a:pt x="2806" y="2648"/>
                  </a:cubicBezTo>
                  <a:cubicBezTo>
                    <a:pt x="2806" y="2436"/>
                    <a:pt x="2819" y="2224"/>
                    <a:pt x="2832" y="1999"/>
                  </a:cubicBezTo>
                  <a:cubicBezTo>
                    <a:pt x="2846" y="1774"/>
                    <a:pt x="2859" y="1562"/>
                    <a:pt x="2872" y="1337"/>
                  </a:cubicBezTo>
                  <a:cubicBezTo>
                    <a:pt x="2899" y="1126"/>
                    <a:pt x="2912" y="927"/>
                    <a:pt x="2925" y="755"/>
                  </a:cubicBezTo>
                  <a:cubicBezTo>
                    <a:pt x="2938" y="583"/>
                    <a:pt x="2952" y="437"/>
                    <a:pt x="2952" y="318"/>
                  </a:cubicBezTo>
                  <a:cubicBezTo>
                    <a:pt x="2965" y="212"/>
                    <a:pt x="2965" y="146"/>
                    <a:pt x="2965" y="133"/>
                  </a:cubicBezTo>
                  <a:cubicBezTo>
                    <a:pt x="2965" y="93"/>
                    <a:pt x="2938" y="54"/>
                    <a:pt x="2899" y="40"/>
                  </a:cubicBezTo>
                  <a:cubicBezTo>
                    <a:pt x="2846" y="14"/>
                    <a:pt x="2780" y="1"/>
                    <a:pt x="27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32"/>
        <p:cNvGrpSpPr/>
        <p:nvPr/>
      </p:nvGrpSpPr>
      <p:grpSpPr>
        <a:xfrm>
          <a:off x="0" y="0"/>
          <a:ext cx="0" cy="0"/>
          <a:chOff x="0" y="0"/>
          <a:chExt cx="0" cy="0"/>
        </a:xfrm>
      </p:grpSpPr>
      <p:sp>
        <p:nvSpPr>
          <p:cNvPr id="433" name="Google Shape;433;p71"/>
          <p:cNvSpPr/>
          <p:nvPr/>
        </p:nvSpPr>
        <p:spPr>
          <a:xfrm rot="-1315996">
            <a:off x="8629318" y="895859"/>
            <a:ext cx="209254" cy="208536"/>
          </a:xfrm>
          <a:custGeom>
            <a:avLst/>
            <a:gdLst/>
            <a:ahLst/>
            <a:cxnLst/>
            <a:rect l="l" t="t" r="r" b="b"/>
            <a:pathLst>
              <a:path w="3786" h="3773" extrusionOk="0">
                <a:moveTo>
                  <a:pt x="371" y="1"/>
                </a:moveTo>
                <a:cubicBezTo>
                  <a:pt x="279" y="1"/>
                  <a:pt x="186" y="14"/>
                  <a:pt x="107" y="54"/>
                </a:cubicBezTo>
                <a:cubicBezTo>
                  <a:pt x="27" y="80"/>
                  <a:pt x="1" y="133"/>
                  <a:pt x="1" y="199"/>
                </a:cubicBezTo>
                <a:cubicBezTo>
                  <a:pt x="1" y="279"/>
                  <a:pt x="40" y="318"/>
                  <a:pt x="120" y="332"/>
                </a:cubicBezTo>
                <a:cubicBezTo>
                  <a:pt x="199" y="345"/>
                  <a:pt x="318" y="358"/>
                  <a:pt x="477" y="358"/>
                </a:cubicBezTo>
                <a:lnTo>
                  <a:pt x="596" y="358"/>
                </a:lnTo>
                <a:cubicBezTo>
                  <a:pt x="636" y="371"/>
                  <a:pt x="662" y="371"/>
                  <a:pt x="689" y="385"/>
                </a:cubicBezTo>
                <a:cubicBezTo>
                  <a:pt x="715" y="398"/>
                  <a:pt x="729" y="411"/>
                  <a:pt x="755" y="437"/>
                </a:cubicBezTo>
                <a:cubicBezTo>
                  <a:pt x="768" y="464"/>
                  <a:pt x="795" y="490"/>
                  <a:pt x="808" y="530"/>
                </a:cubicBezTo>
                <a:lnTo>
                  <a:pt x="2012" y="2714"/>
                </a:lnTo>
                <a:cubicBezTo>
                  <a:pt x="1959" y="2833"/>
                  <a:pt x="1907" y="2939"/>
                  <a:pt x="1854" y="3032"/>
                </a:cubicBezTo>
                <a:cubicBezTo>
                  <a:pt x="1801" y="3124"/>
                  <a:pt x="1748" y="3190"/>
                  <a:pt x="1682" y="3257"/>
                </a:cubicBezTo>
                <a:cubicBezTo>
                  <a:pt x="1629" y="3296"/>
                  <a:pt x="1562" y="3349"/>
                  <a:pt x="1496" y="3376"/>
                </a:cubicBezTo>
                <a:cubicBezTo>
                  <a:pt x="1430" y="3415"/>
                  <a:pt x="1351" y="3429"/>
                  <a:pt x="1284" y="3429"/>
                </a:cubicBezTo>
                <a:cubicBezTo>
                  <a:pt x="1165" y="3429"/>
                  <a:pt x="1073" y="3402"/>
                  <a:pt x="993" y="3349"/>
                </a:cubicBezTo>
                <a:cubicBezTo>
                  <a:pt x="914" y="3296"/>
                  <a:pt x="874" y="3230"/>
                  <a:pt x="874" y="3164"/>
                </a:cubicBezTo>
                <a:cubicBezTo>
                  <a:pt x="874" y="3137"/>
                  <a:pt x="887" y="3098"/>
                  <a:pt x="901" y="3071"/>
                </a:cubicBezTo>
                <a:cubicBezTo>
                  <a:pt x="927" y="3045"/>
                  <a:pt x="954" y="3018"/>
                  <a:pt x="993" y="3018"/>
                </a:cubicBezTo>
                <a:cubicBezTo>
                  <a:pt x="1020" y="3018"/>
                  <a:pt x="1033" y="3018"/>
                  <a:pt x="1059" y="3005"/>
                </a:cubicBezTo>
                <a:cubicBezTo>
                  <a:pt x="1099" y="3005"/>
                  <a:pt x="1126" y="2992"/>
                  <a:pt x="1139" y="2979"/>
                </a:cubicBezTo>
                <a:cubicBezTo>
                  <a:pt x="1165" y="2965"/>
                  <a:pt x="1192" y="2939"/>
                  <a:pt x="1205" y="2912"/>
                </a:cubicBezTo>
                <a:cubicBezTo>
                  <a:pt x="1218" y="2899"/>
                  <a:pt x="1232" y="2859"/>
                  <a:pt x="1232" y="2820"/>
                </a:cubicBezTo>
                <a:cubicBezTo>
                  <a:pt x="1232" y="2754"/>
                  <a:pt x="1205" y="2701"/>
                  <a:pt x="1152" y="2674"/>
                </a:cubicBezTo>
                <a:cubicBezTo>
                  <a:pt x="1112" y="2648"/>
                  <a:pt x="1059" y="2634"/>
                  <a:pt x="1007" y="2634"/>
                </a:cubicBezTo>
                <a:cubicBezTo>
                  <a:pt x="954" y="2634"/>
                  <a:pt x="901" y="2634"/>
                  <a:pt x="848" y="2661"/>
                </a:cubicBezTo>
                <a:cubicBezTo>
                  <a:pt x="782" y="2687"/>
                  <a:pt x="742" y="2714"/>
                  <a:pt x="689" y="2754"/>
                </a:cubicBezTo>
                <a:cubicBezTo>
                  <a:pt x="649" y="2807"/>
                  <a:pt x="623" y="2859"/>
                  <a:pt x="583" y="2926"/>
                </a:cubicBezTo>
                <a:cubicBezTo>
                  <a:pt x="570" y="2992"/>
                  <a:pt x="557" y="3071"/>
                  <a:pt x="557" y="3164"/>
                </a:cubicBezTo>
                <a:cubicBezTo>
                  <a:pt x="557" y="3257"/>
                  <a:pt x="570" y="3349"/>
                  <a:pt x="609" y="3415"/>
                </a:cubicBezTo>
                <a:cubicBezTo>
                  <a:pt x="649" y="3495"/>
                  <a:pt x="689" y="3561"/>
                  <a:pt x="755" y="3614"/>
                </a:cubicBezTo>
                <a:cubicBezTo>
                  <a:pt x="821" y="3667"/>
                  <a:pt x="887" y="3707"/>
                  <a:pt x="967" y="3733"/>
                </a:cubicBezTo>
                <a:cubicBezTo>
                  <a:pt x="1046" y="3759"/>
                  <a:pt x="1126" y="3773"/>
                  <a:pt x="1218" y="3773"/>
                </a:cubicBezTo>
                <a:cubicBezTo>
                  <a:pt x="1377" y="3773"/>
                  <a:pt x="1536" y="3733"/>
                  <a:pt x="1668" y="3667"/>
                </a:cubicBezTo>
                <a:cubicBezTo>
                  <a:pt x="1801" y="3614"/>
                  <a:pt x="1920" y="3508"/>
                  <a:pt x="2039" y="3376"/>
                </a:cubicBezTo>
                <a:cubicBezTo>
                  <a:pt x="2132" y="3257"/>
                  <a:pt x="2224" y="3111"/>
                  <a:pt x="2304" y="2952"/>
                </a:cubicBezTo>
                <a:cubicBezTo>
                  <a:pt x="2383" y="2780"/>
                  <a:pt x="2449" y="2595"/>
                  <a:pt x="2529" y="2370"/>
                </a:cubicBezTo>
                <a:lnTo>
                  <a:pt x="3164" y="596"/>
                </a:lnTo>
                <a:cubicBezTo>
                  <a:pt x="3190" y="530"/>
                  <a:pt x="3217" y="490"/>
                  <a:pt x="3243" y="477"/>
                </a:cubicBezTo>
                <a:cubicBezTo>
                  <a:pt x="3283" y="464"/>
                  <a:pt x="3349" y="451"/>
                  <a:pt x="3442" y="451"/>
                </a:cubicBezTo>
                <a:cubicBezTo>
                  <a:pt x="3534" y="451"/>
                  <a:pt x="3601" y="437"/>
                  <a:pt x="3680" y="411"/>
                </a:cubicBezTo>
                <a:cubicBezTo>
                  <a:pt x="3746" y="398"/>
                  <a:pt x="3786" y="345"/>
                  <a:pt x="3786" y="279"/>
                </a:cubicBezTo>
                <a:cubicBezTo>
                  <a:pt x="3786" y="212"/>
                  <a:pt x="3746" y="160"/>
                  <a:pt x="3680" y="146"/>
                </a:cubicBezTo>
                <a:cubicBezTo>
                  <a:pt x="3614" y="120"/>
                  <a:pt x="3534" y="107"/>
                  <a:pt x="3442" y="107"/>
                </a:cubicBezTo>
                <a:lnTo>
                  <a:pt x="2409" y="107"/>
                </a:lnTo>
                <a:cubicBezTo>
                  <a:pt x="2317" y="107"/>
                  <a:pt x="2251" y="120"/>
                  <a:pt x="2224" y="146"/>
                </a:cubicBezTo>
                <a:cubicBezTo>
                  <a:pt x="2198" y="160"/>
                  <a:pt x="2184" y="212"/>
                  <a:pt x="2184" y="279"/>
                </a:cubicBezTo>
                <a:cubicBezTo>
                  <a:pt x="2184" y="318"/>
                  <a:pt x="2211" y="358"/>
                  <a:pt x="2251" y="398"/>
                </a:cubicBezTo>
                <a:cubicBezTo>
                  <a:pt x="2290" y="437"/>
                  <a:pt x="2370" y="451"/>
                  <a:pt x="2462" y="451"/>
                </a:cubicBezTo>
                <a:cubicBezTo>
                  <a:pt x="2568" y="451"/>
                  <a:pt x="2621" y="464"/>
                  <a:pt x="2648" y="477"/>
                </a:cubicBezTo>
                <a:cubicBezTo>
                  <a:pt x="2674" y="504"/>
                  <a:pt x="2687" y="517"/>
                  <a:pt x="2687" y="557"/>
                </a:cubicBezTo>
                <a:cubicBezTo>
                  <a:pt x="2687" y="623"/>
                  <a:pt x="2674" y="689"/>
                  <a:pt x="2648" y="795"/>
                </a:cubicBezTo>
                <a:lnTo>
                  <a:pt x="2184" y="2224"/>
                </a:lnTo>
                <a:lnTo>
                  <a:pt x="1324" y="623"/>
                </a:lnTo>
                <a:cubicBezTo>
                  <a:pt x="1311" y="583"/>
                  <a:pt x="1298" y="543"/>
                  <a:pt x="1284" y="504"/>
                </a:cubicBezTo>
                <a:cubicBezTo>
                  <a:pt x="1271" y="464"/>
                  <a:pt x="1271" y="437"/>
                  <a:pt x="1271" y="424"/>
                </a:cubicBezTo>
                <a:cubicBezTo>
                  <a:pt x="1271" y="385"/>
                  <a:pt x="1284" y="358"/>
                  <a:pt x="1298" y="358"/>
                </a:cubicBezTo>
                <a:cubicBezTo>
                  <a:pt x="1311" y="345"/>
                  <a:pt x="1324" y="345"/>
                  <a:pt x="1351" y="345"/>
                </a:cubicBezTo>
                <a:cubicBezTo>
                  <a:pt x="1430" y="345"/>
                  <a:pt x="1483" y="332"/>
                  <a:pt x="1509" y="292"/>
                </a:cubicBezTo>
                <a:cubicBezTo>
                  <a:pt x="1549" y="252"/>
                  <a:pt x="1562" y="212"/>
                  <a:pt x="1562" y="160"/>
                </a:cubicBezTo>
                <a:cubicBezTo>
                  <a:pt x="1562" y="120"/>
                  <a:pt x="1536" y="80"/>
                  <a:pt x="1509" y="54"/>
                </a:cubicBezTo>
                <a:cubicBezTo>
                  <a:pt x="1483" y="14"/>
                  <a:pt x="1417" y="1"/>
                  <a:pt x="13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71"/>
          <p:cNvSpPr/>
          <p:nvPr/>
        </p:nvSpPr>
        <p:spPr>
          <a:xfrm>
            <a:off x="8652743" y="214746"/>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5" name="Google Shape;435;p71"/>
          <p:cNvGrpSpPr/>
          <p:nvPr/>
        </p:nvGrpSpPr>
        <p:grpSpPr>
          <a:xfrm>
            <a:off x="289518" y="3889098"/>
            <a:ext cx="1010783" cy="1042425"/>
            <a:chOff x="213318" y="3936723"/>
            <a:chExt cx="1010783" cy="1042425"/>
          </a:xfrm>
        </p:grpSpPr>
        <p:grpSp>
          <p:nvGrpSpPr>
            <p:cNvPr id="436" name="Google Shape;436;p71"/>
            <p:cNvGrpSpPr/>
            <p:nvPr/>
          </p:nvGrpSpPr>
          <p:grpSpPr>
            <a:xfrm>
              <a:off x="213318" y="3936723"/>
              <a:ext cx="882102" cy="1042425"/>
              <a:chOff x="4385705" y="3356597"/>
              <a:chExt cx="1127287" cy="1332173"/>
            </a:xfrm>
          </p:grpSpPr>
          <p:sp>
            <p:nvSpPr>
              <p:cNvPr id="437" name="Google Shape;437;p71"/>
              <p:cNvSpPr/>
              <p:nvPr/>
            </p:nvSpPr>
            <p:spPr>
              <a:xfrm>
                <a:off x="4513711" y="4188355"/>
                <a:ext cx="30067" cy="292655"/>
              </a:xfrm>
              <a:custGeom>
                <a:avLst/>
                <a:gdLst/>
                <a:ahLst/>
                <a:cxnLst/>
                <a:rect l="l" t="t" r="r" b="b"/>
                <a:pathLst>
                  <a:path w="544" h="5295" extrusionOk="0">
                    <a:moveTo>
                      <a:pt x="0" y="0"/>
                    </a:moveTo>
                    <a:lnTo>
                      <a:pt x="0" y="5294"/>
                    </a:lnTo>
                    <a:lnTo>
                      <a:pt x="543" y="5294"/>
                    </a:lnTo>
                    <a:lnTo>
                      <a:pt x="543" y="3150"/>
                    </a:lnTo>
                    <a:lnTo>
                      <a:pt x="278" y="3150"/>
                    </a:lnTo>
                    <a:cubicBezTo>
                      <a:pt x="212" y="3150"/>
                      <a:pt x="159" y="3097"/>
                      <a:pt x="159" y="3044"/>
                    </a:cubicBezTo>
                    <a:cubicBezTo>
                      <a:pt x="159" y="2978"/>
                      <a:pt x="212" y="2978"/>
                      <a:pt x="278" y="2978"/>
                    </a:cubicBezTo>
                    <a:lnTo>
                      <a:pt x="543" y="2978"/>
                    </a:lnTo>
                    <a:lnTo>
                      <a:pt x="543" y="66"/>
                    </a:lnTo>
                    <a:cubicBezTo>
                      <a:pt x="331" y="66"/>
                      <a:pt x="159" y="66"/>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8" name="Google Shape;438;p71"/>
              <p:cNvGrpSpPr/>
              <p:nvPr/>
            </p:nvGrpSpPr>
            <p:grpSpPr>
              <a:xfrm>
                <a:off x="4385705" y="3356597"/>
                <a:ext cx="1127287" cy="1332173"/>
                <a:chOff x="4385705" y="3127997"/>
                <a:chExt cx="1127287" cy="1332173"/>
              </a:xfrm>
            </p:grpSpPr>
            <p:sp>
              <p:nvSpPr>
                <p:cNvPr id="439" name="Google Shape;439;p71"/>
                <p:cNvSpPr/>
                <p:nvPr/>
              </p:nvSpPr>
              <p:spPr>
                <a:xfrm>
                  <a:off x="4513711" y="3396499"/>
                  <a:ext cx="30067" cy="566960"/>
                </a:xfrm>
                <a:custGeom>
                  <a:avLst/>
                  <a:gdLst/>
                  <a:ahLst/>
                  <a:cxnLst/>
                  <a:rect l="l" t="t" r="r" b="b"/>
                  <a:pathLst>
                    <a:path w="544" h="10258" extrusionOk="0">
                      <a:moveTo>
                        <a:pt x="0" y="0"/>
                      </a:moveTo>
                      <a:lnTo>
                        <a:pt x="0" y="10191"/>
                      </a:lnTo>
                      <a:cubicBezTo>
                        <a:pt x="159" y="10257"/>
                        <a:pt x="331" y="10257"/>
                        <a:pt x="543" y="10257"/>
                      </a:cubicBezTo>
                      <a:lnTo>
                        <a:pt x="543" y="3137"/>
                      </a:lnTo>
                      <a:lnTo>
                        <a:pt x="278" y="3137"/>
                      </a:lnTo>
                      <a:cubicBezTo>
                        <a:pt x="212" y="3137"/>
                        <a:pt x="159" y="3084"/>
                        <a:pt x="159" y="3084"/>
                      </a:cubicBezTo>
                      <a:cubicBezTo>
                        <a:pt x="159" y="3031"/>
                        <a:pt x="212" y="2978"/>
                        <a:pt x="278" y="2978"/>
                      </a:cubicBezTo>
                      <a:lnTo>
                        <a:pt x="543" y="2978"/>
                      </a:lnTo>
                      <a:lnTo>
                        <a:pt x="54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71"/>
                <p:cNvSpPr/>
                <p:nvPr/>
              </p:nvSpPr>
              <p:spPr>
                <a:xfrm>
                  <a:off x="4385705" y="4252355"/>
                  <a:ext cx="1127287" cy="30785"/>
                </a:xfrm>
                <a:custGeom>
                  <a:avLst/>
                  <a:gdLst/>
                  <a:ahLst/>
                  <a:cxnLst/>
                  <a:rect l="l" t="t" r="r" b="b"/>
                  <a:pathLst>
                    <a:path w="20396" h="557" extrusionOk="0">
                      <a:moveTo>
                        <a:pt x="278" y="0"/>
                      </a:moveTo>
                      <a:cubicBezTo>
                        <a:pt x="106" y="0"/>
                        <a:pt x="0" y="172"/>
                        <a:pt x="0" y="278"/>
                      </a:cubicBezTo>
                      <a:cubicBezTo>
                        <a:pt x="0" y="450"/>
                        <a:pt x="106" y="556"/>
                        <a:pt x="278" y="556"/>
                      </a:cubicBezTo>
                      <a:lnTo>
                        <a:pt x="20396" y="556"/>
                      </a:lnTo>
                      <a:lnTo>
                        <a:pt x="20396" y="0"/>
                      </a:lnTo>
                      <a:lnTo>
                        <a:pt x="15049" y="0"/>
                      </a:lnTo>
                      <a:lnTo>
                        <a:pt x="15049" y="278"/>
                      </a:lnTo>
                      <a:cubicBezTo>
                        <a:pt x="15049" y="331"/>
                        <a:pt x="14996" y="397"/>
                        <a:pt x="14943" y="397"/>
                      </a:cubicBezTo>
                      <a:cubicBezTo>
                        <a:pt x="14890" y="397"/>
                        <a:pt x="14837" y="331"/>
                        <a:pt x="14837" y="278"/>
                      </a:cubicBezTo>
                      <a:lnTo>
                        <a:pt x="14837" y="0"/>
                      </a:lnTo>
                      <a:lnTo>
                        <a:pt x="5572" y="0"/>
                      </a:lnTo>
                      <a:lnTo>
                        <a:pt x="5572" y="278"/>
                      </a:lnTo>
                      <a:cubicBezTo>
                        <a:pt x="5572" y="331"/>
                        <a:pt x="5506" y="397"/>
                        <a:pt x="5506" y="397"/>
                      </a:cubicBezTo>
                      <a:cubicBezTo>
                        <a:pt x="5453" y="397"/>
                        <a:pt x="5400" y="331"/>
                        <a:pt x="5400" y="278"/>
                      </a:cubicBezTo>
                      <a:lnTo>
                        <a:pt x="540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71"/>
                <p:cNvSpPr/>
                <p:nvPr/>
              </p:nvSpPr>
              <p:spPr>
                <a:xfrm>
                  <a:off x="4467616" y="3261861"/>
                  <a:ext cx="122202" cy="134693"/>
                </a:xfrm>
                <a:custGeom>
                  <a:avLst/>
                  <a:gdLst/>
                  <a:ahLst/>
                  <a:cxnLst/>
                  <a:rect l="l" t="t" r="r" b="b"/>
                  <a:pathLst>
                    <a:path w="2211" h="2437" extrusionOk="0">
                      <a:moveTo>
                        <a:pt x="1112" y="1"/>
                      </a:moveTo>
                      <a:lnTo>
                        <a:pt x="1" y="2436"/>
                      </a:lnTo>
                      <a:lnTo>
                        <a:pt x="2211" y="2436"/>
                      </a:lnTo>
                      <a:lnTo>
                        <a:pt x="111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71"/>
                <p:cNvSpPr/>
                <p:nvPr/>
              </p:nvSpPr>
              <p:spPr>
                <a:xfrm>
                  <a:off x="4836322" y="3945109"/>
                  <a:ext cx="615984" cy="222462"/>
                </a:xfrm>
                <a:custGeom>
                  <a:avLst/>
                  <a:gdLst/>
                  <a:ahLst/>
                  <a:cxnLst/>
                  <a:rect l="l" t="t" r="r" b="b"/>
                  <a:pathLst>
                    <a:path w="11145" h="4025" extrusionOk="0">
                      <a:moveTo>
                        <a:pt x="6843" y="3243"/>
                      </a:moveTo>
                      <a:cubicBezTo>
                        <a:pt x="6896" y="3243"/>
                        <a:pt x="6896" y="3309"/>
                        <a:pt x="6896" y="3309"/>
                      </a:cubicBezTo>
                      <a:cubicBezTo>
                        <a:pt x="6896" y="3362"/>
                        <a:pt x="6843" y="3415"/>
                        <a:pt x="6790" y="3415"/>
                      </a:cubicBezTo>
                      <a:lnTo>
                        <a:pt x="6075" y="3415"/>
                      </a:lnTo>
                      <a:cubicBezTo>
                        <a:pt x="6022" y="3415"/>
                        <a:pt x="5956" y="3362"/>
                        <a:pt x="5956" y="3309"/>
                      </a:cubicBezTo>
                      <a:cubicBezTo>
                        <a:pt x="5956" y="3243"/>
                        <a:pt x="6022" y="3243"/>
                        <a:pt x="6075" y="3243"/>
                      </a:cubicBezTo>
                      <a:close/>
                      <a:moveTo>
                        <a:pt x="728" y="1"/>
                      </a:moveTo>
                      <a:cubicBezTo>
                        <a:pt x="503" y="1"/>
                        <a:pt x="225" y="53"/>
                        <a:pt x="0" y="53"/>
                      </a:cubicBezTo>
                      <a:cubicBezTo>
                        <a:pt x="887" y="993"/>
                        <a:pt x="1986" y="1814"/>
                        <a:pt x="3428" y="2528"/>
                      </a:cubicBezTo>
                      <a:cubicBezTo>
                        <a:pt x="4037" y="2806"/>
                        <a:pt x="4633" y="3031"/>
                        <a:pt x="5294" y="3243"/>
                      </a:cubicBezTo>
                      <a:lnTo>
                        <a:pt x="5413" y="3243"/>
                      </a:lnTo>
                      <a:cubicBezTo>
                        <a:pt x="6949" y="3693"/>
                        <a:pt x="8722" y="4024"/>
                        <a:pt x="10866" y="4024"/>
                      </a:cubicBezTo>
                      <a:cubicBezTo>
                        <a:pt x="11038" y="4024"/>
                        <a:pt x="11144" y="3905"/>
                        <a:pt x="11144" y="3799"/>
                      </a:cubicBezTo>
                      <a:cubicBezTo>
                        <a:pt x="11144" y="3640"/>
                        <a:pt x="11038" y="3521"/>
                        <a:pt x="10866" y="3468"/>
                      </a:cubicBezTo>
                      <a:cubicBezTo>
                        <a:pt x="7836" y="3415"/>
                        <a:pt x="5466" y="2859"/>
                        <a:pt x="3706" y="2039"/>
                      </a:cubicBezTo>
                      <a:cubicBezTo>
                        <a:pt x="2436" y="1430"/>
                        <a:pt x="1496" y="768"/>
                        <a:pt x="7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71"/>
                <p:cNvSpPr/>
                <p:nvPr/>
              </p:nvSpPr>
              <p:spPr>
                <a:xfrm>
                  <a:off x="4675376" y="3423526"/>
                  <a:ext cx="201238" cy="524568"/>
                </a:xfrm>
                <a:custGeom>
                  <a:avLst/>
                  <a:gdLst/>
                  <a:ahLst/>
                  <a:cxnLst/>
                  <a:rect l="l" t="t" r="r" b="b"/>
                  <a:pathLst>
                    <a:path w="3641" h="9491" extrusionOk="0">
                      <a:moveTo>
                        <a:pt x="331" y="1"/>
                      </a:moveTo>
                      <a:cubicBezTo>
                        <a:pt x="212" y="1"/>
                        <a:pt x="106" y="107"/>
                        <a:pt x="53" y="279"/>
                      </a:cubicBezTo>
                      <a:cubicBezTo>
                        <a:pt x="53" y="279"/>
                        <a:pt x="0" y="715"/>
                        <a:pt x="0" y="1496"/>
                      </a:cubicBezTo>
                      <a:cubicBezTo>
                        <a:pt x="0" y="1827"/>
                        <a:pt x="0" y="2092"/>
                        <a:pt x="53" y="2489"/>
                      </a:cubicBezTo>
                      <a:lnTo>
                        <a:pt x="331" y="2489"/>
                      </a:lnTo>
                      <a:lnTo>
                        <a:pt x="331" y="2595"/>
                      </a:lnTo>
                      <a:lnTo>
                        <a:pt x="331" y="2926"/>
                      </a:lnTo>
                      <a:cubicBezTo>
                        <a:pt x="331" y="2979"/>
                        <a:pt x="265" y="3032"/>
                        <a:pt x="265" y="3032"/>
                      </a:cubicBezTo>
                      <a:cubicBezTo>
                        <a:pt x="212" y="3032"/>
                        <a:pt x="159" y="2979"/>
                        <a:pt x="159" y="2926"/>
                      </a:cubicBezTo>
                      <a:lnTo>
                        <a:pt x="159" y="2648"/>
                      </a:lnTo>
                      <a:lnTo>
                        <a:pt x="53" y="2648"/>
                      </a:lnTo>
                      <a:cubicBezTo>
                        <a:pt x="53" y="2979"/>
                        <a:pt x="106" y="3257"/>
                        <a:pt x="159" y="3588"/>
                      </a:cubicBezTo>
                      <a:cubicBezTo>
                        <a:pt x="159" y="3588"/>
                        <a:pt x="212" y="3535"/>
                        <a:pt x="265" y="3535"/>
                      </a:cubicBezTo>
                      <a:cubicBezTo>
                        <a:pt x="265" y="3535"/>
                        <a:pt x="331" y="3588"/>
                        <a:pt x="331" y="3640"/>
                      </a:cubicBezTo>
                      <a:lnTo>
                        <a:pt x="331" y="4355"/>
                      </a:lnTo>
                      <a:lnTo>
                        <a:pt x="331" y="4408"/>
                      </a:lnTo>
                      <a:cubicBezTo>
                        <a:pt x="596" y="5732"/>
                        <a:pt x="1152" y="7227"/>
                        <a:pt x="2198" y="8604"/>
                      </a:cubicBezTo>
                      <a:cubicBezTo>
                        <a:pt x="2423" y="8882"/>
                        <a:pt x="2648" y="9213"/>
                        <a:pt x="2912" y="9490"/>
                      </a:cubicBezTo>
                      <a:cubicBezTo>
                        <a:pt x="3137" y="9490"/>
                        <a:pt x="3415" y="9438"/>
                        <a:pt x="3640" y="9438"/>
                      </a:cubicBezTo>
                      <a:cubicBezTo>
                        <a:pt x="2648" y="8498"/>
                        <a:pt x="1986" y="7452"/>
                        <a:pt x="1536" y="6393"/>
                      </a:cubicBezTo>
                      <a:cubicBezTo>
                        <a:pt x="715" y="4527"/>
                        <a:pt x="543" y="2648"/>
                        <a:pt x="543" y="1496"/>
                      </a:cubicBezTo>
                      <a:cubicBezTo>
                        <a:pt x="543" y="1165"/>
                        <a:pt x="543" y="835"/>
                        <a:pt x="596" y="663"/>
                      </a:cubicBezTo>
                      <a:lnTo>
                        <a:pt x="596" y="385"/>
                      </a:lnTo>
                      <a:lnTo>
                        <a:pt x="596" y="332"/>
                      </a:lnTo>
                      <a:cubicBezTo>
                        <a:pt x="662" y="173"/>
                        <a:pt x="543" y="54"/>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71"/>
                <p:cNvSpPr/>
                <p:nvPr/>
              </p:nvSpPr>
              <p:spPr>
                <a:xfrm>
                  <a:off x="4583959" y="3561093"/>
                  <a:ext cx="48306" cy="8788"/>
                </a:xfrm>
                <a:custGeom>
                  <a:avLst/>
                  <a:gdLst/>
                  <a:ahLst/>
                  <a:cxnLst/>
                  <a:rect l="l" t="t" r="r" b="b"/>
                  <a:pathLst>
                    <a:path w="874" h="159" extrusionOk="0">
                      <a:moveTo>
                        <a:pt x="106" y="0"/>
                      </a:moveTo>
                      <a:cubicBezTo>
                        <a:pt x="53" y="0"/>
                        <a:pt x="0" y="53"/>
                        <a:pt x="0" y="106"/>
                      </a:cubicBezTo>
                      <a:cubicBezTo>
                        <a:pt x="0" y="106"/>
                        <a:pt x="53" y="159"/>
                        <a:pt x="106" y="159"/>
                      </a:cubicBezTo>
                      <a:lnTo>
                        <a:pt x="821" y="159"/>
                      </a:lnTo>
                      <a:cubicBezTo>
                        <a:pt x="874" y="159"/>
                        <a:pt x="874" y="106"/>
                        <a:pt x="874" y="106"/>
                      </a:cubicBezTo>
                      <a:cubicBezTo>
                        <a:pt x="874" y="53"/>
                        <a:pt x="874" y="0"/>
                        <a:pt x="8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1"/>
                <p:cNvSpPr/>
                <p:nvPr/>
              </p:nvSpPr>
              <p:spPr>
                <a:xfrm>
                  <a:off x="4684163" y="3618850"/>
                  <a:ext cx="9562" cy="283148"/>
                </a:xfrm>
                <a:custGeom>
                  <a:avLst/>
                  <a:gdLst/>
                  <a:ahLst/>
                  <a:cxnLst/>
                  <a:rect l="l" t="t" r="r" b="b"/>
                  <a:pathLst>
                    <a:path w="173" h="5123" extrusionOk="0">
                      <a:moveTo>
                        <a:pt x="106" y="1"/>
                      </a:moveTo>
                      <a:cubicBezTo>
                        <a:pt x="53" y="1"/>
                        <a:pt x="0" y="54"/>
                        <a:pt x="0" y="54"/>
                      </a:cubicBezTo>
                      <a:lnTo>
                        <a:pt x="0" y="106"/>
                      </a:lnTo>
                      <a:lnTo>
                        <a:pt x="0" y="821"/>
                      </a:lnTo>
                      <a:cubicBezTo>
                        <a:pt x="0" y="874"/>
                        <a:pt x="53" y="874"/>
                        <a:pt x="106" y="874"/>
                      </a:cubicBezTo>
                      <a:lnTo>
                        <a:pt x="172" y="874"/>
                      </a:lnTo>
                      <a:lnTo>
                        <a:pt x="172" y="821"/>
                      </a:lnTo>
                      <a:lnTo>
                        <a:pt x="172" y="106"/>
                      </a:lnTo>
                      <a:cubicBezTo>
                        <a:pt x="172" y="54"/>
                        <a:pt x="106" y="1"/>
                        <a:pt x="106" y="1"/>
                      </a:cubicBezTo>
                      <a:close/>
                      <a:moveTo>
                        <a:pt x="106" y="1430"/>
                      </a:moveTo>
                      <a:cubicBezTo>
                        <a:pt x="53" y="1430"/>
                        <a:pt x="0" y="1483"/>
                        <a:pt x="0" y="1536"/>
                      </a:cubicBezTo>
                      <a:lnTo>
                        <a:pt x="0" y="2198"/>
                      </a:lnTo>
                      <a:cubicBezTo>
                        <a:pt x="0" y="2264"/>
                        <a:pt x="53" y="2317"/>
                        <a:pt x="106" y="2317"/>
                      </a:cubicBezTo>
                      <a:cubicBezTo>
                        <a:pt x="106" y="2317"/>
                        <a:pt x="172" y="2264"/>
                        <a:pt x="172" y="2198"/>
                      </a:cubicBezTo>
                      <a:lnTo>
                        <a:pt x="172" y="1536"/>
                      </a:lnTo>
                      <a:cubicBezTo>
                        <a:pt x="172" y="1483"/>
                        <a:pt x="106" y="1430"/>
                        <a:pt x="106" y="1430"/>
                      </a:cubicBezTo>
                      <a:close/>
                      <a:moveTo>
                        <a:pt x="106" y="2806"/>
                      </a:moveTo>
                      <a:cubicBezTo>
                        <a:pt x="53" y="2806"/>
                        <a:pt x="0" y="2859"/>
                        <a:pt x="0" y="2926"/>
                      </a:cubicBezTo>
                      <a:lnTo>
                        <a:pt x="0" y="3640"/>
                      </a:lnTo>
                      <a:cubicBezTo>
                        <a:pt x="0" y="3693"/>
                        <a:pt x="53" y="3746"/>
                        <a:pt x="106" y="3746"/>
                      </a:cubicBezTo>
                      <a:cubicBezTo>
                        <a:pt x="106" y="3746"/>
                        <a:pt x="172" y="3693"/>
                        <a:pt x="172" y="3640"/>
                      </a:cubicBezTo>
                      <a:lnTo>
                        <a:pt x="172" y="2926"/>
                      </a:lnTo>
                      <a:cubicBezTo>
                        <a:pt x="172" y="2859"/>
                        <a:pt x="106" y="2806"/>
                        <a:pt x="106" y="2806"/>
                      </a:cubicBezTo>
                      <a:close/>
                      <a:moveTo>
                        <a:pt x="106" y="4249"/>
                      </a:moveTo>
                      <a:cubicBezTo>
                        <a:pt x="53" y="4249"/>
                        <a:pt x="0" y="4302"/>
                        <a:pt x="0" y="4355"/>
                      </a:cubicBezTo>
                      <a:lnTo>
                        <a:pt x="0" y="5070"/>
                      </a:lnTo>
                      <a:cubicBezTo>
                        <a:pt x="0" y="5070"/>
                        <a:pt x="53" y="5123"/>
                        <a:pt x="106" y="5123"/>
                      </a:cubicBezTo>
                      <a:lnTo>
                        <a:pt x="172" y="5070"/>
                      </a:lnTo>
                      <a:lnTo>
                        <a:pt x="172" y="4355"/>
                      </a:lnTo>
                      <a:cubicBezTo>
                        <a:pt x="172" y="4302"/>
                        <a:pt x="106" y="4249"/>
                        <a:pt x="106" y="42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71"/>
                <p:cNvSpPr/>
                <p:nvPr/>
              </p:nvSpPr>
              <p:spPr>
                <a:xfrm>
                  <a:off x="4684163" y="3932673"/>
                  <a:ext cx="9562" cy="27138"/>
                </a:xfrm>
                <a:custGeom>
                  <a:avLst/>
                  <a:gdLst/>
                  <a:ahLst/>
                  <a:cxnLst/>
                  <a:rect l="l" t="t" r="r" b="b"/>
                  <a:pathLst>
                    <a:path w="173" h="491" extrusionOk="0">
                      <a:moveTo>
                        <a:pt x="106" y="1"/>
                      </a:moveTo>
                      <a:cubicBezTo>
                        <a:pt x="53" y="1"/>
                        <a:pt x="0" y="1"/>
                        <a:pt x="0" y="53"/>
                      </a:cubicBezTo>
                      <a:lnTo>
                        <a:pt x="0" y="490"/>
                      </a:lnTo>
                      <a:lnTo>
                        <a:pt x="172" y="490"/>
                      </a:lnTo>
                      <a:lnTo>
                        <a:pt x="172" y="53"/>
                      </a:lnTo>
                      <a:cubicBezTo>
                        <a:pt x="172" y="1"/>
                        <a:pt x="106" y="1"/>
                        <a:pt x="1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71"/>
                <p:cNvSpPr/>
                <p:nvPr/>
              </p:nvSpPr>
              <p:spPr>
                <a:xfrm>
                  <a:off x="4684163" y="4008725"/>
                  <a:ext cx="9562" cy="207097"/>
                </a:xfrm>
                <a:custGeom>
                  <a:avLst/>
                  <a:gdLst/>
                  <a:ahLst/>
                  <a:cxnLst/>
                  <a:rect l="l" t="t" r="r" b="b"/>
                  <a:pathLst>
                    <a:path w="173" h="3747" extrusionOk="0">
                      <a:moveTo>
                        <a:pt x="106" y="1"/>
                      </a:moveTo>
                      <a:cubicBezTo>
                        <a:pt x="53" y="1"/>
                        <a:pt x="0" y="54"/>
                        <a:pt x="0" y="107"/>
                      </a:cubicBezTo>
                      <a:lnTo>
                        <a:pt x="0" y="835"/>
                      </a:lnTo>
                      <a:cubicBezTo>
                        <a:pt x="0" y="888"/>
                        <a:pt x="53" y="888"/>
                        <a:pt x="106" y="888"/>
                      </a:cubicBezTo>
                      <a:cubicBezTo>
                        <a:pt x="106" y="888"/>
                        <a:pt x="172" y="888"/>
                        <a:pt x="172" y="835"/>
                      </a:cubicBezTo>
                      <a:lnTo>
                        <a:pt x="172" y="107"/>
                      </a:lnTo>
                      <a:cubicBezTo>
                        <a:pt x="172" y="54"/>
                        <a:pt x="106" y="1"/>
                        <a:pt x="106" y="1"/>
                      </a:cubicBezTo>
                      <a:close/>
                      <a:moveTo>
                        <a:pt x="106" y="1430"/>
                      </a:moveTo>
                      <a:cubicBezTo>
                        <a:pt x="53" y="1430"/>
                        <a:pt x="0" y="1497"/>
                        <a:pt x="0" y="1549"/>
                      </a:cubicBezTo>
                      <a:lnTo>
                        <a:pt x="0" y="2158"/>
                      </a:lnTo>
                      <a:cubicBezTo>
                        <a:pt x="0" y="2092"/>
                        <a:pt x="53" y="2092"/>
                        <a:pt x="106" y="2092"/>
                      </a:cubicBezTo>
                      <a:lnTo>
                        <a:pt x="172" y="2092"/>
                      </a:lnTo>
                      <a:lnTo>
                        <a:pt x="172" y="1549"/>
                      </a:lnTo>
                      <a:cubicBezTo>
                        <a:pt x="172" y="1497"/>
                        <a:pt x="106" y="1430"/>
                        <a:pt x="106" y="1430"/>
                      </a:cubicBezTo>
                      <a:close/>
                      <a:moveTo>
                        <a:pt x="0" y="2158"/>
                      </a:moveTo>
                      <a:lnTo>
                        <a:pt x="0" y="2211"/>
                      </a:lnTo>
                      <a:cubicBezTo>
                        <a:pt x="0" y="2264"/>
                        <a:pt x="53" y="2317"/>
                        <a:pt x="106" y="2317"/>
                      </a:cubicBezTo>
                      <a:cubicBezTo>
                        <a:pt x="106" y="2317"/>
                        <a:pt x="172" y="2317"/>
                        <a:pt x="172" y="2264"/>
                      </a:cubicBezTo>
                      <a:lnTo>
                        <a:pt x="106" y="2264"/>
                      </a:lnTo>
                      <a:cubicBezTo>
                        <a:pt x="53" y="2264"/>
                        <a:pt x="0" y="2211"/>
                        <a:pt x="0" y="2158"/>
                      </a:cubicBezTo>
                      <a:close/>
                      <a:moveTo>
                        <a:pt x="106" y="2873"/>
                      </a:moveTo>
                      <a:cubicBezTo>
                        <a:pt x="53" y="2873"/>
                        <a:pt x="0" y="2873"/>
                        <a:pt x="0" y="2926"/>
                      </a:cubicBezTo>
                      <a:lnTo>
                        <a:pt x="0" y="3641"/>
                      </a:lnTo>
                      <a:cubicBezTo>
                        <a:pt x="0" y="3694"/>
                        <a:pt x="53" y="3747"/>
                        <a:pt x="106" y="3747"/>
                      </a:cubicBezTo>
                      <a:cubicBezTo>
                        <a:pt x="106" y="3747"/>
                        <a:pt x="172" y="3694"/>
                        <a:pt x="172" y="3641"/>
                      </a:cubicBezTo>
                      <a:lnTo>
                        <a:pt x="172" y="2926"/>
                      </a:lnTo>
                      <a:cubicBezTo>
                        <a:pt x="172" y="2873"/>
                        <a:pt x="106" y="2873"/>
                        <a:pt x="106" y="28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71"/>
                <p:cNvSpPr/>
                <p:nvPr/>
              </p:nvSpPr>
              <p:spPr>
                <a:xfrm>
                  <a:off x="4522499" y="4124349"/>
                  <a:ext cx="694965" cy="150003"/>
                </a:xfrm>
                <a:custGeom>
                  <a:avLst/>
                  <a:gdLst/>
                  <a:ahLst/>
                  <a:cxnLst/>
                  <a:rect l="l" t="t" r="r" b="b"/>
                  <a:pathLst>
                    <a:path w="12574" h="2714" extrusionOk="0">
                      <a:moveTo>
                        <a:pt x="119" y="0"/>
                      </a:moveTo>
                      <a:cubicBezTo>
                        <a:pt x="53" y="0"/>
                        <a:pt x="0" y="0"/>
                        <a:pt x="0" y="66"/>
                      </a:cubicBezTo>
                      <a:cubicBezTo>
                        <a:pt x="0" y="119"/>
                        <a:pt x="53" y="172"/>
                        <a:pt x="119" y="172"/>
                      </a:cubicBezTo>
                      <a:lnTo>
                        <a:pt x="834" y="172"/>
                      </a:lnTo>
                      <a:cubicBezTo>
                        <a:pt x="887" y="172"/>
                        <a:pt x="940" y="119"/>
                        <a:pt x="940" y="66"/>
                      </a:cubicBezTo>
                      <a:cubicBezTo>
                        <a:pt x="940" y="0"/>
                        <a:pt x="887" y="0"/>
                        <a:pt x="834" y="0"/>
                      </a:cubicBezTo>
                      <a:close/>
                      <a:moveTo>
                        <a:pt x="1549" y="0"/>
                      </a:moveTo>
                      <a:cubicBezTo>
                        <a:pt x="1496" y="0"/>
                        <a:pt x="1443" y="0"/>
                        <a:pt x="1443" y="66"/>
                      </a:cubicBezTo>
                      <a:cubicBezTo>
                        <a:pt x="1443" y="119"/>
                        <a:pt x="1496" y="172"/>
                        <a:pt x="1549" y="172"/>
                      </a:cubicBezTo>
                      <a:lnTo>
                        <a:pt x="2264" y="172"/>
                      </a:lnTo>
                      <a:cubicBezTo>
                        <a:pt x="2316" y="172"/>
                        <a:pt x="2369" y="119"/>
                        <a:pt x="2369" y="66"/>
                      </a:cubicBezTo>
                      <a:cubicBezTo>
                        <a:pt x="2369" y="0"/>
                        <a:pt x="2316" y="0"/>
                        <a:pt x="2264" y="0"/>
                      </a:cubicBezTo>
                      <a:close/>
                      <a:moveTo>
                        <a:pt x="3031" y="0"/>
                      </a:moveTo>
                      <a:cubicBezTo>
                        <a:pt x="2978" y="0"/>
                        <a:pt x="2925" y="0"/>
                        <a:pt x="2925" y="66"/>
                      </a:cubicBezTo>
                      <a:cubicBezTo>
                        <a:pt x="2925" y="119"/>
                        <a:pt x="2978" y="172"/>
                        <a:pt x="3031" y="172"/>
                      </a:cubicBezTo>
                      <a:lnTo>
                        <a:pt x="3759" y="172"/>
                      </a:lnTo>
                      <a:cubicBezTo>
                        <a:pt x="3812" y="172"/>
                        <a:pt x="3812" y="119"/>
                        <a:pt x="3812" y="66"/>
                      </a:cubicBezTo>
                      <a:cubicBezTo>
                        <a:pt x="3812" y="0"/>
                        <a:pt x="3812" y="0"/>
                        <a:pt x="3759" y="0"/>
                      </a:cubicBezTo>
                      <a:close/>
                      <a:moveTo>
                        <a:pt x="4474" y="0"/>
                      </a:moveTo>
                      <a:cubicBezTo>
                        <a:pt x="4421" y="0"/>
                        <a:pt x="4355" y="0"/>
                        <a:pt x="4355" y="66"/>
                      </a:cubicBezTo>
                      <a:cubicBezTo>
                        <a:pt x="4355" y="119"/>
                        <a:pt x="4421" y="172"/>
                        <a:pt x="4474" y="172"/>
                      </a:cubicBezTo>
                      <a:lnTo>
                        <a:pt x="5189" y="172"/>
                      </a:lnTo>
                      <a:cubicBezTo>
                        <a:pt x="5241" y="172"/>
                        <a:pt x="5294" y="119"/>
                        <a:pt x="5294" y="66"/>
                      </a:cubicBezTo>
                      <a:cubicBezTo>
                        <a:pt x="5294" y="0"/>
                        <a:pt x="5241" y="0"/>
                        <a:pt x="5189" y="0"/>
                      </a:cubicBezTo>
                      <a:close/>
                      <a:moveTo>
                        <a:pt x="5903" y="0"/>
                      </a:moveTo>
                      <a:cubicBezTo>
                        <a:pt x="5850" y="0"/>
                        <a:pt x="5850" y="0"/>
                        <a:pt x="5850" y="66"/>
                      </a:cubicBezTo>
                      <a:cubicBezTo>
                        <a:pt x="5850" y="119"/>
                        <a:pt x="5850" y="172"/>
                        <a:pt x="5903" y="172"/>
                      </a:cubicBezTo>
                      <a:lnTo>
                        <a:pt x="6618" y="172"/>
                      </a:lnTo>
                      <a:cubicBezTo>
                        <a:pt x="6671" y="172"/>
                        <a:pt x="6737" y="119"/>
                        <a:pt x="6737" y="66"/>
                      </a:cubicBezTo>
                      <a:cubicBezTo>
                        <a:pt x="6737" y="0"/>
                        <a:pt x="6671" y="0"/>
                        <a:pt x="6618" y="0"/>
                      </a:cubicBezTo>
                      <a:close/>
                      <a:moveTo>
                        <a:pt x="7399" y="0"/>
                      </a:moveTo>
                      <a:cubicBezTo>
                        <a:pt x="7333" y="0"/>
                        <a:pt x="7280" y="0"/>
                        <a:pt x="7280" y="66"/>
                      </a:cubicBezTo>
                      <a:cubicBezTo>
                        <a:pt x="7280" y="119"/>
                        <a:pt x="7333" y="172"/>
                        <a:pt x="7399" y="172"/>
                      </a:cubicBezTo>
                      <a:lnTo>
                        <a:pt x="8114" y="172"/>
                      </a:lnTo>
                      <a:cubicBezTo>
                        <a:pt x="8166" y="172"/>
                        <a:pt x="8219" y="119"/>
                        <a:pt x="8219" y="66"/>
                      </a:cubicBezTo>
                      <a:cubicBezTo>
                        <a:pt x="8219" y="0"/>
                        <a:pt x="8166" y="0"/>
                        <a:pt x="8114" y="0"/>
                      </a:cubicBezTo>
                      <a:close/>
                      <a:moveTo>
                        <a:pt x="8828" y="0"/>
                      </a:moveTo>
                      <a:cubicBezTo>
                        <a:pt x="8775" y="0"/>
                        <a:pt x="8722" y="0"/>
                        <a:pt x="8722" y="66"/>
                      </a:cubicBezTo>
                      <a:cubicBezTo>
                        <a:pt x="8722" y="119"/>
                        <a:pt x="8775" y="172"/>
                        <a:pt x="8828" y="172"/>
                      </a:cubicBezTo>
                      <a:lnTo>
                        <a:pt x="9543" y="172"/>
                      </a:lnTo>
                      <a:cubicBezTo>
                        <a:pt x="9596" y="172"/>
                        <a:pt x="9649" y="119"/>
                        <a:pt x="9649" y="66"/>
                      </a:cubicBezTo>
                      <a:cubicBezTo>
                        <a:pt x="9649" y="0"/>
                        <a:pt x="9596" y="0"/>
                        <a:pt x="9543" y="0"/>
                      </a:cubicBezTo>
                      <a:close/>
                      <a:moveTo>
                        <a:pt x="10258" y="0"/>
                      </a:moveTo>
                      <a:cubicBezTo>
                        <a:pt x="10258" y="0"/>
                        <a:pt x="10205" y="0"/>
                        <a:pt x="10205" y="66"/>
                      </a:cubicBezTo>
                      <a:cubicBezTo>
                        <a:pt x="10205" y="119"/>
                        <a:pt x="10258" y="172"/>
                        <a:pt x="10258" y="172"/>
                      </a:cubicBezTo>
                      <a:lnTo>
                        <a:pt x="11039" y="172"/>
                      </a:lnTo>
                      <a:cubicBezTo>
                        <a:pt x="11091" y="172"/>
                        <a:pt x="11091" y="119"/>
                        <a:pt x="11091" y="66"/>
                      </a:cubicBezTo>
                      <a:lnTo>
                        <a:pt x="11091" y="0"/>
                      </a:lnTo>
                      <a:close/>
                      <a:moveTo>
                        <a:pt x="11753" y="0"/>
                      </a:moveTo>
                      <a:cubicBezTo>
                        <a:pt x="11700" y="0"/>
                        <a:pt x="11634" y="0"/>
                        <a:pt x="11634" y="66"/>
                      </a:cubicBezTo>
                      <a:cubicBezTo>
                        <a:pt x="11634" y="119"/>
                        <a:pt x="11700" y="172"/>
                        <a:pt x="11753" y="172"/>
                      </a:cubicBezTo>
                      <a:lnTo>
                        <a:pt x="12468" y="172"/>
                      </a:lnTo>
                      <a:cubicBezTo>
                        <a:pt x="12521" y="172"/>
                        <a:pt x="12574" y="119"/>
                        <a:pt x="12574" y="66"/>
                      </a:cubicBezTo>
                      <a:cubicBezTo>
                        <a:pt x="12574" y="66"/>
                        <a:pt x="12574" y="0"/>
                        <a:pt x="12521" y="0"/>
                      </a:cubicBezTo>
                      <a:close/>
                      <a:moveTo>
                        <a:pt x="12468" y="728"/>
                      </a:moveTo>
                      <a:cubicBezTo>
                        <a:pt x="12415" y="728"/>
                        <a:pt x="12362" y="728"/>
                        <a:pt x="12362" y="781"/>
                      </a:cubicBezTo>
                      <a:lnTo>
                        <a:pt x="12362" y="1549"/>
                      </a:lnTo>
                      <a:cubicBezTo>
                        <a:pt x="12362" y="1602"/>
                        <a:pt x="12415" y="1602"/>
                        <a:pt x="12468" y="1602"/>
                      </a:cubicBezTo>
                      <a:cubicBezTo>
                        <a:pt x="12521" y="1602"/>
                        <a:pt x="12574" y="1602"/>
                        <a:pt x="12574" y="1549"/>
                      </a:cubicBezTo>
                      <a:lnTo>
                        <a:pt x="12574" y="781"/>
                      </a:lnTo>
                      <a:cubicBezTo>
                        <a:pt x="12574" y="728"/>
                        <a:pt x="12521" y="728"/>
                        <a:pt x="12468" y="728"/>
                      </a:cubicBezTo>
                      <a:close/>
                      <a:moveTo>
                        <a:pt x="12468" y="2157"/>
                      </a:moveTo>
                      <a:cubicBezTo>
                        <a:pt x="12415" y="2157"/>
                        <a:pt x="12362" y="2210"/>
                        <a:pt x="12362" y="2263"/>
                      </a:cubicBezTo>
                      <a:lnTo>
                        <a:pt x="12362" y="2316"/>
                      </a:lnTo>
                      <a:lnTo>
                        <a:pt x="12362" y="2594"/>
                      </a:lnTo>
                      <a:cubicBezTo>
                        <a:pt x="12362" y="2647"/>
                        <a:pt x="12415" y="2713"/>
                        <a:pt x="12468" y="2713"/>
                      </a:cubicBezTo>
                      <a:cubicBezTo>
                        <a:pt x="12521" y="2713"/>
                        <a:pt x="12574" y="2647"/>
                        <a:pt x="12574" y="2594"/>
                      </a:cubicBezTo>
                      <a:lnTo>
                        <a:pt x="12574" y="2316"/>
                      </a:lnTo>
                      <a:lnTo>
                        <a:pt x="12574" y="2263"/>
                      </a:lnTo>
                      <a:cubicBezTo>
                        <a:pt x="12574" y="2210"/>
                        <a:pt x="12521" y="2157"/>
                        <a:pt x="12468" y="215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71"/>
                <p:cNvSpPr/>
                <p:nvPr/>
              </p:nvSpPr>
              <p:spPr>
                <a:xfrm>
                  <a:off x="4395212" y="4313815"/>
                  <a:ext cx="87824" cy="146355"/>
                </a:xfrm>
                <a:custGeom>
                  <a:avLst/>
                  <a:gdLst/>
                  <a:ahLst/>
                  <a:cxnLst/>
                  <a:rect l="l" t="t" r="r" b="b"/>
                  <a:pathLst>
                    <a:path w="1589" h="2648" extrusionOk="0">
                      <a:moveTo>
                        <a:pt x="808" y="185"/>
                      </a:moveTo>
                      <a:cubicBezTo>
                        <a:pt x="887" y="185"/>
                        <a:pt x="953" y="212"/>
                        <a:pt x="1019" y="252"/>
                      </a:cubicBezTo>
                      <a:cubicBezTo>
                        <a:pt x="1072" y="278"/>
                        <a:pt x="1125" y="331"/>
                        <a:pt x="1165" y="397"/>
                      </a:cubicBezTo>
                      <a:cubicBezTo>
                        <a:pt x="1205" y="463"/>
                        <a:pt x="1231" y="529"/>
                        <a:pt x="1258" y="609"/>
                      </a:cubicBezTo>
                      <a:cubicBezTo>
                        <a:pt x="1284" y="688"/>
                        <a:pt x="1311" y="768"/>
                        <a:pt x="1311" y="860"/>
                      </a:cubicBezTo>
                      <a:cubicBezTo>
                        <a:pt x="1337" y="940"/>
                        <a:pt x="1337" y="1032"/>
                        <a:pt x="1350" y="1112"/>
                      </a:cubicBezTo>
                      <a:cubicBezTo>
                        <a:pt x="1350" y="1191"/>
                        <a:pt x="1350" y="1271"/>
                        <a:pt x="1350" y="1350"/>
                      </a:cubicBezTo>
                      <a:cubicBezTo>
                        <a:pt x="1350" y="1549"/>
                        <a:pt x="1337" y="1721"/>
                        <a:pt x="1297" y="1866"/>
                      </a:cubicBezTo>
                      <a:cubicBezTo>
                        <a:pt x="1258" y="1999"/>
                        <a:pt x="1218" y="2118"/>
                        <a:pt x="1165" y="2210"/>
                      </a:cubicBezTo>
                      <a:cubicBezTo>
                        <a:pt x="1099" y="2290"/>
                        <a:pt x="1033" y="2356"/>
                        <a:pt x="967" y="2396"/>
                      </a:cubicBezTo>
                      <a:cubicBezTo>
                        <a:pt x="900" y="2435"/>
                        <a:pt x="834" y="2462"/>
                        <a:pt x="768" y="2462"/>
                      </a:cubicBezTo>
                      <a:cubicBezTo>
                        <a:pt x="662" y="2462"/>
                        <a:pt x="569" y="2422"/>
                        <a:pt x="503" y="2356"/>
                      </a:cubicBezTo>
                      <a:cubicBezTo>
                        <a:pt x="437" y="2290"/>
                        <a:pt x="384" y="2197"/>
                        <a:pt x="344" y="2104"/>
                      </a:cubicBezTo>
                      <a:cubicBezTo>
                        <a:pt x="305" y="1999"/>
                        <a:pt x="278" y="1879"/>
                        <a:pt x="252" y="1760"/>
                      </a:cubicBezTo>
                      <a:cubicBezTo>
                        <a:pt x="239" y="1628"/>
                        <a:pt x="239" y="1509"/>
                        <a:pt x="239" y="1403"/>
                      </a:cubicBezTo>
                      <a:cubicBezTo>
                        <a:pt x="239" y="1257"/>
                        <a:pt x="252" y="1112"/>
                        <a:pt x="265" y="979"/>
                      </a:cubicBezTo>
                      <a:cubicBezTo>
                        <a:pt x="292" y="834"/>
                        <a:pt x="331" y="702"/>
                        <a:pt x="371" y="582"/>
                      </a:cubicBezTo>
                      <a:cubicBezTo>
                        <a:pt x="424" y="463"/>
                        <a:pt x="477" y="371"/>
                        <a:pt x="556" y="304"/>
                      </a:cubicBezTo>
                      <a:cubicBezTo>
                        <a:pt x="622" y="225"/>
                        <a:pt x="715" y="185"/>
                        <a:pt x="808" y="185"/>
                      </a:cubicBezTo>
                      <a:close/>
                      <a:moveTo>
                        <a:pt x="821" y="0"/>
                      </a:moveTo>
                      <a:cubicBezTo>
                        <a:pt x="662" y="0"/>
                        <a:pt x="530" y="40"/>
                        <a:pt x="424" y="132"/>
                      </a:cubicBezTo>
                      <a:cubicBezTo>
                        <a:pt x="318" y="225"/>
                        <a:pt x="239" y="344"/>
                        <a:pt x="172" y="477"/>
                      </a:cubicBezTo>
                      <a:cubicBezTo>
                        <a:pt x="119" y="622"/>
                        <a:pt x="67" y="781"/>
                        <a:pt x="40" y="953"/>
                      </a:cubicBezTo>
                      <a:cubicBezTo>
                        <a:pt x="14" y="1125"/>
                        <a:pt x="0" y="1297"/>
                        <a:pt x="0" y="1456"/>
                      </a:cubicBezTo>
                      <a:cubicBezTo>
                        <a:pt x="0" y="1681"/>
                        <a:pt x="27" y="1879"/>
                        <a:pt x="67" y="2025"/>
                      </a:cubicBezTo>
                      <a:cubicBezTo>
                        <a:pt x="119" y="2184"/>
                        <a:pt x="172" y="2303"/>
                        <a:pt x="239" y="2396"/>
                      </a:cubicBezTo>
                      <a:cubicBezTo>
                        <a:pt x="318" y="2488"/>
                        <a:pt x="397" y="2554"/>
                        <a:pt x="490" y="2594"/>
                      </a:cubicBezTo>
                      <a:cubicBezTo>
                        <a:pt x="569" y="2634"/>
                        <a:pt x="662" y="2647"/>
                        <a:pt x="755" y="2647"/>
                      </a:cubicBezTo>
                      <a:cubicBezTo>
                        <a:pt x="834" y="2647"/>
                        <a:pt x="927" y="2634"/>
                        <a:pt x="1033" y="2594"/>
                      </a:cubicBezTo>
                      <a:cubicBezTo>
                        <a:pt x="1125" y="2541"/>
                        <a:pt x="1218" y="2475"/>
                        <a:pt x="1297" y="2369"/>
                      </a:cubicBezTo>
                      <a:cubicBezTo>
                        <a:pt x="1390" y="2277"/>
                        <a:pt x="1456" y="2144"/>
                        <a:pt x="1509" y="1972"/>
                      </a:cubicBezTo>
                      <a:cubicBezTo>
                        <a:pt x="1562" y="1813"/>
                        <a:pt x="1589" y="1602"/>
                        <a:pt x="1589" y="1350"/>
                      </a:cubicBezTo>
                      <a:cubicBezTo>
                        <a:pt x="1589" y="1257"/>
                        <a:pt x="1575" y="1165"/>
                        <a:pt x="1575" y="1059"/>
                      </a:cubicBezTo>
                      <a:cubicBezTo>
                        <a:pt x="1562" y="953"/>
                        <a:pt x="1549" y="860"/>
                        <a:pt x="1536" y="754"/>
                      </a:cubicBezTo>
                      <a:cubicBezTo>
                        <a:pt x="1509" y="649"/>
                        <a:pt x="1483" y="556"/>
                        <a:pt x="1443" y="463"/>
                      </a:cubicBezTo>
                      <a:cubicBezTo>
                        <a:pt x="1403" y="371"/>
                        <a:pt x="1364" y="291"/>
                        <a:pt x="1297" y="225"/>
                      </a:cubicBezTo>
                      <a:cubicBezTo>
                        <a:pt x="1244" y="159"/>
                        <a:pt x="1178" y="106"/>
                        <a:pt x="1099" y="53"/>
                      </a:cubicBezTo>
                      <a:cubicBezTo>
                        <a:pt x="1019" y="13"/>
                        <a:pt x="927" y="0"/>
                        <a:pt x="8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71"/>
                <p:cNvSpPr/>
                <p:nvPr/>
              </p:nvSpPr>
              <p:spPr>
                <a:xfrm>
                  <a:off x="4452969" y="3127997"/>
                  <a:ext cx="105400" cy="104681"/>
                </a:xfrm>
                <a:custGeom>
                  <a:avLst/>
                  <a:gdLst/>
                  <a:ahLst/>
                  <a:cxnLst/>
                  <a:rect l="l" t="t" r="r" b="b"/>
                  <a:pathLst>
                    <a:path w="1907" h="1894" extrusionOk="0">
                      <a:moveTo>
                        <a:pt x="186" y="1"/>
                      </a:moveTo>
                      <a:cubicBezTo>
                        <a:pt x="147" y="1"/>
                        <a:pt x="94" y="1"/>
                        <a:pt x="54" y="27"/>
                      </a:cubicBezTo>
                      <a:cubicBezTo>
                        <a:pt x="27" y="40"/>
                        <a:pt x="1" y="67"/>
                        <a:pt x="1" y="107"/>
                      </a:cubicBezTo>
                      <a:cubicBezTo>
                        <a:pt x="1" y="133"/>
                        <a:pt x="27" y="160"/>
                        <a:pt x="67" y="160"/>
                      </a:cubicBezTo>
                      <a:cubicBezTo>
                        <a:pt x="107" y="173"/>
                        <a:pt x="173" y="173"/>
                        <a:pt x="239" y="173"/>
                      </a:cubicBezTo>
                      <a:cubicBezTo>
                        <a:pt x="266" y="173"/>
                        <a:pt x="292" y="173"/>
                        <a:pt x="305" y="186"/>
                      </a:cubicBezTo>
                      <a:cubicBezTo>
                        <a:pt x="319" y="186"/>
                        <a:pt x="332" y="186"/>
                        <a:pt x="345" y="199"/>
                      </a:cubicBezTo>
                      <a:cubicBezTo>
                        <a:pt x="358" y="199"/>
                        <a:pt x="372" y="213"/>
                        <a:pt x="385" y="213"/>
                      </a:cubicBezTo>
                      <a:cubicBezTo>
                        <a:pt x="398" y="226"/>
                        <a:pt x="398" y="239"/>
                        <a:pt x="411" y="265"/>
                      </a:cubicBezTo>
                      <a:lnTo>
                        <a:pt x="1020" y="1364"/>
                      </a:lnTo>
                      <a:cubicBezTo>
                        <a:pt x="994" y="1417"/>
                        <a:pt x="967" y="1470"/>
                        <a:pt x="941" y="1523"/>
                      </a:cubicBezTo>
                      <a:cubicBezTo>
                        <a:pt x="914" y="1563"/>
                        <a:pt x="874" y="1602"/>
                        <a:pt x="848" y="1629"/>
                      </a:cubicBezTo>
                      <a:cubicBezTo>
                        <a:pt x="822" y="1655"/>
                        <a:pt x="795" y="1668"/>
                        <a:pt x="755" y="1695"/>
                      </a:cubicBezTo>
                      <a:cubicBezTo>
                        <a:pt x="716" y="1708"/>
                        <a:pt x="689" y="1721"/>
                        <a:pt x="649" y="1721"/>
                      </a:cubicBezTo>
                      <a:cubicBezTo>
                        <a:pt x="597" y="1721"/>
                        <a:pt x="544" y="1708"/>
                        <a:pt x="504" y="1668"/>
                      </a:cubicBezTo>
                      <a:cubicBezTo>
                        <a:pt x="464" y="1642"/>
                        <a:pt x="451" y="1615"/>
                        <a:pt x="451" y="1576"/>
                      </a:cubicBezTo>
                      <a:cubicBezTo>
                        <a:pt x="451" y="1563"/>
                        <a:pt x="451" y="1549"/>
                        <a:pt x="464" y="1536"/>
                      </a:cubicBezTo>
                      <a:cubicBezTo>
                        <a:pt x="464" y="1523"/>
                        <a:pt x="477" y="1510"/>
                        <a:pt x="504" y="1510"/>
                      </a:cubicBezTo>
                      <a:lnTo>
                        <a:pt x="544" y="1510"/>
                      </a:lnTo>
                      <a:cubicBezTo>
                        <a:pt x="557" y="1496"/>
                        <a:pt x="570" y="1496"/>
                        <a:pt x="583" y="1483"/>
                      </a:cubicBezTo>
                      <a:cubicBezTo>
                        <a:pt x="597" y="1483"/>
                        <a:pt x="597" y="1470"/>
                        <a:pt x="610" y="1457"/>
                      </a:cubicBezTo>
                      <a:cubicBezTo>
                        <a:pt x="623" y="1443"/>
                        <a:pt x="623" y="1430"/>
                        <a:pt x="623" y="1404"/>
                      </a:cubicBezTo>
                      <a:cubicBezTo>
                        <a:pt x="623" y="1377"/>
                        <a:pt x="610" y="1351"/>
                        <a:pt x="583" y="1338"/>
                      </a:cubicBezTo>
                      <a:cubicBezTo>
                        <a:pt x="557" y="1324"/>
                        <a:pt x="544" y="1311"/>
                        <a:pt x="517" y="1311"/>
                      </a:cubicBezTo>
                      <a:cubicBezTo>
                        <a:pt x="491" y="1311"/>
                        <a:pt x="451" y="1324"/>
                        <a:pt x="424" y="1338"/>
                      </a:cubicBezTo>
                      <a:cubicBezTo>
                        <a:pt x="398" y="1338"/>
                        <a:pt x="372" y="1364"/>
                        <a:pt x="358" y="1377"/>
                      </a:cubicBezTo>
                      <a:cubicBezTo>
                        <a:pt x="332" y="1404"/>
                        <a:pt x="319" y="1430"/>
                        <a:pt x="305" y="1470"/>
                      </a:cubicBezTo>
                      <a:cubicBezTo>
                        <a:pt x="292" y="1496"/>
                        <a:pt x="279" y="1536"/>
                        <a:pt x="279" y="1576"/>
                      </a:cubicBezTo>
                      <a:cubicBezTo>
                        <a:pt x="279" y="1629"/>
                        <a:pt x="292" y="1668"/>
                        <a:pt x="305" y="1708"/>
                      </a:cubicBezTo>
                      <a:cubicBezTo>
                        <a:pt x="332" y="1748"/>
                        <a:pt x="358" y="1774"/>
                        <a:pt x="385" y="1814"/>
                      </a:cubicBezTo>
                      <a:cubicBezTo>
                        <a:pt x="411" y="1840"/>
                        <a:pt x="451" y="1854"/>
                        <a:pt x="491" y="1867"/>
                      </a:cubicBezTo>
                      <a:cubicBezTo>
                        <a:pt x="530" y="1880"/>
                        <a:pt x="570" y="1893"/>
                        <a:pt x="610" y="1893"/>
                      </a:cubicBezTo>
                      <a:cubicBezTo>
                        <a:pt x="702" y="1893"/>
                        <a:pt x="769" y="1867"/>
                        <a:pt x="835" y="1840"/>
                      </a:cubicBezTo>
                      <a:cubicBezTo>
                        <a:pt x="901" y="1814"/>
                        <a:pt x="967" y="1761"/>
                        <a:pt x="1033" y="1682"/>
                      </a:cubicBezTo>
                      <a:cubicBezTo>
                        <a:pt x="1073" y="1629"/>
                        <a:pt x="1126" y="1563"/>
                        <a:pt x="1152" y="1483"/>
                      </a:cubicBezTo>
                      <a:cubicBezTo>
                        <a:pt x="1192" y="1390"/>
                        <a:pt x="1232" y="1298"/>
                        <a:pt x="1272" y="1192"/>
                      </a:cubicBezTo>
                      <a:lnTo>
                        <a:pt x="1589" y="305"/>
                      </a:lnTo>
                      <a:cubicBezTo>
                        <a:pt x="1602" y="265"/>
                        <a:pt x="1616" y="252"/>
                        <a:pt x="1629" y="239"/>
                      </a:cubicBezTo>
                      <a:cubicBezTo>
                        <a:pt x="1655" y="226"/>
                        <a:pt x="1682" y="226"/>
                        <a:pt x="1735" y="226"/>
                      </a:cubicBezTo>
                      <a:cubicBezTo>
                        <a:pt x="1774" y="226"/>
                        <a:pt x="1814" y="213"/>
                        <a:pt x="1841" y="213"/>
                      </a:cubicBezTo>
                      <a:cubicBezTo>
                        <a:pt x="1880" y="199"/>
                        <a:pt x="1907" y="173"/>
                        <a:pt x="1907" y="133"/>
                      </a:cubicBezTo>
                      <a:cubicBezTo>
                        <a:pt x="1907" y="107"/>
                        <a:pt x="1880" y="80"/>
                        <a:pt x="1854" y="67"/>
                      </a:cubicBezTo>
                      <a:cubicBezTo>
                        <a:pt x="1814" y="54"/>
                        <a:pt x="1774" y="54"/>
                        <a:pt x="1735" y="54"/>
                      </a:cubicBezTo>
                      <a:lnTo>
                        <a:pt x="1219" y="54"/>
                      </a:lnTo>
                      <a:cubicBezTo>
                        <a:pt x="1166" y="54"/>
                        <a:pt x="1139" y="54"/>
                        <a:pt x="1126" y="67"/>
                      </a:cubicBezTo>
                      <a:cubicBezTo>
                        <a:pt x="1113" y="80"/>
                        <a:pt x="1099" y="107"/>
                        <a:pt x="1099" y="133"/>
                      </a:cubicBezTo>
                      <a:cubicBezTo>
                        <a:pt x="1099" y="160"/>
                        <a:pt x="1113" y="186"/>
                        <a:pt x="1126" y="199"/>
                      </a:cubicBezTo>
                      <a:cubicBezTo>
                        <a:pt x="1152" y="213"/>
                        <a:pt x="1192" y="226"/>
                        <a:pt x="1245" y="226"/>
                      </a:cubicBezTo>
                      <a:cubicBezTo>
                        <a:pt x="1285" y="226"/>
                        <a:pt x="1324" y="226"/>
                        <a:pt x="1338" y="239"/>
                      </a:cubicBezTo>
                      <a:cubicBezTo>
                        <a:pt x="1351" y="252"/>
                        <a:pt x="1351" y="265"/>
                        <a:pt x="1351" y="279"/>
                      </a:cubicBezTo>
                      <a:cubicBezTo>
                        <a:pt x="1351" y="305"/>
                        <a:pt x="1351" y="345"/>
                        <a:pt x="1324" y="398"/>
                      </a:cubicBezTo>
                      <a:lnTo>
                        <a:pt x="1099" y="1113"/>
                      </a:lnTo>
                      <a:lnTo>
                        <a:pt x="676" y="305"/>
                      </a:lnTo>
                      <a:cubicBezTo>
                        <a:pt x="663" y="292"/>
                        <a:pt x="649" y="265"/>
                        <a:pt x="649" y="252"/>
                      </a:cubicBezTo>
                      <a:cubicBezTo>
                        <a:pt x="649" y="226"/>
                        <a:pt x="649" y="213"/>
                        <a:pt x="649" y="213"/>
                      </a:cubicBezTo>
                      <a:cubicBezTo>
                        <a:pt x="649" y="186"/>
                        <a:pt x="649" y="186"/>
                        <a:pt x="649" y="173"/>
                      </a:cubicBezTo>
                      <a:lnTo>
                        <a:pt x="676" y="173"/>
                      </a:lnTo>
                      <a:cubicBezTo>
                        <a:pt x="729" y="173"/>
                        <a:pt x="755" y="160"/>
                        <a:pt x="769" y="146"/>
                      </a:cubicBezTo>
                      <a:cubicBezTo>
                        <a:pt x="782" y="120"/>
                        <a:pt x="782" y="107"/>
                        <a:pt x="782" y="80"/>
                      </a:cubicBezTo>
                      <a:cubicBezTo>
                        <a:pt x="782" y="54"/>
                        <a:pt x="782" y="40"/>
                        <a:pt x="755" y="27"/>
                      </a:cubicBezTo>
                      <a:cubicBezTo>
                        <a:pt x="742" y="1"/>
                        <a:pt x="716" y="1"/>
                        <a:pt x="6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51" name="Google Shape;451;p71"/>
            <p:cNvSpPr/>
            <p:nvPr/>
          </p:nvSpPr>
          <p:spPr>
            <a:xfrm>
              <a:off x="1147048" y="4807395"/>
              <a:ext cx="77053" cy="66983"/>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52"/>
        <p:cNvGrpSpPr/>
        <p:nvPr/>
      </p:nvGrpSpPr>
      <p:grpSpPr>
        <a:xfrm>
          <a:off x="0" y="0"/>
          <a:ext cx="0" cy="0"/>
          <a:chOff x="0" y="0"/>
          <a:chExt cx="0" cy="0"/>
        </a:xfrm>
      </p:grpSpPr>
      <p:grpSp>
        <p:nvGrpSpPr>
          <p:cNvPr id="453" name="Google Shape;453;p72"/>
          <p:cNvGrpSpPr/>
          <p:nvPr/>
        </p:nvGrpSpPr>
        <p:grpSpPr>
          <a:xfrm>
            <a:off x="8184519" y="322805"/>
            <a:ext cx="595380" cy="434972"/>
            <a:chOff x="570141" y="1610117"/>
            <a:chExt cx="675953" cy="493837"/>
          </a:xfrm>
        </p:grpSpPr>
        <p:sp>
          <p:nvSpPr>
            <p:cNvPr id="454" name="Google Shape;454;p72"/>
            <p:cNvSpPr/>
            <p:nvPr/>
          </p:nvSpPr>
          <p:spPr>
            <a:xfrm>
              <a:off x="954157" y="1808371"/>
              <a:ext cx="250207" cy="292655"/>
            </a:xfrm>
            <a:custGeom>
              <a:avLst/>
              <a:gdLst/>
              <a:ahLst/>
              <a:cxnLst/>
              <a:rect l="l" t="t" r="r" b="b"/>
              <a:pathLst>
                <a:path w="4527" h="5295" extrusionOk="0">
                  <a:moveTo>
                    <a:pt x="2701" y="0"/>
                  </a:moveTo>
                  <a:cubicBezTo>
                    <a:pt x="2608" y="0"/>
                    <a:pt x="2555" y="14"/>
                    <a:pt x="2528" y="40"/>
                  </a:cubicBezTo>
                  <a:cubicBezTo>
                    <a:pt x="2502" y="53"/>
                    <a:pt x="2489" y="93"/>
                    <a:pt x="2489" y="146"/>
                  </a:cubicBezTo>
                  <a:cubicBezTo>
                    <a:pt x="2489" y="199"/>
                    <a:pt x="2502" y="239"/>
                    <a:pt x="2542" y="265"/>
                  </a:cubicBezTo>
                  <a:cubicBezTo>
                    <a:pt x="2595" y="292"/>
                    <a:pt x="2634" y="305"/>
                    <a:pt x="2701" y="305"/>
                  </a:cubicBezTo>
                  <a:cubicBezTo>
                    <a:pt x="2793" y="305"/>
                    <a:pt x="2846" y="305"/>
                    <a:pt x="2873" y="318"/>
                  </a:cubicBezTo>
                  <a:cubicBezTo>
                    <a:pt x="2912" y="318"/>
                    <a:pt x="2926" y="358"/>
                    <a:pt x="2926" y="397"/>
                  </a:cubicBezTo>
                  <a:cubicBezTo>
                    <a:pt x="2926" y="424"/>
                    <a:pt x="2912" y="477"/>
                    <a:pt x="2873" y="543"/>
                  </a:cubicBezTo>
                  <a:cubicBezTo>
                    <a:pt x="2846" y="609"/>
                    <a:pt x="2806" y="702"/>
                    <a:pt x="2753" y="808"/>
                  </a:cubicBezTo>
                  <a:cubicBezTo>
                    <a:pt x="2701" y="900"/>
                    <a:pt x="2648" y="1020"/>
                    <a:pt x="2581" y="1139"/>
                  </a:cubicBezTo>
                  <a:cubicBezTo>
                    <a:pt x="2515" y="1258"/>
                    <a:pt x="2462" y="1377"/>
                    <a:pt x="2396" y="1483"/>
                  </a:cubicBezTo>
                  <a:cubicBezTo>
                    <a:pt x="2330" y="1602"/>
                    <a:pt x="2277" y="1721"/>
                    <a:pt x="2224" y="1827"/>
                  </a:cubicBezTo>
                  <a:cubicBezTo>
                    <a:pt x="2171" y="1920"/>
                    <a:pt x="2131" y="2012"/>
                    <a:pt x="2092" y="2078"/>
                  </a:cubicBezTo>
                  <a:cubicBezTo>
                    <a:pt x="1959" y="1814"/>
                    <a:pt x="1827" y="1575"/>
                    <a:pt x="1721" y="1350"/>
                  </a:cubicBezTo>
                  <a:lnTo>
                    <a:pt x="1589" y="1086"/>
                  </a:lnTo>
                  <a:cubicBezTo>
                    <a:pt x="1536" y="993"/>
                    <a:pt x="1496" y="900"/>
                    <a:pt x="1456" y="834"/>
                  </a:cubicBezTo>
                  <a:cubicBezTo>
                    <a:pt x="1430" y="755"/>
                    <a:pt x="1403" y="689"/>
                    <a:pt x="1377" y="649"/>
                  </a:cubicBezTo>
                  <a:cubicBezTo>
                    <a:pt x="1364" y="596"/>
                    <a:pt x="1351" y="556"/>
                    <a:pt x="1351" y="543"/>
                  </a:cubicBezTo>
                  <a:cubicBezTo>
                    <a:pt x="1351" y="503"/>
                    <a:pt x="1377" y="477"/>
                    <a:pt x="1443" y="464"/>
                  </a:cubicBezTo>
                  <a:cubicBezTo>
                    <a:pt x="1496" y="450"/>
                    <a:pt x="1562" y="437"/>
                    <a:pt x="1628" y="437"/>
                  </a:cubicBezTo>
                  <a:cubicBezTo>
                    <a:pt x="1708" y="424"/>
                    <a:pt x="1774" y="411"/>
                    <a:pt x="1827" y="384"/>
                  </a:cubicBezTo>
                  <a:cubicBezTo>
                    <a:pt x="1893" y="371"/>
                    <a:pt x="1920" y="331"/>
                    <a:pt x="1920" y="278"/>
                  </a:cubicBezTo>
                  <a:cubicBezTo>
                    <a:pt x="1920" y="225"/>
                    <a:pt x="1906" y="186"/>
                    <a:pt x="1880" y="172"/>
                  </a:cubicBezTo>
                  <a:cubicBezTo>
                    <a:pt x="1853" y="146"/>
                    <a:pt x="1801" y="133"/>
                    <a:pt x="1721" y="133"/>
                  </a:cubicBezTo>
                  <a:lnTo>
                    <a:pt x="345" y="133"/>
                  </a:lnTo>
                  <a:cubicBezTo>
                    <a:pt x="212" y="133"/>
                    <a:pt x="133" y="186"/>
                    <a:pt x="133" y="278"/>
                  </a:cubicBezTo>
                  <a:cubicBezTo>
                    <a:pt x="133" y="331"/>
                    <a:pt x="159" y="371"/>
                    <a:pt x="199" y="397"/>
                  </a:cubicBezTo>
                  <a:cubicBezTo>
                    <a:pt x="252" y="411"/>
                    <a:pt x="305" y="424"/>
                    <a:pt x="358" y="424"/>
                  </a:cubicBezTo>
                  <a:cubicBezTo>
                    <a:pt x="503" y="424"/>
                    <a:pt x="623" y="437"/>
                    <a:pt x="715" y="464"/>
                  </a:cubicBezTo>
                  <a:cubicBezTo>
                    <a:pt x="808" y="490"/>
                    <a:pt x="874" y="543"/>
                    <a:pt x="914" y="622"/>
                  </a:cubicBezTo>
                  <a:lnTo>
                    <a:pt x="1880" y="2515"/>
                  </a:lnTo>
                  <a:lnTo>
                    <a:pt x="887" y="4514"/>
                  </a:lnTo>
                  <a:cubicBezTo>
                    <a:pt x="848" y="4593"/>
                    <a:pt x="808" y="4646"/>
                    <a:pt x="781" y="4686"/>
                  </a:cubicBezTo>
                  <a:cubicBezTo>
                    <a:pt x="742" y="4725"/>
                    <a:pt x="676" y="4752"/>
                    <a:pt x="596" y="4752"/>
                  </a:cubicBezTo>
                  <a:cubicBezTo>
                    <a:pt x="583" y="4752"/>
                    <a:pt x="556" y="4752"/>
                    <a:pt x="530" y="4765"/>
                  </a:cubicBezTo>
                  <a:cubicBezTo>
                    <a:pt x="490" y="4765"/>
                    <a:pt x="451" y="4765"/>
                    <a:pt x="411" y="4778"/>
                  </a:cubicBezTo>
                  <a:cubicBezTo>
                    <a:pt x="371" y="4778"/>
                    <a:pt x="331" y="4778"/>
                    <a:pt x="292" y="4792"/>
                  </a:cubicBezTo>
                  <a:lnTo>
                    <a:pt x="186" y="4792"/>
                  </a:lnTo>
                  <a:cubicBezTo>
                    <a:pt x="146" y="4792"/>
                    <a:pt x="106" y="4805"/>
                    <a:pt x="67" y="4818"/>
                  </a:cubicBezTo>
                  <a:cubicBezTo>
                    <a:pt x="14" y="4845"/>
                    <a:pt x="1" y="4871"/>
                    <a:pt x="1" y="4924"/>
                  </a:cubicBezTo>
                  <a:cubicBezTo>
                    <a:pt x="1" y="4977"/>
                    <a:pt x="27" y="5017"/>
                    <a:pt x="67" y="5043"/>
                  </a:cubicBezTo>
                  <a:cubicBezTo>
                    <a:pt x="120" y="5056"/>
                    <a:pt x="159" y="5070"/>
                    <a:pt x="199" y="5070"/>
                  </a:cubicBezTo>
                  <a:lnTo>
                    <a:pt x="1708" y="5070"/>
                  </a:lnTo>
                  <a:cubicBezTo>
                    <a:pt x="1787" y="5070"/>
                    <a:pt x="1840" y="5056"/>
                    <a:pt x="1880" y="5030"/>
                  </a:cubicBezTo>
                  <a:cubicBezTo>
                    <a:pt x="1906" y="5003"/>
                    <a:pt x="1920" y="4964"/>
                    <a:pt x="1920" y="4911"/>
                  </a:cubicBezTo>
                  <a:cubicBezTo>
                    <a:pt x="1920" y="4858"/>
                    <a:pt x="1893" y="4818"/>
                    <a:pt x="1853" y="4805"/>
                  </a:cubicBezTo>
                  <a:cubicBezTo>
                    <a:pt x="1814" y="4778"/>
                    <a:pt x="1761" y="4765"/>
                    <a:pt x="1708" y="4765"/>
                  </a:cubicBezTo>
                  <a:lnTo>
                    <a:pt x="1562" y="4765"/>
                  </a:lnTo>
                  <a:cubicBezTo>
                    <a:pt x="1523" y="4765"/>
                    <a:pt x="1483" y="4765"/>
                    <a:pt x="1443" y="4752"/>
                  </a:cubicBezTo>
                  <a:cubicBezTo>
                    <a:pt x="1403" y="4752"/>
                    <a:pt x="1364" y="4739"/>
                    <a:pt x="1351" y="4725"/>
                  </a:cubicBezTo>
                  <a:cubicBezTo>
                    <a:pt x="1324" y="4712"/>
                    <a:pt x="1311" y="4699"/>
                    <a:pt x="1311" y="4672"/>
                  </a:cubicBezTo>
                  <a:cubicBezTo>
                    <a:pt x="1311" y="4646"/>
                    <a:pt x="1324" y="4593"/>
                    <a:pt x="1364" y="4514"/>
                  </a:cubicBezTo>
                  <a:cubicBezTo>
                    <a:pt x="1403" y="4421"/>
                    <a:pt x="1456" y="4315"/>
                    <a:pt x="1509" y="4183"/>
                  </a:cubicBezTo>
                  <a:cubicBezTo>
                    <a:pt x="1576" y="4064"/>
                    <a:pt x="1642" y="3931"/>
                    <a:pt x="1708" y="3786"/>
                  </a:cubicBezTo>
                  <a:cubicBezTo>
                    <a:pt x="1774" y="3640"/>
                    <a:pt x="1840" y="3508"/>
                    <a:pt x="1893" y="3389"/>
                  </a:cubicBezTo>
                  <a:cubicBezTo>
                    <a:pt x="1959" y="3270"/>
                    <a:pt x="1999" y="3164"/>
                    <a:pt x="2039" y="3084"/>
                  </a:cubicBezTo>
                  <a:cubicBezTo>
                    <a:pt x="2078" y="3005"/>
                    <a:pt x="2105" y="2965"/>
                    <a:pt x="2105" y="2965"/>
                  </a:cubicBezTo>
                  <a:cubicBezTo>
                    <a:pt x="2290" y="3309"/>
                    <a:pt x="2449" y="3627"/>
                    <a:pt x="2595" y="3905"/>
                  </a:cubicBezTo>
                  <a:cubicBezTo>
                    <a:pt x="2661" y="4024"/>
                    <a:pt x="2714" y="4143"/>
                    <a:pt x="2780" y="4249"/>
                  </a:cubicBezTo>
                  <a:cubicBezTo>
                    <a:pt x="2833" y="4368"/>
                    <a:pt x="2886" y="4474"/>
                    <a:pt x="2939" y="4580"/>
                  </a:cubicBezTo>
                  <a:cubicBezTo>
                    <a:pt x="2992" y="4672"/>
                    <a:pt x="3031" y="4752"/>
                    <a:pt x="3058" y="4818"/>
                  </a:cubicBezTo>
                  <a:cubicBezTo>
                    <a:pt x="3084" y="4884"/>
                    <a:pt x="3098" y="4911"/>
                    <a:pt x="3098" y="4937"/>
                  </a:cubicBezTo>
                  <a:cubicBezTo>
                    <a:pt x="3098" y="4964"/>
                    <a:pt x="3071" y="4977"/>
                    <a:pt x="3031" y="4977"/>
                  </a:cubicBezTo>
                  <a:cubicBezTo>
                    <a:pt x="2992" y="4990"/>
                    <a:pt x="2939" y="5003"/>
                    <a:pt x="2886" y="5003"/>
                  </a:cubicBezTo>
                  <a:cubicBezTo>
                    <a:pt x="2833" y="5017"/>
                    <a:pt x="2793" y="5030"/>
                    <a:pt x="2740" y="5056"/>
                  </a:cubicBezTo>
                  <a:cubicBezTo>
                    <a:pt x="2701" y="5070"/>
                    <a:pt x="2687" y="5109"/>
                    <a:pt x="2687" y="5162"/>
                  </a:cubicBezTo>
                  <a:cubicBezTo>
                    <a:pt x="2687" y="5215"/>
                    <a:pt x="2701" y="5242"/>
                    <a:pt x="2727" y="5268"/>
                  </a:cubicBezTo>
                  <a:cubicBezTo>
                    <a:pt x="2753" y="5281"/>
                    <a:pt x="2806" y="5295"/>
                    <a:pt x="2873" y="5295"/>
                  </a:cubicBezTo>
                  <a:lnTo>
                    <a:pt x="4276" y="5295"/>
                  </a:lnTo>
                  <a:cubicBezTo>
                    <a:pt x="4342" y="5295"/>
                    <a:pt x="4408" y="5281"/>
                    <a:pt x="4448" y="5268"/>
                  </a:cubicBezTo>
                  <a:cubicBezTo>
                    <a:pt x="4501" y="5255"/>
                    <a:pt x="4527" y="5215"/>
                    <a:pt x="4527" y="5162"/>
                  </a:cubicBezTo>
                  <a:cubicBezTo>
                    <a:pt x="4527" y="5109"/>
                    <a:pt x="4501" y="5070"/>
                    <a:pt x="4461" y="5043"/>
                  </a:cubicBezTo>
                  <a:cubicBezTo>
                    <a:pt x="4408" y="5030"/>
                    <a:pt x="4355" y="5017"/>
                    <a:pt x="4276" y="5017"/>
                  </a:cubicBezTo>
                  <a:cubicBezTo>
                    <a:pt x="4077" y="5017"/>
                    <a:pt x="3905" y="5003"/>
                    <a:pt x="3773" y="4977"/>
                  </a:cubicBezTo>
                  <a:cubicBezTo>
                    <a:pt x="3640" y="4950"/>
                    <a:pt x="3561" y="4897"/>
                    <a:pt x="3508" y="4818"/>
                  </a:cubicBezTo>
                  <a:lnTo>
                    <a:pt x="2303" y="2515"/>
                  </a:lnTo>
                  <a:lnTo>
                    <a:pt x="3336" y="556"/>
                  </a:lnTo>
                  <a:cubicBezTo>
                    <a:pt x="3376" y="477"/>
                    <a:pt x="3415" y="424"/>
                    <a:pt x="3455" y="384"/>
                  </a:cubicBezTo>
                  <a:cubicBezTo>
                    <a:pt x="3481" y="345"/>
                    <a:pt x="3548" y="318"/>
                    <a:pt x="3640" y="318"/>
                  </a:cubicBezTo>
                  <a:cubicBezTo>
                    <a:pt x="3680" y="318"/>
                    <a:pt x="3733" y="305"/>
                    <a:pt x="3826" y="305"/>
                  </a:cubicBezTo>
                  <a:cubicBezTo>
                    <a:pt x="3918" y="305"/>
                    <a:pt x="4011" y="292"/>
                    <a:pt x="4090" y="278"/>
                  </a:cubicBezTo>
                  <a:cubicBezTo>
                    <a:pt x="4143" y="265"/>
                    <a:pt x="4183" y="252"/>
                    <a:pt x="4209" y="239"/>
                  </a:cubicBezTo>
                  <a:cubicBezTo>
                    <a:pt x="4262" y="212"/>
                    <a:pt x="4276" y="186"/>
                    <a:pt x="4276" y="133"/>
                  </a:cubicBezTo>
                  <a:cubicBezTo>
                    <a:pt x="4276" y="80"/>
                    <a:pt x="4262" y="40"/>
                    <a:pt x="4209" y="27"/>
                  </a:cubicBezTo>
                  <a:cubicBezTo>
                    <a:pt x="4183" y="14"/>
                    <a:pt x="4130" y="0"/>
                    <a:pt x="40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2"/>
            <p:cNvSpPr/>
            <p:nvPr/>
          </p:nvSpPr>
          <p:spPr>
            <a:xfrm>
              <a:off x="570141" y="1610117"/>
              <a:ext cx="214337" cy="166142"/>
            </a:xfrm>
            <a:custGeom>
              <a:avLst/>
              <a:gdLst/>
              <a:ahLst/>
              <a:cxnLst/>
              <a:rect l="l" t="t" r="r" b="b"/>
              <a:pathLst>
                <a:path w="3878" h="3006" extrusionOk="0">
                  <a:moveTo>
                    <a:pt x="2263" y="1"/>
                  </a:moveTo>
                  <a:cubicBezTo>
                    <a:pt x="2065" y="1"/>
                    <a:pt x="1866" y="54"/>
                    <a:pt x="1681" y="160"/>
                  </a:cubicBezTo>
                  <a:cubicBezTo>
                    <a:pt x="1509" y="265"/>
                    <a:pt x="1363" y="411"/>
                    <a:pt x="1271" y="610"/>
                  </a:cubicBezTo>
                  <a:lnTo>
                    <a:pt x="1257" y="226"/>
                  </a:lnTo>
                  <a:cubicBezTo>
                    <a:pt x="1257" y="146"/>
                    <a:pt x="1244" y="93"/>
                    <a:pt x="1218" y="67"/>
                  </a:cubicBezTo>
                  <a:cubicBezTo>
                    <a:pt x="1191" y="40"/>
                    <a:pt x="1125" y="27"/>
                    <a:pt x="1019" y="27"/>
                  </a:cubicBezTo>
                  <a:cubicBezTo>
                    <a:pt x="821" y="27"/>
                    <a:pt x="649" y="27"/>
                    <a:pt x="529" y="40"/>
                  </a:cubicBezTo>
                  <a:cubicBezTo>
                    <a:pt x="397" y="40"/>
                    <a:pt x="291" y="54"/>
                    <a:pt x="212" y="67"/>
                  </a:cubicBezTo>
                  <a:cubicBezTo>
                    <a:pt x="132" y="80"/>
                    <a:pt x="79" y="107"/>
                    <a:pt x="53" y="133"/>
                  </a:cubicBezTo>
                  <a:cubicBezTo>
                    <a:pt x="13" y="160"/>
                    <a:pt x="0" y="199"/>
                    <a:pt x="0" y="239"/>
                  </a:cubicBezTo>
                  <a:cubicBezTo>
                    <a:pt x="0" y="265"/>
                    <a:pt x="13" y="279"/>
                    <a:pt x="40" y="305"/>
                  </a:cubicBezTo>
                  <a:cubicBezTo>
                    <a:pt x="66" y="305"/>
                    <a:pt x="106" y="318"/>
                    <a:pt x="146" y="332"/>
                  </a:cubicBezTo>
                  <a:cubicBezTo>
                    <a:pt x="185" y="332"/>
                    <a:pt x="225" y="332"/>
                    <a:pt x="265" y="345"/>
                  </a:cubicBezTo>
                  <a:lnTo>
                    <a:pt x="728" y="345"/>
                  </a:lnTo>
                  <a:cubicBezTo>
                    <a:pt x="794" y="345"/>
                    <a:pt x="834" y="411"/>
                    <a:pt x="834" y="543"/>
                  </a:cubicBezTo>
                  <a:cubicBezTo>
                    <a:pt x="834" y="570"/>
                    <a:pt x="834" y="649"/>
                    <a:pt x="821" y="782"/>
                  </a:cubicBezTo>
                  <a:cubicBezTo>
                    <a:pt x="821" y="914"/>
                    <a:pt x="821" y="1060"/>
                    <a:pt x="821" y="1218"/>
                  </a:cubicBezTo>
                  <a:cubicBezTo>
                    <a:pt x="821" y="1390"/>
                    <a:pt x="807" y="1549"/>
                    <a:pt x="807" y="1708"/>
                  </a:cubicBezTo>
                  <a:cubicBezTo>
                    <a:pt x="807" y="1854"/>
                    <a:pt x="807" y="1973"/>
                    <a:pt x="807" y="2039"/>
                  </a:cubicBezTo>
                  <a:cubicBezTo>
                    <a:pt x="807" y="2079"/>
                    <a:pt x="794" y="2105"/>
                    <a:pt x="794" y="2145"/>
                  </a:cubicBezTo>
                  <a:cubicBezTo>
                    <a:pt x="794" y="2184"/>
                    <a:pt x="781" y="2224"/>
                    <a:pt x="768" y="2251"/>
                  </a:cubicBezTo>
                  <a:cubicBezTo>
                    <a:pt x="754" y="2290"/>
                    <a:pt x="741" y="2317"/>
                    <a:pt x="715" y="2343"/>
                  </a:cubicBezTo>
                  <a:cubicBezTo>
                    <a:pt x="688" y="2357"/>
                    <a:pt x="662" y="2370"/>
                    <a:pt x="622" y="2370"/>
                  </a:cubicBezTo>
                  <a:lnTo>
                    <a:pt x="503" y="2370"/>
                  </a:lnTo>
                  <a:cubicBezTo>
                    <a:pt x="450" y="2370"/>
                    <a:pt x="410" y="2383"/>
                    <a:pt x="344" y="2409"/>
                  </a:cubicBezTo>
                  <a:cubicBezTo>
                    <a:pt x="304" y="2436"/>
                    <a:pt x="278" y="2489"/>
                    <a:pt x="278" y="2555"/>
                  </a:cubicBezTo>
                  <a:cubicBezTo>
                    <a:pt x="278" y="2634"/>
                    <a:pt x="304" y="2687"/>
                    <a:pt x="357" y="2701"/>
                  </a:cubicBezTo>
                  <a:cubicBezTo>
                    <a:pt x="410" y="2714"/>
                    <a:pt x="476" y="2727"/>
                    <a:pt x="543" y="2727"/>
                  </a:cubicBezTo>
                  <a:lnTo>
                    <a:pt x="1112" y="2727"/>
                  </a:lnTo>
                  <a:cubicBezTo>
                    <a:pt x="1244" y="2714"/>
                    <a:pt x="1363" y="2714"/>
                    <a:pt x="1469" y="2714"/>
                  </a:cubicBezTo>
                  <a:lnTo>
                    <a:pt x="1654" y="2714"/>
                  </a:lnTo>
                  <a:cubicBezTo>
                    <a:pt x="1747" y="2714"/>
                    <a:pt x="1800" y="2714"/>
                    <a:pt x="1840" y="2687"/>
                  </a:cubicBezTo>
                  <a:cubicBezTo>
                    <a:pt x="1879" y="2661"/>
                    <a:pt x="1906" y="2621"/>
                    <a:pt x="1906" y="2555"/>
                  </a:cubicBezTo>
                  <a:cubicBezTo>
                    <a:pt x="1906" y="2476"/>
                    <a:pt x="1879" y="2409"/>
                    <a:pt x="1826" y="2396"/>
                  </a:cubicBezTo>
                  <a:cubicBezTo>
                    <a:pt x="1787" y="2370"/>
                    <a:pt x="1734" y="2357"/>
                    <a:pt x="1654" y="2357"/>
                  </a:cubicBezTo>
                  <a:lnTo>
                    <a:pt x="1244" y="2357"/>
                  </a:lnTo>
                  <a:lnTo>
                    <a:pt x="1244" y="1668"/>
                  </a:lnTo>
                  <a:cubicBezTo>
                    <a:pt x="1244" y="1536"/>
                    <a:pt x="1257" y="1417"/>
                    <a:pt x="1271" y="1298"/>
                  </a:cubicBezTo>
                  <a:cubicBezTo>
                    <a:pt x="1297" y="1165"/>
                    <a:pt x="1337" y="1060"/>
                    <a:pt x="1376" y="954"/>
                  </a:cubicBezTo>
                  <a:cubicBezTo>
                    <a:pt x="1456" y="808"/>
                    <a:pt x="1549" y="662"/>
                    <a:pt x="1681" y="557"/>
                  </a:cubicBezTo>
                  <a:cubicBezTo>
                    <a:pt x="1813" y="437"/>
                    <a:pt x="1972" y="371"/>
                    <a:pt x="2144" y="371"/>
                  </a:cubicBezTo>
                  <a:cubicBezTo>
                    <a:pt x="2276" y="371"/>
                    <a:pt x="2396" y="411"/>
                    <a:pt x="2462" y="490"/>
                  </a:cubicBezTo>
                  <a:cubicBezTo>
                    <a:pt x="2554" y="570"/>
                    <a:pt x="2607" y="676"/>
                    <a:pt x="2647" y="808"/>
                  </a:cubicBezTo>
                  <a:cubicBezTo>
                    <a:pt x="2700" y="927"/>
                    <a:pt x="2726" y="1086"/>
                    <a:pt x="2740" y="1258"/>
                  </a:cubicBezTo>
                  <a:cubicBezTo>
                    <a:pt x="2753" y="1430"/>
                    <a:pt x="2766" y="1615"/>
                    <a:pt x="2766" y="1801"/>
                  </a:cubicBezTo>
                  <a:cubicBezTo>
                    <a:pt x="2766" y="1814"/>
                    <a:pt x="2766" y="1880"/>
                    <a:pt x="2753" y="1986"/>
                  </a:cubicBezTo>
                  <a:cubicBezTo>
                    <a:pt x="2753" y="2105"/>
                    <a:pt x="2753" y="2251"/>
                    <a:pt x="2740" y="2409"/>
                  </a:cubicBezTo>
                  <a:cubicBezTo>
                    <a:pt x="2740" y="2502"/>
                    <a:pt x="2713" y="2568"/>
                    <a:pt x="2687" y="2595"/>
                  </a:cubicBezTo>
                  <a:cubicBezTo>
                    <a:pt x="2647" y="2621"/>
                    <a:pt x="2581" y="2634"/>
                    <a:pt x="2475" y="2648"/>
                  </a:cubicBezTo>
                  <a:cubicBezTo>
                    <a:pt x="2449" y="2661"/>
                    <a:pt x="2409" y="2674"/>
                    <a:pt x="2369" y="2701"/>
                  </a:cubicBezTo>
                  <a:cubicBezTo>
                    <a:pt x="2329" y="2727"/>
                    <a:pt x="2303" y="2767"/>
                    <a:pt x="2303" y="2833"/>
                  </a:cubicBezTo>
                  <a:cubicBezTo>
                    <a:pt x="2303" y="2899"/>
                    <a:pt x="2329" y="2939"/>
                    <a:pt x="2369" y="2965"/>
                  </a:cubicBezTo>
                  <a:cubicBezTo>
                    <a:pt x="2409" y="2992"/>
                    <a:pt x="2462" y="3005"/>
                    <a:pt x="2515" y="3005"/>
                  </a:cubicBezTo>
                  <a:cubicBezTo>
                    <a:pt x="2528" y="3005"/>
                    <a:pt x="2594" y="3005"/>
                    <a:pt x="2700" y="2992"/>
                  </a:cubicBezTo>
                  <a:lnTo>
                    <a:pt x="3653" y="2992"/>
                  </a:lnTo>
                  <a:cubicBezTo>
                    <a:pt x="3706" y="2992"/>
                    <a:pt x="3759" y="2979"/>
                    <a:pt x="3812" y="2965"/>
                  </a:cubicBezTo>
                  <a:cubicBezTo>
                    <a:pt x="3851" y="2939"/>
                    <a:pt x="3878" y="2899"/>
                    <a:pt x="3878" y="2833"/>
                  </a:cubicBezTo>
                  <a:cubicBezTo>
                    <a:pt x="3878" y="2793"/>
                    <a:pt x="3865" y="2754"/>
                    <a:pt x="3838" y="2727"/>
                  </a:cubicBezTo>
                  <a:cubicBezTo>
                    <a:pt x="3812" y="2701"/>
                    <a:pt x="3785" y="2687"/>
                    <a:pt x="3746" y="2674"/>
                  </a:cubicBezTo>
                  <a:cubicBezTo>
                    <a:pt x="3706" y="2648"/>
                    <a:pt x="3666" y="2648"/>
                    <a:pt x="3626" y="2634"/>
                  </a:cubicBezTo>
                  <a:lnTo>
                    <a:pt x="3203" y="2634"/>
                  </a:lnTo>
                  <a:lnTo>
                    <a:pt x="3203" y="1205"/>
                  </a:lnTo>
                  <a:cubicBezTo>
                    <a:pt x="3203" y="954"/>
                    <a:pt x="3163" y="755"/>
                    <a:pt x="3110" y="596"/>
                  </a:cubicBezTo>
                  <a:cubicBezTo>
                    <a:pt x="3044" y="437"/>
                    <a:pt x="2965" y="318"/>
                    <a:pt x="2872" y="226"/>
                  </a:cubicBezTo>
                  <a:cubicBezTo>
                    <a:pt x="2779" y="146"/>
                    <a:pt x="2674" y="80"/>
                    <a:pt x="2554" y="54"/>
                  </a:cubicBezTo>
                  <a:cubicBezTo>
                    <a:pt x="2449" y="14"/>
                    <a:pt x="2356" y="1"/>
                    <a:pt x="22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2"/>
            <p:cNvSpPr/>
            <p:nvPr/>
          </p:nvSpPr>
          <p:spPr>
            <a:xfrm>
              <a:off x="611815" y="1689153"/>
              <a:ext cx="634279" cy="414801"/>
            </a:xfrm>
            <a:custGeom>
              <a:avLst/>
              <a:gdLst/>
              <a:ahLst/>
              <a:cxnLst/>
              <a:rect l="l" t="t" r="r" b="b"/>
              <a:pathLst>
                <a:path w="11476" h="7505" extrusionOk="0">
                  <a:moveTo>
                    <a:pt x="4633" y="0"/>
                  </a:moveTo>
                  <a:cubicBezTo>
                    <a:pt x="4527" y="0"/>
                    <a:pt x="4474" y="53"/>
                    <a:pt x="4421" y="172"/>
                  </a:cubicBezTo>
                  <a:lnTo>
                    <a:pt x="3428" y="6234"/>
                  </a:lnTo>
                  <a:lnTo>
                    <a:pt x="2595" y="3031"/>
                  </a:lnTo>
                  <a:cubicBezTo>
                    <a:pt x="2542" y="2925"/>
                    <a:pt x="2489" y="2872"/>
                    <a:pt x="2383" y="2872"/>
                  </a:cubicBezTo>
                  <a:lnTo>
                    <a:pt x="225" y="2872"/>
                  </a:lnTo>
                  <a:cubicBezTo>
                    <a:pt x="120" y="2872"/>
                    <a:pt x="0" y="2978"/>
                    <a:pt x="0" y="3097"/>
                  </a:cubicBezTo>
                  <a:cubicBezTo>
                    <a:pt x="0" y="3203"/>
                    <a:pt x="120" y="3309"/>
                    <a:pt x="225" y="3309"/>
                  </a:cubicBezTo>
                  <a:lnTo>
                    <a:pt x="2211" y="3309"/>
                  </a:lnTo>
                  <a:lnTo>
                    <a:pt x="3256" y="7332"/>
                  </a:lnTo>
                  <a:cubicBezTo>
                    <a:pt x="3309" y="7452"/>
                    <a:pt x="3375" y="7504"/>
                    <a:pt x="3481" y="7504"/>
                  </a:cubicBezTo>
                  <a:cubicBezTo>
                    <a:pt x="3587" y="7504"/>
                    <a:pt x="3706" y="7399"/>
                    <a:pt x="3706" y="7332"/>
                  </a:cubicBezTo>
                  <a:lnTo>
                    <a:pt x="4858" y="450"/>
                  </a:lnTo>
                  <a:lnTo>
                    <a:pt x="11250" y="450"/>
                  </a:lnTo>
                  <a:cubicBezTo>
                    <a:pt x="11370" y="450"/>
                    <a:pt x="11475" y="331"/>
                    <a:pt x="11475" y="225"/>
                  </a:cubicBezTo>
                  <a:cubicBezTo>
                    <a:pt x="11475" y="119"/>
                    <a:pt x="11370" y="0"/>
                    <a:pt x="112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7" name="Google Shape;457;p72"/>
          <p:cNvGrpSpPr/>
          <p:nvPr/>
        </p:nvGrpSpPr>
        <p:grpSpPr>
          <a:xfrm rot="-1178179">
            <a:off x="371435" y="547332"/>
            <a:ext cx="721048" cy="252617"/>
            <a:chOff x="2109963" y="768908"/>
            <a:chExt cx="818605" cy="286796"/>
          </a:xfrm>
        </p:grpSpPr>
        <p:sp>
          <p:nvSpPr>
            <p:cNvPr id="458" name="Google Shape;458;p72"/>
            <p:cNvSpPr/>
            <p:nvPr/>
          </p:nvSpPr>
          <p:spPr>
            <a:xfrm>
              <a:off x="2109963" y="768908"/>
              <a:ext cx="177804" cy="286796"/>
            </a:xfrm>
            <a:custGeom>
              <a:avLst/>
              <a:gdLst/>
              <a:ahLst/>
              <a:cxnLst/>
              <a:rect l="l" t="t" r="r" b="b"/>
              <a:pathLst>
                <a:path w="3217" h="5189" extrusionOk="0">
                  <a:moveTo>
                    <a:pt x="1668" y="0"/>
                  </a:moveTo>
                  <a:cubicBezTo>
                    <a:pt x="1416" y="0"/>
                    <a:pt x="1191" y="53"/>
                    <a:pt x="1006" y="146"/>
                  </a:cubicBezTo>
                  <a:cubicBezTo>
                    <a:pt x="808" y="252"/>
                    <a:pt x="649" y="371"/>
                    <a:pt x="516" y="516"/>
                  </a:cubicBezTo>
                  <a:cubicBezTo>
                    <a:pt x="384" y="649"/>
                    <a:pt x="278" y="808"/>
                    <a:pt x="212" y="953"/>
                  </a:cubicBezTo>
                  <a:cubicBezTo>
                    <a:pt x="146" y="1099"/>
                    <a:pt x="106" y="1231"/>
                    <a:pt x="106" y="1324"/>
                  </a:cubicBezTo>
                  <a:cubicBezTo>
                    <a:pt x="106" y="1337"/>
                    <a:pt x="119" y="1363"/>
                    <a:pt x="119" y="1416"/>
                  </a:cubicBezTo>
                  <a:cubicBezTo>
                    <a:pt x="119" y="1456"/>
                    <a:pt x="133" y="1496"/>
                    <a:pt x="146" y="1535"/>
                  </a:cubicBezTo>
                  <a:cubicBezTo>
                    <a:pt x="172" y="1575"/>
                    <a:pt x="199" y="1615"/>
                    <a:pt x="239" y="1655"/>
                  </a:cubicBezTo>
                  <a:cubicBezTo>
                    <a:pt x="278" y="1681"/>
                    <a:pt x="331" y="1694"/>
                    <a:pt x="397" y="1694"/>
                  </a:cubicBezTo>
                  <a:cubicBezTo>
                    <a:pt x="503" y="1694"/>
                    <a:pt x="583" y="1668"/>
                    <a:pt x="649" y="1615"/>
                  </a:cubicBezTo>
                  <a:cubicBezTo>
                    <a:pt x="715" y="1562"/>
                    <a:pt x="741" y="1496"/>
                    <a:pt x="741" y="1416"/>
                  </a:cubicBezTo>
                  <a:cubicBezTo>
                    <a:pt x="741" y="1377"/>
                    <a:pt x="728" y="1337"/>
                    <a:pt x="715" y="1324"/>
                  </a:cubicBezTo>
                  <a:cubicBezTo>
                    <a:pt x="702" y="1284"/>
                    <a:pt x="689" y="1271"/>
                    <a:pt x="662" y="1244"/>
                  </a:cubicBezTo>
                  <a:lnTo>
                    <a:pt x="622" y="1178"/>
                  </a:lnTo>
                  <a:cubicBezTo>
                    <a:pt x="609" y="1152"/>
                    <a:pt x="596" y="1125"/>
                    <a:pt x="596" y="1099"/>
                  </a:cubicBezTo>
                  <a:cubicBezTo>
                    <a:pt x="596" y="1072"/>
                    <a:pt x="622" y="1019"/>
                    <a:pt x="662" y="940"/>
                  </a:cubicBezTo>
                  <a:cubicBezTo>
                    <a:pt x="715" y="847"/>
                    <a:pt x="781" y="768"/>
                    <a:pt x="874" y="688"/>
                  </a:cubicBezTo>
                  <a:cubicBezTo>
                    <a:pt x="953" y="609"/>
                    <a:pt x="1059" y="530"/>
                    <a:pt x="1191" y="477"/>
                  </a:cubicBezTo>
                  <a:cubicBezTo>
                    <a:pt x="1311" y="410"/>
                    <a:pt x="1456" y="371"/>
                    <a:pt x="1602" y="371"/>
                  </a:cubicBezTo>
                  <a:cubicBezTo>
                    <a:pt x="1761" y="371"/>
                    <a:pt x="1906" y="397"/>
                    <a:pt x="2012" y="463"/>
                  </a:cubicBezTo>
                  <a:cubicBezTo>
                    <a:pt x="2131" y="516"/>
                    <a:pt x="2224" y="583"/>
                    <a:pt x="2290" y="675"/>
                  </a:cubicBezTo>
                  <a:cubicBezTo>
                    <a:pt x="2356" y="755"/>
                    <a:pt x="2409" y="847"/>
                    <a:pt x="2436" y="953"/>
                  </a:cubicBezTo>
                  <a:cubicBezTo>
                    <a:pt x="2462" y="1059"/>
                    <a:pt x="2489" y="1152"/>
                    <a:pt x="2489" y="1244"/>
                  </a:cubicBezTo>
                  <a:cubicBezTo>
                    <a:pt x="2489" y="1456"/>
                    <a:pt x="2449" y="1668"/>
                    <a:pt x="2369" y="1893"/>
                  </a:cubicBezTo>
                  <a:cubicBezTo>
                    <a:pt x="2290" y="2131"/>
                    <a:pt x="2184" y="2356"/>
                    <a:pt x="2065" y="2594"/>
                  </a:cubicBezTo>
                  <a:cubicBezTo>
                    <a:pt x="1946" y="2819"/>
                    <a:pt x="1800" y="3044"/>
                    <a:pt x="1628" y="3283"/>
                  </a:cubicBezTo>
                  <a:cubicBezTo>
                    <a:pt x="1469" y="3508"/>
                    <a:pt x="1297" y="3719"/>
                    <a:pt x="1125" y="3918"/>
                  </a:cubicBezTo>
                  <a:cubicBezTo>
                    <a:pt x="953" y="4116"/>
                    <a:pt x="781" y="4302"/>
                    <a:pt x="609" y="4474"/>
                  </a:cubicBezTo>
                  <a:cubicBezTo>
                    <a:pt x="437" y="4633"/>
                    <a:pt x="278" y="4778"/>
                    <a:pt x="133" y="4884"/>
                  </a:cubicBezTo>
                  <a:cubicBezTo>
                    <a:pt x="93" y="4910"/>
                    <a:pt x="66" y="4937"/>
                    <a:pt x="40" y="4963"/>
                  </a:cubicBezTo>
                  <a:cubicBezTo>
                    <a:pt x="14" y="4977"/>
                    <a:pt x="0" y="5003"/>
                    <a:pt x="0" y="5043"/>
                  </a:cubicBezTo>
                  <a:cubicBezTo>
                    <a:pt x="0" y="5069"/>
                    <a:pt x="14" y="5109"/>
                    <a:pt x="40" y="5135"/>
                  </a:cubicBezTo>
                  <a:cubicBezTo>
                    <a:pt x="66" y="5175"/>
                    <a:pt x="119" y="5188"/>
                    <a:pt x="186" y="5188"/>
                  </a:cubicBezTo>
                  <a:cubicBezTo>
                    <a:pt x="239" y="5188"/>
                    <a:pt x="291" y="5188"/>
                    <a:pt x="344" y="5162"/>
                  </a:cubicBezTo>
                  <a:cubicBezTo>
                    <a:pt x="384" y="5149"/>
                    <a:pt x="424" y="5122"/>
                    <a:pt x="437" y="5109"/>
                  </a:cubicBezTo>
                  <a:lnTo>
                    <a:pt x="1509" y="5109"/>
                  </a:lnTo>
                  <a:cubicBezTo>
                    <a:pt x="1641" y="5109"/>
                    <a:pt x="1761" y="5122"/>
                    <a:pt x="1893" y="5122"/>
                  </a:cubicBezTo>
                  <a:lnTo>
                    <a:pt x="2674" y="5122"/>
                  </a:lnTo>
                  <a:cubicBezTo>
                    <a:pt x="2700" y="5122"/>
                    <a:pt x="2727" y="5122"/>
                    <a:pt x="2766" y="5096"/>
                  </a:cubicBezTo>
                  <a:cubicBezTo>
                    <a:pt x="2806" y="5069"/>
                    <a:pt x="2833" y="5043"/>
                    <a:pt x="2859" y="4990"/>
                  </a:cubicBezTo>
                  <a:cubicBezTo>
                    <a:pt x="2978" y="4791"/>
                    <a:pt x="3058" y="4646"/>
                    <a:pt x="3124" y="4553"/>
                  </a:cubicBezTo>
                  <a:cubicBezTo>
                    <a:pt x="3177" y="4460"/>
                    <a:pt x="3216" y="4394"/>
                    <a:pt x="3216" y="4355"/>
                  </a:cubicBezTo>
                  <a:cubicBezTo>
                    <a:pt x="3216" y="4302"/>
                    <a:pt x="3190" y="4262"/>
                    <a:pt x="3150" y="4249"/>
                  </a:cubicBezTo>
                  <a:cubicBezTo>
                    <a:pt x="3111" y="4235"/>
                    <a:pt x="3071" y="4222"/>
                    <a:pt x="3031" y="4222"/>
                  </a:cubicBezTo>
                  <a:cubicBezTo>
                    <a:pt x="2965" y="4222"/>
                    <a:pt x="2925" y="4235"/>
                    <a:pt x="2899" y="4275"/>
                  </a:cubicBezTo>
                  <a:cubicBezTo>
                    <a:pt x="2872" y="4302"/>
                    <a:pt x="2846" y="4328"/>
                    <a:pt x="2819" y="4355"/>
                  </a:cubicBezTo>
                  <a:lnTo>
                    <a:pt x="2661" y="4619"/>
                  </a:lnTo>
                  <a:cubicBezTo>
                    <a:pt x="2621" y="4659"/>
                    <a:pt x="2594" y="4699"/>
                    <a:pt x="2568" y="4712"/>
                  </a:cubicBezTo>
                  <a:cubicBezTo>
                    <a:pt x="2555" y="4725"/>
                    <a:pt x="2528" y="4738"/>
                    <a:pt x="2489" y="4738"/>
                  </a:cubicBezTo>
                  <a:lnTo>
                    <a:pt x="2250" y="4738"/>
                  </a:lnTo>
                  <a:cubicBezTo>
                    <a:pt x="2131" y="4738"/>
                    <a:pt x="1972" y="4738"/>
                    <a:pt x="1800" y="4725"/>
                  </a:cubicBezTo>
                  <a:lnTo>
                    <a:pt x="1284" y="4725"/>
                  </a:lnTo>
                  <a:cubicBezTo>
                    <a:pt x="1099" y="4725"/>
                    <a:pt x="953" y="4712"/>
                    <a:pt x="821" y="4712"/>
                  </a:cubicBezTo>
                  <a:cubicBezTo>
                    <a:pt x="940" y="4593"/>
                    <a:pt x="1072" y="4460"/>
                    <a:pt x="1231" y="4302"/>
                  </a:cubicBezTo>
                  <a:cubicBezTo>
                    <a:pt x="1377" y="4143"/>
                    <a:pt x="1536" y="3971"/>
                    <a:pt x="1694" y="3785"/>
                  </a:cubicBezTo>
                  <a:cubicBezTo>
                    <a:pt x="1853" y="3600"/>
                    <a:pt x="1999" y="3402"/>
                    <a:pt x="2144" y="3190"/>
                  </a:cubicBezTo>
                  <a:cubicBezTo>
                    <a:pt x="2303" y="2978"/>
                    <a:pt x="2436" y="2766"/>
                    <a:pt x="2555" y="2555"/>
                  </a:cubicBezTo>
                  <a:cubicBezTo>
                    <a:pt x="2674" y="2343"/>
                    <a:pt x="2766" y="2118"/>
                    <a:pt x="2833" y="1906"/>
                  </a:cubicBezTo>
                  <a:cubicBezTo>
                    <a:pt x="2912" y="1681"/>
                    <a:pt x="2952" y="1469"/>
                    <a:pt x="2952" y="1258"/>
                  </a:cubicBezTo>
                  <a:cubicBezTo>
                    <a:pt x="2952" y="1085"/>
                    <a:pt x="2925" y="927"/>
                    <a:pt x="2872" y="781"/>
                  </a:cubicBezTo>
                  <a:cubicBezTo>
                    <a:pt x="2833" y="622"/>
                    <a:pt x="2753" y="490"/>
                    <a:pt x="2661" y="371"/>
                  </a:cubicBezTo>
                  <a:cubicBezTo>
                    <a:pt x="2555" y="252"/>
                    <a:pt x="2422" y="172"/>
                    <a:pt x="2264" y="106"/>
                  </a:cubicBezTo>
                  <a:cubicBezTo>
                    <a:pt x="2105" y="27"/>
                    <a:pt x="1906"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2"/>
            <p:cNvSpPr/>
            <p:nvPr/>
          </p:nvSpPr>
          <p:spPr>
            <a:xfrm>
              <a:off x="2304514" y="857395"/>
              <a:ext cx="109821" cy="109766"/>
            </a:xfrm>
            <a:custGeom>
              <a:avLst/>
              <a:gdLst/>
              <a:ahLst/>
              <a:cxnLst/>
              <a:rect l="l" t="t" r="r" b="b"/>
              <a:pathLst>
                <a:path w="1987" h="1986" extrusionOk="0">
                  <a:moveTo>
                    <a:pt x="994" y="1"/>
                  </a:moveTo>
                  <a:cubicBezTo>
                    <a:pt x="927" y="1"/>
                    <a:pt x="888" y="27"/>
                    <a:pt x="848" y="67"/>
                  </a:cubicBezTo>
                  <a:cubicBezTo>
                    <a:pt x="808" y="93"/>
                    <a:pt x="795" y="146"/>
                    <a:pt x="795" y="186"/>
                  </a:cubicBezTo>
                  <a:cubicBezTo>
                    <a:pt x="795" y="252"/>
                    <a:pt x="795" y="345"/>
                    <a:pt x="795" y="451"/>
                  </a:cubicBezTo>
                  <a:cubicBezTo>
                    <a:pt x="808" y="557"/>
                    <a:pt x="808" y="676"/>
                    <a:pt x="808" y="808"/>
                  </a:cubicBezTo>
                  <a:lnTo>
                    <a:pt x="173" y="808"/>
                  </a:lnTo>
                  <a:cubicBezTo>
                    <a:pt x="133" y="808"/>
                    <a:pt x="94" y="821"/>
                    <a:pt x="67" y="861"/>
                  </a:cubicBezTo>
                  <a:cubicBezTo>
                    <a:pt x="27" y="887"/>
                    <a:pt x="1" y="940"/>
                    <a:pt x="1" y="1007"/>
                  </a:cubicBezTo>
                  <a:cubicBezTo>
                    <a:pt x="1" y="1073"/>
                    <a:pt x="27" y="1126"/>
                    <a:pt x="67" y="1165"/>
                  </a:cubicBezTo>
                  <a:cubicBezTo>
                    <a:pt x="107" y="1192"/>
                    <a:pt x="133" y="1205"/>
                    <a:pt x="173" y="1205"/>
                  </a:cubicBezTo>
                  <a:cubicBezTo>
                    <a:pt x="226" y="1205"/>
                    <a:pt x="305" y="1205"/>
                    <a:pt x="424" y="1192"/>
                  </a:cubicBezTo>
                  <a:lnTo>
                    <a:pt x="795" y="1192"/>
                  </a:lnTo>
                  <a:cubicBezTo>
                    <a:pt x="795" y="1298"/>
                    <a:pt x="782" y="1417"/>
                    <a:pt x="782" y="1536"/>
                  </a:cubicBezTo>
                  <a:cubicBezTo>
                    <a:pt x="782" y="1655"/>
                    <a:pt x="782" y="1761"/>
                    <a:pt x="782" y="1827"/>
                  </a:cubicBezTo>
                  <a:cubicBezTo>
                    <a:pt x="782" y="1854"/>
                    <a:pt x="795" y="1893"/>
                    <a:pt x="821" y="1933"/>
                  </a:cubicBezTo>
                  <a:cubicBezTo>
                    <a:pt x="861" y="1959"/>
                    <a:pt x="914" y="1986"/>
                    <a:pt x="980" y="1986"/>
                  </a:cubicBezTo>
                  <a:cubicBezTo>
                    <a:pt x="1060" y="1986"/>
                    <a:pt x="1113" y="1959"/>
                    <a:pt x="1139" y="1933"/>
                  </a:cubicBezTo>
                  <a:cubicBezTo>
                    <a:pt x="1179" y="1880"/>
                    <a:pt x="1192" y="1854"/>
                    <a:pt x="1192" y="1827"/>
                  </a:cubicBezTo>
                  <a:lnTo>
                    <a:pt x="1192" y="1192"/>
                  </a:lnTo>
                  <a:lnTo>
                    <a:pt x="1801" y="1192"/>
                  </a:lnTo>
                  <a:cubicBezTo>
                    <a:pt x="1854" y="1192"/>
                    <a:pt x="1894" y="1165"/>
                    <a:pt x="1920" y="1139"/>
                  </a:cubicBezTo>
                  <a:cubicBezTo>
                    <a:pt x="1960" y="1099"/>
                    <a:pt x="1986" y="1046"/>
                    <a:pt x="1986" y="980"/>
                  </a:cubicBezTo>
                  <a:cubicBezTo>
                    <a:pt x="1986" y="901"/>
                    <a:pt x="1973" y="848"/>
                    <a:pt x="1933" y="821"/>
                  </a:cubicBezTo>
                  <a:cubicBezTo>
                    <a:pt x="1907" y="795"/>
                    <a:pt x="1880" y="782"/>
                    <a:pt x="1854" y="782"/>
                  </a:cubicBezTo>
                  <a:cubicBezTo>
                    <a:pt x="1774" y="782"/>
                    <a:pt x="1669" y="782"/>
                    <a:pt x="1563" y="795"/>
                  </a:cubicBezTo>
                  <a:cubicBezTo>
                    <a:pt x="1457" y="808"/>
                    <a:pt x="1338" y="808"/>
                    <a:pt x="1192" y="808"/>
                  </a:cubicBezTo>
                  <a:lnTo>
                    <a:pt x="1192" y="464"/>
                  </a:lnTo>
                  <a:cubicBezTo>
                    <a:pt x="1205" y="345"/>
                    <a:pt x="1205" y="252"/>
                    <a:pt x="1205" y="186"/>
                  </a:cubicBezTo>
                  <a:cubicBezTo>
                    <a:pt x="1205" y="146"/>
                    <a:pt x="1179" y="93"/>
                    <a:pt x="1152" y="67"/>
                  </a:cubicBezTo>
                  <a:cubicBezTo>
                    <a:pt x="1113" y="27"/>
                    <a:pt x="1060" y="1"/>
                    <a:pt x="9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72"/>
            <p:cNvSpPr/>
            <p:nvPr/>
          </p:nvSpPr>
          <p:spPr>
            <a:xfrm>
              <a:off x="2428871" y="768908"/>
              <a:ext cx="177085" cy="286796"/>
            </a:xfrm>
            <a:custGeom>
              <a:avLst/>
              <a:gdLst/>
              <a:ahLst/>
              <a:cxnLst/>
              <a:rect l="l" t="t" r="r" b="b"/>
              <a:pathLst>
                <a:path w="3204" h="5189" extrusionOk="0">
                  <a:moveTo>
                    <a:pt x="1669" y="0"/>
                  </a:moveTo>
                  <a:cubicBezTo>
                    <a:pt x="1417" y="0"/>
                    <a:pt x="1192" y="53"/>
                    <a:pt x="994" y="146"/>
                  </a:cubicBezTo>
                  <a:cubicBezTo>
                    <a:pt x="808" y="252"/>
                    <a:pt x="636" y="371"/>
                    <a:pt x="504" y="516"/>
                  </a:cubicBezTo>
                  <a:cubicBezTo>
                    <a:pt x="371" y="649"/>
                    <a:pt x="279" y="808"/>
                    <a:pt x="213" y="953"/>
                  </a:cubicBezTo>
                  <a:cubicBezTo>
                    <a:pt x="146" y="1099"/>
                    <a:pt x="107" y="1231"/>
                    <a:pt x="107" y="1324"/>
                  </a:cubicBezTo>
                  <a:cubicBezTo>
                    <a:pt x="107" y="1337"/>
                    <a:pt x="107" y="1363"/>
                    <a:pt x="120" y="1416"/>
                  </a:cubicBezTo>
                  <a:cubicBezTo>
                    <a:pt x="120" y="1456"/>
                    <a:pt x="133" y="1496"/>
                    <a:pt x="146" y="1535"/>
                  </a:cubicBezTo>
                  <a:cubicBezTo>
                    <a:pt x="160" y="1575"/>
                    <a:pt x="199" y="1615"/>
                    <a:pt x="226" y="1655"/>
                  </a:cubicBezTo>
                  <a:cubicBezTo>
                    <a:pt x="279" y="1681"/>
                    <a:pt x="332" y="1694"/>
                    <a:pt x="398" y="1694"/>
                  </a:cubicBezTo>
                  <a:cubicBezTo>
                    <a:pt x="504" y="1694"/>
                    <a:pt x="583" y="1668"/>
                    <a:pt x="649" y="1615"/>
                  </a:cubicBezTo>
                  <a:cubicBezTo>
                    <a:pt x="702" y="1562"/>
                    <a:pt x="742" y="1496"/>
                    <a:pt x="742" y="1416"/>
                  </a:cubicBezTo>
                  <a:cubicBezTo>
                    <a:pt x="742" y="1377"/>
                    <a:pt x="729" y="1337"/>
                    <a:pt x="716" y="1324"/>
                  </a:cubicBezTo>
                  <a:cubicBezTo>
                    <a:pt x="702" y="1284"/>
                    <a:pt x="689" y="1271"/>
                    <a:pt x="663" y="1244"/>
                  </a:cubicBezTo>
                  <a:lnTo>
                    <a:pt x="610" y="1178"/>
                  </a:lnTo>
                  <a:cubicBezTo>
                    <a:pt x="596" y="1152"/>
                    <a:pt x="596" y="1125"/>
                    <a:pt x="596" y="1099"/>
                  </a:cubicBezTo>
                  <a:cubicBezTo>
                    <a:pt x="596" y="1072"/>
                    <a:pt x="623" y="1019"/>
                    <a:pt x="663" y="940"/>
                  </a:cubicBezTo>
                  <a:cubicBezTo>
                    <a:pt x="716" y="847"/>
                    <a:pt x="782" y="768"/>
                    <a:pt x="861" y="688"/>
                  </a:cubicBezTo>
                  <a:cubicBezTo>
                    <a:pt x="954" y="609"/>
                    <a:pt x="1060" y="530"/>
                    <a:pt x="1179" y="477"/>
                  </a:cubicBezTo>
                  <a:cubicBezTo>
                    <a:pt x="1311" y="410"/>
                    <a:pt x="1444" y="371"/>
                    <a:pt x="1602" y="371"/>
                  </a:cubicBezTo>
                  <a:cubicBezTo>
                    <a:pt x="1761" y="371"/>
                    <a:pt x="1894" y="397"/>
                    <a:pt x="2013" y="463"/>
                  </a:cubicBezTo>
                  <a:cubicBezTo>
                    <a:pt x="2119" y="516"/>
                    <a:pt x="2211" y="583"/>
                    <a:pt x="2277" y="675"/>
                  </a:cubicBezTo>
                  <a:cubicBezTo>
                    <a:pt x="2357" y="755"/>
                    <a:pt x="2396" y="847"/>
                    <a:pt x="2423" y="953"/>
                  </a:cubicBezTo>
                  <a:cubicBezTo>
                    <a:pt x="2463" y="1059"/>
                    <a:pt x="2476" y="1152"/>
                    <a:pt x="2476" y="1244"/>
                  </a:cubicBezTo>
                  <a:cubicBezTo>
                    <a:pt x="2476" y="1456"/>
                    <a:pt x="2436" y="1668"/>
                    <a:pt x="2357" y="1893"/>
                  </a:cubicBezTo>
                  <a:cubicBezTo>
                    <a:pt x="2291" y="2131"/>
                    <a:pt x="2185" y="2356"/>
                    <a:pt x="2052" y="2594"/>
                  </a:cubicBezTo>
                  <a:cubicBezTo>
                    <a:pt x="1933" y="2819"/>
                    <a:pt x="1788" y="3044"/>
                    <a:pt x="1629" y="3283"/>
                  </a:cubicBezTo>
                  <a:cubicBezTo>
                    <a:pt x="1470" y="3508"/>
                    <a:pt x="1298" y="3719"/>
                    <a:pt x="1126" y="3918"/>
                  </a:cubicBezTo>
                  <a:cubicBezTo>
                    <a:pt x="954" y="4116"/>
                    <a:pt x="769" y="4302"/>
                    <a:pt x="596" y="4474"/>
                  </a:cubicBezTo>
                  <a:cubicBezTo>
                    <a:pt x="424" y="4633"/>
                    <a:pt x="266" y="4778"/>
                    <a:pt x="120" y="4884"/>
                  </a:cubicBezTo>
                  <a:cubicBezTo>
                    <a:pt x="94" y="4910"/>
                    <a:pt x="67" y="4937"/>
                    <a:pt x="27" y="4963"/>
                  </a:cubicBezTo>
                  <a:cubicBezTo>
                    <a:pt x="14" y="4977"/>
                    <a:pt x="1" y="5003"/>
                    <a:pt x="1" y="5043"/>
                  </a:cubicBezTo>
                  <a:cubicBezTo>
                    <a:pt x="1" y="5069"/>
                    <a:pt x="14" y="5109"/>
                    <a:pt x="27" y="5135"/>
                  </a:cubicBezTo>
                  <a:cubicBezTo>
                    <a:pt x="67" y="5175"/>
                    <a:pt x="107" y="5188"/>
                    <a:pt x="173" y="5188"/>
                  </a:cubicBezTo>
                  <a:cubicBezTo>
                    <a:pt x="239" y="5188"/>
                    <a:pt x="292" y="5188"/>
                    <a:pt x="332" y="5162"/>
                  </a:cubicBezTo>
                  <a:cubicBezTo>
                    <a:pt x="385" y="5149"/>
                    <a:pt x="424" y="5122"/>
                    <a:pt x="438" y="5109"/>
                  </a:cubicBezTo>
                  <a:lnTo>
                    <a:pt x="1510" y="5109"/>
                  </a:lnTo>
                  <a:cubicBezTo>
                    <a:pt x="1642" y="5109"/>
                    <a:pt x="1761" y="5122"/>
                    <a:pt x="1880" y="5122"/>
                  </a:cubicBezTo>
                  <a:lnTo>
                    <a:pt x="2674" y="5122"/>
                  </a:lnTo>
                  <a:cubicBezTo>
                    <a:pt x="2688" y="5122"/>
                    <a:pt x="2714" y="5122"/>
                    <a:pt x="2754" y="5096"/>
                  </a:cubicBezTo>
                  <a:cubicBezTo>
                    <a:pt x="2794" y="5069"/>
                    <a:pt x="2833" y="5043"/>
                    <a:pt x="2860" y="4990"/>
                  </a:cubicBezTo>
                  <a:cubicBezTo>
                    <a:pt x="2966" y="4791"/>
                    <a:pt x="3058" y="4646"/>
                    <a:pt x="3111" y="4553"/>
                  </a:cubicBezTo>
                  <a:cubicBezTo>
                    <a:pt x="3177" y="4460"/>
                    <a:pt x="3204" y="4394"/>
                    <a:pt x="3204" y="4355"/>
                  </a:cubicBezTo>
                  <a:cubicBezTo>
                    <a:pt x="3204" y="4302"/>
                    <a:pt x="3191" y="4262"/>
                    <a:pt x="3151" y="4249"/>
                  </a:cubicBezTo>
                  <a:cubicBezTo>
                    <a:pt x="3111" y="4235"/>
                    <a:pt x="3071" y="4222"/>
                    <a:pt x="3019" y="4222"/>
                  </a:cubicBezTo>
                  <a:cubicBezTo>
                    <a:pt x="2966" y="4222"/>
                    <a:pt x="2926" y="4235"/>
                    <a:pt x="2886" y="4275"/>
                  </a:cubicBezTo>
                  <a:cubicBezTo>
                    <a:pt x="2860" y="4302"/>
                    <a:pt x="2833" y="4328"/>
                    <a:pt x="2820" y="4355"/>
                  </a:cubicBezTo>
                  <a:lnTo>
                    <a:pt x="2648" y="4619"/>
                  </a:lnTo>
                  <a:cubicBezTo>
                    <a:pt x="2621" y="4659"/>
                    <a:pt x="2595" y="4699"/>
                    <a:pt x="2569" y="4712"/>
                  </a:cubicBezTo>
                  <a:cubicBezTo>
                    <a:pt x="2542" y="4725"/>
                    <a:pt x="2516" y="4738"/>
                    <a:pt x="2489" y="4738"/>
                  </a:cubicBezTo>
                  <a:lnTo>
                    <a:pt x="2251" y="4738"/>
                  </a:lnTo>
                  <a:cubicBezTo>
                    <a:pt x="2119" y="4738"/>
                    <a:pt x="1973" y="4738"/>
                    <a:pt x="1801" y="4725"/>
                  </a:cubicBezTo>
                  <a:lnTo>
                    <a:pt x="1271" y="4725"/>
                  </a:lnTo>
                  <a:cubicBezTo>
                    <a:pt x="1099" y="4725"/>
                    <a:pt x="941" y="4712"/>
                    <a:pt x="821" y="4712"/>
                  </a:cubicBezTo>
                  <a:cubicBezTo>
                    <a:pt x="941" y="4593"/>
                    <a:pt x="1073" y="4460"/>
                    <a:pt x="1232" y="4302"/>
                  </a:cubicBezTo>
                  <a:cubicBezTo>
                    <a:pt x="1377" y="4143"/>
                    <a:pt x="1536" y="3971"/>
                    <a:pt x="1682" y="3785"/>
                  </a:cubicBezTo>
                  <a:cubicBezTo>
                    <a:pt x="1841" y="3600"/>
                    <a:pt x="1999" y="3402"/>
                    <a:pt x="2145" y="3190"/>
                  </a:cubicBezTo>
                  <a:cubicBezTo>
                    <a:pt x="2291" y="2978"/>
                    <a:pt x="2436" y="2766"/>
                    <a:pt x="2542" y="2555"/>
                  </a:cubicBezTo>
                  <a:cubicBezTo>
                    <a:pt x="2661" y="2343"/>
                    <a:pt x="2754" y="2118"/>
                    <a:pt x="2833" y="1906"/>
                  </a:cubicBezTo>
                  <a:cubicBezTo>
                    <a:pt x="2899" y="1681"/>
                    <a:pt x="2939" y="1469"/>
                    <a:pt x="2939" y="1258"/>
                  </a:cubicBezTo>
                  <a:cubicBezTo>
                    <a:pt x="2939" y="1085"/>
                    <a:pt x="2913" y="927"/>
                    <a:pt x="2873" y="781"/>
                  </a:cubicBezTo>
                  <a:cubicBezTo>
                    <a:pt x="2833" y="622"/>
                    <a:pt x="2754" y="490"/>
                    <a:pt x="2648" y="371"/>
                  </a:cubicBezTo>
                  <a:cubicBezTo>
                    <a:pt x="2542" y="252"/>
                    <a:pt x="2423" y="172"/>
                    <a:pt x="2251" y="106"/>
                  </a:cubicBezTo>
                  <a:cubicBezTo>
                    <a:pt x="2092" y="27"/>
                    <a:pt x="1894" y="0"/>
                    <a:pt x="16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72"/>
            <p:cNvSpPr/>
            <p:nvPr/>
          </p:nvSpPr>
          <p:spPr>
            <a:xfrm>
              <a:off x="2632265" y="887407"/>
              <a:ext cx="93683" cy="78318"/>
            </a:xfrm>
            <a:custGeom>
              <a:avLst/>
              <a:gdLst/>
              <a:ahLst/>
              <a:cxnLst/>
              <a:rect l="l" t="t" r="r" b="b"/>
              <a:pathLst>
                <a:path w="1695" h="1417" extrusionOk="0">
                  <a:moveTo>
                    <a:pt x="159" y="0"/>
                  </a:moveTo>
                  <a:cubicBezTo>
                    <a:pt x="93" y="0"/>
                    <a:pt x="53" y="27"/>
                    <a:pt x="27" y="66"/>
                  </a:cubicBezTo>
                  <a:cubicBezTo>
                    <a:pt x="14" y="106"/>
                    <a:pt x="0" y="146"/>
                    <a:pt x="0" y="186"/>
                  </a:cubicBezTo>
                  <a:cubicBezTo>
                    <a:pt x="0" y="225"/>
                    <a:pt x="14" y="278"/>
                    <a:pt x="40" y="318"/>
                  </a:cubicBezTo>
                  <a:cubicBezTo>
                    <a:pt x="66" y="358"/>
                    <a:pt x="106" y="384"/>
                    <a:pt x="159" y="384"/>
                  </a:cubicBezTo>
                  <a:lnTo>
                    <a:pt x="821" y="384"/>
                  </a:lnTo>
                  <a:cubicBezTo>
                    <a:pt x="953" y="371"/>
                    <a:pt x="1086" y="371"/>
                    <a:pt x="1205" y="371"/>
                  </a:cubicBezTo>
                  <a:lnTo>
                    <a:pt x="1522" y="371"/>
                  </a:lnTo>
                  <a:cubicBezTo>
                    <a:pt x="1589" y="371"/>
                    <a:pt x="1641" y="344"/>
                    <a:pt x="1668" y="291"/>
                  </a:cubicBezTo>
                  <a:cubicBezTo>
                    <a:pt x="1681" y="239"/>
                    <a:pt x="1694" y="199"/>
                    <a:pt x="1694" y="172"/>
                  </a:cubicBezTo>
                  <a:cubicBezTo>
                    <a:pt x="1694" y="119"/>
                    <a:pt x="1681" y="80"/>
                    <a:pt x="1655" y="53"/>
                  </a:cubicBezTo>
                  <a:cubicBezTo>
                    <a:pt x="1628" y="14"/>
                    <a:pt x="1602" y="0"/>
                    <a:pt x="1575" y="0"/>
                  </a:cubicBezTo>
                  <a:cubicBezTo>
                    <a:pt x="1469" y="0"/>
                    <a:pt x="1364" y="0"/>
                    <a:pt x="1231" y="14"/>
                  </a:cubicBezTo>
                  <a:lnTo>
                    <a:pt x="278" y="14"/>
                  </a:lnTo>
                  <a:cubicBezTo>
                    <a:pt x="225" y="0"/>
                    <a:pt x="186" y="0"/>
                    <a:pt x="159" y="0"/>
                  </a:cubicBezTo>
                  <a:close/>
                  <a:moveTo>
                    <a:pt x="159" y="1033"/>
                  </a:moveTo>
                  <a:cubicBezTo>
                    <a:pt x="93" y="1033"/>
                    <a:pt x="53" y="1059"/>
                    <a:pt x="27" y="1099"/>
                  </a:cubicBezTo>
                  <a:cubicBezTo>
                    <a:pt x="14" y="1139"/>
                    <a:pt x="0" y="1178"/>
                    <a:pt x="0" y="1218"/>
                  </a:cubicBezTo>
                  <a:cubicBezTo>
                    <a:pt x="0" y="1271"/>
                    <a:pt x="14" y="1311"/>
                    <a:pt x="40" y="1350"/>
                  </a:cubicBezTo>
                  <a:cubicBezTo>
                    <a:pt x="66" y="1390"/>
                    <a:pt x="106" y="1416"/>
                    <a:pt x="159" y="1416"/>
                  </a:cubicBezTo>
                  <a:lnTo>
                    <a:pt x="821" y="1416"/>
                  </a:lnTo>
                  <a:cubicBezTo>
                    <a:pt x="953" y="1416"/>
                    <a:pt x="1086" y="1403"/>
                    <a:pt x="1205" y="1403"/>
                  </a:cubicBezTo>
                  <a:lnTo>
                    <a:pt x="1522" y="1403"/>
                  </a:lnTo>
                  <a:cubicBezTo>
                    <a:pt x="1589" y="1403"/>
                    <a:pt x="1641" y="1390"/>
                    <a:pt x="1668" y="1337"/>
                  </a:cubicBezTo>
                  <a:cubicBezTo>
                    <a:pt x="1681" y="1284"/>
                    <a:pt x="1694" y="1231"/>
                    <a:pt x="1694" y="1205"/>
                  </a:cubicBezTo>
                  <a:cubicBezTo>
                    <a:pt x="1694" y="1165"/>
                    <a:pt x="1681" y="1125"/>
                    <a:pt x="1655" y="1086"/>
                  </a:cubicBezTo>
                  <a:cubicBezTo>
                    <a:pt x="1628" y="1046"/>
                    <a:pt x="1602" y="1033"/>
                    <a:pt x="1575" y="1033"/>
                  </a:cubicBezTo>
                  <a:cubicBezTo>
                    <a:pt x="1469" y="1033"/>
                    <a:pt x="1364" y="1033"/>
                    <a:pt x="1231" y="1046"/>
                  </a:cubicBezTo>
                  <a:lnTo>
                    <a:pt x="278" y="1046"/>
                  </a:lnTo>
                  <a:cubicBezTo>
                    <a:pt x="225" y="1046"/>
                    <a:pt x="186" y="1033"/>
                    <a:pt x="159" y="10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2"/>
            <p:cNvSpPr/>
            <p:nvPr/>
          </p:nvSpPr>
          <p:spPr>
            <a:xfrm>
              <a:off x="2740539" y="770345"/>
              <a:ext cx="188029" cy="281711"/>
            </a:xfrm>
            <a:custGeom>
              <a:avLst/>
              <a:gdLst/>
              <a:ahLst/>
              <a:cxnLst/>
              <a:rect l="l" t="t" r="r" b="b"/>
              <a:pathLst>
                <a:path w="3402" h="5097" extrusionOk="0">
                  <a:moveTo>
                    <a:pt x="2528" y="609"/>
                  </a:moveTo>
                  <a:lnTo>
                    <a:pt x="2356" y="3190"/>
                  </a:lnTo>
                  <a:cubicBezTo>
                    <a:pt x="2210" y="3190"/>
                    <a:pt x="2038" y="3204"/>
                    <a:pt x="1853" y="3217"/>
                  </a:cubicBezTo>
                  <a:cubicBezTo>
                    <a:pt x="1668" y="3230"/>
                    <a:pt x="1496" y="3230"/>
                    <a:pt x="1324" y="3243"/>
                  </a:cubicBezTo>
                  <a:cubicBezTo>
                    <a:pt x="1165" y="3243"/>
                    <a:pt x="1019" y="3257"/>
                    <a:pt x="900" y="3257"/>
                  </a:cubicBezTo>
                  <a:lnTo>
                    <a:pt x="702" y="3257"/>
                  </a:lnTo>
                  <a:cubicBezTo>
                    <a:pt x="662" y="3257"/>
                    <a:pt x="635" y="3257"/>
                    <a:pt x="622" y="3243"/>
                  </a:cubicBezTo>
                  <a:cubicBezTo>
                    <a:pt x="622" y="3230"/>
                    <a:pt x="622" y="3230"/>
                    <a:pt x="622" y="3217"/>
                  </a:cubicBezTo>
                  <a:cubicBezTo>
                    <a:pt x="622" y="3190"/>
                    <a:pt x="622" y="3164"/>
                    <a:pt x="649" y="3137"/>
                  </a:cubicBezTo>
                  <a:cubicBezTo>
                    <a:pt x="675" y="3124"/>
                    <a:pt x="688" y="3098"/>
                    <a:pt x="688" y="3084"/>
                  </a:cubicBezTo>
                  <a:lnTo>
                    <a:pt x="2528" y="609"/>
                  </a:lnTo>
                  <a:close/>
                  <a:moveTo>
                    <a:pt x="2713" y="1"/>
                  </a:moveTo>
                  <a:cubicBezTo>
                    <a:pt x="2634" y="1"/>
                    <a:pt x="2581" y="27"/>
                    <a:pt x="2515" y="80"/>
                  </a:cubicBezTo>
                  <a:cubicBezTo>
                    <a:pt x="2462" y="120"/>
                    <a:pt x="2422" y="159"/>
                    <a:pt x="2409" y="173"/>
                  </a:cubicBezTo>
                  <a:cubicBezTo>
                    <a:pt x="2263" y="358"/>
                    <a:pt x="2131" y="530"/>
                    <a:pt x="2012" y="689"/>
                  </a:cubicBezTo>
                  <a:cubicBezTo>
                    <a:pt x="1893" y="834"/>
                    <a:pt x="1774" y="993"/>
                    <a:pt x="1668" y="1126"/>
                  </a:cubicBezTo>
                  <a:lnTo>
                    <a:pt x="1350" y="1562"/>
                  </a:lnTo>
                  <a:cubicBezTo>
                    <a:pt x="1244" y="1708"/>
                    <a:pt x="1125" y="1867"/>
                    <a:pt x="993" y="2039"/>
                  </a:cubicBezTo>
                  <a:cubicBezTo>
                    <a:pt x="874" y="2211"/>
                    <a:pt x="728" y="2396"/>
                    <a:pt x="582" y="2595"/>
                  </a:cubicBezTo>
                  <a:cubicBezTo>
                    <a:pt x="437" y="2807"/>
                    <a:pt x="265" y="3045"/>
                    <a:pt x="66" y="3309"/>
                  </a:cubicBezTo>
                  <a:cubicBezTo>
                    <a:pt x="40" y="3336"/>
                    <a:pt x="27" y="3362"/>
                    <a:pt x="13" y="3402"/>
                  </a:cubicBezTo>
                  <a:cubicBezTo>
                    <a:pt x="0" y="3415"/>
                    <a:pt x="0" y="3442"/>
                    <a:pt x="0" y="3468"/>
                  </a:cubicBezTo>
                  <a:cubicBezTo>
                    <a:pt x="0" y="3534"/>
                    <a:pt x="27" y="3574"/>
                    <a:pt x="80" y="3601"/>
                  </a:cubicBezTo>
                  <a:cubicBezTo>
                    <a:pt x="132" y="3640"/>
                    <a:pt x="185" y="3654"/>
                    <a:pt x="265" y="3654"/>
                  </a:cubicBezTo>
                  <a:cubicBezTo>
                    <a:pt x="344" y="3654"/>
                    <a:pt x="556" y="3654"/>
                    <a:pt x="900" y="3640"/>
                  </a:cubicBezTo>
                  <a:cubicBezTo>
                    <a:pt x="1231" y="3627"/>
                    <a:pt x="1721" y="3601"/>
                    <a:pt x="2343" y="3601"/>
                  </a:cubicBezTo>
                  <a:lnTo>
                    <a:pt x="2290" y="4554"/>
                  </a:lnTo>
                  <a:cubicBezTo>
                    <a:pt x="2290" y="4633"/>
                    <a:pt x="2263" y="4686"/>
                    <a:pt x="2197" y="4726"/>
                  </a:cubicBezTo>
                  <a:cubicBezTo>
                    <a:pt x="2144" y="4752"/>
                    <a:pt x="2078" y="4779"/>
                    <a:pt x="1985" y="4792"/>
                  </a:cubicBezTo>
                  <a:lnTo>
                    <a:pt x="1893" y="4792"/>
                  </a:lnTo>
                  <a:cubicBezTo>
                    <a:pt x="1853" y="4792"/>
                    <a:pt x="1800" y="4805"/>
                    <a:pt x="1747" y="4805"/>
                  </a:cubicBezTo>
                  <a:cubicBezTo>
                    <a:pt x="1694" y="4805"/>
                    <a:pt x="1641" y="4818"/>
                    <a:pt x="1575" y="4818"/>
                  </a:cubicBezTo>
                  <a:lnTo>
                    <a:pt x="1430" y="4818"/>
                  </a:lnTo>
                  <a:cubicBezTo>
                    <a:pt x="1390" y="4818"/>
                    <a:pt x="1350" y="4832"/>
                    <a:pt x="1310" y="4845"/>
                  </a:cubicBezTo>
                  <a:cubicBezTo>
                    <a:pt x="1271" y="4858"/>
                    <a:pt x="1244" y="4898"/>
                    <a:pt x="1244" y="4951"/>
                  </a:cubicBezTo>
                  <a:cubicBezTo>
                    <a:pt x="1244" y="5017"/>
                    <a:pt x="1271" y="5057"/>
                    <a:pt x="1324" y="5070"/>
                  </a:cubicBezTo>
                  <a:cubicBezTo>
                    <a:pt x="1377" y="5096"/>
                    <a:pt x="1416" y="5096"/>
                    <a:pt x="1456" y="5096"/>
                  </a:cubicBezTo>
                  <a:lnTo>
                    <a:pt x="2965" y="5096"/>
                  </a:lnTo>
                  <a:cubicBezTo>
                    <a:pt x="3044" y="5096"/>
                    <a:pt x="3110" y="5096"/>
                    <a:pt x="3163" y="5070"/>
                  </a:cubicBezTo>
                  <a:cubicBezTo>
                    <a:pt x="3216" y="5043"/>
                    <a:pt x="3230" y="5004"/>
                    <a:pt x="3230" y="4951"/>
                  </a:cubicBezTo>
                  <a:cubicBezTo>
                    <a:pt x="3230" y="4884"/>
                    <a:pt x="3216" y="4845"/>
                    <a:pt x="3163" y="4832"/>
                  </a:cubicBezTo>
                  <a:cubicBezTo>
                    <a:pt x="3124" y="4805"/>
                    <a:pt x="3057" y="4792"/>
                    <a:pt x="2965" y="4792"/>
                  </a:cubicBezTo>
                  <a:lnTo>
                    <a:pt x="2793" y="4792"/>
                  </a:lnTo>
                  <a:cubicBezTo>
                    <a:pt x="2740" y="4779"/>
                    <a:pt x="2713" y="4752"/>
                    <a:pt x="2713" y="4699"/>
                  </a:cubicBezTo>
                  <a:cubicBezTo>
                    <a:pt x="2713" y="4673"/>
                    <a:pt x="2713" y="4620"/>
                    <a:pt x="2713" y="4527"/>
                  </a:cubicBezTo>
                  <a:cubicBezTo>
                    <a:pt x="2727" y="4448"/>
                    <a:pt x="2727" y="4355"/>
                    <a:pt x="2727" y="4249"/>
                  </a:cubicBezTo>
                  <a:cubicBezTo>
                    <a:pt x="2740" y="4130"/>
                    <a:pt x="2740" y="4024"/>
                    <a:pt x="2753" y="3905"/>
                  </a:cubicBezTo>
                  <a:cubicBezTo>
                    <a:pt x="2753" y="3786"/>
                    <a:pt x="2766" y="3680"/>
                    <a:pt x="2766" y="3601"/>
                  </a:cubicBezTo>
                  <a:lnTo>
                    <a:pt x="3230" y="3601"/>
                  </a:lnTo>
                  <a:cubicBezTo>
                    <a:pt x="3256" y="3601"/>
                    <a:pt x="3296" y="3587"/>
                    <a:pt x="3335" y="3561"/>
                  </a:cubicBezTo>
                  <a:cubicBezTo>
                    <a:pt x="3388" y="3534"/>
                    <a:pt x="3402" y="3482"/>
                    <a:pt x="3402" y="3415"/>
                  </a:cubicBezTo>
                  <a:cubicBezTo>
                    <a:pt x="3402" y="3349"/>
                    <a:pt x="3388" y="3309"/>
                    <a:pt x="3349" y="3270"/>
                  </a:cubicBezTo>
                  <a:cubicBezTo>
                    <a:pt x="3309" y="3230"/>
                    <a:pt x="3256" y="3217"/>
                    <a:pt x="3190" y="3217"/>
                  </a:cubicBezTo>
                  <a:lnTo>
                    <a:pt x="2793" y="3190"/>
                  </a:lnTo>
                  <a:cubicBezTo>
                    <a:pt x="2793" y="3032"/>
                    <a:pt x="2793" y="2859"/>
                    <a:pt x="2806" y="2648"/>
                  </a:cubicBezTo>
                  <a:cubicBezTo>
                    <a:pt x="2806" y="2436"/>
                    <a:pt x="2819" y="2224"/>
                    <a:pt x="2832" y="1999"/>
                  </a:cubicBezTo>
                  <a:cubicBezTo>
                    <a:pt x="2846" y="1774"/>
                    <a:pt x="2859" y="1562"/>
                    <a:pt x="2872" y="1337"/>
                  </a:cubicBezTo>
                  <a:cubicBezTo>
                    <a:pt x="2899" y="1126"/>
                    <a:pt x="2912" y="927"/>
                    <a:pt x="2925" y="755"/>
                  </a:cubicBezTo>
                  <a:cubicBezTo>
                    <a:pt x="2938" y="583"/>
                    <a:pt x="2952" y="437"/>
                    <a:pt x="2952" y="318"/>
                  </a:cubicBezTo>
                  <a:cubicBezTo>
                    <a:pt x="2965" y="212"/>
                    <a:pt x="2965" y="146"/>
                    <a:pt x="2965" y="133"/>
                  </a:cubicBezTo>
                  <a:cubicBezTo>
                    <a:pt x="2965" y="93"/>
                    <a:pt x="2938" y="54"/>
                    <a:pt x="2899" y="40"/>
                  </a:cubicBezTo>
                  <a:cubicBezTo>
                    <a:pt x="2846" y="14"/>
                    <a:pt x="2780" y="1"/>
                    <a:pt x="27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63"/>
        <p:cNvGrpSpPr/>
        <p:nvPr/>
      </p:nvGrpSpPr>
      <p:grpSpPr>
        <a:xfrm>
          <a:off x="0" y="0"/>
          <a:ext cx="0" cy="0"/>
          <a:chOff x="0" y="0"/>
          <a:chExt cx="0" cy="0"/>
        </a:xfrm>
      </p:grpSpPr>
      <p:grpSp>
        <p:nvGrpSpPr>
          <p:cNvPr id="464" name="Google Shape;464;p73"/>
          <p:cNvGrpSpPr/>
          <p:nvPr/>
        </p:nvGrpSpPr>
        <p:grpSpPr>
          <a:xfrm rot="-1051789">
            <a:off x="283009" y="4563877"/>
            <a:ext cx="675318" cy="304798"/>
            <a:chOff x="4763863" y="259761"/>
            <a:chExt cx="766706" cy="346045"/>
          </a:xfrm>
        </p:grpSpPr>
        <p:sp>
          <p:nvSpPr>
            <p:cNvPr id="465" name="Google Shape;465;p73"/>
            <p:cNvSpPr/>
            <p:nvPr/>
          </p:nvSpPr>
          <p:spPr>
            <a:xfrm>
              <a:off x="4763863" y="392187"/>
              <a:ext cx="184436" cy="160946"/>
            </a:xfrm>
            <a:custGeom>
              <a:avLst/>
              <a:gdLst/>
              <a:ahLst/>
              <a:cxnLst/>
              <a:rect l="l" t="t" r="r" b="b"/>
              <a:pathLst>
                <a:path w="3337" h="2912" extrusionOk="0">
                  <a:moveTo>
                    <a:pt x="477" y="0"/>
                  </a:moveTo>
                  <a:cubicBezTo>
                    <a:pt x="279" y="0"/>
                    <a:pt x="147" y="13"/>
                    <a:pt x="94" y="40"/>
                  </a:cubicBezTo>
                  <a:cubicBezTo>
                    <a:pt x="27" y="66"/>
                    <a:pt x="1" y="106"/>
                    <a:pt x="1" y="172"/>
                  </a:cubicBezTo>
                  <a:cubicBezTo>
                    <a:pt x="1" y="238"/>
                    <a:pt x="27" y="291"/>
                    <a:pt x="80" y="304"/>
                  </a:cubicBezTo>
                  <a:cubicBezTo>
                    <a:pt x="147" y="331"/>
                    <a:pt x="239" y="344"/>
                    <a:pt x="358" y="344"/>
                  </a:cubicBezTo>
                  <a:cubicBezTo>
                    <a:pt x="451" y="357"/>
                    <a:pt x="517" y="371"/>
                    <a:pt x="570" y="397"/>
                  </a:cubicBezTo>
                  <a:cubicBezTo>
                    <a:pt x="610" y="424"/>
                    <a:pt x="676" y="477"/>
                    <a:pt x="742" y="569"/>
                  </a:cubicBezTo>
                  <a:lnTo>
                    <a:pt x="1364" y="1456"/>
                  </a:lnTo>
                  <a:lnTo>
                    <a:pt x="1272" y="1575"/>
                  </a:lnTo>
                  <a:lnTo>
                    <a:pt x="1179" y="1707"/>
                  </a:lnTo>
                  <a:lnTo>
                    <a:pt x="1033" y="1906"/>
                  </a:lnTo>
                  <a:cubicBezTo>
                    <a:pt x="967" y="1972"/>
                    <a:pt x="888" y="2091"/>
                    <a:pt x="782" y="2237"/>
                  </a:cubicBezTo>
                  <a:cubicBezTo>
                    <a:pt x="742" y="2276"/>
                    <a:pt x="702" y="2303"/>
                    <a:pt x="663" y="2329"/>
                  </a:cubicBezTo>
                  <a:cubicBezTo>
                    <a:pt x="623" y="2343"/>
                    <a:pt x="570" y="2356"/>
                    <a:pt x="517" y="2369"/>
                  </a:cubicBezTo>
                  <a:cubicBezTo>
                    <a:pt x="424" y="2382"/>
                    <a:pt x="345" y="2396"/>
                    <a:pt x="266" y="2422"/>
                  </a:cubicBezTo>
                  <a:cubicBezTo>
                    <a:pt x="186" y="2435"/>
                    <a:pt x="133" y="2488"/>
                    <a:pt x="133" y="2554"/>
                  </a:cubicBezTo>
                  <a:cubicBezTo>
                    <a:pt x="133" y="2594"/>
                    <a:pt x="147" y="2634"/>
                    <a:pt x="160" y="2647"/>
                  </a:cubicBezTo>
                  <a:cubicBezTo>
                    <a:pt x="186" y="2674"/>
                    <a:pt x="213" y="2687"/>
                    <a:pt x="226" y="2700"/>
                  </a:cubicBezTo>
                  <a:cubicBezTo>
                    <a:pt x="266" y="2713"/>
                    <a:pt x="292" y="2726"/>
                    <a:pt x="319" y="2726"/>
                  </a:cubicBezTo>
                  <a:lnTo>
                    <a:pt x="1099" y="2726"/>
                  </a:lnTo>
                  <a:cubicBezTo>
                    <a:pt x="1139" y="2726"/>
                    <a:pt x="1166" y="2726"/>
                    <a:pt x="1205" y="2740"/>
                  </a:cubicBezTo>
                  <a:lnTo>
                    <a:pt x="1338" y="2740"/>
                  </a:lnTo>
                  <a:cubicBezTo>
                    <a:pt x="1391" y="2740"/>
                    <a:pt x="1444" y="2726"/>
                    <a:pt x="1510" y="2713"/>
                  </a:cubicBezTo>
                  <a:cubicBezTo>
                    <a:pt x="1563" y="2687"/>
                    <a:pt x="1602" y="2647"/>
                    <a:pt x="1602" y="2568"/>
                  </a:cubicBezTo>
                  <a:cubicBezTo>
                    <a:pt x="1602" y="2541"/>
                    <a:pt x="1576" y="2515"/>
                    <a:pt x="1549" y="2475"/>
                  </a:cubicBezTo>
                  <a:cubicBezTo>
                    <a:pt x="1510" y="2435"/>
                    <a:pt x="1430" y="2409"/>
                    <a:pt x="1311" y="2409"/>
                  </a:cubicBezTo>
                  <a:cubicBezTo>
                    <a:pt x="1258" y="2409"/>
                    <a:pt x="1219" y="2409"/>
                    <a:pt x="1205" y="2396"/>
                  </a:cubicBezTo>
                  <a:cubicBezTo>
                    <a:pt x="1205" y="2382"/>
                    <a:pt x="1192" y="2369"/>
                    <a:pt x="1192" y="2356"/>
                  </a:cubicBezTo>
                  <a:cubicBezTo>
                    <a:pt x="1192" y="2329"/>
                    <a:pt x="1205" y="2303"/>
                    <a:pt x="1245" y="2263"/>
                  </a:cubicBezTo>
                  <a:cubicBezTo>
                    <a:pt x="1272" y="2210"/>
                    <a:pt x="1298" y="2184"/>
                    <a:pt x="1324" y="2157"/>
                  </a:cubicBezTo>
                  <a:cubicBezTo>
                    <a:pt x="1364" y="2091"/>
                    <a:pt x="1404" y="2038"/>
                    <a:pt x="1444" y="1985"/>
                  </a:cubicBezTo>
                  <a:cubicBezTo>
                    <a:pt x="1483" y="1932"/>
                    <a:pt x="1536" y="1866"/>
                    <a:pt x="1602" y="1774"/>
                  </a:cubicBezTo>
                  <a:cubicBezTo>
                    <a:pt x="1655" y="1840"/>
                    <a:pt x="1708" y="1919"/>
                    <a:pt x="1761" y="1999"/>
                  </a:cubicBezTo>
                  <a:cubicBezTo>
                    <a:pt x="1827" y="2065"/>
                    <a:pt x="1867" y="2131"/>
                    <a:pt x="1920" y="2197"/>
                  </a:cubicBezTo>
                  <a:cubicBezTo>
                    <a:pt x="1960" y="2263"/>
                    <a:pt x="1999" y="2329"/>
                    <a:pt x="2026" y="2382"/>
                  </a:cubicBezTo>
                  <a:cubicBezTo>
                    <a:pt x="2066" y="2435"/>
                    <a:pt x="2079" y="2462"/>
                    <a:pt x="2079" y="2475"/>
                  </a:cubicBezTo>
                  <a:cubicBezTo>
                    <a:pt x="2079" y="2515"/>
                    <a:pt x="2066" y="2541"/>
                    <a:pt x="2052" y="2554"/>
                  </a:cubicBezTo>
                  <a:lnTo>
                    <a:pt x="1973" y="2568"/>
                  </a:lnTo>
                  <a:cubicBezTo>
                    <a:pt x="1933" y="2581"/>
                    <a:pt x="1907" y="2594"/>
                    <a:pt x="1894" y="2634"/>
                  </a:cubicBezTo>
                  <a:cubicBezTo>
                    <a:pt x="1880" y="2674"/>
                    <a:pt x="1880" y="2700"/>
                    <a:pt x="1880" y="2726"/>
                  </a:cubicBezTo>
                  <a:cubicBezTo>
                    <a:pt x="1880" y="2753"/>
                    <a:pt x="1894" y="2793"/>
                    <a:pt x="1933" y="2832"/>
                  </a:cubicBezTo>
                  <a:cubicBezTo>
                    <a:pt x="1986" y="2885"/>
                    <a:pt x="2052" y="2912"/>
                    <a:pt x="2158" y="2912"/>
                  </a:cubicBezTo>
                  <a:cubicBezTo>
                    <a:pt x="2238" y="2912"/>
                    <a:pt x="2304" y="2899"/>
                    <a:pt x="2357" y="2899"/>
                  </a:cubicBezTo>
                  <a:lnTo>
                    <a:pt x="2807" y="2899"/>
                  </a:lnTo>
                  <a:cubicBezTo>
                    <a:pt x="2873" y="2899"/>
                    <a:pt x="2966" y="2912"/>
                    <a:pt x="3072" y="2912"/>
                  </a:cubicBezTo>
                  <a:cubicBezTo>
                    <a:pt x="3124" y="2912"/>
                    <a:pt x="3191" y="2899"/>
                    <a:pt x="3244" y="2885"/>
                  </a:cubicBezTo>
                  <a:cubicBezTo>
                    <a:pt x="3297" y="2872"/>
                    <a:pt x="3336" y="2819"/>
                    <a:pt x="3336" y="2740"/>
                  </a:cubicBezTo>
                  <a:cubicBezTo>
                    <a:pt x="3336" y="2687"/>
                    <a:pt x="3310" y="2660"/>
                    <a:pt x="3257" y="2634"/>
                  </a:cubicBezTo>
                  <a:cubicBezTo>
                    <a:pt x="3217" y="2607"/>
                    <a:pt x="3151" y="2594"/>
                    <a:pt x="3085" y="2594"/>
                  </a:cubicBezTo>
                  <a:cubicBezTo>
                    <a:pt x="3019" y="2581"/>
                    <a:pt x="2952" y="2581"/>
                    <a:pt x="2899" y="2581"/>
                  </a:cubicBezTo>
                  <a:cubicBezTo>
                    <a:pt x="2847" y="2568"/>
                    <a:pt x="2794" y="2554"/>
                    <a:pt x="2727" y="2541"/>
                  </a:cubicBezTo>
                  <a:cubicBezTo>
                    <a:pt x="2701" y="2528"/>
                    <a:pt x="2674" y="2515"/>
                    <a:pt x="2635" y="2475"/>
                  </a:cubicBezTo>
                  <a:cubicBezTo>
                    <a:pt x="2595" y="2449"/>
                    <a:pt x="2555" y="2396"/>
                    <a:pt x="2489" y="2316"/>
                  </a:cubicBezTo>
                  <a:cubicBezTo>
                    <a:pt x="2423" y="2237"/>
                    <a:pt x="2330" y="2131"/>
                    <a:pt x="2238" y="1999"/>
                  </a:cubicBezTo>
                  <a:cubicBezTo>
                    <a:pt x="2132" y="1853"/>
                    <a:pt x="1999" y="1668"/>
                    <a:pt x="1841" y="1443"/>
                  </a:cubicBezTo>
                  <a:cubicBezTo>
                    <a:pt x="1920" y="1324"/>
                    <a:pt x="1999" y="1218"/>
                    <a:pt x="2066" y="1112"/>
                  </a:cubicBezTo>
                  <a:cubicBezTo>
                    <a:pt x="2145" y="993"/>
                    <a:pt x="2224" y="887"/>
                    <a:pt x="2330" y="768"/>
                  </a:cubicBezTo>
                  <a:cubicBezTo>
                    <a:pt x="2397" y="675"/>
                    <a:pt x="2476" y="622"/>
                    <a:pt x="2542" y="609"/>
                  </a:cubicBezTo>
                  <a:cubicBezTo>
                    <a:pt x="2582" y="582"/>
                    <a:pt x="2661" y="569"/>
                    <a:pt x="2754" y="569"/>
                  </a:cubicBezTo>
                  <a:cubicBezTo>
                    <a:pt x="2860" y="556"/>
                    <a:pt x="2992" y="556"/>
                    <a:pt x="3177" y="556"/>
                  </a:cubicBezTo>
                  <a:cubicBezTo>
                    <a:pt x="3217" y="556"/>
                    <a:pt x="3244" y="543"/>
                    <a:pt x="3270" y="516"/>
                  </a:cubicBezTo>
                  <a:cubicBezTo>
                    <a:pt x="3297" y="477"/>
                    <a:pt x="3310" y="437"/>
                    <a:pt x="3310" y="424"/>
                  </a:cubicBezTo>
                  <a:cubicBezTo>
                    <a:pt x="3310" y="291"/>
                    <a:pt x="3257" y="225"/>
                    <a:pt x="3164" y="225"/>
                  </a:cubicBezTo>
                  <a:lnTo>
                    <a:pt x="2026" y="225"/>
                  </a:lnTo>
                  <a:cubicBezTo>
                    <a:pt x="1947" y="225"/>
                    <a:pt x="1880" y="238"/>
                    <a:pt x="1827" y="265"/>
                  </a:cubicBezTo>
                  <a:cubicBezTo>
                    <a:pt x="1788" y="291"/>
                    <a:pt x="1761" y="331"/>
                    <a:pt x="1761" y="410"/>
                  </a:cubicBezTo>
                  <a:cubicBezTo>
                    <a:pt x="1761" y="450"/>
                    <a:pt x="1774" y="490"/>
                    <a:pt x="1801" y="516"/>
                  </a:cubicBezTo>
                  <a:cubicBezTo>
                    <a:pt x="1841" y="529"/>
                    <a:pt x="1867" y="543"/>
                    <a:pt x="1880" y="556"/>
                  </a:cubicBezTo>
                  <a:cubicBezTo>
                    <a:pt x="1907" y="569"/>
                    <a:pt x="1920" y="582"/>
                    <a:pt x="1920" y="596"/>
                  </a:cubicBezTo>
                  <a:cubicBezTo>
                    <a:pt x="1920" y="609"/>
                    <a:pt x="1907" y="649"/>
                    <a:pt x="1867" y="702"/>
                  </a:cubicBezTo>
                  <a:cubicBezTo>
                    <a:pt x="1841" y="754"/>
                    <a:pt x="1801" y="821"/>
                    <a:pt x="1748" y="900"/>
                  </a:cubicBezTo>
                  <a:lnTo>
                    <a:pt x="1602" y="1125"/>
                  </a:lnTo>
                  <a:cubicBezTo>
                    <a:pt x="1536" y="1032"/>
                    <a:pt x="1470" y="953"/>
                    <a:pt x="1417" y="874"/>
                  </a:cubicBezTo>
                  <a:cubicBezTo>
                    <a:pt x="1364" y="794"/>
                    <a:pt x="1311" y="715"/>
                    <a:pt x="1272" y="662"/>
                  </a:cubicBezTo>
                  <a:cubicBezTo>
                    <a:pt x="1232" y="596"/>
                    <a:pt x="1192" y="543"/>
                    <a:pt x="1166" y="503"/>
                  </a:cubicBezTo>
                  <a:cubicBezTo>
                    <a:pt x="1152" y="463"/>
                    <a:pt x="1139" y="437"/>
                    <a:pt x="1139" y="424"/>
                  </a:cubicBezTo>
                  <a:cubicBezTo>
                    <a:pt x="1139" y="384"/>
                    <a:pt x="1152" y="371"/>
                    <a:pt x="1179" y="371"/>
                  </a:cubicBezTo>
                  <a:cubicBezTo>
                    <a:pt x="1219" y="371"/>
                    <a:pt x="1272" y="357"/>
                    <a:pt x="1324" y="357"/>
                  </a:cubicBezTo>
                  <a:cubicBezTo>
                    <a:pt x="1391" y="357"/>
                    <a:pt x="1444" y="344"/>
                    <a:pt x="1470" y="304"/>
                  </a:cubicBezTo>
                  <a:cubicBezTo>
                    <a:pt x="1510" y="265"/>
                    <a:pt x="1523" y="238"/>
                    <a:pt x="1523" y="199"/>
                  </a:cubicBezTo>
                  <a:cubicBezTo>
                    <a:pt x="1523" y="172"/>
                    <a:pt x="1523" y="146"/>
                    <a:pt x="1523" y="132"/>
                  </a:cubicBezTo>
                  <a:cubicBezTo>
                    <a:pt x="1523" y="106"/>
                    <a:pt x="1510" y="79"/>
                    <a:pt x="1483" y="66"/>
                  </a:cubicBezTo>
                  <a:cubicBezTo>
                    <a:pt x="1457" y="40"/>
                    <a:pt x="1430" y="27"/>
                    <a:pt x="1377" y="13"/>
                  </a:cubicBezTo>
                  <a:cubicBezTo>
                    <a:pt x="1338" y="0"/>
                    <a:pt x="1272" y="0"/>
                    <a:pt x="1179"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73"/>
            <p:cNvSpPr/>
            <p:nvPr/>
          </p:nvSpPr>
          <p:spPr>
            <a:xfrm>
              <a:off x="4962835" y="259761"/>
              <a:ext cx="166860" cy="289725"/>
            </a:xfrm>
            <a:custGeom>
              <a:avLst/>
              <a:gdLst/>
              <a:ahLst/>
              <a:cxnLst/>
              <a:rect l="l" t="t" r="r" b="b"/>
              <a:pathLst>
                <a:path w="3019" h="5242" extrusionOk="0">
                  <a:moveTo>
                    <a:pt x="2873" y="0"/>
                  </a:moveTo>
                  <a:cubicBezTo>
                    <a:pt x="2767" y="0"/>
                    <a:pt x="2688" y="27"/>
                    <a:pt x="2635" y="80"/>
                  </a:cubicBezTo>
                  <a:cubicBezTo>
                    <a:pt x="2595" y="133"/>
                    <a:pt x="2529" y="225"/>
                    <a:pt x="2476" y="358"/>
                  </a:cubicBezTo>
                  <a:cubicBezTo>
                    <a:pt x="2383" y="530"/>
                    <a:pt x="2317" y="675"/>
                    <a:pt x="2264" y="781"/>
                  </a:cubicBezTo>
                  <a:lnTo>
                    <a:pt x="2119" y="1073"/>
                  </a:lnTo>
                  <a:cubicBezTo>
                    <a:pt x="2079" y="1152"/>
                    <a:pt x="2052" y="1231"/>
                    <a:pt x="2013" y="1298"/>
                  </a:cubicBezTo>
                  <a:cubicBezTo>
                    <a:pt x="1973" y="1377"/>
                    <a:pt x="1933" y="1456"/>
                    <a:pt x="1880" y="1562"/>
                  </a:cubicBezTo>
                  <a:cubicBezTo>
                    <a:pt x="1827" y="1668"/>
                    <a:pt x="1761" y="1787"/>
                    <a:pt x="1682" y="1946"/>
                  </a:cubicBezTo>
                  <a:cubicBezTo>
                    <a:pt x="1589" y="2092"/>
                    <a:pt x="1483" y="2277"/>
                    <a:pt x="1364" y="2515"/>
                  </a:cubicBezTo>
                  <a:cubicBezTo>
                    <a:pt x="1258" y="2700"/>
                    <a:pt x="1179" y="2846"/>
                    <a:pt x="1126" y="2952"/>
                  </a:cubicBezTo>
                  <a:cubicBezTo>
                    <a:pt x="1060" y="3058"/>
                    <a:pt x="1007" y="3150"/>
                    <a:pt x="967" y="3217"/>
                  </a:cubicBezTo>
                  <a:cubicBezTo>
                    <a:pt x="941" y="3283"/>
                    <a:pt x="901" y="3323"/>
                    <a:pt x="874" y="3362"/>
                  </a:cubicBezTo>
                  <a:cubicBezTo>
                    <a:pt x="861" y="3402"/>
                    <a:pt x="835" y="3442"/>
                    <a:pt x="808" y="3481"/>
                  </a:cubicBezTo>
                  <a:cubicBezTo>
                    <a:pt x="782" y="3521"/>
                    <a:pt x="755" y="3574"/>
                    <a:pt x="716" y="3640"/>
                  </a:cubicBezTo>
                  <a:cubicBezTo>
                    <a:pt x="689" y="3693"/>
                    <a:pt x="636" y="3786"/>
                    <a:pt x="583" y="3892"/>
                  </a:cubicBezTo>
                  <a:cubicBezTo>
                    <a:pt x="530" y="4011"/>
                    <a:pt x="451" y="4156"/>
                    <a:pt x="358" y="4328"/>
                  </a:cubicBezTo>
                  <a:cubicBezTo>
                    <a:pt x="266" y="4514"/>
                    <a:pt x="160" y="4739"/>
                    <a:pt x="14" y="5017"/>
                  </a:cubicBezTo>
                  <a:cubicBezTo>
                    <a:pt x="1" y="5030"/>
                    <a:pt x="1" y="5043"/>
                    <a:pt x="1" y="5070"/>
                  </a:cubicBezTo>
                  <a:cubicBezTo>
                    <a:pt x="1" y="5122"/>
                    <a:pt x="27" y="5162"/>
                    <a:pt x="54" y="5189"/>
                  </a:cubicBezTo>
                  <a:cubicBezTo>
                    <a:pt x="94" y="5228"/>
                    <a:pt x="133" y="5242"/>
                    <a:pt x="173" y="5242"/>
                  </a:cubicBezTo>
                  <a:cubicBezTo>
                    <a:pt x="239" y="5242"/>
                    <a:pt x="279" y="5228"/>
                    <a:pt x="332" y="5202"/>
                  </a:cubicBezTo>
                  <a:cubicBezTo>
                    <a:pt x="385" y="5175"/>
                    <a:pt x="411" y="5149"/>
                    <a:pt x="438" y="5096"/>
                  </a:cubicBezTo>
                  <a:lnTo>
                    <a:pt x="2939" y="384"/>
                  </a:lnTo>
                  <a:cubicBezTo>
                    <a:pt x="2952" y="358"/>
                    <a:pt x="2966" y="318"/>
                    <a:pt x="2992" y="265"/>
                  </a:cubicBezTo>
                  <a:cubicBezTo>
                    <a:pt x="3005" y="225"/>
                    <a:pt x="3019" y="186"/>
                    <a:pt x="3019" y="146"/>
                  </a:cubicBezTo>
                  <a:cubicBezTo>
                    <a:pt x="3019" y="120"/>
                    <a:pt x="3019" y="93"/>
                    <a:pt x="2992" y="53"/>
                  </a:cubicBezTo>
                  <a:cubicBezTo>
                    <a:pt x="2979" y="14"/>
                    <a:pt x="2939" y="0"/>
                    <a:pt x="2873"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73"/>
            <p:cNvSpPr/>
            <p:nvPr/>
          </p:nvSpPr>
          <p:spPr>
            <a:xfrm>
              <a:off x="5141357" y="259761"/>
              <a:ext cx="177085" cy="287515"/>
            </a:xfrm>
            <a:custGeom>
              <a:avLst/>
              <a:gdLst/>
              <a:ahLst/>
              <a:cxnLst/>
              <a:rect l="l" t="t" r="r" b="b"/>
              <a:pathLst>
                <a:path w="3204" h="5202" extrusionOk="0">
                  <a:moveTo>
                    <a:pt x="1668" y="0"/>
                  </a:moveTo>
                  <a:cubicBezTo>
                    <a:pt x="1417" y="0"/>
                    <a:pt x="1192" y="53"/>
                    <a:pt x="993" y="159"/>
                  </a:cubicBezTo>
                  <a:cubicBezTo>
                    <a:pt x="808" y="252"/>
                    <a:pt x="636" y="371"/>
                    <a:pt x="503" y="517"/>
                  </a:cubicBezTo>
                  <a:cubicBezTo>
                    <a:pt x="371" y="662"/>
                    <a:pt x="278" y="808"/>
                    <a:pt x="199" y="953"/>
                  </a:cubicBezTo>
                  <a:cubicBezTo>
                    <a:pt x="133" y="1099"/>
                    <a:pt x="106" y="1231"/>
                    <a:pt x="106" y="1324"/>
                  </a:cubicBezTo>
                  <a:cubicBezTo>
                    <a:pt x="106" y="1337"/>
                    <a:pt x="106" y="1377"/>
                    <a:pt x="106" y="1417"/>
                  </a:cubicBezTo>
                  <a:cubicBezTo>
                    <a:pt x="119" y="1456"/>
                    <a:pt x="133" y="1496"/>
                    <a:pt x="146" y="1549"/>
                  </a:cubicBezTo>
                  <a:cubicBezTo>
                    <a:pt x="159" y="1589"/>
                    <a:pt x="199" y="1615"/>
                    <a:pt x="225" y="1655"/>
                  </a:cubicBezTo>
                  <a:cubicBezTo>
                    <a:pt x="265" y="1681"/>
                    <a:pt x="318" y="1708"/>
                    <a:pt x="384" y="1708"/>
                  </a:cubicBezTo>
                  <a:cubicBezTo>
                    <a:pt x="503" y="1708"/>
                    <a:pt x="583" y="1681"/>
                    <a:pt x="649" y="1628"/>
                  </a:cubicBezTo>
                  <a:cubicBezTo>
                    <a:pt x="702" y="1575"/>
                    <a:pt x="742" y="1496"/>
                    <a:pt x="742" y="1417"/>
                  </a:cubicBezTo>
                  <a:cubicBezTo>
                    <a:pt x="742" y="1377"/>
                    <a:pt x="728" y="1350"/>
                    <a:pt x="715" y="1324"/>
                  </a:cubicBezTo>
                  <a:cubicBezTo>
                    <a:pt x="702" y="1298"/>
                    <a:pt x="689" y="1271"/>
                    <a:pt x="662" y="1245"/>
                  </a:cubicBezTo>
                  <a:lnTo>
                    <a:pt x="609" y="1178"/>
                  </a:lnTo>
                  <a:cubicBezTo>
                    <a:pt x="596" y="1165"/>
                    <a:pt x="596" y="1139"/>
                    <a:pt x="596" y="1099"/>
                  </a:cubicBezTo>
                  <a:cubicBezTo>
                    <a:pt x="596" y="1073"/>
                    <a:pt x="622" y="1020"/>
                    <a:pt x="662" y="940"/>
                  </a:cubicBezTo>
                  <a:cubicBezTo>
                    <a:pt x="715" y="861"/>
                    <a:pt x="781" y="768"/>
                    <a:pt x="861" y="689"/>
                  </a:cubicBezTo>
                  <a:cubicBezTo>
                    <a:pt x="953" y="609"/>
                    <a:pt x="1059" y="530"/>
                    <a:pt x="1178" y="477"/>
                  </a:cubicBezTo>
                  <a:cubicBezTo>
                    <a:pt x="1297" y="411"/>
                    <a:pt x="1443" y="371"/>
                    <a:pt x="1602" y="371"/>
                  </a:cubicBezTo>
                  <a:cubicBezTo>
                    <a:pt x="1761" y="371"/>
                    <a:pt x="1893" y="411"/>
                    <a:pt x="2012" y="464"/>
                  </a:cubicBezTo>
                  <a:cubicBezTo>
                    <a:pt x="2118" y="517"/>
                    <a:pt x="2211" y="583"/>
                    <a:pt x="2277" y="675"/>
                  </a:cubicBezTo>
                  <a:cubicBezTo>
                    <a:pt x="2343" y="755"/>
                    <a:pt x="2396" y="848"/>
                    <a:pt x="2422" y="953"/>
                  </a:cubicBezTo>
                  <a:cubicBezTo>
                    <a:pt x="2462" y="1059"/>
                    <a:pt x="2475" y="1152"/>
                    <a:pt x="2475" y="1258"/>
                  </a:cubicBezTo>
                  <a:cubicBezTo>
                    <a:pt x="2475" y="1456"/>
                    <a:pt x="2436" y="1668"/>
                    <a:pt x="2356" y="1906"/>
                  </a:cubicBezTo>
                  <a:cubicBezTo>
                    <a:pt x="2290" y="2131"/>
                    <a:pt x="2184" y="2356"/>
                    <a:pt x="2052" y="2595"/>
                  </a:cubicBezTo>
                  <a:cubicBezTo>
                    <a:pt x="1933" y="2820"/>
                    <a:pt x="1787" y="3058"/>
                    <a:pt x="1628" y="3283"/>
                  </a:cubicBezTo>
                  <a:cubicBezTo>
                    <a:pt x="1469" y="3508"/>
                    <a:pt x="1297" y="3720"/>
                    <a:pt x="1112" y="3931"/>
                  </a:cubicBezTo>
                  <a:cubicBezTo>
                    <a:pt x="940" y="4117"/>
                    <a:pt x="768" y="4302"/>
                    <a:pt x="596" y="4474"/>
                  </a:cubicBezTo>
                  <a:cubicBezTo>
                    <a:pt x="424" y="4633"/>
                    <a:pt x="265" y="4778"/>
                    <a:pt x="119" y="4884"/>
                  </a:cubicBezTo>
                  <a:cubicBezTo>
                    <a:pt x="93" y="4911"/>
                    <a:pt x="67" y="4937"/>
                    <a:pt x="27" y="4964"/>
                  </a:cubicBezTo>
                  <a:cubicBezTo>
                    <a:pt x="14" y="4977"/>
                    <a:pt x="0" y="5003"/>
                    <a:pt x="0" y="5043"/>
                  </a:cubicBezTo>
                  <a:cubicBezTo>
                    <a:pt x="0" y="5070"/>
                    <a:pt x="14" y="5109"/>
                    <a:pt x="27" y="5136"/>
                  </a:cubicBezTo>
                  <a:cubicBezTo>
                    <a:pt x="67" y="5175"/>
                    <a:pt x="106" y="5202"/>
                    <a:pt x="172" y="5202"/>
                  </a:cubicBezTo>
                  <a:cubicBezTo>
                    <a:pt x="225" y="5202"/>
                    <a:pt x="292" y="5189"/>
                    <a:pt x="331" y="5162"/>
                  </a:cubicBezTo>
                  <a:cubicBezTo>
                    <a:pt x="384" y="5149"/>
                    <a:pt x="411" y="5136"/>
                    <a:pt x="437" y="5109"/>
                  </a:cubicBezTo>
                  <a:lnTo>
                    <a:pt x="1112" y="5109"/>
                  </a:lnTo>
                  <a:cubicBezTo>
                    <a:pt x="1244" y="5109"/>
                    <a:pt x="1377" y="5109"/>
                    <a:pt x="1509" y="5122"/>
                  </a:cubicBezTo>
                  <a:lnTo>
                    <a:pt x="1880" y="5122"/>
                  </a:lnTo>
                  <a:cubicBezTo>
                    <a:pt x="2012" y="5122"/>
                    <a:pt x="2131" y="5122"/>
                    <a:pt x="2264" y="5136"/>
                  </a:cubicBezTo>
                  <a:lnTo>
                    <a:pt x="2674" y="5136"/>
                  </a:lnTo>
                  <a:cubicBezTo>
                    <a:pt x="2687" y="5136"/>
                    <a:pt x="2714" y="5122"/>
                    <a:pt x="2753" y="5096"/>
                  </a:cubicBezTo>
                  <a:cubicBezTo>
                    <a:pt x="2793" y="5083"/>
                    <a:pt x="2833" y="5043"/>
                    <a:pt x="2859" y="4990"/>
                  </a:cubicBezTo>
                  <a:cubicBezTo>
                    <a:pt x="2965" y="4792"/>
                    <a:pt x="3058" y="4646"/>
                    <a:pt x="3111" y="4553"/>
                  </a:cubicBezTo>
                  <a:cubicBezTo>
                    <a:pt x="3177" y="4461"/>
                    <a:pt x="3203" y="4395"/>
                    <a:pt x="3203" y="4355"/>
                  </a:cubicBezTo>
                  <a:cubicBezTo>
                    <a:pt x="3203" y="4302"/>
                    <a:pt x="3190" y="4275"/>
                    <a:pt x="3137" y="4249"/>
                  </a:cubicBezTo>
                  <a:cubicBezTo>
                    <a:pt x="3111" y="4236"/>
                    <a:pt x="3071" y="4222"/>
                    <a:pt x="3018" y="4222"/>
                  </a:cubicBezTo>
                  <a:cubicBezTo>
                    <a:pt x="2965" y="4222"/>
                    <a:pt x="2925" y="4236"/>
                    <a:pt x="2886" y="4275"/>
                  </a:cubicBezTo>
                  <a:cubicBezTo>
                    <a:pt x="2859" y="4302"/>
                    <a:pt x="2833" y="4328"/>
                    <a:pt x="2819" y="4368"/>
                  </a:cubicBezTo>
                  <a:lnTo>
                    <a:pt x="2647" y="4620"/>
                  </a:lnTo>
                  <a:cubicBezTo>
                    <a:pt x="2621" y="4672"/>
                    <a:pt x="2594" y="4699"/>
                    <a:pt x="2568" y="4712"/>
                  </a:cubicBezTo>
                  <a:cubicBezTo>
                    <a:pt x="2542" y="4725"/>
                    <a:pt x="2515" y="4739"/>
                    <a:pt x="2489" y="4739"/>
                  </a:cubicBezTo>
                  <a:lnTo>
                    <a:pt x="1800" y="4739"/>
                  </a:lnTo>
                  <a:cubicBezTo>
                    <a:pt x="1628" y="4725"/>
                    <a:pt x="1456" y="4725"/>
                    <a:pt x="1271" y="4725"/>
                  </a:cubicBezTo>
                  <a:cubicBezTo>
                    <a:pt x="1099" y="4725"/>
                    <a:pt x="940" y="4712"/>
                    <a:pt x="821" y="4712"/>
                  </a:cubicBezTo>
                  <a:cubicBezTo>
                    <a:pt x="940" y="4593"/>
                    <a:pt x="1072" y="4461"/>
                    <a:pt x="1218" y="4302"/>
                  </a:cubicBezTo>
                  <a:cubicBezTo>
                    <a:pt x="1377" y="4143"/>
                    <a:pt x="1536" y="3971"/>
                    <a:pt x="1681" y="3786"/>
                  </a:cubicBezTo>
                  <a:cubicBezTo>
                    <a:pt x="1840" y="3600"/>
                    <a:pt x="1999" y="3402"/>
                    <a:pt x="2144" y="3203"/>
                  </a:cubicBezTo>
                  <a:cubicBezTo>
                    <a:pt x="2290" y="2992"/>
                    <a:pt x="2436" y="2780"/>
                    <a:pt x="2542" y="2555"/>
                  </a:cubicBezTo>
                  <a:cubicBezTo>
                    <a:pt x="2661" y="2343"/>
                    <a:pt x="2753" y="2131"/>
                    <a:pt x="2833" y="1906"/>
                  </a:cubicBezTo>
                  <a:cubicBezTo>
                    <a:pt x="2899" y="1681"/>
                    <a:pt x="2939" y="1470"/>
                    <a:pt x="2939" y="1271"/>
                  </a:cubicBezTo>
                  <a:cubicBezTo>
                    <a:pt x="2939" y="1086"/>
                    <a:pt x="2912" y="927"/>
                    <a:pt x="2872" y="781"/>
                  </a:cubicBezTo>
                  <a:cubicBezTo>
                    <a:pt x="2833" y="623"/>
                    <a:pt x="2753" y="490"/>
                    <a:pt x="2647" y="371"/>
                  </a:cubicBezTo>
                  <a:cubicBezTo>
                    <a:pt x="2542" y="265"/>
                    <a:pt x="2409" y="173"/>
                    <a:pt x="2250" y="106"/>
                  </a:cubicBezTo>
                  <a:cubicBezTo>
                    <a:pt x="2092" y="40"/>
                    <a:pt x="1893" y="0"/>
                    <a:pt x="1668" y="0"/>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3"/>
            <p:cNvSpPr/>
            <p:nvPr/>
          </p:nvSpPr>
          <p:spPr>
            <a:xfrm>
              <a:off x="5320598" y="397272"/>
              <a:ext cx="209971" cy="208534"/>
            </a:xfrm>
            <a:custGeom>
              <a:avLst/>
              <a:gdLst/>
              <a:ahLst/>
              <a:cxnLst/>
              <a:rect l="l" t="t" r="r" b="b"/>
              <a:pathLst>
                <a:path w="3799" h="3773" extrusionOk="0">
                  <a:moveTo>
                    <a:pt x="384" y="1"/>
                  </a:moveTo>
                  <a:cubicBezTo>
                    <a:pt x="278" y="1"/>
                    <a:pt x="199" y="14"/>
                    <a:pt x="119" y="54"/>
                  </a:cubicBezTo>
                  <a:cubicBezTo>
                    <a:pt x="40" y="80"/>
                    <a:pt x="0" y="133"/>
                    <a:pt x="0" y="199"/>
                  </a:cubicBezTo>
                  <a:cubicBezTo>
                    <a:pt x="0" y="279"/>
                    <a:pt x="53" y="318"/>
                    <a:pt x="132" y="332"/>
                  </a:cubicBezTo>
                  <a:cubicBezTo>
                    <a:pt x="212" y="345"/>
                    <a:pt x="331" y="358"/>
                    <a:pt x="490" y="358"/>
                  </a:cubicBezTo>
                  <a:lnTo>
                    <a:pt x="609" y="358"/>
                  </a:lnTo>
                  <a:cubicBezTo>
                    <a:pt x="649" y="371"/>
                    <a:pt x="675" y="371"/>
                    <a:pt x="701" y="385"/>
                  </a:cubicBezTo>
                  <a:cubicBezTo>
                    <a:pt x="728" y="398"/>
                    <a:pt x="741" y="411"/>
                    <a:pt x="754" y="437"/>
                  </a:cubicBezTo>
                  <a:cubicBezTo>
                    <a:pt x="781" y="464"/>
                    <a:pt x="794" y="490"/>
                    <a:pt x="821" y="530"/>
                  </a:cubicBezTo>
                  <a:lnTo>
                    <a:pt x="2025" y="2714"/>
                  </a:lnTo>
                  <a:cubicBezTo>
                    <a:pt x="1972" y="2833"/>
                    <a:pt x="1919" y="2939"/>
                    <a:pt x="1866" y="3032"/>
                  </a:cubicBezTo>
                  <a:cubicBezTo>
                    <a:pt x="1813" y="3124"/>
                    <a:pt x="1760" y="3190"/>
                    <a:pt x="1694" y="3257"/>
                  </a:cubicBezTo>
                  <a:cubicBezTo>
                    <a:pt x="1641" y="3296"/>
                    <a:pt x="1575" y="3349"/>
                    <a:pt x="1509" y="3376"/>
                  </a:cubicBezTo>
                  <a:cubicBezTo>
                    <a:pt x="1429" y="3415"/>
                    <a:pt x="1363" y="3429"/>
                    <a:pt x="1297" y="3429"/>
                  </a:cubicBezTo>
                  <a:cubicBezTo>
                    <a:pt x="1178" y="3429"/>
                    <a:pt x="1072" y="3402"/>
                    <a:pt x="993" y="3349"/>
                  </a:cubicBezTo>
                  <a:cubicBezTo>
                    <a:pt x="926" y="3296"/>
                    <a:pt x="887" y="3230"/>
                    <a:pt x="887" y="3164"/>
                  </a:cubicBezTo>
                  <a:cubicBezTo>
                    <a:pt x="887" y="3137"/>
                    <a:pt x="900" y="3098"/>
                    <a:pt x="913" y="3071"/>
                  </a:cubicBezTo>
                  <a:cubicBezTo>
                    <a:pt x="940" y="3045"/>
                    <a:pt x="966" y="3018"/>
                    <a:pt x="993" y="3018"/>
                  </a:cubicBezTo>
                  <a:cubicBezTo>
                    <a:pt x="1019" y="3018"/>
                    <a:pt x="1046" y="3018"/>
                    <a:pt x="1072" y="3005"/>
                  </a:cubicBezTo>
                  <a:cubicBezTo>
                    <a:pt x="1099" y="3005"/>
                    <a:pt x="1125" y="2992"/>
                    <a:pt x="1151" y="2979"/>
                  </a:cubicBezTo>
                  <a:cubicBezTo>
                    <a:pt x="1178" y="2965"/>
                    <a:pt x="1204" y="2939"/>
                    <a:pt x="1218" y="2912"/>
                  </a:cubicBezTo>
                  <a:cubicBezTo>
                    <a:pt x="1231" y="2899"/>
                    <a:pt x="1244" y="2859"/>
                    <a:pt x="1244" y="2820"/>
                  </a:cubicBezTo>
                  <a:cubicBezTo>
                    <a:pt x="1244" y="2754"/>
                    <a:pt x="1218" y="2701"/>
                    <a:pt x="1165" y="2674"/>
                  </a:cubicBezTo>
                  <a:cubicBezTo>
                    <a:pt x="1125" y="2648"/>
                    <a:pt x="1072" y="2634"/>
                    <a:pt x="1019" y="2634"/>
                  </a:cubicBezTo>
                  <a:cubicBezTo>
                    <a:pt x="966" y="2634"/>
                    <a:pt x="913" y="2634"/>
                    <a:pt x="847" y="2661"/>
                  </a:cubicBezTo>
                  <a:cubicBezTo>
                    <a:pt x="794" y="2687"/>
                    <a:pt x="754" y="2714"/>
                    <a:pt x="701" y="2754"/>
                  </a:cubicBezTo>
                  <a:cubicBezTo>
                    <a:pt x="662" y="2807"/>
                    <a:pt x="622" y="2859"/>
                    <a:pt x="596" y="2926"/>
                  </a:cubicBezTo>
                  <a:cubicBezTo>
                    <a:pt x="569" y="2992"/>
                    <a:pt x="556" y="3071"/>
                    <a:pt x="556" y="3164"/>
                  </a:cubicBezTo>
                  <a:cubicBezTo>
                    <a:pt x="556" y="3257"/>
                    <a:pt x="582" y="3349"/>
                    <a:pt x="622" y="3415"/>
                  </a:cubicBezTo>
                  <a:cubicBezTo>
                    <a:pt x="649" y="3495"/>
                    <a:pt x="701" y="3561"/>
                    <a:pt x="768" y="3614"/>
                  </a:cubicBezTo>
                  <a:cubicBezTo>
                    <a:pt x="821" y="3667"/>
                    <a:pt x="900" y="3707"/>
                    <a:pt x="979" y="3733"/>
                  </a:cubicBezTo>
                  <a:cubicBezTo>
                    <a:pt x="1059" y="3759"/>
                    <a:pt x="1138" y="3773"/>
                    <a:pt x="1231" y="3773"/>
                  </a:cubicBezTo>
                  <a:cubicBezTo>
                    <a:pt x="1390" y="3773"/>
                    <a:pt x="1535" y="3733"/>
                    <a:pt x="1668" y="3667"/>
                  </a:cubicBezTo>
                  <a:cubicBezTo>
                    <a:pt x="1800" y="3614"/>
                    <a:pt x="1932" y="3508"/>
                    <a:pt x="2051" y="3376"/>
                  </a:cubicBezTo>
                  <a:cubicBezTo>
                    <a:pt x="2144" y="3257"/>
                    <a:pt x="2237" y="3111"/>
                    <a:pt x="2303" y="2952"/>
                  </a:cubicBezTo>
                  <a:cubicBezTo>
                    <a:pt x="2382" y="2780"/>
                    <a:pt x="2462" y="2595"/>
                    <a:pt x="2541" y="2370"/>
                  </a:cubicBezTo>
                  <a:lnTo>
                    <a:pt x="3176" y="596"/>
                  </a:lnTo>
                  <a:cubicBezTo>
                    <a:pt x="3203" y="530"/>
                    <a:pt x="3229" y="490"/>
                    <a:pt x="3256" y="477"/>
                  </a:cubicBezTo>
                  <a:cubicBezTo>
                    <a:pt x="3296" y="464"/>
                    <a:pt x="3362" y="451"/>
                    <a:pt x="3454" y="451"/>
                  </a:cubicBezTo>
                  <a:cubicBezTo>
                    <a:pt x="3534" y="451"/>
                    <a:pt x="3613" y="437"/>
                    <a:pt x="3679" y="411"/>
                  </a:cubicBezTo>
                  <a:cubicBezTo>
                    <a:pt x="3759" y="398"/>
                    <a:pt x="3799" y="345"/>
                    <a:pt x="3799" y="279"/>
                  </a:cubicBezTo>
                  <a:cubicBezTo>
                    <a:pt x="3799" y="212"/>
                    <a:pt x="3759" y="160"/>
                    <a:pt x="3693" y="146"/>
                  </a:cubicBezTo>
                  <a:cubicBezTo>
                    <a:pt x="3626" y="120"/>
                    <a:pt x="3547" y="107"/>
                    <a:pt x="3454" y="107"/>
                  </a:cubicBezTo>
                  <a:lnTo>
                    <a:pt x="2422" y="107"/>
                  </a:lnTo>
                  <a:cubicBezTo>
                    <a:pt x="2329" y="107"/>
                    <a:pt x="2263" y="120"/>
                    <a:pt x="2237" y="146"/>
                  </a:cubicBezTo>
                  <a:cubicBezTo>
                    <a:pt x="2210" y="160"/>
                    <a:pt x="2197" y="212"/>
                    <a:pt x="2197" y="279"/>
                  </a:cubicBezTo>
                  <a:cubicBezTo>
                    <a:pt x="2197" y="318"/>
                    <a:pt x="2224" y="358"/>
                    <a:pt x="2263" y="398"/>
                  </a:cubicBezTo>
                  <a:cubicBezTo>
                    <a:pt x="2303" y="437"/>
                    <a:pt x="2382" y="451"/>
                    <a:pt x="2475" y="451"/>
                  </a:cubicBezTo>
                  <a:cubicBezTo>
                    <a:pt x="2568" y="451"/>
                    <a:pt x="2634" y="464"/>
                    <a:pt x="2660" y="477"/>
                  </a:cubicBezTo>
                  <a:cubicBezTo>
                    <a:pt x="2687" y="504"/>
                    <a:pt x="2700" y="517"/>
                    <a:pt x="2700" y="557"/>
                  </a:cubicBezTo>
                  <a:cubicBezTo>
                    <a:pt x="2700" y="623"/>
                    <a:pt x="2687" y="689"/>
                    <a:pt x="2647" y="795"/>
                  </a:cubicBezTo>
                  <a:lnTo>
                    <a:pt x="2197" y="2224"/>
                  </a:lnTo>
                  <a:lnTo>
                    <a:pt x="1337" y="623"/>
                  </a:lnTo>
                  <a:cubicBezTo>
                    <a:pt x="1324" y="583"/>
                    <a:pt x="1310" y="543"/>
                    <a:pt x="1297" y="504"/>
                  </a:cubicBezTo>
                  <a:cubicBezTo>
                    <a:pt x="1284" y="464"/>
                    <a:pt x="1284" y="437"/>
                    <a:pt x="1284" y="424"/>
                  </a:cubicBezTo>
                  <a:cubicBezTo>
                    <a:pt x="1284" y="385"/>
                    <a:pt x="1284" y="358"/>
                    <a:pt x="1297" y="358"/>
                  </a:cubicBezTo>
                  <a:cubicBezTo>
                    <a:pt x="1324" y="345"/>
                    <a:pt x="1337" y="345"/>
                    <a:pt x="1363" y="345"/>
                  </a:cubicBezTo>
                  <a:cubicBezTo>
                    <a:pt x="1443" y="345"/>
                    <a:pt x="1496" y="332"/>
                    <a:pt x="1522" y="292"/>
                  </a:cubicBezTo>
                  <a:cubicBezTo>
                    <a:pt x="1549" y="252"/>
                    <a:pt x="1562" y="212"/>
                    <a:pt x="1562" y="160"/>
                  </a:cubicBezTo>
                  <a:cubicBezTo>
                    <a:pt x="1562" y="120"/>
                    <a:pt x="1549" y="80"/>
                    <a:pt x="1522" y="54"/>
                  </a:cubicBezTo>
                  <a:cubicBezTo>
                    <a:pt x="1496" y="14"/>
                    <a:pt x="1416" y="1"/>
                    <a:pt x="1310" y="1"/>
                  </a:cubicBez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9" name="Google Shape;469;p73"/>
          <p:cNvGrpSpPr/>
          <p:nvPr/>
        </p:nvGrpSpPr>
        <p:grpSpPr>
          <a:xfrm rot="1189416">
            <a:off x="8174506" y="4520277"/>
            <a:ext cx="563830" cy="258403"/>
            <a:chOff x="6301529" y="2700815"/>
            <a:chExt cx="640137" cy="293374"/>
          </a:xfrm>
        </p:grpSpPr>
        <p:sp>
          <p:nvSpPr>
            <p:cNvPr id="470" name="Google Shape;470;p73"/>
            <p:cNvSpPr/>
            <p:nvPr/>
          </p:nvSpPr>
          <p:spPr>
            <a:xfrm>
              <a:off x="6301529" y="2703026"/>
              <a:ext cx="188802" cy="281656"/>
            </a:xfrm>
            <a:custGeom>
              <a:avLst/>
              <a:gdLst/>
              <a:ahLst/>
              <a:cxnLst/>
              <a:rect l="l" t="t" r="r" b="b"/>
              <a:pathLst>
                <a:path w="3416" h="5096" extrusionOk="0">
                  <a:moveTo>
                    <a:pt x="2528" y="609"/>
                  </a:moveTo>
                  <a:lnTo>
                    <a:pt x="2356" y="3177"/>
                  </a:lnTo>
                  <a:cubicBezTo>
                    <a:pt x="2211" y="3190"/>
                    <a:pt x="2039" y="3203"/>
                    <a:pt x="1853" y="3216"/>
                  </a:cubicBezTo>
                  <a:cubicBezTo>
                    <a:pt x="1668" y="3216"/>
                    <a:pt x="1496" y="3229"/>
                    <a:pt x="1324" y="3243"/>
                  </a:cubicBezTo>
                  <a:cubicBezTo>
                    <a:pt x="1165" y="3243"/>
                    <a:pt x="1020" y="3243"/>
                    <a:pt x="901" y="3256"/>
                  </a:cubicBezTo>
                  <a:lnTo>
                    <a:pt x="702" y="3256"/>
                  </a:lnTo>
                  <a:cubicBezTo>
                    <a:pt x="662" y="3256"/>
                    <a:pt x="636" y="3256"/>
                    <a:pt x="623" y="3243"/>
                  </a:cubicBezTo>
                  <a:cubicBezTo>
                    <a:pt x="623" y="3229"/>
                    <a:pt x="623" y="3216"/>
                    <a:pt x="623" y="3203"/>
                  </a:cubicBezTo>
                  <a:cubicBezTo>
                    <a:pt x="623" y="3177"/>
                    <a:pt x="623" y="3163"/>
                    <a:pt x="649" y="3137"/>
                  </a:cubicBezTo>
                  <a:cubicBezTo>
                    <a:pt x="676" y="3110"/>
                    <a:pt x="689" y="3097"/>
                    <a:pt x="689" y="3084"/>
                  </a:cubicBezTo>
                  <a:lnTo>
                    <a:pt x="2528" y="609"/>
                  </a:lnTo>
                  <a:close/>
                  <a:moveTo>
                    <a:pt x="2714" y="0"/>
                  </a:moveTo>
                  <a:cubicBezTo>
                    <a:pt x="2648" y="0"/>
                    <a:pt x="2581" y="27"/>
                    <a:pt x="2515" y="66"/>
                  </a:cubicBezTo>
                  <a:cubicBezTo>
                    <a:pt x="2462" y="119"/>
                    <a:pt x="2423" y="146"/>
                    <a:pt x="2409" y="172"/>
                  </a:cubicBezTo>
                  <a:cubicBezTo>
                    <a:pt x="2264" y="357"/>
                    <a:pt x="2131" y="530"/>
                    <a:pt x="2012" y="688"/>
                  </a:cubicBezTo>
                  <a:cubicBezTo>
                    <a:pt x="1893" y="834"/>
                    <a:pt x="1774" y="980"/>
                    <a:pt x="1668" y="1125"/>
                  </a:cubicBezTo>
                  <a:lnTo>
                    <a:pt x="1351" y="1562"/>
                  </a:lnTo>
                  <a:cubicBezTo>
                    <a:pt x="1245" y="1707"/>
                    <a:pt x="1126" y="1866"/>
                    <a:pt x="993" y="2038"/>
                  </a:cubicBezTo>
                  <a:cubicBezTo>
                    <a:pt x="874" y="2197"/>
                    <a:pt x="728" y="2396"/>
                    <a:pt x="583" y="2594"/>
                  </a:cubicBezTo>
                  <a:cubicBezTo>
                    <a:pt x="437" y="2806"/>
                    <a:pt x="265" y="3031"/>
                    <a:pt x="67" y="3296"/>
                  </a:cubicBezTo>
                  <a:cubicBezTo>
                    <a:pt x="40" y="3335"/>
                    <a:pt x="27" y="3362"/>
                    <a:pt x="14" y="3388"/>
                  </a:cubicBezTo>
                  <a:cubicBezTo>
                    <a:pt x="1" y="3415"/>
                    <a:pt x="1" y="3441"/>
                    <a:pt x="1" y="3468"/>
                  </a:cubicBezTo>
                  <a:cubicBezTo>
                    <a:pt x="1" y="3521"/>
                    <a:pt x="27" y="3574"/>
                    <a:pt x="80" y="3600"/>
                  </a:cubicBezTo>
                  <a:cubicBezTo>
                    <a:pt x="133" y="3640"/>
                    <a:pt x="186" y="3653"/>
                    <a:pt x="265" y="3653"/>
                  </a:cubicBezTo>
                  <a:cubicBezTo>
                    <a:pt x="345" y="3653"/>
                    <a:pt x="570" y="3640"/>
                    <a:pt x="901" y="3627"/>
                  </a:cubicBezTo>
                  <a:cubicBezTo>
                    <a:pt x="1231" y="3613"/>
                    <a:pt x="1721" y="3600"/>
                    <a:pt x="2343" y="3587"/>
                  </a:cubicBezTo>
                  <a:lnTo>
                    <a:pt x="2343" y="3587"/>
                  </a:lnTo>
                  <a:lnTo>
                    <a:pt x="2290" y="4540"/>
                  </a:lnTo>
                  <a:cubicBezTo>
                    <a:pt x="2290" y="4632"/>
                    <a:pt x="2264" y="4685"/>
                    <a:pt x="2211" y="4725"/>
                  </a:cubicBezTo>
                  <a:cubicBezTo>
                    <a:pt x="2158" y="4752"/>
                    <a:pt x="2078" y="4778"/>
                    <a:pt x="1986" y="4778"/>
                  </a:cubicBezTo>
                  <a:cubicBezTo>
                    <a:pt x="1973" y="4778"/>
                    <a:pt x="1946" y="4778"/>
                    <a:pt x="1893" y="4791"/>
                  </a:cubicBezTo>
                  <a:cubicBezTo>
                    <a:pt x="1853" y="4791"/>
                    <a:pt x="1801" y="4791"/>
                    <a:pt x="1748" y="4804"/>
                  </a:cubicBezTo>
                  <a:cubicBezTo>
                    <a:pt x="1695" y="4804"/>
                    <a:pt x="1642" y="4804"/>
                    <a:pt x="1576" y="4818"/>
                  </a:cubicBezTo>
                  <a:lnTo>
                    <a:pt x="1430" y="4818"/>
                  </a:lnTo>
                  <a:cubicBezTo>
                    <a:pt x="1390" y="4818"/>
                    <a:pt x="1351" y="4831"/>
                    <a:pt x="1311" y="4844"/>
                  </a:cubicBezTo>
                  <a:cubicBezTo>
                    <a:pt x="1271" y="4857"/>
                    <a:pt x="1245" y="4897"/>
                    <a:pt x="1245" y="4950"/>
                  </a:cubicBezTo>
                  <a:cubicBezTo>
                    <a:pt x="1245" y="5003"/>
                    <a:pt x="1271" y="5056"/>
                    <a:pt x="1324" y="5069"/>
                  </a:cubicBezTo>
                  <a:cubicBezTo>
                    <a:pt x="1377" y="5082"/>
                    <a:pt x="1417" y="5096"/>
                    <a:pt x="1456" y="5096"/>
                  </a:cubicBezTo>
                  <a:lnTo>
                    <a:pt x="2965" y="5096"/>
                  </a:lnTo>
                  <a:cubicBezTo>
                    <a:pt x="3045" y="5096"/>
                    <a:pt x="3111" y="5082"/>
                    <a:pt x="3164" y="5069"/>
                  </a:cubicBezTo>
                  <a:cubicBezTo>
                    <a:pt x="3217" y="5043"/>
                    <a:pt x="3230" y="5003"/>
                    <a:pt x="3230" y="4937"/>
                  </a:cubicBezTo>
                  <a:cubicBezTo>
                    <a:pt x="3230" y="4884"/>
                    <a:pt x="3217" y="4844"/>
                    <a:pt x="3164" y="4818"/>
                  </a:cubicBezTo>
                  <a:cubicBezTo>
                    <a:pt x="3124" y="4804"/>
                    <a:pt x="3058" y="4791"/>
                    <a:pt x="2965" y="4791"/>
                  </a:cubicBezTo>
                  <a:cubicBezTo>
                    <a:pt x="2912" y="4791"/>
                    <a:pt x="2859" y="4791"/>
                    <a:pt x="2793" y="4778"/>
                  </a:cubicBezTo>
                  <a:cubicBezTo>
                    <a:pt x="2740" y="4778"/>
                    <a:pt x="2714" y="4738"/>
                    <a:pt x="2714" y="4699"/>
                  </a:cubicBezTo>
                  <a:cubicBezTo>
                    <a:pt x="2714" y="4672"/>
                    <a:pt x="2714" y="4619"/>
                    <a:pt x="2714" y="4527"/>
                  </a:cubicBezTo>
                  <a:cubicBezTo>
                    <a:pt x="2727" y="4447"/>
                    <a:pt x="2727" y="4341"/>
                    <a:pt x="2727" y="4235"/>
                  </a:cubicBezTo>
                  <a:cubicBezTo>
                    <a:pt x="2740" y="4129"/>
                    <a:pt x="2740" y="4010"/>
                    <a:pt x="2753" y="3904"/>
                  </a:cubicBezTo>
                  <a:cubicBezTo>
                    <a:pt x="2753" y="3785"/>
                    <a:pt x="2767" y="3679"/>
                    <a:pt x="2767" y="3587"/>
                  </a:cubicBezTo>
                  <a:lnTo>
                    <a:pt x="3230" y="3587"/>
                  </a:lnTo>
                  <a:cubicBezTo>
                    <a:pt x="3256" y="3587"/>
                    <a:pt x="3296" y="3574"/>
                    <a:pt x="3336" y="3547"/>
                  </a:cubicBezTo>
                  <a:cubicBezTo>
                    <a:pt x="3389" y="3534"/>
                    <a:pt x="3415" y="3481"/>
                    <a:pt x="3415" y="3415"/>
                  </a:cubicBezTo>
                  <a:cubicBezTo>
                    <a:pt x="3415" y="3349"/>
                    <a:pt x="3389" y="3296"/>
                    <a:pt x="3349" y="3269"/>
                  </a:cubicBezTo>
                  <a:cubicBezTo>
                    <a:pt x="3309" y="3229"/>
                    <a:pt x="3256" y="3216"/>
                    <a:pt x="3190" y="3203"/>
                  </a:cubicBezTo>
                  <a:lnTo>
                    <a:pt x="2793" y="3177"/>
                  </a:lnTo>
                  <a:cubicBezTo>
                    <a:pt x="2793" y="3031"/>
                    <a:pt x="2793" y="2846"/>
                    <a:pt x="2806" y="2647"/>
                  </a:cubicBezTo>
                  <a:cubicBezTo>
                    <a:pt x="2806" y="2435"/>
                    <a:pt x="2820" y="2224"/>
                    <a:pt x="2833" y="1999"/>
                  </a:cubicBezTo>
                  <a:cubicBezTo>
                    <a:pt x="2846" y="1774"/>
                    <a:pt x="2859" y="1549"/>
                    <a:pt x="2873" y="1337"/>
                  </a:cubicBezTo>
                  <a:cubicBezTo>
                    <a:pt x="2899" y="1112"/>
                    <a:pt x="2912" y="927"/>
                    <a:pt x="2926" y="755"/>
                  </a:cubicBezTo>
                  <a:cubicBezTo>
                    <a:pt x="2939" y="569"/>
                    <a:pt x="2952" y="424"/>
                    <a:pt x="2952" y="318"/>
                  </a:cubicBezTo>
                  <a:cubicBezTo>
                    <a:pt x="2965" y="199"/>
                    <a:pt x="2965" y="146"/>
                    <a:pt x="2965" y="132"/>
                  </a:cubicBezTo>
                  <a:cubicBezTo>
                    <a:pt x="2965" y="93"/>
                    <a:pt x="2952" y="53"/>
                    <a:pt x="2899" y="40"/>
                  </a:cubicBezTo>
                  <a:cubicBezTo>
                    <a:pt x="2846" y="13"/>
                    <a:pt x="2780" y="0"/>
                    <a:pt x="27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3"/>
            <p:cNvSpPr/>
            <p:nvPr/>
          </p:nvSpPr>
          <p:spPr>
            <a:xfrm>
              <a:off x="6504149" y="2700815"/>
              <a:ext cx="177804" cy="287515"/>
            </a:xfrm>
            <a:custGeom>
              <a:avLst/>
              <a:gdLst/>
              <a:ahLst/>
              <a:cxnLst/>
              <a:rect l="l" t="t" r="r" b="b"/>
              <a:pathLst>
                <a:path w="3217" h="5202" extrusionOk="0">
                  <a:moveTo>
                    <a:pt x="1668" y="0"/>
                  </a:moveTo>
                  <a:cubicBezTo>
                    <a:pt x="1417" y="0"/>
                    <a:pt x="1192" y="53"/>
                    <a:pt x="1007" y="159"/>
                  </a:cubicBezTo>
                  <a:cubicBezTo>
                    <a:pt x="808" y="265"/>
                    <a:pt x="649" y="384"/>
                    <a:pt x="517" y="530"/>
                  </a:cubicBezTo>
                  <a:cubicBezTo>
                    <a:pt x="385" y="662"/>
                    <a:pt x="279" y="808"/>
                    <a:pt x="212" y="967"/>
                  </a:cubicBezTo>
                  <a:cubicBezTo>
                    <a:pt x="146" y="1112"/>
                    <a:pt x="120" y="1231"/>
                    <a:pt x="120" y="1337"/>
                  </a:cubicBezTo>
                  <a:cubicBezTo>
                    <a:pt x="120" y="1350"/>
                    <a:pt x="120" y="1377"/>
                    <a:pt x="120" y="1417"/>
                  </a:cubicBezTo>
                  <a:cubicBezTo>
                    <a:pt x="120" y="1456"/>
                    <a:pt x="133" y="1509"/>
                    <a:pt x="146" y="1549"/>
                  </a:cubicBezTo>
                  <a:cubicBezTo>
                    <a:pt x="173" y="1589"/>
                    <a:pt x="199" y="1628"/>
                    <a:pt x="239" y="1655"/>
                  </a:cubicBezTo>
                  <a:cubicBezTo>
                    <a:pt x="279" y="1695"/>
                    <a:pt x="332" y="1708"/>
                    <a:pt x="398" y="1708"/>
                  </a:cubicBezTo>
                  <a:cubicBezTo>
                    <a:pt x="504" y="1708"/>
                    <a:pt x="583" y="1681"/>
                    <a:pt x="649" y="1628"/>
                  </a:cubicBezTo>
                  <a:cubicBezTo>
                    <a:pt x="715" y="1575"/>
                    <a:pt x="742" y="1509"/>
                    <a:pt x="742" y="1417"/>
                  </a:cubicBezTo>
                  <a:cubicBezTo>
                    <a:pt x="742" y="1377"/>
                    <a:pt x="729" y="1350"/>
                    <a:pt x="715" y="1324"/>
                  </a:cubicBezTo>
                  <a:cubicBezTo>
                    <a:pt x="702" y="1297"/>
                    <a:pt x="689" y="1271"/>
                    <a:pt x="662" y="1258"/>
                  </a:cubicBezTo>
                  <a:lnTo>
                    <a:pt x="623" y="1192"/>
                  </a:lnTo>
                  <a:cubicBezTo>
                    <a:pt x="610" y="1165"/>
                    <a:pt x="596" y="1139"/>
                    <a:pt x="596" y="1112"/>
                  </a:cubicBezTo>
                  <a:cubicBezTo>
                    <a:pt x="596" y="1072"/>
                    <a:pt x="623" y="1020"/>
                    <a:pt x="662" y="940"/>
                  </a:cubicBezTo>
                  <a:cubicBezTo>
                    <a:pt x="715" y="861"/>
                    <a:pt x="782" y="781"/>
                    <a:pt x="874" y="702"/>
                  </a:cubicBezTo>
                  <a:cubicBezTo>
                    <a:pt x="954" y="609"/>
                    <a:pt x="1060" y="543"/>
                    <a:pt x="1192" y="477"/>
                  </a:cubicBezTo>
                  <a:cubicBezTo>
                    <a:pt x="1311" y="411"/>
                    <a:pt x="1457" y="384"/>
                    <a:pt x="1602" y="384"/>
                  </a:cubicBezTo>
                  <a:cubicBezTo>
                    <a:pt x="1774" y="384"/>
                    <a:pt x="1907" y="411"/>
                    <a:pt x="2012" y="464"/>
                  </a:cubicBezTo>
                  <a:cubicBezTo>
                    <a:pt x="2132" y="517"/>
                    <a:pt x="2224" y="596"/>
                    <a:pt x="2290" y="675"/>
                  </a:cubicBezTo>
                  <a:cubicBezTo>
                    <a:pt x="2357" y="768"/>
                    <a:pt x="2410" y="861"/>
                    <a:pt x="2436" y="967"/>
                  </a:cubicBezTo>
                  <a:cubicBezTo>
                    <a:pt x="2462" y="1059"/>
                    <a:pt x="2489" y="1165"/>
                    <a:pt x="2489" y="1258"/>
                  </a:cubicBezTo>
                  <a:cubicBezTo>
                    <a:pt x="2489" y="1470"/>
                    <a:pt x="2449" y="1681"/>
                    <a:pt x="2370" y="1906"/>
                  </a:cubicBezTo>
                  <a:cubicBezTo>
                    <a:pt x="2290" y="2131"/>
                    <a:pt x="2198" y="2370"/>
                    <a:pt x="2065" y="2595"/>
                  </a:cubicBezTo>
                  <a:cubicBezTo>
                    <a:pt x="1946" y="2833"/>
                    <a:pt x="1801" y="3058"/>
                    <a:pt x="1629" y="3296"/>
                  </a:cubicBezTo>
                  <a:cubicBezTo>
                    <a:pt x="1470" y="3521"/>
                    <a:pt x="1298" y="3733"/>
                    <a:pt x="1126" y="3931"/>
                  </a:cubicBezTo>
                  <a:cubicBezTo>
                    <a:pt x="954" y="4130"/>
                    <a:pt x="782" y="4315"/>
                    <a:pt x="610" y="4487"/>
                  </a:cubicBezTo>
                  <a:cubicBezTo>
                    <a:pt x="437" y="4646"/>
                    <a:pt x="279" y="4778"/>
                    <a:pt x="133" y="4884"/>
                  </a:cubicBezTo>
                  <a:cubicBezTo>
                    <a:pt x="93" y="4924"/>
                    <a:pt x="67" y="4950"/>
                    <a:pt x="40" y="4964"/>
                  </a:cubicBezTo>
                  <a:cubicBezTo>
                    <a:pt x="14" y="4990"/>
                    <a:pt x="1" y="5017"/>
                    <a:pt x="1" y="5043"/>
                  </a:cubicBezTo>
                  <a:cubicBezTo>
                    <a:pt x="1" y="5083"/>
                    <a:pt x="14" y="5109"/>
                    <a:pt x="40" y="5149"/>
                  </a:cubicBezTo>
                  <a:cubicBezTo>
                    <a:pt x="67" y="5189"/>
                    <a:pt x="120" y="5202"/>
                    <a:pt x="186" y="5202"/>
                  </a:cubicBezTo>
                  <a:cubicBezTo>
                    <a:pt x="239" y="5202"/>
                    <a:pt x="292" y="5189"/>
                    <a:pt x="345" y="5175"/>
                  </a:cubicBezTo>
                  <a:cubicBezTo>
                    <a:pt x="385" y="5162"/>
                    <a:pt x="424" y="5136"/>
                    <a:pt x="437" y="5122"/>
                  </a:cubicBezTo>
                  <a:lnTo>
                    <a:pt x="1510" y="5122"/>
                  </a:lnTo>
                  <a:cubicBezTo>
                    <a:pt x="1642" y="5122"/>
                    <a:pt x="1774" y="5122"/>
                    <a:pt x="1893" y="5136"/>
                  </a:cubicBezTo>
                  <a:lnTo>
                    <a:pt x="2674" y="5136"/>
                  </a:lnTo>
                  <a:cubicBezTo>
                    <a:pt x="2701" y="5136"/>
                    <a:pt x="2727" y="5122"/>
                    <a:pt x="2767" y="5109"/>
                  </a:cubicBezTo>
                  <a:cubicBezTo>
                    <a:pt x="2807" y="5083"/>
                    <a:pt x="2833" y="5043"/>
                    <a:pt x="2873" y="5003"/>
                  </a:cubicBezTo>
                  <a:cubicBezTo>
                    <a:pt x="2979" y="4805"/>
                    <a:pt x="3058" y="4659"/>
                    <a:pt x="3124" y="4567"/>
                  </a:cubicBezTo>
                  <a:cubicBezTo>
                    <a:pt x="3177" y="4461"/>
                    <a:pt x="3217" y="4394"/>
                    <a:pt x="3217" y="4355"/>
                  </a:cubicBezTo>
                  <a:cubicBezTo>
                    <a:pt x="3217" y="4315"/>
                    <a:pt x="3190" y="4275"/>
                    <a:pt x="3151" y="4262"/>
                  </a:cubicBezTo>
                  <a:cubicBezTo>
                    <a:pt x="3111" y="4236"/>
                    <a:pt x="3071" y="4222"/>
                    <a:pt x="3032" y="4222"/>
                  </a:cubicBezTo>
                  <a:cubicBezTo>
                    <a:pt x="2965" y="4222"/>
                    <a:pt x="2926" y="4249"/>
                    <a:pt x="2899" y="4275"/>
                  </a:cubicBezTo>
                  <a:cubicBezTo>
                    <a:pt x="2873" y="4302"/>
                    <a:pt x="2846" y="4342"/>
                    <a:pt x="2820" y="4368"/>
                  </a:cubicBezTo>
                  <a:lnTo>
                    <a:pt x="2661" y="4619"/>
                  </a:lnTo>
                  <a:cubicBezTo>
                    <a:pt x="2621" y="4672"/>
                    <a:pt x="2595" y="4712"/>
                    <a:pt x="2568" y="4725"/>
                  </a:cubicBezTo>
                  <a:cubicBezTo>
                    <a:pt x="2555" y="4739"/>
                    <a:pt x="2529" y="4752"/>
                    <a:pt x="2502" y="4752"/>
                  </a:cubicBezTo>
                  <a:lnTo>
                    <a:pt x="2251" y="4752"/>
                  </a:lnTo>
                  <a:cubicBezTo>
                    <a:pt x="2132" y="4752"/>
                    <a:pt x="1973" y="4739"/>
                    <a:pt x="1801" y="4739"/>
                  </a:cubicBezTo>
                  <a:lnTo>
                    <a:pt x="1285" y="4739"/>
                  </a:lnTo>
                  <a:cubicBezTo>
                    <a:pt x="1099" y="4725"/>
                    <a:pt x="954" y="4725"/>
                    <a:pt x="821" y="4712"/>
                  </a:cubicBezTo>
                  <a:cubicBezTo>
                    <a:pt x="940" y="4606"/>
                    <a:pt x="1073" y="4474"/>
                    <a:pt x="1232" y="4315"/>
                  </a:cubicBezTo>
                  <a:cubicBezTo>
                    <a:pt x="1377" y="4156"/>
                    <a:pt x="1536" y="3984"/>
                    <a:pt x="1695" y="3799"/>
                  </a:cubicBezTo>
                  <a:cubicBezTo>
                    <a:pt x="1854" y="3614"/>
                    <a:pt x="1999" y="3415"/>
                    <a:pt x="2145" y="3203"/>
                  </a:cubicBezTo>
                  <a:cubicBezTo>
                    <a:pt x="2304" y="2992"/>
                    <a:pt x="2436" y="2780"/>
                    <a:pt x="2555" y="2568"/>
                  </a:cubicBezTo>
                  <a:cubicBezTo>
                    <a:pt x="2674" y="2343"/>
                    <a:pt x="2767" y="2131"/>
                    <a:pt x="2833" y="1920"/>
                  </a:cubicBezTo>
                  <a:cubicBezTo>
                    <a:pt x="2912" y="1695"/>
                    <a:pt x="2952" y="1483"/>
                    <a:pt x="2952" y="1271"/>
                  </a:cubicBezTo>
                  <a:cubicBezTo>
                    <a:pt x="2952" y="1099"/>
                    <a:pt x="2926" y="940"/>
                    <a:pt x="2873" y="781"/>
                  </a:cubicBezTo>
                  <a:cubicBezTo>
                    <a:pt x="2833" y="622"/>
                    <a:pt x="2754" y="490"/>
                    <a:pt x="2661" y="384"/>
                  </a:cubicBezTo>
                  <a:cubicBezTo>
                    <a:pt x="2555" y="265"/>
                    <a:pt x="2423" y="172"/>
                    <a:pt x="2264" y="106"/>
                  </a:cubicBezTo>
                  <a:cubicBezTo>
                    <a:pt x="2105" y="40"/>
                    <a:pt x="1907" y="0"/>
                    <a:pt x="16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3"/>
            <p:cNvSpPr/>
            <p:nvPr/>
          </p:nvSpPr>
          <p:spPr>
            <a:xfrm>
              <a:off x="6708261" y="2850763"/>
              <a:ext cx="40292" cy="139778"/>
            </a:xfrm>
            <a:custGeom>
              <a:avLst/>
              <a:gdLst/>
              <a:ahLst/>
              <a:cxnLst/>
              <a:rect l="l" t="t" r="r" b="b"/>
              <a:pathLst>
                <a:path w="729" h="2529" extrusionOk="0">
                  <a:moveTo>
                    <a:pt x="371" y="1"/>
                  </a:moveTo>
                  <a:cubicBezTo>
                    <a:pt x="305" y="1"/>
                    <a:pt x="252" y="14"/>
                    <a:pt x="199" y="40"/>
                  </a:cubicBezTo>
                  <a:cubicBezTo>
                    <a:pt x="159" y="54"/>
                    <a:pt x="119" y="80"/>
                    <a:pt x="93" y="120"/>
                  </a:cubicBezTo>
                  <a:cubicBezTo>
                    <a:pt x="53" y="146"/>
                    <a:pt x="40" y="186"/>
                    <a:pt x="27" y="226"/>
                  </a:cubicBezTo>
                  <a:cubicBezTo>
                    <a:pt x="14" y="265"/>
                    <a:pt x="0" y="305"/>
                    <a:pt x="0" y="331"/>
                  </a:cubicBezTo>
                  <a:cubicBezTo>
                    <a:pt x="0" y="411"/>
                    <a:pt x="40" y="490"/>
                    <a:pt x="93" y="556"/>
                  </a:cubicBezTo>
                  <a:cubicBezTo>
                    <a:pt x="146" y="623"/>
                    <a:pt x="225" y="662"/>
                    <a:pt x="358" y="662"/>
                  </a:cubicBezTo>
                  <a:cubicBezTo>
                    <a:pt x="477" y="662"/>
                    <a:pt x="569" y="623"/>
                    <a:pt x="636" y="556"/>
                  </a:cubicBezTo>
                  <a:cubicBezTo>
                    <a:pt x="702" y="490"/>
                    <a:pt x="728" y="411"/>
                    <a:pt x="728" y="318"/>
                  </a:cubicBezTo>
                  <a:cubicBezTo>
                    <a:pt x="728" y="252"/>
                    <a:pt x="702" y="173"/>
                    <a:pt x="649" y="106"/>
                  </a:cubicBezTo>
                  <a:cubicBezTo>
                    <a:pt x="583" y="27"/>
                    <a:pt x="490" y="1"/>
                    <a:pt x="371" y="1"/>
                  </a:cubicBezTo>
                  <a:close/>
                  <a:moveTo>
                    <a:pt x="371" y="1867"/>
                  </a:moveTo>
                  <a:cubicBezTo>
                    <a:pt x="305" y="1867"/>
                    <a:pt x="252" y="1880"/>
                    <a:pt x="199" y="1906"/>
                  </a:cubicBezTo>
                  <a:cubicBezTo>
                    <a:pt x="159" y="1920"/>
                    <a:pt x="119" y="1946"/>
                    <a:pt x="93" y="1986"/>
                  </a:cubicBezTo>
                  <a:cubicBezTo>
                    <a:pt x="53" y="2012"/>
                    <a:pt x="40" y="2052"/>
                    <a:pt x="27" y="2092"/>
                  </a:cubicBezTo>
                  <a:cubicBezTo>
                    <a:pt x="14" y="2131"/>
                    <a:pt x="0" y="2171"/>
                    <a:pt x="0" y="2211"/>
                  </a:cubicBezTo>
                  <a:cubicBezTo>
                    <a:pt x="0" y="2277"/>
                    <a:pt x="40" y="2356"/>
                    <a:pt x="93" y="2423"/>
                  </a:cubicBezTo>
                  <a:cubicBezTo>
                    <a:pt x="146" y="2502"/>
                    <a:pt x="225" y="2529"/>
                    <a:pt x="358" y="2529"/>
                  </a:cubicBezTo>
                  <a:cubicBezTo>
                    <a:pt x="477" y="2529"/>
                    <a:pt x="569" y="2502"/>
                    <a:pt x="636" y="2423"/>
                  </a:cubicBezTo>
                  <a:cubicBezTo>
                    <a:pt x="702" y="2356"/>
                    <a:pt x="728" y="2277"/>
                    <a:pt x="728" y="2198"/>
                  </a:cubicBezTo>
                  <a:cubicBezTo>
                    <a:pt x="728" y="2118"/>
                    <a:pt x="702" y="2039"/>
                    <a:pt x="649" y="1973"/>
                  </a:cubicBezTo>
                  <a:cubicBezTo>
                    <a:pt x="583" y="1906"/>
                    <a:pt x="490" y="1867"/>
                    <a:pt x="371" y="186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3"/>
            <p:cNvSpPr/>
            <p:nvPr/>
          </p:nvSpPr>
          <p:spPr>
            <a:xfrm>
              <a:off x="6771877" y="2701534"/>
              <a:ext cx="169789" cy="292655"/>
            </a:xfrm>
            <a:custGeom>
              <a:avLst/>
              <a:gdLst/>
              <a:ahLst/>
              <a:cxnLst/>
              <a:rect l="l" t="t" r="r" b="b"/>
              <a:pathLst>
                <a:path w="3072" h="5295" extrusionOk="0">
                  <a:moveTo>
                    <a:pt x="1642" y="371"/>
                  </a:moveTo>
                  <a:cubicBezTo>
                    <a:pt x="1814" y="371"/>
                    <a:pt x="1960" y="411"/>
                    <a:pt x="2079" y="477"/>
                  </a:cubicBezTo>
                  <a:cubicBezTo>
                    <a:pt x="2198" y="543"/>
                    <a:pt x="2304" y="636"/>
                    <a:pt x="2383" y="742"/>
                  </a:cubicBezTo>
                  <a:cubicBezTo>
                    <a:pt x="2463" y="848"/>
                    <a:pt x="2529" y="954"/>
                    <a:pt x="2555" y="1086"/>
                  </a:cubicBezTo>
                  <a:cubicBezTo>
                    <a:pt x="2595" y="1218"/>
                    <a:pt x="2621" y="1337"/>
                    <a:pt x="2621" y="1443"/>
                  </a:cubicBezTo>
                  <a:cubicBezTo>
                    <a:pt x="2621" y="1562"/>
                    <a:pt x="2595" y="1682"/>
                    <a:pt x="2542" y="1814"/>
                  </a:cubicBezTo>
                  <a:cubicBezTo>
                    <a:pt x="2502" y="1946"/>
                    <a:pt x="2436" y="2065"/>
                    <a:pt x="2343" y="2184"/>
                  </a:cubicBezTo>
                  <a:cubicBezTo>
                    <a:pt x="2238" y="2304"/>
                    <a:pt x="2118" y="2409"/>
                    <a:pt x="1973" y="2489"/>
                  </a:cubicBezTo>
                  <a:cubicBezTo>
                    <a:pt x="1841" y="2582"/>
                    <a:pt x="1668" y="2621"/>
                    <a:pt x="1457" y="2621"/>
                  </a:cubicBezTo>
                  <a:cubicBezTo>
                    <a:pt x="1311" y="2621"/>
                    <a:pt x="1179" y="2595"/>
                    <a:pt x="1060" y="2542"/>
                  </a:cubicBezTo>
                  <a:cubicBezTo>
                    <a:pt x="941" y="2489"/>
                    <a:pt x="835" y="2409"/>
                    <a:pt x="742" y="2317"/>
                  </a:cubicBezTo>
                  <a:cubicBezTo>
                    <a:pt x="663" y="2224"/>
                    <a:pt x="596" y="2105"/>
                    <a:pt x="543" y="1986"/>
                  </a:cubicBezTo>
                  <a:cubicBezTo>
                    <a:pt x="491" y="1854"/>
                    <a:pt x="464" y="1721"/>
                    <a:pt x="464" y="1562"/>
                  </a:cubicBezTo>
                  <a:cubicBezTo>
                    <a:pt x="464" y="1351"/>
                    <a:pt x="504" y="1179"/>
                    <a:pt x="557" y="1033"/>
                  </a:cubicBezTo>
                  <a:cubicBezTo>
                    <a:pt x="623" y="874"/>
                    <a:pt x="716" y="755"/>
                    <a:pt x="821" y="662"/>
                  </a:cubicBezTo>
                  <a:cubicBezTo>
                    <a:pt x="927" y="557"/>
                    <a:pt x="1046" y="490"/>
                    <a:pt x="1192" y="437"/>
                  </a:cubicBezTo>
                  <a:cubicBezTo>
                    <a:pt x="1338" y="398"/>
                    <a:pt x="1483" y="371"/>
                    <a:pt x="1642" y="371"/>
                  </a:cubicBezTo>
                  <a:close/>
                  <a:moveTo>
                    <a:pt x="1589" y="1"/>
                  </a:moveTo>
                  <a:cubicBezTo>
                    <a:pt x="1298" y="1"/>
                    <a:pt x="1060" y="40"/>
                    <a:pt x="861" y="146"/>
                  </a:cubicBezTo>
                  <a:cubicBezTo>
                    <a:pt x="663" y="239"/>
                    <a:pt x="491" y="358"/>
                    <a:pt x="371" y="504"/>
                  </a:cubicBezTo>
                  <a:cubicBezTo>
                    <a:pt x="239" y="649"/>
                    <a:pt x="146" y="821"/>
                    <a:pt x="93" y="1007"/>
                  </a:cubicBezTo>
                  <a:cubicBezTo>
                    <a:pt x="27" y="1192"/>
                    <a:pt x="1" y="1364"/>
                    <a:pt x="1" y="1536"/>
                  </a:cubicBezTo>
                  <a:cubicBezTo>
                    <a:pt x="1" y="1761"/>
                    <a:pt x="41" y="1959"/>
                    <a:pt x="107" y="2145"/>
                  </a:cubicBezTo>
                  <a:cubicBezTo>
                    <a:pt x="186" y="2330"/>
                    <a:pt x="279" y="2489"/>
                    <a:pt x="398" y="2621"/>
                  </a:cubicBezTo>
                  <a:cubicBezTo>
                    <a:pt x="517" y="2754"/>
                    <a:pt x="663" y="2846"/>
                    <a:pt x="821" y="2926"/>
                  </a:cubicBezTo>
                  <a:cubicBezTo>
                    <a:pt x="980" y="2992"/>
                    <a:pt x="1152" y="3031"/>
                    <a:pt x="1338" y="3031"/>
                  </a:cubicBezTo>
                  <a:cubicBezTo>
                    <a:pt x="1430" y="3031"/>
                    <a:pt x="1536" y="3018"/>
                    <a:pt x="1655" y="2992"/>
                  </a:cubicBezTo>
                  <a:cubicBezTo>
                    <a:pt x="1761" y="2965"/>
                    <a:pt x="1880" y="2926"/>
                    <a:pt x="1986" y="2886"/>
                  </a:cubicBezTo>
                  <a:cubicBezTo>
                    <a:pt x="2092" y="2833"/>
                    <a:pt x="2198" y="2767"/>
                    <a:pt x="2291" y="2701"/>
                  </a:cubicBezTo>
                  <a:cubicBezTo>
                    <a:pt x="2396" y="2621"/>
                    <a:pt x="2476" y="2529"/>
                    <a:pt x="2555" y="2423"/>
                  </a:cubicBezTo>
                  <a:lnTo>
                    <a:pt x="2555" y="2423"/>
                  </a:lnTo>
                  <a:cubicBezTo>
                    <a:pt x="2516" y="2648"/>
                    <a:pt x="2436" y="2886"/>
                    <a:pt x="2343" y="3124"/>
                  </a:cubicBezTo>
                  <a:cubicBezTo>
                    <a:pt x="2251" y="3362"/>
                    <a:pt x="2132" y="3601"/>
                    <a:pt x="1986" y="3839"/>
                  </a:cubicBezTo>
                  <a:cubicBezTo>
                    <a:pt x="1841" y="4064"/>
                    <a:pt x="1695" y="4276"/>
                    <a:pt x="1523" y="4474"/>
                  </a:cubicBezTo>
                  <a:cubicBezTo>
                    <a:pt x="1351" y="4659"/>
                    <a:pt x="1166" y="4818"/>
                    <a:pt x="967" y="4951"/>
                  </a:cubicBezTo>
                  <a:cubicBezTo>
                    <a:pt x="927" y="4977"/>
                    <a:pt x="888" y="5017"/>
                    <a:pt x="874" y="5030"/>
                  </a:cubicBezTo>
                  <a:cubicBezTo>
                    <a:pt x="848" y="5056"/>
                    <a:pt x="835" y="5096"/>
                    <a:pt x="835" y="5136"/>
                  </a:cubicBezTo>
                  <a:cubicBezTo>
                    <a:pt x="835" y="5202"/>
                    <a:pt x="848" y="5242"/>
                    <a:pt x="901" y="5255"/>
                  </a:cubicBezTo>
                  <a:cubicBezTo>
                    <a:pt x="941" y="5281"/>
                    <a:pt x="980" y="5295"/>
                    <a:pt x="1020" y="5295"/>
                  </a:cubicBezTo>
                  <a:cubicBezTo>
                    <a:pt x="1073" y="5295"/>
                    <a:pt x="1126" y="5281"/>
                    <a:pt x="1166" y="5268"/>
                  </a:cubicBezTo>
                  <a:cubicBezTo>
                    <a:pt x="1218" y="5242"/>
                    <a:pt x="1258" y="5215"/>
                    <a:pt x="1311" y="5176"/>
                  </a:cubicBezTo>
                  <a:cubicBezTo>
                    <a:pt x="1470" y="5043"/>
                    <a:pt x="1642" y="4871"/>
                    <a:pt x="1854" y="4659"/>
                  </a:cubicBezTo>
                  <a:cubicBezTo>
                    <a:pt x="2052" y="4434"/>
                    <a:pt x="2251" y="4143"/>
                    <a:pt x="2449" y="3786"/>
                  </a:cubicBezTo>
                  <a:cubicBezTo>
                    <a:pt x="2529" y="3640"/>
                    <a:pt x="2608" y="3468"/>
                    <a:pt x="2688" y="3283"/>
                  </a:cubicBezTo>
                  <a:cubicBezTo>
                    <a:pt x="2754" y="3111"/>
                    <a:pt x="2820" y="2912"/>
                    <a:pt x="2886" y="2714"/>
                  </a:cubicBezTo>
                  <a:cubicBezTo>
                    <a:pt x="2939" y="2515"/>
                    <a:pt x="2979" y="2304"/>
                    <a:pt x="3018" y="2092"/>
                  </a:cubicBezTo>
                  <a:cubicBezTo>
                    <a:pt x="3058" y="1893"/>
                    <a:pt x="3071" y="1682"/>
                    <a:pt x="3071" y="1470"/>
                  </a:cubicBezTo>
                  <a:cubicBezTo>
                    <a:pt x="3071" y="1337"/>
                    <a:pt x="3045" y="1179"/>
                    <a:pt x="3005" y="1007"/>
                  </a:cubicBezTo>
                  <a:cubicBezTo>
                    <a:pt x="2966" y="834"/>
                    <a:pt x="2899" y="676"/>
                    <a:pt x="2780" y="530"/>
                  </a:cubicBezTo>
                  <a:cubicBezTo>
                    <a:pt x="2674" y="371"/>
                    <a:pt x="2529" y="252"/>
                    <a:pt x="2330" y="159"/>
                  </a:cubicBezTo>
                  <a:cubicBezTo>
                    <a:pt x="2132" y="54"/>
                    <a:pt x="1893" y="1"/>
                    <a:pt x="15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4" name="Google Shape;474;p73"/>
          <p:cNvSpPr/>
          <p:nvPr/>
        </p:nvSpPr>
        <p:spPr>
          <a:xfrm>
            <a:off x="8675098" y="3951429"/>
            <a:ext cx="168247" cy="205586"/>
          </a:xfrm>
          <a:custGeom>
            <a:avLst/>
            <a:gdLst/>
            <a:ahLst/>
            <a:cxnLst/>
            <a:rect l="l" t="t" r="r" b="b"/>
            <a:pathLst>
              <a:path w="3456" h="4223" extrusionOk="0">
                <a:moveTo>
                  <a:pt x="755" y="371"/>
                </a:moveTo>
                <a:cubicBezTo>
                  <a:pt x="861" y="371"/>
                  <a:pt x="954" y="411"/>
                  <a:pt x="1046" y="490"/>
                </a:cubicBezTo>
                <a:cubicBezTo>
                  <a:pt x="1139" y="570"/>
                  <a:pt x="1179" y="702"/>
                  <a:pt x="1179" y="887"/>
                </a:cubicBezTo>
                <a:cubicBezTo>
                  <a:pt x="1179" y="1073"/>
                  <a:pt x="1139" y="1218"/>
                  <a:pt x="1046" y="1311"/>
                </a:cubicBezTo>
                <a:cubicBezTo>
                  <a:pt x="967" y="1417"/>
                  <a:pt x="861" y="1470"/>
                  <a:pt x="729" y="1470"/>
                </a:cubicBezTo>
                <a:cubicBezTo>
                  <a:pt x="610" y="1470"/>
                  <a:pt x="517" y="1417"/>
                  <a:pt x="451" y="1311"/>
                </a:cubicBezTo>
                <a:cubicBezTo>
                  <a:pt x="385" y="1205"/>
                  <a:pt x="345" y="1086"/>
                  <a:pt x="345" y="940"/>
                </a:cubicBezTo>
                <a:cubicBezTo>
                  <a:pt x="345" y="834"/>
                  <a:pt x="358" y="742"/>
                  <a:pt x="385" y="662"/>
                </a:cubicBezTo>
                <a:cubicBezTo>
                  <a:pt x="424" y="596"/>
                  <a:pt x="451" y="530"/>
                  <a:pt x="491" y="490"/>
                </a:cubicBezTo>
                <a:cubicBezTo>
                  <a:pt x="530" y="437"/>
                  <a:pt x="583" y="411"/>
                  <a:pt x="623" y="398"/>
                </a:cubicBezTo>
                <a:cubicBezTo>
                  <a:pt x="676" y="371"/>
                  <a:pt x="716" y="371"/>
                  <a:pt x="755" y="371"/>
                </a:cubicBezTo>
                <a:close/>
                <a:moveTo>
                  <a:pt x="2727" y="2806"/>
                </a:moveTo>
                <a:cubicBezTo>
                  <a:pt x="2807" y="2806"/>
                  <a:pt x="2886" y="2846"/>
                  <a:pt x="2966" y="2926"/>
                </a:cubicBezTo>
                <a:cubicBezTo>
                  <a:pt x="3058" y="2992"/>
                  <a:pt x="3098" y="3124"/>
                  <a:pt x="3098" y="3309"/>
                </a:cubicBezTo>
                <a:cubicBezTo>
                  <a:pt x="3098" y="3376"/>
                  <a:pt x="3085" y="3442"/>
                  <a:pt x="3071" y="3508"/>
                </a:cubicBezTo>
                <a:cubicBezTo>
                  <a:pt x="3058" y="3574"/>
                  <a:pt x="3032" y="3640"/>
                  <a:pt x="3005" y="3693"/>
                </a:cubicBezTo>
                <a:cubicBezTo>
                  <a:pt x="2966" y="3746"/>
                  <a:pt x="2926" y="3786"/>
                  <a:pt x="2873" y="3826"/>
                </a:cubicBezTo>
                <a:cubicBezTo>
                  <a:pt x="2833" y="3865"/>
                  <a:pt x="2767" y="3879"/>
                  <a:pt x="2688" y="3879"/>
                </a:cubicBezTo>
                <a:cubicBezTo>
                  <a:pt x="2608" y="3879"/>
                  <a:pt x="2542" y="3865"/>
                  <a:pt x="2489" y="3826"/>
                </a:cubicBezTo>
                <a:cubicBezTo>
                  <a:pt x="2449" y="3786"/>
                  <a:pt x="2410" y="3733"/>
                  <a:pt x="2383" y="3680"/>
                </a:cubicBezTo>
                <a:cubicBezTo>
                  <a:pt x="2343" y="3627"/>
                  <a:pt x="2330" y="3561"/>
                  <a:pt x="2317" y="3495"/>
                </a:cubicBezTo>
                <a:cubicBezTo>
                  <a:pt x="2317" y="3442"/>
                  <a:pt x="2304" y="3389"/>
                  <a:pt x="2304" y="3336"/>
                </a:cubicBezTo>
                <a:cubicBezTo>
                  <a:pt x="2304" y="3164"/>
                  <a:pt x="2343" y="3031"/>
                  <a:pt x="2423" y="2939"/>
                </a:cubicBezTo>
                <a:cubicBezTo>
                  <a:pt x="2516" y="2846"/>
                  <a:pt x="2608" y="2806"/>
                  <a:pt x="2727" y="2806"/>
                </a:cubicBezTo>
                <a:close/>
                <a:moveTo>
                  <a:pt x="3032" y="1"/>
                </a:moveTo>
                <a:cubicBezTo>
                  <a:pt x="2992" y="1"/>
                  <a:pt x="2952" y="14"/>
                  <a:pt x="2913" y="54"/>
                </a:cubicBezTo>
                <a:cubicBezTo>
                  <a:pt x="2873" y="93"/>
                  <a:pt x="2846" y="146"/>
                  <a:pt x="2807" y="199"/>
                </a:cubicBezTo>
                <a:cubicBezTo>
                  <a:pt x="2767" y="252"/>
                  <a:pt x="2727" y="305"/>
                  <a:pt x="2688" y="371"/>
                </a:cubicBezTo>
                <a:cubicBezTo>
                  <a:pt x="2648" y="424"/>
                  <a:pt x="2595" y="464"/>
                  <a:pt x="2555" y="504"/>
                </a:cubicBezTo>
                <a:cubicBezTo>
                  <a:pt x="2502" y="530"/>
                  <a:pt x="2449" y="557"/>
                  <a:pt x="2383" y="570"/>
                </a:cubicBezTo>
                <a:cubicBezTo>
                  <a:pt x="2317" y="583"/>
                  <a:pt x="2264" y="583"/>
                  <a:pt x="2211" y="583"/>
                </a:cubicBezTo>
                <a:cubicBezTo>
                  <a:pt x="2052" y="583"/>
                  <a:pt x="1933" y="570"/>
                  <a:pt x="1827" y="543"/>
                </a:cubicBezTo>
                <a:cubicBezTo>
                  <a:pt x="1735" y="517"/>
                  <a:pt x="1642" y="477"/>
                  <a:pt x="1576" y="437"/>
                </a:cubicBezTo>
                <a:cubicBezTo>
                  <a:pt x="1510" y="398"/>
                  <a:pt x="1443" y="345"/>
                  <a:pt x="1391" y="305"/>
                </a:cubicBezTo>
                <a:cubicBezTo>
                  <a:pt x="1338" y="252"/>
                  <a:pt x="1285" y="212"/>
                  <a:pt x="1232" y="173"/>
                </a:cubicBezTo>
                <a:cubicBezTo>
                  <a:pt x="1179" y="120"/>
                  <a:pt x="1113" y="93"/>
                  <a:pt x="1033" y="67"/>
                </a:cubicBezTo>
                <a:cubicBezTo>
                  <a:pt x="967" y="27"/>
                  <a:pt x="874" y="14"/>
                  <a:pt x="755" y="14"/>
                </a:cubicBezTo>
                <a:cubicBezTo>
                  <a:pt x="663" y="14"/>
                  <a:pt x="570" y="40"/>
                  <a:pt x="477" y="80"/>
                </a:cubicBezTo>
                <a:cubicBezTo>
                  <a:pt x="398" y="120"/>
                  <a:pt x="318" y="186"/>
                  <a:pt x="239" y="265"/>
                </a:cubicBezTo>
                <a:cubicBezTo>
                  <a:pt x="173" y="345"/>
                  <a:pt x="120" y="437"/>
                  <a:pt x="67" y="557"/>
                </a:cubicBezTo>
                <a:cubicBezTo>
                  <a:pt x="27" y="662"/>
                  <a:pt x="1" y="795"/>
                  <a:pt x="1" y="940"/>
                </a:cubicBezTo>
                <a:cubicBezTo>
                  <a:pt x="1" y="1086"/>
                  <a:pt x="27" y="1205"/>
                  <a:pt x="67" y="1324"/>
                </a:cubicBezTo>
                <a:cubicBezTo>
                  <a:pt x="107" y="1430"/>
                  <a:pt x="160" y="1523"/>
                  <a:pt x="239" y="1589"/>
                </a:cubicBezTo>
                <a:cubicBezTo>
                  <a:pt x="305" y="1668"/>
                  <a:pt x="385" y="1721"/>
                  <a:pt x="477" y="1748"/>
                </a:cubicBezTo>
                <a:cubicBezTo>
                  <a:pt x="570" y="1787"/>
                  <a:pt x="649" y="1814"/>
                  <a:pt x="742" y="1814"/>
                </a:cubicBezTo>
                <a:cubicBezTo>
                  <a:pt x="848" y="1814"/>
                  <a:pt x="941" y="1787"/>
                  <a:pt x="1033" y="1748"/>
                </a:cubicBezTo>
                <a:cubicBezTo>
                  <a:pt x="1139" y="1695"/>
                  <a:pt x="1218" y="1629"/>
                  <a:pt x="1298" y="1549"/>
                </a:cubicBezTo>
                <a:cubicBezTo>
                  <a:pt x="1364" y="1456"/>
                  <a:pt x="1417" y="1364"/>
                  <a:pt x="1457" y="1245"/>
                </a:cubicBezTo>
                <a:cubicBezTo>
                  <a:pt x="1510" y="1126"/>
                  <a:pt x="1523" y="993"/>
                  <a:pt x="1523" y="861"/>
                </a:cubicBezTo>
                <a:cubicBezTo>
                  <a:pt x="1523" y="848"/>
                  <a:pt x="1523" y="834"/>
                  <a:pt x="1523" y="834"/>
                </a:cubicBezTo>
                <a:lnTo>
                  <a:pt x="1523" y="795"/>
                </a:lnTo>
                <a:cubicBezTo>
                  <a:pt x="1629" y="834"/>
                  <a:pt x="1735" y="861"/>
                  <a:pt x="1841" y="874"/>
                </a:cubicBezTo>
                <a:cubicBezTo>
                  <a:pt x="1933" y="887"/>
                  <a:pt x="2052" y="901"/>
                  <a:pt x="2198" y="901"/>
                </a:cubicBezTo>
                <a:lnTo>
                  <a:pt x="2304" y="901"/>
                </a:lnTo>
                <a:cubicBezTo>
                  <a:pt x="2330" y="887"/>
                  <a:pt x="2370" y="887"/>
                  <a:pt x="2410" y="874"/>
                </a:cubicBezTo>
                <a:lnTo>
                  <a:pt x="2410" y="874"/>
                </a:lnTo>
                <a:cubicBezTo>
                  <a:pt x="2410" y="887"/>
                  <a:pt x="2396" y="927"/>
                  <a:pt x="2343" y="1007"/>
                </a:cubicBezTo>
                <a:cubicBezTo>
                  <a:pt x="2304" y="1099"/>
                  <a:pt x="2238" y="1205"/>
                  <a:pt x="2171" y="1337"/>
                </a:cubicBezTo>
                <a:cubicBezTo>
                  <a:pt x="2092" y="1470"/>
                  <a:pt x="2013" y="1629"/>
                  <a:pt x="1920" y="1814"/>
                </a:cubicBezTo>
                <a:cubicBezTo>
                  <a:pt x="1814" y="1986"/>
                  <a:pt x="1721" y="2158"/>
                  <a:pt x="1629" y="2343"/>
                </a:cubicBezTo>
                <a:cubicBezTo>
                  <a:pt x="1523" y="2529"/>
                  <a:pt x="1430" y="2701"/>
                  <a:pt x="1338" y="2886"/>
                </a:cubicBezTo>
                <a:cubicBezTo>
                  <a:pt x="1245" y="3058"/>
                  <a:pt x="1166" y="3217"/>
                  <a:pt x="1086" y="3362"/>
                </a:cubicBezTo>
                <a:cubicBezTo>
                  <a:pt x="1020" y="3508"/>
                  <a:pt x="954" y="3627"/>
                  <a:pt x="914" y="3720"/>
                </a:cubicBezTo>
                <a:cubicBezTo>
                  <a:pt x="861" y="3812"/>
                  <a:pt x="835" y="3865"/>
                  <a:pt x="835" y="3879"/>
                </a:cubicBezTo>
                <a:cubicBezTo>
                  <a:pt x="835" y="3905"/>
                  <a:pt x="861" y="3945"/>
                  <a:pt x="888" y="3958"/>
                </a:cubicBezTo>
                <a:cubicBezTo>
                  <a:pt x="914" y="3984"/>
                  <a:pt x="954" y="3998"/>
                  <a:pt x="1020" y="3998"/>
                </a:cubicBezTo>
                <a:cubicBezTo>
                  <a:pt x="1086" y="3998"/>
                  <a:pt x="1139" y="3984"/>
                  <a:pt x="1166" y="3958"/>
                </a:cubicBezTo>
                <a:cubicBezTo>
                  <a:pt x="1205" y="3918"/>
                  <a:pt x="1232" y="3879"/>
                  <a:pt x="1258" y="3852"/>
                </a:cubicBezTo>
                <a:cubicBezTo>
                  <a:pt x="1271" y="3799"/>
                  <a:pt x="1324" y="3706"/>
                  <a:pt x="1391" y="3574"/>
                </a:cubicBezTo>
                <a:cubicBezTo>
                  <a:pt x="1443" y="3442"/>
                  <a:pt x="1536" y="3283"/>
                  <a:pt x="1629" y="3111"/>
                </a:cubicBezTo>
                <a:cubicBezTo>
                  <a:pt x="1721" y="2926"/>
                  <a:pt x="1827" y="2727"/>
                  <a:pt x="1933" y="2515"/>
                </a:cubicBezTo>
                <a:lnTo>
                  <a:pt x="2291" y="1854"/>
                </a:lnTo>
                <a:cubicBezTo>
                  <a:pt x="2410" y="1642"/>
                  <a:pt x="2516" y="1417"/>
                  <a:pt x="2621" y="1218"/>
                </a:cubicBezTo>
                <a:cubicBezTo>
                  <a:pt x="2741" y="1007"/>
                  <a:pt x="2833" y="834"/>
                  <a:pt x="2913" y="662"/>
                </a:cubicBezTo>
                <a:cubicBezTo>
                  <a:pt x="3005" y="504"/>
                  <a:pt x="3071" y="371"/>
                  <a:pt x="3124" y="265"/>
                </a:cubicBezTo>
                <a:cubicBezTo>
                  <a:pt x="3177" y="159"/>
                  <a:pt x="3204" y="107"/>
                  <a:pt x="3204" y="93"/>
                </a:cubicBezTo>
                <a:cubicBezTo>
                  <a:pt x="3204" y="80"/>
                  <a:pt x="3191" y="54"/>
                  <a:pt x="3164" y="27"/>
                </a:cubicBezTo>
                <a:cubicBezTo>
                  <a:pt x="3151" y="1"/>
                  <a:pt x="3111" y="1"/>
                  <a:pt x="3032" y="1"/>
                </a:cubicBezTo>
                <a:close/>
                <a:moveTo>
                  <a:pt x="2741" y="2462"/>
                </a:moveTo>
                <a:cubicBezTo>
                  <a:pt x="2621" y="2462"/>
                  <a:pt x="2516" y="2489"/>
                  <a:pt x="2423" y="2529"/>
                </a:cubicBezTo>
                <a:cubicBezTo>
                  <a:pt x="2330" y="2568"/>
                  <a:pt x="2251" y="2634"/>
                  <a:pt x="2185" y="2714"/>
                </a:cubicBezTo>
                <a:cubicBezTo>
                  <a:pt x="2118" y="2793"/>
                  <a:pt x="2066" y="2886"/>
                  <a:pt x="2026" y="2992"/>
                </a:cubicBezTo>
                <a:cubicBezTo>
                  <a:pt x="1986" y="3098"/>
                  <a:pt x="1960" y="3217"/>
                  <a:pt x="1960" y="3349"/>
                </a:cubicBezTo>
                <a:cubicBezTo>
                  <a:pt x="1960" y="3468"/>
                  <a:pt x="1986" y="3574"/>
                  <a:pt x="2013" y="3680"/>
                </a:cubicBezTo>
                <a:cubicBezTo>
                  <a:pt x="2052" y="3773"/>
                  <a:pt x="2092" y="3865"/>
                  <a:pt x="2158" y="3958"/>
                </a:cubicBezTo>
                <a:cubicBezTo>
                  <a:pt x="2211" y="4037"/>
                  <a:pt x="2291" y="4104"/>
                  <a:pt x="2383" y="4143"/>
                </a:cubicBezTo>
                <a:cubicBezTo>
                  <a:pt x="2476" y="4196"/>
                  <a:pt x="2582" y="4223"/>
                  <a:pt x="2701" y="4223"/>
                </a:cubicBezTo>
                <a:cubicBezTo>
                  <a:pt x="2939" y="4223"/>
                  <a:pt x="3124" y="4143"/>
                  <a:pt x="3257" y="3984"/>
                </a:cubicBezTo>
                <a:cubicBezTo>
                  <a:pt x="3389" y="3826"/>
                  <a:pt x="3455" y="3601"/>
                  <a:pt x="3455" y="3336"/>
                </a:cubicBezTo>
                <a:cubicBezTo>
                  <a:pt x="3455" y="3217"/>
                  <a:pt x="3442" y="3098"/>
                  <a:pt x="3416" y="3005"/>
                </a:cubicBezTo>
                <a:cubicBezTo>
                  <a:pt x="3389" y="2899"/>
                  <a:pt x="3349" y="2806"/>
                  <a:pt x="3283" y="2727"/>
                </a:cubicBezTo>
                <a:cubicBezTo>
                  <a:pt x="3230" y="2634"/>
                  <a:pt x="3151" y="2581"/>
                  <a:pt x="3058" y="2529"/>
                </a:cubicBezTo>
                <a:cubicBezTo>
                  <a:pt x="2979" y="2489"/>
                  <a:pt x="2860" y="2462"/>
                  <a:pt x="2741" y="24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3"/>
          <p:cNvSpPr/>
          <p:nvPr/>
        </p:nvSpPr>
        <p:spPr>
          <a:xfrm rot="-1315996">
            <a:off x="284137" y="3916946"/>
            <a:ext cx="209254" cy="208536"/>
          </a:xfrm>
          <a:custGeom>
            <a:avLst/>
            <a:gdLst/>
            <a:ahLst/>
            <a:cxnLst/>
            <a:rect l="l" t="t" r="r" b="b"/>
            <a:pathLst>
              <a:path w="3786" h="3773" extrusionOk="0">
                <a:moveTo>
                  <a:pt x="371" y="1"/>
                </a:moveTo>
                <a:cubicBezTo>
                  <a:pt x="279" y="1"/>
                  <a:pt x="186" y="14"/>
                  <a:pt x="107" y="54"/>
                </a:cubicBezTo>
                <a:cubicBezTo>
                  <a:pt x="27" y="80"/>
                  <a:pt x="1" y="133"/>
                  <a:pt x="1" y="199"/>
                </a:cubicBezTo>
                <a:cubicBezTo>
                  <a:pt x="1" y="279"/>
                  <a:pt x="40" y="318"/>
                  <a:pt x="120" y="332"/>
                </a:cubicBezTo>
                <a:cubicBezTo>
                  <a:pt x="199" y="345"/>
                  <a:pt x="318" y="358"/>
                  <a:pt x="477" y="358"/>
                </a:cubicBezTo>
                <a:lnTo>
                  <a:pt x="596" y="358"/>
                </a:lnTo>
                <a:cubicBezTo>
                  <a:pt x="636" y="371"/>
                  <a:pt x="662" y="371"/>
                  <a:pt x="689" y="385"/>
                </a:cubicBezTo>
                <a:cubicBezTo>
                  <a:pt x="715" y="398"/>
                  <a:pt x="729" y="411"/>
                  <a:pt x="755" y="437"/>
                </a:cubicBezTo>
                <a:cubicBezTo>
                  <a:pt x="768" y="464"/>
                  <a:pt x="795" y="490"/>
                  <a:pt x="808" y="530"/>
                </a:cubicBezTo>
                <a:lnTo>
                  <a:pt x="2012" y="2714"/>
                </a:lnTo>
                <a:cubicBezTo>
                  <a:pt x="1959" y="2833"/>
                  <a:pt x="1907" y="2939"/>
                  <a:pt x="1854" y="3032"/>
                </a:cubicBezTo>
                <a:cubicBezTo>
                  <a:pt x="1801" y="3124"/>
                  <a:pt x="1748" y="3190"/>
                  <a:pt x="1682" y="3257"/>
                </a:cubicBezTo>
                <a:cubicBezTo>
                  <a:pt x="1629" y="3296"/>
                  <a:pt x="1562" y="3349"/>
                  <a:pt x="1496" y="3376"/>
                </a:cubicBezTo>
                <a:cubicBezTo>
                  <a:pt x="1430" y="3415"/>
                  <a:pt x="1351" y="3429"/>
                  <a:pt x="1284" y="3429"/>
                </a:cubicBezTo>
                <a:cubicBezTo>
                  <a:pt x="1165" y="3429"/>
                  <a:pt x="1073" y="3402"/>
                  <a:pt x="993" y="3349"/>
                </a:cubicBezTo>
                <a:cubicBezTo>
                  <a:pt x="914" y="3296"/>
                  <a:pt x="874" y="3230"/>
                  <a:pt x="874" y="3164"/>
                </a:cubicBezTo>
                <a:cubicBezTo>
                  <a:pt x="874" y="3137"/>
                  <a:pt x="887" y="3098"/>
                  <a:pt x="901" y="3071"/>
                </a:cubicBezTo>
                <a:cubicBezTo>
                  <a:pt x="927" y="3045"/>
                  <a:pt x="954" y="3018"/>
                  <a:pt x="993" y="3018"/>
                </a:cubicBezTo>
                <a:cubicBezTo>
                  <a:pt x="1020" y="3018"/>
                  <a:pt x="1033" y="3018"/>
                  <a:pt x="1059" y="3005"/>
                </a:cubicBezTo>
                <a:cubicBezTo>
                  <a:pt x="1099" y="3005"/>
                  <a:pt x="1126" y="2992"/>
                  <a:pt x="1139" y="2979"/>
                </a:cubicBezTo>
                <a:cubicBezTo>
                  <a:pt x="1165" y="2965"/>
                  <a:pt x="1192" y="2939"/>
                  <a:pt x="1205" y="2912"/>
                </a:cubicBezTo>
                <a:cubicBezTo>
                  <a:pt x="1218" y="2899"/>
                  <a:pt x="1232" y="2859"/>
                  <a:pt x="1232" y="2820"/>
                </a:cubicBezTo>
                <a:cubicBezTo>
                  <a:pt x="1232" y="2754"/>
                  <a:pt x="1205" y="2701"/>
                  <a:pt x="1152" y="2674"/>
                </a:cubicBezTo>
                <a:cubicBezTo>
                  <a:pt x="1112" y="2648"/>
                  <a:pt x="1059" y="2634"/>
                  <a:pt x="1007" y="2634"/>
                </a:cubicBezTo>
                <a:cubicBezTo>
                  <a:pt x="954" y="2634"/>
                  <a:pt x="901" y="2634"/>
                  <a:pt x="848" y="2661"/>
                </a:cubicBezTo>
                <a:cubicBezTo>
                  <a:pt x="782" y="2687"/>
                  <a:pt x="742" y="2714"/>
                  <a:pt x="689" y="2754"/>
                </a:cubicBezTo>
                <a:cubicBezTo>
                  <a:pt x="649" y="2807"/>
                  <a:pt x="623" y="2859"/>
                  <a:pt x="583" y="2926"/>
                </a:cubicBezTo>
                <a:cubicBezTo>
                  <a:pt x="570" y="2992"/>
                  <a:pt x="557" y="3071"/>
                  <a:pt x="557" y="3164"/>
                </a:cubicBezTo>
                <a:cubicBezTo>
                  <a:pt x="557" y="3257"/>
                  <a:pt x="570" y="3349"/>
                  <a:pt x="609" y="3415"/>
                </a:cubicBezTo>
                <a:cubicBezTo>
                  <a:pt x="649" y="3495"/>
                  <a:pt x="689" y="3561"/>
                  <a:pt x="755" y="3614"/>
                </a:cubicBezTo>
                <a:cubicBezTo>
                  <a:pt x="821" y="3667"/>
                  <a:pt x="887" y="3707"/>
                  <a:pt x="967" y="3733"/>
                </a:cubicBezTo>
                <a:cubicBezTo>
                  <a:pt x="1046" y="3759"/>
                  <a:pt x="1126" y="3773"/>
                  <a:pt x="1218" y="3773"/>
                </a:cubicBezTo>
                <a:cubicBezTo>
                  <a:pt x="1377" y="3773"/>
                  <a:pt x="1536" y="3733"/>
                  <a:pt x="1668" y="3667"/>
                </a:cubicBezTo>
                <a:cubicBezTo>
                  <a:pt x="1801" y="3614"/>
                  <a:pt x="1920" y="3508"/>
                  <a:pt x="2039" y="3376"/>
                </a:cubicBezTo>
                <a:cubicBezTo>
                  <a:pt x="2132" y="3257"/>
                  <a:pt x="2224" y="3111"/>
                  <a:pt x="2304" y="2952"/>
                </a:cubicBezTo>
                <a:cubicBezTo>
                  <a:pt x="2383" y="2780"/>
                  <a:pt x="2449" y="2595"/>
                  <a:pt x="2529" y="2370"/>
                </a:cubicBezTo>
                <a:lnTo>
                  <a:pt x="3164" y="596"/>
                </a:lnTo>
                <a:cubicBezTo>
                  <a:pt x="3190" y="530"/>
                  <a:pt x="3217" y="490"/>
                  <a:pt x="3243" y="477"/>
                </a:cubicBezTo>
                <a:cubicBezTo>
                  <a:pt x="3283" y="464"/>
                  <a:pt x="3349" y="451"/>
                  <a:pt x="3442" y="451"/>
                </a:cubicBezTo>
                <a:cubicBezTo>
                  <a:pt x="3534" y="451"/>
                  <a:pt x="3601" y="437"/>
                  <a:pt x="3680" y="411"/>
                </a:cubicBezTo>
                <a:cubicBezTo>
                  <a:pt x="3746" y="398"/>
                  <a:pt x="3786" y="345"/>
                  <a:pt x="3786" y="279"/>
                </a:cubicBezTo>
                <a:cubicBezTo>
                  <a:pt x="3786" y="212"/>
                  <a:pt x="3746" y="160"/>
                  <a:pt x="3680" y="146"/>
                </a:cubicBezTo>
                <a:cubicBezTo>
                  <a:pt x="3614" y="120"/>
                  <a:pt x="3534" y="107"/>
                  <a:pt x="3442" y="107"/>
                </a:cubicBezTo>
                <a:lnTo>
                  <a:pt x="2409" y="107"/>
                </a:lnTo>
                <a:cubicBezTo>
                  <a:pt x="2317" y="107"/>
                  <a:pt x="2251" y="120"/>
                  <a:pt x="2224" y="146"/>
                </a:cubicBezTo>
                <a:cubicBezTo>
                  <a:pt x="2198" y="160"/>
                  <a:pt x="2184" y="212"/>
                  <a:pt x="2184" y="279"/>
                </a:cubicBezTo>
                <a:cubicBezTo>
                  <a:pt x="2184" y="318"/>
                  <a:pt x="2211" y="358"/>
                  <a:pt x="2251" y="398"/>
                </a:cubicBezTo>
                <a:cubicBezTo>
                  <a:pt x="2290" y="437"/>
                  <a:pt x="2370" y="451"/>
                  <a:pt x="2462" y="451"/>
                </a:cubicBezTo>
                <a:cubicBezTo>
                  <a:pt x="2568" y="451"/>
                  <a:pt x="2621" y="464"/>
                  <a:pt x="2648" y="477"/>
                </a:cubicBezTo>
                <a:cubicBezTo>
                  <a:pt x="2674" y="504"/>
                  <a:pt x="2687" y="517"/>
                  <a:pt x="2687" y="557"/>
                </a:cubicBezTo>
                <a:cubicBezTo>
                  <a:pt x="2687" y="623"/>
                  <a:pt x="2674" y="689"/>
                  <a:pt x="2648" y="795"/>
                </a:cubicBezTo>
                <a:lnTo>
                  <a:pt x="2184" y="2224"/>
                </a:lnTo>
                <a:lnTo>
                  <a:pt x="1324" y="623"/>
                </a:lnTo>
                <a:cubicBezTo>
                  <a:pt x="1311" y="583"/>
                  <a:pt x="1298" y="543"/>
                  <a:pt x="1284" y="504"/>
                </a:cubicBezTo>
                <a:cubicBezTo>
                  <a:pt x="1271" y="464"/>
                  <a:pt x="1271" y="437"/>
                  <a:pt x="1271" y="424"/>
                </a:cubicBezTo>
                <a:cubicBezTo>
                  <a:pt x="1271" y="385"/>
                  <a:pt x="1284" y="358"/>
                  <a:pt x="1298" y="358"/>
                </a:cubicBezTo>
                <a:cubicBezTo>
                  <a:pt x="1311" y="345"/>
                  <a:pt x="1324" y="345"/>
                  <a:pt x="1351" y="345"/>
                </a:cubicBezTo>
                <a:cubicBezTo>
                  <a:pt x="1430" y="345"/>
                  <a:pt x="1483" y="332"/>
                  <a:pt x="1509" y="292"/>
                </a:cubicBezTo>
                <a:cubicBezTo>
                  <a:pt x="1549" y="252"/>
                  <a:pt x="1562" y="212"/>
                  <a:pt x="1562" y="160"/>
                </a:cubicBezTo>
                <a:cubicBezTo>
                  <a:pt x="1562" y="120"/>
                  <a:pt x="1536" y="80"/>
                  <a:pt x="1509" y="54"/>
                </a:cubicBezTo>
                <a:cubicBezTo>
                  <a:pt x="1483" y="14"/>
                  <a:pt x="1417" y="1"/>
                  <a:pt x="13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3"/>
          <p:cNvSpPr/>
          <p:nvPr/>
        </p:nvSpPr>
        <p:spPr>
          <a:xfrm>
            <a:off x="359038" y="3404046"/>
            <a:ext cx="162405" cy="141179"/>
          </a:xfrm>
          <a:custGeom>
            <a:avLst/>
            <a:gdLst/>
            <a:ahLst/>
            <a:cxnLst/>
            <a:rect l="l" t="t" r="r" b="b"/>
            <a:pathLst>
              <a:path w="3336" h="2900" extrusionOk="0">
                <a:moveTo>
                  <a:pt x="477" y="1"/>
                </a:moveTo>
                <a:cubicBezTo>
                  <a:pt x="278" y="1"/>
                  <a:pt x="146" y="14"/>
                  <a:pt x="93" y="40"/>
                </a:cubicBezTo>
                <a:cubicBezTo>
                  <a:pt x="27" y="67"/>
                  <a:pt x="0" y="107"/>
                  <a:pt x="0" y="173"/>
                </a:cubicBezTo>
                <a:cubicBezTo>
                  <a:pt x="0" y="239"/>
                  <a:pt x="27" y="279"/>
                  <a:pt x="80" y="305"/>
                </a:cubicBezTo>
                <a:cubicBezTo>
                  <a:pt x="146" y="332"/>
                  <a:pt x="239" y="345"/>
                  <a:pt x="358" y="345"/>
                </a:cubicBezTo>
                <a:cubicBezTo>
                  <a:pt x="450" y="358"/>
                  <a:pt x="517" y="371"/>
                  <a:pt x="569" y="398"/>
                </a:cubicBezTo>
                <a:cubicBezTo>
                  <a:pt x="609" y="424"/>
                  <a:pt x="675" y="477"/>
                  <a:pt x="742" y="570"/>
                </a:cubicBezTo>
                <a:lnTo>
                  <a:pt x="1364" y="1457"/>
                </a:lnTo>
                <a:lnTo>
                  <a:pt x="1271" y="1576"/>
                </a:lnTo>
                <a:lnTo>
                  <a:pt x="1178" y="1695"/>
                </a:lnTo>
                <a:lnTo>
                  <a:pt x="1033" y="1893"/>
                </a:lnTo>
                <a:cubicBezTo>
                  <a:pt x="967" y="1973"/>
                  <a:pt x="887" y="2092"/>
                  <a:pt x="781" y="2238"/>
                </a:cubicBezTo>
                <a:cubicBezTo>
                  <a:pt x="742" y="2277"/>
                  <a:pt x="702" y="2304"/>
                  <a:pt x="662" y="2330"/>
                </a:cubicBezTo>
                <a:cubicBezTo>
                  <a:pt x="622" y="2343"/>
                  <a:pt x="569" y="2357"/>
                  <a:pt x="517" y="2370"/>
                </a:cubicBezTo>
                <a:cubicBezTo>
                  <a:pt x="424" y="2370"/>
                  <a:pt x="344" y="2396"/>
                  <a:pt x="265" y="2423"/>
                </a:cubicBezTo>
                <a:cubicBezTo>
                  <a:pt x="186" y="2436"/>
                  <a:pt x="133" y="2489"/>
                  <a:pt x="133" y="2555"/>
                </a:cubicBezTo>
                <a:cubicBezTo>
                  <a:pt x="133" y="2595"/>
                  <a:pt x="146" y="2621"/>
                  <a:pt x="159" y="2648"/>
                </a:cubicBezTo>
                <a:cubicBezTo>
                  <a:pt x="186" y="2674"/>
                  <a:pt x="212" y="2688"/>
                  <a:pt x="225" y="2701"/>
                </a:cubicBezTo>
                <a:cubicBezTo>
                  <a:pt x="265" y="2714"/>
                  <a:pt x="292" y="2727"/>
                  <a:pt x="318" y="2727"/>
                </a:cubicBezTo>
                <a:lnTo>
                  <a:pt x="609" y="2727"/>
                </a:lnTo>
                <a:cubicBezTo>
                  <a:pt x="702" y="2727"/>
                  <a:pt x="794" y="2714"/>
                  <a:pt x="874" y="2714"/>
                </a:cubicBezTo>
                <a:cubicBezTo>
                  <a:pt x="927" y="2714"/>
                  <a:pt x="967" y="2727"/>
                  <a:pt x="1006" y="2727"/>
                </a:cubicBezTo>
                <a:lnTo>
                  <a:pt x="1337" y="2727"/>
                </a:lnTo>
                <a:cubicBezTo>
                  <a:pt x="1390" y="2727"/>
                  <a:pt x="1443" y="2727"/>
                  <a:pt x="1509" y="2701"/>
                </a:cubicBezTo>
                <a:cubicBezTo>
                  <a:pt x="1562" y="2688"/>
                  <a:pt x="1602" y="2635"/>
                  <a:pt x="1602" y="2568"/>
                </a:cubicBezTo>
                <a:cubicBezTo>
                  <a:pt x="1602" y="2542"/>
                  <a:pt x="1575" y="2515"/>
                  <a:pt x="1549" y="2476"/>
                </a:cubicBezTo>
                <a:cubicBezTo>
                  <a:pt x="1509" y="2436"/>
                  <a:pt x="1430" y="2410"/>
                  <a:pt x="1311" y="2410"/>
                </a:cubicBezTo>
                <a:cubicBezTo>
                  <a:pt x="1258" y="2410"/>
                  <a:pt x="1218" y="2410"/>
                  <a:pt x="1205" y="2396"/>
                </a:cubicBezTo>
                <a:cubicBezTo>
                  <a:pt x="1205" y="2383"/>
                  <a:pt x="1192" y="2370"/>
                  <a:pt x="1192" y="2343"/>
                </a:cubicBezTo>
                <a:cubicBezTo>
                  <a:pt x="1192" y="2330"/>
                  <a:pt x="1205" y="2304"/>
                  <a:pt x="1244" y="2251"/>
                </a:cubicBezTo>
                <a:cubicBezTo>
                  <a:pt x="1271" y="2211"/>
                  <a:pt x="1297" y="2171"/>
                  <a:pt x="1324" y="2145"/>
                </a:cubicBezTo>
                <a:cubicBezTo>
                  <a:pt x="1364" y="2092"/>
                  <a:pt x="1403" y="2039"/>
                  <a:pt x="1443" y="1986"/>
                </a:cubicBezTo>
                <a:cubicBezTo>
                  <a:pt x="1483" y="1933"/>
                  <a:pt x="1536" y="1867"/>
                  <a:pt x="1602" y="1774"/>
                </a:cubicBezTo>
                <a:cubicBezTo>
                  <a:pt x="1655" y="1840"/>
                  <a:pt x="1708" y="1907"/>
                  <a:pt x="1761" y="1986"/>
                </a:cubicBezTo>
                <a:cubicBezTo>
                  <a:pt x="1827" y="2065"/>
                  <a:pt x="1867" y="2132"/>
                  <a:pt x="1919" y="2198"/>
                </a:cubicBezTo>
                <a:cubicBezTo>
                  <a:pt x="1959" y="2264"/>
                  <a:pt x="1999" y="2330"/>
                  <a:pt x="2025" y="2383"/>
                </a:cubicBezTo>
                <a:cubicBezTo>
                  <a:pt x="2065" y="2423"/>
                  <a:pt x="2078" y="2463"/>
                  <a:pt x="2078" y="2476"/>
                </a:cubicBezTo>
                <a:cubicBezTo>
                  <a:pt x="2078" y="2515"/>
                  <a:pt x="2065" y="2542"/>
                  <a:pt x="2052" y="2542"/>
                </a:cubicBezTo>
                <a:lnTo>
                  <a:pt x="1972" y="2568"/>
                </a:lnTo>
                <a:cubicBezTo>
                  <a:pt x="1933" y="2568"/>
                  <a:pt x="1906" y="2595"/>
                  <a:pt x="1893" y="2635"/>
                </a:cubicBezTo>
                <a:cubicBezTo>
                  <a:pt x="1880" y="2661"/>
                  <a:pt x="1880" y="2701"/>
                  <a:pt x="1880" y="2714"/>
                </a:cubicBezTo>
                <a:cubicBezTo>
                  <a:pt x="1880" y="2754"/>
                  <a:pt x="1893" y="2793"/>
                  <a:pt x="1933" y="2833"/>
                </a:cubicBezTo>
                <a:cubicBezTo>
                  <a:pt x="1986" y="2886"/>
                  <a:pt x="2052" y="2899"/>
                  <a:pt x="2158" y="2899"/>
                </a:cubicBezTo>
                <a:lnTo>
                  <a:pt x="3071" y="2899"/>
                </a:lnTo>
                <a:cubicBezTo>
                  <a:pt x="3124" y="2899"/>
                  <a:pt x="3190" y="2899"/>
                  <a:pt x="3243" y="2886"/>
                </a:cubicBezTo>
                <a:cubicBezTo>
                  <a:pt x="3296" y="2873"/>
                  <a:pt x="3336" y="2820"/>
                  <a:pt x="3336" y="2740"/>
                </a:cubicBezTo>
                <a:cubicBezTo>
                  <a:pt x="3336" y="2688"/>
                  <a:pt x="3309" y="2648"/>
                  <a:pt x="3256" y="2635"/>
                </a:cubicBezTo>
                <a:cubicBezTo>
                  <a:pt x="3217" y="2608"/>
                  <a:pt x="3150" y="2595"/>
                  <a:pt x="3084" y="2595"/>
                </a:cubicBezTo>
                <a:cubicBezTo>
                  <a:pt x="3018" y="2582"/>
                  <a:pt x="2952" y="2582"/>
                  <a:pt x="2899" y="2582"/>
                </a:cubicBezTo>
                <a:cubicBezTo>
                  <a:pt x="2846" y="2568"/>
                  <a:pt x="2793" y="2555"/>
                  <a:pt x="2727" y="2529"/>
                </a:cubicBezTo>
                <a:cubicBezTo>
                  <a:pt x="2700" y="2529"/>
                  <a:pt x="2674" y="2502"/>
                  <a:pt x="2634" y="2476"/>
                </a:cubicBezTo>
                <a:cubicBezTo>
                  <a:pt x="2594" y="2449"/>
                  <a:pt x="2555" y="2396"/>
                  <a:pt x="2489" y="2317"/>
                </a:cubicBezTo>
                <a:cubicBezTo>
                  <a:pt x="2422" y="2238"/>
                  <a:pt x="2330" y="2132"/>
                  <a:pt x="2237" y="1986"/>
                </a:cubicBezTo>
                <a:cubicBezTo>
                  <a:pt x="2131" y="1854"/>
                  <a:pt x="1999" y="1668"/>
                  <a:pt x="1840" y="1443"/>
                </a:cubicBezTo>
                <a:cubicBezTo>
                  <a:pt x="1919" y="1324"/>
                  <a:pt x="1999" y="1218"/>
                  <a:pt x="2065" y="1113"/>
                </a:cubicBezTo>
                <a:cubicBezTo>
                  <a:pt x="2144" y="993"/>
                  <a:pt x="2224" y="888"/>
                  <a:pt x="2330" y="768"/>
                </a:cubicBezTo>
                <a:cubicBezTo>
                  <a:pt x="2396" y="676"/>
                  <a:pt x="2475" y="623"/>
                  <a:pt x="2542" y="596"/>
                </a:cubicBezTo>
                <a:cubicBezTo>
                  <a:pt x="2581" y="583"/>
                  <a:pt x="2661" y="570"/>
                  <a:pt x="2753" y="570"/>
                </a:cubicBezTo>
                <a:cubicBezTo>
                  <a:pt x="2859" y="557"/>
                  <a:pt x="2992" y="557"/>
                  <a:pt x="3177" y="557"/>
                </a:cubicBezTo>
                <a:cubicBezTo>
                  <a:pt x="3217" y="557"/>
                  <a:pt x="3243" y="543"/>
                  <a:pt x="3269" y="504"/>
                </a:cubicBezTo>
                <a:cubicBezTo>
                  <a:pt x="3296" y="477"/>
                  <a:pt x="3309" y="438"/>
                  <a:pt x="3309" y="411"/>
                </a:cubicBezTo>
                <a:cubicBezTo>
                  <a:pt x="3309" y="279"/>
                  <a:pt x="3256" y="226"/>
                  <a:pt x="3164" y="226"/>
                </a:cubicBezTo>
                <a:lnTo>
                  <a:pt x="2025" y="226"/>
                </a:lnTo>
                <a:cubicBezTo>
                  <a:pt x="1946" y="226"/>
                  <a:pt x="1880" y="239"/>
                  <a:pt x="1827" y="265"/>
                </a:cubicBezTo>
                <a:cubicBezTo>
                  <a:pt x="1787" y="292"/>
                  <a:pt x="1761" y="332"/>
                  <a:pt x="1761" y="398"/>
                </a:cubicBezTo>
                <a:cubicBezTo>
                  <a:pt x="1761" y="451"/>
                  <a:pt x="1774" y="490"/>
                  <a:pt x="1800" y="504"/>
                </a:cubicBezTo>
                <a:cubicBezTo>
                  <a:pt x="1840" y="530"/>
                  <a:pt x="1867" y="543"/>
                  <a:pt x="1880" y="557"/>
                </a:cubicBezTo>
                <a:cubicBezTo>
                  <a:pt x="1906" y="570"/>
                  <a:pt x="1919" y="583"/>
                  <a:pt x="1919" y="583"/>
                </a:cubicBezTo>
                <a:cubicBezTo>
                  <a:pt x="1919" y="610"/>
                  <a:pt x="1906" y="649"/>
                  <a:pt x="1867" y="702"/>
                </a:cubicBezTo>
                <a:cubicBezTo>
                  <a:pt x="1840" y="755"/>
                  <a:pt x="1800" y="808"/>
                  <a:pt x="1747" y="888"/>
                </a:cubicBezTo>
                <a:lnTo>
                  <a:pt x="1602" y="1126"/>
                </a:lnTo>
                <a:cubicBezTo>
                  <a:pt x="1536" y="1033"/>
                  <a:pt x="1469" y="954"/>
                  <a:pt x="1417" y="874"/>
                </a:cubicBezTo>
                <a:cubicBezTo>
                  <a:pt x="1364" y="795"/>
                  <a:pt x="1311" y="715"/>
                  <a:pt x="1271" y="663"/>
                </a:cubicBezTo>
                <a:cubicBezTo>
                  <a:pt x="1231" y="596"/>
                  <a:pt x="1192" y="543"/>
                  <a:pt x="1165" y="504"/>
                </a:cubicBezTo>
                <a:cubicBezTo>
                  <a:pt x="1152" y="464"/>
                  <a:pt x="1139" y="424"/>
                  <a:pt x="1139" y="411"/>
                </a:cubicBezTo>
                <a:cubicBezTo>
                  <a:pt x="1139" y="385"/>
                  <a:pt x="1152" y="371"/>
                  <a:pt x="1178" y="371"/>
                </a:cubicBezTo>
                <a:cubicBezTo>
                  <a:pt x="1218" y="358"/>
                  <a:pt x="1271" y="358"/>
                  <a:pt x="1324" y="358"/>
                </a:cubicBezTo>
                <a:cubicBezTo>
                  <a:pt x="1390" y="358"/>
                  <a:pt x="1443" y="345"/>
                  <a:pt x="1469" y="305"/>
                </a:cubicBezTo>
                <a:cubicBezTo>
                  <a:pt x="1509" y="265"/>
                  <a:pt x="1522" y="226"/>
                  <a:pt x="1522" y="199"/>
                </a:cubicBezTo>
                <a:cubicBezTo>
                  <a:pt x="1522" y="173"/>
                  <a:pt x="1522" y="146"/>
                  <a:pt x="1522" y="133"/>
                </a:cubicBezTo>
                <a:cubicBezTo>
                  <a:pt x="1522" y="107"/>
                  <a:pt x="1509" y="80"/>
                  <a:pt x="1483" y="67"/>
                </a:cubicBezTo>
                <a:cubicBezTo>
                  <a:pt x="1456" y="40"/>
                  <a:pt x="1430" y="27"/>
                  <a:pt x="1377" y="14"/>
                </a:cubicBezTo>
                <a:cubicBezTo>
                  <a:pt x="1337" y="1"/>
                  <a:pt x="1271" y="1"/>
                  <a:pt x="11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0"/>
        <p:cNvGrpSpPr/>
        <p:nvPr/>
      </p:nvGrpSpPr>
      <p:grpSpPr>
        <a:xfrm>
          <a:off x="0" y="0"/>
          <a:ext cx="0" cy="0"/>
          <a:chOff x="0" y="0"/>
          <a:chExt cx="0" cy="0"/>
        </a:xfrm>
      </p:grpSpPr>
      <p:sp>
        <p:nvSpPr>
          <p:cNvPr id="481" name="Google Shape;481;p41"/>
          <p:cNvSpPr txBox="1">
            <a:spLocks noGrp="1"/>
          </p:cNvSpPr>
          <p:nvPr>
            <p:ph type="title"/>
          </p:nvPr>
        </p:nvSpPr>
        <p:spPr>
          <a:xfrm>
            <a:off x="1544550" y="3733200"/>
            <a:ext cx="6054900" cy="58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82" name="Google Shape;482;p41"/>
          <p:cNvSpPr txBox="1">
            <a:spLocks noGrp="1"/>
          </p:cNvSpPr>
          <p:nvPr>
            <p:ph type="subTitle" idx="1"/>
          </p:nvPr>
        </p:nvSpPr>
        <p:spPr>
          <a:xfrm>
            <a:off x="2898750" y="4239300"/>
            <a:ext cx="33465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a:lvl1pPr>
            <a:lvl2pPr lvl="1" algn="ctr">
              <a:lnSpc>
                <a:spcPct val="100000"/>
              </a:lnSpc>
              <a:spcBef>
                <a:spcPts val="0"/>
              </a:spcBef>
              <a:spcAft>
                <a:spcPts val="0"/>
              </a:spcAft>
              <a:buSzPts val="1000"/>
              <a:buNone/>
              <a:defRPr/>
            </a:lvl2pPr>
            <a:lvl3pPr lvl="2" algn="ctr">
              <a:lnSpc>
                <a:spcPct val="100000"/>
              </a:lnSpc>
              <a:spcBef>
                <a:spcPts val="0"/>
              </a:spcBef>
              <a:spcAft>
                <a:spcPts val="0"/>
              </a:spcAft>
              <a:buSzPts val="1000"/>
              <a:buNone/>
              <a:defRPr/>
            </a:lvl3pPr>
            <a:lvl4pPr lvl="3" algn="ctr">
              <a:lnSpc>
                <a:spcPct val="100000"/>
              </a:lnSpc>
              <a:spcBef>
                <a:spcPts val="0"/>
              </a:spcBef>
              <a:spcAft>
                <a:spcPts val="0"/>
              </a:spcAft>
              <a:buSzPts val="1000"/>
              <a:buNone/>
              <a:defRPr/>
            </a:lvl4pPr>
            <a:lvl5pPr lvl="4" algn="ctr">
              <a:lnSpc>
                <a:spcPct val="100000"/>
              </a:lnSpc>
              <a:spcBef>
                <a:spcPts val="0"/>
              </a:spcBef>
              <a:spcAft>
                <a:spcPts val="0"/>
              </a:spcAft>
              <a:buSzPts val="1000"/>
              <a:buNone/>
              <a:defRPr/>
            </a:lvl5pPr>
            <a:lvl6pPr lvl="5" algn="ctr">
              <a:lnSpc>
                <a:spcPct val="100000"/>
              </a:lnSpc>
              <a:spcBef>
                <a:spcPts val="0"/>
              </a:spcBef>
              <a:spcAft>
                <a:spcPts val="0"/>
              </a:spcAft>
              <a:buSzPts val="1000"/>
              <a:buNone/>
              <a:defRPr/>
            </a:lvl6pPr>
            <a:lvl7pPr lvl="6" algn="ctr">
              <a:lnSpc>
                <a:spcPct val="100000"/>
              </a:lnSpc>
              <a:spcBef>
                <a:spcPts val="0"/>
              </a:spcBef>
              <a:spcAft>
                <a:spcPts val="0"/>
              </a:spcAft>
              <a:buSzPts val="1000"/>
              <a:buNone/>
              <a:defRPr/>
            </a:lvl7pPr>
            <a:lvl8pPr lvl="7" algn="ctr">
              <a:lnSpc>
                <a:spcPct val="100000"/>
              </a:lnSpc>
              <a:spcBef>
                <a:spcPts val="0"/>
              </a:spcBef>
              <a:spcAft>
                <a:spcPts val="0"/>
              </a:spcAft>
              <a:buSzPts val="1000"/>
              <a:buNone/>
              <a:defRPr/>
            </a:lvl8pPr>
            <a:lvl9pPr lvl="8" algn="ctr">
              <a:lnSpc>
                <a:spcPct val="100000"/>
              </a:lnSpc>
              <a:spcBef>
                <a:spcPts val="0"/>
              </a:spcBef>
              <a:spcAft>
                <a:spcPts val="0"/>
              </a:spcAft>
              <a:buSzPts val="1000"/>
              <a:buNone/>
              <a:defRPr/>
            </a:lvl9pPr>
          </a:lstStyle>
          <a:p>
            <a:endParaRPr/>
          </a:p>
        </p:txBody>
      </p:sp>
      <p:sp>
        <p:nvSpPr>
          <p:cNvPr id="483" name="Google Shape;483;p41"/>
          <p:cNvSpPr txBox="1">
            <a:spLocks noGrp="1"/>
          </p:cNvSpPr>
          <p:nvPr>
            <p:ph type="title" idx="2"/>
          </p:nvPr>
        </p:nvSpPr>
        <p:spPr>
          <a:xfrm>
            <a:off x="3600300" y="2827842"/>
            <a:ext cx="1943400" cy="9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FFFFF"/>
        </a:solidFill>
        <a:effectLst/>
      </p:bgPr>
    </p:bg>
    <p:spTree>
      <p:nvGrpSpPr>
        <p:cNvPr id="1" name="Shape 484"/>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5"/>
        <p:cNvGrpSpPr/>
        <p:nvPr/>
      </p:nvGrpSpPr>
      <p:grpSpPr>
        <a:xfrm>
          <a:off x="0" y="0"/>
          <a:ext cx="0" cy="0"/>
          <a:chOff x="0" y="0"/>
          <a:chExt cx="0" cy="0"/>
        </a:xfrm>
      </p:grpSpPr>
      <p:sp>
        <p:nvSpPr>
          <p:cNvPr id="486" name="Google Shape;486;p81"/>
          <p:cNvSpPr txBox="1">
            <a:spLocks noGrp="1"/>
          </p:cNvSpPr>
          <p:nvPr>
            <p:ph type="body" idx="1"/>
          </p:nvPr>
        </p:nvSpPr>
        <p:spPr>
          <a:xfrm>
            <a:off x="1354875" y="2269200"/>
            <a:ext cx="1958400" cy="6051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1400"/>
            </a:lvl1pPr>
            <a:lvl2pPr marL="914400" lvl="1" indent="-292100" algn="l">
              <a:lnSpc>
                <a:spcPct val="115000"/>
              </a:lnSpc>
              <a:spcBef>
                <a:spcPts val="1600"/>
              </a:spcBef>
              <a:spcAft>
                <a:spcPts val="0"/>
              </a:spcAft>
              <a:buSzPts val="1000"/>
              <a:buChar char="○"/>
              <a:defRPr/>
            </a:lvl2pPr>
            <a:lvl3pPr marL="1371600" lvl="2" indent="-292100" algn="l">
              <a:lnSpc>
                <a:spcPct val="115000"/>
              </a:lnSpc>
              <a:spcBef>
                <a:spcPts val="1600"/>
              </a:spcBef>
              <a:spcAft>
                <a:spcPts val="0"/>
              </a:spcAft>
              <a:buSzPts val="1000"/>
              <a:buChar char="■"/>
              <a:defRPr/>
            </a:lvl3pPr>
            <a:lvl4pPr marL="1828800" lvl="3" indent="-292100" algn="l">
              <a:lnSpc>
                <a:spcPct val="115000"/>
              </a:lnSpc>
              <a:spcBef>
                <a:spcPts val="1600"/>
              </a:spcBef>
              <a:spcAft>
                <a:spcPts val="0"/>
              </a:spcAft>
              <a:buSzPts val="1000"/>
              <a:buChar char="●"/>
              <a:defRPr/>
            </a:lvl4pPr>
            <a:lvl5pPr marL="2286000" lvl="4" indent="-292100" algn="l">
              <a:lnSpc>
                <a:spcPct val="115000"/>
              </a:lnSpc>
              <a:spcBef>
                <a:spcPts val="1600"/>
              </a:spcBef>
              <a:spcAft>
                <a:spcPts val="0"/>
              </a:spcAft>
              <a:buSzPts val="1000"/>
              <a:buChar char="○"/>
              <a:defRPr/>
            </a:lvl5pPr>
            <a:lvl6pPr marL="2743200" lvl="5" indent="-292100" algn="l">
              <a:lnSpc>
                <a:spcPct val="115000"/>
              </a:lnSpc>
              <a:spcBef>
                <a:spcPts val="1600"/>
              </a:spcBef>
              <a:spcAft>
                <a:spcPts val="0"/>
              </a:spcAft>
              <a:buSzPts val="1000"/>
              <a:buChar char="■"/>
              <a:defRPr/>
            </a:lvl6pPr>
            <a:lvl7pPr marL="3200400" lvl="6" indent="-292100" algn="l">
              <a:lnSpc>
                <a:spcPct val="115000"/>
              </a:lnSpc>
              <a:spcBef>
                <a:spcPts val="1600"/>
              </a:spcBef>
              <a:spcAft>
                <a:spcPts val="0"/>
              </a:spcAft>
              <a:buSzPts val="1000"/>
              <a:buChar char="●"/>
              <a:defRPr/>
            </a:lvl7pPr>
            <a:lvl8pPr marL="3657600" lvl="7" indent="-292100" algn="l">
              <a:lnSpc>
                <a:spcPct val="115000"/>
              </a:lnSpc>
              <a:spcBef>
                <a:spcPts val="1600"/>
              </a:spcBef>
              <a:spcAft>
                <a:spcPts val="0"/>
              </a:spcAft>
              <a:buSzPts val="1000"/>
              <a:buChar char="○"/>
              <a:defRPr/>
            </a:lvl8pPr>
            <a:lvl9pPr marL="4114800" lvl="8" indent="-292100" algn="l">
              <a:lnSpc>
                <a:spcPct val="115000"/>
              </a:lnSpc>
              <a:spcBef>
                <a:spcPts val="1600"/>
              </a:spcBef>
              <a:spcAft>
                <a:spcPts val="1600"/>
              </a:spcAft>
              <a:buSzPts val="1000"/>
              <a:buChar char="■"/>
              <a:defRPr/>
            </a:lvl9pPr>
          </a:lstStyle>
          <a:p>
            <a:endParaRPr/>
          </a:p>
        </p:txBody>
      </p:sp>
      <p:sp>
        <p:nvSpPr>
          <p:cNvPr id="487" name="Google Shape;487;p81"/>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81"/>
          <p:cNvSpPr txBox="1">
            <a:spLocks noGrp="1"/>
          </p:cNvSpPr>
          <p:nvPr>
            <p:ph type="title"/>
          </p:nvPr>
        </p:nvSpPr>
        <p:spPr>
          <a:xfrm rot="-5400000">
            <a:off x="-2058950" y="2150850"/>
            <a:ext cx="5282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3F3F3"/>
              </a:buClr>
              <a:buSzPts val="1400"/>
              <a:buNone/>
              <a:defRPr sz="1400">
                <a:solidFill>
                  <a:srgbClr val="F3F3F3"/>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
        <p:cNvGrpSpPr/>
        <p:nvPr/>
      </p:nvGrpSpPr>
      <p:grpSpPr>
        <a:xfrm>
          <a:off x="0" y="0"/>
          <a:ext cx="0" cy="0"/>
          <a:chOff x="0" y="0"/>
          <a:chExt cx="0" cy="0"/>
        </a:xfrm>
      </p:grpSpPr>
      <p:sp>
        <p:nvSpPr>
          <p:cNvPr id="18" name="Google Shape;18;p4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 name="Google Shape;20;p4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 name="Google Shape;21;p4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9"/>
        <p:cNvGrpSpPr/>
        <p:nvPr/>
      </p:nvGrpSpPr>
      <p:grpSpPr>
        <a:xfrm>
          <a:off x="0" y="0"/>
          <a:ext cx="0" cy="0"/>
          <a:chOff x="0" y="0"/>
          <a:chExt cx="0" cy="0"/>
        </a:xfrm>
      </p:grpSpPr>
      <p:sp>
        <p:nvSpPr>
          <p:cNvPr id="490" name="Google Shape;490;p82"/>
          <p:cNvSpPr txBox="1">
            <a:spLocks noGrp="1"/>
          </p:cNvSpPr>
          <p:nvPr>
            <p:ph type="title"/>
          </p:nvPr>
        </p:nvSpPr>
        <p:spPr>
          <a:xfrm>
            <a:off x="5859800" y="664488"/>
            <a:ext cx="2464800" cy="8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4200"/>
              <a:buNone/>
              <a:defRPr sz="4200">
                <a:solidFill>
                  <a:schemeClr val="accen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91" name="Google Shape;491;p82"/>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82"/>
          <p:cNvSpPr txBox="1">
            <a:spLocks noGrp="1"/>
          </p:cNvSpPr>
          <p:nvPr>
            <p:ph type="title" idx="2"/>
          </p:nvPr>
        </p:nvSpPr>
        <p:spPr>
          <a:xfrm rot="-5400000">
            <a:off x="-2058950" y="2150850"/>
            <a:ext cx="5282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3F3F3"/>
              </a:buClr>
              <a:buSzPts val="1400"/>
              <a:buNone/>
              <a:defRPr sz="1400">
                <a:solidFill>
                  <a:srgbClr val="F3F3F3"/>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493" name="Google Shape;493;p82"/>
          <p:cNvSpPr txBox="1">
            <a:spLocks noGrp="1"/>
          </p:cNvSpPr>
          <p:nvPr>
            <p:ph type="subTitle" idx="1"/>
          </p:nvPr>
        </p:nvSpPr>
        <p:spPr>
          <a:xfrm>
            <a:off x="5859800" y="1444313"/>
            <a:ext cx="24648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494" name="Google Shape;494;p82"/>
          <p:cNvSpPr txBox="1">
            <a:spLocks noGrp="1"/>
          </p:cNvSpPr>
          <p:nvPr>
            <p:ph type="title" idx="3"/>
          </p:nvPr>
        </p:nvSpPr>
        <p:spPr>
          <a:xfrm>
            <a:off x="5859800" y="1847788"/>
            <a:ext cx="2464800" cy="8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5"/>
              </a:buClr>
              <a:buSzPts val="4200"/>
              <a:buNone/>
              <a:defRPr sz="4200">
                <a:solidFill>
                  <a:schemeClr val="accent5"/>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95" name="Google Shape;495;p82"/>
          <p:cNvSpPr txBox="1">
            <a:spLocks noGrp="1"/>
          </p:cNvSpPr>
          <p:nvPr>
            <p:ph type="subTitle" idx="4"/>
          </p:nvPr>
        </p:nvSpPr>
        <p:spPr>
          <a:xfrm>
            <a:off x="5859800" y="2627613"/>
            <a:ext cx="24648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496" name="Google Shape;496;p82"/>
          <p:cNvSpPr txBox="1">
            <a:spLocks noGrp="1"/>
          </p:cNvSpPr>
          <p:nvPr>
            <p:ph type="title" idx="5"/>
          </p:nvPr>
        </p:nvSpPr>
        <p:spPr>
          <a:xfrm>
            <a:off x="5859800" y="3031088"/>
            <a:ext cx="2464800" cy="8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4200"/>
              <a:buNone/>
              <a:defRPr sz="4200">
                <a:solidFill>
                  <a:schemeClr val="accent2"/>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97" name="Google Shape;497;p82"/>
          <p:cNvSpPr txBox="1">
            <a:spLocks noGrp="1"/>
          </p:cNvSpPr>
          <p:nvPr>
            <p:ph type="subTitle" idx="6"/>
          </p:nvPr>
        </p:nvSpPr>
        <p:spPr>
          <a:xfrm>
            <a:off x="5859800" y="3810913"/>
            <a:ext cx="24648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8"/>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499"/>
        <p:cNvGrpSpPr/>
        <p:nvPr/>
      </p:nvGrpSpPr>
      <p:grpSpPr>
        <a:xfrm>
          <a:off x="0" y="0"/>
          <a:ext cx="0" cy="0"/>
          <a:chOff x="0" y="0"/>
          <a:chExt cx="0" cy="0"/>
        </a:xfrm>
      </p:grpSpPr>
      <p:sp>
        <p:nvSpPr>
          <p:cNvPr id="500" name="Google Shape;500;p84"/>
          <p:cNvSpPr txBox="1">
            <a:spLocks noGrp="1"/>
          </p:cNvSpPr>
          <p:nvPr>
            <p:ph type="body" idx="1"/>
          </p:nvPr>
        </p:nvSpPr>
        <p:spPr>
          <a:xfrm>
            <a:off x="1556950" y="968400"/>
            <a:ext cx="6142500" cy="32067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0"/>
              </a:spcBef>
              <a:spcAft>
                <a:spcPts val="0"/>
              </a:spcAft>
              <a:buSzPts val="1100"/>
              <a:buChar char="●"/>
              <a:defRPr sz="1100"/>
            </a:lvl1pPr>
            <a:lvl2pPr marL="914400" lvl="1" indent="-298450" algn="l">
              <a:lnSpc>
                <a:spcPct val="115000"/>
              </a:lnSpc>
              <a:spcBef>
                <a:spcPts val="1600"/>
              </a:spcBef>
              <a:spcAft>
                <a:spcPts val="0"/>
              </a:spcAft>
              <a:buSzPts val="1100"/>
              <a:buChar char="○"/>
              <a:defRPr sz="1100"/>
            </a:lvl2pPr>
            <a:lvl3pPr marL="1371600" lvl="2" indent="-298450" algn="l">
              <a:lnSpc>
                <a:spcPct val="115000"/>
              </a:lnSpc>
              <a:spcBef>
                <a:spcPts val="1600"/>
              </a:spcBef>
              <a:spcAft>
                <a:spcPts val="0"/>
              </a:spcAft>
              <a:buSzPts val="1100"/>
              <a:buChar char="■"/>
              <a:defRPr sz="1100"/>
            </a:lvl3pPr>
            <a:lvl4pPr marL="1828800" lvl="3" indent="-298450" algn="l">
              <a:lnSpc>
                <a:spcPct val="115000"/>
              </a:lnSpc>
              <a:spcBef>
                <a:spcPts val="1600"/>
              </a:spcBef>
              <a:spcAft>
                <a:spcPts val="0"/>
              </a:spcAft>
              <a:buSzPts val="1100"/>
              <a:buChar char="●"/>
              <a:defRPr sz="1100"/>
            </a:lvl4pPr>
            <a:lvl5pPr marL="2286000" lvl="4" indent="-298450" algn="l">
              <a:lnSpc>
                <a:spcPct val="115000"/>
              </a:lnSpc>
              <a:spcBef>
                <a:spcPts val="1600"/>
              </a:spcBef>
              <a:spcAft>
                <a:spcPts val="0"/>
              </a:spcAft>
              <a:buSzPts val="1100"/>
              <a:buChar char="○"/>
              <a:defRPr sz="1100"/>
            </a:lvl5pPr>
            <a:lvl6pPr marL="2743200" lvl="5" indent="-298450" algn="l">
              <a:lnSpc>
                <a:spcPct val="115000"/>
              </a:lnSpc>
              <a:spcBef>
                <a:spcPts val="1600"/>
              </a:spcBef>
              <a:spcAft>
                <a:spcPts val="0"/>
              </a:spcAft>
              <a:buSzPts val="1100"/>
              <a:buChar char="■"/>
              <a:defRPr sz="1100"/>
            </a:lvl6pPr>
            <a:lvl7pPr marL="3200400" lvl="6" indent="-298450" algn="l">
              <a:lnSpc>
                <a:spcPct val="115000"/>
              </a:lnSpc>
              <a:spcBef>
                <a:spcPts val="1600"/>
              </a:spcBef>
              <a:spcAft>
                <a:spcPts val="0"/>
              </a:spcAft>
              <a:buSzPts val="1100"/>
              <a:buChar char="●"/>
              <a:defRPr sz="1100"/>
            </a:lvl7pPr>
            <a:lvl8pPr marL="3657600" lvl="7" indent="-298450" algn="l">
              <a:lnSpc>
                <a:spcPct val="115000"/>
              </a:lnSpc>
              <a:spcBef>
                <a:spcPts val="1600"/>
              </a:spcBef>
              <a:spcAft>
                <a:spcPts val="0"/>
              </a:spcAft>
              <a:buSzPts val="1100"/>
              <a:buChar char="○"/>
              <a:defRPr sz="1100"/>
            </a:lvl8pPr>
            <a:lvl9pPr marL="4114800" lvl="8" indent="-298450" algn="l">
              <a:lnSpc>
                <a:spcPct val="115000"/>
              </a:lnSpc>
              <a:spcBef>
                <a:spcPts val="1600"/>
              </a:spcBef>
              <a:spcAft>
                <a:spcPts val="1600"/>
              </a:spcAft>
              <a:buSzPts val="1100"/>
              <a:buChar char="■"/>
              <a:defRPr sz="1100"/>
            </a:lvl9pPr>
          </a:lstStyle>
          <a:p>
            <a:endParaRPr/>
          </a:p>
        </p:txBody>
      </p:sp>
      <p:sp>
        <p:nvSpPr>
          <p:cNvPr id="501" name="Google Shape;501;p84"/>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84"/>
          <p:cNvSpPr txBox="1">
            <a:spLocks noGrp="1"/>
          </p:cNvSpPr>
          <p:nvPr>
            <p:ph type="title"/>
          </p:nvPr>
        </p:nvSpPr>
        <p:spPr>
          <a:xfrm rot="-5400000">
            <a:off x="-2058950" y="2150850"/>
            <a:ext cx="5282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3F3F3"/>
              </a:buClr>
              <a:buSzPts val="1400"/>
              <a:buNone/>
              <a:defRPr sz="1400">
                <a:solidFill>
                  <a:srgbClr val="F3F3F3"/>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03"/>
        <p:cNvGrpSpPr/>
        <p:nvPr/>
      </p:nvGrpSpPr>
      <p:grpSpPr>
        <a:xfrm>
          <a:off x="0" y="0"/>
          <a:ext cx="0" cy="0"/>
          <a:chOff x="0" y="0"/>
          <a:chExt cx="0" cy="0"/>
        </a:xfrm>
      </p:grpSpPr>
      <p:sp>
        <p:nvSpPr>
          <p:cNvPr id="504" name="Google Shape;504;p85"/>
          <p:cNvSpPr txBox="1">
            <a:spLocks noGrp="1"/>
          </p:cNvSpPr>
          <p:nvPr>
            <p:ph type="title"/>
          </p:nvPr>
        </p:nvSpPr>
        <p:spPr>
          <a:xfrm>
            <a:off x="2548300" y="458511"/>
            <a:ext cx="1295700" cy="53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505" name="Google Shape;505;p85"/>
          <p:cNvSpPr txBox="1">
            <a:spLocks noGrp="1"/>
          </p:cNvSpPr>
          <p:nvPr>
            <p:ph type="title" idx="2"/>
          </p:nvPr>
        </p:nvSpPr>
        <p:spPr>
          <a:xfrm>
            <a:off x="2548300" y="1177611"/>
            <a:ext cx="3153300" cy="63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Arial"/>
                <a:ea typeface="Arial"/>
                <a:cs typeface="Arial"/>
                <a:sym typeface="Arial"/>
              </a:defRPr>
            </a:lvl2pPr>
            <a:lvl3pPr lvl="2" algn="l">
              <a:lnSpc>
                <a:spcPct val="100000"/>
              </a:lnSpc>
              <a:spcBef>
                <a:spcPts val="0"/>
              </a:spcBef>
              <a:spcAft>
                <a:spcPts val="0"/>
              </a:spcAft>
              <a:buSzPts val="2800"/>
              <a:buNone/>
              <a:defRPr>
                <a:latin typeface="Arial"/>
                <a:ea typeface="Arial"/>
                <a:cs typeface="Arial"/>
                <a:sym typeface="Arial"/>
              </a:defRPr>
            </a:lvl3pPr>
            <a:lvl4pPr lvl="3" algn="l">
              <a:lnSpc>
                <a:spcPct val="100000"/>
              </a:lnSpc>
              <a:spcBef>
                <a:spcPts val="0"/>
              </a:spcBef>
              <a:spcAft>
                <a:spcPts val="0"/>
              </a:spcAft>
              <a:buSzPts val="2800"/>
              <a:buNone/>
              <a:defRPr>
                <a:latin typeface="Arial"/>
                <a:ea typeface="Arial"/>
                <a:cs typeface="Arial"/>
                <a:sym typeface="Arial"/>
              </a:defRPr>
            </a:lvl4pPr>
            <a:lvl5pPr lvl="4" algn="l">
              <a:lnSpc>
                <a:spcPct val="100000"/>
              </a:lnSpc>
              <a:spcBef>
                <a:spcPts val="0"/>
              </a:spcBef>
              <a:spcAft>
                <a:spcPts val="0"/>
              </a:spcAft>
              <a:buSzPts val="2800"/>
              <a:buNone/>
              <a:defRPr>
                <a:latin typeface="Arial"/>
                <a:ea typeface="Arial"/>
                <a:cs typeface="Arial"/>
                <a:sym typeface="Arial"/>
              </a:defRPr>
            </a:lvl5pPr>
            <a:lvl6pPr lvl="5" algn="l">
              <a:lnSpc>
                <a:spcPct val="100000"/>
              </a:lnSpc>
              <a:spcBef>
                <a:spcPts val="0"/>
              </a:spcBef>
              <a:spcAft>
                <a:spcPts val="0"/>
              </a:spcAft>
              <a:buSzPts val="2800"/>
              <a:buNone/>
              <a:defRPr>
                <a:latin typeface="Arial"/>
                <a:ea typeface="Arial"/>
                <a:cs typeface="Arial"/>
                <a:sym typeface="Arial"/>
              </a:defRPr>
            </a:lvl6pPr>
            <a:lvl7pPr lvl="6" algn="l">
              <a:lnSpc>
                <a:spcPct val="100000"/>
              </a:lnSpc>
              <a:spcBef>
                <a:spcPts val="0"/>
              </a:spcBef>
              <a:spcAft>
                <a:spcPts val="0"/>
              </a:spcAft>
              <a:buSzPts val="2800"/>
              <a:buNone/>
              <a:defRPr>
                <a:latin typeface="Arial"/>
                <a:ea typeface="Arial"/>
                <a:cs typeface="Arial"/>
                <a:sym typeface="Arial"/>
              </a:defRPr>
            </a:lvl7pPr>
            <a:lvl8pPr lvl="7" algn="l">
              <a:lnSpc>
                <a:spcPct val="100000"/>
              </a:lnSpc>
              <a:spcBef>
                <a:spcPts val="0"/>
              </a:spcBef>
              <a:spcAft>
                <a:spcPts val="0"/>
              </a:spcAft>
              <a:buSzPts val="2800"/>
              <a:buNone/>
              <a:defRPr>
                <a:latin typeface="Arial"/>
                <a:ea typeface="Arial"/>
                <a:cs typeface="Arial"/>
                <a:sym typeface="Arial"/>
              </a:defRPr>
            </a:lvl8pPr>
            <a:lvl9pPr lvl="8" algn="l">
              <a:lnSpc>
                <a:spcPct val="100000"/>
              </a:lnSpc>
              <a:spcBef>
                <a:spcPts val="0"/>
              </a:spcBef>
              <a:spcAft>
                <a:spcPts val="0"/>
              </a:spcAft>
              <a:buSzPts val="2800"/>
              <a:buNone/>
              <a:defRPr>
                <a:latin typeface="Arial"/>
                <a:ea typeface="Arial"/>
                <a:cs typeface="Arial"/>
                <a:sym typeface="Arial"/>
              </a:defRPr>
            </a:lvl9pPr>
          </a:lstStyle>
          <a:p>
            <a:endParaRPr/>
          </a:p>
        </p:txBody>
      </p:sp>
      <p:sp>
        <p:nvSpPr>
          <p:cNvPr id="506" name="Google Shape;506;p85"/>
          <p:cNvSpPr txBox="1">
            <a:spLocks noGrp="1"/>
          </p:cNvSpPr>
          <p:nvPr>
            <p:ph type="subTitle" idx="1"/>
          </p:nvPr>
        </p:nvSpPr>
        <p:spPr>
          <a:xfrm>
            <a:off x="2548300" y="1709575"/>
            <a:ext cx="2015700" cy="439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07" name="Google Shape;507;p85"/>
          <p:cNvSpPr txBox="1">
            <a:spLocks noGrp="1"/>
          </p:cNvSpPr>
          <p:nvPr>
            <p:ph type="title" idx="3"/>
          </p:nvPr>
        </p:nvSpPr>
        <p:spPr>
          <a:xfrm>
            <a:off x="2548300" y="2797500"/>
            <a:ext cx="1295700" cy="53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508" name="Google Shape;508;p85"/>
          <p:cNvSpPr txBox="1">
            <a:spLocks noGrp="1"/>
          </p:cNvSpPr>
          <p:nvPr>
            <p:ph type="title" idx="4"/>
          </p:nvPr>
        </p:nvSpPr>
        <p:spPr>
          <a:xfrm>
            <a:off x="2548300" y="3516600"/>
            <a:ext cx="3153300" cy="63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Arial"/>
                <a:ea typeface="Arial"/>
                <a:cs typeface="Arial"/>
                <a:sym typeface="Arial"/>
              </a:defRPr>
            </a:lvl2pPr>
            <a:lvl3pPr lvl="2" algn="l">
              <a:lnSpc>
                <a:spcPct val="100000"/>
              </a:lnSpc>
              <a:spcBef>
                <a:spcPts val="0"/>
              </a:spcBef>
              <a:spcAft>
                <a:spcPts val="0"/>
              </a:spcAft>
              <a:buSzPts val="2800"/>
              <a:buNone/>
              <a:defRPr>
                <a:latin typeface="Arial"/>
                <a:ea typeface="Arial"/>
                <a:cs typeface="Arial"/>
                <a:sym typeface="Arial"/>
              </a:defRPr>
            </a:lvl3pPr>
            <a:lvl4pPr lvl="3" algn="l">
              <a:lnSpc>
                <a:spcPct val="100000"/>
              </a:lnSpc>
              <a:spcBef>
                <a:spcPts val="0"/>
              </a:spcBef>
              <a:spcAft>
                <a:spcPts val="0"/>
              </a:spcAft>
              <a:buSzPts val="2800"/>
              <a:buNone/>
              <a:defRPr>
                <a:latin typeface="Arial"/>
                <a:ea typeface="Arial"/>
                <a:cs typeface="Arial"/>
                <a:sym typeface="Arial"/>
              </a:defRPr>
            </a:lvl4pPr>
            <a:lvl5pPr lvl="4" algn="l">
              <a:lnSpc>
                <a:spcPct val="100000"/>
              </a:lnSpc>
              <a:spcBef>
                <a:spcPts val="0"/>
              </a:spcBef>
              <a:spcAft>
                <a:spcPts val="0"/>
              </a:spcAft>
              <a:buSzPts val="2800"/>
              <a:buNone/>
              <a:defRPr>
                <a:latin typeface="Arial"/>
                <a:ea typeface="Arial"/>
                <a:cs typeface="Arial"/>
                <a:sym typeface="Arial"/>
              </a:defRPr>
            </a:lvl5pPr>
            <a:lvl6pPr lvl="5" algn="l">
              <a:lnSpc>
                <a:spcPct val="100000"/>
              </a:lnSpc>
              <a:spcBef>
                <a:spcPts val="0"/>
              </a:spcBef>
              <a:spcAft>
                <a:spcPts val="0"/>
              </a:spcAft>
              <a:buSzPts val="2800"/>
              <a:buNone/>
              <a:defRPr>
                <a:latin typeface="Arial"/>
                <a:ea typeface="Arial"/>
                <a:cs typeface="Arial"/>
                <a:sym typeface="Arial"/>
              </a:defRPr>
            </a:lvl6pPr>
            <a:lvl7pPr lvl="6" algn="l">
              <a:lnSpc>
                <a:spcPct val="100000"/>
              </a:lnSpc>
              <a:spcBef>
                <a:spcPts val="0"/>
              </a:spcBef>
              <a:spcAft>
                <a:spcPts val="0"/>
              </a:spcAft>
              <a:buSzPts val="2800"/>
              <a:buNone/>
              <a:defRPr>
                <a:latin typeface="Arial"/>
                <a:ea typeface="Arial"/>
                <a:cs typeface="Arial"/>
                <a:sym typeface="Arial"/>
              </a:defRPr>
            </a:lvl7pPr>
            <a:lvl8pPr lvl="7" algn="l">
              <a:lnSpc>
                <a:spcPct val="100000"/>
              </a:lnSpc>
              <a:spcBef>
                <a:spcPts val="0"/>
              </a:spcBef>
              <a:spcAft>
                <a:spcPts val="0"/>
              </a:spcAft>
              <a:buSzPts val="2800"/>
              <a:buNone/>
              <a:defRPr>
                <a:latin typeface="Arial"/>
                <a:ea typeface="Arial"/>
                <a:cs typeface="Arial"/>
                <a:sym typeface="Arial"/>
              </a:defRPr>
            </a:lvl8pPr>
            <a:lvl9pPr lvl="8" algn="l">
              <a:lnSpc>
                <a:spcPct val="100000"/>
              </a:lnSpc>
              <a:spcBef>
                <a:spcPts val="0"/>
              </a:spcBef>
              <a:spcAft>
                <a:spcPts val="0"/>
              </a:spcAft>
              <a:buSzPts val="2800"/>
              <a:buNone/>
              <a:defRPr>
                <a:latin typeface="Arial"/>
                <a:ea typeface="Arial"/>
                <a:cs typeface="Arial"/>
                <a:sym typeface="Arial"/>
              </a:defRPr>
            </a:lvl9pPr>
          </a:lstStyle>
          <a:p>
            <a:endParaRPr/>
          </a:p>
        </p:txBody>
      </p:sp>
      <p:sp>
        <p:nvSpPr>
          <p:cNvPr id="509" name="Google Shape;509;p85"/>
          <p:cNvSpPr txBox="1">
            <a:spLocks noGrp="1"/>
          </p:cNvSpPr>
          <p:nvPr>
            <p:ph type="subTitle" idx="5"/>
          </p:nvPr>
        </p:nvSpPr>
        <p:spPr>
          <a:xfrm>
            <a:off x="2548300" y="4048575"/>
            <a:ext cx="2015700" cy="439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10" name="Google Shape;510;p85"/>
          <p:cNvSpPr txBox="1">
            <a:spLocks noGrp="1"/>
          </p:cNvSpPr>
          <p:nvPr>
            <p:ph type="title" idx="6"/>
          </p:nvPr>
        </p:nvSpPr>
        <p:spPr>
          <a:xfrm>
            <a:off x="6376149" y="458511"/>
            <a:ext cx="1295700" cy="53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511" name="Google Shape;511;p85"/>
          <p:cNvSpPr txBox="1">
            <a:spLocks noGrp="1"/>
          </p:cNvSpPr>
          <p:nvPr>
            <p:ph type="title" idx="7"/>
          </p:nvPr>
        </p:nvSpPr>
        <p:spPr>
          <a:xfrm>
            <a:off x="6376149" y="1177611"/>
            <a:ext cx="3153300" cy="63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Arial"/>
                <a:ea typeface="Arial"/>
                <a:cs typeface="Arial"/>
                <a:sym typeface="Arial"/>
              </a:defRPr>
            </a:lvl2pPr>
            <a:lvl3pPr lvl="2" algn="l">
              <a:lnSpc>
                <a:spcPct val="100000"/>
              </a:lnSpc>
              <a:spcBef>
                <a:spcPts val="0"/>
              </a:spcBef>
              <a:spcAft>
                <a:spcPts val="0"/>
              </a:spcAft>
              <a:buSzPts val="2800"/>
              <a:buNone/>
              <a:defRPr>
                <a:latin typeface="Arial"/>
                <a:ea typeface="Arial"/>
                <a:cs typeface="Arial"/>
                <a:sym typeface="Arial"/>
              </a:defRPr>
            </a:lvl3pPr>
            <a:lvl4pPr lvl="3" algn="l">
              <a:lnSpc>
                <a:spcPct val="100000"/>
              </a:lnSpc>
              <a:spcBef>
                <a:spcPts val="0"/>
              </a:spcBef>
              <a:spcAft>
                <a:spcPts val="0"/>
              </a:spcAft>
              <a:buSzPts val="2800"/>
              <a:buNone/>
              <a:defRPr>
                <a:latin typeface="Arial"/>
                <a:ea typeface="Arial"/>
                <a:cs typeface="Arial"/>
                <a:sym typeface="Arial"/>
              </a:defRPr>
            </a:lvl4pPr>
            <a:lvl5pPr lvl="4" algn="l">
              <a:lnSpc>
                <a:spcPct val="100000"/>
              </a:lnSpc>
              <a:spcBef>
                <a:spcPts val="0"/>
              </a:spcBef>
              <a:spcAft>
                <a:spcPts val="0"/>
              </a:spcAft>
              <a:buSzPts val="2800"/>
              <a:buNone/>
              <a:defRPr>
                <a:latin typeface="Arial"/>
                <a:ea typeface="Arial"/>
                <a:cs typeface="Arial"/>
                <a:sym typeface="Arial"/>
              </a:defRPr>
            </a:lvl5pPr>
            <a:lvl6pPr lvl="5" algn="l">
              <a:lnSpc>
                <a:spcPct val="100000"/>
              </a:lnSpc>
              <a:spcBef>
                <a:spcPts val="0"/>
              </a:spcBef>
              <a:spcAft>
                <a:spcPts val="0"/>
              </a:spcAft>
              <a:buSzPts val="2800"/>
              <a:buNone/>
              <a:defRPr>
                <a:latin typeface="Arial"/>
                <a:ea typeface="Arial"/>
                <a:cs typeface="Arial"/>
                <a:sym typeface="Arial"/>
              </a:defRPr>
            </a:lvl6pPr>
            <a:lvl7pPr lvl="6" algn="l">
              <a:lnSpc>
                <a:spcPct val="100000"/>
              </a:lnSpc>
              <a:spcBef>
                <a:spcPts val="0"/>
              </a:spcBef>
              <a:spcAft>
                <a:spcPts val="0"/>
              </a:spcAft>
              <a:buSzPts val="2800"/>
              <a:buNone/>
              <a:defRPr>
                <a:latin typeface="Arial"/>
                <a:ea typeface="Arial"/>
                <a:cs typeface="Arial"/>
                <a:sym typeface="Arial"/>
              </a:defRPr>
            </a:lvl7pPr>
            <a:lvl8pPr lvl="7" algn="l">
              <a:lnSpc>
                <a:spcPct val="100000"/>
              </a:lnSpc>
              <a:spcBef>
                <a:spcPts val="0"/>
              </a:spcBef>
              <a:spcAft>
                <a:spcPts val="0"/>
              </a:spcAft>
              <a:buSzPts val="2800"/>
              <a:buNone/>
              <a:defRPr>
                <a:latin typeface="Arial"/>
                <a:ea typeface="Arial"/>
                <a:cs typeface="Arial"/>
                <a:sym typeface="Arial"/>
              </a:defRPr>
            </a:lvl8pPr>
            <a:lvl9pPr lvl="8" algn="l">
              <a:lnSpc>
                <a:spcPct val="100000"/>
              </a:lnSpc>
              <a:spcBef>
                <a:spcPts val="0"/>
              </a:spcBef>
              <a:spcAft>
                <a:spcPts val="0"/>
              </a:spcAft>
              <a:buSzPts val="2800"/>
              <a:buNone/>
              <a:defRPr>
                <a:latin typeface="Arial"/>
                <a:ea typeface="Arial"/>
                <a:cs typeface="Arial"/>
                <a:sym typeface="Arial"/>
              </a:defRPr>
            </a:lvl9pPr>
          </a:lstStyle>
          <a:p>
            <a:endParaRPr/>
          </a:p>
        </p:txBody>
      </p:sp>
      <p:sp>
        <p:nvSpPr>
          <p:cNvPr id="512" name="Google Shape;512;p85"/>
          <p:cNvSpPr txBox="1">
            <a:spLocks noGrp="1"/>
          </p:cNvSpPr>
          <p:nvPr>
            <p:ph type="subTitle" idx="8"/>
          </p:nvPr>
        </p:nvSpPr>
        <p:spPr>
          <a:xfrm>
            <a:off x="6376149" y="1709575"/>
            <a:ext cx="2015700" cy="439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13" name="Google Shape;513;p85"/>
          <p:cNvSpPr txBox="1">
            <a:spLocks noGrp="1"/>
          </p:cNvSpPr>
          <p:nvPr>
            <p:ph type="title" idx="9"/>
          </p:nvPr>
        </p:nvSpPr>
        <p:spPr>
          <a:xfrm>
            <a:off x="6376149" y="2797500"/>
            <a:ext cx="1295700" cy="53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514" name="Google Shape;514;p85"/>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85"/>
          <p:cNvSpPr txBox="1">
            <a:spLocks noGrp="1"/>
          </p:cNvSpPr>
          <p:nvPr>
            <p:ph type="title" idx="13"/>
          </p:nvPr>
        </p:nvSpPr>
        <p:spPr>
          <a:xfrm>
            <a:off x="6376149" y="3516600"/>
            <a:ext cx="3153300" cy="63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Arial"/>
                <a:ea typeface="Arial"/>
                <a:cs typeface="Arial"/>
                <a:sym typeface="Arial"/>
              </a:defRPr>
            </a:lvl2pPr>
            <a:lvl3pPr lvl="2" algn="l">
              <a:lnSpc>
                <a:spcPct val="100000"/>
              </a:lnSpc>
              <a:spcBef>
                <a:spcPts val="0"/>
              </a:spcBef>
              <a:spcAft>
                <a:spcPts val="0"/>
              </a:spcAft>
              <a:buSzPts val="2800"/>
              <a:buNone/>
              <a:defRPr>
                <a:latin typeface="Arial"/>
                <a:ea typeface="Arial"/>
                <a:cs typeface="Arial"/>
                <a:sym typeface="Arial"/>
              </a:defRPr>
            </a:lvl3pPr>
            <a:lvl4pPr lvl="3" algn="l">
              <a:lnSpc>
                <a:spcPct val="100000"/>
              </a:lnSpc>
              <a:spcBef>
                <a:spcPts val="0"/>
              </a:spcBef>
              <a:spcAft>
                <a:spcPts val="0"/>
              </a:spcAft>
              <a:buSzPts val="2800"/>
              <a:buNone/>
              <a:defRPr>
                <a:latin typeface="Arial"/>
                <a:ea typeface="Arial"/>
                <a:cs typeface="Arial"/>
                <a:sym typeface="Arial"/>
              </a:defRPr>
            </a:lvl4pPr>
            <a:lvl5pPr lvl="4" algn="l">
              <a:lnSpc>
                <a:spcPct val="100000"/>
              </a:lnSpc>
              <a:spcBef>
                <a:spcPts val="0"/>
              </a:spcBef>
              <a:spcAft>
                <a:spcPts val="0"/>
              </a:spcAft>
              <a:buSzPts val="2800"/>
              <a:buNone/>
              <a:defRPr>
                <a:latin typeface="Arial"/>
                <a:ea typeface="Arial"/>
                <a:cs typeface="Arial"/>
                <a:sym typeface="Arial"/>
              </a:defRPr>
            </a:lvl5pPr>
            <a:lvl6pPr lvl="5" algn="l">
              <a:lnSpc>
                <a:spcPct val="100000"/>
              </a:lnSpc>
              <a:spcBef>
                <a:spcPts val="0"/>
              </a:spcBef>
              <a:spcAft>
                <a:spcPts val="0"/>
              </a:spcAft>
              <a:buSzPts val="2800"/>
              <a:buNone/>
              <a:defRPr>
                <a:latin typeface="Arial"/>
                <a:ea typeface="Arial"/>
                <a:cs typeface="Arial"/>
                <a:sym typeface="Arial"/>
              </a:defRPr>
            </a:lvl6pPr>
            <a:lvl7pPr lvl="6" algn="l">
              <a:lnSpc>
                <a:spcPct val="100000"/>
              </a:lnSpc>
              <a:spcBef>
                <a:spcPts val="0"/>
              </a:spcBef>
              <a:spcAft>
                <a:spcPts val="0"/>
              </a:spcAft>
              <a:buSzPts val="2800"/>
              <a:buNone/>
              <a:defRPr>
                <a:latin typeface="Arial"/>
                <a:ea typeface="Arial"/>
                <a:cs typeface="Arial"/>
                <a:sym typeface="Arial"/>
              </a:defRPr>
            </a:lvl7pPr>
            <a:lvl8pPr lvl="7" algn="l">
              <a:lnSpc>
                <a:spcPct val="100000"/>
              </a:lnSpc>
              <a:spcBef>
                <a:spcPts val="0"/>
              </a:spcBef>
              <a:spcAft>
                <a:spcPts val="0"/>
              </a:spcAft>
              <a:buSzPts val="2800"/>
              <a:buNone/>
              <a:defRPr>
                <a:latin typeface="Arial"/>
                <a:ea typeface="Arial"/>
                <a:cs typeface="Arial"/>
                <a:sym typeface="Arial"/>
              </a:defRPr>
            </a:lvl8pPr>
            <a:lvl9pPr lvl="8" algn="l">
              <a:lnSpc>
                <a:spcPct val="100000"/>
              </a:lnSpc>
              <a:spcBef>
                <a:spcPts val="0"/>
              </a:spcBef>
              <a:spcAft>
                <a:spcPts val="0"/>
              </a:spcAft>
              <a:buSzPts val="2800"/>
              <a:buNone/>
              <a:defRPr>
                <a:latin typeface="Arial"/>
                <a:ea typeface="Arial"/>
                <a:cs typeface="Arial"/>
                <a:sym typeface="Arial"/>
              </a:defRPr>
            </a:lvl9pPr>
          </a:lstStyle>
          <a:p>
            <a:endParaRPr/>
          </a:p>
        </p:txBody>
      </p:sp>
      <p:sp>
        <p:nvSpPr>
          <p:cNvPr id="516" name="Google Shape;516;p85"/>
          <p:cNvSpPr txBox="1">
            <a:spLocks noGrp="1"/>
          </p:cNvSpPr>
          <p:nvPr>
            <p:ph type="subTitle" idx="14"/>
          </p:nvPr>
        </p:nvSpPr>
        <p:spPr>
          <a:xfrm>
            <a:off x="6376149" y="4048573"/>
            <a:ext cx="2015700" cy="439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17" name="Google Shape;517;p85"/>
          <p:cNvSpPr txBox="1">
            <a:spLocks noGrp="1"/>
          </p:cNvSpPr>
          <p:nvPr>
            <p:ph type="title" idx="15"/>
          </p:nvPr>
        </p:nvSpPr>
        <p:spPr>
          <a:xfrm rot="-5400000">
            <a:off x="-2058950" y="2150850"/>
            <a:ext cx="5282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3F3F3"/>
              </a:buClr>
              <a:buSzPts val="1400"/>
              <a:buNone/>
              <a:defRPr sz="1400">
                <a:solidFill>
                  <a:srgbClr val="F3F3F3"/>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518"/>
        <p:cNvGrpSpPr/>
        <p:nvPr/>
      </p:nvGrpSpPr>
      <p:grpSpPr>
        <a:xfrm>
          <a:off x="0" y="0"/>
          <a:ext cx="0" cy="0"/>
          <a:chOff x="0" y="0"/>
          <a:chExt cx="0" cy="0"/>
        </a:xfrm>
      </p:grpSpPr>
      <p:sp>
        <p:nvSpPr>
          <p:cNvPr id="519" name="Google Shape;519;p86"/>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86"/>
          <p:cNvSpPr txBox="1">
            <a:spLocks noGrp="1"/>
          </p:cNvSpPr>
          <p:nvPr>
            <p:ph type="title"/>
          </p:nvPr>
        </p:nvSpPr>
        <p:spPr>
          <a:xfrm rot="-5400000">
            <a:off x="-2058950" y="2150850"/>
            <a:ext cx="5282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3F3F3"/>
              </a:buClr>
              <a:buSzPts val="1400"/>
              <a:buNone/>
              <a:defRPr sz="1400">
                <a:solidFill>
                  <a:srgbClr val="F3F3F3"/>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521" name="Google Shape;521;p86"/>
          <p:cNvSpPr txBox="1">
            <a:spLocks noGrp="1"/>
          </p:cNvSpPr>
          <p:nvPr>
            <p:ph type="title" idx="2"/>
          </p:nvPr>
        </p:nvSpPr>
        <p:spPr>
          <a:xfrm>
            <a:off x="1680325" y="3561225"/>
            <a:ext cx="14805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a:latin typeface="Arial"/>
                <a:ea typeface="Arial"/>
                <a:cs typeface="Arial"/>
                <a:sym typeface="Arial"/>
              </a:defRPr>
            </a:lvl2pPr>
            <a:lvl3pPr lvl="2" algn="ctr">
              <a:lnSpc>
                <a:spcPct val="100000"/>
              </a:lnSpc>
              <a:spcBef>
                <a:spcPts val="0"/>
              </a:spcBef>
              <a:spcAft>
                <a:spcPts val="0"/>
              </a:spcAft>
              <a:buSzPts val="2800"/>
              <a:buNone/>
              <a:defRPr>
                <a:latin typeface="Arial"/>
                <a:ea typeface="Arial"/>
                <a:cs typeface="Arial"/>
                <a:sym typeface="Arial"/>
              </a:defRPr>
            </a:lvl3pPr>
            <a:lvl4pPr lvl="3" algn="ctr">
              <a:lnSpc>
                <a:spcPct val="100000"/>
              </a:lnSpc>
              <a:spcBef>
                <a:spcPts val="0"/>
              </a:spcBef>
              <a:spcAft>
                <a:spcPts val="0"/>
              </a:spcAft>
              <a:buSzPts val="2800"/>
              <a:buNone/>
              <a:defRPr>
                <a:latin typeface="Arial"/>
                <a:ea typeface="Arial"/>
                <a:cs typeface="Arial"/>
                <a:sym typeface="Arial"/>
              </a:defRPr>
            </a:lvl4pPr>
            <a:lvl5pPr lvl="4" algn="ctr">
              <a:lnSpc>
                <a:spcPct val="100000"/>
              </a:lnSpc>
              <a:spcBef>
                <a:spcPts val="0"/>
              </a:spcBef>
              <a:spcAft>
                <a:spcPts val="0"/>
              </a:spcAft>
              <a:buSzPts val="2800"/>
              <a:buNone/>
              <a:defRPr>
                <a:latin typeface="Arial"/>
                <a:ea typeface="Arial"/>
                <a:cs typeface="Arial"/>
                <a:sym typeface="Arial"/>
              </a:defRPr>
            </a:lvl5pPr>
            <a:lvl6pPr lvl="5" algn="ctr">
              <a:lnSpc>
                <a:spcPct val="100000"/>
              </a:lnSpc>
              <a:spcBef>
                <a:spcPts val="0"/>
              </a:spcBef>
              <a:spcAft>
                <a:spcPts val="0"/>
              </a:spcAft>
              <a:buSzPts val="2800"/>
              <a:buNone/>
              <a:defRPr>
                <a:latin typeface="Arial"/>
                <a:ea typeface="Arial"/>
                <a:cs typeface="Arial"/>
                <a:sym typeface="Arial"/>
              </a:defRPr>
            </a:lvl6pPr>
            <a:lvl7pPr lvl="6" algn="ctr">
              <a:lnSpc>
                <a:spcPct val="100000"/>
              </a:lnSpc>
              <a:spcBef>
                <a:spcPts val="0"/>
              </a:spcBef>
              <a:spcAft>
                <a:spcPts val="0"/>
              </a:spcAft>
              <a:buSzPts val="2800"/>
              <a:buNone/>
              <a:defRPr>
                <a:latin typeface="Arial"/>
                <a:ea typeface="Arial"/>
                <a:cs typeface="Arial"/>
                <a:sym typeface="Arial"/>
              </a:defRPr>
            </a:lvl7pPr>
            <a:lvl8pPr lvl="7" algn="ctr">
              <a:lnSpc>
                <a:spcPct val="100000"/>
              </a:lnSpc>
              <a:spcBef>
                <a:spcPts val="0"/>
              </a:spcBef>
              <a:spcAft>
                <a:spcPts val="0"/>
              </a:spcAft>
              <a:buSzPts val="2800"/>
              <a:buNone/>
              <a:defRPr>
                <a:latin typeface="Arial"/>
                <a:ea typeface="Arial"/>
                <a:cs typeface="Arial"/>
                <a:sym typeface="Arial"/>
              </a:defRPr>
            </a:lvl8pPr>
            <a:lvl9pPr lvl="8" algn="ctr">
              <a:lnSpc>
                <a:spcPct val="100000"/>
              </a:lnSpc>
              <a:spcBef>
                <a:spcPts val="0"/>
              </a:spcBef>
              <a:spcAft>
                <a:spcPts val="0"/>
              </a:spcAft>
              <a:buSzPts val="2800"/>
              <a:buNone/>
              <a:defRPr>
                <a:latin typeface="Arial"/>
                <a:ea typeface="Arial"/>
                <a:cs typeface="Arial"/>
                <a:sym typeface="Arial"/>
              </a:defRPr>
            </a:lvl9pPr>
          </a:lstStyle>
          <a:p>
            <a:endParaRPr/>
          </a:p>
        </p:txBody>
      </p:sp>
      <p:sp>
        <p:nvSpPr>
          <p:cNvPr id="522" name="Google Shape;522;p86"/>
          <p:cNvSpPr txBox="1">
            <a:spLocks noGrp="1"/>
          </p:cNvSpPr>
          <p:nvPr>
            <p:ph type="subTitle" idx="1"/>
          </p:nvPr>
        </p:nvSpPr>
        <p:spPr>
          <a:xfrm>
            <a:off x="1680325" y="4093199"/>
            <a:ext cx="14805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23" name="Google Shape;523;p86"/>
          <p:cNvSpPr txBox="1">
            <a:spLocks noGrp="1"/>
          </p:cNvSpPr>
          <p:nvPr>
            <p:ph type="title" idx="3"/>
          </p:nvPr>
        </p:nvSpPr>
        <p:spPr>
          <a:xfrm>
            <a:off x="3406341" y="3561225"/>
            <a:ext cx="14805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a:latin typeface="Arial"/>
                <a:ea typeface="Arial"/>
                <a:cs typeface="Arial"/>
                <a:sym typeface="Arial"/>
              </a:defRPr>
            </a:lvl2pPr>
            <a:lvl3pPr lvl="2" algn="ctr">
              <a:lnSpc>
                <a:spcPct val="100000"/>
              </a:lnSpc>
              <a:spcBef>
                <a:spcPts val="0"/>
              </a:spcBef>
              <a:spcAft>
                <a:spcPts val="0"/>
              </a:spcAft>
              <a:buSzPts val="2800"/>
              <a:buNone/>
              <a:defRPr>
                <a:latin typeface="Arial"/>
                <a:ea typeface="Arial"/>
                <a:cs typeface="Arial"/>
                <a:sym typeface="Arial"/>
              </a:defRPr>
            </a:lvl3pPr>
            <a:lvl4pPr lvl="3" algn="ctr">
              <a:lnSpc>
                <a:spcPct val="100000"/>
              </a:lnSpc>
              <a:spcBef>
                <a:spcPts val="0"/>
              </a:spcBef>
              <a:spcAft>
                <a:spcPts val="0"/>
              </a:spcAft>
              <a:buSzPts val="2800"/>
              <a:buNone/>
              <a:defRPr>
                <a:latin typeface="Arial"/>
                <a:ea typeface="Arial"/>
                <a:cs typeface="Arial"/>
                <a:sym typeface="Arial"/>
              </a:defRPr>
            </a:lvl4pPr>
            <a:lvl5pPr lvl="4" algn="ctr">
              <a:lnSpc>
                <a:spcPct val="100000"/>
              </a:lnSpc>
              <a:spcBef>
                <a:spcPts val="0"/>
              </a:spcBef>
              <a:spcAft>
                <a:spcPts val="0"/>
              </a:spcAft>
              <a:buSzPts val="2800"/>
              <a:buNone/>
              <a:defRPr>
                <a:latin typeface="Arial"/>
                <a:ea typeface="Arial"/>
                <a:cs typeface="Arial"/>
                <a:sym typeface="Arial"/>
              </a:defRPr>
            </a:lvl5pPr>
            <a:lvl6pPr lvl="5" algn="ctr">
              <a:lnSpc>
                <a:spcPct val="100000"/>
              </a:lnSpc>
              <a:spcBef>
                <a:spcPts val="0"/>
              </a:spcBef>
              <a:spcAft>
                <a:spcPts val="0"/>
              </a:spcAft>
              <a:buSzPts val="2800"/>
              <a:buNone/>
              <a:defRPr>
                <a:latin typeface="Arial"/>
                <a:ea typeface="Arial"/>
                <a:cs typeface="Arial"/>
                <a:sym typeface="Arial"/>
              </a:defRPr>
            </a:lvl6pPr>
            <a:lvl7pPr lvl="6" algn="ctr">
              <a:lnSpc>
                <a:spcPct val="100000"/>
              </a:lnSpc>
              <a:spcBef>
                <a:spcPts val="0"/>
              </a:spcBef>
              <a:spcAft>
                <a:spcPts val="0"/>
              </a:spcAft>
              <a:buSzPts val="2800"/>
              <a:buNone/>
              <a:defRPr>
                <a:latin typeface="Arial"/>
                <a:ea typeface="Arial"/>
                <a:cs typeface="Arial"/>
                <a:sym typeface="Arial"/>
              </a:defRPr>
            </a:lvl7pPr>
            <a:lvl8pPr lvl="7" algn="ctr">
              <a:lnSpc>
                <a:spcPct val="100000"/>
              </a:lnSpc>
              <a:spcBef>
                <a:spcPts val="0"/>
              </a:spcBef>
              <a:spcAft>
                <a:spcPts val="0"/>
              </a:spcAft>
              <a:buSzPts val="2800"/>
              <a:buNone/>
              <a:defRPr>
                <a:latin typeface="Arial"/>
                <a:ea typeface="Arial"/>
                <a:cs typeface="Arial"/>
                <a:sym typeface="Arial"/>
              </a:defRPr>
            </a:lvl8pPr>
            <a:lvl9pPr lvl="8" algn="ctr">
              <a:lnSpc>
                <a:spcPct val="100000"/>
              </a:lnSpc>
              <a:spcBef>
                <a:spcPts val="0"/>
              </a:spcBef>
              <a:spcAft>
                <a:spcPts val="0"/>
              </a:spcAft>
              <a:buSzPts val="2800"/>
              <a:buNone/>
              <a:defRPr>
                <a:latin typeface="Arial"/>
                <a:ea typeface="Arial"/>
                <a:cs typeface="Arial"/>
                <a:sym typeface="Arial"/>
              </a:defRPr>
            </a:lvl9pPr>
          </a:lstStyle>
          <a:p>
            <a:endParaRPr/>
          </a:p>
        </p:txBody>
      </p:sp>
      <p:sp>
        <p:nvSpPr>
          <p:cNvPr id="524" name="Google Shape;524;p86"/>
          <p:cNvSpPr txBox="1">
            <a:spLocks noGrp="1"/>
          </p:cNvSpPr>
          <p:nvPr>
            <p:ph type="subTitle" idx="4"/>
          </p:nvPr>
        </p:nvSpPr>
        <p:spPr>
          <a:xfrm>
            <a:off x="3406341" y="4093199"/>
            <a:ext cx="14805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25" name="Google Shape;525;p86"/>
          <p:cNvSpPr txBox="1">
            <a:spLocks noGrp="1"/>
          </p:cNvSpPr>
          <p:nvPr>
            <p:ph type="title" idx="5"/>
          </p:nvPr>
        </p:nvSpPr>
        <p:spPr>
          <a:xfrm>
            <a:off x="5132356" y="3561225"/>
            <a:ext cx="14805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a:latin typeface="Arial"/>
                <a:ea typeface="Arial"/>
                <a:cs typeface="Arial"/>
                <a:sym typeface="Arial"/>
              </a:defRPr>
            </a:lvl2pPr>
            <a:lvl3pPr lvl="2" algn="ctr">
              <a:lnSpc>
                <a:spcPct val="100000"/>
              </a:lnSpc>
              <a:spcBef>
                <a:spcPts val="0"/>
              </a:spcBef>
              <a:spcAft>
                <a:spcPts val="0"/>
              </a:spcAft>
              <a:buSzPts val="2800"/>
              <a:buNone/>
              <a:defRPr>
                <a:latin typeface="Arial"/>
                <a:ea typeface="Arial"/>
                <a:cs typeface="Arial"/>
                <a:sym typeface="Arial"/>
              </a:defRPr>
            </a:lvl3pPr>
            <a:lvl4pPr lvl="3" algn="ctr">
              <a:lnSpc>
                <a:spcPct val="100000"/>
              </a:lnSpc>
              <a:spcBef>
                <a:spcPts val="0"/>
              </a:spcBef>
              <a:spcAft>
                <a:spcPts val="0"/>
              </a:spcAft>
              <a:buSzPts val="2800"/>
              <a:buNone/>
              <a:defRPr>
                <a:latin typeface="Arial"/>
                <a:ea typeface="Arial"/>
                <a:cs typeface="Arial"/>
                <a:sym typeface="Arial"/>
              </a:defRPr>
            </a:lvl4pPr>
            <a:lvl5pPr lvl="4" algn="ctr">
              <a:lnSpc>
                <a:spcPct val="100000"/>
              </a:lnSpc>
              <a:spcBef>
                <a:spcPts val="0"/>
              </a:spcBef>
              <a:spcAft>
                <a:spcPts val="0"/>
              </a:spcAft>
              <a:buSzPts val="2800"/>
              <a:buNone/>
              <a:defRPr>
                <a:latin typeface="Arial"/>
                <a:ea typeface="Arial"/>
                <a:cs typeface="Arial"/>
                <a:sym typeface="Arial"/>
              </a:defRPr>
            </a:lvl5pPr>
            <a:lvl6pPr lvl="5" algn="ctr">
              <a:lnSpc>
                <a:spcPct val="100000"/>
              </a:lnSpc>
              <a:spcBef>
                <a:spcPts val="0"/>
              </a:spcBef>
              <a:spcAft>
                <a:spcPts val="0"/>
              </a:spcAft>
              <a:buSzPts val="2800"/>
              <a:buNone/>
              <a:defRPr>
                <a:latin typeface="Arial"/>
                <a:ea typeface="Arial"/>
                <a:cs typeface="Arial"/>
                <a:sym typeface="Arial"/>
              </a:defRPr>
            </a:lvl6pPr>
            <a:lvl7pPr lvl="6" algn="ctr">
              <a:lnSpc>
                <a:spcPct val="100000"/>
              </a:lnSpc>
              <a:spcBef>
                <a:spcPts val="0"/>
              </a:spcBef>
              <a:spcAft>
                <a:spcPts val="0"/>
              </a:spcAft>
              <a:buSzPts val="2800"/>
              <a:buNone/>
              <a:defRPr>
                <a:latin typeface="Arial"/>
                <a:ea typeface="Arial"/>
                <a:cs typeface="Arial"/>
                <a:sym typeface="Arial"/>
              </a:defRPr>
            </a:lvl7pPr>
            <a:lvl8pPr lvl="7" algn="ctr">
              <a:lnSpc>
                <a:spcPct val="100000"/>
              </a:lnSpc>
              <a:spcBef>
                <a:spcPts val="0"/>
              </a:spcBef>
              <a:spcAft>
                <a:spcPts val="0"/>
              </a:spcAft>
              <a:buSzPts val="2800"/>
              <a:buNone/>
              <a:defRPr>
                <a:latin typeface="Arial"/>
                <a:ea typeface="Arial"/>
                <a:cs typeface="Arial"/>
                <a:sym typeface="Arial"/>
              </a:defRPr>
            </a:lvl8pPr>
            <a:lvl9pPr lvl="8" algn="ctr">
              <a:lnSpc>
                <a:spcPct val="100000"/>
              </a:lnSpc>
              <a:spcBef>
                <a:spcPts val="0"/>
              </a:spcBef>
              <a:spcAft>
                <a:spcPts val="0"/>
              </a:spcAft>
              <a:buSzPts val="2800"/>
              <a:buNone/>
              <a:defRPr>
                <a:latin typeface="Arial"/>
                <a:ea typeface="Arial"/>
                <a:cs typeface="Arial"/>
                <a:sym typeface="Arial"/>
              </a:defRPr>
            </a:lvl9pPr>
          </a:lstStyle>
          <a:p>
            <a:endParaRPr/>
          </a:p>
        </p:txBody>
      </p:sp>
      <p:sp>
        <p:nvSpPr>
          <p:cNvPr id="526" name="Google Shape;526;p86"/>
          <p:cNvSpPr txBox="1">
            <a:spLocks noGrp="1"/>
          </p:cNvSpPr>
          <p:nvPr>
            <p:ph type="subTitle" idx="6"/>
          </p:nvPr>
        </p:nvSpPr>
        <p:spPr>
          <a:xfrm>
            <a:off x="5132356" y="4093199"/>
            <a:ext cx="14805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27" name="Google Shape;527;p86"/>
          <p:cNvSpPr txBox="1">
            <a:spLocks noGrp="1"/>
          </p:cNvSpPr>
          <p:nvPr>
            <p:ph type="title" idx="7"/>
          </p:nvPr>
        </p:nvSpPr>
        <p:spPr>
          <a:xfrm>
            <a:off x="6858372" y="3561225"/>
            <a:ext cx="14805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a:latin typeface="Arial"/>
                <a:ea typeface="Arial"/>
                <a:cs typeface="Arial"/>
                <a:sym typeface="Arial"/>
              </a:defRPr>
            </a:lvl2pPr>
            <a:lvl3pPr lvl="2" algn="ctr">
              <a:lnSpc>
                <a:spcPct val="100000"/>
              </a:lnSpc>
              <a:spcBef>
                <a:spcPts val="0"/>
              </a:spcBef>
              <a:spcAft>
                <a:spcPts val="0"/>
              </a:spcAft>
              <a:buSzPts val="2800"/>
              <a:buNone/>
              <a:defRPr>
                <a:latin typeface="Arial"/>
                <a:ea typeface="Arial"/>
                <a:cs typeface="Arial"/>
                <a:sym typeface="Arial"/>
              </a:defRPr>
            </a:lvl3pPr>
            <a:lvl4pPr lvl="3" algn="ctr">
              <a:lnSpc>
                <a:spcPct val="100000"/>
              </a:lnSpc>
              <a:spcBef>
                <a:spcPts val="0"/>
              </a:spcBef>
              <a:spcAft>
                <a:spcPts val="0"/>
              </a:spcAft>
              <a:buSzPts val="2800"/>
              <a:buNone/>
              <a:defRPr>
                <a:latin typeface="Arial"/>
                <a:ea typeface="Arial"/>
                <a:cs typeface="Arial"/>
                <a:sym typeface="Arial"/>
              </a:defRPr>
            </a:lvl4pPr>
            <a:lvl5pPr lvl="4" algn="ctr">
              <a:lnSpc>
                <a:spcPct val="100000"/>
              </a:lnSpc>
              <a:spcBef>
                <a:spcPts val="0"/>
              </a:spcBef>
              <a:spcAft>
                <a:spcPts val="0"/>
              </a:spcAft>
              <a:buSzPts val="2800"/>
              <a:buNone/>
              <a:defRPr>
                <a:latin typeface="Arial"/>
                <a:ea typeface="Arial"/>
                <a:cs typeface="Arial"/>
                <a:sym typeface="Arial"/>
              </a:defRPr>
            </a:lvl5pPr>
            <a:lvl6pPr lvl="5" algn="ctr">
              <a:lnSpc>
                <a:spcPct val="100000"/>
              </a:lnSpc>
              <a:spcBef>
                <a:spcPts val="0"/>
              </a:spcBef>
              <a:spcAft>
                <a:spcPts val="0"/>
              </a:spcAft>
              <a:buSzPts val="2800"/>
              <a:buNone/>
              <a:defRPr>
                <a:latin typeface="Arial"/>
                <a:ea typeface="Arial"/>
                <a:cs typeface="Arial"/>
                <a:sym typeface="Arial"/>
              </a:defRPr>
            </a:lvl6pPr>
            <a:lvl7pPr lvl="6" algn="ctr">
              <a:lnSpc>
                <a:spcPct val="100000"/>
              </a:lnSpc>
              <a:spcBef>
                <a:spcPts val="0"/>
              </a:spcBef>
              <a:spcAft>
                <a:spcPts val="0"/>
              </a:spcAft>
              <a:buSzPts val="2800"/>
              <a:buNone/>
              <a:defRPr>
                <a:latin typeface="Arial"/>
                <a:ea typeface="Arial"/>
                <a:cs typeface="Arial"/>
                <a:sym typeface="Arial"/>
              </a:defRPr>
            </a:lvl7pPr>
            <a:lvl8pPr lvl="7" algn="ctr">
              <a:lnSpc>
                <a:spcPct val="100000"/>
              </a:lnSpc>
              <a:spcBef>
                <a:spcPts val="0"/>
              </a:spcBef>
              <a:spcAft>
                <a:spcPts val="0"/>
              </a:spcAft>
              <a:buSzPts val="2800"/>
              <a:buNone/>
              <a:defRPr>
                <a:latin typeface="Arial"/>
                <a:ea typeface="Arial"/>
                <a:cs typeface="Arial"/>
                <a:sym typeface="Arial"/>
              </a:defRPr>
            </a:lvl8pPr>
            <a:lvl9pPr lvl="8" algn="ctr">
              <a:lnSpc>
                <a:spcPct val="100000"/>
              </a:lnSpc>
              <a:spcBef>
                <a:spcPts val="0"/>
              </a:spcBef>
              <a:spcAft>
                <a:spcPts val="0"/>
              </a:spcAft>
              <a:buSzPts val="2800"/>
              <a:buNone/>
              <a:defRPr>
                <a:latin typeface="Arial"/>
                <a:ea typeface="Arial"/>
                <a:cs typeface="Arial"/>
                <a:sym typeface="Arial"/>
              </a:defRPr>
            </a:lvl9pPr>
          </a:lstStyle>
          <a:p>
            <a:endParaRPr/>
          </a:p>
        </p:txBody>
      </p:sp>
      <p:sp>
        <p:nvSpPr>
          <p:cNvPr id="528" name="Google Shape;528;p86"/>
          <p:cNvSpPr txBox="1">
            <a:spLocks noGrp="1"/>
          </p:cNvSpPr>
          <p:nvPr>
            <p:ph type="subTitle" idx="8"/>
          </p:nvPr>
        </p:nvSpPr>
        <p:spPr>
          <a:xfrm>
            <a:off x="6858372" y="4093199"/>
            <a:ext cx="14805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529"/>
        <p:cNvGrpSpPr/>
        <p:nvPr/>
      </p:nvGrpSpPr>
      <p:grpSpPr>
        <a:xfrm>
          <a:off x="0" y="0"/>
          <a:ext cx="0" cy="0"/>
          <a:chOff x="0" y="0"/>
          <a:chExt cx="0" cy="0"/>
        </a:xfrm>
      </p:grpSpPr>
      <p:sp>
        <p:nvSpPr>
          <p:cNvPr id="530" name="Google Shape;530;p87"/>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87"/>
          <p:cNvSpPr txBox="1">
            <a:spLocks noGrp="1"/>
          </p:cNvSpPr>
          <p:nvPr>
            <p:ph type="title"/>
          </p:nvPr>
        </p:nvSpPr>
        <p:spPr>
          <a:xfrm rot="-5400000">
            <a:off x="-2058950" y="2150850"/>
            <a:ext cx="5282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3F3F3"/>
              </a:buClr>
              <a:buSzPts val="1400"/>
              <a:buNone/>
              <a:defRPr sz="1400">
                <a:solidFill>
                  <a:srgbClr val="F3F3F3"/>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532" name="Google Shape;532;p87"/>
          <p:cNvSpPr txBox="1">
            <a:spLocks noGrp="1"/>
          </p:cNvSpPr>
          <p:nvPr>
            <p:ph type="title" idx="2"/>
          </p:nvPr>
        </p:nvSpPr>
        <p:spPr>
          <a:xfrm>
            <a:off x="2113166" y="3013075"/>
            <a:ext cx="15891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1600">
                <a:latin typeface="Arial"/>
                <a:ea typeface="Arial"/>
                <a:cs typeface="Arial"/>
                <a:sym typeface="Arial"/>
              </a:defRPr>
            </a:lvl2pPr>
            <a:lvl3pPr lvl="2" algn="ctr">
              <a:lnSpc>
                <a:spcPct val="100000"/>
              </a:lnSpc>
              <a:spcBef>
                <a:spcPts val="0"/>
              </a:spcBef>
              <a:spcAft>
                <a:spcPts val="0"/>
              </a:spcAft>
              <a:buSzPts val="2800"/>
              <a:buNone/>
              <a:defRPr sz="1600">
                <a:latin typeface="Arial"/>
                <a:ea typeface="Arial"/>
                <a:cs typeface="Arial"/>
                <a:sym typeface="Arial"/>
              </a:defRPr>
            </a:lvl3pPr>
            <a:lvl4pPr lvl="3" algn="ctr">
              <a:lnSpc>
                <a:spcPct val="100000"/>
              </a:lnSpc>
              <a:spcBef>
                <a:spcPts val="0"/>
              </a:spcBef>
              <a:spcAft>
                <a:spcPts val="0"/>
              </a:spcAft>
              <a:buSzPts val="2800"/>
              <a:buNone/>
              <a:defRPr sz="1600">
                <a:latin typeface="Arial"/>
                <a:ea typeface="Arial"/>
                <a:cs typeface="Arial"/>
                <a:sym typeface="Arial"/>
              </a:defRPr>
            </a:lvl4pPr>
            <a:lvl5pPr lvl="4" algn="ctr">
              <a:lnSpc>
                <a:spcPct val="100000"/>
              </a:lnSpc>
              <a:spcBef>
                <a:spcPts val="0"/>
              </a:spcBef>
              <a:spcAft>
                <a:spcPts val="0"/>
              </a:spcAft>
              <a:buSzPts val="2800"/>
              <a:buNone/>
              <a:defRPr sz="1600">
                <a:latin typeface="Arial"/>
                <a:ea typeface="Arial"/>
                <a:cs typeface="Arial"/>
                <a:sym typeface="Arial"/>
              </a:defRPr>
            </a:lvl5pPr>
            <a:lvl6pPr lvl="5" algn="ctr">
              <a:lnSpc>
                <a:spcPct val="100000"/>
              </a:lnSpc>
              <a:spcBef>
                <a:spcPts val="0"/>
              </a:spcBef>
              <a:spcAft>
                <a:spcPts val="0"/>
              </a:spcAft>
              <a:buSzPts val="2800"/>
              <a:buNone/>
              <a:defRPr sz="1600">
                <a:latin typeface="Arial"/>
                <a:ea typeface="Arial"/>
                <a:cs typeface="Arial"/>
                <a:sym typeface="Arial"/>
              </a:defRPr>
            </a:lvl6pPr>
            <a:lvl7pPr lvl="6" algn="ctr">
              <a:lnSpc>
                <a:spcPct val="100000"/>
              </a:lnSpc>
              <a:spcBef>
                <a:spcPts val="0"/>
              </a:spcBef>
              <a:spcAft>
                <a:spcPts val="0"/>
              </a:spcAft>
              <a:buSzPts val="2800"/>
              <a:buNone/>
              <a:defRPr sz="1600">
                <a:latin typeface="Arial"/>
                <a:ea typeface="Arial"/>
                <a:cs typeface="Arial"/>
                <a:sym typeface="Arial"/>
              </a:defRPr>
            </a:lvl7pPr>
            <a:lvl8pPr lvl="7" algn="ctr">
              <a:lnSpc>
                <a:spcPct val="100000"/>
              </a:lnSpc>
              <a:spcBef>
                <a:spcPts val="0"/>
              </a:spcBef>
              <a:spcAft>
                <a:spcPts val="0"/>
              </a:spcAft>
              <a:buSzPts val="2800"/>
              <a:buNone/>
              <a:defRPr sz="1600">
                <a:latin typeface="Arial"/>
                <a:ea typeface="Arial"/>
                <a:cs typeface="Arial"/>
                <a:sym typeface="Arial"/>
              </a:defRPr>
            </a:lvl8pPr>
            <a:lvl9pPr lvl="8" algn="ctr">
              <a:lnSpc>
                <a:spcPct val="100000"/>
              </a:lnSpc>
              <a:spcBef>
                <a:spcPts val="0"/>
              </a:spcBef>
              <a:spcAft>
                <a:spcPts val="0"/>
              </a:spcAft>
              <a:buSzPts val="2800"/>
              <a:buNone/>
              <a:defRPr sz="1600">
                <a:latin typeface="Arial"/>
                <a:ea typeface="Arial"/>
                <a:cs typeface="Arial"/>
                <a:sym typeface="Arial"/>
              </a:defRPr>
            </a:lvl9pPr>
          </a:lstStyle>
          <a:p>
            <a:endParaRPr/>
          </a:p>
        </p:txBody>
      </p:sp>
      <p:sp>
        <p:nvSpPr>
          <p:cNvPr id="533" name="Google Shape;533;p87"/>
          <p:cNvSpPr txBox="1">
            <a:spLocks noGrp="1"/>
          </p:cNvSpPr>
          <p:nvPr>
            <p:ph type="subTitle" idx="1"/>
          </p:nvPr>
        </p:nvSpPr>
        <p:spPr>
          <a:xfrm>
            <a:off x="2167475" y="3545051"/>
            <a:ext cx="1480500" cy="86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34" name="Google Shape;534;p87"/>
          <p:cNvSpPr txBox="1">
            <a:spLocks noGrp="1"/>
          </p:cNvSpPr>
          <p:nvPr>
            <p:ph type="title" idx="3"/>
          </p:nvPr>
        </p:nvSpPr>
        <p:spPr>
          <a:xfrm>
            <a:off x="4247329" y="3013075"/>
            <a:ext cx="15891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1600">
                <a:latin typeface="Arial"/>
                <a:ea typeface="Arial"/>
                <a:cs typeface="Arial"/>
                <a:sym typeface="Arial"/>
              </a:defRPr>
            </a:lvl2pPr>
            <a:lvl3pPr lvl="2" algn="ctr">
              <a:lnSpc>
                <a:spcPct val="100000"/>
              </a:lnSpc>
              <a:spcBef>
                <a:spcPts val="0"/>
              </a:spcBef>
              <a:spcAft>
                <a:spcPts val="0"/>
              </a:spcAft>
              <a:buSzPts val="2800"/>
              <a:buNone/>
              <a:defRPr sz="1600">
                <a:latin typeface="Arial"/>
                <a:ea typeface="Arial"/>
                <a:cs typeface="Arial"/>
                <a:sym typeface="Arial"/>
              </a:defRPr>
            </a:lvl3pPr>
            <a:lvl4pPr lvl="3" algn="ctr">
              <a:lnSpc>
                <a:spcPct val="100000"/>
              </a:lnSpc>
              <a:spcBef>
                <a:spcPts val="0"/>
              </a:spcBef>
              <a:spcAft>
                <a:spcPts val="0"/>
              </a:spcAft>
              <a:buSzPts val="2800"/>
              <a:buNone/>
              <a:defRPr sz="1600">
                <a:latin typeface="Arial"/>
                <a:ea typeface="Arial"/>
                <a:cs typeface="Arial"/>
                <a:sym typeface="Arial"/>
              </a:defRPr>
            </a:lvl4pPr>
            <a:lvl5pPr lvl="4" algn="ctr">
              <a:lnSpc>
                <a:spcPct val="100000"/>
              </a:lnSpc>
              <a:spcBef>
                <a:spcPts val="0"/>
              </a:spcBef>
              <a:spcAft>
                <a:spcPts val="0"/>
              </a:spcAft>
              <a:buSzPts val="2800"/>
              <a:buNone/>
              <a:defRPr sz="1600">
                <a:latin typeface="Arial"/>
                <a:ea typeface="Arial"/>
                <a:cs typeface="Arial"/>
                <a:sym typeface="Arial"/>
              </a:defRPr>
            </a:lvl5pPr>
            <a:lvl6pPr lvl="5" algn="ctr">
              <a:lnSpc>
                <a:spcPct val="100000"/>
              </a:lnSpc>
              <a:spcBef>
                <a:spcPts val="0"/>
              </a:spcBef>
              <a:spcAft>
                <a:spcPts val="0"/>
              </a:spcAft>
              <a:buSzPts val="2800"/>
              <a:buNone/>
              <a:defRPr sz="1600">
                <a:latin typeface="Arial"/>
                <a:ea typeface="Arial"/>
                <a:cs typeface="Arial"/>
                <a:sym typeface="Arial"/>
              </a:defRPr>
            </a:lvl6pPr>
            <a:lvl7pPr lvl="6" algn="ctr">
              <a:lnSpc>
                <a:spcPct val="100000"/>
              </a:lnSpc>
              <a:spcBef>
                <a:spcPts val="0"/>
              </a:spcBef>
              <a:spcAft>
                <a:spcPts val="0"/>
              </a:spcAft>
              <a:buSzPts val="2800"/>
              <a:buNone/>
              <a:defRPr sz="1600">
                <a:latin typeface="Arial"/>
                <a:ea typeface="Arial"/>
                <a:cs typeface="Arial"/>
                <a:sym typeface="Arial"/>
              </a:defRPr>
            </a:lvl7pPr>
            <a:lvl8pPr lvl="7" algn="ctr">
              <a:lnSpc>
                <a:spcPct val="100000"/>
              </a:lnSpc>
              <a:spcBef>
                <a:spcPts val="0"/>
              </a:spcBef>
              <a:spcAft>
                <a:spcPts val="0"/>
              </a:spcAft>
              <a:buSzPts val="2800"/>
              <a:buNone/>
              <a:defRPr sz="1600">
                <a:latin typeface="Arial"/>
                <a:ea typeface="Arial"/>
                <a:cs typeface="Arial"/>
                <a:sym typeface="Arial"/>
              </a:defRPr>
            </a:lvl8pPr>
            <a:lvl9pPr lvl="8" algn="ctr">
              <a:lnSpc>
                <a:spcPct val="100000"/>
              </a:lnSpc>
              <a:spcBef>
                <a:spcPts val="0"/>
              </a:spcBef>
              <a:spcAft>
                <a:spcPts val="0"/>
              </a:spcAft>
              <a:buSzPts val="2800"/>
              <a:buNone/>
              <a:defRPr sz="1600">
                <a:latin typeface="Arial"/>
                <a:ea typeface="Arial"/>
                <a:cs typeface="Arial"/>
                <a:sym typeface="Arial"/>
              </a:defRPr>
            </a:lvl9pPr>
          </a:lstStyle>
          <a:p>
            <a:endParaRPr/>
          </a:p>
        </p:txBody>
      </p:sp>
      <p:sp>
        <p:nvSpPr>
          <p:cNvPr id="535" name="Google Shape;535;p87"/>
          <p:cNvSpPr txBox="1">
            <a:spLocks noGrp="1"/>
          </p:cNvSpPr>
          <p:nvPr>
            <p:ph type="subTitle" idx="4"/>
          </p:nvPr>
        </p:nvSpPr>
        <p:spPr>
          <a:xfrm>
            <a:off x="4274488" y="3545051"/>
            <a:ext cx="1480500" cy="86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36" name="Google Shape;536;p87"/>
          <p:cNvSpPr txBox="1">
            <a:spLocks noGrp="1"/>
          </p:cNvSpPr>
          <p:nvPr>
            <p:ph type="title" idx="5"/>
          </p:nvPr>
        </p:nvSpPr>
        <p:spPr>
          <a:xfrm>
            <a:off x="6327216" y="3013075"/>
            <a:ext cx="15891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1600">
                <a:latin typeface="Arial"/>
                <a:ea typeface="Arial"/>
                <a:cs typeface="Arial"/>
                <a:sym typeface="Arial"/>
              </a:defRPr>
            </a:lvl2pPr>
            <a:lvl3pPr lvl="2" algn="ctr">
              <a:lnSpc>
                <a:spcPct val="100000"/>
              </a:lnSpc>
              <a:spcBef>
                <a:spcPts val="0"/>
              </a:spcBef>
              <a:spcAft>
                <a:spcPts val="0"/>
              </a:spcAft>
              <a:buSzPts val="2800"/>
              <a:buNone/>
              <a:defRPr sz="1600">
                <a:latin typeface="Arial"/>
                <a:ea typeface="Arial"/>
                <a:cs typeface="Arial"/>
                <a:sym typeface="Arial"/>
              </a:defRPr>
            </a:lvl3pPr>
            <a:lvl4pPr lvl="3" algn="ctr">
              <a:lnSpc>
                <a:spcPct val="100000"/>
              </a:lnSpc>
              <a:spcBef>
                <a:spcPts val="0"/>
              </a:spcBef>
              <a:spcAft>
                <a:spcPts val="0"/>
              </a:spcAft>
              <a:buSzPts val="2800"/>
              <a:buNone/>
              <a:defRPr sz="1600">
                <a:latin typeface="Arial"/>
                <a:ea typeface="Arial"/>
                <a:cs typeface="Arial"/>
                <a:sym typeface="Arial"/>
              </a:defRPr>
            </a:lvl4pPr>
            <a:lvl5pPr lvl="4" algn="ctr">
              <a:lnSpc>
                <a:spcPct val="100000"/>
              </a:lnSpc>
              <a:spcBef>
                <a:spcPts val="0"/>
              </a:spcBef>
              <a:spcAft>
                <a:spcPts val="0"/>
              </a:spcAft>
              <a:buSzPts val="2800"/>
              <a:buNone/>
              <a:defRPr sz="1600">
                <a:latin typeface="Arial"/>
                <a:ea typeface="Arial"/>
                <a:cs typeface="Arial"/>
                <a:sym typeface="Arial"/>
              </a:defRPr>
            </a:lvl5pPr>
            <a:lvl6pPr lvl="5" algn="ctr">
              <a:lnSpc>
                <a:spcPct val="100000"/>
              </a:lnSpc>
              <a:spcBef>
                <a:spcPts val="0"/>
              </a:spcBef>
              <a:spcAft>
                <a:spcPts val="0"/>
              </a:spcAft>
              <a:buSzPts val="2800"/>
              <a:buNone/>
              <a:defRPr sz="1600">
                <a:latin typeface="Arial"/>
                <a:ea typeface="Arial"/>
                <a:cs typeface="Arial"/>
                <a:sym typeface="Arial"/>
              </a:defRPr>
            </a:lvl6pPr>
            <a:lvl7pPr lvl="6" algn="ctr">
              <a:lnSpc>
                <a:spcPct val="100000"/>
              </a:lnSpc>
              <a:spcBef>
                <a:spcPts val="0"/>
              </a:spcBef>
              <a:spcAft>
                <a:spcPts val="0"/>
              </a:spcAft>
              <a:buSzPts val="2800"/>
              <a:buNone/>
              <a:defRPr sz="1600">
                <a:latin typeface="Arial"/>
                <a:ea typeface="Arial"/>
                <a:cs typeface="Arial"/>
                <a:sym typeface="Arial"/>
              </a:defRPr>
            </a:lvl7pPr>
            <a:lvl8pPr lvl="7" algn="ctr">
              <a:lnSpc>
                <a:spcPct val="100000"/>
              </a:lnSpc>
              <a:spcBef>
                <a:spcPts val="0"/>
              </a:spcBef>
              <a:spcAft>
                <a:spcPts val="0"/>
              </a:spcAft>
              <a:buSzPts val="2800"/>
              <a:buNone/>
              <a:defRPr sz="1600">
                <a:latin typeface="Arial"/>
                <a:ea typeface="Arial"/>
                <a:cs typeface="Arial"/>
                <a:sym typeface="Arial"/>
              </a:defRPr>
            </a:lvl8pPr>
            <a:lvl9pPr lvl="8" algn="ctr">
              <a:lnSpc>
                <a:spcPct val="100000"/>
              </a:lnSpc>
              <a:spcBef>
                <a:spcPts val="0"/>
              </a:spcBef>
              <a:spcAft>
                <a:spcPts val="0"/>
              </a:spcAft>
              <a:buSzPts val="2800"/>
              <a:buNone/>
              <a:defRPr sz="1600">
                <a:latin typeface="Arial"/>
                <a:ea typeface="Arial"/>
                <a:cs typeface="Arial"/>
                <a:sym typeface="Arial"/>
              </a:defRPr>
            </a:lvl9pPr>
          </a:lstStyle>
          <a:p>
            <a:endParaRPr/>
          </a:p>
        </p:txBody>
      </p:sp>
      <p:sp>
        <p:nvSpPr>
          <p:cNvPr id="537" name="Google Shape;537;p87"/>
          <p:cNvSpPr txBox="1">
            <a:spLocks noGrp="1"/>
          </p:cNvSpPr>
          <p:nvPr>
            <p:ph type="subTitle" idx="6"/>
          </p:nvPr>
        </p:nvSpPr>
        <p:spPr>
          <a:xfrm>
            <a:off x="6381502" y="3545051"/>
            <a:ext cx="1480500" cy="86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Six Columns ">
  <p:cSld name="Title + Six Columns ">
    <p:spTree>
      <p:nvGrpSpPr>
        <p:cNvPr id="1" name="Shape 538"/>
        <p:cNvGrpSpPr/>
        <p:nvPr/>
      </p:nvGrpSpPr>
      <p:grpSpPr>
        <a:xfrm>
          <a:off x="0" y="0"/>
          <a:ext cx="0" cy="0"/>
          <a:chOff x="0" y="0"/>
          <a:chExt cx="0" cy="0"/>
        </a:xfrm>
      </p:grpSpPr>
      <p:sp>
        <p:nvSpPr>
          <p:cNvPr id="539" name="Google Shape;539;p88"/>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88"/>
          <p:cNvSpPr txBox="1">
            <a:spLocks noGrp="1"/>
          </p:cNvSpPr>
          <p:nvPr>
            <p:ph type="title"/>
          </p:nvPr>
        </p:nvSpPr>
        <p:spPr>
          <a:xfrm rot="-5400000">
            <a:off x="-2058950" y="2150850"/>
            <a:ext cx="5282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3F3F3"/>
              </a:buClr>
              <a:buSzPts val="1400"/>
              <a:buNone/>
              <a:defRPr sz="1400">
                <a:solidFill>
                  <a:srgbClr val="F3F3F3"/>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541" name="Google Shape;541;p88"/>
          <p:cNvSpPr txBox="1">
            <a:spLocks noGrp="1"/>
          </p:cNvSpPr>
          <p:nvPr>
            <p:ph type="title" idx="2"/>
          </p:nvPr>
        </p:nvSpPr>
        <p:spPr>
          <a:xfrm>
            <a:off x="2045591" y="3310825"/>
            <a:ext cx="15891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1600">
                <a:latin typeface="Arial"/>
                <a:ea typeface="Arial"/>
                <a:cs typeface="Arial"/>
                <a:sym typeface="Arial"/>
              </a:defRPr>
            </a:lvl2pPr>
            <a:lvl3pPr lvl="2" algn="ctr">
              <a:lnSpc>
                <a:spcPct val="100000"/>
              </a:lnSpc>
              <a:spcBef>
                <a:spcPts val="0"/>
              </a:spcBef>
              <a:spcAft>
                <a:spcPts val="0"/>
              </a:spcAft>
              <a:buSzPts val="2800"/>
              <a:buNone/>
              <a:defRPr sz="1600">
                <a:latin typeface="Arial"/>
                <a:ea typeface="Arial"/>
                <a:cs typeface="Arial"/>
                <a:sym typeface="Arial"/>
              </a:defRPr>
            </a:lvl3pPr>
            <a:lvl4pPr lvl="3" algn="ctr">
              <a:lnSpc>
                <a:spcPct val="100000"/>
              </a:lnSpc>
              <a:spcBef>
                <a:spcPts val="0"/>
              </a:spcBef>
              <a:spcAft>
                <a:spcPts val="0"/>
              </a:spcAft>
              <a:buSzPts val="2800"/>
              <a:buNone/>
              <a:defRPr sz="1600">
                <a:latin typeface="Arial"/>
                <a:ea typeface="Arial"/>
                <a:cs typeface="Arial"/>
                <a:sym typeface="Arial"/>
              </a:defRPr>
            </a:lvl4pPr>
            <a:lvl5pPr lvl="4" algn="ctr">
              <a:lnSpc>
                <a:spcPct val="100000"/>
              </a:lnSpc>
              <a:spcBef>
                <a:spcPts val="0"/>
              </a:spcBef>
              <a:spcAft>
                <a:spcPts val="0"/>
              </a:spcAft>
              <a:buSzPts val="2800"/>
              <a:buNone/>
              <a:defRPr sz="1600">
                <a:latin typeface="Arial"/>
                <a:ea typeface="Arial"/>
                <a:cs typeface="Arial"/>
                <a:sym typeface="Arial"/>
              </a:defRPr>
            </a:lvl5pPr>
            <a:lvl6pPr lvl="5" algn="ctr">
              <a:lnSpc>
                <a:spcPct val="100000"/>
              </a:lnSpc>
              <a:spcBef>
                <a:spcPts val="0"/>
              </a:spcBef>
              <a:spcAft>
                <a:spcPts val="0"/>
              </a:spcAft>
              <a:buSzPts val="2800"/>
              <a:buNone/>
              <a:defRPr sz="1600">
                <a:latin typeface="Arial"/>
                <a:ea typeface="Arial"/>
                <a:cs typeface="Arial"/>
                <a:sym typeface="Arial"/>
              </a:defRPr>
            </a:lvl6pPr>
            <a:lvl7pPr lvl="6" algn="ctr">
              <a:lnSpc>
                <a:spcPct val="100000"/>
              </a:lnSpc>
              <a:spcBef>
                <a:spcPts val="0"/>
              </a:spcBef>
              <a:spcAft>
                <a:spcPts val="0"/>
              </a:spcAft>
              <a:buSzPts val="2800"/>
              <a:buNone/>
              <a:defRPr sz="1600">
                <a:latin typeface="Arial"/>
                <a:ea typeface="Arial"/>
                <a:cs typeface="Arial"/>
                <a:sym typeface="Arial"/>
              </a:defRPr>
            </a:lvl7pPr>
            <a:lvl8pPr lvl="7" algn="ctr">
              <a:lnSpc>
                <a:spcPct val="100000"/>
              </a:lnSpc>
              <a:spcBef>
                <a:spcPts val="0"/>
              </a:spcBef>
              <a:spcAft>
                <a:spcPts val="0"/>
              </a:spcAft>
              <a:buSzPts val="2800"/>
              <a:buNone/>
              <a:defRPr sz="1600">
                <a:latin typeface="Arial"/>
                <a:ea typeface="Arial"/>
                <a:cs typeface="Arial"/>
                <a:sym typeface="Arial"/>
              </a:defRPr>
            </a:lvl8pPr>
            <a:lvl9pPr lvl="8" algn="ctr">
              <a:lnSpc>
                <a:spcPct val="100000"/>
              </a:lnSpc>
              <a:spcBef>
                <a:spcPts val="0"/>
              </a:spcBef>
              <a:spcAft>
                <a:spcPts val="0"/>
              </a:spcAft>
              <a:buSzPts val="2800"/>
              <a:buNone/>
              <a:defRPr sz="1600">
                <a:latin typeface="Arial"/>
                <a:ea typeface="Arial"/>
                <a:cs typeface="Arial"/>
                <a:sym typeface="Arial"/>
              </a:defRPr>
            </a:lvl9pPr>
          </a:lstStyle>
          <a:p>
            <a:endParaRPr/>
          </a:p>
        </p:txBody>
      </p:sp>
      <p:sp>
        <p:nvSpPr>
          <p:cNvPr id="542" name="Google Shape;542;p88"/>
          <p:cNvSpPr txBox="1">
            <a:spLocks noGrp="1"/>
          </p:cNvSpPr>
          <p:nvPr>
            <p:ph type="subTitle" idx="1"/>
          </p:nvPr>
        </p:nvSpPr>
        <p:spPr>
          <a:xfrm>
            <a:off x="2099891" y="3842799"/>
            <a:ext cx="14805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43" name="Google Shape;543;p88"/>
          <p:cNvSpPr txBox="1">
            <a:spLocks noGrp="1"/>
          </p:cNvSpPr>
          <p:nvPr>
            <p:ph type="title" idx="3"/>
          </p:nvPr>
        </p:nvSpPr>
        <p:spPr>
          <a:xfrm>
            <a:off x="2045591" y="1369875"/>
            <a:ext cx="15891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1600">
                <a:latin typeface="Arial"/>
                <a:ea typeface="Arial"/>
                <a:cs typeface="Arial"/>
                <a:sym typeface="Arial"/>
              </a:defRPr>
            </a:lvl2pPr>
            <a:lvl3pPr lvl="2" algn="ctr">
              <a:lnSpc>
                <a:spcPct val="100000"/>
              </a:lnSpc>
              <a:spcBef>
                <a:spcPts val="0"/>
              </a:spcBef>
              <a:spcAft>
                <a:spcPts val="0"/>
              </a:spcAft>
              <a:buSzPts val="2800"/>
              <a:buNone/>
              <a:defRPr sz="1600">
                <a:latin typeface="Arial"/>
                <a:ea typeface="Arial"/>
                <a:cs typeface="Arial"/>
                <a:sym typeface="Arial"/>
              </a:defRPr>
            </a:lvl3pPr>
            <a:lvl4pPr lvl="3" algn="ctr">
              <a:lnSpc>
                <a:spcPct val="100000"/>
              </a:lnSpc>
              <a:spcBef>
                <a:spcPts val="0"/>
              </a:spcBef>
              <a:spcAft>
                <a:spcPts val="0"/>
              </a:spcAft>
              <a:buSzPts val="2800"/>
              <a:buNone/>
              <a:defRPr sz="1600">
                <a:latin typeface="Arial"/>
                <a:ea typeface="Arial"/>
                <a:cs typeface="Arial"/>
                <a:sym typeface="Arial"/>
              </a:defRPr>
            </a:lvl4pPr>
            <a:lvl5pPr lvl="4" algn="ctr">
              <a:lnSpc>
                <a:spcPct val="100000"/>
              </a:lnSpc>
              <a:spcBef>
                <a:spcPts val="0"/>
              </a:spcBef>
              <a:spcAft>
                <a:spcPts val="0"/>
              </a:spcAft>
              <a:buSzPts val="2800"/>
              <a:buNone/>
              <a:defRPr sz="1600">
                <a:latin typeface="Arial"/>
                <a:ea typeface="Arial"/>
                <a:cs typeface="Arial"/>
                <a:sym typeface="Arial"/>
              </a:defRPr>
            </a:lvl5pPr>
            <a:lvl6pPr lvl="5" algn="ctr">
              <a:lnSpc>
                <a:spcPct val="100000"/>
              </a:lnSpc>
              <a:spcBef>
                <a:spcPts val="0"/>
              </a:spcBef>
              <a:spcAft>
                <a:spcPts val="0"/>
              </a:spcAft>
              <a:buSzPts val="2800"/>
              <a:buNone/>
              <a:defRPr sz="1600">
                <a:latin typeface="Arial"/>
                <a:ea typeface="Arial"/>
                <a:cs typeface="Arial"/>
                <a:sym typeface="Arial"/>
              </a:defRPr>
            </a:lvl6pPr>
            <a:lvl7pPr lvl="6" algn="ctr">
              <a:lnSpc>
                <a:spcPct val="100000"/>
              </a:lnSpc>
              <a:spcBef>
                <a:spcPts val="0"/>
              </a:spcBef>
              <a:spcAft>
                <a:spcPts val="0"/>
              </a:spcAft>
              <a:buSzPts val="2800"/>
              <a:buNone/>
              <a:defRPr sz="1600">
                <a:latin typeface="Arial"/>
                <a:ea typeface="Arial"/>
                <a:cs typeface="Arial"/>
                <a:sym typeface="Arial"/>
              </a:defRPr>
            </a:lvl7pPr>
            <a:lvl8pPr lvl="7" algn="ctr">
              <a:lnSpc>
                <a:spcPct val="100000"/>
              </a:lnSpc>
              <a:spcBef>
                <a:spcPts val="0"/>
              </a:spcBef>
              <a:spcAft>
                <a:spcPts val="0"/>
              </a:spcAft>
              <a:buSzPts val="2800"/>
              <a:buNone/>
              <a:defRPr sz="1600">
                <a:latin typeface="Arial"/>
                <a:ea typeface="Arial"/>
                <a:cs typeface="Arial"/>
                <a:sym typeface="Arial"/>
              </a:defRPr>
            </a:lvl8pPr>
            <a:lvl9pPr lvl="8" algn="ctr">
              <a:lnSpc>
                <a:spcPct val="100000"/>
              </a:lnSpc>
              <a:spcBef>
                <a:spcPts val="0"/>
              </a:spcBef>
              <a:spcAft>
                <a:spcPts val="0"/>
              </a:spcAft>
              <a:buSzPts val="2800"/>
              <a:buNone/>
              <a:defRPr sz="1600">
                <a:latin typeface="Arial"/>
                <a:ea typeface="Arial"/>
                <a:cs typeface="Arial"/>
                <a:sym typeface="Arial"/>
              </a:defRPr>
            </a:lvl9pPr>
          </a:lstStyle>
          <a:p>
            <a:endParaRPr/>
          </a:p>
        </p:txBody>
      </p:sp>
      <p:sp>
        <p:nvSpPr>
          <p:cNvPr id="544" name="Google Shape;544;p88"/>
          <p:cNvSpPr txBox="1">
            <a:spLocks noGrp="1"/>
          </p:cNvSpPr>
          <p:nvPr>
            <p:ph type="subTitle" idx="4"/>
          </p:nvPr>
        </p:nvSpPr>
        <p:spPr>
          <a:xfrm>
            <a:off x="2099891" y="1901849"/>
            <a:ext cx="14805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45" name="Google Shape;545;p88"/>
          <p:cNvSpPr txBox="1">
            <a:spLocks noGrp="1"/>
          </p:cNvSpPr>
          <p:nvPr>
            <p:ph type="title" idx="5"/>
          </p:nvPr>
        </p:nvSpPr>
        <p:spPr>
          <a:xfrm>
            <a:off x="4193041" y="3310825"/>
            <a:ext cx="15891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1600">
                <a:latin typeface="Arial"/>
                <a:ea typeface="Arial"/>
                <a:cs typeface="Arial"/>
                <a:sym typeface="Arial"/>
              </a:defRPr>
            </a:lvl2pPr>
            <a:lvl3pPr lvl="2" algn="ctr">
              <a:lnSpc>
                <a:spcPct val="100000"/>
              </a:lnSpc>
              <a:spcBef>
                <a:spcPts val="0"/>
              </a:spcBef>
              <a:spcAft>
                <a:spcPts val="0"/>
              </a:spcAft>
              <a:buSzPts val="2800"/>
              <a:buNone/>
              <a:defRPr sz="1600">
                <a:latin typeface="Arial"/>
                <a:ea typeface="Arial"/>
                <a:cs typeface="Arial"/>
                <a:sym typeface="Arial"/>
              </a:defRPr>
            </a:lvl3pPr>
            <a:lvl4pPr lvl="3" algn="ctr">
              <a:lnSpc>
                <a:spcPct val="100000"/>
              </a:lnSpc>
              <a:spcBef>
                <a:spcPts val="0"/>
              </a:spcBef>
              <a:spcAft>
                <a:spcPts val="0"/>
              </a:spcAft>
              <a:buSzPts val="2800"/>
              <a:buNone/>
              <a:defRPr sz="1600">
                <a:latin typeface="Arial"/>
                <a:ea typeface="Arial"/>
                <a:cs typeface="Arial"/>
                <a:sym typeface="Arial"/>
              </a:defRPr>
            </a:lvl4pPr>
            <a:lvl5pPr lvl="4" algn="ctr">
              <a:lnSpc>
                <a:spcPct val="100000"/>
              </a:lnSpc>
              <a:spcBef>
                <a:spcPts val="0"/>
              </a:spcBef>
              <a:spcAft>
                <a:spcPts val="0"/>
              </a:spcAft>
              <a:buSzPts val="2800"/>
              <a:buNone/>
              <a:defRPr sz="1600">
                <a:latin typeface="Arial"/>
                <a:ea typeface="Arial"/>
                <a:cs typeface="Arial"/>
                <a:sym typeface="Arial"/>
              </a:defRPr>
            </a:lvl5pPr>
            <a:lvl6pPr lvl="5" algn="ctr">
              <a:lnSpc>
                <a:spcPct val="100000"/>
              </a:lnSpc>
              <a:spcBef>
                <a:spcPts val="0"/>
              </a:spcBef>
              <a:spcAft>
                <a:spcPts val="0"/>
              </a:spcAft>
              <a:buSzPts val="2800"/>
              <a:buNone/>
              <a:defRPr sz="1600">
                <a:latin typeface="Arial"/>
                <a:ea typeface="Arial"/>
                <a:cs typeface="Arial"/>
                <a:sym typeface="Arial"/>
              </a:defRPr>
            </a:lvl6pPr>
            <a:lvl7pPr lvl="6" algn="ctr">
              <a:lnSpc>
                <a:spcPct val="100000"/>
              </a:lnSpc>
              <a:spcBef>
                <a:spcPts val="0"/>
              </a:spcBef>
              <a:spcAft>
                <a:spcPts val="0"/>
              </a:spcAft>
              <a:buSzPts val="2800"/>
              <a:buNone/>
              <a:defRPr sz="1600">
                <a:latin typeface="Arial"/>
                <a:ea typeface="Arial"/>
                <a:cs typeface="Arial"/>
                <a:sym typeface="Arial"/>
              </a:defRPr>
            </a:lvl7pPr>
            <a:lvl8pPr lvl="7" algn="ctr">
              <a:lnSpc>
                <a:spcPct val="100000"/>
              </a:lnSpc>
              <a:spcBef>
                <a:spcPts val="0"/>
              </a:spcBef>
              <a:spcAft>
                <a:spcPts val="0"/>
              </a:spcAft>
              <a:buSzPts val="2800"/>
              <a:buNone/>
              <a:defRPr sz="1600">
                <a:latin typeface="Arial"/>
                <a:ea typeface="Arial"/>
                <a:cs typeface="Arial"/>
                <a:sym typeface="Arial"/>
              </a:defRPr>
            </a:lvl8pPr>
            <a:lvl9pPr lvl="8" algn="ctr">
              <a:lnSpc>
                <a:spcPct val="100000"/>
              </a:lnSpc>
              <a:spcBef>
                <a:spcPts val="0"/>
              </a:spcBef>
              <a:spcAft>
                <a:spcPts val="0"/>
              </a:spcAft>
              <a:buSzPts val="2800"/>
              <a:buNone/>
              <a:defRPr sz="1600">
                <a:latin typeface="Arial"/>
                <a:ea typeface="Arial"/>
                <a:cs typeface="Arial"/>
                <a:sym typeface="Arial"/>
              </a:defRPr>
            </a:lvl9pPr>
          </a:lstStyle>
          <a:p>
            <a:endParaRPr/>
          </a:p>
        </p:txBody>
      </p:sp>
      <p:sp>
        <p:nvSpPr>
          <p:cNvPr id="546" name="Google Shape;546;p88"/>
          <p:cNvSpPr txBox="1">
            <a:spLocks noGrp="1"/>
          </p:cNvSpPr>
          <p:nvPr>
            <p:ph type="subTitle" idx="6"/>
          </p:nvPr>
        </p:nvSpPr>
        <p:spPr>
          <a:xfrm>
            <a:off x="4247341" y="3842799"/>
            <a:ext cx="14805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47" name="Google Shape;547;p88"/>
          <p:cNvSpPr txBox="1">
            <a:spLocks noGrp="1"/>
          </p:cNvSpPr>
          <p:nvPr>
            <p:ph type="title" idx="7"/>
          </p:nvPr>
        </p:nvSpPr>
        <p:spPr>
          <a:xfrm>
            <a:off x="4193041" y="1369875"/>
            <a:ext cx="15891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1600">
                <a:latin typeface="Arial"/>
                <a:ea typeface="Arial"/>
                <a:cs typeface="Arial"/>
                <a:sym typeface="Arial"/>
              </a:defRPr>
            </a:lvl2pPr>
            <a:lvl3pPr lvl="2" algn="ctr">
              <a:lnSpc>
                <a:spcPct val="100000"/>
              </a:lnSpc>
              <a:spcBef>
                <a:spcPts val="0"/>
              </a:spcBef>
              <a:spcAft>
                <a:spcPts val="0"/>
              </a:spcAft>
              <a:buSzPts val="2800"/>
              <a:buNone/>
              <a:defRPr sz="1600">
                <a:latin typeface="Arial"/>
                <a:ea typeface="Arial"/>
                <a:cs typeface="Arial"/>
                <a:sym typeface="Arial"/>
              </a:defRPr>
            </a:lvl3pPr>
            <a:lvl4pPr lvl="3" algn="ctr">
              <a:lnSpc>
                <a:spcPct val="100000"/>
              </a:lnSpc>
              <a:spcBef>
                <a:spcPts val="0"/>
              </a:spcBef>
              <a:spcAft>
                <a:spcPts val="0"/>
              </a:spcAft>
              <a:buSzPts val="2800"/>
              <a:buNone/>
              <a:defRPr sz="1600">
                <a:latin typeface="Arial"/>
                <a:ea typeface="Arial"/>
                <a:cs typeface="Arial"/>
                <a:sym typeface="Arial"/>
              </a:defRPr>
            </a:lvl4pPr>
            <a:lvl5pPr lvl="4" algn="ctr">
              <a:lnSpc>
                <a:spcPct val="100000"/>
              </a:lnSpc>
              <a:spcBef>
                <a:spcPts val="0"/>
              </a:spcBef>
              <a:spcAft>
                <a:spcPts val="0"/>
              </a:spcAft>
              <a:buSzPts val="2800"/>
              <a:buNone/>
              <a:defRPr sz="1600">
                <a:latin typeface="Arial"/>
                <a:ea typeface="Arial"/>
                <a:cs typeface="Arial"/>
                <a:sym typeface="Arial"/>
              </a:defRPr>
            </a:lvl5pPr>
            <a:lvl6pPr lvl="5" algn="ctr">
              <a:lnSpc>
                <a:spcPct val="100000"/>
              </a:lnSpc>
              <a:spcBef>
                <a:spcPts val="0"/>
              </a:spcBef>
              <a:spcAft>
                <a:spcPts val="0"/>
              </a:spcAft>
              <a:buSzPts val="2800"/>
              <a:buNone/>
              <a:defRPr sz="1600">
                <a:latin typeface="Arial"/>
                <a:ea typeface="Arial"/>
                <a:cs typeface="Arial"/>
                <a:sym typeface="Arial"/>
              </a:defRPr>
            </a:lvl6pPr>
            <a:lvl7pPr lvl="6" algn="ctr">
              <a:lnSpc>
                <a:spcPct val="100000"/>
              </a:lnSpc>
              <a:spcBef>
                <a:spcPts val="0"/>
              </a:spcBef>
              <a:spcAft>
                <a:spcPts val="0"/>
              </a:spcAft>
              <a:buSzPts val="2800"/>
              <a:buNone/>
              <a:defRPr sz="1600">
                <a:latin typeface="Arial"/>
                <a:ea typeface="Arial"/>
                <a:cs typeface="Arial"/>
                <a:sym typeface="Arial"/>
              </a:defRPr>
            </a:lvl7pPr>
            <a:lvl8pPr lvl="7" algn="ctr">
              <a:lnSpc>
                <a:spcPct val="100000"/>
              </a:lnSpc>
              <a:spcBef>
                <a:spcPts val="0"/>
              </a:spcBef>
              <a:spcAft>
                <a:spcPts val="0"/>
              </a:spcAft>
              <a:buSzPts val="2800"/>
              <a:buNone/>
              <a:defRPr sz="1600">
                <a:latin typeface="Arial"/>
                <a:ea typeface="Arial"/>
                <a:cs typeface="Arial"/>
                <a:sym typeface="Arial"/>
              </a:defRPr>
            </a:lvl8pPr>
            <a:lvl9pPr lvl="8" algn="ctr">
              <a:lnSpc>
                <a:spcPct val="100000"/>
              </a:lnSpc>
              <a:spcBef>
                <a:spcPts val="0"/>
              </a:spcBef>
              <a:spcAft>
                <a:spcPts val="0"/>
              </a:spcAft>
              <a:buSzPts val="2800"/>
              <a:buNone/>
              <a:defRPr sz="1600">
                <a:latin typeface="Arial"/>
                <a:ea typeface="Arial"/>
                <a:cs typeface="Arial"/>
                <a:sym typeface="Arial"/>
              </a:defRPr>
            </a:lvl9pPr>
          </a:lstStyle>
          <a:p>
            <a:endParaRPr/>
          </a:p>
        </p:txBody>
      </p:sp>
      <p:sp>
        <p:nvSpPr>
          <p:cNvPr id="548" name="Google Shape;548;p88"/>
          <p:cNvSpPr txBox="1">
            <a:spLocks noGrp="1"/>
          </p:cNvSpPr>
          <p:nvPr>
            <p:ph type="subTitle" idx="8"/>
          </p:nvPr>
        </p:nvSpPr>
        <p:spPr>
          <a:xfrm>
            <a:off x="4247341" y="1901849"/>
            <a:ext cx="14805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49" name="Google Shape;549;p88"/>
          <p:cNvSpPr txBox="1">
            <a:spLocks noGrp="1"/>
          </p:cNvSpPr>
          <p:nvPr>
            <p:ph type="title" idx="9"/>
          </p:nvPr>
        </p:nvSpPr>
        <p:spPr>
          <a:xfrm>
            <a:off x="6394791" y="3310825"/>
            <a:ext cx="15891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1600">
                <a:latin typeface="Arial"/>
                <a:ea typeface="Arial"/>
                <a:cs typeface="Arial"/>
                <a:sym typeface="Arial"/>
              </a:defRPr>
            </a:lvl2pPr>
            <a:lvl3pPr lvl="2" algn="ctr">
              <a:lnSpc>
                <a:spcPct val="100000"/>
              </a:lnSpc>
              <a:spcBef>
                <a:spcPts val="0"/>
              </a:spcBef>
              <a:spcAft>
                <a:spcPts val="0"/>
              </a:spcAft>
              <a:buSzPts val="2800"/>
              <a:buNone/>
              <a:defRPr sz="1600">
                <a:latin typeface="Arial"/>
                <a:ea typeface="Arial"/>
                <a:cs typeface="Arial"/>
                <a:sym typeface="Arial"/>
              </a:defRPr>
            </a:lvl3pPr>
            <a:lvl4pPr lvl="3" algn="ctr">
              <a:lnSpc>
                <a:spcPct val="100000"/>
              </a:lnSpc>
              <a:spcBef>
                <a:spcPts val="0"/>
              </a:spcBef>
              <a:spcAft>
                <a:spcPts val="0"/>
              </a:spcAft>
              <a:buSzPts val="2800"/>
              <a:buNone/>
              <a:defRPr sz="1600">
                <a:latin typeface="Arial"/>
                <a:ea typeface="Arial"/>
                <a:cs typeface="Arial"/>
                <a:sym typeface="Arial"/>
              </a:defRPr>
            </a:lvl4pPr>
            <a:lvl5pPr lvl="4" algn="ctr">
              <a:lnSpc>
                <a:spcPct val="100000"/>
              </a:lnSpc>
              <a:spcBef>
                <a:spcPts val="0"/>
              </a:spcBef>
              <a:spcAft>
                <a:spcPts val="0"/>
              </a:spcAft>
              <a:buSzPts val="2800"/>
              <a:buNone/>
              <a:defRPr sz="1600">
                <a:latin typeface="Arial"/>
                <a:ea typeface="Arial"/>
                <a:cs typeface="Arial"/>
                <a:sym typeface="Arial"/>
              </a:defRPr>
            </a:lvl5pPr>
            <a:lvl6pPr lvl="5" algn="ctr">
              <a:lnSpc>
                <a:spcPct val="100000"/>
              </a:lnSpc>
              <a:spcBef>
                <a:spcPts val="0"/>
              </a:spcBef>
              <a:spcAft>
                <a:spcPts val="0"/>
              </a:spcAft>
              <a:buSzPts val="2800"/>
              <a:buNone/>
              <a:defRPr sz="1600">
                <a:latin typeface="Arial"/>
                <a:ea typeface="Arial"/>
                <a:cs typeface="Arial"/>
                <a:sym typeface="Arial"/>
              </a:defRPr>
            </a:lvl6pPr>
            <a:lvl7pPr lvl="6" algn="ctr">
              <a:lnSpc>
                <a:spcPct val="100000"/>
              </a:lnSpc>
              <a:spcBef>
                <a:spcPts val="0"/>
              </a:spcBef>
              <a:spcAft>
                <a:spcPts val="0"/>
              </a:spcAft>
              <a:buSzPts val="2800"/>
              <a:buNone/>
              <a:defRPr sz="1600">
                <a:latin typeface="Arial"/>
                <a:ea typeface="Arial"/>
                <a:cs typeface="Arial"/>
                <a:sym typeface="Arial"/>
              </a:defRPr>
            </a:lvl7pPr>
            <a:lvl8pPr lvl="7" algn="ctr">
              <a:lnSpc>
                <a:spcPct val="100000"/>
              </a:lnSpc>
              <a:spcBef>
                <a:spcPts val="0"/>
              </a:spcBef>
              <a:spcAft>
                <a:spcPts val="0"/>
              </a:spcAft>
              <a:buSzPts val="2800"/>
              <a:buNone/>
              <a:defRPr sz="1600">
                <a:latin typeface="Arial"/>
                <a:ea typeface="Arial"/>
                <a:cs typeface="Arial"/>
                <a:sym typeface="Arial"/>
              </a:defRPr>
            </a:lvl8pPr>
            <a:lvl9pPr lvl="8" algn="ctr">
              <a:lnSpc>
                <a:spcPct val="100000"/>
              </a:lnSpc>
              <a:spcBef>
                <a:spcPts val="0"/>
              </a:spcBef>
              <a:spcAft>
                <a:spcPts val="0"/>
              </a:spcAft>
              <a:buSzPts val="2800"/>
              <a:buNone/>
              <a:defRPr sz="1600">
                <a:latin typeface="Arial"/>
                <a:ea typeface="Arial"/>
                <a:cs typeface="Arial"/>
                <a:sym typeface="Arial"/>
              </a:defRPr>
            </a:lvl9pPr>
          </a:lstStyle>
          <a:p>
            <a:endParaRPr/>
          </a:p>
        </p:txBody>
      </p:sp>
      <p:sp>
        <p:nvSpPr>
          <p:cNvPr id="550" name="Google Shape;550;p88"/>
          <p:cNvSpPr txBox="1">
            <a:spLocks noGrp="1"/>
          </p:cNvSpPr>
          <p:nvPr>
            <p:ph type="subTitle" idx="13"/>
          </p:nvPr>
        </p:nvSpPr>
        <p:spPr>
          <a:xfrm>
            <a:off x="6449091" y="3842799"/>
            <a:ext cx="14805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551" name="Google Shape;551;p88"/>
          <p:cNvSpPr txBox="1">
            <a:spLocks noGrp="1"/>
          </p:cNvSpPr>
          <p:nvPr>
            <p:ph type="title" idx="14"/>
          </p:nvPr>
        </p:nvSpPr>
        <p:spPr>
          <a:xfrm>
            <a:off x="6394791" y="1369875"/>
            <a:ext cx="1589100" cy="633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1600">
                <a:latin typeface="Arial"/>
                <a:ea typeface="Arial"/>
                <a:cs typeface="Arial"/>
                <a:sym typeface="Arial"/>
              </a:defRPr>
            </a:lvl2pPr>
            <a:lvl3pPr lvl="2" algn="ctr">
              <a:lnSpc>
                <a:spcPct val="100000"/>
              </a:lnSpc>
              <a:spcBef>
                <a:spcPts val="0"/>
              </a:spcBef>
              <a:spcAft>
                <a:spcPts val="0"/>
              </a:spcAft>
              <a:buSzPts val="2800"/>
              <a:buNone/>
              <a:defRPr sz="1600">
                <a:latin typeface="Arial"/>
                <a:ea typeface="Arial"/>
                <a:cs typeface="Arial"/>
                <a:sym typeface="Arial"/>
              </a:defRPr>
            </a:lvl3pPr>
            <a:lvl4pPr lvl="3" algn="ctr">
              <a:lnSpc>
                <a:spcPct val="100000"/>
              </a:lnSpc>
              <a:spcBef>
                <a:spcPts val="0"/>
              </a:spcBef>
              <a:spcAft>
                <a:spcPts val="0"/>
              </a:spcAft>
              <a:buSzPts val="2800"/>
              <a:buNone/>
              <a:defRPr sz="1600">
                <a:latin typeface="Arial"/>
                <a:ea typeface="Arial"/>
                <a:cs typeface="Arial"/>
                <a:sym typeface="Arial"/>
              </a:defRPr>
            </a:lvl4pPr>
            <a:lvl5pPr lvl="4" algn="ctr">
              <a:lnSpc>
                <a:spcPct val="100000"/>
              </a:lnSpc>
              <a:spcBef>
                <a:spcPts val="0"/>
              </a:spcBef>
              <a:spcAft>
                <a:spcPts val="0"/>
              </a:spcAft>
              <a:buSzPts val="2800"/>
              <a:buNone/>
              <a:defRPr sz="1600">
                <a:latin typeface="Arial"/>
                <a:ea typeface="Arial"/>
                <a:cs typeface="Arial"/>
                <a:sym typeface="Arial"/>
              </a:defRPr>
            </a:lvl5pPr>
            <a:lvl6pPr lvl="5" algn="ctr">
              <a:lnSpc>
                <a:spcPct val="100000"/>
              </a:lnSpc>
              <a:spcBef>
                <a:spcPts val="0"/>
              </a:spcBef>
              <a:spcAft>
                <a:spcPts val="0"/>
              </a:spcAft>
              <a:buSzPts val="2800"/>
              <a:buNone/>
              <a:defRPr sz="1600">
                <a:latin typeface="Arial"/>
                <a:ea typeface="Arial"/>
                <a:cs typeface="Arial"/>
                <a:sym typeface="Arial"/>
              </a:defRPr>
            </a:lvl6pPr>
            <a:lvl7pPr lvl="6" algn="ctr">
              <a:lnSpc>
                <a:spcPct val="100000"/>
              </a:lnSpc>
              <a:spcBef>
                <a:spcPts val="0"/>
              </a:spcBef>
              <a:spcAft>
                <a:spcPts val="0"/>
              </a:spcAft>
              <a:buSzPts val="2800"/>
              <a:buNone/>
              <a:defRPr sz="1600">
                <a:latin typeface="Arial"/>
                <a:ea typeface="Arial"/>
                <a:cs typeface="Arial"/>
                <a:sym typeface="Arial"/>
              </a:defRPr>
            </a:lvl7pPr>
            <a:lvl8pPr lvl="7" algn="ctr">
              <a:lnSpc>
                <a:spcPct val="100000"/>
              </a:lnSpc>
              <a:spcBef>
                <a:spcPts val="0"/>
              </a:spcBef>
              <a:spcAft>
                <a:spcPts val="0"/>
              </a:spcAft>
              <a:buSzPts val="2800"/>
              <a:buNone/>
              <a:defRPr sz="1600">
                <a:latin typeface="Arial"/>
                <a:ea typeface="Arial"/>
                <a:cs typeface="Arial"/>
                <a:sym typeface="Arial"/>
              </a:defRPr>
            </a:lvl8pPr>
            <a:lvl9pPr lvl="8" algn="ctr">
              <a:lnSpc>
                <a:spcPct val="100000"/>
              </a:lnSpc>
              <a:spcBef>
                <a:spcPts val="0"/>
              </a:spcBef>
              <a:spcAft>
                <a:spcPts val="0"/>
              </a:spcAft>
              <a:buSzPts val="2800"/>
              <a:buNone/>
              <a:defRPr sz="1600">
                <a:latin typeface="Arial"/>
                <a:ea typeface="Arial"/>
                <a:cs typeface="Arial"/>
                <a:sym typeface="Arial"/>
              </a:defRPr>
            </a:lvl9pPr>
          </a:lstStyle>
          <a:p>
            <a:endParaRPr/>
          </a:p>
        </p:txBody>
      </p:sp>
      <p:sp>
        <p:nvSpPr>
          <p:cNvPr id="552" name="Google Shape;552;p88"/>
          <p:cNvSpPr txBox="1">
            <a:spLocks noGrp="1"/>
          </p:cNvSpPr>
          <p:nvPr>
            <p:ph type="subTitle" idx="15"/>
          </p:nvPr>
        </p:nvSpPr>
        <p:spPr>
          <a:xfrm>
            <a:off x="6449091" y="1901849"/>
            <a:ext cx="1480500" cy="43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and credits">
  <p:cSld name="Thanks and credits">
    <p:spTree>
      <p:nvGrpSpPr>
        <p:cNvPr id="1" name="Shape 553"/>
        <p:cNvGrpSpPr/>
        <p:nvPr/>
      </p:nvGrpSpPr>
      <p:grpSpPr>
        <a:xfrm>
          <a:off x="0" y="0"/>
          <a:ext cx="0" cy="0"/>
          <a:chOff x="0" y="0"/>
          <a:chExt cx="0" cy="0"/>
        </a:xfrm>
      </p:grpSpPr>
      <p:sp>
        <p:nvSpPr>
          <p:cNvPr id="554" name="Google Shape;554;p89"/>
          <p:cNvSpPr txBox="1">
            <a:spLocks noGrp="1"/>
          </p:cNvSpPr>
          <p:nvPr>
            <p:ph type="title"/>
          </p:nvPr>
        </p:nvSpPr>
        <p:spPr>
          <a:xfrm>
            <a:off x="1977625" y="470575"/>
            <a:ext cx="2890500" cy="1482300"/>
          </a:xfrm>
          <a:prstGeom prst="rect">
            <a:avLst/>
          </a:prstGeom>
          <a:noFill/>
          <a:ln>
            <a:noFill/>
          </a:ln>
        </p:spPr>
        <p:txBody>
          <a:bodyPr spcFirstLastPara="1" wrap="square" lIns="91425" tIns="91425" rIns="91425" bIns="91425" anchor="b" anchorCtr="0">
            <a:noAutofit/>
          </a:bodyPr>
          <a:lstStyle>
            <a:lvl1pPr lvl="0" algn="l">
              <a:lnSpc>
                <a:spcPct val="70000"/>
              </a:lnSpc>
              <a:spcBef>
                <a:spcPts val="0"/>
              </a:spcBef>
              <a:spcAft>
                <a:spcPts val="0"/>
              </a:spcAft>
              <a:buClr>
                <a:schemeClr val="accent1"/>
              </a:buClr>
              <a:buSzPts val="4200"/>
              <a:buNone/>
              <a:defRPr sz="4200">
                <a:solidFill>
                  <a:schemeClr val="accent1"/>
                </a:solidFill>
              </a:defRPr>
            </a:lvl1pPr>
            <a:lvl2pPr lvl="1" algn="l">
              <a:lnSpc>
                <a:spcPct val="70000"/>
              </a:lnSpc>
              <a:spcBef>
                <a:spcPts val="0"/>
              </a:spcBef>
              <a:spcAft>
                <a:spcPts val="0"/>
              </a:spcAft>
              <a:buClr>
                <a:schemeClr val="accent1"/>
              </a:buClr>
              <a:buSzPts val="4200"/>
              <a:buNone/>
              <a:defRPr sz="4200">
                <a:solidFill>
                  <a:schemeClr val="accent1"/>
                </a:solidFill>
              </a:defRPr>
            </a:lvl2pPr>
            <a:lvl3pPr lvl="2" algn="l">
              <a:lnSpc>
                <a:spcPct val="70000"/>
              </a:lnSpc>
              <a:spcBef>
                <a:spcPts val="0"/>
              </a:spcBef>
              <a:spcAft>
                <a:spcPts val="0"/>
              </a:spcAft>
              <a:buClr>
                <a:schemeClr val="accent1"/>
              </a:buClr>
              <a:buSzPts val="4200"/>
              <a:buNone/>
              <a:defRPr sz="4200">
                <a:solidFill>
                  <a:schemeClr val="accent1"/>
                </a:solidFill>
              </a:defRPr>
            </a:lvl3pPr>
            <a:lvl4pPr lvl="3" algn="l">
              <a:lnSpc>
                <a:spcPct val="70000"/>
              </a:lnSpc>
              <a:spcBef>
                <a:spcPts val="0"/>
              </a:spcBef>
              <a:spcAft>
                <a:spcPts val="0"/>
              </a:spcAft>
              <a:buClr>
                <a:schemeClr val="accent1"/>
              </a:buClr>
              <a:buSzPts val="4200"/>
              <a:buNone/>
              <a:defRPr sz="4200">
                <a:solidFill>
                  <a:schemeClr val="accent1"/>
                </a:solidFill>
              </a:defRPr>
            </a:lvl4pPr>
            <a:lvl5pPr lvl="4" algn="l">
              <a:lnSpc>
                <a:spcPct val="70000"/>
              </a:lnSpc>
              <a:spcBef>
                <a:spcPts val="0"/>
              </a:spcBef>
              <a:spcAft>
                <a:spcPts val="0"/>
              </a:spcAft>
              <a:buClr>
                <a:schemeClr val="accent1"/>
              </a:buClr>
              <a:buSzPts val="4200"/>
              <a:buNone/>
              <a:defRPr sz="4200">
                <a:solidFill>
                  <a:schemeClr val="accent1"/>
                </a:solidFill>
              </a:defRPr>
            </a:lvl5pPr>
            <a:lvl6pPr lvl="5" algn="l">
              <a:lnSpc>
                <a:spcPct val="70000"/>
              </a:lnSpc>
              <a:spcBef>
                <a:spcPts val="0"/>
              </a:spcBef>
              <a:spcAft>
                <a:spcPts val="0"/>
              </a:spcAft>
              <a:buClr>
                <a:schemeClr val="accent1"/>
              </a:buClr>
              <a:buSzPts val="4200"/>
              <a:buNone/>
              <a:defRPr sz="4200">
                <a:solidFill>
                  <a:schemeClr val="accent1"/>
                </a:solidFill>
              </a:defRPr>
            </a:lvl6pPr>
            <a:lvl7pPr lvl="6" algn="l">
              <a:lnSpc>
                <a:spcPct val="70000"/>
              </a:lnSpc>
              <a:spcBef>
                <a:spcPts val="0"/>
              </a:spcBef>
              <a:spcAft>
                <a:spcPts val="0"/>
              </a:spcAft>
              <a:buClr>
                <a:schemeClr val="accent1"/>
              </a:buClr>
              <a:buSzPts val="4200"/>
              <a:buNone/>
              <a:defRPr sz="4200">
                <a:solidFill>
                  <a:schemeClr val="accent1"/>
                </a:solidFill>
              </a:defRPr>
            </a:lvl7pPr>
            <a:lvl8pPr lvl="7" algn="l">
              <a:lnSpc>
                <a:spcPct val="70000"/>
              </a:lnSpc>
              <a:spcBef>
                <a:spcPts val="0"/>
              </a:spcBef>
              <a:spcAft>
                <a:spcPts val="0"/>
              </a:spcAft>
              <a:buClr>
                <a:schemeClr val="accent1"/>
              </a:buClr>
              <a:buSzPts val="4200"/>
              <a:buNone/>
              <a:defRPr sz="4200">
                <a:solidFill>
                  <a:schemeClr val="accent1"/>
                </a:solidFill>
              </a:defRPr>
            </a:lvl8pPr>
            <a:lvl9pPr lvl="8" algn="l">
              <a:lnSpc>
                <a:spcPct val="70000"/>
              </a:lnSpc>
              <a:spcBef>
                <a:spcPts val="0"/>
              </a:spcBef>
              <a:spcAft>
                <a:spcPts val="0"/>
              </a:spcAft>
              <a:buClr>
                <a:schemeClr val="accent1"/>
              </a:buClr>
              <a:buSzPts val="4200"/>
              <a:buNone/>
              <a:defRPr sz="4200">
                <a:solidFill>
                  <a:schemeClr val="accent1"/>
                </a:solidFill>
              </a:defRPr>
            </a:lvl9pPr>
          </a:lstStyle>
          <a:p>
            <a:endParaRPr/>
          </a:p>
        </p:txBody>
      </p:sp>
      <p:sp>
        <p:nvSpPr>
          <p:cNvPr id="555" name="Google Shape;555;p89"/>
          <p:cNvSpPr txBox="1">
            <a:spLocks noGrp="1"/>
          </p:cNvSpPr>
          <p:nvPr>
            <p:ph type="subTitle" idx="1"/>
          </p:nvPr>
        </p:nvSpPr>
        <p:spPr>
          <a:xfrm>
            <a:off x="1977625" y="2040475"/>
            <a:ext cx="2890500" cy="1353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556" name="Google Shape;556;p89"/>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89"/>
          <p:cNvSpPr txBox="1">
            <a:spLocks noGrp="1"/>
          </p:cNvSpPr>
          <p:nvPr>
            <p:ph type="title" idx="2"/>
          </p:nvPr>
        </p:nvSpPr>
        <p:spPr>
          <a:xfrm rot="-5400000">
            <a:off x="-2058950" y="2150850"/>
            <a:ext cx="5282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3F3F3"/>
              </a:buClr>
              <a:buSzPts val="1400"/>
              <a:buNone/>
              <a:defRPr sz="1400">
                <a:solidFill>
                  <a:srgbClr val="F3F3F3"/>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558" name="Google Shape;558;p89"/>
          <p:cNvSpPr txBox="1"/>
          <p:nvPr/>
        </p:nvSpPr>
        <p:spPr>
          <a:xfrm>
            <a:off x="1977625" y="3711875"/>
            <a:ext cx="3062400" cy="101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s-CL" sz="1000" b="0" i="0" u="none" strike="noStrike" cap="none">
                <a:solidFill>
                  <a:schemeClr val="dk1"/>
                </a:solidFill>
                <a:latin typeface="Arial"/>
                <a:ea typeface="Arial"/>
                <a:cs typeface="Arial"/>
                <a:sym typeface="Arial"/>
              </a:rPr>
              <a:t>CREDITS: This presentation template was created by </a:t>
            </a:r>
            <a:r>
              <a:rPr lang="es-CL" sz="1000" b="0" i="0" u="none" strike="noStrike" cap="none">
                <a:solidFill>
                  <a:schemeClr val="dk1"/>
                </a:solidFill>
                <a:uFill>
                  <a:noFill/>
                </a:uFill>
                <a:latin typeface="Arial"/>
                <a:ea typeface="Arial"/>
                <a:cs typeface="Arial"/>
                <a:sym typeface="Arial"/>
                <a:hlinkClick r:id="rId2">
                  <a:extLst>
                    <a:ext uri="{A12FA001-AC4F-418D-AE19-62706E023703}">
                      <ahyp:hlinkClr xmlns:ahyp="http://schemas.microsoft.com/office/drawing/2018/hyperlinkcolor" val="tx"/>
                    </a:ext>
                  </a:extLst>
                </a:hlinkClick>
              </a:rPr>
              <a:t>Slidesgo</a:t>
            </a:r>
            <a:r>
              <a:rPr lang="es-CL" sz="1000" b="0" i="0" u="none" strike="noStrike" cap="none">
                <a:solidFill>
                  <a:schemeClr val="dk1"/>
                </a:solidFill>
                <a:latin typeface="Arial"/>
                <a:ea typeface="Arial"/>
                <a:cs typeface="Arial"/>
                <a:sym typeface="Arial"/>
              </a:rPr>
              <a:t>, including icons by </a:t>
            </a:r>
            <a:r>
              <a:rPr lang="es-CL" sz="1000" b="0" i="0" u="none" strike="noStrike" cap="none">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Flaticon</a:t>
            </a:r>
            <a:r>
              <a:rPr lang="es-CL" sz="1000" b="0" i="0" u="none" strike="noStrike" cap="none">
                <a:solidFill>
                  <a:schemeClr val="dk1"/>
                </a:solidFill>
                <a:latin typeface="Arial"/>
                <a:ea typeface="Arial"/>
                <a:cs typeface="Arial"/>
                <a:sym typeface="Arial"/>
              </a:rPr>
              <a:t>, and infographics &amp; images by </a:t>
            </a:r>
            <a:r>
              <a:rPr lang="es-CL" sz="1000" b="0" i="0" u="none" strike="noStrike" cap="none">
                <a:solidFill>
                  <a:schemeClr val="dk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Freepik</a:t>
            </a:r>
            <a:r>
              <a:rPr lang="es-CL"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spTree>
      <p:nvGrpSpPr>
        <p:cNvPr id="1" name="Shape 559"/>
        <p:cNvGrpSpPr/>
        <p:nvPr/>
      </p:nvGrpSpPr>
      <p:grpSpPr>
        <a:xfrm>
          <a:off x="0" y="0"/>
          <a:ext cx="0" cy="0"/>
          <a:chOff x="0" y="0"/>
          <a:chExt cx="0" cy="0"/>
        </a:xfrm>
      </p:grpSpPr>
      <p:sp>
        <p:nvSpPr>
          <p:cNvPr id="560" name="Google Shape;560;p90"/>
          <p:cNvSpPr txBox="1">
            <a:spLocks noGrp="1"/>
          </p:cNvSpPr>
          <p:nvPr>
            <p:ph type="body" idx="1"/>
          </p:nvPr>
        </p:nvSpPr>
        <p:spPr>
          <a:xfrm>
            <a:off x="1556950" y="968400"/>
            <a:ext cx="6142500" cy="32067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0"/>
              </a:spcBef>
              <a:spcAft>
                <a:spcPts val="0"/>
              </a:spcAft>
              <a:buSzPts val="1100"/>
              <a:buChar char="●"/>
              <a:defRPr sz="1100"/>
            </a:lvl1pPr>
            <a:lvl2pPr marL="914400" lvl="1" indent="-298450" algn="l">
              <a:lnSpc>
                <a:spcPct val="115000"/>
              </a:lnSpc>
              <a:spcBef>
                <a:spcPts val="1600"/>
              </a:spcBef>
              <a:spcAft>
                <a:spcPts val="0"/>
              </a:spcAft>
              <a:buSzPts val="1100"/>
              <a:buChar char="○"/>
              <a:defRPr sz="1100"/>
            </a:lvl2pPr>
            <a:lvl3pPr marL="1371600" lvl="2" indent="-298450" algn="l">
              <a:lnSpc>
                <a:spcPct val="115000"/>
              </a:lnSpc>
              <a:spcBef>
                <a:spcPts val="1600"/>
              </a:spcBef>
              <a:spcAft>
                <a:spcPts val="0"/>
              </a:spcAft>
              <a:buSzPts val="1100"/>
              <a:buChar char="■"/>
              <a:defRPr sz="1100"/>
            </a:lvl3pPr>
            <a:lvl4pPr marL="1828800" lvl="3" indent="-298450" algn="l">
              <a:lnSpc>
                <a:spcPct val="115000"/>
              </a:lnSpc>
              <a:spcBef>
                <a:spcPts val="1600"/>
              </a:spcBef>
              <a:spcAft>
                <a:spcPts val="0"/>
              </a:spcAft>
              <a:buSzPts val="1100"/>
              <a:buChar char="●"/>
              <a:defRPr sz="1100"/>
            </a:lvl4pPr>
            <a:lvl5pPr marL="2286000" lvl="4" indent="-298450" algn="l">
              <a:lnSpc>
                <a:spcPct val="115000"/>
              </a:lnSpc>
              <a:spcBef>
                <a:spcPts val="1600"/>
              </a:spcBef>
              <a:spcAft>
                <a:spcPts val="0"/>
              </a:spcAft>
              <a:buSzPts val="1100"/>
              <a:buChar char="○"/>
              <a:defRPr sz="1100"/>
            </a:lvl5pPr>
            <a:lvl6pPr marL="2743200" lvl="5" indent="-298450" algn="l">
              <a:lnSpc>
                <a:spcPct val="115000"/>
              </a:lnSpc>
              <a:spcBef>
                <a:spcPts val="1600"/>
              </a:spcBef>
              <a:spcAft>
                <a:spcPts val="0"/>
              </a:spcAft>
              <a:buSzPts val="1100"/>
              <a:buChar char="■"/>
              <a:defRPr sz="1100"/>
            </a:lvl6pPr>
            <a:lvl7pPr marL="3200400" lvl="6" indent="-298450" algn="l">
              <a:lnSpc>
                <a:spcPct val="115000"/>
              </a:lnSpc>
              <a:spcBef>
                <a:spcPts val="1600"/>
              </a:spcBef>
              <a:spcAft>
                <a:spcPts val="0"/>
              </a:spcAft>
              <a:buSzPts val="1100"/>
              <a:buChar char="●"/>
              <a:defRPr sz="1100"/>
            </a:lvl7pPr>
            <a:lvl8pPr marL="3657600" lvl="7" indent="-298450" algn="l">
              <a:lnSpc>
                <a:spcPct val="115000"/>
              </a:lnSpc>
              <a:spcBef>
                <a:spcPts val="1600"/>
              </a:spcBef>
              <a:spcAft>
                <a:spcPts val="0"/>
              </a:spcAft>
              <a:buSzPts val="1100"/>
              <a:buChar char="○"/>
              <a:defRPr sz="1100"/>
            </a:lvl8pPr>
            <a:lvl9pPr marL="4114800" lvl="8" indent="-298450" algn="l">
              <a:lnSpc>
                <a:spcPct val="115000"/>
              </a:lnSpc>
              <a:spcBef>
                <a:spcPts val="1600"/>
              </a:spcBef>
              <a:spcAft>
                <a:spcPts val="1600"/>
              </a:spcAft>
              <a:buSzPts val="1100"/>
              <a:buChar char="■"/>
              <a:defRPr sz="1100"/>
            </a:lvl9pPr>
          </a:lstStyle>
          <a:p>
            <a:endParaRPr/>
          </a:p>
        </p:txBody>
      </p:sp>
      <p:sp>
        <p:nvSpPr>
          <p:cNvPr id="561" name="Google Shape;561;p90"/>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90"/>
          <p:cNvSpPr txBox="1">
            <a:spLocks noGrp="1"/>
          </p:cNvSpPr>
          <p:nvPr>
            <p:ph type="title"/>
          </p:nvPr>
        </p:nvSpPr>
        <p:spPr>
          <a:xfrm rot="-5400000">
            <a:off x="-2058950" y="2150850"/>
            <a:ext cx="5282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3F3F3"/>
              </a:buClr>
              <a:buSzPts val="1400"/>
              <a:buNone/>
              <a:defRPr sz="1400">
                <a:solidFill>
                  <a:srgbClr val="F3F3F3"/>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 Bullet points 2">
  <p:cSld name="Title + Bullet points 2">
    <p:spTree>
      <p:nvGrpSpPr>
        <p:cNvPr id="1" name="Shape 563"/>
        <p:cNvGrpSpPr/>
        <p:nvPr/>
      </p:nvGrpSpPr>
      <p:grpSpPr>
        <a:xfrm>
          <a:off x="0" y="0"/>
          <a:ext cx="0" cy="0"/>
          <a:chOff x="0" y="0"/>
          <a:chExt cx="0" cy="0"/>
        </a:xfrm>
      </p:grpSpPr>
      <p:sp>
        <p:nvSpPr>
          <p:cNvPr id="564" name="Google Shape;564;p91"/>
          <p:cNvSpPr txBox="1">
            <a:spLocks noGrp="1"/>
          </p:cNvSpPr>
          <p:nvPr>
            <p:ph type="body" idx="1"/>
          </p:nvPr>
        </p:nvSpPr>
        <p:spPr>
          <a:xfrm>
            <a:off x="1556950" y="968400"/>
            <a:ext cx="3070500" cy="32067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0"/>
              </a:spcBef>
              <a:spcAft>
                <a:spcPts val="0"/>
              </a:spcAft>
              <a:buSzPts val="1100"/>
              <a:buChar char="●"/>
              <a:defRPr sz="1100"/>
            </a:lvl1pPr>
            <a:lvl2pPr marL="914400" lvl="1" indent="-298450" algn="l">
              <a:lnSpc>
                <a:spcPct val="115000"/>
              </a:lnSpc>
              <a:spcBef>
                <a:spcPts val="1600"/>
              </a:spcBef>
              <a:spcAft>
                <a:spcPts val="0"/>
              </a:spcAft>
              <a:buSzPts val="1100"/>
              <a:buChar char="○"/>
              <a:defRPr sz="1100"/>
            </a:lvl2pPr>
            <a:lvl3pPr marL="1371600" lvl="2" indent="-298450" algn="l">
              <a:lnSpc>
                <a:spcPct val="115000"/>
              </a:lnSpc>
              <a:spcBef>
                <a:spcPts val="1600"/>
              </a:spcBef>
              <a:spcAft>
                <a:spcPts val="0"/>
              </a:spcAft>
              <a:buSzPts val="1100"/>
              <a:buChar char="■"/>
              <a:defRPr sz="1100"/>
            </a:lvl3pPr>
            <a:lvl4pPr marL="1828800" lvl="3" indent="-298450" algn="l">
              <a:lnSpc>
                <a:spcPct val="115000"/>
              </a:lnSpc>
              <a:spcBef>
                <a:spcPts val="1600"/>
              </a:spcBef>
              <a:spcAft>
                <a:spcPts val="0"/>
              </a:spcAft>
              <a:buSzPts val="1100"/>
              <a:buChar char="●"/>
              <a:defRPr sz="1100"/>
            </a:lvl4pPr>
            <a:lvl5pPr marL="2286000" lvl="4" indent="-298450" algn="l">
              <a:lnSpc>
                <a:spcPct val="115000"/>
              </a:lnSpc>
              <a:spcBef>
                <a:spcPts val="1600"/>
              </a:spcBef>
              <a:spcAft>
                <a:spcPts val="0"/>
              </a:spcAft>
              <a:buSzPts val="1100"/>
              <a:buChar char="○"/>
              <a:defRPr sz="1100"/>
            </a:lvl5pPr>
            <a:lvl6pPr marL="2743200" lvl="5" indent="-298450" algn="l">
              <a:lnSpc>
                <a:spcPct val="115000"/>
              </a:lnSpc>
              <a:spcBef>
                <a:spcPts val="1600"/>
              </a:spcBef>
              <a:spcAft>
                <a:spcPts val="0"/>
              </a:spcAft>
              <a:buSzPts val="1100"/>
              <a:buChar char="■"/>
              <a:defRPr sz="1100"/>
            </a:lvl6pPr>
            <a:lvl7pPr marL="3200400" lvl="6" indent="-298450" algn="l">
              <a:lnSpc>
                <a:spcPct val="115000"/>
              </a:lnSpc>
              <a:spcBef>
                <a:spcPts val="1600"/>
              </a:spcBef>
              <a:spcAft>
                <a:spcPts val="0"/>
              </a:spcAft>
              <a:buSzPts val="1100"/>
              <a:buChar char="●"/>
              <a:defRPr sz="1100"/>
            </a:lvl7pPr>
            <a:lvl8pPr marL="3657600" lvl="7" indent="-298450" algn="l">
              <a:lnSpc>
                <a:spcPct val="115000"/>
              </a:lnSpc>
              <a:spcBef>
                <a:spcPts val="1600"/>
              </a:spcBef>
              <a:spcAft>
                <a:spcPts val="0"/>
              </a:spcAft>
              <a:buSzPts val="1100"/>
              <a:buChar char="○"/>
              <a:defRPr sz="1100"/>
            </a:lvl8pPr>
            <a:lvl9pPr marL="4114800" lvl="8" indent="-298450" algn="l">
              <a:lnSpc>
                <a:spcPct val="115000"/>
              </a:lnSpc>
              <a:spcBef>
                <a:spcPts val="1600"/>
              </a:spcBef>
              <a:spcAft>
                <a:spcPts val="1600"/>
              </a:spcAft>
              <a:buSzPts val="1100"/>
              <a:buChar char="■"/>
              <a:defRPr sz="1100"/>
            </a:lvl9pPr>
          </a:lstStyle>
          <a:p>
            <a:endParaRPr/>
          </a:p>
        </p:txBody>
      </p:sp>
      <p:sp>
        <p:nvSpPr>
          <p:cNvPr id="565" name="Google Shape;565;p91"/>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91"/>
          <p:cNvSpPr txBox="1">
            <a:spLocks noGrp="1"/>
          </p:cNvSpPr>
          <p:nvPr>
            <p:ph type="title"/>
          </p:nvPr>
        </p:nvSpPr>
        <p:spPr>
          <a:xfrm rot="-5400000">
            <a:off x="-2058950" y="2150850"/>
            <a:ext cx="5282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3F3F3"/>
              </a:buClr>
              <a:buSzPts val="1400"/>
              <a:buNone/>
              <a:defRPr sz="1400">
                <a:solidFill>
                  <a:srgbClr val="F3F3F3"/>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567" name="Google Shape;567;p91"/>
          <p:cNvSpPr txBox="1">
            <a:spLocks noGrp="1"/>
          </p:cNvSpPr>
          <p:nvPr>
            <p:ph type="body" idx="2"/>
          </p:nvPr>
        </p:nvSpPr>
        <p:spPr>
          <a:xfrm>
            <a:off x="5309100" y="960150"/>
            <a:ext cx="3070500" cy="32067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0"/>
              </a:spcBef>
              <a:spcAft>
                <a:spcPts val="0"/>
              </a:spcAft>
              <a:buSzPts val="1100"/>
              <a:buChar char="●"/>
              <a:defRPr sz="1100"/>
            </a:lvl1pPr>
            <a:lvl2pPr marL="914400" lvl="1" indent="-298450" algn="l">
              <a:lnSpc>
                <a:spcPct val="115000"/>
              </a:lnSpc>
              <a:spcBef>
                <a:spcPts val="1600"/>
              </a:spcBef>
              <a:spcAft>
                <a:spcPts val="0"/>
              </a:spcAft>
              <a:buSzPts val="1100"/>
              <a:buChar char="○"/>
              <a:defRPr sz="1100"/>
            </a:lvl2pPr>
            <a:lvl3pPr marL="1371600" lvl="2" indent="-298450" algn="l">
              <a:lnSpc>
                <a:spcPct val="115000"/>
              </a:lnSpc>
              <a:spcBef>
                <a:spcPts val="1600"/>
              </a:spcBef>
              <a:spcAft>
                <a:spcPts val="0"/>
              </a:spcAft>
              <a:buSzPts val="1100"/>
              <a:buChar char="■"/>
              <a:defRPr sz="1100"/>
            </a:lvl3pPr>
            <a:lvl4pPr marL="1828800" lvl="3" indent="-298450" algn="l">
              <a:lnSpc>
                <a:spcPct val="115000"/>
              </a:lnSpc>
              <a:spcBef>
                <a:spcPts val="1600"/>
              </a:spcBef>
              <a:spcAft>
                <a:spcPts val="0"/>
              </a:spcAft>
              <a:buSzPts val="1100"/>
              <a:buChar char="●"/>
              <a:defRPr sz="1100"/>
            </a:lvl4pPr>
            <a:lvl5pPr marL="2286000" lvl="4" indent="-298450" algn="l">
              <a:lnSpc>
                <a:spcPct val="115000"/>
              </a:lnSpc>
              <a:spcBef>
                <a:spcPts val="1600"/>
              </a:spcBef>
              <a:spcAft>
                <a:spcPts val="0"/>
              </a:spcAft>
              <a:buSzPts val="1100"/>
              <a:buChar char="○"/>
              <a:defRPr sz="1100"/>
            </a:lvl5pPr>
            <a:lvl6pPr marL="2743200" lvl="5" indent="-298450" algn="l">
              <a:lnSpc>
                <a:spcPct val="115000"/>
              </a:lnSpc>
              <a:spcBef>
                <a:spcPts val="1600"/>
              </a:spcBef>
              <a:spcAft>
                <a:spcPts val="0"/>
              </a:spcAft>
              <a:buSzPts val="1100"/>
              <a:buChar char="■"/>
              <a:defRPr sz="1100"/>
            </a:lvl6pPr>
            <a:lvl7pPr marL="3200400" lvl="6" indent="-298450" algn="l">
              <a:lnSpc>
                <a:spcPct val="115000"/>
              </a:lnSpc>
              <a:spcBef>
                <a:spcPts val="1600"/>
              </a:spcBef>
              <a:spcAft>
                <a:spcPts val="0"/>
              </a:spcAft>
              <a:buSzPts val="1100"/>
              <a:buChar char="●"/>
              <a:defRPr sz="1100"/>
            </a:lvl7pPr>
            <a:lvl8pPr marL="3657600" lvl="7" indent="-298450" algn="l">
              <a:lnSpc>
                <a:spcPct val="115000"/>
              </a:lnSpc>
              <a:spcBef>
                <a:spcPts val="1600"/>
              </a:spcBef>
              <a:spcAft>
                <a:spcPts val="0"/>
              </a:spcAft>
              <a:buSzPts val="1100"/>
              <a:buChar char="○"/>
              <a:defRPr sz="1100"/>
            </a:lvl8pPr>
            <a:lvl9pPr marL="4114800" lvl="8" indent="-298450" algn="l">
              <a:lnSpc>
                <a:spcPct val="115000"/>
              </a:lnSpc>
              <a:spcBef>
                <a:spcPts val="1600"/>
              </a:spcBef>
              <a:spcAft>
                <a:spcPts val="1600"/>
              </a:spcAft>
              <a:buSzPts val="1100"/>
              <a:buChar char="■"/>
              <a:defRPr sz="1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FFC617"/>
        </a:solidFill>
        <a:effectLst/>
      </p:bgPr>
    </p:bg>
    <p:spTree>
      <p:nvGrpSpPr>
        <p:cNvPr id="1" name="Shape 23"/>
        <p:cNvGrpSpPr/>
        <p:nvPr/>
      </p:nvGrpSpPr>
      <p:grpSpPr>
        <a:xfrm>
          <a:off x="0" y="0"/>
          <a:ext cx="0" cy="0"/>
          <a:chOff x="0" y="0"/>
          <a:chExt cx="0" cy="0"/>
        </a:xfrm>
      </p:grpSpPr>
      <p:sp>
        <p:nvSpPr>
          <p:cNvPr id="24" name="Google Shape;24;p74"/>
          <p:cNvSpPr txBox="1">
            <a:spLocks noGrp="1"/>
          </p:cNvSpPr>
          <p:nvPr>
            <p:ph type="title"/>
          </p:nvPr>
        </p:nvSpPr>
        <p:spPr>
          <a:xfrm>
            <a:off x="457200" y="457200"/>
            <a:ext cx="8229600" cy="861900"/>
          </a:xfrm>
          <a:prstGeom prst="rect">
            <a:avLst/>
          </a:prstGeom>
          <a:noFill/>
          <a:ln>
            <a:noFill/>
          </a:ln>
        </p:spPr>
        <p:txBody>
          <a:bodyPr spcFirstLastPara="1" wrap="square" lIns="19050" tIns="19050" rIns="19050" bIns="19050" anchor="t" anchorCtr="0">
            <a:normAutofit/>
          </a:bodyPr>
          <a:lstStyle>
            <a:lvl1pPr lvl="0" algn="l">
              <a:lnSpc>
                <a:spcPct val="80000"/>
              </a:lnSpc>
              <a:spcBef>
                <a:spcPts val="0"/>
              </a:spcBef>
              <a:spcAft>
                <a:spcPts val="0"/>
              </a:spcAft>
              <a:buClr>
                <a:srgbClr val="FFFFFF"/>
              </a:buClr>
              <a:buSzPts val="5300"/>
              <a:buFont typeface="Arial"/>
              <a:buNone/>
              <a:defRPr sz="5300">
                <a:solidFill>
                  <a:srgbClr val="FFFFFF"/>
                </a:solidFill>
              </a:defRPr>
            </a:lvl1pPr>
            <a:lvl2pPr lvl="1" algn="l">
              <a:lnSpc>
                <a:spcPct val="80000"/>
              </a:lnSpc>
              <a:spcBef>
                <a:spcPts val="0"/>
              </a:spcBef>
              <a:spcAft>
                <a:spcPts val="0"/>
              </a:spcAft>
              <a:buClr>
                <a:srgbClr val="00BFF3"/>
              </a:buClr>
              <a:buSzPts val="700"/>
              <a:buNone/>
              <a:defRPr/>
            </a:lvl2pPr>
            <a:lvl3pPr lvl="2" algn="l">
              <a:lnSpc>
                <a:spcPct val="80000"/>
              </a:lnSpc>
              <a:spcBef>
                <a:spcPts val="0"/>
              </a:spcBef>
              <a:spcAft>
                <a:spcPts val="0"/>
              </a:spcAft>
              <a:buClr>
                <a:srgbClr val="00BFF3"/>
              </a:buClr>
              <a:buSzPts val="700"/>
              <a:buNone/>
              <a:defRPr/>
            </a:lvl3pPr>
            <a:lvl4pPr lvl="3" algn="l">
              <a:lnSpc>
                <a:spcPct val="80000"/>
              </a:lnSpc>
              <a:spcBef>
                <a:spcPts val="0"/>
              </a:spcBef>
              <a:spcAft>
                <a:spcPts val="0"/>
              </a:spcAft>
              <a:buClr>
                <a:srgbClr val="00BFF3"/>
              </a:buClr>
              <a:buSzPts val="700"/>
              <a:buNone/>
              <a:defRPr/>
            </a:lvl4pPr>
            <a:lvl5pPr lvl="4" algn="l">
              <a:lnSpc>
                <a:spcPct val="80000"/>
              </a:lnSpc>
              <a:spcBef>
                <a:spcPts val="0"/>
              </a:spcBef>
              <a:spcAft>
                <a:spcPts val="0"/>
              </a:spcAft>
              <a:buClr>
                <a:srgbClr val="00BFF3"/>
              </a:buClr>
              <a:buSzPts val="700"/>
              <a:buNone/>
              <a:defRPr/>
            </a:lvl5pPr>
            <a:lvl6pPr lvl="5" algn="l">
              <a:lnSpc>
                <a:spcPct val="80000"/>
              </a:lnSpc>
              <a:spcBef>
                <a:spcPts val="0"/>
              </a:spcBef>
              <a:spcAft>
                <a:spcPts val="0"/>
              </a:spcAft>
              <a:buClr>
                <a:srgbClr val="00BFF3"/>
              </a:buClr>
              <a:buSzPts val="700"/>
              <a:buNone/>
              <a:defRPr/>
            </a:lvl6pPr>
            <a:lvl7pPr lvl="6" algn="l">
              <a:lnSpc>
                <a:spcPct val="80000"/>
              </a:lnSpc>
              <a:spcBef>
                <a:spcPts val="0"/>
              </a:spcBef>
              <a:spcAft>
                <a:spcPts val="0"/>
              </a:spcAft>
              <a:buClr>
                <a:srgbClr val="00BFF3"/>
              </a:buClr>
              <a:buSzPts val="700"/>
              <a:buNone/>
              <a:defRPr/>
            </a:lvl7pPr>
            <a:lvl8pPr lvl="7" algn="l">
              <a:lnSpc>
                <a:spcPct val="80000"/>
              </a:lnSpc>
              <a:spcBef>
                <a:spcPts val="0"/>
              </a:spcBef>
              <a:spcAft>
                <a:spcPts val="0"/>
              </a:spcAft>
              <a:buClr>
                <a:srgbClr val="00BFF3"/>
              </a:buClr>
              <a:buSzPts val="700"/>
              <a:buNone/>
              <a:defRPr/>
            </a:lvl8pPr>
            <a:lvl9pPr lvl="8" algn="l">
              <a:lnSpc>
                <a:spcPct val="80000"/>
              </a:lnSpc>
              <a:spcBef>
                <a:spcPts val="0"/>
              </a:spcBef>
              <a:spcAft>
                <a:spcPts val="0"/>
              </a:spcAft>
              <a:buClr>
                <a:srgbClr val="00BFF3"/>
              </a:buClr>
              <a:buSzPts val="700"/>
              <a:buNone/>
              <a:defRPr/>
            </a:lvl9pPr>
          </a:lstStyle>
          <a:p>
            <a:endParaRPr/>
          </a:p>
        </p:txBody>
      </p:sp>
      <p:sp>
        <p:nvSpPr>
          <p:cNvPr id="25" name="Google Shape;25;p74"/>
          <p:cNvSpPr txBox="1">
            <a:spLocks noGrp="1"/>
          </p:cNvSpPr>
          <p:nvPr>
            <p:ph type="body" idx="1"/>
          </p:nvPr>
        </p:nvSpPr>
        <p:spPr>
          <a:xfrm>
            <a:off x="457200" y="1347788"/>
            <a:ext cx="8229600" cy="3338400"/>
          </a:xfrm>
          <a:prstGeom prst="rect">
            <a:avLst/>
          </a:prstGeom>
          <a:noFill/>
          <a:ln>
            <a:noFill/>
          </a:ln>
        </p:spPr>
        <p:txBody>
          <a:bodyPr spcFirstLastPara="1" wrap="square" lIns="19050" tIns="19050" rIns="19050" bIns="19050" anchor="t" anchorCtr="0">
            <a:normAutofit/>
          </a:bodyPr>
          <a:lstStyle>
            <a:lvl1pPr marL="457200" lvl="0" indent="-228600" algn="l">
              <a:lnSpc>
                <a:spcPct val="140000"/>
              </a:lnSpc>
              <a:spcBef>
                <a:spcPts val="0"/>
              </a:spcBef>
              <a:spcAft>
                <a:spcPts val="0"/>
              </a:spcAft>
              <a:buClr>
                <a:srgbClr val="000000"/>
              </a:buClr>
              <a:buSzPts val="2000"/>
              <a:buFont typeface="Proxima Nova"/>
              <a:buNone/>
              <a:defRPr sz="2000">
                <a:solidFill>
                  <a:srgbClr val="000000"/>
                </a:solidFill>
              </a:defRPr>
            </a:lvl1pPr>
            <a:lvl2pPr marL="914400" lvl="1" indent="-228600" algn="l">
              <a:lnSpc>
                <a:spcPct val="140000"/>
              </a:lnSpc>
              <a:spcBef>
                <a:spcPts val="0"/>
              </a:spcBef>
              <a:spcAft>
                <a:spcPts val="0"/>
              </a:spcAft>
              <a:buClr>
                <a:srgbClr val="000000"/>
              </a:buClr>
              <a:buSzPts val="2000"/>
              <a:buFont typeface="Proxima Nova"/>
              <a:buNone/>
              <a:defRPr sz="2000">
                <a:solidFill>
                  <a:srgbClr val="000000"/>
                </a:solidFill>
              </a:defRPr>
            </a:lvl2pPr>
            <a:lvl3pPr marL="1371600" lvl="2" indent="-228600" algn="l">
              <a:lnSpc>
                <a:spcPct val="140000"/>
              </a:lnSpc>
              <a:spcBef>
                <a:spcPts val="0"/>
              </a:spcBef>
              <a:spcAft>
                <a:spcPts val="0"/>
              </a:spcAft>
              <a:buClr>
                <a:srgbClr val="000000"/>
              </a:buClr>
              <a:buSzPts val="2000"/>
              <a:buFont typeface="Proxima Nova"/>
              <a:buNone/>
              <a:defRPr sz="2000">
                <a:solidFill>
                  <a:srgbClr val="000000"/>
                </a:solidFill>
              </a:defRPr>
            </a:lvl3pPr>
            <a:lvl4pPr marL="1828800" lvl="3" indent="-228600" algn="l">
              <a:lnSpc>
                <a:spcPct val="140000"/>
              </a:lnSpc>
              <a:spcBef>
                <a:spcPts val="0"/>
              </a:spcBef>
              <a:spcAft>
                <a:spcPts val="0"/>
              </a:spcAft>
              <a:buClr>
                <a:srgbClr val="000000"/>
              </a:buClr>
              <a:buSzPts val="2000"/>
              <a:buFont typeface="Proxima Nova"/>
              <a:buNone/>
              <a:defRPr sz="2000">
                <a:solidFill>
                  <a:srgbClr val="000000"/>
                </a:solidFill>
              </a:defRPr>
            </a:lvl4pPr>
            <a:lvl5pPr marL="2286000" lvl="4" indent="-228600" algn="l">
              <a:lnSpc>
                <a:spcPct val="140000"/>
              </a:lnSpc>
              <a:spcBef>
                <a:spcPts val="0"/>
              </a:spcBef>
              <a:spcAft>
                <a:spcPts val="0"/>
              </a:spcAft>
              <a:buClr>
                <a:srgbClr val="000000"/>
              </a:buClr>
              <a:buSzPts val="2000"/>
              <a:buFont typeface="Proxima Nova"/>
              <a:buNone/>
              <a:defRPr sz="2000">
                <a:solidFill>
                  <a:srgbClr val="000000"/>
                </a:solidFill>
              </a:defRPr>
            </a:lvl5pPr>
            <a:lvl6pPr marL="2743200" lvl="5" indent="-336550" algn="l">
              <a:lnSpc>
                <a:spcPct val="80000"/>
              </a:lnSpc>
              <a:spcBef>
                <a:spcPts val="900"/>
              </a:spcBef>
              <a:spcAft>
                <a:spcPts val="0"/>
              </a:spcAft>
              <a:buSzPts val="1700"/>
              <a:buChar char="■"/>
              <a:defRPr/>
            </a:lvl6pPr>
            <a:lvl7pPr marL="3200400" lvl="6" indent="-336550" algn="l">
              <a:lnSpc>
                <a:spcPct val="80000"/>
              </a:lnSpc>
              <a:spcBef>
                <a:spcPts val="900"/>
              </a:spcBef>
              <a:spcAft>
                <a:spcPts val="0"/>
              </a:spcAft>
              <a:buSzPts val="1700"/>
              <a:buChar char="●"/>
              <a:defRPr/>
            </a:lvl7pPr>
            <a:lvl8pPr marL="3657600" lvl="7" indent="-336550" algn="l">
              <a:lnSpc>
                <a:spcPct val="80000"/>
              </a:lnSpc>
              <a:spcBef>
                <a:spcPts val="900"/>
              </a:spcBef>
              <a:spcAft>
                <a:spcPts val="0"/>
              </a:spcAft>
              <a:buSzPts val="1700"/>
              <a:buChar char="○"/>
              <a:defRPr/>
            </a:lvl8pPr>
            <a:lvl9pPr marL="4114800" lvl="8" indent="-336550" algn="l">
              <a:lnSpc>
                <a:spcPct val="80000"/>
              </a:lnSpc>
              <a:spcBef>
                <a:spcPts val="900"/>
              </a:spcBef>
              <a:spcAft>
                <a:spcPts val="0"/>
              </a:spcAft>
              <a:buSzPts val="1700"/>
              <a:buChar char="■"/>
              <a:defRPr/>
            </a:lvl9pPr>
          </a:lstStyle>
          <a:p>
            <a:endParaRPr/>
          </a:p>
        </p:txBody>
      </p:sp>
      <p:sp>
        <p:nvSpPr>
          <p:cNvPr id="26" name="Google Shape;26;p74"/>
          <p:cNvSpPr txBox="1">
            <a:spLocks noGrp="1"/>
          </p:cNvSpPr>
          <p:nvPr>
            <p:ph type="sldNum" idx="12"/>
          </p:nvPr>
        </p:nvSpPr>
        <p:spPr>
          <a:xfrm>
            <a:off x="8858250" y="4905375"/>
            <a:ext cx="126300" cy="146100"/>
          </a:xfrm>
          <a:prstGeom prst="rect">
            <a:avLst/>
          </a:prstGeom>
          <a:noFill/>
          <a:ln>
            <a:noFill/>
          </a:ln>
        </p:spPr>
        <p:txBody>
          <a:bodyPr spcFirstLastPara="1" wrap="square" lIns="19050" tIns="19050" rIns="19050" bIns="19050" anchor="b" anchorCtr="0">
            <a:spAutoFit/>
          </a:bodyPr>
          <a:lstStyle>
            <a:lvl1pPr marL="0" marR="0" lvl="0" indent="0" algn="l" rtl="0">
              <a:lnSpc>
                <a:spcPct val="144444"/>
              </a:lnSpc>
              <a:spcBef>
                <a:spcPts val="0"/>
              </a:spcBef>
              <a:spcAft>
                <a:spcPts val="0"/>
              </a:spcAft>
              <a:buClr>
                <a:srgbClr val="000000"/>
              </a:buClr>
              <a:buSzPts val="700"/>
              <a:buFont typeface="Proxima Nova"/>
              <a:buNone/>
              <a:defRPr sz="700" b="0" i="0" u="none" strike="noStrike" cap="none">
                <a:solidFill>
                  <a:srgbClr val="000000"/>
                </a:solidFill>
                <a:latin typeface="Proxima Nova"/>
                <a:ea typeface="Proxima Nova"/>
                <a:cs typeface="Proxima Nova"/>
                <a:sym typeface="Proxima Nova"/>
              </a:defRPr>
            </a:lvl1pPr>
            <a:lvl2pPr marL="0" marR="0" lvl="1" indent="0" algn="l" rtl="0">
              <a:lnSpc>
                <a:spcPct val="144444"/>
              </a:lnSpc>
              <a:spcBef>
                <a:spcPts val="0"/>
              </a:spcBef>
              <a:spcAft>
                <a:spcPts val="0"/>
              </a:spcAft>
              <a:buClr>
                <a:srgbClr val="000000"/>
              </a:buClr>
              <a:buSzPts val="700"/>
              <a:buFont typeface="Proxima Nova"/>
              <a:buNone/>
              <a:defRPr sz="700" b="0" i="0" u="none" strike="noStrike" cap="none">
                <a:solidFill>
                  <a:srgbClr val="000000"/>
                </a:solidFill>
                <a:latin typeface="Proxima Nova"/>
                <a:ea typeface="Proxima Nova"/>
                <a:cs typeface="Proxima Nova"/>
                <a:sym typeface="Proxima Nova"/>
              </a:defRPr>
            </a:lvl2pPr>
            <a:lvl3pPr marL="0" marR="0" lvl="2" indent="0" algn="l" rtl="0">
              <a:lnSpc>
                <a:spcPct val="144444"/>
              </a:lnSpc>
              <a:spcBef>
                <a:spcPts val="0"/>
              </a:spcBef>
              <a:spcAft>
                <a:spcPts val="0"/>
              </a:spcAft>
              <a:buClr>
                <a:srgbClr val="000000"/>
              </a:buClr>
              <a:buSzPts val="700"/>
              <a:buFont typeface="Proxima Nova"/>
              <a:buNone/>
              <a:defRPr sz="700" b="0" i="0" u="none" strike="noStrike" cap="none">
                <a:solidFill>
                  <a:srgbClr val="000000"/>
                </a:solidFill>
                <a:latin typeface="Proxima Nova"/>
                <a:ea typeface="Proxima Nova"/>
                <a:cs typeface="Proxima Nova"/>
                <a:sym typeface="Proxima Nova"/>
              </a:defRPr>
            </a:lvl3pPr>
            <a:lvl4pPr marL="0" marR="0" lvl="3" indent="0" algn="l" rtl="0">
              <a:lnSpc>
                <a:spcPct val="144444"/>
              </a:lnSpc>
              <a:spcBef>
                <a:spcPts val="0"/>
              </a:spcBef>
              <a:spcAft>
                <a:spcPts val="0"/>
              </a:spcAft>
              <a:buClr>
                <a:srgbClr val="000000"/>
              </a:buClr>
              <a:buSzPts val="700"/>
              <a:buFont typeface="Proxima Nova"/>
              <a:buNone/>
              <a:defRPr sz="700" b="0" i="0" u="none" strike="noStrike" cap="none">
                <a:solidFill>
                  <a:srgbClr val="000000"/>
                </a:solidFill>
                <a:latin typeface="Proxima Nova"/>
                <a:ea typeface="Proxima Nova"/>
                <a:cs typeface="Proxima Nova"/>
                <a:sym typeface="Proxima Nova"/>
              </a:defRPr>
            </a:lvl4pPr>
            <a:lvl5pPr marL="0" marR="0" lvl="4" indent="0" algn="l" rtl="0">
              <a:lnSpc>
                <a:spcPct val="144444"/>
              </a:lnSpc>
              <a:spcBef>
                <a:spcPts val="0"/>
              </a:spcBef>
              <a:spcAft>
                <a:spcPts val="0"/>
              </a:spcAft>
              <a:buClr>
                <a:srgbClr val="000000"/>
              </a:buClr>
              <a:buSzPts val="700"/>
              <a:buFont typeface="Proxima Nova"/>
              <a:buNone/>
              <a:defRPr sz="700" b="0" i="0" u="none" strike="noStrike" cap="none">
                <a:solidFill>
                  <a:srgbClr val="000000"/>
                </a:solidFill>
                <a:latin typeface="Proxima Nova"/>
                <a:ea typeface="Proxima Nova"/>
                <a:cs typeface="Proxima Nova"/>
                <a:sym typeface="Proxima Nova"/>
              </a:defRPr>
            </a:lvl5pPr>
            <a:lvl6pPr marL="0" marR="0" lvl="5" indent="0" algn="l" rtl="0">
              <a:lnSpc>
                <a:spcPct val="144444"/>
              </a:lnSpc>
              <a:spcBef>
                <a:spcPts val="0"/>
              </a:spcBef>
              <a:spcAft>
                <a:spcPts val="0"/>
              </a:spcAft>
              <a:buClr>
                <a:srgbClr val="000000"/>
              </a:buClr>
              <a:buSzPts val="700"/>
              <a:buFont typeface="Proxima Nova"/>
              <a:buNone/>
              <a:defRPr sz="700" b="0" i="0" u="none" strike="noStrike" cap="none">
                <a:solidFill>
                  <a:srgbClr val="000000"/>
                </a:solidFill>
                <a:latin typeface="Proxima Nova"/>
                <a:ea typeface="Proxima Nova"/>
                <a:cs typeface="Proxima Nova"/>
                <a:sym typeface="Proxima Nova"/>
              </a:defRPr>
            </a:lvl6pPr>
            <a:lvl7pPr marL="0" marR="0" lvl="6" indent="0" algn="l" rtl="0">
              <a:lnSpc>
                <a:spcPct val="144444"/>
              </a:lnSpc>
              <a:spcBef>
                <a:spcPts val="0"/>
              </a:spcBef>
              <a:spcAft>
                <a:spcPts val="0"/>
              </a:spcAft>
              <a:buClr>
                <a:srgbClr val="000000"/>
              </a:buClr>
              <a:buSzPts val="700"/>
              <a:buFont typeface="Proxima Nova"/>
              <a:buNone/>
              <a:defRPr sz="700" b="0" i="0" u="none" strike="noStrike" cap="none">
                <a:solidFill>
                  <a:srgbClr val="000000"/>
                </a:solidFill>
                <a:latin typeface="Proxima Nova"/>
                <a:ea typeface="Proxima Nova"/>
                <a:cs typeface="Proxima Nova"/>
                <a:sym typeface="Proxima Nova"/>
              </a:defRPr>
            </a:lvl7pPr>
            <a:lvl8pPr marL="0" marR="0" lvl="7" indent="0" algn="l" rtl="0">
              <a:lnSpc>
                <a:spcPct val="144444"/>
              </a:lnSpc>
              <a:spcBef>
                <a:spcPts val="0"/>
              </a:spcBef>
              <a:spcAft>
                <a:spcPts val="0"/>
              </a:spcAft>
              <a:buClr>
                <a:srgbClr val="000000"/>
              </a:buClr>
              <a:buSzPts val="700"/>
              <a:buFont typeface="Proxima Nova"/>
              <a:buNone/>
              <a:defRPr sz="700" b="0" i="0" u="none" strike="noStrike" cap="none">
                <a:solidFill>
                  <a:srgbClr val="000000"/>
                </a:solidFill>
                <a:latin typeface="Proxima Nova"/>
                <a:ea typeface="Proxima Nova"/>
                <a:cs typeface="Proxima Nova"/>
                <a:sym typeface="Proxima Nova"/>
              </a:defRPr>
            </a:lvl8pPr>
            <a:lvl9pPr marL="0" marR="0" lvl="8" indent="0" algn="l" rtl="0">
              <a:lnSpc>
                <a:spcPct val="144444"/>
              </a:lnSpc>
              <a:spcBef>
                <a:spcPts val="0"/>
              </a:spcBef>
              <a:spcAft>
                <a:spcPts val="0"/>
              </a:spcAft>
              <a:buClr>
                <a:srgbClr val="000000"/>
              </a:buClr>
              <a:buSzPts val="700"/>
              <a:buFont typeface="Proxima Nova"/>
              <a:buNone/>
              <a:defRPr sz="700" b="0" i="0" u="none" strike="noStrike" cap="none">
                <a:solidFill>
                  <a:srgbClr val="00000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s-CL"/>
              <a:t>‹Nº›</a:t>
            </a:fld>
            <a:endParaRPr sz="500">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4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4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4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4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4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8" name="Google Shape;3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4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35"/>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434343"/>
              </a:buClr>
              <a:buSzPts val="1800"/>
              <a:buFont typeface="Roboto"/>
              <a:buChar char="●"/>
              <a:defRPr sz="1800" b="0" i="0" u="none" strike="noStrike" cap="none">
                <a:solidFill>
                  <a:srgbClr val="434343"/>
                </a:solidFill>
                <a:latin typeface="Roboto"/>
                <a:ea typeface="Roboto"/>
                <a:cs typeface="Roboto"/>
                <a:sym typeface="Roboto"/>
              </a:defRPr>
            </a:lvl1pPr>
            <a:lvl2pPr marL="914400" marR="0" lvl="1"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2pPr>
            <a:lvl3pPr marL="1371600" marR="0" lvl="2"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3pPr>
            <a:lvl4pPr marL="1828800" marR="0" lvl="3"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4pPr>
            <a:lvl5pPr marL="2286000" marR="0" lvl="4"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5pPr>
            <a:lvl6pPr marL="2743200" marR="0" lvl="5"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6pPr>
            <a:lvl7pPr marL="3200400" marR="0" lvl="6"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7pPr>
            <a:lvl8pPr marL="3657600" marR="0" lvl="7"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8pPr>
            <a:lvl9pPr marL="4114800" marR="0" lvl="8" indent="-317500" algn="l" rtl="0">
              <a:lnSpc>
                <a:spcPct val="115000"/>
              </a:lnSpc>
              <a:spcBef>
                <a:spcPts val="1600"/>
              </a:spcBef>
              <a:spcAft>
                <a:spcPts val="1600"/>
              </a:spcAft>
              <a:buClr>
                <a:srgbClr val="434343"/>
              </a:buClr>
              <a:buSzPts val="1400"/>
              <a:buFont typeface="Roboto"/>
              <a:buChar char="■"/>
              <a:defRPr sz="1400" b="0" i="0" u="none" strike="noStrike" cap="none">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
          <p15:clr>
            <a:srgbClr val="EA4335"/>
          </p15:clr>
        </p15:guide>
        <p15:guide id="2" orient="horz" pos="259">
          <p15:clr>
            <a:srgbClr val="EA4335"/>
          </p15:clr>
        </p15:guide>
        <p15:guide id="3" pos="5477">
          <p15:clr>
            <a:srgbClr val="EA4335"/>
          </p15:clr>
        </p15:guide>
        <p15:guide id="4" orient="horz" pos="2983">
          <p15:clr>
            <a:srgbClr val="EA4335"/>
          </p15:clr>
        </p15:guide>
        <p15:guide id="5" pos="288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7485A"/>
        </a:solidFill>
        <a:effectLst/>
      </p:bgPr>
    </p:bg>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EC9D"/>
              </a:buClr>
              <a:buSzPts val="2800"/>
              <a:buFont typeface="Life Savers"/>
              <a:buNone/>
              <a:defRPr sz="2800" b="1" i="0" u="none" strike="noStrike" cap="none">
                <a:solidFill>
                  <a:srgbClr val="FFEC9D"/>
                </a:solidFill>
                <a:latin typeface="Life Savers"/>
                <a:ea typeface="Life Savers"/>
                <a:cs typeface="Life Savers"/>
                <a:sym typeface="Life Saver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4" name="Google Shape;54;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1"/>
              </a:buClr>
              <a:buSzPts val="1800"/>
              <a:buFont typeface="Mukta"/>
              <a:buChar char="●"/>
              <a:defRPr sz="1800" b="0" i="0" u="none" strike="noStrike" cap="none">
                <a:solidFill>
                  <a:schemeClr val="lt1"/>
                </a:solidFill>
                <a:latin typeface="Mukta"/>
                <a:ea typeface="Mukta"/>
                <a:cs typeface="Mukta"/>
                <a:sym typeface="Mukta"/>
              </a:defRPr>
            </a:lvl1pPr>
            <a:lvl2pPr marL="914400" marR="0" lvl="1" indent="-317500" algn="l" rtl="0">
              <a:lnSpc>
                <a:spcPct val="115000"/>
              </a:lnSpc>
              <a:spcBef>
                <a:spcPts val="1600"/>
              </a:spcBef>
              <a:spcAft>
                <a:spcPts val="0"/>
              </a:spcAft>
              <a:buClr>
                <a:schemeClr val="lt1"/>
              </a:buClr>
              <a:buSzPts val="1400"/>
              <a:buFont typeface="Mukta"/>
              <a:buChar char="○"/>
              <a:defRPr sz="1400" b="0" i="0" u="none" strike="noStrike" cap="none">
                <a:solidFill>
                  <a:schemeClr val="lt1"/>
                </a:solidFill>
                <a:latin typeface="Mukta"/>
                <a:ea typeface="Mukta"/>
                <a:cs typeface="Mukta"/>
                <a:sym typeface="Mukta"/>
              </a:defRPr>
            </a:lvl2pPr>
            <a:lvl3pPr marL="1371600" marR="0" lvl="2" indent="-317500" algn="l" rtl="0">
              <a:lnSpc>
                <a:spcPct val="115000"/>
              </a:lnSpc>
              <a:spcBef>
                <a:spcPts val="1600"/>
              </a:spcBef>
              <a:spcAft>
                <a:spcPts val="0"/>
              </a:spcAft>
              <a:buClr>
                <a:schemeClr val="lt1"/>
              </a:buClr>
              <a:buSzPts val="1400"/>
              <a:buFont typeface="Mukta"/>
              <a:buChar char="■"/>
              <a:defRPr sz="1400" b="0" i="0" u="none" strike="noStrike" cap="none">
                <a:solidFill>
                  <a:schemeClr val="lt1"/>
                </a:solidFill>
                <a:latin typeface="Mukta"/>
                <a:ea typeface="Mukta"/>
                <a:cs typeface="Mukta"/>
                <a:sym typeface="Mukta"/>
              </a:defRPr>
            </a:lvl3pPr>
            <a:lvl4pPr marL="1828800" marR="0" lvl="3" indent="-317500" algn="l" rtl="0">
              <a:lnSpc>
                <a:spcPct val="115000"/>
              </a:lnSpc>
              <a:spcBef>
                <a:spcPts val="1600"/>
              </a:spcBef>
              <a:spcAft>
                <a:spcPts val="0"/>
              </a:spcAft>
              <a:buClr>
                <a:schemeClr val="lt1"/>
              </a:buClr>
              <a:buSzPts val="1400"/>
              <a:buFont typeface="Mukta"/>
              <a:buChar char="●"/>
              <a:defRPr sz="1400" b="0" i="0" u="none" strike="noStrike" cap="none">
                <a:solidFill>
                  <a:schemeClr val="lt1"/>
                </a:solidFill>
                <a:latin typeface="Mukta"/>
                <a:ea typeface="Mukta"/>
                <a:cs typeface="Mukta"/>
                <a:sym typeface="Mukta"/>
              </a:defRPr>
            </a:lvl4pPr>
            <a:lvl5pPr marL="2286000" marR="0" lvl="4" indent="-317500" algn="l" rtl="0">
              <a:lnSpc>
                <a:spcPct val="115000"/>
              </a:lnSpc>
              <a:spcBef>
                <a:spcPts val="1600"/>
              </a:spcBef>
              <a:spcAft>
                <a:spcPts val="0"/>
              </a:spcAft>
              <a:buClr>
                <a:schemeClr val="lt1"/>
              </a:buClr>
              <a:buSzPts val="1400"/>
              <a:buFont typeface="Mukta"/>
              <a:buChar char="○"/>
              <a:defRPr sz="1400" b="0" i="0" u="none" strike="noStrike" cap="none">
                <a:solidFill>
                  <a:schemeClr val="lt1"/>
                </a:solidFill>
                <a:latin typeface="Mukta"/>
                <a:ea typeface="Mukta"/>
                <a:cs typeface="Mukta"/>
                <a:sym typeface="Mukta"/>
              </a:defRPr>
            </a:lvl5pPr>
            <a:lvl6pPr marL="2743200" marR="0" lvl="5" indent="-317500" algn="l" rtl="0">
              <a:lnSpc>
                <a:spcPct val="115000"/>
              </a:lnSpc>
              <a:spcBef>
                <a:spcPts val="1600"/>
              </a:spcBef>
              <a:spcAft>
                <a:spcPts val="0"/>
              </a:spcAft>
              <a:buClr>
                <a:schemeClr val="lt1"/>
              </a:buClr>
              <a:buSzPts val="1400"/>
              <a:buFont typeface="Mukta"/>
              <a:buChar char="■"/>
              <a:defRPr sz="1400" b="0" i="0" u="none" strike="noStrike" cap="none">
                <a:solidFill>
                  <a:schemeClr val="lt1"/>
                </a:solidFill>
                <a:latin typeface="Mukta"/>
                <a:ea typeface="Mukta"/>
                <a:cs typeface="Mukta"/>
                <a:sym typeface="Mukta"/>
              </a:defRPr>
            </a:lvl6pPr>
            <a:lvl7pPr marL="3200400" marR="0" lvl="6" indent="-317500" algn="l" rtl="0">
              <a:lnSpc>
                <a:spcPct val="115000"/>
              </a:lnSpc>
              <a:spcBef>
                <a:spcPts val="1600"/>
              </a:spcBef>
              <a:spcAft>
                <a:spcPts val="0"/>
              </a:spcAft>
              <a:buClr>
                <a:schemeClr val="lt1"/>
              </a:buClr>
              <a:buSzPts val="1400"/>
              <a:buFont typeface="Mukta"/>
              <a:buChar char="●"/>
              <a:defRPr sz="1400" b="0" i="0" u="none" strike="noStrike" cap="none">
                <a:solidFill>
                  <a:schemeClr val="lt1"/>
                </a:solidFill>
                <a:latin typeface="Mukta"/>
                <a:ea typeface="Mukta"/>
                <a:cs typeface="Mukta"/>
                <a:sym typeface="Mukta"/>
              </a:defRPr>
            </a:lvl7pPr>
            <a:lvl8pPr marL="3657600" marR="0" lvl="7" indent="-317500" algn="l" rtl="0">
              <a:lnSpc>
                <a:spcPct val="115000"/>
              </a:lnSpc>
              <a:spcBef>
                <a:spcPts val="1600"/>
              </a:spcBef>
              <a:spcAft>
                <a:spcPts val="0"/>
              </a:spcAft>
              <a:buClr>
                <a:schemeClr val="lt1"/>
              </a:buClr>
              <a:buSzPts val="1400"/>
              <a:buFont typeface="Mukta"/>
              <a:buChar char="○"/>
              <a:defRPr sz="1400" b="0" i="0" u="none" strike="noStrike" cap="none">
                <a:solidFill>
                  <a:schemeClr val="lt1"/>
                </a:solidFill>
                <a:latin typeface="Mukta"/>
                <a:ea typeface="Mukta"/>
                <a:cs typeface="Mukta"/>
                <a:sym typeface="Mukta"/>
              </a:defRPr>
            </a:lvl8pPr>
            <a:lvl9pPr marL="4114800" marR="0" lvl="8" indent="-317500" algn="l" rtl="0">
              <a:lnSpc>
                <a:spcPct val="115000"/>
              </a:lnSpc>
              <a:spcBef>
                <a:spcPts val="1600"/>
              </a:spcBef>
              <a:spcAft>
                <a:spcPts val="1600"/>
              </a:spcAft>
              <a:buClr>
                <a:schemeClr val="lt1"/>
              </a:buClr>
              <a:buSzPts val="1400"/>
              <a:buFont typeface="Mukta"/>
              <a:buChar char="■"/>
              <a:defRPr sz="1400" b="0" i="0" u="none" strike="noStrike" cap="none">
                <a:solidFill>
                  <a:schemeClr val="lt1"/>
                </a:solidFill>
                <a:latin typeface="Mukta"/>
                <a:ea typeface="Mukta"/>
                <a:cs typeface="Mukta"/>
                <a:sym typeface="Mukta"/>
              </a:defRPr>
            </a:lvl9pPr>
          </a:lstStyle>
          <a:p>
            <a:endParaRPr/>
          </a:p>
        </p:txBody>
      </p:sp>
      <p:sp>
        <p:nvSpPr>
          <p:cNvPr id="55" name="Google Shape;55;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77"/>
        <p:cNvGrpSpPr/>
        <p:nvPr/>
      </p:nvGrpSpPr>
      <p:grpSpPr>
        <a:xfrm>
          <a:off x="0" y="0"/>
          <a:ext cx="0" cy="0"/>
          <a:chOff x="0" y="0"/>
          <a:chExt cx="0" cy="0"/>
        </a:xfrm>
      </p:grpSpPr>
      <p:sp>
        <p:nvSpPr>
          <p:cNvPr id="478" name="Google Shape;478;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rete Round"/>
              <a:buNone/>
              <a:defRPr sz="2800" b="0" i="0" u="none" strike="noStrike" cap="none">
                <a:solidFill>
                  <a:schemeClr val="dk1"/>
                </a:solidFill>
                <a:latin typeface="Crete Round"/>
                <a:ea typeface="Crete Round"/>
                <a:cs typeface="Crete Round"/>
                <a:sym typeface="Crete Roun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79" name="Google Shape;479;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92100" algn="l" rtl="0">
              <a:lnSpc>
                <a:spcPct val="115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1pPr>
            <a:lvl2pPr marL="914400" marR="0" lvl="1" indent="-292100" algn="l" rtl="0">
              <a:lnSpc>
                <a:spcPct val="115000"/>
              </a:lnSpc>
              <a:spcBef>
                <a:spcPts val="16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2pPr>
            <a:lvl3pPr marL="1371600" marR="0" lvl="2" indent="-292100" algn="l" rtl="0">
              <a:lnSpc>
                <a:spcPct val="115000"/>
              </a:lnSpc>
              <a:spcBef>
                <a:spcPts val="16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3pPr>
            <a:lvl4pPr marL="1828800" marR="0" lvl="3" indent="-292100" algn="l" rtl="0">
              <a:lnSpc>
                <a:spcPct val="115000"/>
              </a:lnSpc>
              <a:spcBef>
                <a:spcPts val="16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115000"/>
              </a:lnSpc>
              <a:spcBef>
                <a:spcPts val="16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115000"/>
              </a:lnSpc>
              <a:spcBef>
                <a:spcPts val="16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115000"/>
              </a:lnSpc>
              <a:spcBef>
                <a:spcPts val="16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115000"/>
              </a:lnSpc>
              <a:spcBef>
                <a:spcPts val="16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115000"/>
              </a:lnSpc>
              <a:spcBef>
                <a:spcPts val="1600"/>
              </a:spcBef>
              <a:spcAft>
                <a:spcPts val="160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image" Target="../media/image21.jpg"/><Relationship Id="rId4" Type="http://schemas.openxmlformats.org/officeDocument/2006/relationships/hyperlink" Target="http://www.youtube.com/watch?v=UDYIds8P2c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iobiochile.cl/noticias/artes-y-cultura/actualidad-cultural/2020/08/28/sin-hombres-cigarros-ni-colores-las-exigencias-que-debian-cumplir-las-maestras-chilenas-en-1923.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1" descr="universidad-de-chile-logo-2 | Centro de Informática Médica y Telemedicina"/>
          <p:cNvPicPr preferRelativeResize="0"/>
          <p:nvPr/>
        </p:nvPicPr>
        <p:blipFill rotWithShape="1">
          <a:blip r:embed="rId3">
            <a:alphaModFix/>
          </a:blip>
          <a:srcRect/>
          <a:stretch/>
        </p:blipFill>
        <p:spPr>
          <a:xfrm>
            <a:off x="-3008" y="0"/>
            <a:ext cx="1367964" cy="1189853"/>
          </a:xfrm>
          <a:prstGeom prst="rect">
            <a:avLst/>
          </a:prstGeom>
          <a:noFill/>
          <a:ln>
            <a:noFill/>
          </a:ln>
        </p:spPr>
      </p:pic>
      <p:sp>
        <p:nvSpPr>
          <p:cNvPr id="573" name="Google Shape;573;p1"/>
          <p:cNvSpPr/>
          <p:nvPr/>
        </p:nvSpPr>
        <p:spPr>
          <a:xfrm>
            <a:off x="0" y="1384429"/>
            <a:ext cx="9144000" cy="2146518"/>
          </a:xfrm>
          <a:prstGeom prst="rect">
            <a:avLst/>
          </a:prstGeom>
          <a:solidFill>
            <a:srgbClr val="393F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4" name="Google Shape;574;p1"/>
          <p:cNvSpPr txBox="1">
            <a:spLocks noGrp="1"/>
          </p:cNvSpPr>
          <p:nvPr>
            <p:ph type="ctrTitle"/>
          </p:nvPr>
        </p:nvSpPr>
        <p:spPr>
          <a:xfrm>
            <a:off x="545981" y="1264164"/>
            <a:ext cx="8218291" cy="2205785"/>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5200"/>
              <a:buNone/>
            </a:pPr>
            <a:r>
              <a:rPr lang="es-CL" sz="4000">
                <a:solidFill>
                  <a:schemeClr val="lt1"/>
                </a:solidFill>
                <a:latin typeface="Calibri"/>
                <a:ea typeface="Calibri"/>
                <a:cs typeface="Calibri"/>
                <a:sym typeface="Calibri"/>
              </a:rPr>
              <a:t>Taller de investigación y práctica I:</a:t>
            </a:r>
            <a:br>
              <a:rPr lang="es-CL" sz="4000">
                <a:solidFill>
                  <a:schemeClr val="lt1"/>
                </a:solidFill>
                <a:latin typeface="Calibri"/>
                <a:ea typeface="Calibri"/>
                <a:cs typeface="Calibri"/>
                <a:sym typeface="Calibri"/>
              </a:rPr>
            </a:br>
            <a:r>
              <a:rPr lang="es-CL" sz="4000">
                <a:solidFill>
                  <a:schemeClr val="lt1"/>
                </a:solidFill>
                <a:latin typeface="Calibri"/>
                <a:ea typeface="Calibri"/>
                <a:cs typeface="Calibri"/>
                <a:sym typeface="Calibri"/>
              </a:rPr>
              <a:t>Identidad Docente</a:t>
            </a:r>
            <a:endParaRPr sz="4000">
              <a:solidFill>
                <a:schemeClr val="lt1"/>
              </a:solidFill>
              <a:latin typeface="Calibri"/>
              <a:ea typeface="Calibri"/>
              <a:cs typeface="Calibri"/>
              <a:sym typeface="Calibri"/>
            </a:endParaRPr>
          </a:p>
        </p:txBody>
      </p:sp>
      <p:sp>
        <p:nvSpPr>
          <p:cNvPr id="575" name="Google Shape;575;p1"/>
          <p:cNvSpPr txBox="1"/>
          <p:nvPr/>
        </p:nvSpPr>
        <p:spPr>
          <a:xfrm>
            <a:off x="918962" y="279799"/>
            <a:ext cx="6094374"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rgbClr val="393F5E"/>
                </a:solidFill>
                <a:latin typeface="Calibri"/>
                <a:ea typeface="Calibri"/>
                <a:cs typeface="Calibri"/>
                <a:sym typeface="Calibri"/>
              </a:rPr>
              <a:t>Facultad de Ciencias / Facultad de Filosofía y Humanidades.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rgbClr val="393F5E"/>
                </a:solidFill>
                <a:latin typeface="Calibri"/>
                <a:ea typeface="Calibri"/>
                <a:cs typeface="Calibri"/>
                <a:sym typeface="Calibri"/>
              </a:rPr>
              <a:t>Pedagogía en Educación Media en Matemáticas y Física.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rgbClr val="393F5E"/>
                </a:solidFill>
                <a:latin typeface="Calibri"/>
                <a:ea typeface="Calibri"/>
                <a:cs typeface="Calibri"/>
                <a:sym typeface="Calibri"/>
              </a:rPr>
              <a:t>Segundo semestre 2022</a:t>
            </a:r>
            <a:endParaRPr sz="1400" b="0" i="0" u="none" strike="noStrike" cap="none">
              <a:solidFill>
                <a:srgbClr val="000000"/>
              </a:solidFill>
              <a:latin typeface="Arial"/>
              <a:ea typeface="Arial"/>
              <a:cs typeface="Arial"/>
              <a:sym typeface="Arial"/>
            </a:endParaRPr>
          </a:p>
        </p:txBody>
      </p:sp>
      <p:sp>
        <p:nvSpPr>
          <p:cNvPr id="576" name="Google Shape;576;p1"/>
          <p:cNvSpPr txBox="1"/>
          <p:nvPr/>
        </p:nvSpPr>
        <p:spPr>
          <a:xfrm>
            <a:off x="4572000" y="3789421"/>
            <a:ext cx="45720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s-CL" sz="1400" b="0" i="0" u="none" strike="noStrike" cap="none">
                <a:solidFill>
                  <a:srgbClr val="393F5E"/>
                </a:solidFill>
                <a:latin typeface="Calibri"/>
                <a:ea typeface="Calibri"/>
                <a:cs typeface="Calibri"/>
                <a:sym typeface="Calibri"/>
              </a:rPr>
              <a:t>Docentes: Estela Ayala, Noemí Pizarro, Tamara Véli</a:t>
            </a:r>
            <a:endParaRPr sz="1400" b="0" i="0" u="none" strike="noStrike" cap="none">
              <a:solidFill>
                <a:srgbClr val="000000"/>
              </a:solidFill>
              <a:latin typeface="Calibri"/>
              <a:ea typeface="Calibri"/>
              <a:cs typeface="Calibri"/>
              <a:sym typeface="Calibri"/>
            </a:endParaRPr>
          </a:p>
        </p:txBody>
      </p:sp>
      <p:grpSp>
        <p:nvGrpSpPr>
          <p:cNvPr id="577" name="Google Shape;577;p1"/>
          <p:cNvGrpSpPr/>
          <p:nvPr/>
        </p:nvGrpSpPr>
        <p:grpSpPr>
          <a:xfrm>
            <a:off x="0" y="4373949"/>
            <a:ext cx="4943959" cy="779860"/>
            <a:chOff x="929285" y="5051507"/>
            <a:chExt cx="7315206" cy="779860"/>
          </a:xfrm>
        </p:grpSpPr>
        <p:sp>
          <p:nvSpPr>
            <p:cNvPr id="578" name="Google Shape;578;p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2" name="Google Shape;582;p1"/>
          <p:cNvGrpSpPr/>
          <p:nvPr/>
        </p:nvGrpSpPr>
        <p:grpSpPr>
          <a:xfrm>
            <a:off x="776192" y="2571750"/>
            <a:ext cx="1998003" cy="1856498"/>
            <a:chOff x="1330834" y="3033268"/>
            <a:chExt cx="2204156" cy="2018295"/>
          </a:xfrm>
        </p:grpSpPr>
        <p:grpSp>
          <p:nvGrpSpPr>
            <p:cNvPr id="583" name="Google Shape;583;p1"/>
            <p:cNvGrpSpPr/>
            <p:nvPr/>
          </p:nvGrpSpPr>
          <p:grpSpPr>
            <a:xfrm>
              <a:off x="1330834" y="3793115"/>
              <a:ext cx="868989" cy="1258447"/>
              <a:chOff x="3235834" y="3793115"/>
              <a:chExt cx="868989" cy="1258447"/>
            </a:xfrm>
          </p:grpSpPr>
          <p:sp>
            <p:nvSpPr>
              <p:cNvPr id="584" name="Google Shape;584;p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85" name="Google Shape;585;p1"/>
              <p:cNvGrpSpPr/>
              <p:nvPr/>
            </p:nvGrpSpPr>
            <p:grpSpPr>
              <a:xfrm>
                <a:off x="3235834" y="3793115"/>
                <a:ext cx="865418" cy="1258447"/>
                <a:chOff x="3235834" y="3793115"/>
                <a:chExt cx="865418" cy="1258447"/>
              </a:xfrm>
            </p:grpSpPr>
            <p:sp>
              <p:nvSpPr>
                <p:cNvPr id="586" name="Google Shape;586;p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rgbClr val="FA51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7" name="Google Shape;587;p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8" name="Google Shape;588;p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9" name="Google Shape;589;p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0" name="Google Shape;590;p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1" name="Google Shape;591;p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2" name="Google Shape;592;p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3" name="Google Shape;593;p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4" name="Google Shape;594;p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5" name="Google Shape;595;p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6" name="Google Shape;596;p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7" name="Google Shape;597;p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8" name="Google Shape;598;p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9" name="Google Shape;599;p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0" name="Google Shape;600;p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1" name="Google Shape;601;p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2" name="Google Shape;602;p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3" name="Google Shape;603;p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4" name="Google Shape;604;p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5" name="Google Shape;605;p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6" name="Google Shape;606;p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7" name="Google Shape;607;p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8" name="Google Shape;608;p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9" name="Google Shape;609;p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
          <p:nvSpPr>
            <p:cNvPr id="610" name="Google Shape;610;p1"/>
            <p:cNvSpPr/>
            <p:nvPr/>
          </p:nvSpPr>
          <p:spPr>
            <a:xfrm>
              <a:off x="2147989" y="3033268"/>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rgbClr val="FFE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1" name="Google Shape;611;p1"/>
            <p:cNvSpPr/>
            <p:nvPr/>
          </p:nvSpPr>
          <p:spPr>
            <a:xfrm>
              <a:off x="2385761" y="3033268"/>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2" name="Google Shape;612;p1"/>
            <p:cNvSpPr/>
            <p:nvPr/>
          </p:nvSpPr>
          <p:spPr>
            <a:xfrm>
              <a:off x="2243109" y="3094728"/>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3" name="Google Shape;613;p1"/>
            <p:cNvSpPr/>
            <p:nvPr/>
          </p:nvSpPr>
          <p:spPr>
            <a:xfrm>
              <a:off x="2303795" y="3170835"/>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4" name="Google Shape;614;p1"/>
            <p:cNvSpPr/>
            <p:nvPr/>
          </p:nvSpPr>
          <p:spPr>
            <a:xfrm>
              <a:off x="2303795" y="3273969"/>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5" name="Google Shape;615;p1"/>
            <p:cNvSpPr/>
            <p:nvPr/>
          </p:nvSpPr>
          <p:spPr>
            <a:xfrm>
              <a:off x="2303795" y="3380750"/>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6" name="Google Shape;616;p1"/>
            <p:cNvSpPr/>
            <p:nvPr/>
          </p:nvSpPr>
          <p:spPr>
            <a:xfrm>
              <a:off x="2303795" y="3545344"/>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7" name="Google Shape;617;p1"/>
            <p:cNvSpPr/>
            <p:nvPr/>
          </p:nvSpPr>
          <p:spPr>
            <a:xfrm>
              <a:off x="2303795" y="3652126"/>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8" name="Google Shape;618;p1"/>
            <p:cNvSpPr/>
            <p:nvPr/>
          </p:nvSpPr>
          <p:spPr>
            <a:xfrm>
              <a:off x="2303795" y="3758963"/>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9" name="Google Shape;619;p1"/>
            <p:cNvSpPr/>
            <p:nvPr/>
          </p:nvSpPr>
          <p:spPr>
            <a:xfrm>
              <a:off x="2303795" y="3920628"/>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0" name="Google Shape;620;p1"/>
            <p:cNvSpPr/>
            <p:nvPr/>
          </p:nvSpPr>
          <p:spPr>
            <a:xfrm>
              <a:off x="2303795" y="4023761"/>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1" name="Google Shape;621;p1"/>
            <p:cNvSpPr/>
            <p:nvPr/>
          </p:nvSpPr>
          <p:spPr>
            <a:xfrm>
              <a:off x="2303795" y="4130543"/>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2" name="Google Shape;622;p1"/>
            <p:cNvSpPr/>
            <p:nvPr/>
          </p:nvSpPr>
          <p:spPr>
            <a:xfrm>
              <a:off x="2303795" y="4292208"/>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3" name="Google Shape;623;p1"/>
            <p:cNvSpPr/>
            <p:nvPr/>
          </p:nvSpPr>
          <p:spPr>
            <a:xfrm>
              <a:off x="2303795" y="4398989"/>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4" name="Google Shape;624;p1"/>
            <p:cNvSpPr/>
            <p:nvPr/>
          </p:nvSpPr>
          <p:spPr>
            <a:xfrm>
              <a:off x="2303795" y="4505826"/>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5" name="Google Shape;625;p1"/>
            <p:cNvSpPr/>
            <p:nvPr/>
          </p:nvSpPr>
          <p:spPr>
            <a:xfrm>
              <a:off x="2303795" y="4667491"/>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6" name="Google Shape;626;p1"/>
            <p:cNvSpPr/>
            <p:nvPr/>
          </p:nvSpPr>
          <p:spPr>
            <a:xfrm>
              <a:off x="2303795" y="4773554"/>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7" name="Google Shape;627;p1"/>
            <p:cNvSpPr/>
            <p:nvPr/>
          </p:nvSpPr>
          <p:spPr>
            <a:xfrm>
              <a:off x="2303795" y="4877406"/>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8" name="Google Shape;628;p1"/>
            <p:cNvSpPr/>
            <p:nvPr/>
          </p:nvSpPr>
          <p:spPr>
            <a:xfrm>
              <a:off x="2243109" y="3466363"/>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9" name="Google Shape;629;p1"/>
            <p:cNvSpPr/>
            <p:nvPr/>
          </p:nvSpPr>
          <p:spPr>
            <a:xfrm>
              <a:off x="2243109" y="3840873"/>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0" name="Google Shape;630;p1"/>
            <p:cNvSpPr/>
            <p:nvPr/>
          </p:nvSpPr>
          <p:spPr>
            <a:xfrm>
              <a:off x="2243109" y="4213227"/>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1" name="Google Shape;631;p1"/>
            <p:cNvSpPr/>
            <p:nvPr/>
          </p:nvSpPr>
          <p:spPr>
            <a:xfrm>
              <a:off x="2243109" y="4587736"/>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2" name="Google Shape;632;p1"/>
            <p:cNvSpPr/>
            <p:nvPr/>
          </p:nvSpPr>
          <p:spPr>
            <a:xfrm>
              <a:off x="2330877" y="3728233"/>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3" name="Google Shape;633;p1"/>
            <p:cNvSpPr/>
            <p:nvPr/>
          </p:nvSpPr>
          <p:spPr>
            <a:xfrm>
              <a:off x="2340384" y="4042056"/>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4" name="Google Shape;634;p1"/>
            <p:cNvSpPr/>
            <p:nvPr/>
          </p:nvSpPr>
          <p:spPr>
            <a:xfrm>
              <a:off x="2455953" y="3840431"/>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5" name="Google Shape;635;p1"/>
            <p:cNvSpPr/>
            <p:nvPr/>
          </p:nvSpPr>
          <p:spPr>
            <a:xfrm>
              <a:off x="2257700" y="3341232"/>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6" name="Google Shape;636;p1"/>
            <p:cNvSpPr/>
            <p:nvPr/>
          </p:nvSpPr>
          <p:spPr>
            <a:xfrm>
              <a:off x="2300866" y="3488914"/>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rgbClr val="2748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7" name="Google Shape;637;p1"/>
            <p:cNvSpPr/>
            <p:nvPr/>
          </p:nvSpPr>
          <p:spPr>
            <a:xfrm>
              <a:off x="2319160" y="3684625"/>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8" name="Google Shape;638;p1"/>
            <p:cNvSpPr/>
            <p:nvPr/>
          </p:nvSpPr>
          <p:spPr>
            <a:xfrm rot="41933">
              <a:off x="2322676" y="3739527"/>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9" name="Google Shape;639;p1"/>
            <p:cNvSpPr/>
            <p:nvPr/>
          </p:nvSpPr>
          <p:spPr>
            <a:xfrm>
              <a:off x="2456672" y="4432649"/>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0" name="Google Shape;640;p1"/>
            <p:cNvSpPr/>
            <p:nvPr/>
          </p:nvSpPr>
          <p:spPr>
            <a:xfrm>
              <a:off x="2462531" y="3783060"/>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1" name="Google Shape;641;p1"/>
            <p:cNvSpPr/>
            <p:nvPr/>
          </p:nvSpPr>
          <p:spPr>
            <a:xfrm>
              <a:off x="2575171" y="3798426"/>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rgbClr val="2748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2" name="Google Shape;642;p1"/>
            <p:cNvSpPr/>
            <p:nvPr/>
          </p:nvSpPr>
          <p:spPr>
            <a:xfrm>
              <a:off x="2578542" y="3612663"/>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3" name="Google Shape;643;p1"/>
            <p:cNvSpPr/>
            <p:nvPr/>
          </p:nvSpPr>
          <p:spPr>
            <a:xfrm>
              <a:off x="2675431" y="3611472"/>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4" name="Google Shape;644;p1"/>
            <p:cNvSpPr/>
            <p:nvPr/>
          </p:nvSpPr>
          <p:spPr>
            <a:xfrm>
              <a:off x="2071937" y="4088096"/>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rgbClr val="74E2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5" name="Google Shape;645;p1"/>
            <p:cNvSpPr/>
            <p:nvPr/>
          </p:nvSpPr>
          <p:spPr>
            <a:xfrm>
              <a:off x="2108462" y="4246876"/>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rgbClr val="3F79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6" name="Google Shape;646;p1"/>
            <p:cNvSpPr/>
            <p:nvPr/>
          </p:nvSpPr>
          <p:spPr>
            <a:xfrm>
              <a:off x="2166283" y="4298066"/>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7" name="Google Shape;647;p1"/>
            <p:cNvSpPr/>
            <p:nvPr/>
          </p:nvSpPr>
          <p:spPr>
            <a:xfrm>
              <a:off x="3108471" y="4362456"/>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8" name="Google Shape;648;p1"/>
            <p:cNvSpPr/>
            <p:nvPr/>
          </p:nvSpPr>
          <p:spPr>
            <a:xfrm>
              <a:off x="2627125" y="4246886"/>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rgbClr val="FFE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9" name="Google Shape;649;p1"/>
            <p:cNvSpPr/>
            <p:nvPr/>
          </p:nvSpPr>
          <p:spPr>
            <a:xfrm>
              <a:off x="2660066" y="4246886"/>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50" name="Google Shape;650;p1"/>
            <p:cNvGrpSpPr/>
            <p:nvPr/>
          </p:nvGrpSpPr>
          <p:grpSpPr>
            <a:xfrm>
              <a:off x="2774143" y="4536556"/>
              <a:ext cx="320455" cy="156580"/>
              <a:chOff x="2774143" y="4536556"/>
              <a:chExt cx="320455" cy="156580"/>
            </a:xfrm>
          </p:grpSpPr>
          <p:sp>
            <p:nvSpPr>
              <p:cNvPr id="651" name="Google Shape;651;p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2" name="Google Shape;652;p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3" name="Google Shape;653;p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54" name="Google Shape;654;p1"/>
            <p:cNvSpPr/>
            <p:nvPr/>
          </p:nvSpPr>
          <p:spPr>
            <a:xfrm>
              <a:off x="2760989" y="5002538"/>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23"/>
          <p:cNvSpPr txBox="1">
            <a:spLocks noGrp="1"/>
          </p:cNvSpPr>
          <p:nvPr>
            <p:ph type="title"/>
          </p:nvPr>
        </p:nvSpPr>
        <p:spPr>
          <a:xfrm>
            <a:off x="710250" y="299151"/>
            <a:ext cx="7723500" cy="481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s-CL"/>
              <a:t>Ejemplos</a:t>
            </a:r>
            <a:endParaRPr/>
          </a:p>
        </p:txBody>
      </p:sp>
      <p:pic>
        <p:nvPicPr>
          <p:cNvPr id="3" name="Imagen 2">
            <a:extLst>
              <a:ext uri="{FF2B5EF4-FFF2-40B4-BE49-F238E27FC236}">
                <a16:creationId xmlns:a16="http://schemas.microsoft.com/office/drawing/2014/main" id="{5C7D22A1-F9F9-A843-B8E5-65B8EDE4AB69}"/>
              </a:ext>
            </a:extLst>
          </p:cNvPr>
          <p:cNvPicPr>
            <a:picLocks noChangeAspect="1"/>
          </p:cNvPicPr>
          <p:nvPr/>
        </p:nvPicPr>
        <p:blipFill>
          <a:blip r:embed="rId3"/>
          <a:stretch>
            <a:fillRect/>
          </a:stretch>
        </p:blipFill>
        <p:spPr>
          <a:xfrm>
            <a:off x="8156220" y="115473"/>
            <a:ext cx="874890" cy="1494604"/>
          </a:xfrm>
          <a:prstGeom prst="rect">
            <a:avLst/>
          </a:prstGeom>
        </p:spPr>
      </p:pic>
      <p:pic>
        <p:nvPicPr>
          <p:cNvPr id="5" name="Imagen 4">
            <a:extLst>
              <a:ext uri="{FF2B5EF4-FFF2-40B4-BE49-F238E27FC236}">
                <a16:creationId xmlns:a16="http://schemas.microsoft.com/office/drawing/2014/main" id="{0947F7E6-C9B0-4340-A63C-26200B8F941E}"/>
              </a:ext>
            </a:extLst>
          </p:cNvPr>
          <p:cNvPicPr>
            <a:picLocks noChangeAspect="1"/>
          </p:cNvPicPr>
          <p:nvPr/>
        </p:nvPicPr>
        <p:blipFill>
          <a:blip r:embed="rId4"/>
          <a:stretch>
            <a:fillRect/>
          </a:stretch>
        </p:blipFill>
        <p:spPr>
          <a:xfrm>
            <a:off x="0" y="1971415"/>
            <a:ext cx="9144000" cy="1719959"/>
          </a:xfrm>
          <a:prstGeom prst="rect">
            <a:avLst/>
          </a:prstGeom>
        </p:spPr>
      </p:pic>
    </p:spTree>
    <p:extLst>
      <p:ext uri="{BB962C8B-B14F-4D97-AF65-F5344CB8AC3E}">
        <p14:creationId xmlns:p14="http://schemas.microsoft.com/office/powerpoint/2010/main" val="2103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93F5E"/>
        </a:solidFill>
        <a:effectLst/>
      </p:bgPr>
    </p:bg>
    <p:spTree>
      <p:nvGrpSpPr>
        <p:cNvPr id="1" name="Shape 772"/>
        <p:cNvGrpSpPr/>
        <p:nvPr/>
      </p:nvGrpSpPr>
      <p:grpSpPr>
        <a:xfrm>
          <a:off x="0" y="0"/>
          <a:ext cx="0" cy="0"/>
          <a:chOff x="0" y="0"/>
          <a:chExt cx="0" cy="0"/>
        </a:xfrm>
      </p:grpSpPr>
      <p:sp>
        <p:nvSpPr>
          <p:cNvPr id="773" name="Google Shape;773;p25"/>
          <p:cNvSpPr txBox="1"/>
          <p:nvPr/>
        </p:nvSpPr>
        <p:spPr>
          <a:xfrm>
            <a:off x="211665" y="1834575"/>
            <a:ext cx="837439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CL" sz="3200" b="1" i="0" u="none" strike="noStrike" cap="none">
                <a:solidFill>
                  <a:srgbClr val="FFFFFF"/>
                </a:solidFill>
                <a:latin typeface="Calibri"/>
                <a:ea typeface="Calibri"/>
                <a:cs typeface="Calibri"/>
                <a:sym typeface="Calibri"/>
              </a:rPr>
              <a:t>2. Políticas Públicas: revisión histórica</a:t>
            </a:r>
            <a:endParaRPr sz="1400" b="0" i="0" u="none" strike="noStrike" cap="none">
              <a:solidFill>
                <a:srgbClr val="000000"/>
              </a:solidFill>
              <a:latin typeface="Arial"/>
              <a:ea typeface="Arial"/>
              <a:cs typeface="Arial"/>
              <a:sym typeface="Arial"/>
            </a:endParaRPr>
          </a:p>
        </p:txBody>
      </p:sp>
      <p:cxnSp>
        <p:nvCxnSpPr>
          <p:cNvPr id="774" name="Google Shape;774;p25"/>
          <p:cNvCxnSpPr/>
          <p:nvPr/>
        </p:nvCxnSpPr>
        <p:spPr>
          <a:xfrm rot="10800000" flipH="1">
            <a:off x="322809" y="2393950"/>
            <a:ext cx="8152108" cy="2540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8"/>
        <p:cNvGrpSpPr/>
        <p:nvPr/>
      </p:nvGrpSpPr>
      <p:grpSpPr>
        <a:xfrm>
          <a:off x="0" y="0"/>
          <a:ext cx="0" cy="0"/>
          <a:chOff x="0" y="0"/>
          <a:chExt cx="0" cy="0"/>
        </a:xfrm>
      </p:grpSpPr>
      <p:sp>
        <p:nvSpPr>
          <p:cNvPr id="779" name="Google Shape;779;p93"/>
          <p:cNvSpPr/>
          <p:nvPr/>
        </p:nvSpPr>
        <p:spPr>
          <a:xfrm>
            <a:off x="271901" y="269255"/>
            <a:ext cx="139810" cy="481200"/>
          </a:xfrm>
          <a:prstGeom prst="rect">
            <a:avLst/>
          </a:prstGeom>
          <a:solidFill>
            <a:srgbClr val="3F79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pic>
        <p:nvPicPr>
          <p:cNvPr id="780" name="Google Shape;780;p93" descr="universidad-de-chile-logo-2 | Centro de Informática Médica y Telemedicina"/>
          <p:cNvPicPr preferRelativeResize="0"/>
          <p:nvPr/>
        </p:nvPicPr>
        <p:blipFill rotWithShape="1">
          <a:blip r:embed="rId3">
            <a:alphaModFix/>
          </a:blip>
          <a:srcRect/>
          <a:stretch/>
        </p:blipFill>
        <p:spPr>
          <a:xfrm>
            <a:off x="7782010" y="0"/>
            <a:ext cx="1367964" cy="1189853"/>
          </a:xfrm>
          <a:prstGeom prst="rect">
            <a:avLst/>
          </a:prstGeom>
          <a:noFill/>
          <a:ln>
            <a:noFill/>
          </a:ln>
        </p:spPr>
      </p:pic>
      <p:sp>
        <p:nvSpPr>
          <p:cNvPr id="781" name="Google Shape;781;p93"/>
          <p:cNvSpPr txBox="1"/>
          <p:nvPr/>
        </p:nvSpPr>
        <p:spPr>
          <a:xfrm>
            <a:off x="8622741" y="4724400"/>
            <a:ext cx="41587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C93B8"/>
              </a:buClr>
              <a:buSzPts val="1600"/>
              <a:buFont typeface="Arial"/>
              <a:buNone/>
            </a:pPr>
            <a:r>
              <a:rPr lang="es-CL" sz="1600" b="0" i="0" u="none" strike="noStrike" cap="none">
                <a:solidFill>
                  <a:srgbClr val="8C93B8"/>
                </a:solidFill>
                <a:latin typeface="Arial"/>
                <a:ea typeface="Arial"/>
                <a:cs typeface="Arial"/>
                <a:sym typeface="Arial"/>
              </a:rPr>
              <a:t>11</a:t>
            </a:r>
            <a:endParaRPr sz="1600" b="0" i="0" u="none" strike="noStrike" cap="none">
              <a:solidFill>
                <a:srgbClr val="8C93B8"/>
              </a:solidFill>
              <a:latin typeface="Arial"/>
              <a:ea typeface="Arial"/>
              <a:cs typeface="Arial"/>
              <a:sym typeface="Arial"/>
            </a:endParaRPr>
          </a:p>
        </p:txBody>
      </p:sp>
      <p:sp>
        <p:nvSpPr>
          <p:cNvPr id="782" name="Google Shape;782;p93"/>
          <p:cNvSpPr txBox="1"/>
          <p:nvPr/>
        </p:nvSpPr>
        <p:spPr>
          <a:xfrm>
            <a:off x="411710" y="269255"/>
            <a:ext cx="7370299" cy="48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34343"/>
              </a:buClr>
              <a:buSzPts val="3000"/>
              <a:buFont typeface="Fira Sans Extra Condensed Medium"/>
              <a:buNone/>
            </a:pPr>
            <a:r>
              <a:rPr lang="es-CL" sz="3200" b="1" i="0" u="none" strike="noStrike" cap="none">
                <a:solidFill>
                  <a:srgbClr val="BCBCBC"/>
                </a:solidFill>
                <a:latin typeface="Calibri"/>
                <a:ea typeface="Calibri"/>
                <a:cs typeface="Calibri"/>
                <a:sym typeface="Calibri"/>
              </a:rPr>
              <a:t>2. Políticas Públicas</a:t>
            </a:r>
            <a:endParaRPr sz="3200" b="1" i="0" u="none" strike="noStrike" cap="none">
              <a:solidFill>
                <a:srgbClr val="BCBCBC"/>
              </a:solidFill>
              <a:latin typeface="Calibri"/>
              <a:ea typeface="Calibri"/>
              <a:cs typeface="Calibri"/>
              <a:sym typeface="Calibri"/>
            </a:endParaRPr>
          </a:p>
        </p:txBody>
      </p:sp>
      <p:sp>
        <p:nvSpPr>
          <p:cNvPr id="783" name="Google Shape;783;p93"/>
          <p:cNvSpPr/>
          <p:nvPr/>
        </p:nvSpPr>
        <p:spPr>
          <a:xfrm>
            <a:off x="1189954" y="4195653"/>
            <a:ext cx="2489784" cy="307777"/>
          </a:xfrm>
          <a:prstGeom prst="rect">
            <a:avLst/>
          </a:prstGeom>
          <a:solidFill>
            <a:srgbClr val="FFC20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9A5315"/>
                </a:solidFill>
                <a:latin typeface="Arial Narrow"/>
                <a:ea typeface="Arial Narrow"/>
                <a:cs typeface="Arial Narrow"/>
                <a:sym typeface="Arial Narrow"/>
              </a:rPr>
              <a:t>Ley de Instrucción Primaria 1860</a:t>
            </a:r>
            <a:endParaRPr sz="1400" b="0" i="0" u="none" strike="noStrike" cap="none">
              <a:solidFill>
                <a:srgbClr val="000000"/>
              </a:solidFill>
              <a:latin typeface="Arial"/>
              <a:ea typeface="Arial"/>
              <a:cs typeface="Arial"/>
              <a:sym typeface="Arial"/>
            </a:endParaRPr>
          </a:p>
        </p:txBody>
      </p:sp>
      <p:pic>
        <p:nvPicPr>
          <p:cNvPr id="784" name="Google Shape;784;p93" descr="Renzo Vaccarezza در توییتر &amp;quot;24 de Noviembre de 1860: en la presidencia de  Manuel Montt se dicta la Ley de Instrucción Primaria. Establece la  gratuidad de la educación primaria para ambos sexos,"/>
          <p:cNvPicPr preferRelativeResize="0"/>
          <p:nvPr/>
        </p:nvPicPr>
        <p:blipFill rotWithShape="1">
          <a:blip r:embed="rId4">
            <a:alphaModFix/>
          </a:blip>
          <a:srcRect/>
          <a:stretch/>
        </p:blipFill>
        <p:spPr>
          <a:xfrm>
            <a:off x="341806" y="947847"/>
            <a:ext cx="4613275" cy="3104260"/>
          </a:xfrm>
          <a:prstGeom prst="rect">
            <a:avLst/>
          </a:prstGeom>
          <a:noFill/>
          <a:ln>
            <a:noFill/>
          </a:ln>
        </p:spPr>
      </p:pic>
      <p:pic>
        <p:nvPicPr>
          <p:cNvPr id="785" name="Google Shape;785;p93"/>
          <p:cNvPicPr preferRelativeResize="0"/>
          <p:nvPr/>
        </p:nvPicPr>
        <p:blipFill rotWithShape="1">
          <a:blip r:embed="rId5">
            <a:alphaModFix/>
          </a:blip>
          <a:srcRect/>
          <a:stretch/>
        </p:blipFill>
        <p:spPr>
          <a:xfrm>
            <a:off x="4996622" y="947847"/>
            <a:ext cx="4041998" cy="2036240"/>
          </a:xfrm>
          <a:prstGeom prst="rect">
            <a:avLst/>
          </a:prstGeom>
          <a:noFill/>
          <a:ln>
            <a:noFill/>
          </a:ln>
        </p:spPr>
      </p:pic>
      <p:pic>
        <p:nvPicPr>
          <p:cNvPr id="786" name="Google Shape;786;p93"/>
          <p:cNvPicPr preferRelativeResize="0"/>
          <p:nvPr/>
        </p:nvPicPr>
        <p:blipFill rotWithShape="1">
          <a:blip r:embed="rId6">
            <a:alphaModFix/>
          </a:blip>
          <a:srcRect/>
          <a:stretch/>
        </p:blipFill>
        <p:spPr>
          <a:xfrm>
            <a:off x="7017621" y="107484"/>
            <a:ext cx="1981372" cy="804742"/>
          </a:xfrm>
          <a:prstGeom prst="rect">
            <a:avLst/>
          </a:prstGeom>
          <a:solidFill>
            <a:srgbClr val="E9F3E4"/>
          </a:solidFill>
          <a:ln>
            <a:noFill/>
          </a:ln>
        </p:spPr>
      </p:pic>
      <p:sp>
        <p:nvSpPr>
          <p:cNvPr id="787" name="Google Shape;787;p93"/>
          <p:cNvSpPr txBox="1"/>
          <p:nvPr/>
        </p:nvSpPr>
        <p:spPr>
          <a:xfrm>
            <a:off x="4996622" y="3149212"/>
            <a:ext cx="3847113" cy="1200329"/>
          </a:xfrm>
          <a:prstGeom prst="rect">
            <a:avLst/>
          </a:prstGeom>
          <a:solidFill>
            <a:srgbClr val="BDDBB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200" b="0" i="0" u="none" strike="noStrike" cap="none">
                <a:solidFill>
                  <a:srgbClr val="202124"/>
                </a:solidFill>
                <a:latin typeface="arial"/>
                <a:ea typeface="arial"/>
                <a:cs typeface="arial"/>
                <a:sym typeface="arial"/>
              </a:rPr>
              <a:t>La </a:t>
            </a:r>
            <a:r>
              <a:rPr lang="es-CL" sz="1200" b="1" i="0" u="none" strike="noStrike" cap="none">
                <a:solidFill>
                  <a:srgbClr val="202124"/>
                </a:solidFill>
                <a:latin typeface="arial"/>
                <a:ea typeface="arial"/>
                <a:cs typeface="arial"/>
                <a:sym typeface="arial"/>
              </a:rPr>
              <a:t>Ley</a:t>
            </a:r>
            <a:r>
              <a:rPr lang="es-CL" sz="1200" b="0" i="0" u="none" strike="noStrike" cap="none">
                <a:solidFill>
                  <a:srgbClr val="202124"/>
                </a:solidFill>
                <a:latin typeface="arial"/>
                <a:ea typeface="arial"/>
                <a:cs typeface="arial"/>
                <a:sym typeface="arial"/>
              </a:rPr>
              <a:t> N°3.654 de Educación </a:t>
            </a:r>
            <a:r>
              <a:rPr lang="es-CL" sz="1200" b="1" i="0" u="none" strike="noStrike" cap="none">
                <a:solidFill>
                  <a:srgbClr val="202124"/>
                </a:solidFill>
                <a:latin typeface="arial"/>
                <a:ea typeface="arial"/>
                <a:cs typeface="arial"/>
                <a:sym typeface="arial"/>
              </a:rPr>
              <a:t>Primaria</a:t>
            </a:r>
            <a:r>
              <a:rPr lang="es-CL" sz="1200" b="0" i="0" u="none" strike="noStrike" cap="none">
                <a:solidFill>
                  <a:srgbClr val="202124"/>
                </a:solidFill>
                <a:latin typeface="arial"/>
                <a:ea typeface="arial"/>
                <a:cs typeface="arial"/>
                <a:sym typeface="arial"/>
              </a:rPr>
              <a:t> Obligatoria se publicó el 26 de agosto de </a:t>
            </a:r>
            <a:r>
              <a:rPr lang="es-CL" sz="1200" b="1" i="0" u="none" strike="noStrike" cap="none">
                <a:solidFill>
                  <a:srgbClr val="202124"/>
                </a:solidFill>
                <a:latin typeface="arial"/>
                <a:ea typeface="arial"/>
                <a:cs typeface="arial"/>
                <a:sym typeface="arial"/>
              </a:rPr>
              <a:t>1920</a:t>
            </a:r>
            <a:r>
              <a:rPr lang="es-CL" sz="1200" b="0" i="0" u="none" strike="noStrike" cap="none">
                <a:solidFill>
                  <a:srgbClr val="202124"/>
                </a:solidFill>
                <a:latin typeface="arial"/>
                <a:ea typeface="arial"/>
                <a:cs typeface="arial"/>
                <a:sym typeface="arial"/>
              </a:rPr>
              <a:t>, y fue producto de un extenso debate nacional en el Congreso Nacional que duró dos décadas. En su entrada en vigencia, el </a:t>
            </a:r>
            <a:r>
              <a:rPr lang="es-CL" sz="1200" b="1" i="0" u="none" strike="noStrike" cap="none">
                <a:solidFill>
                  <a:srgbClr val="202124"/>
                </a:solidFill>
                <a:latin typeface="arial"/>
                <a:ea typeface="arial"/>
                <a:cs typeface="arial"/>
                <a:sym typeface="arial"/>
              </a:rPr>
              <a:t>Presidente</a:t>
            </a:r>
            <a:r>
              <a:rPr lang="es-CL" sz="1200" b="0" i="0" u="none" strike="noStrike" cap="none">
                <a:solidFill>
                  <a:srgbClr val="202124"/>
                </a:solidFill>
                <a:latin typeface="arial"/>
                <a:ea typeface="arial"/>
                <a:cs typeface="arial"/>
                <a:sym typeface="arial"/>
              </a:rPr>
              <a:t> Juan Luis Sanfuentes señaló “la Educación </a:t>
            </a:r>
            <a:r>
              <a:rPr lang="es-CL" sz="1200" b="1" i="0" u="none" strike="noStrike" cap="none">
                <a:solidFill>
                  <a:srgbClr val="202124"/>
                </a:solidFill>
                <a:latin typeface="arial"/>
                <a:ea typeface="arial"/>
                <a:cs typeface="arial"/>
                <a:sym typeface="arial"/>
              </a:rPr>
              <a:t>primaria</a:t>
            </a:r>
            <a:r>
              <a:rPr lang="es-CL" sz="1200" b="0" i="0" u="none" strike="noStrike" cap="none">
                <a:solidFill>
                  <a:srgbClr val="202124"/>
                </a:solidFill>
                <a:latin typeface="arial"/>
                <a:ea typeface="arial"/>
                <a:cs typeface="arial"/>
                <a:sym typeface="arial"/>
              </a:rPr>
              <a:t> es obligatoria</a:t>
            </a:r>
            <a:endParaRPr sz="1200" b="0" i="0" u="none" strike="noStrike" cap="none">
              <a:solidFill>
                <a:srgbClr val="000000"/>
              </a:solidFill>
              <a:latin typeface="Arial"/>
              <a:ea typeface="Arial"/>
              <a:cs typeface="Arial"/>
              <a:sym typeface="Arial"/>
            </a:endParaRPr>
          </a:p>
        </p:txBody>
      </p:sp>
      <p:pic>
        <p:nvPicPr>
          <p:cNvPr id="788" name="Google Shape;788;p93"/>
          <p:cNvPicPr preferRelativeResize="0"/>
          <p:nvPr/>
        </p:nvPicPr>
        <p:blipFill rotWithShape="1">
          <a:blip r:embed="rId7">
            <a:alphaModFix/>
          </a:blip>
          <a:srcRect/>
          <a:stretch/>
        </p:blipFill>
        <p:spPr>
          <a:xfrm>
            <a:off x="5685404" y="2972724"/>
            <a:ext cx="2664434" cy="1477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pic>
        <p:nvPicPr>
          <p:cNvPr id="793" name="Google Shape;793;p24"/>
          <p:cNvPicPr preferRelativeResize="0"/>
          <p:nvPr/>
        </p:nvPicPr>
        <p:blipFill rotWithShape="1">
          <a:blip r:embed="rId3">
            <a:alphaModFix/>
          </a:blip>
          <a:srcRect l="35970" t="13666" r="21118" b="23448"/>
          <a:stretch/>
        </p:blipFill>
        <p:spPr>
          <a:xfrm>
            <a:off x="0" y="50332"/>
            <a:ext cx="9144000" cy="3887048"/>
          </a:xfrm>
          <a:prstGeom prst="rect">
            <a:avLst/>
          </a:prstGeom>
          <a:noFill/>
          <a:ln>
            <a:noFill/>
          </a:ln>
        </p:spPr>
      </p:pic>
      <p:sp>
        <p:nvSpPr>
          <p:cNvPr id="794" name="Google Shape;794;p24"/>
          <p:cNvSpPr txBox="1"/>
          <p:nvPr/>
        </p:nvSpPr>
        <p:spPr>
          <a:xfrm>
            <a:off x="1897039" y="4223982"/>
            <a:ext cx="5656997" cy="523220"/>
          </a:xfrm>
          <a:prstGeom prst="rect">
            <a:avLst/>
          </a:prstGeom>
          <a:solidFill>
            <a:srgbClr val="F2C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LEY QUE DECLARA LA OBLIGATORIEDAD Y GRATUIDAD DE LA EDUCACIÓN MEDIA (2003)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8"/>
        <p:cNvGrpSpPr/>
        <p:nvPr/>
      </p:nvGrpSpPr>
      <p:grpSpPr>
        <a:xfrm>
          <a:off x="0" y="0"/>
          <a:ext cx="0" cy="0"/>
          <a:chOff x="0" y="0"/>
          <a:chExt cx="0" cy="0"/>
        </a:xfrm>
      </p:grpSpPr>
      <p:sp>
        <p:nvSpPr>
          <p:cNvPr id="799" name="Google Shape;799;p26"/>
          <p:cNvSpPr/>
          <p:nvPr/>
        </p:nvSpPr>
        <p:spPr>
          <a:xfrm>
            <a:off x="271901" y="269255"/>
            <a:ext cx="139810" cy="481200"/>
          </a:xfrm>
          <a:prstGeom prst="rect">
            <a:avLst/>
          </a:prstGeom>
          <a:solidFill>
            <a:srgbClr val="3F79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800" name="Google Shape;800;p26"/>
          <p:cNvSpPr txBox="1"/>
          <p:nvPr/>
        </p:nvSpPr>
        <p:spPr>
          <a:xfrm>
            <a:off x="8622741" y="4724400"/>
            <a:ext cx="41587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C93B8"/>
              </a:buClr>
              <a:buSzPts val="1600"/>
              <a:buFont typeface="Arial"/>
              <a:buNone/>
            </a:pPr>
            <a:r>
              <a:rPr lang="es-CL" sz="1600" b="0" i="0" u="none" strike="noStrike" cap="none">
                <a:solidFill>
                  <a:srgbClr val="8C93B8"/>
                </a:solidFill>
                <a:latin typeface="Arial"/>
                <a:ea typeface="Arial"/>
                <a:cs typeface="Arial"/>
                <a:sym typeface="Arial"/>
              </a:rPr>
              <a:t>11</a:t>
            </a:r>
            <a:endParaRPr sz="1600" b="0" i="0" u="none" strike="noStrike" cap="none">
              <a:solidFill>
                <a:srgbClr val="8C93B8"/>
              </a:solidFill>
              <a:latin typeface="Arial"/>
              <a:ea typeface="Arial"/>
              <a:cs typeface="Arial"/>
              <a:sym typeface="Arial"/>
            </a:endParaRPr>
          </a:p>
        </p:txBody>
      </p:sp>
      <p:sp>
        <p:nvSpPr>
          <p:cNvPr id="801" name="Google Shape;801;p26"/>
          <p:cNvSpPr txBox="1"/>
          <p:nvPr/>
        </p:nvSpPr>
        <p:spPr>
          <a:xfrm>
            <a:off x="411711" y="113726"/>
            <a:ext cx="7370299" cy="48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34343"/>
              </a:buClr>
              <a:buSzPts val="3000"/>
              <a:buFont typeface="Fira Sans Extra Condensed Medium"/>
              <a:buNone/>
            </a:pPr>
            <a:r>
              <a:rPr lang="es-CL" sz="3200" b="1" i="0" u="none" strike="noStrike" cap="none">
                <a:solidFill>
                  <a:srgbClr val="BCBCBC"/>
                </a:solidFill>
                <a:latin typeface="Calibri"/>
                <a:ea typeface="Calibri"/>
                <a:cs typeface="Calibri"/>
                <a:sym typeface="Calibri"/>
              </a:rPr>
              <a:t>2. Políticas Públicas</a:t>
            </a:r>
            <a:endParaRPr sz="3200" b="1" i="0" u="none" strike="noStrike" cap="none">
              <a:solidFill>
                <a:srgbClr val="BCBCBC"/>
              </a:solidFill>
              <a:latin typeface="Calibri"/>
              <a:ea typeface="Calibri"/>
              <a:cs typeface="Calibri"/>
              <a:sym typeface="Calibri"/>
            </a:endParaRPr>
          </a:p>
        </p:txBody>
      </p:sp>
      <p:sp>
        <p:nvSpPr>
          <p:cNvPr id="802" name="Google Shape;802;p26"/>
          <p:cNvSpPr/>
          <p:nvPr/>
        </p:nvSpPr>
        <p:spPr>
          <a:xfrm>
            <a:off x="105380" y="3389033"/>
            <a:ext cx="2317098"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1000" b="0" i="0" u="none" strike="noStrike" cap="none">
                <a:solidFill>
                  <a:schemeClr val="dk1"/>
                </a:solidFill>
                <a:latin typeface="Arial Narrow"/>
                <a:ea typeface="Arial Narrow"/>
                <a:cs typeface="Arial Narrow"/>
                <a:sym typeface="Arial Narrow"/>
              </a:rPr>
              <a:t>Artículo 153: La educación pública es </a:t>
            </a:r>
            <a:r>
              <a:rPr lang="es-CL" sz="1000" b="0" i="1" u="none" strike="noStrike" cap="none">
                <a:solidFill>
                  <a:srgbClr val="FF0000"/>
                </a:solidFill>
                <a:latin typeface="Arial Narrow"/>
                <a:ea typeface="Arial Narrow"/>
                <a:cs typeface="Arial Narrow"/>
                <a:sym typeface="Arial Narrow"/>
              </a:rPr>
              <a:t>una atención  preferente  del  Gobierno</a:t>
            </a:r>
            <a:r>
              <a:rPr lang="es-CL" sz="1000" b="0" i="0" u="none" strike="noStrike" cap="none">
                <a:solidFill>
                  <a:schemeClr val="dk1"/>
                </a:solidFill>
                <a:latin typeface="Arial Narrow"/>
                <a:ea typeface="Arial Narrow"/>
                <a:cs typeface="Arial Narrow"/>
                <a:sym typeface="Arial Narrow"/>
              </a:rPr>
              <a:t>. El Congreso formará un plan general de  educación  nacional;  y  el Ministro del despacho respectivo le dará cuenta  anualmente  del estado de ella en toda la  República. </a:t>
            </a:r>
            <a:endParaRPr/>
          </a:p>
          <a:p>
            <a:pPr marL="0" marR="0" lvl="0" indent="0" algn="just" rtl="0">
              <a:lnSpc>
                <a:spcPct val="100000"/>
              </a:lnSpc>
              <a:spcBef>
                <a:spcPts val="0"/>
              </a:spcBef>
              <a:spcAft>
                <a:spcPts val="0"/>
              </a:spcAft>
              <a:buNone/>
            </a:pPr>
            <a:endParaRPr sz="1400" b="0" i="0" u="none" strike="noStrike" cap="none">
              <a:solidFill>
                <a:schemeClr val="dk1"/>
              </a:solidFill>
              <a:latin typeface="Arial Narrow"/>
              <a:ea typeface="Arial Narrow"/>
              <a:cs typeface="Arial Narrow"/>
              <a:sym typeface="Arial Narrow"/>
            </a:endParaRPr>
          </a:p>
        </p:txBody>
      </p:sp>
      <p:sp>
        <p:nvSpPr>
          <p:cNvPr id="803" name="Google Shape;803;p26"/>
          <p:cNvSpPr/>
          <p:nvPr/>
        </p:nvSpPr>
        <p:spPr>
          <a:xfrm>
            <a:off x="4182052" y="912013"/>
            <a:ext cx="34576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es-CL"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804" name="Google Shape;804;p26" descr="Constitución 1833 - Revista de Educación"/>
          <p:cNvPicPr preferRelativeResize="0"/>
          <p:nvPr/>
        </p:nvPicPr>
        <p:blipFill rotWithShape="1">
          <a:blip r:embed="rId3">
            <a:alphaModFix/>
          </a:blip>
          <a:srcRect/>
          <a:stretch/>
        </p:blipFill>
        <p:spPr>
          <a:xfrm>
            <a:off x="273638" y="905984"/>
            <a:ext cx="1749529" cy="2387377"/>
          </a:xfrm>
          <a:prstGeom prst="rect">
            <a:avLst/>
          </a:prstGeom>
          <a:noFill/>
          <a:ln>
            <a:noFill/>
          </a:ln>
        </p:spPr>
      </p:pic>
      <p:pic>
        <p:nvPicPr>
          <p:cNvPr id="805" name="Google Shape;805;p26"/>
          <p:cNvPicPr preferRelativeResize="0"/>
          <p:nvPr/>
        </p:nvPicPr>
        <p:blipFill rotWithShape="1">
          <a:blip r:embed="rId4">
            <a:alphaModFix/>
          </a:blip>
          <a:srcRect/>
          <a:stretch/>
        </p:blipFill>
        <p:spPr>
          <a:xfrm>
            <a:off x="2500831" y="687978"/>
            <a:ext cx="1944121" cy="3007394"/>
          </a:xfrm>
          <a:prstGeom prst="rect">
            <a:avLst/>
          </a:prstGeom>
          <a:noFill/>
          <a:ln>
            <a:noFill/>
          </a:ln>
        </p:spPr>
      </p:pic>
      <p:pic>
        <p:nvPicPr>
          <p:cNvPr id="806" name="Google Shape;806;p26"/>
          <p:cNvPicPr preferRelativeResize="0"/>
          <p:nvPr/>
        </p:nvPicPr>
        <p:blipFill rotWithShape="1">
          <a:blip r:embed="rId5">
            <a:alphaModFix/>
          </a:blip>
          <a:srcRect t="10303"/>
          <a:stretch/>
        </p:blipFill>
        <p:spPr>
          <a:xfrm>
            <a:off x="2611095" y="2837275"/>
            <a:ext cx="2071924" cy="2164263"/>
          </a:xfrm>
          <a:prstGeom prst="rect">
            <a:avLst/>
          </a:prstGeom>
          <a:solidFill>
            <a:schemeClr val="accent5"/>
          </a:solidFill>
          <a:ln>
            <a:noFill/>
          </a:ln>
        </p:spPr>
      </p:pic>
      <p:pic>
        <p:nvPicPr>
          <p:cNvPr id="807" name="Google Shape;807;p26"/>
          <p:cNvPicPr preferRelativeResize="0"/>
          <p:nvPr/>
        </p:nvPicPr>
        <p:blipFill rotWithShape="1">
          <a:blip r:embed="rId6">
            <a:alphaModFix/>
          </a:blip>
          <a:srcRect/>
          <a:stretch/>
        </p:blipFill>
        <p:spPr>
          <a:xfrm>
            <a:off x="5045649" y="594926"/>
            <a:ext cx="1752600" cy="2609850"/>
          </a:xfrm>
          <a:prstGeom prst="rect">
            <a:avLst/>
          </a:prstGeom>
          <a:noFill/>
          <a:ln>
            <a:noFill/>
          </a:ln>
        </p:spPr>
      </p:pic>
      <p:sp>
        <p:nvSpPr>
          <p:cNvPr id="808" name="Google Shape;808;p26"/>
          <p:cNvSpPr txBox="1"/>
          <p:nvPr/>
        </p:nvSpPr>
        <p:spPr>
          <a:xfrm>
            <a:off x="5177024" y="2690080"/>
            <a:ext cx="2331063" cy="2431435"/>
          </a:xfrm>
          <a:prstGeom prst="rect">
            <a:avLst/>
          </a:prstGeom>
          <a:solidFill>
            <a:srgbClr val="A7CAE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800" b="0" i="0" u="none" strike="noStrike" cap="none">
                <a:solidFill>
                  <a:schemeClr val="dk1"/>
                </a:solidFill>
                <a:latin typeface="Arial"/>
                <a:ea typeface="Arial"/>
                <a:cs typeface="Arial"/>
                <a:sym typeface="Arial"/>
              </a:rPr>
              <a:t>10° El derecho a la educación.</a:t>
            </a:r>
            <a:endParaRPr/>
          </a:p>
          <a:p>
            <a:pPr marL="0" marR="0" lvl="0" indent="0" algn="l" rtl="0">
              <a:lnSpc>
                <a:spcPct val="100000"/>
              </a:lnSpc>
              <a:spcBef>
                <a:spcPts val="0"/>
              </a:spcBef>
              <a:spcAft>
                <a:spcPts val="0"/>
              </a:spcAft>
              <a:buNone/>
            </a:pPr>
            <a:r>
              <a:rPr lang="es-CL" sz="800" b="0" i="0" u="none" strike="noStrike" cap="none">
                <a:solidFill>
                  <a:schemeClr val="dk1"/>
                </a:solidFill>
                <a:latin typeface="Arial"/>
                <a:ea typeface="Arial"/>
                <a:cs typeface="Arial"/>
                <a:sym typeface="Arial"/>
              </a:rPr>
              <a:t>La educación tiene por objeto el pleno desarrollo de las personas en las distintas etapas de su vida.</a:t>
            </a:r>
            <a:br>
              <a:rPr lang="es-CL" sz="800" b="0" i="0" u="none" strike="noStrike" cap="none">
                <a:solidFill>
                  <a:schemeClr val="dk1"/>
                </a:solidFill>
                <a:latin typeface="Arial"/>
                <a:ea typeface="Arial"/>
                <a:cs typeface="Arial"/>
                <a:sym typeface="Arial"/>
              </a:rPr>
            </a:br>
            <a:r>
              <a:rPr lang="es-CL" sz="800" b="0" i="0" u="none" strike="noStrike" cap="none">
                <a:solidFill>
                  <a:schemeClr val="dk1"/>
                </a:solidFill>
                <a:latin typeface="Arial"/>
                <a:ea typeface="Arial"/>
                <a:cs typeface="Arial"/>
                <a:sym typeface="Arial"/>
              </a:rPr>
              <a:t>Los padres tienen el derecho preferente y el deber de educar a sus hijos. Corresponderá al Estado otorgar especial protección al ejercicio de este derecho. El Estado promoverá la educación parvularia.</a:t>
            </a:r>
            <a:br>
              <a:rPr lang="es-CL" sz="800" b="0" i="0" u="none" strike="noStrike" cap="none">
                <a:solidFill>
                  <a:schemeClr val="dk1"/>
                </a:solidFill>
                <a:latin typeface="Arial"/>
                <a:ea typeface="Arial"/>
                <a:cs typeface="Arial"/>
                <a:sym typeface="Arial"/>
              </a:rPr>
            </a:br>
            <a:r>
              <a:rPr lang="es-CL" sz="800" b="0" i="0" u="none" strike="noStrike" cap="none">
                <a:solidFill>
                  <a:schemeClr val="dk1"/>
                </a:solidFill>
                <a:latin typeface="Arial"/>
                <a:ea typeface="Arial"/>
                <a:cs typeface="Arial"/>
                <a:sym typeface="Arial"/>
              </a:rPr>
              <a:t>La educación básica es obligatoria, debiendo el Estado financiar un sistema gratuito con tal objeto, destinado a asegurar el acceso a ella a toda la población.</a:t>
            </a:r>
            <a:br>
              <a:rPr lang="es-CL" sz="800" b="0" i="0" u="none" strike="noStrike" cap="none">
                <a:solidFill>
                  <a:schemeClr val="dk1"/>
                </a:solidFill>
                <a:latin typeface="Arial"/>
                <a:ea typeface="Arial"/>
                <a:cs typeface="Arial"/>
                <a:sym typeface="Arial"/>
              </a:rPr>
            </a:br>
            <a:r>
              <a:rPr lang="es-CL" sz="800" b="0" i="0" u="none" strike="noStrike" cap="none">
                <a:solidFill>
                  <a:schemeClr val="dk1"/>
                </a:solidFill>
                <a:latin typeface="Arial"/>
                <a:ea typeface="Arial"/>
                <a:cs typeface="Arial"/>
                <a:sym typeface="Arial"/>
              </a:rPr>
              <a:t>Corresponderá al Estado, asimismo, fomentar el desarrollo de la educación en todos sus niveles, estimular la investigación científica y tecnológica, la creación artística y la protección e incremento del patrimonio cultural de la Nación</a:t>
            </a:r>
            <a:endParaRPr sz="800" b="0" i="0" u="none" strike="noStrike" cap="none">
              <a:solidFill>
                <a:srgbClr val="000000"/>
              </a:solidFill>
              <a:latin typeface="Arial"/>
              <a:ea typeface="Arial"/>
              <a:cs typeface="Arial"/>
              <a:sym typeface="Arial"/>
            </a:endParaRPr>
          </a:p>
        </p:txBody>
      </p:sp>
      <p:sp>
        <p:nvSpPr>
          <p:cNvPr id="809" name="Google Shape;809;p26"/>
          <p:cNvSpPr txBox="1"/>
          <p:nvPr/>
        </p:nvSpPr>
        <p:spPr>
          <a:xfrm>
            <a:off x="7292254" y="646519"/>
            <a:ext cx="1678675" cy="2400657"/>
          </a:xfrm>
          <a:prstGeom prst="rect">
            <a:avLst/>
          </a:prstGeom>
          <a:solidFill>
            <a:srgbClr val="A7CAE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800" b="0" i="0" u="none" strike="noStrike" cap="none">
                <a:solidFill>
                  <a:schemeClr val="dk1"/>
                </a:solidFill>
                <a:latin typeface="Arial"/>
                <a:ea typeface="Arial"/>
                <a:cs typeface="Arial"/>
                <a:sym typeface="Arial"/>
              </a:rPr>
              <a:t>Inciso 11.° La libertad de enseñanza incluye el derecho de abrir, organizar y mantener establecimientos educacionales.</a:t>
            </a:r>
            <a:br>
              <a:rPr lang="es-CL" sz="800" b="0" i="0" u="none" strike="noStrike" cap="none">
                <a:solidFill>
                  <a:schemeClr val="dk1"/>
                </a:solidFill>
                <a:latin typeface="Arial"/>
                <a:ea typeface="Arial"/>
                <a:cs typeface="Arial"/>
                <a:sym typeface="Arial"/>
              </a:rPr>
            </a:br>
            <a:r>
              <a:rPr lang="es-CL" sz="800" b="0" i="0" u="none" strike="noStrike" cap="none">
                <a:solidFill>
                  <a:schemeClr val="dk1"/>
                </a:solidFill>
                <a:latin typeface="Arial"/>
                <a:ea typeface="Arial"/>
                <a:cs typeface="Arial"/>
                <a:sym typeface="Arial"/>
              </a:rPr>
              <a:t>La libertad de enseñanza no tiene otras limitaciones que las impuestas por la moral, las buenas costumbres, el orden público y la seguridad nacional.</a:t>
            </a:r>
            <a:br>
              <a:rPr lang="es-CL" sz="800" b="0" i="0" u="none" strike="noStrike" cap="none">
                <a:solidFill>
                  <a:schemeClr val="dk1"/>
                </a:solidFill>
                <a:latin typeface="Arial"/>
                <a:ea typeface="Arial"/>
                <a:cs typeface="Arial"/>
                <a:sym typeface="Arial"/>
              </a:rPr>
            </a:br>
            <a:r>
              <a:rPr lang="es-CL" sz="800" b="0" i="0" u="none" strike="noStrike" cap="none">
                <a:solidFill>
                  <a:schemeClr val="dk1"/>
                </a:solidFill>
                <a:latin typeface="Arial"/>
                <a:ea typeface="Arial"/>
                <a:cs typeface="Arial"/>
                <a:sym typeface="Arial"/>
              </a:rPr>
              <a:t>La enseñanza reconocida oficialmente no podrá orientarse a propagar tendencia político partidista alguna.</a:t>
            </a:r>
            <a:br>
              <a:rPr lang="es-CL" sz="800" b="0" i="0" u="none" strike="noStrike" cap="none">
                <a:solidFill>
                  <a:schemeClr val="dk1"/>
                </a:solidFill>
                <a:latin typeface="Arial"/>
                <a:ea typeface="Arial"/>
                <a:cs typeface="Arial"/>
                <a:sym typeface="Arial"/>
              </a:rPr>
            </a:br>
            <a:r>
              <a:rPr lang="es-CL" sz="800" b="0" i="0" u="none" strike="noStrike" cap="none">
                <a:solidFill>
                  <a:schemeClr val="dk1"/>
                </a:solidFill>
                <a:latin typeface="Arial"/>
                <a:ea typeface="Arial"/>
                <a:cs typeface="Arial"/>
                <a:sym typeface="Arial"/>
              </a:rPr>
              <a:t>Los padres tienen el derecho de escoger el establecimiento de enseñanza para sus hijos (pág. 23).</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3"/>
        <p:cNvGrpSpPr/>
        <p:nvPr/>
      </p:nvGrpSpPr>
      <p:grpSpPr>
        <a:xfrm>
          <a:off x="0" y="0"/>
          <a:ext cx="0" cy="0"/>
          <a:chOff x="0" y="0"/>
          <a:chExt cx="0" cy="0"/>
        </a:xfrm>
      </p:grpSpPr>
      <p:sp>
        <p:nvSpPr>
          <p:cNvPr id="814" name="Google Shape;814;p28"/>
          <p:cNvSpPr/>
          <p:nvPr/>
        </p:nvSpPr>
        <p:spPr>
          <a:xfrm>
            <a:off x="271901" y="269255"/>
            <a:ext cx="139810" cy="481200"/>
          </a:xfrm>
          <a:prstGeom prst="rect">
            <a:avLst/>
          </a:prstGeom>
          <a:solidFill>
            <a:srgbClr val="3F79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pic>
        <p:nvPicPr>
          <p:cNvPr id="815" name="Google Shape;815;p28" descr="universidad-de-chile-logo-2 | Centro de Informática Médica y Telemedicina"/>
          <p:cNvPicPr preferRelativeResize="0"/>
          <p:nvPr/>
        </p:nvPicPr>
        <p:blipFill rotWithShape="1">
          <a:blip r:embed="rId3">
            <a:alphaModFix/>
          </a:blip>
          <a:srcRect/>
          <a:stretch/>
        </p:blipFill>
        <p:spPr>
          <a:xfrm>
            <a:off x="7782010" y="0"/>
            <a:ext cx="1367964" cy="1189853"/>
          </a:xfrm>
          <a:prstGeom prst="rect">
            <a:avLst/>
          </a:prstGeom>
          <a:noFill/>
          <a:ln>
            <a:noFill/>
          </a:ln>
        </p:spPr>
      </p:pic>
      <p:sp>
        <p:nvSpPr>
          <p:cNvPr id="816" name="Google Shape;816;p28"/>
          <p:cNvSpPr txBox="1"/>
          <p:nvPr/>
        </p:nvSpPr>
        <p:spPr>
          <a:xfrm>
            <a:off x="8622741" y="4724400"/>
            <a:ext cx="41587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C93B8"/>
              </a:buClr>
              <a:buSzPts val="1600"/>
              <a:buFont typeface="Arial"/>
              <a:buNone/>
            </a:pPr>
            <a:r>
              <a:rPr lang="es-CL" sz="1600" b="0" i="0" u="none" strike="noStrike" cap="none">
                <a:solidFill>
                  <a:srgbClr val="8C93B8"/>
                </a:solidFill>
                <a:latin typeface="Arial"/>
                <a:ea typeface="Arial"/>
                <a:cs typeface="Arial"/>
                <a:sym typeface="Arial"/>
              </a:rPr>
              <a:t>11</a:t>
            </a:r>
            <a:endParaRPr sz="1600" b="0" i="0" u="none" strike="noStrike" cap="none">
              <a:solidFill>
                <a:srgbClr val="8C93B8"/>
              </a:solidFill>
              <a:latin typeface="Arial"/>
              <a:ea typeface="Arial"/>
              <a:cs typeface="Arial"/>
              <a:sym typeface="Arial"/>
            </a:endParaRPr>
          </a:p>
        </p:txBody>
      </p:sp>
      <p:sp>
        <p:nvSpPr>
          <p:cNvPr id="817" name="Google Shape;817;p28"/>
          <p:cNvSpPr txBox="1"/>
          <p:nvPr/>
        </p:nvSpPr>
        <p:spPr>
          <a:xfrm>
            <a:off x="411710" y="269255"/>
            <a:ext cx="7370299" cy="48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34343"/>
              </a:buClr>
              <a:buSzPts val="3000"/>
              <a:buFont typeface="Fira Sans Extra Condensed Medium"/>
              <a:buNone/>
            </a:pPr>
            <a:r>
              <a:rPr lang="es-CL" sz="3200" b="1" i="0" u="none" strike="noStrike" cap="none">
                <a:solidFill>
                  <a:srgbClr val="BCBCBC"/>
                </a:solidFill>
                <a:latin typeface="Calibri"/>
                <a:ea typeface="Calibri"/>
                <a:cs typeface="Calibri"/>
                <a:sym typeface="Calibri"/>
              </a:rPr>
              <a:t>2. Políticas Públicas</a:t>
            </a:r>
            <a:endParaRPr sz="3200" b="1" i="0" u="none" strike="noStrike" cap="none">
              <a:solidFill>
                <a:srgbClr val="BCBCBC"/>
              </a:solidFill>
              <a:latin typeface="Calibri"/>
              <a:ea typeface="Calibri"/>
              <a:cs typeface="Calibri"/>
              <a:sym typeface="Calibri"/>
            </a:endParaRPr>
          </a:p>
        </p:txBody>
      </p:sp>
      <p:sp>
        <p:nvSpPr>
          <p:cNvPr id="818" name="Google Shape;818;p28"/>
          <p:cNvSpPr/>
          <p:nvPr/>
        </p:nvSpPr>
        <p:spPr>
          <a:xfrm>
            <a:off x="4909142" y="441037"/>
            <a:ext cx="245922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Constitución  de 1980</a:t>
            </a:r>
            <a:endParaRPr/>
          </a:p>
        </p:txBody>
      </p:sp>
      <p:graphicFrame>
        <p:nvGraphicFramePr>
          <p:cNvPr id="819" name="Google Shape;819;p28"/>
          <p:cNvGraphicFramePr/>
          <p:nvPr/>
        </p:nvGraphicFramePr>
        <p:xfrm>
          <a:off x="552735" y="925830"/>
          <a:ext cx="3348225" cy="3291860"/>
        </p:xfrm>
        <a:graphic>
          <a:graphicData uri="http://schemas.openxmlformats.org/drawingml/2006/table">
            <a:tbl>
              <a:tblPr>
                <a:noFill/>
                <a:tableStyleId>{22C0EF7C-189D-4719-BEBA-EE684D45B1EE}</a:tableStyleId>
              </a:tblPr>
              <a:tblGrid>
                <a:gridCol w="3348225">
                  <a:extLst>
                    <a:ext uri="{9D8B030D-6E8A-4147-A177-3AD203B41FA5}">
                      <a16:colId xmlns:a16="http://schemas.microsoft.com/office/drawing/2014/main" val="20000"/>
                    </a:ext>
                  </a:extLst>
                </a:gridCol>
              </a:tblGrid>
              <a:tr h="152400">
                <a:tc>
                  <a:txBody>
                    <a:bodyPr/>
                    <a:lstStyle/>
                    <a:p>
                      <a:pPr marL="0" marR="0" lvl="0" indent="0" algn="r" rtl="0">
                        <a:lnSpc>
                          <a:spcPct val="100000"/>
                        </a:lnSpc>
                        <a:spcBef>
                          <a:spcPts val="0"/>
                        </a:spcBef>
                        <a:spcAft>
                          <a:spcPts val="0"/>
                        </a:spcAft>
                        <a:buNone/>
                      </a:pPr>
                      <a:r>
                        <a:rPr lang="es-CL" sz="1200" u="none" strike="noStrike" cap="none">
                          <a:latin typeface="Verdana"/>
                          <a:ea typeface="Verdana"/>
                          <a:cs typeface="Verdana"/>
                          <a:sym typeface="Verdana"/>
                        </a:rPr>
                        <a:t>"Desde los inicios de los años setenta, y siendo su marco de origen la dictadura militar impuesta en Chile, luego del derrocamiento del gobierno constitucional de Salvador Allende, el programa de reformas impulsado por el neoliberalismo en América Latina se ha expandido progresivamente a casi todos los países de la región (...) Se trata, en definitiva, de transferir la educación de la esfera de la política a la del mercado, negando su condición (real o hipotética) de derecho social y transformándola en una posibilidad de consumo individual, variable según el mérito y capacidad de los consumidores"</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r" rtl="0">
                        <a:lnSpc>
                          <a:spcPct val="100000"/>
                        </a:lnSpc>
                        <a:spcBef>
                          <a:spcPts val="0"/>
                        </a:spcBef>
                        <a:spcAft>
                          <a:spcPts val="0"/>
                        </a:spcAft>
                        <a:buNone/>
                      </a:pP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20" name="Google Shape;820;p28"/>
          <p:cNvSpPr/>
          <p:nvPr/>
        </p:nvSpPr>
        <p:spPr>
          <a:xfrm>
            <a:off x="1310705" y="4063781"/>
            <a:ext cx="241284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Verdana"/>
                <a:ea typeface="Verdana"/>
                <a:cs typeface="Verdana"/>
                <a:sym typeface="Verdana"/>
              </a:rPr>
              <a:t>Gentili, 1997, pp. 56, 60</a:t>
            </a:r>
            <a:endParaRPr sz="1400" b="0" i="0" u="none" strike="noStrike" cap="none">
              <a:solidFill>
                <a:srgbClr val="000000"/>
              </a:solidFill>
              <a:latin typeface="Arial"/>
              <a:ea typeface="Arial"/>
              <a:cs typeface="Arial"/>
              <a:sym typeface="Arial"/>
            </a:endParaRPr>
          </a:p>
        </p:txBody>
      </p:sp>
      <p:pic>
        <p:nvPicPr>
          <p:cNvPr id="821" name="Google Shape;821;p28"/>
          <p:cNvPicPr preferRelativeResize="0"/>
          <p:nvPr/>
        </p:nvPicPr>
        <p:blipFill rotWithShape="1">
          <a:blip r:embed="rId4">
            <a:alphaModFix/>
          </a:blip>
          <a:srcRect/>
          <a:stretch/>
        </p:blipFill>
        <p:spPr>
          <a:xfrm>
            <a:off x="4469642" y="1545323"/>
            <a:ext cx="3479681" cy="23282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5"/>
        <p:cNvGrpSpPr/>
        <p:nvPr/>
      </p:nvGrpSpPr>
      <p:grpSpPr>
        <a:xfrm>
          <a:off x="0" y="0"/>
          <a:ext cx="0" cy="0"/>
          <a:chOff x="0" y="0"/>
          <a:chExt cx="0" cy="0"/>
        </a:xfrm>
      </p:grpSpPr>
      <p:sp>
        <p:nvSpPr>
          <p:cNvPr id="826" name="Google Shape;826;p29"/>
          <p:cNvSpPr/>
          <p:nvPr/>
        </p:nvSpPr>
        <p:spPr>
          <a:xfrm>
            <a:off x="271901" y="269255"/>
            <a:ext cx="139810" cy="481200"/>
          </a:xfrm>
          <a:prstGeom prst="rect">
            <a:avLst/>
          </a:prstGeom>
          <a:solidFill>
            <a:srgbClr val="3F79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pic>
        <p:nvPicPr>
          <p:cNvPr id="827" name="Google Shape;827;p29" descr="universidad-de-chile-logo-2 | Centro de Informática Médica y Telemedicina"/>
          <p:cNvPicPr preferRelativeResize="0"/>
          <p:nvPr/>
        </p:nvPicPr>
        <p:blipFill rotWithShape="1">
          <a:blip r:embed="rId3">
            <a:alphaModFix/>
          </a:blip>
          <a:srcRect/>
          <a:stretch/>
        </p:blipFill>
        <p:spPr>
          <a:xfrm>
            <a:off x="7782010" y="0"/>
            <a:ext cx="1367964" cy="1189853"/>
          </a:xfrm>
          <a:prstGeom prst="rect">
            <a:avLst/>
          </a:prstGeom>
          <a:noFill/>
          <a:ln>
            <a:noFill/>
          </a:ln>
        </p:spPr>
      </p:pic>
      <p:sp>
        <p:nvSpPr>
          <p:cNvPr id="828" name="Google Shape;828;p29"/>
          <p:cNvSpPr txBox="1"/>
          <p:nvPr/>
        </p:nvSpPr>
        <p:spPr>
          <a:xfrm>
            <a:off x="8622741" y="4724400"/>
            <a:ext cx="41587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C93B8"/>
              </a:buClr>
              <a:buSzPts val="1600"/>
              <a:buFont typeface="Arial"/>
              <a:buNone/>
            </a:pPr>
            <a:r>
              <a:rPr lang="es-CL" sz="1600" b="0" i="0" u="none" strike="noStrike" cap="none">
                <a:solidFill>
                  <a:srgbClr val="8C93B8"/>
                </a:solidFill>
                <a:latin typeface="Arial"/>
                <a:ea typeface="Arial"/>
                <a:cs typeface="Arial"/>
                <a:sym typeface="Arial"/>
              </a:rPr>
              <a:t>11</a:t>
            </a:r>
            <a:endParaRPr sz="1600" b="0" i="0" u="none" strike="noStrike" cap="none">
              <a:solidFill>
                <a:srgbClr val="8C93B8"/>
              </a:solidFill>
              <a:latin typeface="Arial"/>
              <a:ea typeface="Arial"/>
              <a:cs typeface="Arial"/>
              <a:sym typeface="Arial"/>
            </a:endParaRPr>
          </a:p>
        </p:txBody>
      </p:sp>
      <p:sp>
        <p:nvSpPr>
          <p:cNvPr id="829" name="Google Shape;829;p29"/>
          <p:cNvSpPr txBox="1"/>
          <p:nvPr/>
        </p:nvSpPr>
        <p:spPr>
          <a:xfrm>
            <a:off x="411710" y="269255"/>
            <a:ext cx="7370299" cy="48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34343"/>
              </a:buClr>
              <a:buSzPts val="3000"/>
              <a:buFont typeface="Fira Sans Extra Condensed Medium"/>
              <a:buNone/>
            </a:pPr>
            <a:r>
              <a:rPr lang="es-CL" sz="3200" b="1" i="0" u="none" strike="noStrike" cap="none">
                <a:solidFill>
                  <a:srgbClr val="BCBCBC"/>
                </a:solidFill>
                <a:latin typeface="Calibri"/>
                <a:ea typeface="Calibri"/>
                <a:cs typeface="Calibri"/>
                <a:sym typeface="Calibri"/>
              </a:rPr>
              <a:t>2. Políticas Públicas</a:t>
            </a:r>
            <a:endParaRPr sz="3200" b="1" i="0" u="none" strike="noStrike" cap="none">
              <a:solidFill>
                <a:srgbClr val="BCBCBC"/>
              </a:solidFill>
              <a:latin typeface="Calibri"/>
              <a:ea typeface="Calibri"/>
              <a:cs typeface="Calibri"/>
              <a:sym typeface="Calibri"/>
            </a:endParaRPr>
          </a:p>
        </p:txBody>
      </p:sp>
      <p:graphicFrame>
        <p:nvGraphicFramePr>
          <p:cNvPr id="830" name="Google Shape;830;p29"/>
          <p:cNvGraphicFramePr/>
          <p:nvPr/>
        </p:nvGraphicFramePr>
        <p:xfrm>
          <a:off x="946296" y="1274892"/>
          <a:ext cx="6995200" cy="609620"/>
        </p:xfrm>
        <a:graphic>
          <a:graphicData uri="http://schemas.openxmlformats.org/drawingml/2006/table">
            <a:tbl>
              <a:tblPr>
                <a:noFill/>
                <a:tableStyleId>{22C0EF7C-189D-4719-BEBA-EE684D45B1EE}</a:tableStyleId>
              </a:tblPr>
              <a:tblGrid>
                <a:gridCol w="6995200">
                  <a:extLst>
                    <a:ext uri="{9D8B030D-6E8A-4147-A177-3AD203B41FA5}">
                      <a16:colId xmlns:a16="http://schemas.microsoft.com/office/drawing/2014/main" val="20000"/>
                    </a:ext>
                  </a:extLst>
                </a:gridCol>
              </a:tblGrid>
              <a:tr h="0">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831" name="Google Shape;831;p29" descr="Pregunta Signo De Interrogación - Foto gratis en Pixabay"/>
          <p:cNvPicPr preferRelativeResize="0"/>
          <p:nvPr/>
        </p:nvPicPr>
        <p:blipFill rotWithShape="1">
          <a:blip r:embed="rId4">
            <a:alphaModFix/>
          </a:blip>
          <a:srcRect/>
          <a:stretch/>
        </p:blipFill>
        <p:spPr>
          <a:xfrm>
            <a:off x="819150" y="1579692"/>
            <a:ext cx="2209800" cy="2209800"/>
          </a:xfrm>
          <a:prstGeom prst="rect">
            <a:avLst/>
          </a:prstGeom>
          <a:noFill/>
          <a:ln>
            <a:noFill/>
          </a:ln>
        </p:spPr>
      </p:pic>
      <p:sp>
        <p:nvSpPr>
          <p:cNvPr id="832" name="Google Shape;832;p29"/>
          <p:cNvSpPr txBox="1"/>
          <p:nvPr/>
        </p:nvSpPr>
        <p:spPr>
          <a:xfrm>
            <a:off x="3648075" y="1578234"/>
            <a:ext cx="3895725"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400" b="1" i="0" u="none" strike="noStrike" cap="none">
                <a:solidFill>
                  <a:srgbClr val="000000"/>
                </a:solidFill>
                <a:latin typeface="Arial"/>
                <a:ea typeface="Arial"/>
                <a:cs typeface="Arial"/>
                <a:sym typeface="Arial"/>
              </a:rPr>
              <a:t>¿Y tú?</a:t>
            </a:r>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CL" sz="2400" b="1" i="0" u="none" strike="noStrike" cap="none">
                <a:solidFill>
                  <a:srgbClr val="000000"/>
                </a:solidFill>
                <a:latin typeface="Arial"/>
                <a:ea typeface="Arial"/>
                <a:cs typeface="Arial"/>
                <a:sym typeface="Arial"/>
              </a:rPr>
              <a:t>¿Qué política pública educativa conoces?</a:t>
            </a:r>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CL" sz="2400" b="1" i="0" u="none" strike="noStrike" cap="none">
                <a:solidFill>
                  <a:srgbClr val="000000"/>
                </a:solidFill>
                <a:latin typeface="Arial"/>
                <a:ea typeface="Arial"/>
                <a:cs typeface="Arial"/>
                <a:sym typeface="Arial"/>
              </a:rPr>
              <a:t>¿Qué política pública es parte de tu biografía o identidad docente?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6"/>
        <p:cNvGrpSpPr/>
        <p:nvPr/>
      </p:nvGrpSpPr>
      <p:grpSpPr>
        <a:xfrm>
          <a:off x="0" y="0"/>
          <a:ext cx="0" cy="0"/>
          <a:chOff x="0" y="0"/>
          <a:chExt cx="0" cy="0"/>
        </a:xfrm>
      </p:grpSpPr>
      <p:sp>
        <p:nvSpPr>
          <p:cNvPr id="837" name="Google Shape;837;p31"/>
          <p:cNvSpPr/>
          <p:nvPr/>
        </p:nvSpPr>
        <p:spPr>
          <a:xfrm>
            <a:off x="271901" y="269255"/>
            <a:ext cx="139810" cy="481200"/>
          </a:xfrm>
          <a:prstGeom prst="rect">
            <a:avLst/>
          </a:prstGeom>
          <a:solidFill>
            <a:srgbClr val="3F79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pic>
        <p:nvPicPr>
          <p:cNvPr id="838" name="Google Shape;838;p31" descr="universidad-de-chile-logo-2 | Centro de Informática Médica y Telemedicina"/>
          <p:cNvPicPr preferRelativeResize="0"/>
          <p:nvPr/>
        </p:nvPicPr>
        <p:blipFill rotWithShape="1">
          <a:blip r:embed="rId3">
            <a:alphaModFix/>
          </a:blip>
          <a:srcRect/>
          <a:stretch/>
        </p:blipFill>
        <p:spPr>
          <a:xfrm>
            <a:off x="7782010" y="0"/>
            <a:ext cx="1367964" cy="1189853"/>
          </a:xfrm>
          <a:prstGeom prst="rect">
            <a:avLst/>
          </a:prstGeom>
          <a:noFill/>
          <a:ln>
            <a:noFill/>
          </a:ln>
        </p:spPr>
      </p:pic>
      <p:sp>
        <p:nvSpPr>
          <p:cNvPr id="839" name="Google Shape;839;p31"/>
          <p:cNvSpPr txBox="1"/>
          <p:nvPr/>
        </p:nvSpPr>
        <p:spPr>
          <a:xfrm>
            <a:off x="8622741" y="4724400"/>
            <a:ext cx="41587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C93B8"/>
              </a:buClr>
              <a:buSzPts val="1600"/>
              <a:buFont typeface="Arial"/>
              <a:buNone/>
            </a:pPr>
            <a:r>
              <a:rPr lang="es-CL" sz="1600" b="0" i="0" u="none" strike="noStrike" cap="none">
                <a:solidFill>
                  <a:srgbClr val="8C93B8"/>
                </a:solidFill>
                <a:latin typeface="Arial"/>
                <a:ea typeface="Arial"/>
                <a:cs typeface="Arial"/>
                <a:sym typeface="Arial"/>
              </a:rPr>
              <a:t>11</a:t>
            </a:r>
            <a:endParaRPr sz="1600" b="0" i="0" u="none" strike="noStrike" cap="none">
              <a:solidFill>
                <a:srgbClr val="8C93B8"/>
              </a:solidFill>
              <a:latin typeface="Arial"/>
              <a:ea typeface="Arial"/>
              <a:cs typeface="Arial"/>
              <a:sym typeface="Arial"/>
            </a:endParaRPr>
          </a:p>
        </p:txBody>
      </p:sp>
      <p:sp>
        <p:nvSpPr>
          <p:cNvPr id="840" name="Google Shape;840;p31"/>
          <p:cNvSpPr txBox="1"/>
          <p:nvPr/>
        </p:nvSpPr>
        <p:spPr>
          <a:xfrm>
            <a:off x="411710" y="269255"/>
            <a:ext cx="7370299" cy="48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34343"/>
              </a:buClr>
              <a:buSzPts val="3000"/>
              <a:buFont typeface="Fira Sans Extra Condensed Medium"/>
              <a:buNone/>
            </a:pPr>
            <a:r>
              <a:rPr lang="es-CL" sz="3200" b="1" i="0" u="none" strike="noStrike" cap="none">
                <a:solidFill>
                  <a:srgbClr val="BCBCBC"/>
                </a:solidFill>
                <a:latin typeface="Calibri"/>
                <a:ea typeface="Calibri"/>
                <a:cs typeface="Calibri"/>
                <a:sym typeface="Calibri"/>
              </a:rPr>
              <a:t>2. Políticas Públicas</a:t>
            </a:r>
            <a:endParaRPr sz="3200" b="1" i="0" u="none" strike="noStrike" cap="none">
              <a:solidFill>
                <a:srgbClr val="BCBCBC"/>
              </a:solidFill>
              <a:latin typeface="Calibri"/>
              <a:ea typeface="Calibri"/>
              <a:cs typeface="Calibri"/>
              <a:sym typeface="Calibri"/>
            </a:endParaRPr>
          </a:p>
        </p:txBody>
      </p:sp>
      <p:pic>
        <p:nvPicPr>
          <p:cNvPr id="841" name="Google Shape;841;p31"/>
          <p:cNvPicPr preferRelativeResize="0"/>
          <p:nvPr/>
        </p:nvPicPr>
        <p:blipFill rotWithShape="1">
          <a:blip r:embed="rId4">
            <a:alphaModFix/>
          </a:blip>
          <a:srcRect t="3027"/>
          <a:stretch/>
        </p:blipFill>
        <p:spPr>
          <a:xfrm>
            <a:off x="1186195" y="1111988"/>
            <a:ext cx="6771610" cy="36124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32"/>
          <p:cNvSpPr/>
          <p:nvPr/>
        </p:nvSpPr>
        <p:spPr>
          <a:xfrm>
            <a:off x="271901" y="269255"/>
            <a:ext cx="139810" cy="481200"/>
          </a:xfrm>
          <a:prstGeom prst="rect">
            <a:avLst/>
          </a:prstGeom>
          <a:solidFill>
            <a:srgbClr val="3F79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pic>
        <p:nvPicPr>
          <p:cNvPr id="847" name="Google Shape;847;p32" descr="universidad-de-chile-logo-2 | Centro de Informática Médica y Telemedicina"/>
          <p:cNvPicPr preferRelativeResize="0"/>
          <p:nvPr/>
        </p:nvPicPr>
        <p:blipFill rotWithShape="1">
          <a:blip r:embed="rId3">
            <a:alphaModFix/>
          </a:blip>
          <a:srcRect/>
          <a:stretch/>
        </p:blipFill>
        <p:spPr>
          <a:xfrm>
            <a:off x="7782010" y="0"/>
            <a:ext cx="1367964" cy="1189853"/>
          </a:xfrm>
          <a:prstGeom prst="rect">
            <a:avLst/>
          </a:prstGeom>
          <a:noFill/>
          <a:ln>
            <a:noFill/>
          </a:ln>
        </p:spPr>
      </p:pic>
      <p:sp>
        <p:nvSpPr>
          <p:cNvPr id="848" name="Google Shape;848;p32"/>
          <p:cNvSpPr txBox="1"/>
          <p:nvPr/>
        </p:nvSpPr>
        <p:spPr>
          <a:xfrm>
            <a:off x="8622741" y="4724400"/>
            <a:ext cx="41587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C93B8"/>
              </a:buClr>
              <a:buSzPts val="1600"/>
              <a:buFont typeface="Arial"/>
              <a:buNone/>
            </a:pPr>
            <a:r>
              <a:rPr lang="es-CL" sz="1600" b="0" i="0" u="none" strike="noStrike" cap="none">
                <a:solidFill>
                  <a:srgbClr val="8C93B8"/>
                </a:solidFill>
                <a:latin typeface="Arial"/>
                <a:ea typeface="Arial"/>
                <a:cs typeface="Arial"/>
                <a:sym typeface="Arial"/>
              </a:rPr>
              <a:t>11</a:t>
            </a:r>
            <a:endParaRPr sz="1600" b="0" i="0" u="none" strike="noStrike" cap="none">
              <a:solidFill>
                <a:srgbClr val="8C93B8"/>
              </a:solidFill>
              <a:latin typeface="Arial"/>
              <a:ea typeface="Arial"/>
              <a:cs typeface="Arial"/>
              <a:sym typeface="Arial"/>
            </a:endParaRPr>
          </a:p>
        </p:txBody>
      </p:sp>
      <p:sp>
        <p:nvSpPr>
          <p:cNvPr id="849" name="Google Shape;849;p32"/>
          <p:cNvSpPr txBox="1"/>
          <p:nvPr/>
        </p:nvSpPr>
        <p:spPr>
          <a:xfrm>
            <a:off x="411710" y="269255"/>
            <a:ext cx="7370299" cy="48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34343"/>
              </a:buClr>
              <a:buSzPts val="3000"/>
              <a:buFont typeface="Fira Sans Extra Condensed Medium"/>
              <a:buNone/>
            </a:pPr>
            <a:r>
              <a:rPr lang="es-CL" sz="3200" b="1" i="0" u="none" strike="noStrike" cap="none">
                <a:solidFill>
                  <a:srgbClr val="BCBCBC"/>
                </a:solidFill>
                <a:latin typeface="Calibri"/>
                <a:ea typeface="Calibri"/>
                <a:cs typeface="Calibri"/>
                <a:sym typeface="Calibri"/>
              </a:rPr>
              <a:t>2. Políticas Públicas</a:t>
            </a:r>
            <a:endParaRPr sz="3200" b="1" i="0" u="none" strike="noStrike" cap="none">
              <a:solidFill>
                <a:srgbClr val="BCBCBC"/>
              </a:solidFill>
              <a:latin typeface="Calibri"/>
              <a:ea typeface="Calibri"/>
              <a:cs typeface="Calibri"/>
              <a:sym typeface="Calibri"/>
            </a:endParaRPr>
          </a:p>
        </p:txBody>
      </p:sp>
      <p:sp>
        <p:nvSpPr>
          <p:cNvPr id="850" name="Google Shape;850;p32"/>
          <p:cNvSpPr txBox="1"/>
          <p:nvPr/>
        </p:nvSpPr>
        <p:spPr>
          <a:xfrm>
            <a:off x="4455041" y="882076"/>
            <a:ext cx="199285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CARRERA DOCENTE</a:t>
            </a:r>
            <a:endParaRPr/>
          </a:p>
        </p:txBody>
      </p:sp>
      <p:pic>
        <p:nvPicPr>
          <p:cNvPr id="851" name="Google Shape;851;p32" descr="hile: principales puntos de la Ley de Carrera Docente - YouTube">
            <a:hlinkClick r:id="rId4"/>
          </p:cNvPr>
          <p:cNvPicPr preferRelativeResize="0"/>
          <p:nvPr/>
        </p:nvPicPr>
        <p:blipFill rotWithShape="1">
          <a:blip r:embed="rId5">
            <a:alphaModFix/>
          </a:blip>
          <a:srcRect/>
          <a:stretch/>
        </p:blipFill>
        <p:spPr>
          <a:xfrm>
            <a:off x="2169041" y="1321474"/>
            <a:ext cx="4572000" cy="342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93F5E"/>
        </a:solidFill>
        <a:effectLst/>
      </p:bgPr>
    </p:bg>
    <p:spTree>
      <p:nvGrpSpPr>
        <p:cNvPr id="1" name="Shape 855"/>
        <p:cNvGrpSpPr/>
        <p:nvPr/>
      </p:nvGrpSpPr>
      <p:grpSpPr>
        <a:xfrm>
          <a:off x="0" y="0"/>
          <a:ext cx="0" cy="0"/>
          <a:chOff x="0" y="0"/>
          <a:chExt cx="0" cy="0"/>
        </a:xfrm>
      </p:grpSpPr>
      <p:cxnSp>
        <p:nvCxnSpPr>
          <p:cNvPr id="856" name="Google Shape;856;p10"/>
          <p:cNvCxnSpPr/>
          <p:nvPr/>
        </p:nvCxnSpPr>
        <p:spPr>
          <a:xfrm rot="10800000" flipH="1">
            <a:off x="0" y="2419350"/>
            <a:ext cx="8152108" cy="25400"/>
          </a:xfrm>
          <a:prstGeom prst="straightConnector1">
            <a:avLst/>
          </a:prstGeom>
          <a:noFill/>
          <a:ln w="9525" cap="flat" cmpd="sng">
            <a:solidFill>
              <a:schemeClr val="lt1"/>
            </a:solidFill>
            <a:prstDash val="solid"/>
            <a:round/>
            <a:headEnd type="none" w="sm" len="sm"/>
            <a:tailEnd type="none" w="sm" len="sm"/>
          </a:ln>
        </p:spPr>
      </p:cxnSp>
      <p:sp>
        <p:nvSpPr>
          <p:cNvPr id="857" name="Google Shape;857;p10"/>
          <p:cNvSpPr txBox="1"/>
          <p:nvPr/>
        </p:nvSpPr>
        <p:spPr>
          <a:xfrm>
            <a:off x="354967" y="1880700"/>
            <a:ext cx="81498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CL" sz="3200" b="1" i="0" u="none" strike="noStrike" cap="none">
                <a:solidFill>
                  <a:srgbClr val="FFFFFF"/>
                </a:solidFill>
                <a:latin typeface="Calibri"/>
                <a:ea typeface="Calibri"/>
                <a:cs typeface="Calibri"/>
                <a:sym typeface="Calibri"/>
              </a:rPr>
              <a:t>3. Metodología de investigación: Aplicación de entrevista y análisis por categorías.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405F"/>
        </a:solidFill>
        <a:effectLst/>
      </p:bgPr>
    </p:bg>
    <p:spTree>
      <p:nvGrpSpPr>
        <p:cNvPr id="1" name="Shape 658"/>
        <p:cNvGrpSpPr/>
        <p:nvPr/>
      </p:nvGrpSpPr>
      <p:grpSpPr>
        <a:xfrm>
          <a:off x="0" y="0"/>
          <a:ext cx="0" cy="0"/>
          <a:chOff x="0" y="0"/>
          <a:chExt cx="0" cy="0"/>
        </a:xfrm>
      </p:grpSpPr>
      <p:sp>
        <p:nvSpPr>
          <p:cNvPr id="659" name="Google Shape;659;p2"/>
          <p:cNvSpPr txBox="1">
            <a:spLocks noGrp="1"/>
          </p:cNvSpPr>
          <p:nvPr>
            <p:ph type="title"/>
          </p:nvPr>
        </p:nvSpPr>
        <p:spPr>
          <a:xfrm>
            <a:off x="1906351" y="1564794"/>
            <a:ext cx="5464200" cy="2529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s-CL" sz="6000">
                <a:latin typeface="Calibri"/>
                <a:ea typeface="Calibri"/>
                <a:cs typeface="Calibri"/>
                <a:sym typeface="Calibri"/>
              </a:rPr>
              <a:t>Clase 11</a:t>
            </a:r>
            <a:br>
              <a:rPr lang="es-CL">
                <a:latin typeface="Calibri"/>
                <a:ea typeface="Calibri"/>
                <a:cs typeface="Calibri"/>
                <a:sym typeface="Calibri"/>
              </a:rPr>
            </a:br>
            <a:r>
              <a:rPr lang="es-CL" sz="3600">
                <a:latin typeface="Calibri"/>
                <a:ea typeface="Calibri"/>
                <a:cs typeface="Calibri"/>
                <a:sym typeface="Calibri"/>
              </a:rPr>
              <a:t>Martes 8/11/2022</a:t>
            </a:r>
            <a:br>
              <a:rPr lang="es-CL">
                <a:latin typeface="Calibri"/>
                <a:ea typeface="Calibri"/>
                <a:cs typeface="Calibri"/>
                <a:sym typeface="Calibri"/>
              </a:rPr>
            </a:b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33"/>
          <p:cNvSpPr txBox="1">
            <a:spLocks noGrp="1"/>
          </p:cNvSpPr>
          <p:nvPr>
            <p:ph type="title"/>
          </p:nvPr>
        </p:nvSpPr>
        <p:spPr>
          <a:xfrm>
            <a:off x="1282274" y="299378"/>
            <a:ext cx="6579300" cy="4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s-CL"/>
              <a:t>Aplicación de la entrevista</a:t>
            </a:r>
            <a:endParaRPr/>
          </a:p>
        </p:txBody>
      </p:sp>
      <p:pic>
        <p:nvPicPr>
          <p:cNvPr id="863" name="Google Shape;863;p33"/>
          <p:cNvPicPr preferRelativeResize="0"/>
          <p:nvPr/>
        </p:nvPicPr>
        <p:blipFill rotWithShape="1">
          <a:blip r:embed="rId3">
            <a:alphaModFix/>
          </a:blip>
          <a:srcRect/>
          <a:stretch/>
        </p:blipFill>
        <p:spPr>
          <a:xfrm>
            <a:off x="1406763" y="1314450"/>
            <a:ext cx="6330326" cy="3560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2"/>
          <p:cNvSpPr txBox="1">
            <a:spLocks noGrp="1"/>
          </p:cNvSpPr>
          <p:nvPr>
            <p:ph type="title"/>
          </p:nvPr>
        </p:nvSpPr>
        <p:spPr>
          <a:xfrm>
            <a:off x="265500" y="1078750"/>
            <a:ext cx="4045200" cy="1789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endParaRPr/>
          </a:p>
        </p:txBody>
      </p:sp>
      <p:sp>
        <p:nvSpPr>
          <p:cNvPr id="869" name="Google Shape;869;p12"/>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a:bodyPr>
          <a:lstStyle/>
          <a:p>
            <a:pPr marL="457200" lvl="0" indent="-342900" algn="ctr" rtl="0">
              <a:lnSpc>
                <a:spcPct val="100000"/>
              </a:lnSpc>
              <a:spcBef>
                <a:spcPts val="0"/>
              </a:spcBef>
              <a:spcAft>
                <a:spcPts val="0"/>
              </a:spcAft>
              <a:buSzPts val="1800"/>
              <a:buNone/>
            </a:pPr>
            <a:endParaRPr/>
          </a:p>
        </p:txBody>
      </p:sp>
      <p:sp>
        <p:nvSpPr>
          <p:cNvPr id="870" name="Google Shape;870;p1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457200" lvl="0" indent="-228600" algn="l" rtl="0">
              <a:lnSpc>
                <a:spcPct val="115000"/>
              </a:lnSpc>
              <a:spcBef>
                <a:spcPts val="0"/>
              </a:spcBef>
              <a:spcAft>
                <a:spcPts val="0"/>
              </a:spcAft>
              <a:buClr>
                <a:schemeClr val="accent1"/>
              </a:buClr>
              <a:buSzPts val="1800"/>
              <a:buNone/>
            </a:pPr>
            <a:endParaRPr/>
          </a:p>
        </p:txBody>
      </p:sp>
      <p:pic>
        <p:nvPicPr>
          <p:cNvPr id="871" name="Google Shape;871;p12"/>
          <p:cNvPicPr preferRelativeResize="0"/>
          <p:nvPr/>
        </p:nvPicPr>
        <p:blipFill rotWithShape="1">
          <a:blip r:embed="rId3">
            <a:alphaModFix/>
          </a:blip>
          <a:srcRect r="-2805"/>
          <a:stretch/>
        </p:blipFill>
        <p:spPr>
          <a:xfrm>
            <a:off x="152400" y="1250"/>
            <a:ext cx="9599425" cy="5141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96"/>
          <p:cNvSpPr txBox="1">
            <a:spLocks noGrp="1"/>
          </p:cNvSpPr>
          <p:nvPr>
            <p:ph type="title"/>
          </p:nvPr>
        </p:nvSpPr>
        <p:spPr>
          <a:xfrm>
            <a:off x="0" y="100"/>
            <a:ext cx="4647900" cy="5143500"/>
          </a:xfrm>
          <a:prstGeom prst="rect">
            <a:avLst/>
          </a:prstGeom>
          <a:solidFill>
            <a:srgbClr val="D2D2D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s-CL" sz="5000"/>
              <a:t>Análisis de la entrevista.</a:t>
            </a:r>
            <a:r>
              <a:rPr lang="es-CL" sz="4300"/>
              <a:t> </a:t>
            </a:r>
            <a:endParaRPr sz="4300"/>
          </a:p>
          <a:p>
            <a:pPr marL="0" lvl="0" indent="0" algn="ctr" rtl="0">
              <a:lnSpc>
                <a:spcPct val="100000"/>
              </a:lnSpc>
              <a:spcBef>
                <a:spcPts val="0"/>
              </a:spcBef>
              <a:spcAft>
                <a:spcPts val="0"/>
              </a:spcAft>
              <a:buSzPts val="3000"/>
              <a:buNone/>
            </a:pPr>
            <a:endParaRPr sz="4300"/>
          </a:p>
          <a:p>
            <a:pPr marL="0" lvl="0" indent="0" algn="ctr" rtl="0">
              <a:lnSpc>
                <a:spcPct val="100000"/>
              </a:lnSpc>
              <a:spcBef>
                <a:spcPts val="0"/>
              </a:spcBef>
              <a:spcAft>
                <a:spcPts val="0"/>
              </a:spcAft>
              <a:buSzPts val="3000"/>
              <a:buNone/>
            </a:pPr>
            <a:r>
              <a:rPr lang="es-CL" sz="4300"/>
              <a:t>Unidades y categorías de análisis</a:t>
            </a:r>
            <a:endParaRPr sz="4300"/>
          </a:p>
        </p:txBody>
      </p:sp>
      <p:pic>
        <p:nvPicPr>
          <p:cNvPr id="877" name="Google Shape;877;p96"/>
          <p:cNvPicPr preferRelativeResize="0"/>
          <p:nvPr/>
        </p:nvPicPr>
        <p:blipFill rotWithShape="1">
          <a:blip r:embed="rId3">
            <a:alphaModFix/>
          </a:blip>
          <a:srcRect/>
          <a:stretch/>
        </p:blipFill>
        <p:spPr>
          <a:xfrm>
            <a:off x="4647900" y="100"/>
            <a:ext cx="4496101"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3"/>
          <p:cNvSpPr txBox="1"/>
          <p:nvPr/>
        </p:nvSpPr>
        <p:spPr>
          <a:xfrm flipH="1">
            <a:off x="20" y="274875"/>
            <a:ext cx="9144000" cy="7464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002060"/>
              </a:buClr>
              <a:buSzPts val="2000"/>
              <a:buFont typeface="Proxima Nova"/>
              <a:buNone/>
            </a:pPr>
            <a:r>
              <a:rPr lang="es-CL" sz="2300" b="0" i="0" u="none" strike="noStrike" cap="none">
                <a:solidFill>
                  <a:schemeClr val="dk1"/>
                </a:solidFill>
                <a:latin typeface="Proxima Nova"/>
                <a:ea typeface="Proxima Nova"/>
                <a:cs typeface="Proxima Nova"/>
                <a:sym typeface="Proxima Nova"/>
              </a:rPr>
              <a:t>Citas de las respuestas del profesor/ra entrevistado</a:t>
            </a:r>
            <a:endParaRPr sz="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000"/>
              <a:buFont typeface="Proxima Nova"/>
              <a:buNone/>
            </a:pPr>
            <a:r>
              <a:rPr lang="es-CL" sz="2300" b="1" i="0" u="none" strike="noStrike" cap="none">
                <a:solidFill>
                  <a:schemeClr val="dk1"/>
                </a:solidFill>
                <a:latin typeface="Proxima Nova"/>
                <a:ea typeface="Proxima Nova"/>
                <a:cs typeface="Proxima Nova"/>
                <a:sym typeface="Proxima Nova"/>
              </a:rPr>
              <a:t>UNIDADES DE ANÁLISIS</a:t>
            </a:r>
            <a:endParaRPr sz="2300" b="1" i="0" u="none" strike="noStrike" cap="none">
              <a:solidFill>
                <a:schemeClr val="dk1"/>
              </a:solidFill>
              <a:latin typeface="Proxima Nova"/>
              <a:ea typeface="Proxima Nova"/>
              <a:cs typeface="Proxima Nova"/>
              <a:sym typeface="Proxima Nova"/>
            </a:endParaRPr>
          </a:p>
        </p:txBody>
      </p:sp>
      <p:sp>
        <p:nvSpPr>
          <p:cNvPr id="883" name="Google Shape;883;p13"/>
          <p:cNvSpPr txBox="1"/>
          <p:nvPr/>
        </p:nvSpPr>
        <p:spPr>
          <a:xfrm>
            <a:off x="993628" y="1601588"/>
            <a:ext cx="7013700" cy="2008800"/>
          </a:xfrm>
          <a:prstGeom prst="rect">
            <a:avLst/>
          </a:prstGeom>
          <a:noFill/>
          <a:ln w="38100" cap="flat" cmpd="sng">
            <a:solidFill>
              <a:srgbClr val="FFFFFF"/>
            </a:solidFill>
            <a:prstDash val="solid"/>
            <a:round/>
            <a:headEnd type="none" w="sm" len="sm"/>
            <a:tailEnd type="none" w="sm" len="sm"/>
          </a:ln>
        </p:spPr>
        <p:txBody>
          <a:bodyPr spcFirstLastPara="1" wrap="square" lIns="19050" tIns="19050" rIns="19050" bIns="19050" anchor="ctr" anchorCtr="0">
            <a:spAutoFit/>
          </a:bodyPr>
          <a:lstStyle/>
          <a:p>
            <a:pPr marL="0" marR="0" lvl="0" indent="0" algn="just" rtl="0">
              <a:lnSpc>
                <a:spcPct val="100000"/>
              </a:lnSpc>
              <a:spcBef>
                <a:spcPts val="0"/>
              </a:spcBef>
              <a:spcAft>
                <a:spcPts val="0"/>
              </a:spcAft>
              <a:buClr>
                <a:srgbClr val="002060"/>
              </a:buClr>
              <a:buSzPts val="2000"/>
              <a:buFont typeface="Proxima Nova"/>
              <a:buNone/>
            </a:pPr>
            <a:r>
              <a:rPr lang="es-CL" sz="2400" b="0" i="0" u="none" strike="noStrike" cap="none">
                <a:solidFill>
                  <a:schemeClr val="dk1"/>
                </a:solidFill>
                <a:latin typeface="Proxima Nova"/>
                <a:ea typeface="Proxima Nova"/>
                <a:cs typeface="Proxima Nova"/>
                <a:sym typeface="Proxima Nova"/>
              </a:rPr>
              <a:t>“</a:t>
            </a:r>
            <a:r>
              <a:rPr lang="es-CL" sz="2000" b="0" i="0" u="none" strike="noStrike" cap="none">
                <a:solidFill>
                  <a:schemeClr val="dk1"/>
                </a:solidFill>
                <a:latin typeface="Proxima Nova"/>
                <a:ea typeface="Proxima Nova"/>
                <a:cs typeface="Proxima Nova"/>
                <a:sym typeface="Proxima Nova"/>
              </a:rPr>
              <a:t>Segmentos de los datos narrativos para ir generando o descubriendo categorías que describan los conceptos de interés y sus vínculos, los cuáles conforman el planteamiento del problema y permiten entender el fenómeno bajo análisis” </a:t>
            </a:r>
            <a:endParaRPr sz="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Proxima Nova"/>
              <a:buNone/>
            </a:pPr>
            <a:endParaRPr sz="2400" b="0" i="0" u="none" strike="noStrike" cap="none">
              <a:solidFill>
                <a:schemeClr val="dk1"/>
              </a:solidFill>
              <a:latin typeface="Proxima Nova"/>
              <a:ea typeface="Proxima Nova"/>
              <a:cs typeface="Proxima Nova"/>
              <a:sym typeface="Proxima Nova"/>
            </a:endParaRPr>
          </a:p>
          <a:p>
            <a:pPr marL="0" marR="0" lvl="0" indent="0" algn="r" rtl="0">
              <a:lnSpc>
                <a:spcPct val="100000"/>
              </a:lnSpc>
              <a:spcBef>
                <a:spcPts val="0"/>
              </a:spcBef>
              <a:spcAft>
                <a:spcPts val="0"/>
              </a:spcAft>
              <a:buClr>
                <a:srgbClr val="002060"/>
              </a:buClr>
              <a:buSzPts val="1700"/>
              <a:buFont typeface="Proxima Nova"/>
              <a:buNone/>
            </a:pPr>
            <a:r>
              <a:rPr lang="es-CL" sz="2000" b="0" i="0" u="none" strike="noStrike" cap="none">
                <a:solidFill>
                  <a:schemeClr val="dk1"/>
                </a:solidFill>
                <a:latin typeface="Proxima Nova"/>
                <a:ea typeface="Proxima Nova"/>
                <a:cs typeface="Proxima Nova"/>
                <a:sym typeface="Proxima Nova"/>
              </a:rPr>
              <a:t>(Hernández-Sampieri y Mendoza, 2018, p.472)</a:t>
            </a:r>
            <a:endParaRPr sz="2000" b="0" i="0" u="none" strike="noStrike" cap="none">
              <a:solidFill>
                <a:schemeClr val="dk1"/>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5"/>
          <p:cNvSpPr txBox="1"/>
          <p:nvPr/>
        </p:nvSpPr>
        <p:spPr>
          <a:xfrm>
            <a:off x="906875" y="881900"/>
            <a:ext cx="7533600" cy="3092400"/>
          </a:xfrm>
          <a:prstGeom prst="rect">
            <a:avLst/>
          </a:prstGeom>
          <a:noFill/>
          <a:ln w="38100" cap="flat" cmpd="sng">
            <a:solidFill>
              <a:srgbClr val="FFFFFF"/>
            </a:solidFill>
            <a:prstDash val="solid"/>
            <a:round/>
            <a:headEnd type="none" w="sm" len="sm"/>
            <a:tailEnd type="none" w="sm" len="sm"/>
          </a:ln>
        </p:spPr>
        <p:txBody>
          <a:bodyPr spcFirstLastPara="1" wrap="square" lIns="19050" tIns="19050" rIns="19050" bIns="19050" anchor="ctr" anchorCtr="0">
            <a:spAutoFit/>
          </a:bodyPr>
          <a:lstStyle/>
          <a:p>
            <a:pPr marL="685800" marR="0" lvl="0" indent="0" algn="just" rtl="0">
              <a:lnSpc>
                <a:spcPct val="60000"/>
              </a:lnSpc>
              <a:spcBef>
                <a:spcPts val="2400"/>
              </a:spcBef>
              <a:spcAft>
                <a:spcPts val="0"/>
              </a:spcAft>
              <a:buClr>
                <a:schemeClr val="dk1"/>
              </a:buClr>
              <a:buSzPts val="1100"/>
              <a:buFont typeface="Arial"/>
              <a:buNone/>
            </a:pPr>
            <a:endParaRPr sz="2200" b="0" i="0" u="none" strike="noStrike" cap="none">
              <a:solidFill>
                <a:srgbClr val="53585F"/>
              </a:solidFill>
              <a:latin typeface="Proxima Nova"/>
              <a:ea typeface="Proxima Nova"/>
              <a:cs typeface="Proxima Nova"/>
              <a:sym typeface="Proxima Nova"/>
            </a:endParaRPr>
          </a:p>
          <a:p>
            <a:pPr marL="0" marR="0" lvl="0" indent="0" algn="just" rtl="0">
              <a:lnSpc>
                <a:spcPct val="150000"/>
              </a:lnSpc>
              <a:spcBef>
                <a:spcPts val="2400"/>
              </a:spcBef>
              <a:spcAft>
                <a:spcPts val="0"/>
              </a:spcAft>
              <a:buClr>
                <a:schemeClr val="dk1"/>
              </a:buClr>
              <a:buSzPts val="1100"/>
              <a:buFont typeface="Arial"/>
              <a:buNone/>
            </a:pPr>
            <a:r>
              <a:rPr lang="es-CL" sz="2200" b="0" i="0" u="none" strike="noStrike" cap="none">
                <a:solidFill>
                  <a:schemeClr val="dk1"/>
                </a:solidFill>
                <a:latin typeface="Proxima Nova"/>
                <a:ea typeface="Proxima Nova"/>
                <a:cs typeface="Proxima Nova"/>
                <a:sym typeface="Proxima Nova"/>
              </a:rPr>
              <a:t>Consideren, identificar unidades de análisis que permitan categorizar las respuestas de los entrevistados respondiendo a la pregunta y objetivos de sus investigaciones.</a:t>
            </a:r>
            <a:endParaRPr sz="2200" b="0" i="0" u="none" strike="noStrike" cap="none">
              <a:solidFill>
                <a:schemeClr val="dk1"/>
              </a:solidFill>
              <a:latin typeface="Proxima Nova"/>
              <a:ea typeface="Proxima Nova"/>
              <a:cs typeface="Proxima Nova"/>
              <a:sym typeface="Proxima Nova"/>
            </a:endParaRPr>
          </a:p>
          <a:p>
            <a:pPr marL="685800" marR="0" lvl="0" indent="0" algn="just" rtl="0">
              <a:lnSpc>
                <a:spcPct val="60000"/>
              </a:lnSpc>
              <a:spcBef>
                <a:spcPts val="2400"/>
              </a:spcBef>
              <a:spcAft>
                <a:spcPts val="0"/>
              </a:spcAft>
              <a:buClr>
                <a:schemeClr val="dk1"/>
              </a:buClr>
              <a:buSzPts val="1100"/>
              <a:buFont typeface="Arial"/>
              <a:buNone/>
            </a:pPr>
            <a:endParaRPr sz="2200" b="0" i="0" u="none" strike="noStrike" cap="none">
              <a:solidFill>
                <a:srgbClr val="53585F"/>
              </a:solidFill>
              <a:latin typeface="Proxima Nova"/>
              <a:ea typeface="Proxima Nova"/>
              <a:cs typeface="Proxima Nova"/>
              <a:sym typeface="Proxima Nova"/>
            </a:endParaRPr>
          </a:p>
        </p:txBody>
      </p:sp>
      <p:sp>
        <p:nvSpPr>
          <p:cNvPr id="889" name="Google Shape;889;p15"/>
          <p:cNvSpPr txBox="1"/>
          <p:nvPr/>
        </p:nvSpPr>
        <p:spPr>
          <a:xfrm flipH="1">
            <a:off x="20" y="274875"/>
            <a:ext cx="9144000" cy="3924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002060"/>
              </a:buClr>
              <a:buSzPts val="2000"/>
              <a:buFont typeface="Proxima Nova"/>
              <a:buNone/>
            </a:pPr>
            <a:r>
              <a:rPr lang="es-CL" sz="2300" b="1" i="0" u="none" strike="noStrike" cap="none">
                <a:solidFill>
                  <a:schemeClr val="dk1"/>
                </a:solidFill>
                <a:latin typeface="Proxima Nova"/>
                <a:ea typeface="Proxima Nova"/>
                <a:cs typeface="Proxima Nova"/>
                <a:sym typeface="Proxima Nova"/>
              </a:rPr>
              <a:t>Para su investigación….</a:t>
            </a:r>
            <a:endParaRPr sz="2300" b="1"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4"/>
          <p:cNvSpPr txBox="1"/>
          <p:nvPr/>
        </p:nvSpPr>
        <p:spPr>
          <a:xfrm>
            <a:off x="449250" y="1125925"/>
            <a:ext cx="8245500" cy="1885500"/>
          </a:xfrm>
          <a:prstGeom prst="rect">
            <a:avLst/>
          </a:prstGeom>
          <a:noFill/>
          <a:ln w="38100" cap="flat" cmpd="sng">
            <a:solidFill>
              <a:srgbClr val="FFFFFF"/>
            </a:solidFill>
            <a:prstDash val="solid"/>
            <a:round/>
            <a:headEnd type="none" w="sm" len="sm"/>
            <a:tailEnd type="none" w="sm" len="sm"/>
          </a:ln>
        </p:spPr>
        <p:txBody>
          <a:bodyPr spcFirstLastPara="1" wrap="square" lIns="19050" tIns="19050" rIns="19050" bIns="19050" anchor="ctr" anchorCtr="0">
            <a:spAutoFit/>
          </a:bodyPr>
          <a:lstStyle/>
          <a:p>
            <a:pPr marL="0" marR="0" lvl="0" indent="0" algn="just" rtl="0">
              <a:lnSpc>
                <a:spcPct val="100000"/>
              </a:lnSpc>
              <a:spcBef>
                <a:spcPts val="0"/>
              </a:spcBef>
              <a:spcAft>
                <a:spcPts val="0"/>
              </a:spcAft>
              <a:buClr>
                <a:schemeClr val="dk1"/>
              </a:buClr>
              <a:buSzPts val="4400"/>
              <a:buFont typeface="Proxima Nova"/>
              <a:buNone/>
            </a:pPr>
            <a:endParaRPr sz="2000" b="0" i="0" u="none" strike="noStrike" cap="none">
              <a:solidFill>
                <a:schemeClr val="dk1"/>
              </a:solidFill>
              <a:latin typeface="Proxima Nova"/>
              <a:ea typeface="Proxima Nova"/>
              <a:cs typeface="Proxima Nova"/>
              <a:sym typeface="Proxima Nova"/>
            </a:endParaRPr>
          </a:p>
          <a:p>
            <a:pPr marL="571500" marR="0" lvl="0" indent="-419100" algn="just" rtl="0">
              <a:lnSpc>
                <a:spcPct val="100000"/>
              </a:lnSpc>
              <a:spcBef>
                <a:spcPts val="0"/>
              </a:spcBef>
              <a:spcAft>
                <a:spcPts val="0"/>
              </a:spcAft>
              <a:buClr>
                <a:schemeClr val="dk1"/>
              </a:buClr>
              <a:buSzPts val="2000"/>
              <a:buFont typeface="Arial"/>
              <a:buChar char="•"/>
            </a:pPr>
            <a:r>
              <a:rPr lang="es-CL" sz="2000" b="0" i="0" u="none" strike="noStrike" cap="none">
                <a:solidFill>
                  <a:schemeClr val="dk1"/>
                </a:solidFill>
                <a:latin typeface="Proxima Nova"/>
                <a:ea typeface="Proxima Nova"/>
                <a:cs typeface="Proxima Nova"/>
                <a:sym typeface="Proxima Nova"/>
              </a:rPr>
              <a:t>Codificar los datos.</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4400"/>
              <a:buFont typeface="Proxima Nova"/>
              <a:buNone/>
            </a:pPr>
            <a:endParaRPr sz="2000" b="0" i="0" u="none" strike="noStrike" cap="none">
              <a:solidFill>
                <a:schemeClr val="dk1"/>
              </a:solidFill>
              <a:latin typeface="Proxima Nova"/>
              <a:ea typeface="Proxima Nova"/>
              <a:cs typeface="Proxima Nova"/>
              <a:sym typeface="Proxima Nova"/>
            </a:endParaRPr>
          </a:p>
          <a:p>
            <a:pPr marL="571500" marR="0" lvl="0" indent="-419100" algn="just" rtl="0">
              <a:lnSpc>
                <a:spcPct val="100000"/>
              </a:lnSpc>
              <a:spcBef>
                <a:spcPts val="0"/>
              </a:spcBef>
              <a:spcAft>
                <a:spcPts val="0"/>
              </a:spcAft>
              <a:buClr>
                <a:schemeClr val="dk1"/>
              </a:buClr>
              <a:buSzPts val="2000"/>
              <a:buFont typeface="Arial"/>
              <a:buChar char="•"/>
            </a:pPr>
            <a:r>
              <a:rPr lang="es-CL" sz="2000" b="0" i="0" u="none" strike="noStrike" cap="none">
                <a:solidFill>
                  <a:schemeClr val="dk1"/>
                </a:solidFill>
                <a:latin typeface="Proxima Nova"/>
                <a:ea typeface="Proxima Nova"/>
                <a:cs typeface="Proxima Nova"/>
                <a:sym typeface="Proxima Nova"/>
              </a:rPr>
              <a:t>Permite una descripción más completa de estos.</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4400"/>
              <a:buFont typeface="Proxima Nova"/>
              <a:buNone/>
            </a:pPr>
            <a:endParaRPr sz="2000" b="0" i="0" u="none" strike="noStrike" cap="none">
              <a:solidFill>
                <a:schemeClr val="dk1"/>
              </a:solidFill>
              <a:latin typeface="Proxima Nova"/>
              <a:ea typeface="Proxima Nova"/>
              <a:cs typeface="Proxima Nova"/>
              <a:sym typeface="Proxima Nova"/>
            </a:endParaRPr>
          </a:p>
          <a:p>
            <a:pPr marL="571500" marR="0" lvl="0" indent="-419100" algn="just" rtl="0">
              <a:lnSpc>
                <a:spcPct val="100000"/>
              </a:lnSpc>
              <a:spcBef>
                <a:spcPts val="0"/>
              </a:spcBef>
              <a:spcAft>
                <a:spcPts val="0"/>
              </a:spcAft>
              <a:buClr>
                <a:schemeClr val="dk1"/>
              </a:buClr>
              <a:buSzPts val="2000"/>
              <a:buFont typeface="Arial"/>
              <a:buChar char="•"/>
            </a:pPr>
            <a:r>
              <a:rPr lang="es-CL" sz="2000" b="0" i="0" u="none" strike="noStrike" cap="none">
                <a:solidFill>
                  <a:schemeClr val="dk1"/>
                </a:solidFill>
                <a:latin typeface="Proxima Nova"/>
                <a:ea typeface="Proxima Nova"/>
                <a:cs typeface="Proxima Nova"/>
                <a:sym typeface="Proxima Nova"/>
              </a:rPr>
              <a:t>Mejorar la </a:t>
            </a:r>
            <a:r>
              <a:rPr lang="es-CL" sz="2000" b="1" i="0" u="none" strike="noStrike" cap="none">
                <a:solidFill>
                  <a:schemeClr val="dk1"/>
                </a:solidFill>
                <a:latin typeface="Proxima Nova"/>
                <a:ea typeface="Proxima Nova"/>
                <a:cs typeface="Proxima Nova"/>
                <a:sym typeface="Proxima Nova"/>
              </a:rPr>
              <a:t>comprensión significativa del material obtenido.</a:t>
            </a:r>
            <a:endParaRPr sz="2000" b="0" i="0" u="none" strike="noStrike" cap="none">
              <a:solidFill>
                <a:schemeClr val="dk1"/>
              </a:solidFill>
              <a:latin typeface="Proxima Nova"/>
              <a:ea typeface="Proxima Nova"/>
              <a:cs typeface="Proxima Nova"/>
              <a:sym typeface="Proxima Nova"/>
            </a:endParaRPr>
          </a:p>
        </p:txBody>
      </p:sp>
      <p:sp>
        <p:nvSpPr>
          <p:cNvPr id="895" name="Google Shape;895;p14"/>
          <p:cNvSpPr txBox="1"/>
          <p:nvPr/>
        </p:nvSpPr>
        <p:spPr>
          <a:xfrm flipH="1">
            <a:off x="20" y="274875"/>
            <a:ext cx="9144000" cy="3924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002060"/>
              </a:buClr>
              <a:buSzPts val="2000"/>
              <a:buFont typeface="Proxima Nova"/>
              <a:buNone/>
            </a:pPr>
            <a:r>
              <a:rPr lang="es-CL" sz="2300" b="1" i="0" u="none" strike="noStrike" cap="none">
                <a:solidFill>
                  <a:schemeClr val="dk1"/>
                </a:solidFill>
                <a:latin typeface="Proxima Nova"/>
                <a:ea typeface="Proxima Nova"/>
                <a:cs typeface="Proxima Nova"/>
                <a:sym typeface="Proxima Nova"/>
              </a:rPr>
              <a:t>¿Qué permiten las unidades de análisis?</a:t>
            </a:r>
            <a:endParaRPr sz="2300" b="1"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6"/>
          <p:cNvSpPr txBox="1"/>
          <p:nvPr/>
        </p:nvSpPr>
        <p:spPr>
          <a:xfrm flipH="1">
            <a:off x="20" y="274875"/>
            <a:ext cx="9144000" cy="7464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002060"/>
              </a:buClr>
              <a:buSzPts val="2000"/>
              <a:buFont typeface="Proxima Nova"/>
              <a:buNone/>
            </a:pPr>
            <a:r>
              <a:rPr lang="es-CL" sz="2300" b="0" i="0" u="none" strike="noStrike" cap="none">
                <a:solidFill>
                  <a:schemeClr val="dk1"/>
                </a:solidFill>
                <a:latin typeface="Proxima Nova"/>
                <a:ea typeface="Proxima Nova"/>
                <a:cs typeface="Proxima Nova"/>
                <a:sym typeface="Proxima Nova"/>
              </a:rPr>
              <a:t>Conceptos que emergen desde las unidades de análisis</a:t>
            </a:r>
            <a:endParaRPr sz="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000"/>
              <a:buFont typeface="Proxima Nova"/>
              <a:buNone/>
            </a:pPr>
            <a:r>
              <a:rPr lang="es-CL" sz="2300" b="1" i="0" u="none" strike="noStrike" cap="none">
                <a:solidFill>
                  <a:schemeClr val="dk1"/>
                </a:solidFill>
                <a:latin typeface="Proxima Nova"/>
                <a:ea typeface="Proxima Nova"/>
                <a:cs typeface="Proxima Nova"/>
                <a:sym typeface="Proxima Nova"/>
              </a:rPr>
              <a:t>CATEGORÍAS DE ANÁLISIS</a:t>
            </a:r>
            <a:endParaRPr sz="2300" b="1" i="0" u="none" strike="noStrike" cap="none">
              <a:solidFill>
                <a:schemeClr val="dk1"/>
              </a:solidFill>
              <a:latin typeface="Proxima Nova"/>
              <a:ea typeface="Proxima Nova"/>
              <a:cs typeface="Proxima Nova"/>
              <a:sym typeface="Proxima Nova"/>
            </a:endParaRPr>
          </a:p>
        </p:txBody>
      </p:sp>
      <p:graphicFrame>
        <p:nvGraphicFramePr>
          <p:cNvPr id="901" name="Google Shape;901;p16"/>
          <p:cNvGraphicFramePr/>
          <p:nvPr/>
        </p:nvGraphicFramePr>
        <p:xfrm>
          <a:off x="277250" y="1809750"/>
          <a:ext cx="8639550" cy="2719311"/>
        </p:xfrm>
        <a:graphic>
          <a:graphicData uri="http://schemas.openxmlformats.org/drawingml/2006/table">
            <a:tbl>
              <a:tblPr>
                <a:noFill/>
                <a:tableStyleId>{22C0EF7C-189D-4719-BEBA-EE684D45B1EE}</a:tableStyleId>
              </a:tblPr>
              <a:tblGrid>
                <a:gridCol w="6278025">
                  <a:extLst>
                    <a:ext uri="{9D8B030D-6E8A-4147-A177-3AD203B41FA5}">
                      <a16:colId xmlns:a16="http://schemas.microsoft.com/office/drawing/2014/main" val="20000"/>
                    </a:ext>
                  </a:extLst>
                </a:gridCol>
                <a:gridCol w="2361525">
                  <a:extLst>
                    <a:ext uri="{9D8B030D-6E8A-4147-A177-3AD203B41FA5}">
                      <a16:colId xmlns:a16="http://schemas.microsoft.com/office/drawing/2014/main" val="20001"/>
                    </a:ext>
                  </a:extLst>
                </a:gridCol>
              </a:tblGrid>
              <a:tr h="382500">
                <a:tc>
                  <a:txBody>
                    <a:bodyPr/>
                    <a:lstStyle/>
                    <a:p>
                      <a:pPr marL="0" marR="0" lvl="0" indent="0" algn="l" rtl="0">
                        <a:lnSpc>
                          <a:spcPct val="100000"/>
                        </a:lnSpc>
                        <a:spcBef>
                          <a:spcPts val="0"/>
                        </a:spcBef>
                        <a:spcAft>
                          <a:spcPts val="0"/>
                        </a:spcAft>
                        <a:buClr>
                          <a:srgbClr val="000000"/>
                        </a:buClr>
                        <a:buSzPts val="1400"/>
                        <a:buFont typeface="Arial"/>
                        <a:buNone/>
                      </a:pPr>
                      <a:r>
                        <a:rPr lang="es-CL" sz="1400" b="1" u="none" strike="noStrike" cap="none"/>
                        <a:t>Unidad de Análisis</a:t>
                      </a:r>
                      <a:endParaRPr sz="1400" b="1" u="none" strike="noStrike" cap="none"/>
                    </a:p>
                  </a:txBody>
                  <a:tcPr marL="91425" marR="91425" marT="91425" marB="91425">
                    <a:solidFill>
                      <a:srgbClr val="FFFE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CL" sz="1400" b="1" u="none" strike="noStrike" cap="none"/>
                        <a:t>Categoría de Análisis</a:t>
                      </a:r>
                      <a:endParaRPr sz="1400" b="1" u="none" strike="noStrike" cap="none"/>
                    </a:p>
                  </a:txBody>
                  <a:tcPr marL="91425" marR="91425" marT="91425" marB="91425">
                    <a:solidFill>
                      <a:srgbClr val="FFFEF6"/>
                    </a:solidFill>
                  </a:tcPr>
                </a:tc>
                <a:extLst>
                  <a:ext uri="{0D108BD9-81ED-4DB2-BD59-A6C34878D82A}">
                    <a16:rowId xmlns:a16="http://schemas.microsoft.com/office/drawing/2014/main" val="10000"/>
                  </a:ext>
                </a:extLst>
              </a:tr>
              <a:tr h="856225">
                <a:tc>
                  <a:txBody>
                    <a:bodyPr/>
                    <a:lstStyle/>
                    <a:p>
                      <a:pPr marL="0" marR="0" lvl="0" indent="0" algn="just" rtl="0">
                        <a:lnSpc>
                          <a:spcPct val="115000"/>
                        </a:lnSpc>
                        <a:spcBef>
                          <a:spcPts val="0"/>
                        </a:spcBef>
                        <a:spcAft>
                          <a:spcPts val="0"/>
                        </a:spcAft>
                        <a:buClr>
                          <a:schemeClr val="dk1"/>
                        </a:buClr>
                        <a:buSzPts val="1100"/>
                        <a:buFont typeface="Arial"/>
                        <a:buNone/>
                      </a:pPr>
                      <a:r>
                        <a:rPr lang="es-CL" sz="1400" u="none" strike="noStrike" cap="none">
                          <a:solidFill>
                            <a:schemeClr val="dk1"/>
                          </a:solidFill>
                        </a:rPr>
                        <a:t>“Noté muy poca participación en la clase, los y las estudiantes estaban muy callados y algunos incluso durmiendo en sus bancos, me dió tanta rabia la situación..”</a:t>
                      </a:r>
                      <a:endParaRPr sz="1400" u="none" strike="noStrike" cap="none"/>
                    </a:p>
                  </a:txBody>
                  <a:tcPr marL="91425" marR="91425" marT="91425" marB="91425">
                    <a:solidFill>
                      <a:srgbClr val="FFFE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Emociones del docente (ED).</a:t>
                      </a:r>
                      <a:endParaRPr sz="1400" u="none" strike="noStrike" cap="none"/>
                    </a:p>
                  </a:txBody>
                  <a:tcPr marL="91425" marR="91425" marT="91425" marB="91425">
                    <a:solidFill>
                      <a:srgbClr val="FFFEF6"/>
                    </a:solidFill>
                  </a:tcPr>
                </a:tc>
                <a:extLst>
                  <a:ext uri="{0D108BD9-81ED-4DB2-BD59-A6C34878D82A}">
                    <a16:rowId xmlns:a16="http://schemas.microsoft.com/office/drawing/2014/main" val="10001"/>
                  </a:ext>
                </a:extLst>
              </a:tr>
              <a:tr h="1425050">
                <a:tc>
                  <a:txBody>
                    <a:bodyPr/>
                    <a:lstStyle/>
                    <a:p>
                      <a:pPr marL="0" marR="0" lvl="0" indent="0" algn="just" rtl="0">
                        <a:lnSpc>
                          <a:spcPct val="115000"/>
                        </a:lnSpc>
                        <a:spcBef>
                          <a:spcPts val="0"/>
                        </a:spcBef>
                        <a:spcAft>
                          <a:spcPts val="0"/>
                        </a:spcAft>
                        <a:buClr>
                          <a:schemeClr val="dk1"/>
                        </a:buClr>
                        <a:buSzPts val="1100"/>
                        <a:buFont typeface="Arial"/>
                        <a:buNone/>
                      </a:pPr>
                      <a:r>
                        <a:rPr lang="es-CL" sz="1400" u="none" strike="noStrike" cap="none">
                          <a:solidFill>
                            <a:schemeClr val="dk1"/>
                          </a:solidFill>
                        </a:rPr>
                        <a:t>“Si no quieren estar en mi clase no me importa, pero no duerman frente mío, vienen a calentar un asiento que otro joven podría estar utilizando y que sí quiera estudiar, sino quieren estar aquí salgan de la sala, pero no me falten el respeto durmiendo al frente mío mientras intento que aprendan..”</a:t>
                      </a:r>
                      <a:endParaRPr sz="1400" u="none" strike="noStrike" cap="none"/>
                    </a:p>
                  </a:txBody>
                  <a:tcPr marL="91425" marR="91425" marT="91425" marB="91425">
                    <a:solidFill>
                      <a:srgbClr val="FFFE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Sentido de autoridad (SA).</a:t>
                      </a:r>
                      <a:endParaRPr sz="1400" u="none" strike="noStrike" cap="none"/>
                    </a:p>
                  </a:txBody>
                  <a:tcPr marL="91425" marR="91425" marT="91425" marB="91425">
                    <a:solidFill>
                      <a:srgbClr val="FFFEF6"/>
                    </a:solidFill>
                  </a:tcPr>
                </a:tc>
                <a:extLst>
                  <a:ext uri="{0D108BD9-81ED-4DB2-BD59-A6C34878D82A}">
                    <a16:rowId xmlns:a16="http://schemas.microsoft.com/office/drawing/2014/main" val="10002"/>
                  </a:ext>
                </a:extLst>
              </a:tr>
            </a:tbl>
          </a:graphicData>
        </a:graphic>
      </p:graphicFrame>
      <p:sp>
        <p:nvSpPr>
          <p:cNvPr id="902" name="Google Shape;902;p16"/>
          <p:cNvSpPr txBox="1"/>
          <p:nvPr/>
        </p:nvSpPr>
        <p:spPr>
          <a:xfrm>
            <a:off x="3072000" y="1409550"/>
            <a:ext cx="3000000" cy="400200"/>
          </a:xfrm>
          <a:prstGeom prst="rect">
            <a:avLst/>
          </a:prstGeom>
          <a:solidFill>
            <a:srgbClr val="FFFEF6"/>
          </a:solidFill>
          <a:ln w="9525" cap="flat" cmpd="sng">
            <a:solidFill>
              <a:srgbClr val="A0A0A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dk1"/>
                </a:solidFill>
                <a:latin typeface="Arial"/>
                <a:ea typeface="Arial"/>
                <a:cs typeface="Arial"/>
                <a:sym typeface="Arial"/>
              </a:rPr>
              <a:t>Ejemplo Caso 1</a:t>
            </a:r>
            <a:endParaRPr sz="1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7"/>
          <p:cNvSpPr txBox="1"/>
          <p:nvPr/>
        </p:nvSpPr>
        <p:spPr>
          <a:xfrm flipH="1">
            <a:off x="20" y="274875"/>
            <a:ext cx="9144000" cy="7464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002060"/>
              </a:buClr>
              <a:buSzPts val="2000"/>
              <a:buFont typeface="Proxima Nova"/>
              <a:buNone/>
            </a:pPr>
            <a:r>
              <a:rPr lang="es-CL" sz="2300" b="0" i="0" u="none" strike="noStrike" cap="none">
                <a:solidFill>
                  <a:schemeClr val="dk1"/>
                </a:solidFill>
                <a:latin typeface="Proxima Nova"/>
                <a:ea typeface="Proxima Nova"/>
                <a:cs typeface="Proxima Nova"/>
                <a:sym typeface="Proxima Nova"/>
              </a:rPr>
              <a:t>Conceptos que emergen desde las unidades de análisis</a:t>
            </a:r>
            <a:endParaRPr sz="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000"/>
              <a:buFont typeface="Proxima Nova"/>
              <a:buNone/>
            </a:pPr>
            <a:r>
              <a:rPr lang="es-CL" sz="2300" b="1" i="0" u="none" strike="noStrike" cap="none">
                <a:solidFill>
                  <a:schemeClr val="dk1"/>
                </a:solidFill>
                <a:latin typeface="Proxima Nova"/>
                <a:ea typeface="Proxima Nova"/>
                <a:cs typeface="Proxima Nova"/>
                <a:sym typeface="Proxima Nova"/>
              </a:rPr>
              <a:t>CATEGORÍAS DE ANÁLISIS</a:t>
            </a:r>
            <a:endParaRPr sz="2300" b="1" i="0" u="none" strike="noStrike" cap="none">
              <a:solidFill>
                <a:schemeClr val="dk1"/>
              </a:solidFill>
              <a:latin typeface="Proxima Nova"/>
              <a:ea typeface="Proxima Nova"/>
              <a:cs typeface="Proxima Nova"/>
              <a:sym typeface="Proxima Nova"/>
            </a:endParaRPr>
          </a:p>
        </p:txBody>
      </p:sp>
      <p:graphicFrame>
        <p:nvGraphicFramePr>
          <p:cNvPr id="908" name="Google Shape;908;p17"/>
          <p:cNvGraphicFramePr/>
          <p:nvPr/>
        </p:nvGraphicFramePr>
        <p:xfrm>
          <a:off x="277250" y="1809750"/>
          <a:ext cx="8639550" cy="2752775"/>
        </p:xfrm>
        <a:graphic>
          <a:graphicData uri="http://schemas.openxmlformats.org/drawingml/2006/table">
            <a:tbl>
              <a:tblPr>
                <a:noFill/>
                <a:tableStyleId>{22C0EF7C-189D-4719-BEBA-EE684D45B1EE}</a:tableStyleId>
              </a:tblPr>
              <a:tblGrid>
                <a:gridCol w="6278025">
                  <a:extLst>
                    <a:ext uri="{9D8B030D-6E8A-4147-A177-3AD203B41FA5}">
                      <a16:colId xmlns:a16="http://schemas.microsoft.com/office/drawing/2014/main" val="20000"/>
                    </a:ext>
                  </a:extLst>
                </a:gridCol>
                <a:gridCol w="2361525">
                  <a:extLst>
                    <a:ext uri="{9D8B030D-6E8A-4147-A177-3AD203B41FA5}">
                      <a16:colId xmlns:a16="http://schemas.microsoft.com/office/drawing/2014/main" val="20001"/>
                    </a:ext>
                  </a:extLst>
                </a:gridCol>
              </a:tblGrid>
              <a:tr h="337300">
                <a:tc>
                  <a:txBody>
                    <a:bodyPr/>
                    <a:lstStyle/>
                    <a:p>
                      <a:pPr marL="0" marR="0" lvl="0" indent="0" algn="l" rtl="0">
                        <a:lnSpc>
                          <a:spcPct val="100000"/>
                        </a:lnSpc>
                        <a:spcBef>
                          <a:spcPts val="0"/>
                        </a:spcBef>
                        <a:spcAft>
                          <a:spcPts val="0"/>
                        </a:spcAft>
                        <a:buClr>
                          <a:srgbClr val="000000"/>
                        </a:buClr>
                        <a:buSzPts val="1400"/>
                        <a:buFont typeface="Arial"/>
                        <a:buNone/>
                      </a:pPr>
                      <a:r>
                        <a:rPr lang="es-CL" sz="1400" b="1" u="none" strike="noStrike" cap="none"/>
                        <a:t>Unidad de Análisis</a:t>
                      </a:r>
                      <a:endParaRPr sz="1400" b="1" u="none" strike="noStrike" cap="none"/>
                    </a:p>
                  </a:txBody>
                  <a:tcPr marL="91425" marR="91425" marT="91425" marB="91425">
                    <a:solidFill>
                      <a:srgbClr val="FFFE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CL" sz="1400" b="1" u="none" strike="noStrike" cap="none"/>
                        <a:t>Categoría de Análisis</a:t>
                      </a:r>
                      <a:endParaRPr sz="1400" b="1" u="none" strike="noStrike" cap="none"/>
                    </a:p>
                  </a:txBody>
                  <a:tcPr marL="91425" marR="91425" marT="91425" marB="91425">
                    <a:solidFill>
                      <a:srgbClr val="FFFEF6"/>
                    </a:solidFill>
                  </a:tcPr>
                </a:tc>
                <a:extLst>
                  <a:ext uri="{0D108BD9-81ED-4DB2-BD59-A6C34878D82A}">
                    <a16:rowId xmlns:a16="http://schemas.microsoft.com/office/drawing/2014/main" val="10000"/>
                  </a:ext>
                </a:extLst>
              </a:tr>
              <a:tr h="963925">
                <a:tc>
                  <a:txBody>
                    <a:bodyPr/>
                    <a:lstStyle/>
                    <a:p>
                      <a:pPr marL="0" marR="0" lvl="0" indent="0" algn="just" rtl="0">
                        <a:lnSpc>
                          <a:spcPct val="115000"/>
                        </a:lnSpc>
                        <a:spcBef>
                          <a:spcPts val="0"/>
                        </a:spcBef>
                        <a:spcAft>
                          <a:spcPts val="0"/>
                        </a:spcAft>
                        <a:buClr>
                          <a:srgbClr val="000000"/>
                        </a:buClr>
                        <a:buSzPts val="1400"/>
                        <a:buFont typeface="Arial"/>
                        <a:buNone/>
                      </a:pPr>
                      <a:r>
                        <a:rPr lang="es-CL" sz="1400" u="none" strike="noStrike" cap="none">
                          <a:solidFill>
                            <a:schemeClr val="dk1"/>
                          </a:solidFill>
                        </a:rPr>
                        <a:t>“Me encanta realizar clases en el electivo de física en cuarto medio, los y las estudiantes están siempre interesados en lo que les tengo que contar, son participativos, estudiosos, curiosos y me desafían a preparar mi clase de manera muy exhaustiva..”</a:t>
                      </a:r>
                      <a:endParaRPr sz="1400" u="none" strike="noStrike" cap="none"/>
                    </a:p>
                  </a:txBody>
                  <a:tcPr marL="91425" marR="91425" marT="91425" marB="91425">
                    <a:solidFill>
                      <a:srgbClr val="FFFE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Causas de la motivación docente (CMD).</a:t>
                      </a:r>
                      <a:endParaRPr sz="1400" u="none" strike="noStrike" cap="none"/>
                    </a:p>
                  </a:txBody>
                  <a:tcPr marL="91425" marR="91425" marT="91425" marB="91425">
                    <a:solidFill>
                      <a:srgbClr val="FFFEF6"/>
                    </a:solidFill>
                  </a:tcPr>
                </a:tc>
                <a:extLst>
                  <a:ext uri="{0D108BD9-81ED-4DB2-BD59-A6C34878D82A}">
                    <a16:rowId xmlns:a16="http://schemas.microsoft.com/office/drawing/2014/main" val="10001"/>
                  </a:ext>
                </a:extLst>
              </a:tr>
              <a:tr h="1213150">
                <a:tc>
                  <a:txBody>
                    <a:bodyPr/>
                    <a:lstStyle/>
                    <a:p>
                      <a:pPr marL="0" marR="0" lvl="0" indent="0" algn="just" rtl="0">
                        <a:lnSpc>
                          <a:spcPct val="115000"/>
                        </a:lnSpc>
                        <a:spcBef>
                          <a:spcPts val="0"/>
                        </a:spcBef>
                        <a:spcAft>
                          <a:spcPts val="0"/>
                        </a:spcAft>
                        <a:buClr>
                          <a:srgbClr val="000000"/>
                        </a:buClr>
                        <a:buSzPts val="1400"/>
                        <a:buFont typeface="Arial"/>
                        <a:buNone/>
                      </a:pPr>
                      <a:r>
                        <a:rPr lang="es-CL" sz="1400" u="none" strike="noStrike" cap="none">
                          <a:solidFill>
                            <a:schemeClr val="dk1"/>
                          </a:solidFill>
                        </a:rPr>
                        <a:t>“....lo revisamos en clases, lo discutimos y vimos que la fecha de entrega era abordable por parte de ellos y mía, para tener tiempo de revisar los trabajos…”</a:t>
                      </a:r>
                      <a:endParaRPr sz="1400" u="none" strike="noStrike" cap="none"/>
                    </a:p>
                  </a:txBody>
                  <a:tcPr marL="91425" marR="91425" marT="91425" marB="91425">
                    <a:solidFill>
                      <a:srgbClr val="FFFEF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s-CL" sz="1400" u="none" strike="noStrike" cap="none"/>
                        <a:t>Ejercicio de la autoridad en la docencia (EAD).</a:t>
                      </a:r>
                      <a:endParaRPr sz="1400" u="none" strike="noStrike" cap="none"/>
                    </a:p>
                  </a:txBody>
                  <a:tcPr marL="91425" marR="91425" marT="91425" marB="91425">
                    <a:solidFill>
                      <a:srgbClr val="FFFEF6"/>
                    </a:solidFill>
                  </a:tcPr>
                </a:tc>
                <a:extLst>
                  <a:ext uri="{0D108BD9-81ED-4DB2-BD59-A6C34878D82A}">
                    <a16:rowId xmlns:a16="http://schemas.microsoft.com/office/drawing/2014/main" val="10002"/>
                  </a:ext>
                </a:extLst>
              </a:tr>
            </a:tbl>
          </a:graphicData>
        </a:graphic>
      </p:graphicFrame>
      <p:sp>
        <p:nvSpPr>
          <p:cNvPr id="909" name="Google Shape;909;p17"/>
          <p:cNvSpPr txBox="1"/>
          <p:nvPr/>
        </p:nvSpPr>
        <p:spPr>
          <a:xfrm>
            <a:off x="3072000" y="1409550"/>
            <a:ext cx="3000000" cy="400200"/>
          </a:xfrm>
          <a:prstGeom prst="rect">
            <a:avLst/>
          </a:prstGeom>
          <a:solidFill>
            <a:srgbClr val="FFFEF6"/>
          </a:solidFill>
          <a:ln w="9525" cap="flat" cmpd="sng">
            <a:solidFill>
              <a:srgbClr val="A0A0A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dk1"/>
                </a:solidFill>
                <a:latin typeface="Arial"/>
                <a:ea typeface="Arial"/>
                <a:cs typeface="Arial"/>
                <a:sym typeface="Arial"/>
              </a:rPr>
              <a:t>Ejemplo Caso 2</a:t>
            </a:r>
            <a:endParaRPr sz="1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93F5E"/>
        </a:solidFill>
        <a:effectLst/>
      </p:bgPr>
    </p:bg>
    <p:spTree>
      <p:nvGrpSpPr>
        <p:cNvPr id="1" name="Shape 913"/>
        <p:cNvGrpSpPr/>
        <p:nvPr/>
      </p:nvGrpSpPr>
      <p:grpSpPr>
        <a:xfrm>
          <a:off x="0" y="0"/>
          <a:ext cx="0" cy="0"/>
          <a:chOff x="0" y="0"/>
          <a:chExt cx="0" cy="0"/>
        </a:xfrm>
      </p:grpSpPr>
      <p:sp>
        <p:nvSpPr>
          <p:cNvPr id="914" name="Google Shape;914;p27"/>
          <p:cNvSpPr txBox="1"/>
          <p:nvPr/>
        </p:nvSpPr>
        <p:spPr>
          <a:xfrm>
            <a:off x="211665" y="1834575"/>
            <a:ext cx="814967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CL" sz="3200" b="1" i="0" u="none" strike="noStrike" cap="none">
                <a:solidFill>
                  <a:srgbClr val="FFFFFF"/>
                </a:solidFill>
                <a:latin typeface="Calibri"/>
                <a:ea typeface="Calibri"/>
                <a:cs typeface="Calibri"/>
                <a:sym typeface="Calibri"/>
              </a:rPr>
              <a:t>4. Cierre de la clase</a:t>
            </a:r>
            <a:endParaRPr sz="1400" b="0" i="0" u="none" strike="noStrike" cap="none">
              <a:solidFill>
                <a:srgbClr val="000000"/>
              </a:solidFill>
              <a:latin typeface="Arial"/>
              <a:ea typeface="Arial"/>
              <a:cs typeface="Arial"/>
              <a:sym typeface="Arial"/>
            </a:endParaRPr>
          </a:p>
        </p:txBody>
      </p:sp>
      <p:cxnSp>
        <p:nvCxnSpPr>
          <p:cNvPr id="915" name="Google Shape;915;p27"/>
          <p:cNvCxnSpPr/>
          <p:nvPr/>
        </p:nvCxnSpPr>
        <p:spPr>
          <a:xfrm rot="10800000" flipH="1">
            <a:off x="0" y="2419350"/>
            <a:ext cx="8152108" cy="2540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02"/>
          <p:cNvSpPr txBox="1">
            <a:spLocks noGrp="1"/>
          </p:cNvSpPr>
          <p:nvPr>
            <p:ph type="title"/>
          </p:nvPr>
        </p:nvSpPr>
        <p:spPr>
          <a:xfrm>
            <a:off x="411711" y="269255"/>
            <a:ext cx="6579300" cy="481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s-CL" sz="2400" b="1">
                <a:solidFill>
                  <a:srgbClr val="3A405F"/>
                </a:solidFill>
                <a:latin typeface="Calibri"/>
                <a:ea typeface="Calibri"/>
                <a:cs typeface="Calibri"/>
                <a:sym typeface="Calibri"/>
              </a:rPr>
              <a:t>Referencias bibliográficas usadas en este ppt</a:t>
            </a:r>
            <a:endParaRPr sz="2400" b="1">
              <a:solidFill>
                <a:srgbClr val="3A405F"/>
              </a:solidFill>
              <a:latin typeface="Calibri"/>
              <a:ea typeface="Calibri"/>
              <a:cs typeface="Calibri"/>
              <a:sym typeface="Calibri"/>
            </a:endParaRPr>
          </a:p>
        </p:txBody>
      </p:sp>
      <p:sp>
        <p:nvSpPr>
          <p:cNvPr id="921" name="Google Shape;921;p102"/>
          <p:cNvSpPr/>
          <p:nvPr/>
        </p:nvSpPr>
        <p:spPr>
          <a:xfrm>
            <a:off x="271901" y="269255"/>
            <a:ext cx="139810" cy="481200"/>
          </a:xfrm>
          <a:prstGeom prst="rect">
            <a:avLst/>
          </a:prstGeom>
          <a:solidFill>
            <a:srgbClr val="3F79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pic>
        <p:nvPicPr>
          <p:cNvPr id="922" name="Google Shape;922;p102" descr="universidad-de-chile-logo-2 | Centro de Informática Médica y Telemedicina"/>
          <p:cNvPicPr preferRelativeResize="0"/>
          <p:nvPr/>
        </p:nvPicPr>
        <p:blipFill rotWithShape="1">
          <a:blip r:embed="rId3">
            <a:alphaModFix/>
          </a:blip>
          <a:srcRect/>
          <a:stretch/>
        </p:blipFill>
        <p:spPr>
          <a:xfrm>
            <a:off x="7782010" y="0"/>
            <a:ext cx="1367964" cy="1189853"/>
          </a:xfrm>
          <a:prstGeom prst="rect">
            <a:avLst/>
          </a:prstGeom>
          <a:noFill/>
          <a:ln>
            <a:noFill/>
          </a:ln>
        </p:spPr>
      </p:pic>
      <p:sp>
        <p:nvSpPr>
          <p:cNvPr id="923" name="Google Shape;923;p102"/>
          <p:cNvSpPr txBox="1"/>
          <p:nvPr/>
        </p:nvSpPr>
        <p:spPr>
          <a:xfrm>
            <a:off x="-83468" y="1761416"/>
            <a:ext cx="9227468" cy="584775"/>
          </a:xfrm>
          <a:prstGeom prst="rect">
            <a:avLst/>
          </a:prstGeom>
          <a:noFill/>
          <a:ln>
            <a:noFill/>
          </a:ln>
        </p:spPr>
        <p:txBody>
          <a:bodyPr spcFirstLastPara="1" wrap="square" lIns="91425" tIns="45700" rIns="91425" bIns="45700" anchor="t" anchorCtr="0">
            <a:spAutoFit/>
          </a:bodyPr>
          <a:lstStyle/>
          <a:p>
            <a:pPr marL="471805" marR="41910" lvl="0" indent="0" algn="l" rtl="0">
              <a:lnSpc>
                <a:spcPct val="100000"/>
              </a:lnSpc>
              <a:spcBef>
                <a:spcPts val="0"/>
              </a:spcBef>
              <a:spcAft>
                <a:spcPts val="0"/>
              </a:spcAft>
              <a:buClr>
                <a:srgbClr val="000000"/>
              </a:buClr>
              <a:buSzPts val="1600"/>
              <a:buFont typeface="Arial"/>
              <a:buNone/>
            </a:pPr>
            <a:r>
              <a:rPr lang="es-CL" sz="1600" b="0" i="0" u="none" strike="noStrike" cap="none">
                <a:solidFill>
                  <a:srgbClr val="002060"/>
                </a:solidFill>
                <a:highlight>
                  <a:srgbClr val="FFFFFF"/>
                </a:highlight>
                <a:latin typeface="Calibri"/>
                <a:ea typeface="Calibri"/>
                <a:cs typeface="Calibri"/>
                <a:sym typeface="Calibri"/>
              </a:rPr>
              <a:t>Day, C. (2019). </a:t>
            </a:r>
            <a:r>
              <a:rPr lang="es-CL" sz="1600" b="0" i="1" u="none" strike="noStrike" cap="none">
                <a:solidFill>
                  <a:srgbClr val="002060"/>
                </a:solidFill>
                <a:highlight>
                  <a:srgbClr val="FFFFFF"/>
                </a:highlight>
                <a:latin typeface="Calibri"/>
                <a:ea typeface="Calibri"/>
                <a:cs typeface="Calibri"/>
                <a:sym typeface="Calibri"/>
              </a:rPr>
              <a:t>Educadores comprometidos</a:t>
            </a:r>
            <a:r>
              <a:rPr lang="es-CL" sz="1600" b="0" i="0" u="none" strike="noStrike" cap="none">
                <a:solidFill>
                  <a:srgbClr val="002060"/>
                </a:solidFill>
                <a:highlight>
                  <a:srgbClr val="FFFFFF"/>
                </a:highlight>
                <a:latin typeface="Calibri"/>
                <a:ea typeface="Calibri"/>
                <a:cs typeface="Calibri"/>
                <a:sym typeface="Calibri"/>
              </a:rPr>
              <a:t>. Qué son, qué hacen, por qué lo hacen y lo que verdaderamente</a:t>
            </a:r>
            <a:r>
              <a:rPr lang="es-CL" sz="1600" b="0" i="0" u="none" strike="noStrike" cap="none">
                <a:solidFill>
                  <a:srgbClr val="002060"/>
                </a:solidFill>
                <a:latin typeface="Calibri"/>
                <a:ea typeface="Calibri"/>
                <a:cs typeface="Calibri"/>
                <a:sym typeface="Calibri"/>
              </a:rPr>
              <a:t> importa. Madrid, España: Editorial Narcea.  </a:t>
            </a:r>
            <a:endParaRPr sz="1600" b="0" i="0" u="none" strike="noStrike" cap="none">
              <a:solidFill>
                <a:srgbClr val="002060"/>
              </a:solidFill>
              <a:latin typeface="Calibri"/>
              <a:ea typeface="Calibri"/>
              <a:cs typeface="Calibri"/>
              <a:sym typeface="Calibri"/>
            </a:endParaRPr>
          </a:p>
        </p:txBody>
      </p:sp>
      <p:sp>
        <p:nvSpPr>
          <p:cNvPr id="924" name="Google Shape;924;p102"/>
          <p:cNvSpPr txBox="1"/>
          <p:nvPr/>
        </p:nvSpPr>
        <p:spPr>
          <a:xfrm>
            <a:off x="8740140" y="4724400"/>
            <a:ext cx="41229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C93B8"/>
              </a:buClr>
              <a:buSzPts val="1600"/>
              <a:buFont typeface="Arial"/>
              <a:buNone/>
            </a:pPr>
            <a:r>
              <a:rPr lang="es-CL" sz="1600" b="0" i="0" u="none" strike="noStrike" cap="none">
                <a:solidFill>
                  <a:srgbClr val="8C93B8"/>
                </a:solidFill>
                <a:latin typeface="Arial"/>
                <a:ea typeface="Arial"/>
                <a:cs typeface="Arial"/>
                <a:sym typeface="Arial"/>
              </a:rPr>
              <a:t>26</a:t>
            </a:r>
            <a:endParaRPr sz="1400" b="0" i="0" u="none" strike="noStrike" cap="none">
              <a:solidFill>
                <a:srgbClr val="000000"/>
              </a:solidFill>
              <a:latin typeface="Arial"/>
              <a:ea typeface="Arial"/>
              <a:cs typeface="Arial"/>
              <a:sym typeface="Arial"/>
            </a:endParaRPr>
          </a:p>
        </p:txBody>
      </p:sp>
      <p:sp>
        <p:nvSpPr>
          <p:cNvPr id="925" name="Google Shape;925;p102"/>
          <p:cNvSpPr/>
          <p:nvPr/>
        </p:nvSpPr>
        <p:spPr>
          <a:xfrm>
            <a:off x="411711" y="2480137"/>
            <a:ext cx="77438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2060"/>
                </a:solidFill>
                <a:latin typeface="Arial"/>
                <a:ea typeface="Arial"/>
                <a:cs typeface="Arial"/>
                <a:sym typeface="Arial"/>
              </a:rPr>
              <a:t>Oliva, M. A. (2008). Política educativa y profundización de la desigualdad en Chile. </a:t>
            </a:r>
            <a:r>
              <a:rPr lang="es-CL" sz="1400" b="0" i="1" u="none" strike="noStrike" cap="none">
                <a:solidFill>
                  <a:srgbClr val="002060"/>
                </a:solidFill>
                <a:latin typeface="Arial"/>
                <a:ea typeface="Arial"/>
                <a:cs typeface="Arial"/>
                <a:sym typeface="Arial"/>
              </a:rPr>
              <a:t>Estudios pedagógicos (Valdivia)</a:t>
            </a:r>
            <a:r>
              <a:rPr lang="es-CL" sz="1400" b="0" i="0" u="none" strike="noStrike" cap="none">
                <a:solidFill>
                  <a:srgbClr val="002060"/>
                </a:solidFill>
                <a:latin typeface="Arial"/>
                <a:ea typeface="Arial"/>
                <a:cs typeface="Arial"/>
                <a:sym typeface="Arial"/>
              </a:rPr>
              <a:t>, </a:t>
            </a:r>
            <a:r>
              <a:rPr lang="es-CL" sz="1400" b="0" i="1" u="none" strike="noStrike" cap="none">
                <a:solidFill>
                  <a:srgbClr val="002060"/>
                </a:solidFill>
                <a:latin typeface="Arial"/>
                <a:ea typeface="Arial"/>
                <a:cs typeface="Arial"/>
                <a:sym typeface="Arial"/>
              </a:rPr>
              <a:t>34</a:t>
            </a:r>
            <a:r>
              <a:rPr lang="es-CL" sz="1400" b="0" i="0" u="none" strike="noStrike" cap="none">
                <a:solidFill>
                  <a:srgbClr val="002060"/>
                </a:solidFill>
                <a:latin typeface="Arial"/>
                <a:ea typeface="Arial"/>
                <a:cs typeface="Arial"/>
                <a:sym typeface="Arial"/>
              </a:rPr>
              <a:t>(2), 207-226.</a:t>
            </a:r>
            <a:endParaRPr sz="1400" b="0" i="0" u="none" strike="noStrike" cap="none">
              <a:solidFill>
                <a:srgbClr val="002060"/>
              </a:solidFill>
              <a:latin typeface="Arial"/>
              <a:ea typeface="Arial"/>
              <a:cs typeface="Arial"/>
              <a:sym typeface="Arial"/>
            </a:endParaRPr>
          </a:p>
        </p:txBody>
      </p:sp>
      <p:sp>
        <p:nvSpPr>
          <p:cNvPr id="926" name="Google Shape;926;p102"/>
          <p:cNvSpPr/>
          <p:nvPr/>
        </p:nvSpPr>
        <p:spPr>
          <a:xfrm>
            <a:off x="407961" y="3238682"/>
            <a:ext cx="77438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2060"/>
                </a:solidFill>
                <a:latin typeface="Arial"/>
                <a:ea typeface="Arial"/>
                <a:cs typeface="Arial"/>
                <a:sym typeface="Arial"/>
              </a:rPr>
              <a:t>Velásquez, R. (2009). Hacia una nueva definición del concepto “política pública”. </a:t>
            </a:r>
            <a:r>
              <a:rPr lang="es-CL" sz="1400" b="0" i="1" u="none" strike="noStrike" cap="none">
                <a:solidFill>
                  <a:srgbClr val="002060"/>
                </a:solidFill>
                <a:latin typeface="Arial"/>
                <a:ea typeface="Arial"/>
                <a:cs typeface="Arial"/>
                <a:sym typeface="Arial"/>
              </a:rPr>
              <a:t>Desafíos</a:t>
            </a:r>
            <a:r>
              <a:rPr lang="es-CL" sz="1400" b="0" i="0" u="none" strike="noStrike" cap="none">
                <a:solidFill>
                  <a:srgbClr val="002060"/>
                </a:solidFill>
                <a:latin typeface="Arial"/>
                <a:ea typeface="Arial"/>
                <a:cs typeface="Arial"/>
                <a:sym typeface="Arial"/>
              </a:rPr>
              <a:t>, </a:t>
            </a:r>
            <a:r>
              <a:rPr lang="es-CL" sz="1400" b="0" i="1" u="none" strike="noStrike" cap="none">
                <a:solidFill>
                  <a:srgbClr val="002060"/>
                </a:solidFill>
                <a:latin typeface="Arial"/>
                <a:ea typeface="Arial"/>
                <a:cs typeface="Arial"/>
                <a:sym typeface="Arial"/>
              </a:rPr>
              <a:t>20</a:t>
            </a:r>
            <a:r>
              <a:rPr lang="es-CL" sz="1400" b="0" i="0" u="none" strike="noStrike" cap="none">
                <a:solidFill>
                  <a:srgbClr val="002060"/>
                </a:solidFill>
                <a:latin typeface="Arial"/>
                <a:ea typeface="Arial"/>
                <a:cs typeface="Arial"/>
                <a:sym typeface="Arial"/>
              </a:rPr>
              <a:t>, 149-187</a:t>
            </a:r>
            <a:endParaRPr sz="1400" b="0" i="0" u="none" strike="noStrike" cap="none">
              <a:solidFill>
                <a:srgbClr val="002060"/>
              </a:solidFill>
              <a:latin typeface="Arial"/>
              <a:ea typeface="Arial"/>
              <a:cs typeface="Arial"/>
              <a:sym typeface="Arial"/>
            </a:endParaRPr>
          </a:p>
        </p:txBody>
      </p:sp>
      <p:sp>
        <p:nvSpPr>
          <p:cNvPr id="927" name="Google Shape;927;p102"/>
          <p:cNvSpPr txBox="1"/>
          <p:nvPr/>
        </p:nvSpPr>
        <p:spPr>
          <a:xfrm>
            <a:off x="407961" y="1164159"/>
            <a:ext cx="824460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2060"/>
                </a:solidFill>
                <a:latin typeface="Calibri"/>
                <a:ea typeface="Calibri"/>
                <a:cs typeface="Calibri"/>
                <a:sym typeface="Calibri"/>
              </a:rPr>
              <a:t>Avendaño, Montes &amp; Vera (2017). Políticas públicas y educación superior: análisis conceptual del contexto colombiano. </a:t>
            </a:r>
            <a:r>
              <a:rPr lang="es-CL" sz="1400" b="0" i="1" u="none" strike="noStrike" cap="none">
                <a:solidFill>
                  <a:srgbClr val="002060"/>
                </a:solidFill>
                <a:latin typeface="Calibri"/>
                <a:ea typeface="Calibri"/>
                <a:cs typeface="Calibri"/>
                <a:sym typeface="Calibri"/>
              </a:rPr>
              <a:t>Revista Venezolana de Gerencia</a:t>
            </a:r>
            <a:r>
              <a:rPr lang="es-CL" sz="1400" b="0" i="0" u="none" strike="noStrike" cap="none">
                <a:solidFill>
                  <a:srgbClr val="002060"/>
                </a:solidFill>
                <a:latin typeface="Calibri"/>
                <a:ea typeface="Calibri"/>
                <a:cs typeface="Calibri"/>
                <a:sym typeface="Calibri"/>
              </a:rPr>
              <a:t>, vol. 22, núm. 79, pp. 467-485, 2017</a:t>
            </a:r>
            <a:endParaRPr sz="1400" b="0" i="0" u="none" strike="noStrike" cap="none">
              <a:solidFill>
                <a:srgbClr val="00206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
          <p:cNvSpPr txBox="1">
            <a:spLocks noGrp="1"/>
          </p:cNvSpPr>
          <p:nvPr>
            <p:ph type="title"/>
          </p:nvPr>
        </p:nvSpPr>
        <p:spPr>
          <a:xfrm>
            <a:off x="-1081089" y="722529"/>
            <a:ext cx="6579300" cy="4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s-CL" sz="3200" b="1">
                <a:solidFill>
                  <a:srgbClr val="393F5E"/>
                </a:solidFill>
                <a:latin typeface="Calibri"/>
                <a:ea typeface="Calibri"/>
                <a:cs typeface="Calibri"/>
                <a:sym typeface="Calibri"/>
              </a:rPr>
              <a:t>Objetivo de la clase</a:t>
            </a:r>
            <a:endParaRPr sz="3200" b="1">
              <a:solidFill>
                <a:srgbClr val="393F5E"/>
              </a:solidFill>
              <a:latin typeface="Calibri"/>
              <a:ea typeface="Calibri"/>
              <a:cs typeface="Calibri"/>
              <a:sym typeface="Calibri"/>
            </a:endParaRPr>
          </a:p>
        </p:txBody>
      </p:sp>
      <p:sp>
        <p:nvSpPr>
          <p:cNvPr id="665" name="Google Shape;665;p3"/>
          <p:cNvSpPr txBox="1"/>
          <p:nvPr/>
        </p:nvSpPr>
        <p:spPr>
          <a:xfrm>
            <a:off x="512134" y="2116925"/>
            <a:ext cx="4784836"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CL" sz="1800" b="0" i="0" u="none" strike="noStrike" cap="none">
                <a:solidFill>
                  <a:srgbClr val="393F5E"/>
                </a:solidFill>
                <a:latin typeface="Calibri"/>
                <a:ea typeface="Calibri"/>
                <a:cs typeface="Calibri"/>
                <a:sym typeface="Calibri"/>
              </a:rPr>
              <a:t>Comprender la importancia de las políticas públicas en educación y su incidencia en la docencia.</a:t>
            </a:r>
            <a:endParaRPr sz="1800" b="0" i="0" u="none" strike="noStrike" cap="none">
              <a:solidFill>
                <a:srgbClr val="393F5E"/>
              </a:solidFill>
              <a:latin typeface="Calibri"/>
              <a:ea typeface="Calibri"/>
              <a:cs typeface="Calibri"/>
              <a:sym typeface="Calibri"/>
            </a:endParaRPr>
          </a:p>
        </p:txBody>
      </p:sp>
      <p:sp>
        <p:nvSpPr>
          <p:cNvPr id="666" name="Google Shape;666;p3"/>
          <p:cNvSpPr/>
          <p:nvPr/>
        </p:nvSpPr>
        <p:spPr>
          <a:xfrm>
            <a:off x="333894" y="734204"/>
            <a:ext cx="139810" cy="481200"/>
          </a:xfrm>
          <a:prstGeom prst="rect">
            <a:avLst/>
          </a:prstGeom>
          <a:solidFill>
            <a:srgbClr val="3F79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pic>
        <p:nvPicPr>
          <p:cNvPr id="667" name="Google Shape;667;p3" descr="universidad-de-chile-logo-2 | Centro de Informática Médica y Telemedicina"/>
          <p:cNvPicPr preferRelativeResize="0"/>
          <p:nvPr/>
        </p:nvPicPr>
        <p:blipFill rotWithShape="1">
          <a:blip r:embed="rId3">
            <a:alphaModFix/>
          </a:blip>
          <a:srcRect/>
          <a:stretch/>
        </p:blipFill>
        <p:spPr>
          <a:xfrm>
            <a:off x="7776036" y="0"/>
            <a:ext cx="1367964" cy="1189853"/>
          </a:xfrm>
          <a:prstGeom prst="rect">
            <a:avLst/>
          </a:prstGeom>
          <a:noFill/>
          <a:ln>
            <a:noFill/>
          </a:ln>
        </p:spPr>
      </p:pic>
      <p:pic>
        <p:nvPicPr>
          <p:cNvPr id="668" name="Google Shape;668;p3"/>
          <p:cNvPicPr preferRelativeResize="0"/>
          <p:nvPr/>
        </p:nvPicPr>
        <p:blipFill rotWithShape="1">
          <a:blip r:embed="rId4">
            <a:alphaModFix/>
          </a:blip>
          <a:srcRect l="3937" r="2932" b="1009"/>
          <a:stretch/>
        </p:blipFill>
        <p:spPr>
          <a:xfrm>
            <a:off x="5309055" y="2"/>
            <a:ext cx="2721552" cy="5143498"/>
          </a:xfrm>
          <a:prstGeom prst="rect">
            <a:avLst/>
          </a:prstGeom>
          <a:noFill/>
          <a:ln>
            <a:noFill/>
          </a:ln>
        </p:spPr>
      </p:pic>
      <p:sp>
        <p:nvSpPr>
          <p:cNvPr id="669" name="Google Shape;669;p3"/>
          <p:cNvSpPr txBox="1"/>
          <p:nvPr/>
        </p:nvSpPr>
        <p:spPr>
          <a:xfrm>
            <a:off x="8740140" y="4724400"/>
            <a:ext cx="29848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L" sz="1600" b="0" i="0" u="none" strike="noStrike" cap="none">
                <a:solidFill>
                  <a:srgbClr val="8C93B8"/>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34"/>
          <p:cNvSpPr txBox="1"/>
          <p:nvPr/>
        </p:nvSpPr>
        <p:spPr>
          <a:xfrm>
            <a:off x="2776078" y="843423"/>
            <a:ext cx="4228267"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1CAD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s-CL" sz="2800" b="1" i="0" u="none" strike="noStrike" cap="none">
                <a:solidFill>
                  <a:srgbClr val="1CAD4F"/>
                </a:solidFill>
                <a:latin typeface="Calibri"/>
                <a:ea typeface="Calibri"/>
                <a:cs typeface="Calibri"/>
                <a:sym typeface="Calibri"/>
              </a:rPr>
              <a:t>¡BUEN TRABAJO!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727CB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s-CL" sz="2800" b="1" i="0" u="none" strike="noStrike" cap="none">
                <a:solidFill>
                  <a:srgbClr val="727CB1"/>
                </a:solidFill>
                <a:latin typeface="Calibri"/>
                <a:ea typeface="Calibri"/>
                <a:cs typeface="Calibri"/>
                <a:sym typeface="Calibri"/>
              </a:rPr>
              <a:t> NOS VEMOS EL MARTES 15.11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727CB1"/>
              </a:solidFill>
              <a:latin typeface="Calibri"/>
              <a:ea typeface="Calibri"/>
              <a:cs typeface="Calibri"/>
              <a:sym typeface="Calibri"/>
            </a:endParaRPr>
          </a:p>
        </p:txBody>
      </p:sp>
      <p:sp>
        <p:nvSpPr>
          <p:cNvPr id="933" name="Google Shape;933;p34"/>
          <p:cNvSpPr txBox="1"/>
          <p:nvPr/>
        </p:nvSpPr>
        <p:spPr>
          <a:xfrm>
            <a:off x="8740140" y="4724400"/>
            <a:ext cx="41229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C93B8"/>
              </a:buClr>
              <a:buSzPts val="1600"/>
              <a:buFont typeface="Arial"/>
              <a:buNone/>
            </a:pPr>
            <a:r>
              <a:rPr lang="es-CL" sz="1600" b="0" i="0" u="none" strike="noStrike" cap="none">
                <a:solidFill>
                  <a:srgbClr val="8C93B8"/>
                </a:solidFill>
                <a:latin typeface="Arial"/>
                <a:ea typeface="Arial"/>
                <a:cs typeface="Arial"/>
                <a:sym typeface="Arial"/>
              </a:rPr>
              <a:t>27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4"/>
          <p:cNvSpPr txBox="1"/>
          <p:nvPr/>
        </p:nvSpPr>
        <p:spPr>
          <a:xfrm>
            <a:off x="1967688" y="3945031"/>
            <a:ext cx="4315604" cy="654900"/>
          </a:xfrm>
          <a:prstGeom prst="rect">
            <a:avLst/>
          </a:prstGeom>
          <a:solidFill>
            <a:srgbClr val="EEEEEE"/>
          </a:solid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s-CL" sz="1400" b="1" i="0" u="none" strike="noStrike" cap="none">
                <a:solidFill>
                  <a:srgbClr val="393F5E"/>
                </a:solidFill>
                <a:latin typeface="Calibri"/>
                <a:ea typeface="Calibri"/>
                <a:cs typeface="Calibri"/>
                <a:sym typeface="Calibri"/>
              </a:rPr>
              <a:t>Cierre de la clase.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4"/>
          <p:cNvSpPr txBox="1"/>
          <p:nvPr/>
        </p:nvSpPr>
        <p:spPr>
          <a:xfrm>
            <a:off x="1971749" y="3072823"/>
            <a:ext cx="4290413" cy="654900"/>
          </a:xfrm>
          <a:prstGeom prst="rect">
            <a:avLst/>
          </a:prstGeom>
          <a:solidFill>
            <a:srgbClr val="EEEEEE"/>
          </a:solid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s-CL" sz="1400" b="1" i="0" u="none" strike="noStrike" cap="none">
                <a:solidFill>
                  <a:srgbClr val="393F5E"/>
                </a:solidFill>
                <a:latin typeface="Calibri"/>
                <a:ea typeface="Calibri"/>
                <a:cs typeface="Calibri"/>
                <a:sym typeface="Calibri"/>
              </a:rPr>
              <a:t>Metodología</a:t>
            </a:r>
            <a:r>
              <a:rPr lang="es-CL" sz="1400" b="0" i="0" u="none" strike="noStrike" cap="none">
                <a:solidFill>
                  <a:srgbClr val="393F5E"/>
                </a:solidFill>
                <a:latin typeface="Calibri"/>
                <a:ea typeface="Calibri"/>
                <a:cs typeface="Calibri"/>
                <a:sym typeface="Calibri"/>
              </a:rPr>
              <a:t>: </a:t>
            </a:r>
            <a:endParaRPr/>
          </a:p>
          <a:p>
            <a:pPr marL="0" marR="0" lvl="0" indent="0" algn="r" rtl="0">
              <a:lnSpc>
                <a:spcPct val="100000"/>
              </a:lnSpc>
              <a:spcBef>
                <a:spcPts val="0"/>
              </a:spcBef>
              <a:spcAft>
                <a:spcPts val="0"/>
              </a:spcAft>
              <a:buClr>
                <a:srgbClr val="000000"/>
              </a:buClr>
              <a:buSzPts val="1400"/>
              <a:buFont typeface="Arial"/>
              <a:buNone/>
            </a:pPr>
            <a:r>
              <a:rPr lang="es-CL" sz="1400" b="0" i="0" u="none" strike="noStrike" cap="none">
                <a:solidFill>
                  <a:srgbClr val="393F5E"/>
                </a:solidFill>
                <a:latin typeface="Calibri"/>
                <a:ea typeface="Calibri"/>
                <a:cs typeface="Calibri"/>
                <a:sym typeface="Calibri"/>
              </a:rPr>
              <a:t>Análisis de las entrevistas</a:t>
            </a:r>
            <a:endParaRPr sz="1400" b="0" i="0" u="none" strike="noStrike" cap="none">
              <a:solidFill>
                <a:srgbClr val="393F5E"/>
              </a:solidFill>
              <a:latin typeface="Calibri"/>
              <a:ea typeface="Calibri"/>
              <a:cs typeface="Calibri"/>
              <a:sym typeface="Calibri"/>
            </a:endParaRPr>
          </a:p>
        </p:txBody>
      </p:sp>
      <p:sp>
        <p:nvSpPr>
          <p:cNvPr id="676" name="Google Shape;676;p4"/>
          <p:cNvSpPr txBox="1"/>
          <p:nvPr/>
        </p:nvSpPr>
        <p:spPr>
          <a:xfrm>
            <a:off x="1937917" y="2234246"/>
            <a:ext cx="4345375" cy="654900"/>
          </a:xfrm>
          <a:prstGeom prst="rect">
            <a:avLst/>
          </a:prstGeom>
          <a:solidFill>
            <a:srgbClr val="EEEEEE"/>
          </a:solid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s-CL" sz="1400" b="1" i="0" u="none" strike="noStrike" cap="none">
                <a:solidFill>
                  <a:srgbClr val="393F5E"/>
                </a:solidFill>
                <a:latin typeface="Calibri"/>
                <a:ea typeface="Calibri"/>
                <a:cs typeface="Calibri"/>
                <a:sym typeface="Calibri"/>
              </a:rPr>
              <a:t>Políticas Públicas</a:t>
            </a:r>
            <a:endParaRPr/>
          </a:p>
          <a:p>
            <a:pPr marL="0" marR="0" lvl="0" indent="0" algn="r" rtl="0">
              <a:lnSpc>
                <a:spcPct val="100000"/>
              </a:lnSpc>
              <a:spcBef>
                <a:spcPts val="0"/>
              </a:spcBef>
              <a:spcAft>
                <a:spcPts val="0"/>
              </a:spcAft>
              <a:buClr>
                <a:srgbClr val="000000"/>
              </a:buClr>
              <a:buSzPts val="1400"/>
              <a:buFont typeface="Arial"/>
              <a:buNone/>
            </a:pPr>
            <a:r>
              <a:rPr lang="es-CL" sz="1400" b="0" i="0" u="none" strike="noStrike" cap="none">
                <a:solidFill>
                  <a:srgbClr val="393F5E"/>
                </a:solidFill>
                <a:latin typeface="Calibri"/>
                <a:ea typeface="Calibri"/>
                <a:cs typeface="Calibri"/>
                <a:sym typeface="Calibri"/>
              </a:rPr>
              <a:t>Las directrices educativas del país que vivimos.</a:t>
            </a:r>
            <a:endParaRPr sz="1400" b="0" i="0" u="none" strike="noStrike" cap="none">
              <a:solidFill>
                <a:srgbClr val="000000"/>
              </a:solidFill>
              <a:latin typeface="Arial"/>
              <a:ea typeface="Arial"/>
              <a:cs typeface="Arial"/>
              <a:sym typeface="Arial"/>
            </a:endParaRPr>
          </a:p>
        </p:txBody>
      </p:sp>
      <p:sp>
        <p:nvSpPr>
          <p:cNvPr id="677" name="Google Shape;677;p4"/>
          <p:cNvSpPr txBox="1">
            <a:spLocks noGrp="1"/>
          </p:cNvSpPr>
          <p:nvPr>
            <p:ph type="title"/>
          </p:nvPr>
        </p:nvSpPr>
        <p:spPr>
          <a:xfrm>
            <a:off x="-159206" y="734204"/>
            <a:ext cx="6579300" cy="4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s-CL" sz="3200" b="1">
                <a:solidFill>
                  <a:srgbClr val="393F5E"/>
                </a:solidFill>
                <a:latin typeface="Calibri"/>
                <a:ea typeface="Calibri"/>
                <a:cs typeface="Calibri"/>
                <a:sym typeface="Calibri"/>
              </a:rPr>
              <a:t>Actividades de la clase de hoy</a:t>
            </a:r>
            <a:endParaRPr sz="3200" b="1">
              <a:solidFill>
                <a:srgbClr val="393F5E"/>
              </a:solidFill>
              <a:latin typeface="Calibri"/>
              <a:ea typeface="Calibri"/>
              <a:cs typeface="Calibri"/>
              <a:sym typeface="Calibri"/>
            </a:endParaRPr>
          </a:p>
        </p:txBody>
      </p:sp>
      <p:sp>
        <p:nvSpPr>
          <p:cNvPr id="678" name="Google Shape;678;p4"/>
          <p:cNvSpPr/>
          <p:nvPr/>
        </p:nvSpPr>
        <p:spPr>
          <a:xfrm>
            <a:off x="333894" y="734204"/>
            <a:ext cx="139810" cy="481200"/>
          </a:xfrm>
          <a:prstGeom prst="rect">
            <a:avLst/>
          </a:prstGeom>
          <a:solidFill>
            <a:srgbClr val="3F79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pic>
        <p:nvPicPr>
          <p:cNvPr id="679" name="Google Shape;679;p4" descr="universidad-de-chile-logo-2 | Centro de Informática Médica y Telemedicina"/>
          <p:cNvPicPr preferRelativeResize="0"/>
          <p:nvPr/>
        </p:nvPicPr>
        <p:blipFill rotWithShape="1">
          <a:blip r:embed="rId3">
            <a:alphaModFix/>
          </a:blip>
          <a:srcRect/>
          <a:stretch/>
        </p:blipFill>
        <p:spPr>
          <a:xfrm>
            <a:off x="7776036" y="139277"/>
            <a:ext cx="1367964" cy="1189853"/>
          </a:xfrm>
          <a:prstGeom prst="rect">
            <a:avLst/>
          </a:prstGeom>
          <a:noFill/>
          <a:ln>
            <a:noFill/>
          </a:ln>
        </p:spPr>
      </p:pic>
      <p:sp>
        <p:nvSpPr>
          <p:cNvPr id="680" name="Google Shape;680;p4"/>
          <p:cNvSpPr txBox="1"/>
          <p:nvPr/>
        </p:nvSpPr>
        <p:spPr>
          <a:xfrm>
            <a:off x="1937918" y="1392487"/>
            <a:ext cx="4324244" cy="614606"/>
          </a:xfrm>
          <a:prstGeom prst="rect">
            <a:avLst/>
          </a:prstGeom>
          <a:solidFill>
            <a:srgbClr val="EEEEEE"/>
          </a:solid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1" i="0" u="none" strike="noStrike" cap="none">
              <a:solidFill>
                <a:srgbClr val="393F5E"/>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1400"/>
              <a:buFont typeface="Arial"/>
              <a:buNone/>
            </a:pPr>
            <a:r>
              <a:rPr lang="es-CL" sz="1400" b="1" i="0" u="none" strike="noStrike" cap="none">
                <a:solidFill>
                  <a:srgbClr val="393F5E"/>
                </a:solidFill>
                <a:latin typeface="Calibri"/>
                <a:ea typeface="Calibri"/>
                <a:cs typeface="Calibri"/>
                <a:sym typeface="Calibri"/>
              </a:rPr>
              <a:t>Inicio</a:t>
            </a:r>
            <a:r>
              <a:rPr lang="es-CL" sz="1400" b="0" i="0" u="none" strike="noStrike" cap="none">
                <a:solidFill>
                  <a:srgbClr val="393F5E"/>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r>
              <a:rPr lang="es-CL" sz="1400" b="0" i="0" u="none" strike="noStrike" cap="none">
                <a:solidFill>
                  <a:srgbClr val="393F5E"/>
                </a:solidFill>
                <a:latin typeface="Calibri"/>
                <a:ea typeface="Calibri"/>
                <a:cs typeface="Calibri"/>
                <a:sym typeface="Calibri"/>
              </a:rPr>
              <a:t>Aproximación conceptual a las políticas públicas.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393F5E"/>
              </a:solidFill>
              <a:latin typeface="Roboto"/>
              <a:ea typeface="Roboto"/>
              <a:cs typeface="Roboto"/>
              <a:sym typeface="Roboto"/>
            </a:endParaRPr>
          </a:p>
        </p:txBody>
      </p:sp>
      <p:sp>
        <p:nvSpPr>
          <p:cNvPr id="681" name="Google Shape;681;p4"/>
          <p:cNvSpPr/>
          <p:nvPr/>
        </p:nvSpPr>
        <p:spPr>
          <a:xfrm>
            <a:off x="1555867" y="1305989"/>
            <a:ext cx="778500" cy="778500"/>
          </a:xfrm>
          <a:prstGeom prst="ellipse">
            <a:avLst/>
          </a:prstGeom>
          <a:solidFill>
            <a:srgbClr val="E9EC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2" name="Google Shape;682;p4"/>
          <p:cNvSpPr txBox="1"/>
          <p:nvPr/>
        </p:nvSpPr>
        <p:spPr>
          <a:xfrm>
            <a:off x="1487471" y="1447976"/>
            <a:ext cx="916500" cy="438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EC9D"/>
              </a:buClr>
              <a:buSzPts val="4000"/>
              <a:buFont typeface="Life Savers"/>
              <a:buNone/>
            </a:pPr>
            <a:r>
              <a:rPr lang="es-CL" sz="3000" b="1" i="0" u="none" strike="noStrike" cap="none">
                <a:solidFill>
                  <a:srgbClr val="27485A"/>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683" name="Google Shape;683;p4"/>
          <p:cNvSpPr/>
          <p:nvPr/>
        </p:nvSpPr>
        <p:spPr>
          <a:xfrm>
            <a:off x="1545805" y="2145766"/>
            <a:ext cx="777300" cy="777300"/>
          </a:xfrm>
          <a:prstGeom prst="ellipse">
            <a:avLst/>
          </a:prstGeom>
          <a:solidFill>
            <a:srgbClr val="C5C9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4" name="Google Shape;684;p4"/>
          <p:cNvSpPr txBox="1"/>
          <p:nvPr/>
        </p:nvSpPr>
        <p:spPr>
          <a:xfrm>
            <a:off x="1476209" y="2330665"/>
            <a:ext cx="916500" cy="42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EC9D"/>
              </a:buClr>
              <a:buSzPts val="4000"/>
              <a:buFont typeface="Life Savers"/>
              <a:buNone/>
            </a:pPr>
            <a:r>
              <a:rPr lang="es-CL" sz="3000" b="1" i="0" u="none" strike="noStrike" cap="none">
                <a:solidFill>
                  <a:srgbClr val="27485A"/>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685" name="Google Shape;685;p4"/>
          <p:cNvSpPr/>
          <p:nvPr/>
        </p:nvSpPr>
        <p:spPr>
          <a:xfrm>
            <a:off x="1554865" y="2984343"/>
            <a:ext cx="777300" cy="777300"/>
          </a:xfrm>
          <a:prstGeom prst="ellipse">
            <a:avLst/>
          </a:prstGeom>
          <a:solidFill>
            <a:srgbClr val="AAB0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6" name="Google Shape;686;p4"/>
          <p:cNvSpPr txBox="1"/>
          <p:nvPr/>
        </p:nvSpPr>
        <p:spPr>
          <a:xfrm>
            <a:off x="1485278" y="3154018"/>
            <a:ext cx="916500" cy="438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EC9D"/>
              </a:buClr>
              <a:buSzPts val="4000"/>
              <a:buFont typeface="Life Savers"/>
              <a:buNone/>
            </a:pPr>
            <a:r>
              <a:rPr lang="es-CL" sz="3000" b="1" i="0" u="none" strike="noStrike" cap="none">
                <a:solidFill>
                  <a:srgbClr val="27485A"/>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687" name="Google Shape;687;p4"/>
          <p:cNvSpPr/>
          <p:nvPr/>
        </p:nvSpPr>
        <p:spPr>
          <a:xfrm>
            <a:off x="1546800" y="3819708"/>
            <a:ext cx="777300" cy="777300"/>
          </a:xfrm>
          <a:prstGeom prst="ellipse">
            <a:avLst/>
          </a:prstGeom>
          <a:solidFill>
            <a:srgbClr val="8C93B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8" name="Google Shape;688;p4"/>
          <p:cNvSpPr txBox="1"/>
          <p:nvPr/>
        </p:nvSpPr>
        <p:spPr>
          <a:xfrm>
            <a:off x="1476209" y="3999728"/>
            <a:ext cx="916500" cy="4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EC9D"/>
              </a:buClr>
              <a:buSzPts val="4000"/>
              <a:buFont typeface="Life Savers"/>
              <a:buNone/>
            </a:pPr>
            <a:r>
              <a:rPr lang="es-CL" sz="3000" b="1" i="0" u="none" strike="noStrike" cap="none">
                <a:solidFill>
                  <a:srgbClr val="27485A"/>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grpSp>
        <p:nvGrpSpPr>
          <p:cNvPr id="689" name="Google Shape;689;p4"/>
          <p:cNvGrpSpPr/>
          <p:nvPr/>
        </p:nvGrpSpPr>
        <p:grpSpPr>
          <a:xfrm>
            <a:off x="3372303" y="3640827"/>
            <a:ext cx="4539180" cy="1489391"/>
            <a:chOff x="4709795" y="3415982"/>
            <a:chExt cx="4539180" cy="1489391"/>
          </a:xfrm>
        </p:grpSpPr>
        <p:grpSp>
          <p:nvGrpSpPr>
            <p:cNvPr id="690" name="Google Shape;690;p4"/>
            <p:cNvGrpSpPr/>
            <p:nvPr/>
          </p:nvGrpSpPr>
          <p:grpSpPr>
            <a:xfrm>
              <a:off x="7807087" y="3415982"/>
              <a:ext cx="969757" cy="1122011"/>
              <a:chOff x="7816612" y="3401695"/>
              <a:chExt cx="969757" cy="1122011"/>
            </a:xfrm>
          </p:grpSpPr>
          <p:sp>
            <p:nvSpPr>
              <p:cNvPr id="691" name="Google Shape;691;p4"/>
              <p:cNvSpPr/>
              <p:nvPr/>
            </p:nvSpPr>
            <p:spPr>
              <a:xfrm>
                <a:off x="7883071" y="4308922"/>
                <a:ext cx="789486" cy="21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2" name="Google Shape;692;p4"/>
              <p:cNvSpPr/>
              <p:nvPr/>
            </p:nvSpPr>
            <p:spPr>
              <a:xfrm>
                <a:off x="7996883" y="4308922"/>
                <a:ext cx="789486" cy="21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rgbClr val="BDB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3" name="Google Shape;693;p4"/>
              <p:cNvSpPr/>
              <p:nvPr/>
            </p:nvSpPr>
            <p:spPr>
              <a:xfrm>
                <a:off x="8048361" y="4351684"/>
                <a:ext cx="712249" cy="128792"/>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4" name="Google Shape;694;p4"/>
              <p:cNvSpPr/>
              <p:nvPr/>
            </p:nvSpPr>
            <p:spPr>
              <a:xfrm>
                <a:off x="8048361" y="4416042"/>
                <a:ext cx="712249" cy="64435"/>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5" name="Google Shape;695;p4"/>
              <p:cNvSpPr/>
              <p:nvPr/>
            </p:nvSpPr>
            <p:spPr>
              <a:xfrm>
                <a:off x="7883071" y="3879939"/>
                <a:ext cx="789486" cy="214278"/>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6" name="Google Shape;696;p4"/>
              <p:cNvSpPr/>
              <p:nvPr/>
            </p:nvSpPr>
            <p:spPr>
              <a:xfrm>
                <a:off x="7996883" y="3879939"/>
                <a:ext cx="789486" cy="214278"/>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rgbClr val="74E2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7" name="Google Shape;697;p4"/>
              <p:cNvSpPr/>
              <p:nvPr/>
            </p:nvSpPr>
            <p:spPr>
              <a:xfrm>
                <a:off x="8048361" y="3922701"/>
                <a:ext cx="712249" cy="128792"/>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8" name="Google Shape;698;p4"/>
              <p:cNvSpPr/>
              <p:nvPr/>
            </p:nvSpPr>
            <p:spPr>
              <a:xfrm>
                <a:off x="8048361" y="3987058"/>
                <a:ext cx="712249" cy="64435"/>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9" name="Google Shape;699;p4"/>
              <p:cNvSpPr/>
              <p:nvPr/>
            </p:nvSpPr>
            <p:spPr>
              <a:xfrm>
                <a:off x="7925794" y="4094177"/>
                <a:ext cx="790030" cy="21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0" name="Google Shape;700;p4"/>
              <p:cNvSpPr/>
              <p:nvPr/>
            </p:nvSpPr>
            <p:spPr>
              <a:xfrm>
                <a:off x="7816612" y="4094177"/>
                <a:ext cx="789524" cy="21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FA51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1" name="Google Shape;701;p4"/>
              <p:cNvSpPr/>
              <p:nvPr/>
            </p:nvSpPr>
            <p:spPr>
              <a:xfrm>
                <a:off x="7842371" y="4137445"/>
                <a:ext cx="712249" cy="128792"/>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2" name="Google Shape;702;p4"/>
              <p:cNvSpPr/>
              <p:nvPr/>
            </p:nvSpPr>
            <p:spPr>
              <a:xfrm>
                <a:off x="7842371" y="4201803"/>
                <a:ext cx="712249" cy="64435"/>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3" name="Google Shape;703;p4"/>
              <p:cNvSpPr/>
              <p:nvPr/>
            </p:nvSpPr>
            <p:spPr>
              <a:xfrm>
                <a:off x="8275985" y="3401695"/>
                <a:ext cx="111283" cy="164667"/>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4" name="Google Shape;704;p4"/>
              <p:cNvSpPr/>
              <p:nvPr/>
            </p:nvSpPr>
            <p:spPr>
              <a:xfrm>
                <a:off x="8138476" y="3508659"/>
                <a:ext cx="371358" cy="371319"/>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5" name="Google Shape;705;p4"/>
              <p:cNvSpPr/>
              <p:nvPr/>
            </p:nvSpPr>
            <p:spPr>
              <a:xfrm>
                <a:off x="8181239" y="3543639"/>
                <a:ext cx="146302" cy="102567"/>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rgbClr val="FA51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6" name="Google Shape;706;p4"/>
              <p:cNvSpPr/>
              <p:nvPr/>
            </p:nvSpPr>
            <p:spPr>
              <a:xfrm>
                <a:off x="8144663" y="3585895"/>
                <a:ext cx="365171" cy="294082"/>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707" name="Google Shape;707;p4"/>
            <p:cNvGrpSpPr/>
            <p:nvPr/>
          </p:nvGrpSpPr>
          <p:grpSpPr>
            <a:xfrm flipH="1">
              <a:off x="4709795" y="4535548"/>
              <a:ext cx="4539180" cy="369825"/>
              <a:chOff x="226310" y="5051483"/>
              <a:chExt cx="8018336" cy="779893"/>
            </a:xfrm>
          </p:grpSpPr>
          <p:sp>
            <p:nvSpPr>
              <p:cNvPr id="708" name="Google Shape;708;p4"/>
              <p:cNvSpPr/>
              <p:nvPr/>
            </p:nvSpPr>
            <p:spPr>
              <a:xfrm>
                <a:off x="226310" y="5051483"/>
                <a:ext cx="8018336" cy="420734"/>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9" name="Google Shape;709;p4"/>
              <p:cNvSpPr/>
              <p:nvPr/>
            </p:nvSpPr>
            <p:spPr>
              <a:xfrm>
                <a:off x="226310" y="5051483"/>
                <a:ext cx="8018336" cy="133925"/>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0" name="Google Shape;710;p4"/>
              <p:cNvSpPr/>
              <p:nvPr/>
            </p:nvSpPr>
            <p:spPr>
              <a:xfrm>
                <a:off x="1020896" y="5472160"/>
                <a:ext cx="6428348" cy="359216"/>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1" name="Google Shape;711;p4"/>
              <p:cNvSpPr/>
              <p:nvPr/>
            </p:nvSpPr>
            <p:spPr>
              <a:xfrm>
                <a:off x="1020896" y="5472160"/>
                <a:ext cx="6428348" cy="176319"/>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
        <p:nvSpPr>
          <p:cNvPr id="712" name="Google Shape;712;p4"/>
          <p:cNvSpPr txBox="1"/>
          <p:nvPr/>
        </p:nvSpPr>
        <p:spPr>
          <a:xfrm>
            <a:off x="8740140" y="4724400"/>
            <a:ext cx="29848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L" sz="1600" b="0" i="0" u="none" strike="noStrike" cap="none">
                <a:solidFill>
                  <a:srgbClr val="8C93B8"/>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3F5E"/>
        </a:solidFill>
        <a:effectLst/>
      </p:bgPr>
    </p:bg>
    <p:spTree>
      <p:nvGrpSpPr>
        <p:cNvPr id="1" name="Shape 716"/>
        <p:cNvGrpSpPr/>
        <p:nvPr/>
      </p:nvGrpSpPr>
      <p:grpSpPr>
        <a:xfrm>
          <a:off x="0" y="0"/>
          <a:ext cx="0" cy="0"/>
          <a:chOff x="0" y="0"/>
          <a:chExt cx="0" cy="0"/>
        </a:xfrm>
      </p:grpSpPr>
      <p:sp>
        <p:nvSpPr>
          <p:cNvPr id="717" name="Google Shape;717;p5"/>
          <p:cNvSpPr txBox="1"/>
          <p:nvPr/>
        </p:nvSpPr>
        <p:spPr>
          <a:xfrm>
            <a:off x="733372" y="623436"/>
            <a:ext cx="721202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CL" sz="3200" b="1" i="0" u="none" strike="noStrike" cap="none" dirty="0">
                <a:solidFill>
                  <a:srgbClr val="FFFFFF"/>
                </a:solidFill>
                <a:latin typeface="Calibri"/>
                <a:ea typeface="Calibri"/>
                <a:cs typeface="Calibri"/>
                <a:sym typeface="Calibri"/>
              </a:rPr>
              <a:t>1..  Las políticas públicas en educación</a:t>
            </a:r>
            <a:endParaRPr sz="3200" b="1" i="0" u="none" strike="noStrike" cap="none" dirty="0">
              <a:solidFill>
                <a:srgbClr val="FFFFFF"/>
              </a:solidFill>
              <a:latin typeface="Calibri"/>
              <a:ea typeface="Calibri"/>
              <a:cs typeface="Calibri"/>
              <a:sym typeface="Calibri"/>
            </a:endParaRPr>
          </a:p>
        </p:txBody>
      </p:sp>
      <p:cxnSp>
        <p:nvCxnSpPr>
          <p:cNvPr id="718" name="Google Shape;718;p5"/>
          <p:cNvCxnSpPr/>
          <p:nvPr/>
        </p:nvCxnSpPr>
        <p:spPr>
          <a:xfrm>
            <a:off x="844438" y="1336157"/>
            <a:ext cx="6815667" cy="0"/>
          </a:xfrm>
          <a:prstGeom prst="straightConnector1">
            <a:avLst/>
          </a:prstGeom>
          <a:noFill/>
          <a:ln w="9525" cap="flat" cmpd="sng">
            <a:solidFill>
              <a:schemeClr val="lt1"/>
            </a:solidFill>
            <a:prstDash val="solid"/>
            <a:round/>
            <a:headEnd type="none" w="sm" len="sm"/>
            <a:tailEnd type="none" w="sm" len="sm"/>
          </a:ln>
        </p:spPr>
      </p:cxnSp>
      <p:pic>
        <p:nvPicPr>
          <p:cNvPr id="719" name="Google Shape;719;p5">
            <a:hlinkClick r:id="rId3"/>
          </p:cNvPr>
          <p:cNvPicPr preferRelativeResize="0"/>
          <p:nvPr/>
        </p:nvPicPr>
        <p:blipFill rotWithShape="1">
          <a:blip r:embed="rId4">
            <a:alphaModFix/>
          </a:blip>
          <a:srcRect/>
          <a:stretch/>
        </p:blipFill>
        <p:spPr>
          <a:xfrm>
            <a:off x="2727799" y="1860013"/>
            <a:ext cx="5217596" cy="26254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4"/>
        <p:cNvGrpSpPr/>
        <p:nvPr/>
      </p:nvGrpSpPr>
      <p:grpSpPr>
        <a:xfrm>
          <a:off x="0" y="0"/>
          <a:ext cx="0" cy="0"/>
          <a:chOff x="0" y="0"/>
          <a:chExt cx="0" cy="0"/>
        </a:xfrm>
      </p:grpSpPr>
      <p:sp>
        <p:nvSpPr>
          <p:cNvPr id="725" name="Google Shape;725;p21"/>
          <p:cNvSpPr/>
          <p:nvPr/>
        </p:nvSpPr>
        <p:spPr>
          <a:xfrm>
            <a:off x="271901" y="269255"/>
            <a:ext cx="139810" cy="481200"/>
          </a:xfrm>
          <a:prstGeom prst="rect">
            <a:avLst/>
          </a:prstGeom>
          <a:solidFill>
            <a:srgbClr val="3F79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pic>
        <p:nvPicPr>
          <p:cNvPr id="726" name="Google Shape;726;p21" descr="universidad-de-chile-logo-2 | Centro de Informática Médica y Telemedicina"/>
          <p:cNvPicPr preferRelativeResize="0"/>
          <p:nvPr/>
        </p:nvPicPr>
        <p:blipFill rotWithShape="1">
          <a:blip r:embed="rId3">
            <a:alphaModFix/>
          </a:blip>
          <a:srcRect/>
          <a:stretch/>
        </p:blipFill>
        <p:spPr>
          <a:xfrm>
            <a:off x="7782010" y="0"/>
            <a:ext cx="1367964" cy="1189853"/>
          </a:xfrm>
          <a:prstGeom prst="rect">
            <a:avLst/>
          </a:prstGeom>
          <a:noFill/>
          <a:ln>
            <a:noFill/>
          </a:ln>
        </p:spPr>
      </p:pic>
      <p:sp>
        <p:nvSpPr>
          <p:cNvPr id="727" name="Google Shape;727;p21"/>
          <p:cNvSpPr txBox="1"/>
          <p:nvPr/>
        </p:nvSpPr>
        <p:spPr>
          <a:xfrm>
            <a:off x="8622741" y="4724400"/>
            <a:ext cx="41587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C93B8"/>
              </a:buClr>
              <a:buSzPts val="1600"/>
              <a:buFont typeface="Arial"/>
              <a:buNone/>
            </a:pPr>
            <a:r>
              <a:rPr lang="es-CL" sz="1600" b="0" i="0" u="none" strike="noStrike" cap="none">
                <a:solidFill>
                  <a:srgbClr val="8C93B8"/>
                </a:solidFill>
                <a:latin typeface="Arial"/>
                <a:ea typeface="Arial"/>
                <a:cs typeface="Arial"/>
                <a:sym typeface="Arial"/>
              </a:rPr>
              <a:t>11</a:t>
            </a:r>
            <a:endParaRPr sz="1600" b="0" i="0" u="none" strike="noStrike" cap="none">
              <a:solidFill>
                <a:srgbClr val="8C93B8"/>
              </a:solidFill>
              <a:latin typeface="Arial"/>
              <a:ea typeface="Arial"/>
              <a:cs typeface="Arial"/>
              <a:sym typeface="Arial"/>
            </a:endParaRPr>
          </a:p>
        </p:txBody>
      </p:sp>
      <p:sp>
        <p:nvSpPr>
          <p:cNvPr id="728" name="Google Shape;728;p21"/>
          <p:cNvSpPr txBox="1"/>
          <p:nvPr/>
        </p:nvSpPr>
        <p:spPr>
          <a:xfrm>
            <a:off x="411710" y="269255"/>
            <a:ext cx="7370299" cy="48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34343"/>
              </a:buClr>
              <a:buSzPts val="3000"/>
              <a:buFont typeface="Fira Sans Extra Condensed Medium"/>
              <a:buNone/>
            </a:pPr>
            <a:endParaRPr sz="3200" b="1" i="0" u="none" strike="noStrike" cap="none">
              <a:solidFill>
                <a:srgbClr val="BCBCBC"/>
              </a:solidFill>
              <a:latin typeface="Calibri"/>
              <a:ea typeface="Calibri"/>
              <a:cs typeface="Calibri"/>
              <a:sym typeface="Calibri"/>
            </a:endParaRPr>
          </a:p>
        </p:txBody>
      </p:sp>
      <p:graphicFrame>
        <p:nvGraphicFramePr>
          <p:cNvPr id="729" name="Google Shape;729;p21"/>
          <p:cNvGraphicFramePr/>
          <p:nvPr/>
        </p:nvGraphicFramePr>
        <p:xfrm>
          <a:off x="946296" y="1274892"/>
          <a:ext cx="6995200" cy="2103140"/>
        </p:xfrm>
        <a:graphic>
          <a:graphicData uri="http://schemas.openxmlformats.org/drawingml/2006/table">
            <a:tbl>
              <a:tblPr>
                <a:noFill/>
                <a:tableStyleId>{22C0EF7C-189D-4719-BEBA-EE684D45B1EE}</a:tableStyleId>
              </a:tblPr>
              <a:tblGrid>
                <a:gridCol w="6995200">
                  <a:extLst>
                    <a:ext uri="{9D8B030D-6E8A-4147-A177-3AD203B41FA5}">
                      <a16:colId xmlns:a16="http://schemas.microsoft.com/office/drawing/2014/main" val="20000"/>
                    </a:ext>
                  </a:extLst>
                </a:gridCol>
              </a:tblGrid>
              <a:tr h="0">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77800">
                <a:tc>
                  <a:txBody>
                    <a:bodyPr/>
                    <a:lstStyle/>
                    <a:p>
                      <a:pPr marL="0" marR="0" lvl="0" indent="0" algn="r" rtl="0">
                        <a:lnSpc>
                          <a:spcPct val="100000"/>
                        </a:lnSpc>
                        <a:spcBef>
                          <a:spcPts val="0"/>
                        </a:spcBef>
                        <a:spcAft>
                          <a:spcPts val="0"/>
                        </a:spcAft>
                        <a:buClr>
                          <a:srgbClr val="000000"/>
                        </a:buClr>
                        <a:buSzPts val="1400"/>
                        <a:buFont typeface="Arial"/>
                        <a:buNone/>
                      </a:pPr>
                      <a:r>
                        <a:rPr lang="es-CL" sz="1400" u="none" strike="noStrike" cap="none"/>
                        <a:t>Política pública es un proceso integrador de decisiones, acciones, inacciones, acuerdos e instrumentos, adelantado por autoridades  públicas con la participación eventual de los particulares, y encaminado a solucionar o prevenir una situación definida como problemática. La política pública hace parte de un ambiente determinado  del cual se nutre y al cual pretende modificar o mantener </a:t>
                      </a:r>
                      <a:endParaRPr/>
                    </a:p>
                    <a:p>
                      <a:pPr marL="0" marR="0" lvl="0" indent="0" algn="r" rtl="0">
                        <a:lnSpc>
                          <a:spcPct val="100000"/>
                        </a:lnSpc>
                        <a:spcBef>
                          <a:spcPts val="0"/>
                        </a:spcBef>
                        <a:spcAft>
                          <a:spcPts val="0"/>
                        </a:spcAft>
                        <a:buClr>
                          <a:srgbClr val="000000"/>
                        </a:buClr>
                        <a:buSzPts val="1400"/>
                        <a:buFont typeface="Arial"/>
                        <a:buNone/>
                      </a:pPr>
                      <a:endParaRPr sz="1400" u="none" strike="noStrike" cap="none"/>
                    </a:p>
                    <a:p>
                      <a:pPr marL="0" marR="0" lvl="0" indent="0" algn="r" rtl="0">
                        <a:lnSpc>
                          <a:spcPct val="100000"/>
                        </a:lnSpc>
                        <a:spcBef>
                          <a:spcPts val="0"/>
                        </a:spcBef>
                        <a:spcAft>
                          <a:spcPts val="0"/>
                        </a:spcAft>
                        <a:buClr>
                          <a:srgbClr val="000000"/>
                        </a:buClr>
                        <a:buSzPts val="1400"/>
                        <a:buFont typeface="Arial"/>
                        <a:buNone/>
                      </a:pPr>
                      <a:r>
                        <a:rPr lang="es-CL" sz="1400" u="none" strike="noStrike" cap="none"/>
                        <a:t>(Velásquez, 2010, p.156).</a:t>
                      </a:r>
                      <a:endParaRPr/>
                    </a:p>
                    <a:p>
                      <a:pPr marL="0" marR="0" lvl="0" indent="0" algn="r" rtl="0">
                        <a:lnSpc>
                          <a:spcPct val="100000"/>
                        </a:lnSpc>
                        <a:spcBef>
                          <a:spcPts val="0"/>
                        </a:spcBef>
                        <a:spcAft>
                          <a:spcPts val="0"/>
                        </a:spcAft>
                        <a:buNone/>
                      </a:pP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30" name="Google Shape;730;p21"/>
          <p:cNvSpPr/>
          <p:nvPr/>
        </p:nvSpPr>
        <p:spPr>
          <a:xfrm>
            <a:off x="271901" y="4370437"/>
            <a:ext cx="855312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222222"/>
                </a:solidFill>
                <a:latin typeface="Arial"/>
                <a:ea typeface="Arial"/>
                <a:cs typeface="Arial"/>
                <a:sym typeface="Arial"/>
              </a:rPr>
              <a:t>Velásquez, R. (2009). Hacia una nueva definición del concepto “política pública”. </a:t>
            </a:r>
            <a:r>
              <a:rPr lang="es-CL" sz="1400" b="0" i="1" u="none" strike="noStrike" cap="none">
                <a:solidFill>
                  <a:srgbClr val="222222"/>
                </a:solidFill>
                <a:latin typeface="Arial"/>
                <a:ea typeface="Arial"/>
                <a:cs typeface="Arial"/>
                <a:sym typeface="Arial"/>
              </a:rPr>
              <a:t>Desafíos</a:t>
            </a:r>
            <a:r>
              <a:rPr lang="es-CL" sz="1400" b="0" i="0" u="none" strike="noStrike" cap="none">
                <a:solidFill>
                  <a:srgbClr val="222222"/>
                </a:solidFill>
                <a:latin typeface="Arial"/>
                <a:ea typeface="Arial"/>
                <a:cs typeface="Arial"/>
                <a:sym typeface="Arial"/>
              </a:rPr>
              <a:t>, </a:t>
            </a:r>
            <a:r>
              <a:rPr lang="es-CL" sz="1400" b="0" i="1" u="none" strike="noStrike" cap="none">
                <a:solidFill>
                  <a:srgbClr val="222222"/>
                </a:solidFill>
                <a:latin typeface="Arial"/>
                <a:ea typeface="Arial"/>
                <a:cs typeface="Arial"/>
                <a:sym typeface="Arial"/>
              </a:rPr>
              <a:t>20</a:t>
            </a:r>
            <a:r>
              <a:rPr lang="es-CL" sz="1400" b="0" i="0" u="none" strike="noStrike" cap="none">
                <a:solidFill>
                  <a:srgbClr val="222222"/>
                </a:solidFill>
                <a:latin typeface="Arial"/>
                <a:ea typeface="Arial"/>
                <a:cs typeface="Arial"/>
                <a:sym typeface="Arial"/>
              </a:rPr>
              <a:t>, 149-187.</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SzPts val="1800"/>
              <a:buChar char="●"/>
            </a:pPr>
            <a:r>
              <a:rPr lang="es-CL" b="0" i="0">
                <a:solidFill>
                  <a:srgbClr val="777777"/>
                </a:solidFill>
                <a:latin typeface="Open Sans"/>
                <a:ea typeface="Open Sans"/>
                <a:cs typeface="Open Sans"/>
                <a:sym typeface="Open Sans"/>
              </a:rPr>
              <a:t>La política pública en educación es el conjunto de preceptos impuestos por un Estado en calidad de principios rectores del accionar del sector educativo (tanto público como privado, aunque especialmente del primero) dentro de su territorio con la participación de los actores educativos para responder a los intereses públicos de la sociedad civil. Todo esto con el fin de afrontar y superar de manera estructural la problemática propia que dicho sector pueda presentar en su realidad nacional; es decir, el fin de esta política es tratar los desajustes sociales ligados a la educación y a sus actores: educando, escuela, familia. (Avendaño, Montes &amp; Vera, 2017)</a:t>
            </a:r>
            <a:endParaRPr/>
          </a:p>
        </p:txBody>
      </p:sp>
      <p:sp>
        <p:nvSpPr>
          <p:cNvPr id="736" name="Google Shape;736;p1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s-CL"/>
              <a:t>El concepto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22"/>
          <p:cNvSpPr txBox="1">
            <a:spLocks noGrp="1"/>
          </p:cNvSpPr>
          <p:nvPr>
            <p:ph type="title"/>
          </p:nvPr>
        </p:nvSpPr>
        <p:spPr>
          <a:xfrm>
            <a:off x="635194" y="299378"/>
            <a:ext cx="7226380" cy="4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s-CL"/>
              <a:t>¿Quiénes las deciden, proponen o tensionan contextualmente para su generación?</a:t>
            </a:r>
            <a:endParaRPr/>
          </a:p>
        </p:txBody>
      </p:sp>
      <p:sp>
        <p:nvSpPr>
          <p:cNvPr id="742" name="Google Shape;742;p22"/>
          <p:cNvSpPr txBox="1">
            <a:spLocks noGrp="1"/>
          </p:cNvSpPr>
          <p:nvPr>
            <p:ph type="sldNum" idx="12"/>
          </p:nvPr>
        </p:nvSpPr>
        <p:spPr>
          <a:xfrm>
            <a:off x="8594725" y="4662488"/>
            <a:ext cx="549275" cy="39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CL"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grpSp>
        <p:nvGrpSpPr>
          <p:cNvPr id="743" name="Google Shape;743;p22"/>
          <p:cNvGrpSpPr/>
          <p:nvPr/>
        </p:nvGrpSpPr>
        <p:grpSpPr>
          <a:xfrm>
            <a:off x="3040980" y="988696"/>
            <a:ext cx="3682594" cy="3855428"/>
            <a:chOff x="1516980" y="-142088"/>
            <a:chExt cx="3682594" cy="3855428"/>
          </a:xfrm>
        </p:grpSpPr>
        <p:sp>
          <p:nvSpPr>
            <p:cNvPr id="744" name="Google Shape;744;p22"/>
            <p:cNvSpPr/>
            <p:nvPr/>
          </p:nvSpPr>
          <p:spPr>
            <a:xfrm>
              <a:off x="2874351" y="1562834"/>
              <a:ext cx="1910130" cy="1910130"/>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rgbClr val="2564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2"/>
            <p:cNvSpPr txBox="1"/>
            <p:nvPr/>
          </p:nvSpPr>
          <p:spPr>
            <a:xfrm>
              <a:off x="3258372" y="2010273"/>
              <a:ext cx="1142088" cy="981846"/>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s-CL" sz="1100" b="0" i="0" u="none" strike="noStrike" cap="none">
                  <a:solidFill>
                    <a:schemeClr val="lt1"/>
                  </a:solidFill>
                  <a:latin typeface="Arial"/>
                  <a:ea typeface="Arial"/>
                  <a:cs typeface="Arial"/>
                  <a:sym typeface="Arial"/>
                </a:rPr>
                <a:t>Poder </a:t>
              </a:r>
              <a:endParaRPr/>
            </a:p>
            <a:p>
              <a:pPr marL="0" marR="0" lvl="0" indent="0" algn="ctr" rtl="0">
                <a:lnSpc>
                  <a:spcPct val="90000"/>
                </a:lnSpc>
                <a:spcBef>
                  <a:spcPts val="385"/>
                </a:spcBef>
                <a:spcAft>
                  <a:spcPts val="0"/>
                </a:spcAft>
                <a:buClr>
                  <a:srgbClr val="000000"/>
                </a:buClr>
                <a:buSzPts val="1100"/>
                <a:buFont typeface="Arial"/>
                <a:buNone/>
              </a:pPr>
              <a:r>
                <a:rPr lang="es-CL" sz="1100" b="0" i="0" u="none" strike="noStrike" cap="none">
                  <a:solidFill>
                    <a:schemeClr val="lt1"/>
                  </a:solidFill>
                  <a:latin typeface="Arial"/>
                  <a:ea typeface="Arial"/>
                  <a:cs typeface="Arial"/>
                  <a:sym typeface="Arial"/>
                </a:rPr>
                <a:t>Ejecutivo</a:t>
              </a:r>
              <a:endParaRPr/>
            </a:p>
          </p:txBody>
        </p:sp>
        <p:sp>
          <p:nvSpPr>
            <p:cNvPr id="746" name="Google Shape;746;p22"/>
            <p:cNvSpPr/>
            <p:nvPr/>
          </p:nvSpPr>
          <p:spPr>
            <a:xfrm>
              <a:off x="1763002" y="1111348"/>
              <a:ext cx="1389186" cy="1389186"/>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52935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2"/>
            <p:cNvSpPr txBox="1"/>
            <p:nvPr/>
          </p:nvSpPr>
          <p:spPr>
            <a:xfrm>
              <a:off x="2112734" y="1463194"/>
              <a:ext cx="689722" cy="68549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s-CL" sz="1100" b="0" i="0" u="none" strike="noStrike" cap="none">
                  <a:solidFill>
                    <a:schemeClr val="lt1"/>
                  </a:solidFill>
                  <a:latin typeface="Arial"/>
                  <a:ea typeface="Arial"/>
                  <a:cs typeface="Arial"/>
                  <a:sym typeface="Arial"/>
                </a:rPr>
                <a:t>Poder legislativo</a:t>
              </a:r>
              <a:endParaRPr/>
            </a:p>
          </p:txBody>
        </p:sp>
        <p:sp>
          <p:nvSpPr>
            <p:cNvPr id="748" name="Google Shape;748;p22"/>
            <p:cNvSpPr/>
            <p:nvPr/>
          </p:nvSpPr>
          <p:spPr>
            <a:xfrm rot="-900000">
              <a:off x="2541088" y="152952"/>
              <a:ext cx="1361118" cy="1361118"/>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97AB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2"/>
            <p:cNvSpPr txBox="1"/>
            <p:nvPr/>
          </p:nvSpPr>
          <p:spPr>
            <a:xfrm>
              <a:off x="2839622" y="451485"/>
              <a:ext cx="764052" cy="76405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s-CL" sz="1100" b="0" i="0" u="none" strike="noStrike" cap="none">
                  <a:solidFill>
                    <a:schemeClr val="lt1"/>
                  </a:solidFill>
                  <a:latin typeface="Arial"/>
                  <a:ea typeface="Arial"/>
                  <a:cs typeface="Arial"/>
                  <a:sym typeface="Arial"/>
                </a:rPr>
                <a:t>Actores sociales</a:t>
              </a:r>
              <a:endParaRPr/>
            </a:p>
          </p:txBody>
        </p:sp>
        <p:sp>
          <p:nvSpPr>
            <p:cNvPr id="750" name="Google Shape;750;p22"/>
            <p:cNvSpPr/>
            <p:nvPr/>
          </p:nvSpPr>
          <p:spPr>
            <a:xfrm>
              <a:off x="2754607" y="1268373"/>
              <a:ext cx="2444967" cy="2444967"/>
            </a:xfrm>
            <a:custGeom>
              <a:avLst/>
              <a:gdLst/>
              <a:ahLst/>
              <a:cxnLst/>
              <a:rect l="l" t="t" r="r" b="b"/>
              <a:pathLst>
                <a:path w="120000" h="120000" extrusionOk="0">
                  <a:moveTo>
                    <a:pt x="55178" y="3958"/>
                  </a:moveTo>
                  <a:lnTo>
                    <a:pt x="55178" y="3958"/>
                  </a:lnTo>
                  <a:cubicBezTo>
                    <a:pt x="78161" y="1980"/>
                    <a:pt x="100021" y="14235"/>
                    <a:pt x="110325" y="34873"/>
                  </a:cubicBezTo>
                  <a:cubicBezTo>
                    <a:pt x="120630" y="55512"/>
                    <a:pt x="117289" y="80349"/>
                    <a:pt x="101898" y="97531"/>
                  </a:cubicBezTo>
                  <a:lnTo>
                    <a:pt x="104468" y="100248"/>
                  </a:lnTo>
                  <a:lnTo>
                    <a:pt x="96725" y="98818"/>
                  </a:lnTo>
                  <a:lnTo>
                    <a:pt x="95448" y="90713"/>
                  </a:lnTo>
                  <a:lnTo>
                    <a:pt x="98018" y="93430"/>
                  </a:lnTo>
                  <a:cubicBezTo>
                    <a:pt x="111671" y="77903"/>
                    <a:pt x="114510" y="55633"/>
                    <a:pt x="105189" y="37178"/>
                  </a:cubicBezTo>
                  <a:cubicBezTo>
                    <a:pt x="95868" y="18722"/>
                    <a:pt x="76260" y="7789"/>
                    <a:pt x="55660" y="9561"/>
                  </a:cubicBezTo>
                  <a:close/>
                </a:path>
              </a:pathLst>
            </a:custGeom>
            <a:solidFill>
              <a:srgbClr val="296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2"/>
            <p:cNvSpPr/>
            <p:nvPr/>
          </p:nvSpPr>
          <p:spPr>
            <a:xfrm>
              <a:off x="1516980" y="807070"/>
              <a:ext cx="1776421" cy="1776421"/>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559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2"/>
            <p:cNvSpPr/>
            <p:nvPr/>
          </p:nvSpPr>
          <p:spPr>
            <a:xfrm>
              <a:off x="2226248" y="-142088"/>
              <a:ext cx="1915340" cy="1915340"/>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97A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23"/>
          <p:cNvSpPr txBox="1">
            <a:spLocks noGrp="1"/>
          </p:cNvSpPr>
          <p:nvPr>
            <p:ph type="title"/>
          </p:nvPr>
        </p:nvSpPr>
        <p:spPr>
          <a:xfrm>
            <a:off x="710250" y="299151"/>
            <a:ext cx="7723500" cy="481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s-CL"/>
              <a:t>Ejemplos</a:t>
            </a:r>
            <a:endParaRPr/>
          </a:p>
        </p:txBody>
      </p:sp>
      <p:grpSp>
        <p:nvGrpSpPr>
          <p:cNvPr id="758" name="Google Shape;758;p23"/>
          <p:cNvGrpSpPr/>
          <p:nvPr/>
        </p:nvGrpSpPr>
        <p:grpSpPr>
          <a:xfrm>
            <a:off x="963645" y="1009934"/>
            <a:ext cx="7032465" cy="3637129"/>
            <a:chOff x="1477" y="0"/>
            <a:chExt cx="7032465" cy="3637129"/>
          </a:xfrm>
        </p:grpSpPr>
        <p:sp>
          <p:nvSpPr>
            <p:cNvPr id="759" name="Google Shape;759;p23"/>
            <p:cNvSpPr/>
            <p:nvPr/>
          </p:nvSpPr>
          <p:spPr>
            <a:xfrm>
              <a:off x="1477" y="0"/>
              <a:ext cx="2298191" cy="3637129"/>
            </a:xfrm>
            <a:prstGeom prst="roundRect">
              <a:avLst>
                <a:gd name="adj" fmla="val 10000"/>
              </a:avLst>
            </a:prstGeom>
            <a:solidFill>
              <a:srgbClr val="2C6F3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txBox="1"/>
            <p:nvPr/>
          </p:nvSpPr>
          <p:spPr>
            <a:xfrm>
              <a:off x="1477" y="1454851"/>
              <a:ext cx="2298191" cy="1454851"/>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CL" sz="2400" b="0" i="0" u="none" strike="noStrike" cap="none">
                  <a:solidFill>
                    <a:schemeClr val="lt1"/>
                  </a:solidFill>
                  <a:latin typeface="Arial"/>
                  <a:ea typeface="Arial"/>
                  <a:cs typeface="Arial"/>
                  <a:sym typeface="Arial"/>
                </a:rPr>
                <a:t>Rol del Estado</a:t>
              </a:r>
              <a:endParaRPr/>
            </a:p>
          </p:txBody>
        </p:sp>
        <p:sp>
          <p:nvSpPr>
            <p:cNvPr id="761" name="Google Shape;761;p23"/>
            <p:cNvSpPr/>
            <p:nvPr/>
          </p:nvSpPr>
          <p:spPr>
            <a:xfrm>
              <a:off x="544990" y="218227"/>
              <a:ext cx="1211163" cy="1211163"/>
            </a:xfrm>
            <a:prstGeom prst="ellipse">
              <a:avLst/>
            </a:prstGeom>
            <a:blipFill rotWithShape="1">
              <a:blip r:embed="rId3">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2368614" y="0"/>
              <a:ext cx="2298191" cy="3637129"/>
            </a:xfrm>
            <a:prstGeom prst="roundRect">
              <a:avLst>
                <a:gd name="adj" fmla="val 10000"/>
              </a:avLst>
            </a:prstGeom>
            <a:solidFill>
              <a:srgbClr val="2C6F3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txBox="1"/>
            <p:nvPr/>
          </p:nvSpPr>
          <p:spPr>
            <a:xfrm>
              <a:off x="2368614" y="1454851"/>
              <a:ext cx="2298191" cy="1454851"/>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CL" sz="2400" b="0" i="0" u="none" strike="noStrike" cap="none">
                  <a:solidFill>
                    <a:schemeClr val="lt1"/>
                  </a:solidFill>
                  <a:latin typeface="Arial"/>
                  <a:ea typeface="Arial"/>
                  <a:cs typeface="Arial"/>
                  <a:sym typeface="Arial"/>
                </a:rPr>
                <a:t>Legislación</a:t>
              </a:r>
              <a:endParaRPr/>
            </a:p>
          </p:txBody>
        </p:sp>
        <p:sp>
          <p:nvSpPr>
            <p:cNvPr id="764" name="Google Shape;764;p23"/>
            <p:cNvSpPr/>
            <p:nvPr/>
          </p:nvSpPr>
          <p:spPr>
            <a:xfrm>
              <a:off x="2912128" y="218227"/>
              <a:ext cx="1211163" cy="1211163"/>
            </a:xfrm>
            <a:prstGeom prst="ellipse">
              <a:avLst/>
            </a:prstGeom>
            <a:blipFill rotWithShape="1">
              <a:blip r:embed="rId4">
                <a:alphaModFix/>
              </a:blip>
              <a:stretch>
                <a:fillRect l="-45998" r="-45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4735751" y="0"/>
              <a:ext cx="2298191" cy="3637129"/>
            </a:xfrm>
            <a:prstGeom prst="roundRect">
              <a:avLst>
                <a:gd name="adj" fmla="val 10000"/>
              </a:avLst>
            </a:prstGeom>
            <a:solidFill>
              <a:srgbClr val="2C6F3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txBox="1"/>
            <p:nvPr/>
          </p:nvSpPr>
          <p:spPr>
            <a:xfrm>
              <a:off x="4735751" y="1454851"/>
              <a:ext cx="2298191" cy="1454851"/>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CL" sz="2400" b="0" i="0" u="none" strike="noStrike" cap="none">
                  <a:solidFill>
                    <a:schemeClr val="lt1"/>
                  </a:solidFill>
                  <a:latin typeface="Arial"/>
                  <a:ea typeface="Arial"/>
                  <a:cs typeface="Arial"/>
                  <a:sym typeface="Arial"/>
                </a:rPr>
                <a:t>Movimiento pingüino (de LOCE a LGE)</a:t>
              </a:r>
              <a:endParaRPr/>
            </a:p>
          </p:txBody>
        </p:sp>
        <p:sp>
          <p:nvSpPr>
            <p:cNvPr id="767" name="Google Shape;767;p23"/>
            <p:cNvSpPr/>
            <p:nvPr/>
          </p:nvSpPr>
          <p:spPr>
            <a:xfrm>
              <a:off x="5279265" y="218227"/>
              <a:ext cx="1211163" cy="1211163"/>
            </a:xfrm>
            <a:prstGeom prst="ellipse">
              <a:avLst/>
            </a:prstGeom>
            <a:blipFill rotWithShape="1">
              <a:blip r:embed="rId5">
                <a:alphaModFix/>
              </a:blip>
              <a:stretch>
                <a:fillRect l="-21996" r="-21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a:off x="281416" y="2909703"/>
              <a:ext cx="6472586" cy="545569"/>
            </a:xfrm>
            <a:prstGeom prst="leftRightArrow">
              <a:avLst>
                <a:gd name="adj1" fmla="val 50000"/>
                <a:gd name="adj2" fmla="val 50000"/>
              </a:avLst>
            </a:prstGeom>
            <a:solidFill>
              <a:srgbClr val="ABB9A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1_Matrix Templates by Slidesgo">
  <a:themeElements>
    <a:clrScheme name="Simple Light">
      <a:dk1>
        <a:srgbClr val="000000"/>
      </a:dk1>
      <a:lt1>
        <a:srgbClr val="FFFFFF"/>
      </a:lt1>
      <a:dk2>
        <a:srgbClr val="595959"/>
      </a:dk2>
      <a:lt2>
        <a:srgbClr val="EEEEEE"/>
      </a:lt2>
      <a:accent1>
        <a:srgbClr val="2C6F3B"/>
      </a:accent1>
      <a:accent2>
        <a:srgbClr val="1CAD4F"/>
      </a:accent2>
      <a:accent3>
        <a:srgbClr val="83D18A"/>
      </a:accent3>
      <a:accent4>
        <a:srgbClr val="9BA6D1"/>
      </a:accent4>
      <a:accent5>
        <a:srgbClr val="727CB1"/>
      </a:accent5>
      <a:accent6>
        <a:srgbClr val="4D557E"/>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h Workshop for Kids by Slidesgo">
  <a:themeElements>
    <a:clrScheme name="Simple Light">
      <a:dk1>
        <a:srgbClr val="27485A"/>
      </a:dk1>
      <a:lt1>
        <a:srgbClr val="FFFFFF"/>
      </a:lt1>
      <a:dk2>
        <a:srgbClr val="3F798D"/>
      </a:dk2>
      <a:lt2>
        <a:srgbClr val="FFEC9D"/>
      </a:lt2>
      <a:accent1>
        <a:srgbClr val="EDD56E"/>
      </a:accent1>
      <a:accent2>
        <a:srgbClr val="74E2ED"/>
      </a:accent2>
      <a:accent3>
        <a:srgbClr val="8D7DFF"/>
      </a:accent3>
      <a:accent4>
        <a:srgbClr val="BDB8FF"/>
      </a:accent4>
      <a:accent5>
        <a:srgbClr val="FA518F"/>
      </a:accent5>
      <a:accent6>
        <a:srgbClr val="D4145A"/>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acher Resume">
  <a:themeElements>
    <a:clrScheme name="Simple Light">
      <a:dk1>
        <a:srgbClr val="000000"/>
      </a:dk1>
      <a:lt1>
        <a:srgbClr val="FFFFFF"/>
      </a:lt1>
      <a:dk2>
        <a:srgbClr val="595959"/>
      </a:dk2>
      <a:lt2>
        <a:srgbClr val="EEEEEE"/>
      </a:lt2>
      <a:accent1>
        <a:srgbClr val="93C47D"/>
      </a:accent1>
      <a:accent2>
        <a:srgbClr val="FFD966"/>
      </a:accent2>
      <a:accent3>
        <a:srgbClr val="6FA8DC"/>
      </a:accent3>
      <a:accent4>
        <a:srgbClr val="E06666"/>
      </a:accent4>
      <a:accent5>
        <a:srgbClr val="F6B26B"/>
      </a:accent5>
      <a:accent6>
        <a:srgbClr val="F4CC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1125</Words>
  <Application>Microsoft Macintosh PowerPoint</Application>
  <PresentationFormat>Presentación en pantalla (16:9)</PresentationFormat>
  <Paragraphs>129</Paragraphs>
  <Slides>30</Slides>
  <Notes>30</Notes>
  <HiddenSlides>0</HiddenSlides>
  <MMClips>0</MMClips>
  <ScaleCrop>false</ScaleCrop>
  <HeadingPairs>
    <vt:vector size="6" baseType="variant">
      <vt:variant>
        <vt:lpstr>Fuentes usadas</vt:lpstr>
      </vt:variant>
      <vt:variant>
        <vt:i4>14</vt:i4>
      </vt:variant>
      <vt:variant>
        <vt:lpstr>Tema</vt:lpstr>
      </vt:variant>
      <vt:variant>
        <vt:i4>3</vt:i4>
      </vt:variant>
      <vt:variant>
        <vt:lpstr>Títulos de diapositiva</vt:lpstr>
      </vt:variant>
      <vt:variant>
        <vt:i4>30</vt:i4>
      </vt:variant>
    </vt:vector>
  </HeadingPairs>
  <TitlesOfParts>
    <vt:vector size="47" baseType="lpstr">
      <vt:lpstr>Proxima Nova</vt:lpstr>
      <vt:lpstr>Calibri</vt:lpstr>
      <vt:lpstr>Arial Narrow</vt:lpstr>
      <vt:lpstr>Mukta</vt:lpstr>
      <vt:lpstr>Chelsea Market</vt:lpstr>
      <vt:lpstr>Life Savers</vt:lpstr>
      <vt:lpstr>Roboto</vt:lpstr>
      <vt:lpstr>Arial</vt:lpstr>
      <vt:lpstr>Verdana</vt:lpstr>
      <vt:lpstr>Special Elite</vt:lpstr>
      <vt:lpstr>Crete Round</vt:lpstr>
      <vt:lpstr>Arial</vt:lpstr>
      <vt:lpstr>Fira Sans Extra Condensed Medium</vt:lpstr>
      <vt:lpstr>Open Sans</vt:lpstr>
      <vt:lpstr>1_Matrix Templates by Slidesgo</vt:lpstr>
      <vt:lpstr>Math Workshop for Kids by Slidesgo</vt:lpstr>
      <vt:lpstr>Teacher Resume</vt:lpstr>
      <vt:lpstr>Taller de investigación y práctica I: Identidad Docente</vt:lpstr>
      <vt:lpstr>Clase 11 Martes 8/11/2022 </vt:lpstr>
      <vt:lpstr>Objetivo de la clase</vt:lpstr>
      <vt:lpstr>Actividades de la clase de hoy</vt:lpstr>
      <vt:lpstr>Presentación de PowerPoint</vt:lpstr>
      <vt:lpstr>Presentación de PowerPoint</vt:lpstr>
      <vt:lpstr>El concepto</vt:lpstr>
      <vt:lpstr>¿Quiénes las deciden, proponen o tensionan contextualmente para su generación?</vt:lpstr>
      <vt:lpstr>Ejemplos</vt:lpstr>
      <vt:lpstr>Ejemplos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Aplicación de la entrevista</vt:lpstr>
      <vt:lpstr>Presentación de PowerPoint</vt:lpstr>
      <vt:lpstr>Análisis de la entrevista.   Unidades y categorías de análisis</vt:lpstr>
      <vt:lpstr>Presentación de PowerPoint</vt:lpstr>
      <vt:lpstr>Presentación de PowerPoint</vt:lpstr>
      <vt:lpstr>Presentación de PowerPoint</vt:lpstr>
      <vt:lpstr>Presentación de PowerPoint</vt:lpstr>
      <vt:lpstr>Presentación de PowerPoint</vt:lpstr>
      <vt:lpstr>Presentación de PowerPoint</vt:lpstr>
      <vt:lpstr>Referencias bibliográficas usadas en este ppt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investigación y práctica I: Identidad Docente</dc:title>
  <dc:creator>Valeria Randolph</dc:creator>
  <cp:lastModifiedBy>Microsoft Office User</cp:lastModifiedBy>
  <cp:revision>2</cp:revision>
  <dcterms:modified xsi:type="dcterms:W3CDTF">2022-11-08T14:48:35Z</dcterms:modified>
</cp:coreProperties>
</file>