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68" r:id="rId4"/>
    <p:sldId id="269" r:id="rId5"/>
    <p:sldId id="270" r:id="rId6"/>
    <p:sldId id="271" r:id="rId7"/>
    <p:sldId id="272" r:id="rId8"/>
    <p:sldId id="327" r:id="rId9"/>
    <p:sldId id="328" r:id="rId10"/>
    <p:sldId id="329" r:id="rId11"/>
    <p:sldId id="345" r:id="rId12"/>
    <p:sldId id="346" r:id="rId13"/>
    <p:sldId id="374" r:id="rId14"/>
    <p:sldId id="365" r:id="rId15"/>
    <p:sldId id="366" r:id="rId16"/>
    <p:sldId id="367" r:id="rId17"/>
    <p:sldId id="368" r:id="rId18"/>
    <p:sldId id="369" r:id="rId19"/>
    <p:sldId id="370" r:id="rId20"/>
    <p:sldId id="371" r:id="rId21"/>
    <p:sldId id="372" r:id="rId22"/>
    <p:sldId id="373" r:id="rId23"/>
    <p:sldId id="331" r:id="rId24"/>
    <p:sldId id="332" r:id="rId25"/>
    <p:sldId id="333" r:id="rId26"/>
    <p:sldId id="347" r:id="rId27"/>
    <p:sldId id="348" r:id="rId28"/>
    <p:sldId id="349" r:id="rId29"/>
    <p:sldId id="334" r:id="rId30"/>
    <p:sldId id="336" r:id="rId31"/>
    <p:sldId id="337" r:id="rId32"/>
    <p:sldId id="338" r:id="rId33"/>
    <p:sldId id="339" r:id="rId34"/>
    <p:sldId id="340" r:id="rId35"/>
    <p:sldId id="335" r:id="rId36"/>
    <p:sldId id="341" r:id="rId37"/>
    <p:sldId id="342" r:id="rId38"/>
    <p:sldId id="343" r:id="rId39"/>
    <p:sldId id="344" r:id="rId40"/>
    <p:sldId id="352" r:id="rId41"/>
    <p:sldId id="353" r:id="rId42"/>
    <p:sldId id="354" r:id="rId43"/>
    <p:sldId id="355" r:id="rId44"/>
    <p:sldId id="356" r:id="rId45"/>
    <p:sldId id="357" r:id="rId46"/>
    <p:sldId id="358" r:id="rId47"/>
    <p:sldId id="359" r:id="rId48"/>
    <p:sldId id="360" r:id="rId49"/>
    <p:sldId id="361" r:id="rId50"/>
    <p:sldId id="362" r:id="rId51"/>
    <p:sldId id="258" r:id="rId52"/>
    <p:sldId id="259" r:id="rId53"/>
    <p:sldId id="260" r:id="rId54"/>
    <p:sldId id="277" r:id="rId55"/>
    <p:sldId id="278" r:id="rId56"/>
    <p:sldId id="261" r:id="rId57"/>
    <p:sldId id="279" r:id="rId58"/>
    <p:sldId id="262" r:id="rId59"/>
    <p:sldId id="256" r:id="rId60"/>
    <p:sldId id="257" r:id="rId61"/>
    <p:sldId id="325" r:id="rId62"/>
    <p:sldId id="283" r:id="rId63"/>
    <p:sldId id="284" r:id="rId64"/>
    <p:sldId id="285" r:id="rId65"/>
    <p:sldId id="286" r:id="rId66"/>
    <p:sldId id="287" r:id="rId67"/>
    <p:sldId id="288" r:id="rId68"/>
    <p:sldId id="289" r:id="rId69"/>
    <p:sldId id="303" r:id="rId70"/>
    <p:sldId id="290" r:id="rId71"/>
    <p:sldId id="291" r:id="rId72"/>
    <p:sldId id="292" r:id="rId73"/>
    <p:sldId id="293" r:id="rId74"/>
    <p:sldId id="294" r:id="rId75"/>
    <p:sldId id="296" r:id="rId76"/>
    <p:sldId id="297" r:id="rId77"/>
    <p:sldId id="295" r:id="rId78"/>
    <p:sldId id="298" r:id="rId79"/>
    <p:sldId id="299" r:id="rId80"/>
    <p:sldId id="300" r:id="rId81"/>
    <p:sldId id="301" r:id="rId82"/>
    <p:sldId id="302" r:id="rId83"/>
    <p:sldId id="304" r:id="rId84"/>
    <p:sldId id="305" r:id="rId85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96F5E5-40DA-D380-B326-7D18C03259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A15B47C-3260-D277-5D16-8222115FA7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BB2D01-D17E-7D3F-903E-7256D877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45DB-E444-45A9-9841-CD944FAAAC45}" type="datetimeFigureOut">
              <a:rPr lang="es-CL" smtClean="0"/>
              <a:t>07-07-2022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EA54AB-1A74-5163-5555-5A4CB62C7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521685-AB1B-63CB-B93D-62580053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CAD72-0759-4369-9269-8D1A2878849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93076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819A54-4528-02DA-8E32-1A7DB1243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4A4BEBC-6DDE-E370-92B0-09ED72B48B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4D0597-DA0F-35A9-AFA0-76B2F8B71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45DB-E444-45A9-9841-CD944FAAAC45}" type="datetimeFigureOut">
              <a:rPr lang="es-CL" smtClean="0"/>
              <a:t>07-07-2022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7DC9A0-CCCC-E7B8-95B0-26203A895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CB4EAD-1FD9-71C6-0604-D1084B2DB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CAD72-0759-4369-9269-8D1A2878849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66465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D6902EC-AF0B-1D9E-4596-9D6D236C8F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EA04C11-A239-6968-A52E-64A0C132B8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5E44C6-A761-D8C3-BE7E-FB5AD49D2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45DB-E444-45A9-9841-CD944FAAAC45}" type="datetimeFigureOut">
              <a:rPr lang="es-CL" smtClean="0"/>
              <a:t>07-07-2022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BEF1D3-6F44-340C-A087-3E9B3F040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DC7FF1-6D77-74A7-6F0E-6E9C27F50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CAD72-0759-4369-9269-8D1A2878849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49035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5A5ECB-EB68-23DF-23C2-8F48FADF7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F2EB4D-8390-06F7-3E3F-578AB1BC2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05AEE4-B7E4-C408-DDE1-343F81A82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45DB-E444-45A9-9841-CD944FAAAC45}" type="datetimeFigureOut">
              <a:rPr lang="es-CL" smtClean="0"/>
              <a:t>07-07-2022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B12749-57A4-843B-E5DA-9269EEB25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6F00D1-9945-C0FA-E254-99D0B4C39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CAD72-0759-4369-9269-8D1A2878849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4083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4EFFC9-4BB5-A393-FEFC-218301F3B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1B2ED0-5633-5EF6-BE3C-1E33EDF75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0025CA-CA87-DBDA-6AD1-0FA3D56B2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45DB-E444-45A9-9841-CD944FAAAC45}" type="datetimeFigureOut">
              <a:rPr lang="es-CL" smtClean="0"/>
              <a:t>07-07-2022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EC7E72-CE43-0353-A7C7-DF4DF7569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C3769F-232E-62EE-5E6F-804C0576E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CAD72-0759-4369-9269-8D1A2878849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56758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4AF564-E755-FC3B-6D82-235481797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3FB643-CA78-767E-F550-9B48415184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DB691F1-E2BF-62A7-D3B6-70B3D3049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D959DC3-6092-F775-F5DA-C3889DCF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45DB-E444-45A9-9841-CD944FAAAC45}" type="datetimeFigureOut">
              <a:rPr lang="es-CL" smtClean="0"/>
              <a:t>07-07-2022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EF18691-3CA3-07F3-69E3-477C558C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893B238-6F4C-8B88-068D-B2FC2E31A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CAD72-0759-4369-9269-8D1A2878849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63368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87396D-7454-0166-B656-9477945A2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F5141E-9DF6-65BE-5C10-35ADEC7C4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E592D6B-0BFC-C6CC-87CF-33D3342FDF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0BD0BCA-7BAA-3CC9-C268-AED52DB976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9360C52-BDBE-0958-204F-2366669273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2F43818-A3F5-789E-5E31-35C641B1B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45DB-E444-45A9-9841-CD944FAAAC45}" type="datetimeFigureOut">
              <a:rPr lang="es-CL" smtClean="0"/>
              <a:t>07-07-2022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36BBE90-73E1-02A8-879C-9B46BB1AD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81702B9-3C32-04AD-D7C3-134801597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CAD72-0759-4369-9269-8D1A2878849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104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CC6C1-0CA2-0318-125B-DD4E42ABA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0BE15F8-AC78-4CE4-30A5-911CC57F0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45DB-E444-45A9-9841-CD944FAAAC45}" type="datetimeFigureOut">
              <a:rPr lang="es-CL" smtClean="0"/>
              <a:t>07-07-2022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05C7993-4E25-41A8-8981-7EC60C509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D787D4B-2287-4B0C-6ED9-5303498E7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CAD72-0759-4369-9269-8D1A2878849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85795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6EF4B04-CFBC-9DB4-3526-E8F38E7D3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45DB-E444-45A9-9841-CD944FAAAC45}" type="datetimeFigureOut">
              <a:rPr lang="es-CL" smtClean="0"/>
              <a:t>07-07-2022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20D608F-C1BD-34D8-530C-9690DE22F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DEC6FB1-4CF2-5391-6804-8DE0364B1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CAD72-0759-4369-9269-8D1A2878849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97900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56BAF5-E9B7-1B90-1A1A-B2ABF8BA5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1659C6-D28C-7A60-09F4-F2385FB97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3F47F3-0C93-8AA6-4B17-36EC766FF6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1666AC8-1F58-6632-7836-25F452BA5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45DB-E444-45A9-9841-CD944FAAAC45}" type="datetimeFigureOut">
              <a:rPr lang="es-CL" smtClean="0"/>
              <a:t>07-07-2022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ABD3567-AFFC-BB17-0089-7F6FFE6F2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248EBA7-4D2E-0FA0-FCC9-88B0B1E88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CAD72-0759-4369-9269-8D1A2878849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35526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85724C-76A3-8754-5DA6-D1220A7DA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5A55719-7602-D325-EE5D-4C10407B18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02997B-100F-03EC-0419-B04AEFD38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287B533-E6E3-C6CC-8281-5227768D9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45DB-E444-45A9-9841-CD944FAAAC45}" type="datetimeFigureOut">
              <a:rPr lang="es-CL" smtClean="0"/>
              <a:t>07-07-2022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9960155-67E7-072B-AD87-B264E65C9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CC6772D-D55B-9BA7-6ACA-D651F4183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CAD72-0759-4369-9269-8D1A2878849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01487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C797A62-636C-B2C5-4191-5E17418CE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73E715-686B-893A-1CBA-55548AA6F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B074C3-7E06-93A8-538B-A0063BAA91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A45DB-E444-45A9-9841-CD944FAAAC45}" type="datetimeFigureOut">
              <a:rPr lang="es-CL" smtClean="0"/>
              <a:t>07-07-2022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38C2C9-8495-1F50-796A-07607969E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3174E1-61D5-849C-5AB6-387EAFA1AE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CAD72-0759-4369-9269-8D1A2878849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5583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5WvvxENVYU?list=PLuiTxd1dn-oUhScOLYtvbh8SNAt6igv69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2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4BD72BC-0D6A-2226-22FC-D290D1248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057" y="169464"/>
            <a:ext cx="6680035" cy="651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80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31C5A6A-4649-1E99-92C9-BC2942C46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848" y="618154"/>
            <a:ext cx="7524750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15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DF27ABB-ECE1-526B-5990-6FDAD5091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71" y="291345"/>
            <a:ext cx="4695825" cy="599122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62DB1EB-EB02-7F83-7E5E-0068B43B0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454" y="2128836"/>
            <a:ext cx="5553075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45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5B0DD45-639C-A812-1476-AB076C40C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139" y="2060917"/>
            <a:ext cx="5229225" cy="183832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05E9B17-1FC4-0562-83C0-D6C768926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75" y="1342844"/>
            <a:ext cx="5343525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57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2">
            <a:hlinkClick r:id="" action="ppaction://media"/>
            <a:extLst>
              <a:ext uri="{FF2B5EF4-FFF2-40B4-BE49-F238E27FC236}">
                <a16:creationId xmlns:a16="http://schemas.microsoft.com/office/drawing/2014/main" id="{1A474A07-74BF-FAD4-D110-C1EC835694D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7679" y="180647"/>
            <a:ext cx="8043168" cy="6031827"/>
          </a:xfrm>
        </p:spPr>
      </p:pic>
    </p:spTree>
    <p:extLst>
      <p:ext uri="{BB962C8B-B14F-4D97-AF65-F5344CB8AC3E}">
        <p14:creationId xmlns:p14="http://schemas.microsoft.com/office/powerpoint/2010/main" val="77415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3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416B1DF-1E0F-DF4D-1949-F18E0BE32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836" y="76200"/>
            <a:ext cx="6962775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01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15F0AFE9-1492-31B5-FFD9-952AB9436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287" y="0"/>
            <a:ext cx="6067425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01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F70EC75-99D9-E66B-A8E5-20571FA53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536" y="2019254"/>
            <a:ext cx="71913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85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D26E67C3-DC0B-C21A-C401-D57483E0B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257" y="910654"/>
            <a:ext cx="7496175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95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85D935C-A043-775E-241E-68F82507F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482" y="1418531"/>
            <a:ext cx="6943725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5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6D11AE0-1344-DAB5-177A-37C4028C1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412" y="542925"/>
            <a:ext cx="7058025" cy="288607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00D4335-5A8A-0D02-99C4-E219E11AB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912" y="3987230"/>
            <a:ext cx="6867525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65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CC57651-819E-662F-9BDE-4184C4AA7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598" y="702095"/>
            <a:ext cx="6709900" cy="434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66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29D761F-E582-2AEB-AA08-0033639CD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19" y="133764"/>
            <a:ext cx="6086475" cy="644842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1C9594B-A119-6FE8-0D46-D060A4EC4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281" y="1133890"/>
            <a:ext cx="5915025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4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AA56026-92CC-7187-E293-6D6389A1D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137" y="139222"/>
            <a:ext cx="8467725" cy="315277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5457D7B-912C-A045-31E8-9A81DAA89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421" y="3680857"/>
            <a:ext cx="7172325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62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mentos multimedia en línea 1" title="ntegrated Chinese level one part one lesson 3 Dialague 1">
            <a:hlinkClick r:id="" action="ppaction://media"/>
            <a:extLst>
              <a:ext uri="{FF2B5EF4-FFF2-40B4-BE49-F238E27FC236}">
                <a16:creationId xmlns:a16="http://schemas.microsoft.com/office/drawing/2014/main" id="{C34ACBD2-DE6A-2D5F-A066-46DD3454141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43103" y="141857"/>
            <a:ext cx="8765713" cy="657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6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34ED5AF-7FAF-1C5E-C759-D8A31B07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110" y="295275"/>
            <a:ext cx="8610600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93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9C2D698-BC3C-F3B4-FE11-6C4205F06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812" y="753723"/>
            <a:ext cx="8334375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2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3B5CCCE-3B08-DA44-5558-02211186B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260" y="0"/>
            <a:ext cx="7610662" cy="623309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7BB4F1D-8934-F8D5-1F0C-D545F6A2C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260" y="6081342"/>
            <a:ext cx="62769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89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34ED5AF-7FAF-1C5E-C759-D8A31B07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110" y="295275"/>
            <a:ext cx="8610600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782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9C2D698-BC3C-F3B4-FE11-6C4205F06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812" y="753723"/>
            <a:ext cx="8334375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353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3B5CCCE-3B08-DA44-5558-02211186B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260" y="0"/>
            <a:ext cx="7610662" cy="623309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7BB4F1D-8934-F8D5-1F0C-D545F6A2C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260" y="6081342"/>
            <a:ext cx="62769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427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D1C6A7-53E5-7B7E-D46E-0807CF95D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699" y="273368"/>
            <a:ext cx="8507954" cy="631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74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CFE9EEC-4FD8-B4D7-23BA-8BACD8344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512" y="80962"/>
            <a:ext cx="7800975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17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7C0F12D-2B26-EF4C-4C7A-237625B6E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562" y="618431"/>
            <a:ext cx="9286875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596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98B2821-6850-CB7F-949A-86643E488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112" y="306511"/>
            <a:ext cx="8867775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4995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DB37172-8D67-6419-497B-4317D3DC1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779" y="155964"/>
            <a:ext cx="8541936" cy="654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02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C4CEFE9-78BA-DF85-F4F7-79070D51F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290" y="318356"/>
            <a:ext cx="7707419" cy="606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045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501ADCC-6A47-0EF5-7DF6-A2A69FBC6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837" y="204787"/>
            <a:ext cx="9458325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280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485EB92-2995-D279-E089-CE7456752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012" y="1071747"/>
            <a:ext cx="7419975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517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E4CA22C-6880-1046-EEBD-15356E0A3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479" y="1631965"/>
            <a:ext cx="8734425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44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0EE0513-CB41-6B42-DACA-8E9A7490E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862" y="549814"/>
            <a:ext cx="9058275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270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87874D3-A729-5517-897F-408945E40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002" y="1112159"/>
            <a:ext cx="940117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775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39E418B-F845-53F1-2D1E-18B1E9816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087" y="305863"/>
            <a:ext cx="7743825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67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95A5CBD-5A35-13B3-EAEF-48AFE9855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819" y="861135"/>
            <a:ext cx="8056853" cy="452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402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C1D39C6-2677-989E-D48B-B9E9415A8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903" y="941450"/>
            <a:ext cx="8974912" cy="264512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8E10794-A880-6BB5-14F5-3C7B68CFD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292" y="4184289"/>
            <a:ext cx="4517994" cy="145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467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58CCCB6-3588-B4B0-E0BA-3E86D6DCF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87" y="719738"/>
            <a:ext cx="9191625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909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D83519B-A0FE-1AB7-9F2C-F298F675E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184" y="1003177"/>
            <a:ext cx="8713546" cy="437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10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6374A6F-001E-8933-C964-2D15D59C4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41" y="1198486"/>
            <a:ext cx="8182048" cy="326883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9CA31CB-3288-388C-E851-D79003D42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982" y="1007724"/>
            <a:ext cx="4242277" cy="42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3199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57000B9-A840-BB00-4511-86F07DC07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128" y="1425004"/>
            <a:ext cx="8239125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452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416B1DF-1E0F-DF4D-1949-F18E0BE32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836" y="76200"/>
            <a:ext cx="6962775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268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15F0AFE9-1492-31B5-FFD9-952AB9436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287" y="0"/>
            <a:ext cx="6067425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334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F70EC75-99D9-E66B-A8E5-20571FA53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536" y="2019254"/>
            <a:ext cx="71913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955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D26E67C3-DC0B-C21A-C401-D57483E0B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257" y="910654"/>
            <a:ext cx="7496175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379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85D935C-A043-775E-241E-68F82507F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482" y="1418531"/>
            <a:ext cx="6943725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77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9CC9B95-5227-8234-9462-C14058A85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790" y="1414647"/>
            <a:ext cx="8963025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704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6D11AE0-1344-DAB5-177A-37C4028C1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412" y="542925"/>
            <a:ext cx="7058025" cy="288607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00D4335-5A8A-0D02-99C4-E219E11AB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912" y="3987230"/>
            <a:ext cx="6867525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51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AC8244A-8971-50F0-F776-AC4F3FA52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731" y="248667"/>
            <a:ext cx="8829675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55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EDA47F5-0F31-A4E0-B8EB-6315D370A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848" y="131688"/>
            <a:ext cx="7235302" cy="642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96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CA0D141-002E-A152-E251-B62196BC4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441" y="1010204"/>
            <a:ext cx="4095750" cy="40386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72D8028-383B-10F6-81EA-223C70A45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368" y="1326193"/>
            <a:ext cx="379095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095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008D304-0983-A15F-33C0-5E627BC50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375" y="1241209"/>
            <a:ext cx="91821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973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199452E-5146-0E54-7FAD-3CE443418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15" y="436995"/>
            <a:ext cx="5553075" cy="536257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66EF566-F13D-5349-BC9A-0C97C1362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949" y="1411272"/>
            <a:ext cx="4791075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556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D31EE1C-C24E-AAAF-989F-F6FECB67C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712" y="76848"/>
            <a:ext cx="7524750" cy="30289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6B7244C-1173-F4D0-50C1-1BAC12CCE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683" y="3134246"/>
            <a:ext cx="5638568" cy="361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150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49F8D03-EFB8-B784-1623-C3C9611BD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896" y="1051310"/>
            <a:ext cx="890587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310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5A647FF-C5A7-3F2C-6811-83AAA0071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202" y="906123"/>
            <a:ext cx="7620000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671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9C9B90BF-DD4A-D634-70D7-56B205A3DA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A879FFF-8D26-D9F5-41CB-B821752FB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58" y="361950"/>
            <a:ext cx="9677400" cy="61341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3225F42-22E9-EFD2-39CA-C7515B958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048" y="3148984"/>
            <a:ext cx="5765584" cy="260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52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04F0688-F099-DDB7-3D37-F234645D8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064" y="614270"/>
            <a:ext cx="9058275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510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09FA6AE-A00A-F899-04DF-F4A688297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419" y="1706732"/>
            <a:ext cx="6172200" cy="24003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9F7B280-7068-FBB6-B91A-2712BDACE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619" y="1970842"/>
            <a:ext cx="4400307" cy="169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679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2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D0373AF0-60EA-1CC0-4E9B-96084B3BCE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1347" y="123178"/>
            <a:ext cx="8504808" cy="637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2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5885D5-8C1C-504A-F68C-A3D63338D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23" y="0"/>
            <a:ext cx="5346677" cy="693930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7DEB2DE-BE02-BD27-6615-7E2C8927E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943" y="967666"/>
            <a:ext cx="6196057" cy="391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877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80229FD-5621-9702-ABE5-F1EAF5CAE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728" y="1946521"/>
            <a:ext cx="5427083" cy="243446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40FAF5B-2261-F946-1CDA-BDDCBBEEF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381" y="2308193"/>
            <a:ext cx="5358194" cy="171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977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ase 5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FCF65EC6-2C17-36A5-95B2-C663998651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3187" y="99873"/>
            <a:ext cx="8877671" cy="665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0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48CF62B-4A31-4252-9625-1435A9F0C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922" y="119694"/>
            <a:ext cx="8762555" cy="661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9027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F254B24-6EC8-0694-95B6-B040E7619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339" y="566737"/>
            <a:ext cx="10048875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429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E17DD6B-5EC3-B841-F69B-4454CF4B8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62" y="333375"/>
            <a:ext cx="10506075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315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B01CB18-6FE9-98BA-4CC3-CC329CDD6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465" y="204638"/>
            <a:ext cx="6363760" cy="644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207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D5655FF-4F7F-B12C-E0AA-72F5D3B19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987" y="143938"/>
            <a:ext cx="8582025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56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4CEAB24-F7A3-1460-6500-B3A3DD3B1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310" y="1189902"/>
            <a:ext cx="7298129" cy="549054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23BCF8C-C4DC-B9A8-E5B1-231A643E4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597" y="136708"/>
            <a:ext cx="7502842" cy="105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381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F4A34FC-92F8-1741-EC43-09AFF72BE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39" y="145115"/>
            <a:ext cx="9423322" cy="656777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A38D4D1-0651-1D18-F7F8-5D89ECFBE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956" y="5103596"/>
            <a:ext cx="532447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619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9D3E900-9AFC-EE2C-8C82-8061FF7F7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69" y="0"/>
            <a:ext cx="5781675" cy="682942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E10E571-68EE-208B-9BF9-482F885B9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508" y="260827"/>
            <a:ext cx="5934075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051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8577445-0015-F603-4BBC-88B3E680A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687" y="993790"/>
            <a:ext cx="7934325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851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5E57D9A-FC37-A8C8-9F1F-E0E83B2EB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041" y="113110"/>
            <a:ext cx="7879918" cy="663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1807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000E655-26E5-D087-A615-8EE28E7C1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99" y="317977"/>
            <a:ext cx="9572625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471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DDC313A-3A90-19CA-A4DD-C6CE88C84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487" y="261937"/>
            <a:ext cx="9725025" cy="63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389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1A00A23-B635-F15B-00E7-74208833F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7" y="553050"/>
            <a:ext cx="8963025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4760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EEE6A9B-83D1-7762-364C-E704E2858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577" y="114917"/>
            <a:ext cx="8194660" cy="674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6161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A3E4E9D-3019-FE3E-8F27-CCF9A9914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548" y="195748"/>
            <a:ext cx="8422903" cy="646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503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0D072C6-4466-2633-80E1-00133196B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511" y="423862"/>
            <a:ext cx="9115425" cy="6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48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40B88CE-7CBE-7DD4-7201-248FF8CC5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211" y="1101895"/>
            <a:ext cx="7820025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73375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5DA75F0-6CAF-E33D-44F0-F88F04FC2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922" y="123867"/>
            <a:ext cx="8393235" cy="661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9949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B248475-4748-DA0A-3B8E-6C2CFDA1C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512" y="633412"/>
            <a:ext cx="9324975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054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0910147-EEBB-F51D-AEED-4BE236FA1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3" y="759704"/>
            <a:ext cx="6323782" cy="429355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083C412-347B-1C3D-117B-D391F72F6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779" y="1656875"/>
            <a:ext cx="6093118" cy="249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1378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18363EE-3BBE-557B-DF5B-4811AA700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39" y="563508"/>
            <a:ext cx="4803144" cy="456653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49C27ED-ACBD-3798-42D0-72227817E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893" y="1438184"/>
            <a:ext cx="6440107" cy="276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2295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5">
            <a:hlinkClick r:id="" action="ppaction://media"/>
            <a:extLst>
              <a:ext uri="{FF2B5EF4-FFF2-40B4-BE49-F238E27FC236}">
                <a16:creationId xmlns:a16="http://schemas.microsoft.com/office/drawing/2014/main" id="{0B6E253B-E29C-819F-29CA-27D0EFB1531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5891" y="196418"/>
            <a:ext cx="8620218" cy="6465164"/>
          </a:xfrm>
        </p:spPr>
      </p:pic>
    </p:spTree>
    <p:extLst>
      <p:ext uri="{BB962C8B-B14F-4D97-AF65-F5344CB8AC3E}">
        <p14:creationId xmlns:p14="http://schemas.microsoft.com/office/powerpoint/2010/main" val="289269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579BC7F-3EDC-E232-9E85-81DF1F6C9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711" y="0"/>
            <a:ext cx="8963025" cy="5715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18AE4B-341E-2A17-6125-C39457EB0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711" y="5514975"/>
            <a:ext cx="831532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626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0</Words>
  <Application>Microsoft Office PowerPoint</Application>
  <PresentationFormat>Panorámica</PresentationFormat>
  <Paragraphs>0</Paragraphs>
  <Slides>84</Slides>
  <Notes>0</Notes>
  <HiddenSlides>0</HiddenSlides>
  <MMClips>5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84</vt:i4>
      </vt:variant>
    </vt:vector>
  </HeadingPairs>
  <TitlesOfParts>
    <vt:vector size="8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francesco gissi</dc:creator>
  <cp:lastModifiedBy>francesco gissi</cp:lastModifiedBy>
  <cp:revision>8</cp:revision>
  <dcterms:created xsi:type="dcterms:W3CDTF">2022-07-05T02:03:02Z</dcterms:created>
  <dcterms:modified xsi:type="dcterms:W3CDTF">2022-07-07T13:31:27Z</dcterms:modified>
</cp:coreProperties>
</file>