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86" r:id="rId2"/>
    <p:sldId id="287" r:id="rId3"/>
    <p:sldId id="28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57" r:id="rId19"/>
    <p:sldId id="258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1" r:id="rId30"/>
    <p:sldId id="283" r:id="rId31"/>
    <p:sldId id="284" r:id="rId32"/>
    <p:sldId id="28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015B6DB-8A69-4E06-B7D0-A018E27776C8}" type="datetimeFigureOut">
              <a:rPr lang="es-CL" smtClean="0"/>
              <a:t>23-06-2022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826F-648D-4D08-8624-10936B640226}" type="slidenum">
              <a:rPr lang="es-CL" smtClean="0"/>
              <a:t>‹Nº›</a:t>
            </a:fld>
            <a:endParaRPr lang="es-CL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592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B6DB-8A69-4E06-B7D0-A018E27776C8}" type="datetimeFigureOut">
              <a:rPr lang="es-CL" smtClean="0"/>
              <a:t>23-06-2022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826F-648D-4D08-8624-10936B6402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0442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B6DB-8A69-4E06-B7D0-A018E27776C8}" type="datetimeFigureOut">
              <a:rPr lang="es-CL" smtClean="0"/>
              <a:t>23-06-2022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826F-648D-4D08-8624-10936B640226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9122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B6DB-8A69-4E06-B7D0-A018E27776C8}" type="datetimeFigureOut">
              <a:rPr lang="es-CL" smtClean="0"/>
              <a:t>23-06-2022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826F-648D-4D08-8624-10936B6402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6220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B6DB-8A69-4E06-B7D0-A018E27776C8}" type="datetimeFigureOut">
              <a:rPr lang="es-CL" smtClean="0"/>
              <a:t>23-06-2022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826F-648D-4D08-8624-10936B640226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93700" ty="-82550" sx="35000" sy="3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4163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B6DB-8A69-4E06-B7D0-A018E27776C8}" type="datetimeFigureOut">
              <a:rPr lang="es-CL" smtClean="0"/>
              <a:t>23-06-2022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826F-648D-4D08-8624-10936B6402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6226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B6DB-8A69-4E06-B7D0-A018E27776C8}" type="datetimeFigureOut">
              <a:rPr lang="es-CL" smtClean="0"/>
              <a:t>23-06-2022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826F-648D-4D08-8624-10936B6402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9476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B6DB-8A69-4E06-B7D0-A018E27776C8}" type="datetimeFigureOut">
              <a:rPr lang="es-CL" smtClean="0"/>
              <a:t>23-06-2022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826F-648D-4D08-8624-10936B6402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3811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B6DB-8A69-4E06-B7D0-A018E27776C8}" type="datetimeFigureOut">
              <a:rPr lang="es-CL" smtClean="0"/>
              <a:t>23-06-2022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826F-648D-4D08-8624-10936B6402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2540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B6DB-8A69-4E06-B7D0-A018E27776C8}" type="datetimeFigureOut">
              <a:rPr lang="es-CL" smtClean="0"/>
              <a:t>23-06-2022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826F-648D-4D08-8624-10936B64022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31766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5B6DB-8A69-4E06-B7D0-A018E27776C8}" type="datetimeFigureOut">
              <a:rPr lang="es-CL" smtClean="0"/>
              <a:t>23-06-2022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1826F-648D-4D08-8624-10936B640226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106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015B6DB-8A69-4E06-B7D0-A018E27776C8}" type="datetimeFigureOut">
              <a:rPr lang="es-CL" smtClean="0"/>
              <a:t>23-06-2022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D01826F-648D-4D08-8624-10936B640226}" type="slidenum">
              <a:rPr lang="es-CL" smtClean="0"/>
              <a:t>‹Nº›</a:t>
            </a:fld>
            <a:endParaRPr lang="es-CL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41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7-rSiGg7Bc?feature=oembed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D188946-A07E-AC52-6EF2-2AA006ED8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190" y="159168"/>
            <a:ext cx="3480145" cy="6149558"/>
          </a:xfrm>
        </p:spPr>
      </p:pic>
    </p:spTree>
    <p:extLst>
      <p:ext uri="{BB962C8B-B14F-4D97-AF65-F5344CB8AC3E}">
        <p14:creationId xmlns:p14="http://schemas.microsoft.com/office/powerpoint/2010/main" val="3499383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B596A91-7B7D-B2D1-4805-BFE31A75C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8362" y="1642368"/>
            <a:ext cx="7915275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73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A8C723B-E802-9DC4-F769-72AB665AD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9252" y="547687"/>
            <a:ext cx="616267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520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A860C2C-ED59-E550-464B-7DC2A824B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2" y="135060"/>
            <a:ext cx="7534275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59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6179ABD-CA0F-BBC0-C52F-843AB9ECF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670" y="519944"/>
            <a:ext cx="9172575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23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60B64E-EB74-6165-5AB2-6E6EE42A4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3987" y="609738"/>
            <a:ext cx="934402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91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BA124E0-3F1E-62F7-29D8-E3E4CA0A5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395287"/>
            <a:ext cx="9305925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101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57518E9-C8F8-51ED-319F-EBFFADA35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28" y="0"/>
            <a:ext cx="89752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725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3213AF1-DE95-70AF-A919-86E02BBA8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203" y="566737"/>
            <a:ext cx="9248775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27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9BF4050-9408-5786-AD39-70D20E21E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3" y="247650"/>
            <a:ext cx="4505325" cy="63627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550593B-CCD5-E6DB-856B-A55A48D8B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322" y="1633491"/>
            <a:ext cx="7459678" cy="279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29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855D7CF-F574-A25F-8B99-09DD50CC9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777" y="90487"/>
            <a:ext cx="8010525" cy="667702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49AD9C0-50B0-518A-46A0-9009AF161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216" y="1340528"/>
            <a:ext cx="4815958" cy="355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95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4448B7C-36DD-7C74-2114-321B26F82A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56" y="714652"/>
            <a:ext cx="7570608" cy="4022725"/>
          </a:xfrm>
        </p:spPr>
      </p:pic>
    </p:spTree>
    <p:extLst>
      <p:ext uri="{BB962C8B-B14F-4D97-AF65-F5344CB8AC3E}">
        <p14:creationId xmlns:p14="http://schemas.microsoft.com/office/powerpoint/2010/main" val="2795388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lementos multimedia en línea 4" title="Lesson 4 Dialogue 1 Video Integrated Chinese Volume 1 4th Ed">
            <a:hlinkClick r:id="" action="ppaction://media"/>
            <a:extLst>
              <a:ext uri="{FF2B5EF4-FFF2-40B4-BE49-F238E27FC236}">
                <a16:creationId xmlns:a16="http://schemas.microsoft.com/office/drawing/2014/main" id="{34CB7419-9E50-B25B-FC8E-5DD70388E6C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3708" y="286305"/>
            <a:ext cx="11124584" cy="62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1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E9A64-643F-A045-857A-360DD4D4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74A404-79E2-B577-E6F8-4AA3D6D1E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B1D712E-08C4-6794-0E8E-8B853483A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20" y="711960"/>
            <a:ext cx="11121648" cy="556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90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1CE911B-9A55-5C55-EB62-C36A38D2F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0817" y="0"/>
            <a:ext cx="7510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73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AE09D8F-C2B3-D635-311F-51CBAD4E9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4533" y="1169309"/>
            <a:ext cx="9267825" cy="366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179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470D092-3AAC-388D-F57B-1692081E3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E8A87D-0651-9060-3E47-761E8AE80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1462087"/>
            <a:ext cx="8429625" cy="3933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316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19554AA-4A13-5920-86F4-27092E0D0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915" y="557212"/>
            <a:ext cx="9382125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194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9840A5D-946C-49E1-E245-D62BAB4BB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630" y="791360"/>
            <a:ext cx="8829675" cy="460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503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459C9F7-F191-9C0A-2B2D-6BDE48B3A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7" y="223837"/>
            <a:ext cx="9305925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682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8A4481A-B7D6-177B-F8A6-CA6E8271CD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274" y="509587"/>
            <a:ext cx="7000875" cy="58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853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4386132-5BA6-7016-947A-378A8E272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637" y="219075"/>
            <a:ext cx="8848725" cy="663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49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F414445C-F88A-DFEE-AB16-19E3A6ED5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334" y="372862"/>
            <a:ext cx="6353966" cy="5456469"/>
          </a:xfrm>
        </p:spPr>
      </p:pic>
    </p:spTree>
    <p:extLst>
      <p:ext uri="{BB962C8B-B14F-4D97-AF65-F5344CB8AC3E}">
        <p14:creationId xmlns:p14="http://schemas.microsoft.com/office/powerpoint/2010/main" val="861359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995885D5-8C1C-504A-F68C-A3D63338D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23" y="0"/>
            <a:ext cx="5346677" cy="693930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7DEB2DE-BE02-BD27-6615-7E2C8927E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43" y="967666"/>
            <a:ext cx="6196057" cy="39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877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80229FD-5621-9702-ABE5-F1EAF5CAED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28" y="1946521"/>
            <a:ext cx="5427083" cy="24344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40FAF5B-2261-F946-1CDA-BDDCBBEEF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381" y="2308193"/>
            <a:ext cx="5358194" cy="171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977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ase 5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FCF65EC6-2C17-36A5-95B2-C663998651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73187" y="99873"/>
            <a:ext cx="8877671" cy="665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0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D43AAF1-57F8-E686-185D-C0460E5A1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314" y="0"/>
            <a:ext cx="7465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1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3583BE6-4C70-2D70-63CA-9D7B8F0F1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06" y="1282129"/>
            <a:ext cx="846772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806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5666005-A2D2-824A-93D1-A69ED1664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412" y="549705"/>
            <a:ext cx="8639175" cy="541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6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F065D63-F18B-04A3-2BFF-D4F5636DF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513" y="690100"/>
            <a:ext cx="9401175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526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0A487C-77B4-51E2-FAF5-315D73432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73" y="0"/>
            <a:ext cx="5904296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2408B7-5A94-BD01-5F11-498315DD2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652" y="0"/>
            <a:ext cx="5781675" cy="49244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C48BB4A-FC02-1FB8-CBB0-9169DAC13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4657725"/>
            <a:ext cx="5819775" cy="22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97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C5760D9-3354-847D-A486-6AB4E1293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062" y="0"/>
            <a:ext cx="8177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087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C1C93EF2-4785-427F-84A5-F1666490E9C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128</TotalTime>
  <Words>0</Words>
  <Application>Microsoft Office PowerPoint</Application>
  <PresentationFormat>Panorámica</PresentationFormat>
  <Paragraphs>0</Paragraphs>
  <Slides>32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Tw Cen MT</vt:lpstr>
      <vt:lpstr>Tw Cen MT Condensed</vt:lpstr>
      <vt:lpstr>Wingdings 3</vt:lpstr>
      <vt:lpstr>Integral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francesco gissi</dc:creator>
  <cp:lastModifiedBy>francesco gissi</cp:lastModifiedBy>
  <cp:revision>5</cp:revision>
  <dcterms:created xsi:type="dcterms:W3CDTF">2022-06-16T03:50:55Z</dcterms:created>
  <dcterms:modified xsi:type="dcterms:W3CDTF">2022-06-23T13:36:59Z</dcterms:modified>
</cp:coreProperties>
</file>