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18" r:id="rId4"/>
    <p:sldId id="319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40" r:id="rId21"/>
    <p:sldId id="341" r:id="rId22"/>
    <p:sldId id="342" r:id="rId23"/>
    <p:sldId id="339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6F5E5-40DA-D380-B326-7D18C0325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15B47C-3260-D277-5D16-8222115F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B2D01-D17E-7D3F-903E-7256D877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A54AB-1A74-5163-5555-5A4CB62C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521685-AB1B-63CB-B93D-62580053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307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19A54-4528-02DA-8E32-1A7DB124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A4BEBC-6DDE-E370-92B0-09ED72B48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4D0597-DA0F-35A9-AFA0-76B2F8B7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7DC9A0-CCCC-E7B8-95B0-26203A89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CB4EAD-1FD9-71C6-0604-D1084B2D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46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6902EC-AF0B-1D9E-4596-9D6D236C8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A04C11-A239-6968-A52E-64A0C132B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E44C6-A761-D8C3-BE7E-FB5AD49D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BEF1D3-6F44-340C-A087-3E9B3F04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C7FF1-6D77-74A7-6F0E-6E9C27F5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03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A5ECB-EB68-23DF-23C2-8F48FADF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F2EB4D-8390-06F7-3E3F-578AB1BC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05AEE4-B7E4-C408-DDE1-343F81A8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12749-57A4-843B-E5DA-9269EEB2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6F00D1-9945-C0FA-E254-99D0B4C3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8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EFFC9-4BB5-A393-FEFC-218301F3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1B2ED0-5633-5EF6-BE3C-1E33EDF75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0025CA-CA87-DBDA-6AD1-0FA3D56B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C7E72-CE43-0353-A7C7-DF4DF756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3769F-232E-62EE-5E6F-804C0576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75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AF564-E755-FC3B-6D82-23548179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FB643-CA78-767E-F550-9B4841518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B691F1-E2BF-62A7-D3B6-70B3D3049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959DC3-6092-F775-F5DA-C3889DCF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F18691-3CA3-07F3-69E3-477C558C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93B238-6F4C-8B88-068D-B2FC2E31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336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7396D-7454-0166-B656-9477945A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F5141E-9DF6-65BE-5C10-35ADEC7C4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592D6B-0BFC-C6CC-87CF-33D3342FD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BD0BCA-7BAA-3CC9-C268-AED52DB97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360C52-BDBE-0958-204F-236666927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F43818-A3F5-789E-5E31-35C641B1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6BBE90-73E1-02A8-879C-9B46BB1A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1702B9-3C32-04AD-D7C3-13480159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CC6C1-0CA2-0318-125B-DD4E42AB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BE15F8-AC78-4CE4-30A5-911CC57F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5C7993-4E25-41A8-8981-7EC60C50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787D4B-2287-4B0C-6ED9-5303498E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579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EF4B04-CFBC-9DB4-3526-E8F38E7D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0D608F-C1BD-34D8-530C-9690DE22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EC6FB1-4CF2-5391-6804-8DE0364B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790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6BAF5-E9B7-1B90-1A1A-B2ABF8BA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1659C6-D28C-7A60-09F4-F2385FB97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3F47F3-0C93-8AA6-4B17-36EC766FF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666AC8-1F58-6632-7836-25F452BA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BD3567-AFFC-BB17-0089-7F6FFE6F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48EBA7-4D2E-0FA0-FCC9-88B0B1E8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552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5724C-76A3-8754-5DA6-D1220A7D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A55719-7602-D325-EE5D-4C10407B1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2997B-100F-03EC-0419-B04AEFD38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87B533-E6E3-C6CC-8281-5227768D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960155-67E7-072B-AD87-B264E65C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C6772D-D55B-9BA7-6ACA-D651F418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148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797A62-636C-B2C5-4191-5E17418C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73E715-686B-893A-1CBA-55548AA6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074C3-7E06-93A8-538B-A0063BAA9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45DB-E444-45A9-9841-CD944FAAAC45}" type="datetimeFigureOut">
              <a:rPr lang="es-CL" smtClean="0"/>
              <a:t>28-07-2022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38C2C9-8495-1F50-796A-07607969E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174E1-61D5-849C-5AB6-387EAFA1A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CAD72-0759-4369-9269-8D1A287884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5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_VebhusR2U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78C00A-5072-80DA-8B09-39A5BC1D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61912"/>
            <a:ext cx="70008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1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B9DF52-90C8-6391-7571-8554BB52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526" y="148484"/>
            <a:ext cx="6000659" cy="65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3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041663-886E-5E02-CEED-A99C45D41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890587"/>
            <a:ext cx="74771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3DEA7B-7004-26F2-5EAA-D071CD0F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43" y="428116"/>
            <a:ext cx="76104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5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796376-A2F0-218F-2EA8-CC73B11C5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440577"/>
            <a:ext cx="7031160" cy="628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6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6E2366-08A1-3917-41B9-E9C25982E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59" y="711091"/>
            <a:ext cx="80295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9BCC92A-DD50-5793-BC07-DCBB5A9B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659" y="770831"/>
            <a:ext cx="72675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500BF0-6711-C443-CA00-039CF296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86" y="159798"/>
            <a:ext cx="6458675" cy="66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9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86A634-CF1A-430D-AD04-09D802F27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83" y="317329"/>
            <a:ext cx="4962525" cy="55530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4D1AC1-F884-0A97-3475-FD4794339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30" y="1033555"/>
            <a:ext cx="58578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EF0BC0-03C2-4F02-D43F-6EDA89C62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1" y="0"/>
            <a:ext cx="5287101" cy="66981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81CC90-110A-2E16-F5F8-796872695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6121"/>
            <a:ext cx="4105275" cy="13430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F2074-D9C0-B683-9C9C-FD48C2A06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62" y="1899146"/>
            <a:ext cx="5959446" cy="28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58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Integrated Chinese Lesson 6">
            <a:hlinkClick r:id="" action="ppaction://media"/>
            <a:extLst>
              <a:ext uri="{FF2B5EF4-FFF2-40B4-BE49-F238E27FC236}">
                <a16:creationId xmlns:a16="http://schemas.microsoft.com/office/drawing/2014/main" id="{28CB7826-772C-8587-7AC0-4B13213702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2761" y="297828"/>
            <a:ext cx="10737388" cy="60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4E5E593-932D-546C-BDDA-A6384E92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5" y="638192"/>
            <a:ext cx="5476785" cy="44045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2D9E4D-E951-B264-9F2A-6BE6F713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70" y="1083076"/>
            <a:ext cx="5913085" cy="38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F74123-8ADE-EBBD-A8A4-18C6224A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4" y="138112"/>
            <a:ext cx="4943475" cy="65817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D92648-8C6C-FEE4-9423-F3960521A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91" y="247789"/>
            <a:ext cx="50577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754E23D-D956-1541-BC94-B62F4B21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31" y="361785"/>
            <a:ext cx="7230539" cy="58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58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03CB6A7-DDE8-F333-3E55-2F3E7BD25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38" y="47625"/>
            <a:ext cx="52101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0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207A93-9C87-9DA4-731E-F28FE2347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85" y="687232"/>
            <a:ext cx="7369252" cy="50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1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C4095E-40C9-8F96-2E12-3FC390481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34" y="493451"/>
            <a:ext cx="77914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8055380-3D97-FE41-D765-DA8C51A35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78" y="459037"/>
            <a:ext cx="8254337" cy="55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6DA92-2001-C637-900E-F2662FC3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68B01-3580-0DCD-9045-2C4ECA21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6FB01D-FCDC-0B17-8B53-C290B771F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66" y="0"/>
            <a:ext cx="111728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1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B53D99-5369-0598-FE93-23510822A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93D8F8-86CE-F244-00C2-C6114F62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509712"/>
            <a:ext cx="104108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C574A1-CBC6-747B-AC50-3E18F91C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482" y="158379"/>
            <a:ext cx="7084157" cy="65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24A983-BCD0-9860-FB2C-6AE60371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24" y="1198486"/>
            <a:ext cx="9867034" cy="42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9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645F2A-2E11-6F4E-724A-5FB3A0113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20" y="131672"/>
            <a:ext cx="6559153" cy="6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35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0</Words>
  <Application>Microsoft Office PowerPoint</Application>
  <PresentationFormat>Panorámica</PresentationFormat>
  <Paragraphs>0</Paragraphs>
  <Slides>23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francesco gissi</dc:creator>
  <cp:lastModifiedBy>francesco gissi</cp:lastModifiedBy>
  <cp:revision>17</cp:revision>
  <dcterms:created xsi:type="dcterms:W3CDTF">2022-07-05T02:03:02Z</dcterms:created>
  <dcterms:modified xsi:type="dcterms:W3CDTF">2022-07-28T13:32:59Z</dcterms:modified>
</cp:coreProperties>
</file>