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353" r:id="rId2"/>
    <p:sldId id="354" r:id="rId3"/>
    <p:sldId id="36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7" r:id="rId19"/>
    <p:sldId id="258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592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442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2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22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163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622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47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9381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5405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176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06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015B6DB-8A69-4E06-B7D0-A018E27776C8}" type="datetimeFigureOut">
              <a:rPr lang="es-CL" smtClean="0"/>
              <a:t>15-06-2022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D01826F-648D-4D08-8624-10936B640226}" type="slidenum">
              <a:rPr lang="es-CL" smtClean="0"/>
              <a:t>‹Nº›</a:t>
            </a:fld>
            <a:endParaRPr lang="es-C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41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7-rSiGg7Bc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iD0sT-YiY4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9D761F-E582-2AEB-AA08-0033639CD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19" y="133764"/>
            <a:ext cx="6086475" cy="6448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1C9594B-A119-6FE8-0D46-D060A4EC4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81" y="1133890"/>
            <a:ext cx="5915025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8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B596A91-7B7D-B2D1-4805-BFE31A75C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362" y="1642368"/>
            <a:ext cx="79152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7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A8C723B-E802-9DC4-F769-72AB665AD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52" y="547687"/>
            <a:ext cx="6162675" cy="5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2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A860C2C-ED59-E550-464B-7DC2A824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862" y="135060"/>
            <a:ext cx="753427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59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6179ABD-CA0F-BBC0-C52F-843AB9ECF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670" y="519944"/>
            <a:ext cx="91725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23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60B64E-EB74-6165-5AB2-6E6EE42A4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609738"/>
            <a:ext cx="93440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4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BA124E0-3F1E-62F7-29D8-E3E4CA0A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395287"/>
            <a:ext cx="93059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01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57518E9-C8F8-51ED-319F-EBFFADA35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728" y="0"/>
            <a:ext cx="8975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2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3213AF1-DE95-70AF-A919-86E02BBA8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03" y="566737"/>
            <a:ext cx="9248775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9BF4050-9408-5786-AD39-70D20E21E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3" y="247650"/>
            <a:ext cx="4505325" cy="63627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50593B-CCD5-E6DB-856B-A55A48D8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322" y="1633491"/>
            <a:ext cx="7459678" cy="279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29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855D7CF-F574-A25F-8B99-09DD50CC9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777" y="90487"/>
            <a:ext cx="8010525" cy="6677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49AD9C0-50B0-518A-46A0-9009AF161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216" y="1340528"/>
            <a:ext cx="4815958" cy="355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9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AA56026-92CC-7187-E293-6D6389A1D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7" y="139222"/>
            <a:ext cx="8467725" cy="315277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5457D7B-912C-A045-31E8-9A81DAA89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21" y="3680857"/>
            <a:ext cx="71723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8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lementos multimedia en línea 4" title="Lesson 4 Dialogue 1 Video Integrated Chinese Volume 1 4th Ed">
            <a:hlinkClick r:id="" action="ppaction://media"/>
            <a:extLst>
              <a:ext uri="{FF2B5EF4-FFF2-40B4-BE49-F238E27FC236}">
                <a16:creationId xmlns:a16="http://schemas.microsoft.com/office/drawing/2014/main" id="{34CB7419-9E50-B25B-FC8E-5DD70388E6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708" y="286305"/>
            <a:ext cx="11124584" cy="62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1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Integrated Chinese level one part one lesson 3 Dialague 2">
            <a:hlinkClick r:id="" action="ppaction://media"/>
            <a:extLst>
              <a:ext uri="{FF2B5EF4-FFF2-40B4-BE49-F238E27FC236}">
                <a16:creationId xmlns:a16="http://schemas.microsoft.com/office/drawing/2014/main" id="{2E20D950-285C-3620-BD56-0CD544F7521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14869" y="83227"/>
            <a:ext cx="8922059" cy="66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6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D43AAF1-57F8-E686-185D-C0460E5A1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314" y="0"/>
            <a:ext cx="74657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17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3583BE6-4C70-2D70-63CA-9D7B8F0F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706" y="1282129"/>
            <a:ext cx="846772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0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666005-A2D2-824A-93D1-A69ED1664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412" y="549705"/>
            <a:ext cx="86391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6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065D63-F18B-04A3-2BFF-D4F5636DF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513" y="690100"/>
            <a:ext cx="9401175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5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0A487C-77B4-51E2-FAF5-315D73432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73" y="0"/>
            <a:ext cx="5904296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2408B7-5A94-BD01-5F11-498315DD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52" y="0"/>
            <a:ext cx="5781675" cy="49244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C48BB4A-FC02-1FB8-CBB0-9169DAC133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657725"/>
            <a:ext cx="58197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9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C5760D9-3354-847D-A486-6AB4E1293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62" y="0"/>
            <a:ext cx="8177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</TotalTime>
  <Words>0</Words>
  <Application>Microsoft Office PowerPoint</Application>
  <PresentationFormat>Panorámica</PresentationFormat>
  <Paragraphs>0</Paragraphs>
  <Slides>20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Tw Cen MT</vt:lpstr>
      <vt:lpstr>Tw Cen MT Condensed</vt:lpstr>
      <vt:lpstr>Wingdings 3</vt:lpstr>
      <vt:lpstr>Integral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francesco gissi</dc:creator>
  <cp:lastModifiedBy>francesco gissi</cp:lastModifiedBy>
  <cp:revision>3</cp:revision>
  <dcterms:created xsi:type="dcterms:W3CDTF">2022-06-16T03:50:55Z</dcterms:created>
  <dcterms:modified xsi:type="dcterms:W3CDTF">2022-06-16T04:08:45Z</dcterms:modified>
</cp:coreProperties>
</file>